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5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notesSlides/notesSlide5.xml" ContentType="application/vnd.openxmlformats-officedocument.presentationml.notesSlide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6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7.xml" ContentType="application/vnd.openxmlformats-officedocument.presentationml.notesSlid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8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notesSlides/notesSlide9.xml" ContentType="application/vnd.openxmlformats-officedocument.presentationml.notesSlid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10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notesSlides/notesSlide11.xml" ContentType="application/vnd.openxmlformats-officedocument.presentationml.notesSlide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9" r:id="rId3"/>
    <p:sldMasterId id="2147483699" r:id="rId4"/>
    <p:sldMasterId id="2147483718" r:id="rId5"/>
    <p:sldMasterId id="2147483726" r:id="rId6"/>
    <p:sldMasterId id="2147483734" r:id="rId7"/>
  </p:sldMasterIdLst>
  <p:notesMasterIdLst>
    <p:notesMasterId r:id="rId21"/>
  </p:notesMasterIdLst>
  <p:sldIdLst>
    <p:sldId id="901" r:id="rId8"/>
    <p:sldId id="7434" r:id="rId9"/>
    <p:sldId id="7435" r:id="rId10"/>
    <p:sldId id="7436" r:id="rId11"/>
    <p:sldId id="1470" r:id="rId12"/>
    <p:sldId id="1685" r:id="rId13"/>
    <p:sldId id="1866" r:id="rId14"/>
    <p:sldId id="1778" r:id="rId15"/>
    <p:sldId id="1775" r:id="rId16"/>
    <p:sldId id="1776" r:id="rId17"/>
    <p:sldId id="1780" r:id="rId18"/>
    <p:sldId id="1801" r:id="rId19"/>
    <p:sldId id="982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  <p:cmAuthor id="2" name="tanxifeng" initials="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C68"/>
    <a:srgbClr val="00AFA2"/>
    <a:srgbClr val="1D6DC2"/>
    <a:srgbClr val="009ECA"/>
    <a:srgbClr val="0088D5"/>
    <a:srgbClr val="FFFFCC"/>
    <a:srgbClr val="2984C6"/>
    <a:srgbClr val="00B0F0"/>
    <a:srgbClr val="A3C902"/>
    <a:srgbClr val="E1E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76" autoAdjust="0"/>
  </p:normalViewPr>
  <p:slideViewPr>
    <p:cSldViewPr showGuides="1">
      <p:cViewPr varScale="1">
        <p:scale>
          <a:sx n="109" d="100"/>
          <a:sy n="109" d="100"/>
        </p:scale>
        <p:origin x="432" y="96"/>
      </p:cViewPr>
      <p:guideLst>
        <p:guide orient="horz" pos="237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0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56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A108D85-AF87-4911-9A40-480AA1A21E9E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45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sz="1000" dirty="0"/>
          </a:p>
        </p:txBody>
      </p:sp>
      <p:sp>
        <p:nvSpPr>
          <p:cNvPr id="10445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0810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937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2293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13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8372-D47D-56E1-354C-7977C0D2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C8A5CF-1126-48B0-03BD-AA5BCD4A1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D3EF05-43BF-FA67-8C2B-4295F20B9F25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164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17E74-0EBC-6709-EA43-821A97D5B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48D9DB-BF22-41E3-E12C-8C697E2B0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1B48E-CC83-A91C-DF56-DA53A26BCE97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363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E317B-4EF0-59D4-3DBE-CC84505CA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06947B-C16F-1BE5-5936-11FDB2C9D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92DE17-BFFA-41F4-AF38-CEB7E63C524D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dirty="0">
              <a:solidFill>
                <a:srgbClr val="07112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184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dirty="0">
                <a:latin typeface="+mj-ea"/>
                <a:ea typeface="+mj-ea"/>
              </a:rPr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2245923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5795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+mn-ea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151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009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4.png"/><Relationship Id="rId4" Type="http://schemas.openxmlformats.org/officeDocument/2006/relationships/tags" Target="../tags/tag14.xml"/><Relationship Id="rId9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4.png"/><Relationship Id="rId5" Type="http://schemas.openxmlformats.org/officeDocument/2006/relationships/tags" Target="../tags/tag22.xml"/><Relationship Id="rId10" Type="http://schemas.openxmlformats.org/officeDocument/2006/relationships/image" Target="../media/image5.jpeg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9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10" Type="http://schemas.openxmlformats.org/officeDocument/2006/relationships/image" Target="../media/image8.jpeg"/><Relationship Id="rId4" Type="http://schemas.openxmlformats.org/officeDocument/2006/relationships/tags" Target="../tags/tag79.xml"/><Relationship Id="rId9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9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10" Type="http://schemas.openxmlformats.org/officeDocument/2006/relationships/image" Target="../media/image4.png"/><Relationship Id="rId4" Type="http://schemas.openxmlformats.org/officeDocument/2006/relationships/tags" Target="../tags/tag137.xml"/><Relationship Id="rId9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image" Target="../media/image4.png"/><Relationship Id="rId5" Type="http://schemas.openxmlformats.org/officeDocument/2006/relationships/tags" Target="../tags/tag145.xml"/><Relationship Id="rId10" Type="http://schemas.openxmlformats.org/officeDocument/2006/relationships/image" Target="../media/image5.jpeg"/><Relationship Id="rId4" Type="http://schemas.openxmlformats.org/officeDocument/2006/relationships/tags" Target="../tags/tag144.xml"/><Relationship Id="rId9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image" Target="../media/image6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slideMaster" Target="../slideMasters/slideMaster3.xml"/><Relationship Id="rId5" Type="http://schemas.openxmlformats.org/officeDocument/2006/relationships/tags" Target="../tags/tag158.xml"/><Relationship Id="rId10" Type="http://schemas.openxmlformats.org/officeDocument/2006/relationships/tags" Target="../tags/tag163.xml"/><Relationship Id="rId4" Type="http://schemas.openxmlformats.org/officeDocument/2006/relationships/tags" Target="../tags/tag157.xml"/><Relationship Id="rId9" Type="http://schemas.openxmlformats.org/officeDocument/2006/relationships/tags" Target="../tags/tag16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8.xml"/><Relationship Id="rId4" Type="http://schemas.openxmlformats.org/officeDocument/2006/relationships/tags" Target="../tags/tag1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3.xml"/><Relationship Id="rId4" Type="http://schemas.openxmlformats.org/officeDocument/2006/relationships/tags" Target="../tags/tag17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9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4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8.xml"/><Relationship Id="rId4" Type="http://schemas.openxmlformats.org/officeDocument/2006/relationships/tags" Target="../tags/tag197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10" Type="http://schemas.openxmlformats.org/officeDocument/2006/relationships/image" Target="../media/image8.jpeg"/><Relationship Id="rId4" Type="http://schemas.openxmlformats.org/officeDocument/2006/relationships/tags" Target="../tags/tag202.xml"/><Relationship Id="rId9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9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7"/>
          <p:cNvSpPr/>
          <p:nvPr/>
        </p:nvSpPr>
        <p:spPr>
          <a:xfrm rot="5400000" flipV="1">
            <a:off x="4187031" y="-180181"/>
            <a:ext cx="3817938" cy="9144000"/>
          </a:xfrm>
          <a:custGeom>
            <a:avLst/>
            <a:gdLst>
              <a:gd name="connsiteX0" fmla="*/ 0 w 2863384"/>
              <a:gd name="connsiteY0" fmla="*/ 9144000 h 9144000"/>
              <a:gd name="connsiteX1" fmla="*/ 2863384 w 2863384"/>
              <a:gd name="connsiteY1" fmla="*/ 9144000 h 9144000"/>
              <a:gd name="connsiteX2" fmla="*/ 1431692 w 2863384"/>
              <a:gd name="connsiteY2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3384" h="9144000">
                <a:moveTo>
                  <a:pt x="0" y="9144000"/>
                </a:moveTo>
                <a:lnTo>
                  <a:pt x="2863384" y="9144000"/>
                </a:lnTo>
                <a:lnTo>
                  <a:pt x="143169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</a:endParaRPr>
          </a:p>
        </p:txBody>
      </p:sp>
      <p:sp>
        <p:nvSpPr>
          <p:cNvPr id="10" name="任意多边形: 形状 21"/>
          <p:cNvSpPr/>
          <p:nvPr/>
        </p:nvSpPr>
        <p:spPr>
          <a:xfrm>
            <a:off x="0" y="3378200"/>
            <a:ext cx="12192000" cy="3479800"/>
          </a:xfrm>
          <a:custGeom>
            <a:avLst/>
            <a:gdLst>
              <a:gd name="connsiteX0" fmla="*/ 0 w 9144000"/>
              <a:gd name="connsiteY0" fmla="*/ 0 h 3480246"/>
              <a:gd name="connsiteX1" fmla="*/ 9144000 w 9144000"/>
              <a:gd name="connsiteY1" fmla="*/ 2427735 h 3480246"/>
              <a:gd name="connsiteX2" fmla="*/ 9144000 w 9144000"/>
              <a:gd name="connsiteY2" fmla="*/ 3480246 h 3480246"/>
              <a:gd name="connsiteX3" fmla="*/ 0 w 9144000"/>
              <a:gd name="connsiteY3" fmla="*/ 3480246 h 348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480246">
                <a:moveTo>
                  <a:pt x="0" y="0"/>
                </a:moveTo>
                <a:lnTo>
                  <a:pt x="9144000" y="2427735"/>
                </a:lnTo>
                <a:lnTo>
                  <a:pt x="9144000" y="3480246"/>
                </a:lnTo>
                <a:lnTo>
                  <a:pt x="0" y="348024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</a:endParaRPr>
          </a:p>
        </p:txBody>
      </p:sp>
      <p:sp>
        <p:nvSpPr>
          <p:cNvPr id="11" name="任意多边形: 形状 19"/>
          <p:cNvSpPr/>
          <p:nvPr/>
        </p:nvSpPr>
        <p:spPr>
          <a:xfrm flipH="1">
            <a:off x="0" y="2979738"/>
            <a:ext cx="12192000" cy="3878263"/>
          </a:xfrm>
          <a:custGeom>
            <a:avLst/>
            <a:gdLst>
              <a:gd name="connsiteX0" fmla="*/ 0 w 9192547"/>
              <a:gd name="connsiteY0" fmla="*/ 0 h 3878579"/>
              <a:gd name="connsiteX1" fmla="*/ 0 w 9192547"/>
              <a:gd name="connsiteY1" fmla="*/ 3878579 h 3878579"/>
              <a:gd name="connsiteX2" fmla="*/ 9192547 w 9192547"/>
              <a:gd name="connsiteY2" fmla="*/ 3878579 h 3878579"/>
              <a:gd name="connsiteX3" fmla="*/ 9192547 w 9192547"/>
              <a:gd name="connsiteY3" fmla="*/ 2874965 h 387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92547" h="3878579">
                <a:moveTo>
                  <a:pt x="0" y="0"/>
                </a:moveTo>
                <a:lnTo>
                  <a:pt x="0" y="3878579"/>
                </a:lnTo>
                <a:lnTo>
                  <a:pt x="9192547" y="3878579"/>
                </a:lnTo>
                <a:lnTo>
                  <a:pt x="9192547" y="287496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44572" y="4705660"/>
            <a:ext cx="7369628" cy="904863"/>
          </a:xfrm>
        </p:spPr>
        <p:txBody>
          <a:bodyPr anchor="b">
            <a:normAutofit/>
          </a:bodyPr>
          <a:lstStyle>
            <a:lvl1pPr algn="r">
              <a:defRPr sz="4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644572" y="5702598"/>
            <a:ext cx="7369628" cy="461665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E4625E7-5B92-4541-881E-9E9C1124DCCB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4"/>
            <a:ext cx="10515600" cy="55589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E4E9494-4D3A-4871-98CD-D9EC460D79D5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图片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8"/>
          <p:cNvSpPr/>
          <p:nvPr>
            <p:custDataLst>
              <p:tags r:id="rId1"/>
            </p:custDataLst>
          </p:nvPr>
        </p:nvSpPr>
        <p:spPr>
          <a:xfrm>
            <a:off x="0" y="0"/>
            <a:ext cx="7912100" cy="68580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9"/>
          <p:cNvSpPr/>
          <p:nvPr>
            <p:custDataLst>
              <p:tags r:id="rId2"/>
            </p:custDataLst>
          </p:nvPr>
        </p:nvSpPr>
        <p:spPr>
          <a:xfrm>
            <a:off x="3829050" y="5334000"/>
            <a:ext cx="2794000" cy="1524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3"/>
            </p:custDataLst>
          </p:nvPr>
        </p:nvSpPr>
        <p:spPr>
          <a:xfrm rot="10800000">
            <a:off x="5757863" y="0"/>
            <a:ext cx="2794000" cy="1524000"/>
          </a:xfrm>
          <a:prstGeom prst="triangle">
            <a:avLst>
              <a:gd name="adj" fmla="val 59276"/>
            </a:avLst>
          </a:prstGeom>
          <a:solidFill>
            <a:srgbClr val="F4C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>
            <p:custDataLst>
              <p:tags r:id="rId4"/>
            </p:custDataLst>
          </p:nvPr>
        </p:nvSpPr>
        <p:spPr>
          <a:xfrm rot="16200000">
            <a:off x="10333038" y="4999038"/>
            <a:ext cx="1736725" cy="1981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0728" name="图片 5" descr="C:/Users/win10/AppData/Local/Temp/kaimatting_20190926162729/output_20190926162804..pngoutput_20190926162804.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44075" y="0"/>
            <a:ext cx="2447925" cy="216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868" y="2539835"/>
            <a:ext cx="6629401" cy="113631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540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4868" y="3754863"/>
            <a:ext cx="6629401" cy="950984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" name="日期占位符 15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16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灯片编号占位符 1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EB443D-81D1-48D3-991A-CBDD32BCEDA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rcRect b="-37"/>
          <a:stretch>
            <a:fillRect/>
          </a:stretch>
        </p:blipFill>
        <p:spPr>
          <a:xfrm>
            <a:off x="4989513" y="-3175"/>
            <a:ext cx="7202487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912100" cy="68580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9"/>
          <p:cNvSpPr/>
          <p:nvPr userDrawn="1">
            <p:custDataLst>
              <p:tags r:id="rId3"/>
            </p:custDataLst>
          </p:nvPr>
        </p:nvSpPr>
        <p:spPr>
          <a:xfrm>
            <a:off x="3829050" y="5334000"/>
            <a:ext cx="2794000" cy="1524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 userDrawn="1">
            <p:custDataLst>
              <p:tags r:id="rId4"/>
            </p:custDataLst>
          </p:nvPr>
        </p:nvSpPr>
        <p:spPr>
          <a:xfrm rot="10800000">
            <a:off x="5757863" y="0"/>
            <a:ext cx="2794000" cy="1524000"/>
          </a:xfrm>
          <a:prstGeom prst="triangle">
            <a:avLst>
              <a:gd name="adj" fmla="val 59276"/>
            </a:avLst>
          </a:prstGeom>
          <a:solidFill>
            <a:srgbClr val="F4C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 userDrawn="1">
            <p:custDataLst>
              <p:tags r:id="rId5"/>
            </p:custDataLst>
          </p:nvPr>
        </p:nvSpPr>
        <p:spPr>
          <a:xfrm rot="16200000">
            <a:off x="10333038" y="4999038"/>
            <a:ext cx="1736725" cy="1981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1752" name="图片 5" descr="C:/Users/win10/AppData/Local/Temp/kaimatting_20190926162729/output_20190926162804..pngoutput_20190926162804.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744075" y="0"/>
            <a:ext cx="2447925" cy="216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868" y="2539835"/>
            <a:ext cx="6629401" cy="113631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540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4868" y="3754863"/>
            <a:ext cx="6629401" cy="950984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" name="日期占位符 15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16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灯片编号占位符 17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EB443D-81D1-48D3-991A-CBDD32BCEDA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组合 6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-20637" y="6413500"/>
            <a:ext cx="12212638" cy="465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北京盈建科软件股份有限公司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5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all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3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001C13-5709-44B5-BD96-0EAC4D39B60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352800" y="0"/>
            <a:ext cx="8839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等腰三角形 8"/>
          <p:cNvSpPr/>
          <p:nvPr>
            <p:custDataLst>
              <p:tags r:id="rId2"/>
            </p:custDataLst>
          </p:nvPr>
        </p:nvSpPr>
        <p:spPr>
          <a:xfrm rot="16200000">
            <a:off x="3203575" y="3424238"/>
            <a:ext cx="2251075" cy="19399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3"/>
            </p:custDataLst>
          </p:nvPr>
        </p:nvSpPr>
        <p:spPr>
          <a:xfrm rot="5400000" flipH="1">
            <a:off x="7857331" y="1032669"/>
            <a:ext cx="1493838" cy="1289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 rot="5400000" flipH="1">
            <a:off x="272256" y="916781"/>
            <a:ext cx="744538" cy="64135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900113" y="3106738"/>
            <a:ext cx="11461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 flipH="1">
            <a:off x="-103187" y="5106988"/>
            <a:ext cx="1493838" cy="128746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等腰三角形 13"/>
          <p:cNvSpPr/>
          <p:nvPr>
            <p:custDataLst>
              <p:tags r:id="rId7"/>
            </p:custDataLst>
          </p:nvPr>
        </p:nvSpPr>
        <p:spPr>
          <a:xfrm rot="5400000" flipH="1">
            <a:off x="-63500" y="434975"/>
            <a:ext cx="923925" cy="7969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887" y="2248672"/>
            <a:ext cx="4493196" cy="813568"/>
          </a:xfrm>
        </p:spPr>
        <p:txBody>
          <a:bodyPr lIns="90000" tIns="46800" rIns="90000" bIns="46800" anchor="b">
            <a:normAutofit/>
          </a:bodyPr>
          <a:lstStyle>
            <a:lvl1pPr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2881" y="3151225"/>
            <a:ext cx="4493196" cy="1077985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C23D09-069B-49AD-8348-DA5A84F2FF1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9" name="组合 7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5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1" y="952508"/>
            <a:ext cx="5283243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3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692BB5-8F13-4BC5-829A-48A482C67059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3" name="组合 9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5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31" y="952508"/>
            <a:ext cx="5283243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1" y="952508"/>
            <a:ext cx="5283243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1" y="1406525"/>
            <a:ext cx="5283243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F65F3F-908B-4A8E-A639-8D44D54611B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组合 5"/>
          <p:cNvGrpSpPr/>
          <p:nvPr/>
        </p:nvGrpSpPr>
        <p:grpSpPr>
          <a:xfrm>
            <a:off x="0" y="11113"/>
            <a:ext cx="12192000" cy="6858000"/>
            <a:chOff x="-2" y="0"/>
            <a:chExt cx="12192003" cy="6858000"/>
          </a:xfrm>
        </p:grpSpPr>
        <p:pic>
          <p:nvPicPr>
            <p:cNvPr id="9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-2" y="2095500"/>
              <a:ext cx="12192003" cy="4762500"/>
            </a:xfrm>
            <a:prstGeom prst="rect">
              <a:avLst/>
            </a:prstGeom>
            <a:solidFill>
              <a:schemeClr val="bg2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-2" y="0"/>
              <a:ext cx="12192003" cy="2095500"/>
            </a:xfrm>
            <a:prstGeom prst="rect">
              <a:avLst/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7"/>
              </p:custDataLst>
            </p:nvPr>
          </p:nvSpPr>
          <p:spPr>
            <a:xfrm>
              <a:off x="1501773" y="1512887"/>
              <a:ext cx="877888" cy="5762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796F7F-A21C-4CDE-8560-289E3EC62AE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9525" y="6381750"/>
            <a:ext cx="12211050" cy="465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北京盈建科软件股份有限公司</a:t>
            </a:r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E6DEFE-E45E-4E91-A53B-8D49562036D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组合 7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1" y="443235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1" y="952508"/>
            <a:ext cx="5283243" cy="5388907"/>
          </a:xfrm>
        </p:spPr>
        <p:txBody>
          <a:bodyPr vert="horz" wrap="square" lIns="101600" tIns="0" rIns="82550" bIns="0" numCol="1" rtlCol="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3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CCF9BD-50D8-477B-B6BC-1E8D9547BE3B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CF53BBA-C26B-4448-A578-2412D0A9FF73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组合 6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6936B1-2986-4B3F-B9AC-713B3905BCF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组合 5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1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8E2D3C-8CDB-4BA8-A03C-7097AFA7FF4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0007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1"/>
          <p:cNvSpPr/>
          <p:nvPr>
            <p:custDataLst>
              <p:tags r:id="rId2"/>
            </p:custDataLst>
          </p:nvPr>
        </p:nvSpPr>
        <p:spPr>
          <a:xfrm flipH="1">
            <a:off x="4279900" y="0"/>
            <a:ext cx="7912100" cy="68580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直接连接符 9"/>
          <p:cNvCxnSpPr/>
          <p:nvPr>
            <p:custDataLst>
              <p:tags r:id="rId3"/>
            </p:custDataLst>
          </p:nvPr>
        </p:nvCxnSpPr>
        <p:spPr>
          <a:xfrm>
            <a:off x="6211888" y="3773488"/>
            <a:ext cx="12811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>
            <a:off x="3829050" y="5334000"/>
            <a:ext cx="2794000" cy="1524000"/>
          </a:xfrm>
          <a:prstGeom prst="triangle">
            <a:avLst>
              <a:gd name="adj" fmla="val 59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等腰三角形 11"/>
          <p:cNvSpPr/>
          <p:nvPr>
            <p:custDataLst>
              <p:tags r:id="rId5"/>
            </p:custDataLst>
          </p:nvPr>
        </p:nvSpPr>
        <p:spPr>
          <a:xfrm rot="10800000">
            <a:off x="5757863" y="0"/>
            <a:ext cx="2794000" cy="1524000"/>
          </a:xfrm>
          <a:prstGeom prst="triangle">
            <a:avLst>
              <a:gd name="adj" fmla="val 59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0" y="2336633"/>
            <a:ext cx="5906611" cy="1315747"/>
          </a:xfrm>
        </p:spPr>
        <p:txBody>
          <a:bodyPr lIns="90000" tIns="46800" rIns="90000" bIns="46800" rtlCol="0" anchor="b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48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lang="zh-CN" altLang="en-US"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</p:nvPr>
        </p:nvSpPr>
        <p:spPr>
          <a:xfrm>
            <a:off x="6095999" y="3860633"/>
            <a:ext cx="5906611" cy="928459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9B9D87-942B-4202-9849-B2EC8A45B679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1" name="组合 5"/>
          <p:cNvGrpSpPr/>
          <p:nvPr/>
        </p:nvGrpSpPr>
        <p:grpSpPr>
          <a:xfrm flipH="1">
            <a:off x="11366500" y="5619750"/>
            <a:ext cx="825500" cy="1060450"/>
            <a:chOff x="-1" y="371234"/>
            <a:chExt cx="964572" cy="1238412"/>
          </a:xfrm>
        </p:grpSpPr>
        <p:sp>
          <p:nvSpPr>
            <p:cNvPr id="9" name="等腰三角形 6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B178F8-BF60-4909-9F10-A8413897F3F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4036" name="组合 8"/>
          <p:cNvGrpSpPr/>
          <p:nvPr/>
        </p:nvGrpSpPr>
        <p:grpSpPr>
          <a:xfrm>
            <a:off x="0" y="0"/>
            <a:ext cx="12192000" cy="6769100"/>
            <a:chOff x="0" y="1"/>
            <a:chExt cx="12192000" cy="6769099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>
              <a:off x="-64294" y="64295"/>
              <a:ext cx="935038" cy="80645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4038" name="组合 10"/>
            <p:cNvGrpSpPr/>
            <p:nvPr/>
          </p:nvGrpSpPr>
          <p:grpSpPr>
            <a:xfrm>
              <a:off x="11197167" y="5323839"/>
              <a:ext cx="994833" cy="1445261"/>
              <a:chOff x="9165167" y="4201584"/>
              <a:chExt cx="994833" cy="1445261"/>
            </a:xfrm>
          </p:grpSpPr>
          <p:sp>
            <p:nvSpPr>
              <p:cNvPr id="12" name="等腰三角形 11"/>
              <p:cNvSpPr/>
              <p:nvPr>
                <p:custDataLst>
                  <p:tags r:id="rId6"/>
                </p:custDataLst>
              </p:nvPr>
            </p:nvSpPr>
            <p:spPr>
              <a:xfrm rot="16200000" flipH="1">
                <a:off x="9085256" y="4281589"/>
                <a:ext cx="1154113" cy="995362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12"/>
              <p:cNvSpPr/>
              <p:nvPr>
                <p:custDataLst>
                  <p:tags r:id="rId7"/>
                </p:custDataLst>
              </p:nvPr>
            </p:nvSpPr>
            <p:spPr>
              <a:xfrm rot="5400000">
                <a:off x="9617869" y="5104714"/>
                <a:ext cx="582612" cy="501650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C64D03-2EBA-491F-9938-5B06C12B8A0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2825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45060" name="组合 9"/>
          <p:cNvGrpSpPr/>
          <p:nvPr/>
        </p:nvGrpSpPr>
        <p:grpSpPr>
          <a:xfrm flipH="1">
            <a:off x="1588" y="0"/>
            <a:ext cx="874712" cy="1271588"/>
            <a:chOff x="1041400" y="5041900"/>
            <a:chExt cx="1193800" cy="1734313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45441" y="5137859"/>
              <a:ext cx="1385718" cy="11938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>
              <a:off x="1584356" y="6125369"/>
              <a:ext cx="699355" cy="60231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9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C04AC8-0DFF-4B51-9A2C-EE880A9BAF6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46084" name="组合 10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FA353EA-5FC6-4DCB-943B-8FBB83E261E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47108" name="组合 9"/>
          <p:cNvGrpSpPr/>
          <p:nvPr/>
        </p:nvGrpSpPr>
        <p:grpSpPr>
          <a:xfrm flipH="1">
            <a:off x="11366500" y="5619750"/>
            <a:ext cx="825500" cy="1060450"/>
            <a:chOff x="-1" y="371234"/>
            <a:chExt cx="964572" cy="1238412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78B78A-89AA-4AA8-A729-BADA7A158F1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1" name="组合 11"/>
          <p:cNvGrpSpPr/>
          <p:nvPr/>
        </p:nvGrpSpPr>
        <p:grpSpPr>
          <a:xfrm>
            <a:off x="11449050" y="5689600"/>
            <a:ext cx="742950" cy="1079500"/>
            <a:chOff x="9165167" y="4201584"/>
            <a:chExt cx="994833" cy="1445261"/>
          </a:xfrm>
        </p:grpSpPr>
        <p:sp>
          <p:nvSpPr>
            <p:cNvPr id="3" name="等腰三角形 8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085534" y="4281204"/>
              <a:ext cx="1154084" cy="99483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6"/>
              </p:custDataLst>
            </p:nvPr>
          </p:nvSpPr>
          <p:spPr>
            <a:xfrm rot="5400000">
              <a:off x="9617982" y="5104827"/>
              <a:ext cx="582355" cy="501668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9EF7D8-9D95-44EA-B0E9-268FE011B74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49156" name="组合 7"/>
          <p:cNvGrpSpPr/>
          <p:nvPr/>
        </p:nvGrpSpPr>
        <p:grpSpPr>
          <a:xfrm>
            <a:off x="-3175" y="2579688"/>
            <a:ext cx="12190413" cy="1698625"/>
            <a:chOff x="-3175" y="2579899"/>
            <a:chExt cx="12190923" cy="1698202"/>
          </a:xfrm>
        </p:grpSpPr>
        <p:grpSp>
          <p:nvGrpSpPr>
            <p:cNvPr id="49157" name="组合 8"/>
            <p:cNvGrpSpPr/>
            <p:nvPr/>
          </p:nvGrpSpPr>
          <p:grpSpPr>
            <a:xfrm>
              <a:off x="11214864" y="2864727"/>
              <a:ext cx="972884" cy="1413374"/>
              <a:chOff x="9165167" y="4201584"/>
              <a:chExt cx="994833" cy="1445261"/>
            </a:xfrm>
          </p:grpSpPr>
          <p:sp>
            <p:nvSpPr>
              <p:cNvPr id="14" name="等腰三角形 13"/>
              <p:cNvSpPr/>
              <p:nvPr>
                <p:custDataLst>
                  <p:tags r:id="rId7"/>
                </p:custDataLst>
              </p:nvPr>
            </p:nvSpPr>
            <p:spPr>
              <a:xfrm rot="16200000" flipH="1">
                <a:off x="9085480" y="4280203"/>
                <a:ext cx="1153890" cy="9951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等腰三角形 14"/>
              <p:cNvSpPr/>
              <p:nvPr>
                <p:custDataLst>
                  <p:tags r:id="rId8"/>
                </p:custDataLst>
              </p:nvPr>
            </p:nvSpPr>
            <p:spPr>
              <a:xfrm rot="5400000">
                <a:off x="9617874" y="5104720"/>
                <a:ext cx="582626" cy="501626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9160" name="组合 10"/>
            <p:cNvGrpSpPr/>
            <p:nvPr/>
          </p:nvGrpSpPr>
          <p:grpSpPr>
            <a:xfrm flipH="1" flipV="1">
              <a:off x="-3175" y="2579899"/>
              <a:ext cx="972884" cy="1413374"/>
              <a:chOff x="9165167" y="4201584"/>
              <a:chExt cx="994833" cy="1445261"/>
            </a:xfrm>
          </p:grpSpPr>
          <p:sp>
            <p:nvSpPr>
              <p:cNvPr id="12" name="等腰三角形 11"/>
              <p:cNvSpPr/>
              <p:nvPr>
                <p:custDataLst>
                  <p:tags r:id="rId5"/>
                </p:custDataLst>
              </p:nvPr>
            </p:nvSpPr>
            <p:spPr>
              <a:xfrm rot="16200000" flipH="1">
                <a:off x="9085480" y="4280201"/>
                <a:ext cx="1153889" cy="9951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12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9617869" y="5104713"/>
                <a:ext cx="582625" cy="501626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6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5F0E0C-3D37-44BD-926C-689F01B4B20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9" name="任意多边形: 形状 38"/>
          <p:cNvSpPr/>
          <p:nvPr/>
        </p:nvSpPr>
        <p:spPr>
          <a:xfrm>
            <a:off x="0" y="3860800"/>
            <a:ext cx="5119688" cy="2039938"/>
          </a:xfrm>
          <a:custGeom>
            <a:avLst/>
            <a:gdLst>
              <a:gd name="connsiteX0" fmla="*/ 3697123 w 3839363"/>
              <a:gd name="connsiteY0" fmla="*/ 0 h 2039435"/>
              <a:gd name="connsiteX1" fmla="*/ 3839363 w 3839363"/>
              <a:gd name="connsiteY1" fmla="*/ 0 h 2039435"/>
              <a:gd name="connsiteX2" fmla="*/ 0 w 3839363"/>
              <a:gd name="connsiteY2" fmla="*/ 2039435 h 2039435"/>
              <a:gd name="connsiteX3" fmla="*/ 0 w 3839363"/>
              <a:gd name="connsiteY3" fmla="*/ 1467341 h 203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363" h="2039435">
                <a:moveTo>
                  <a:pt x="3697123" y="0"/>
                </a:moveTo>
                <a:lnTo>
                  <a:pt x="3839363" y="0"/>
                </a:lnTo>
                <a:lnTo>
                  <a:pt x="0" y="2039435"/>
                </a:lnTo>
                <a:lnTo>
                  <a:pt x="0" y="146734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0" name="任意多边形 9"/>
          <p:cNvSpPr/>
          <p:nvPr/>
        </p:nvSpPr>
        <p:spPr>
          <a:xfrm>
            <a:off x="4117975" y="3886200"/>
            <a:ext cx="1939925" cy="2971800"/>
          </a:xfrm>
          <a:custGeom>
            <a:avLst/>
            <a:gdLst>
              <a:gd name="connsiteX0" fmla="*/ 1358900 w 1454150"/>
              <a:gd name="connsiteY0" fmla="*/ 0 h 2971800"/>
              <a:gd name="connsiteX1" fmla="*/ 1454150 w 1454150"/>
              <a:gd name="connsiteY1" fmla="*/ 0 h 2971800"/>
              <a:gd name="connsiteX2" fmla="*/ 736600 w 1454150"/>
              <a:gd name="connsiteY2" fmla="*/ 2965450 h 2971800"/>
              <a:gd name="connsiteX3" fmla="*/ 0 w 1454150"/>
              <a:gd name="connsiteY3" fmla="*/ 2971800 h 2971800"/>
              <a:gd name="connsiteX4" fmla="*/ 1358900 w 145415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150" h="2971800">
                <a:moveTo>
                  <a:pt x="1358900" y="0"/>
                </a:moveTo>
                <a:lnTo>
                  <a:pt x="1454150" y="0"/>
                </a:lnTo>
                <a:lnTo>
                  <a:pt x="736600" y="2965450"/>
                </a:lnTo>
                <a:lnTo>
                  <a:pt x="0" y="2971800"/>
                </a:lnTo>
                <a:lnTo>
                  <a:pt x="13589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1" name="任意多边形 15"/>
          <p:cNvSpPr/>
          <p:nvPr/>
        </p:nvSpPr>
        <p:spPr>
          <a:xfrm>
            <a:off x="6827838" y="4203700"/>
            <a:ext cx="2649538" cy="2654300"/>
          </a:xfrm>
          <a:custGeom>
            <a:avLst/>
            <a:gdLst>
              <a:gd name="connsiteX0" fmla="*/ 0 w 1987550"/>
              <a:gd name="connsiteY0" fmla="*/ 0 h 2654300"/>
              <a:gd name="connsiteX1" fmla="*/ 1987550 w 1987550"/>
              <a:gd name="connsiteY1" fmla="*/ 2647950 h 2654300"/>
              <a:gd name="connsiteX2" fmla="*/ 1803400 w 1987550"/>
              <a:gd name="connsiteY2" fmla="*/ 2654300 h 2654300"/>
              <a:gd name="connsiteX3" fmla="*/ 1428266 w 1987550"/>
              <a:gd name="connsiteY3" fmla="*/ 265430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550" h="2654300">
                <a:moveTo>
                  <a:pt x="0" y="0"/>
                </a:moveTo>
                <a:lnTo>
                  <a:pt x="1987550" y="2647950"/>
                </a:lnTo>
                <a:lnTo>
                  <a:pt x="1803400" y="2654300"/>
                </a:lnTo>
                <a:lnTo>
                  <a:pt x="1428266" y="26543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2" name="任意多边形 11"/>
          <p:cNvSpPr/>
          <p:nvPr/>
        </p:nvSpPr>
        <p:spPr>
          <a:xfrm>
            <a:off x="673100" y="3708400"/>
            <a:ext cx="5130800" cy="3175000"/>
          </a:xfrm>
          <a:custGeom>
            <a:avLst/>
            <a:gdLst>
              <a:gd name="connsiteX0" fmla="*/ 3111500 w 3111500"/>
              <a:gd name="connsiteY0" fmla="*/ 0 h 2933700"/>
              <a:gd name="connsiteX1" fmla="*/ 25400 w 3111500"/>
              <a:gd name="connsiteY1" fmla="*/ 2603500 h 2933700"/>
              <a:gd name="connsiteX2" fmla="*/ 0 w 3111500"/>
              <a:gd name="connsiteY2" fmla="*/ 2933700 h 2933700"/>
              <a:gd name="connsiteX3" fmla="*/ 3111500 w 3111500"/>
              <a:gd name="connsiteY3" fmla="*/ 0 h 2933700"/>
              <a:gd name="connsiteX0-1" fmla="*/ 3111500 w 3111500"/>
              <a:gd name="connsiteY0-2" fmla="*/ 0 h 2933700"/>
              <a:gd name="connsiteX1-3" fmla="*/ 19050 w 3111500"/>
              <a:gd name="connsiteY1-4" fmla="*/ 2622550 h 2933700"/>
              <a:gd name="connsiteX2-5" fmla="*/ 0 w 3111500"/>
              <a:gd name="connsiteY2-6" fmla="*/ 2933700 h 2933700"/>
              <a:gd name="connsiteX3-7" fmla="*/ 3111500 w 3111500"/>
              <a:gd name="connsiteY3-8" fmla="*/ 0 h 2933700"/>
              <a:gd name="connsiteX0-9" fmla="*/ 3848100 w 3848100"/>
              <a:gd name="connsiteY0-10" fmla="*/ 0 h 3162300"/>
              <a:gd name="connsiteX1-11" fmla="*/ 0 w 3848100"/>
              <a:gd name="connsiteY1-12" fmla="*/ 3162300 h 3162300"/>
              <a:gd name="connsiteX2-13" fmla="*/ 736600 w 3848100"/>
              <a:gd name="connsiteY2-14" fmla="*/ 2933700 h 3162300"/>
              <a:gd name="connsiteX3-15" fmla="*/ 3848100 w 3848100"/>
              <a:gd name="connsiteY3-16" fmla="*/ 0 h 3162300"/>
              <a:gd name="connsiteX0-17" fmla="*/ 3848100 w 3848100"/>
              <a:gd name="connsiteY0-18" fmla="*/ 0 h 3175000"/>
              <a:gd name="connsiteX1-19" fmla="*/ 0 w 3848100"/>
              <a:gd name="connsiteY1-20" fmla="*/ 3162300 h 3175000"/>
              <a:gd name="connsiteX2-21" fmla="*/ 463550 w 3848100"/>
              <a:gd name="connsiteY2-22" fmla="*/ 3175000 h 3175000"/>
              <a:gd name="connsiteX3-23" fmla="*/ 3848100 w 3848100"/>
              <a:gd name="connsiteY3-24" fmla="*/ 0 h 3175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48100" h="3175000">
                <a:moveTo>
                  <a:pt x="3848100" y="0"/>
                </a:moveTo>
                <a:lnTo>
                  <a:pt x="0" y="3162300"/>
                </a:lnTo>
                <a:lnTo>
                  <a:pt x="463550" y="3175000"/>
                </a:lnTo>
                <a:lnTo>
                  <a:pt x="38481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3" name="任意多边形: 形状 34"/>
          <p:cNvSpPr/>
          <p:nvPr/>
        </p:nvSpPr>
        <p:spPr>
          <a:xfrm>
            <a:off x="7132638" y="3733800"/>
            <a:ext cx="5046663" cy="1730375"/>
          </a:xfrm>
          <a:custGeom>
            <a:avLst/>
            <a:gdLst>
              <a:gd name="connsiteX0" fmla="*/ 165100 w 3785083"/>
              <a:gd name="connsiteY0" fmla="*/ 0 h 1730671"/>
              <a:gd name="connsiteX1" fmla="*/ 3785083 w 3785083"/>
              <a:gd name="connsiteY1" fmla="*/ 1136200 h 1730671"/>
              <a:gd name="connsiteX2" fmla="*/ 3785083 w 3785083"/>
              <a:gd name="connsiteY2" fmla="*/ 1730671 h 1730671"/>
              <a:gd name="connsiteX3" fmla="*/ 0 w 3785083"/>
              <a:gd name="connsiteY3" fmla="*/ 25400 h 17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083" h="1730671">
                <a:moveTo>
                  <a:pt x="165100" y="0"/>
                </a:moveTo>
                <a:lnTo>
                  <a:pt x="3785083" y="1136200"/>
                </a:lnTo>
                <a:lnTo>
                  <a:pt x="3785083" y="1730671"/>
                </a:lnTo>
                <a:lnTo>
                  <a:pt x="0" y="254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4" name="任意多边形 17"/>
          <p:cNvSpPr/>
          <p:nvPr/>
        </p:nvSpPr>
        <p:spPr>
          <a:xfrm>
            <a:off x="6362700" y="3979863"/>
            <a:ext cx="1117600" cy="2878138"/>
          </a:xfrm>
          <a:custGeom>
            <a:avLst/>
            <a:gdLst>
              <a:gd name="connsiteX0" fmla="*/ 0 w 825954"/>
              <a:gd name="connsiteY0" fmla="*/ 0 h 2877820"/>
              <a:gd name="connsiteX1" fmla="*/ 825954 w 825954"/>
              <a:gd name="connsiteY1" fmla="*/ 2877820 h 2877820"/>
              <a:gd name="connsiteX2" fmla="*/ 463211 w 825954"/>
              <a:gd name="connsiteY2" fmla="*/ 2877820 h 287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954" h="2877820">
                <a:moveTo>
                  <a:pt x="0" y="0"/>
                </a:moveTo>
                <a:lnTo>
                  <a:pt x="825954" y="2877820"/>
                </a:lnTo>
                <a:lnTo>
                  <a:pt x="463211" y="28778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任意多边形: 形状 36"/>
          <p:cNvSpPr/>
          <p:nvPr/>
        </p:nvSpPr>
        <p:spPr>
          <a:xfrm>
            <a:off x="0" y="3860800"/>
            <a:ext cx="5119688" cy="2039938"/>
          </a:xfrm>
          <a:custGeom>
            <a:avLst/>
            <a:gdLst>
              <a:gd name="connsiteX0" fmla="*/ 3697123 w 3839363"/>
              <a:gd name="connsiteY0" fmla="*/ 0 h 2039435"/>
              <a:gd name="connsiteX1" fmla="*/ 3839363 w 3839363"/>
              <a:gd name="connsiteY1" fmla="*/ 0 h 2039435"/>
              <a:gd name="connsiteX2" fmla="*/ 0 w 3839363"/>
              <a:gd name="connsiteY2" fmla="*/ 2039435 h 2039435"/>
              <a:gd name="connsiteX3" fmla="*/ 0 w 3839363"/>
              <a:gd name="connsiteY3" fmla="*/ 1467341 h 203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363" h="2039435">
                <a:moveTo>
                  <a:pt x="3697123" y="0"/>
                </a:moveTo>
                <a:lnTo>
                  <a:pt x="3839363" y="0"/>
                </a:lnTo>
                <a:lnTo>
                  <a:pt x="0" y="2039435"/>
                </a:lnTo>
                <a:lnTo>
                  <a:pt x="0" y="1467341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任意多边形 21"/>
          <p:cNvSpPr/>
          <p:nvPr/>
        </p:nvSpPr>
        <p:spPr>
          <a:xfrm>
            <a:off x="4117975" y="3886200"/>
            <a:ext cx="1939925" cy="2971800"/>
          </a:xfrm>
          <a:custGeom>
            <a:avLst/>
            <a:gdLst>
              <a:gd name="connsiteX0" fmla="*/ 1358900 w 1454150"/>
              <a:gd name="connsiteY0" fmla="*/ 0 h 2971800"/>
              <a:gd name="connsiteX1" fmla="*/ 1454150 w 1454150"/>
              <a:gd name="connsiteY1" fmla="*/ 0 h 2971800"/>
              <a:gd name="connsiteX2" fmla="*/ 736600 w 1454150"/>
              <a:gd name="connsiteY2" fmla="*/ 2965450 h 2971800"/>
              <a:gd name="connsiteX3" fmla="*/ 0 w 1454150"/>
              <a:gd name="connsiteY3" fmla="*/ 2971800 h 2971800"/>
              <a:gd name="connsiteX4" fmla="*/ 1358900 w 145415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150" h="2971800">
                <a:moveTo>
                  <a:pt x="1358900" y="0"/>
                </a:moveTo>
                <a:lnTo>
                  <a:pt x="1454150" y="0"/>
                </a:lnTo>
                <a:lnTo>
                  <a:pt x="736600" y="2965450"/>
                </a:lnTo>
                <a:lnTo>
                  <a:pt x="0" y="2971800"/>
                </a:lnTo>
                <a:lnTo>
                  <a:pt x="1358900" y="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任意多边形 22"/>
          <p:cNvSpPr/>
          <p:nvPr/>
        </p:nvSpPr>
        <p:spPr>
          <a:xfrm>
            <a:off x="6827838" y="4203700"/>
            <a:ext cx="2649538" cy="2654300"/>
          </a:xfrm>
          <a:custGeom>
            <a:avLst/>
            <a:gdLst>
              <a:gd name="connsiteX0" fmla="*/ 0 w 1987550"/>
              <a:gd name="connsiteY0" fmla="*/ 0 h 2654300"/>
              <a:gd name="connsiteX1" fmla="*/ 1987550 w 1987550"/>
              <a:gd name="connsiteY1" fmla="*/ 2647950 h 2654300"/>
              <a:gd name="connsiteX2" fmla="*/ 1803400 w 1987550"/>
              <a:gd name="connsiteY2" fmla="*/ 2654300 h 2654300"/>
              <a:gd name="connsiteX3" fmla="*/ 1428266 w 1987550"/>
              <a:gd name="connsiteY3" fmla="*/ 265430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550" h="2654300">
                <a:moveTo>
                  <a:pt x="0" y="0"/>
                </a:moveTo>
                <a:lnTo>
                  <a:pt x="1987550" y="2647950"/>
                </a:lnTo>
                <a:lnTo>
                  <a:pt x="1803400" y="2654300"/>
                </a:lnTo>
                <a:lnTo>
                  <a:pt x="1428266" y="265430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任意多边形 23"/>
          <p:cNvSpPr/>
          <p:nvPr/>
        </p:nvSpPr>
        <p:spPr>
          <a:xfrm>
            <a:off x="673100" y="3708400"/>
            <a:ext cx="5130800" cy="3175000"/>
          </a:xfrm>
          <a:custGeom>
            <a:avLst/>
            <a:gdLst>
              <a:gd name="connsiteX0" fmla="*/ 3111500 w 3111500"/>
              <a:gd name="connsiteY0" fmla="*/ 0 h 2933700"/>
              <a:gd name="connsiteX1" fmla="*/ 25400 w 3111500"/>
              <a:gd name="connsiteY1" fmla="*/ 2603500 h 2933700"/>
              <a:gd name="connsiteX2" fmla="*/ 0 w 3111500"/>
              <a:gd name="connsiteY2" fmla="*/ 2933700 h 2933700"/>
              <a:gd name="connsiteX3" fmla="*/ 3111500 w 3111500"/>
              <a:gd name="connsiteY3" fmla="*/ 0 h 2933700"/>
              <a:gd name="connsiteX0-1" fmla="*/ 3111500 w 3111500"/>
              <a:gd name="connsiteY0-2" fmla="*/ 0 h 2933700"/>
              <a:gd name="connsiteX1-3" fmla="*/ 19050 w 3111500"/>
              <a:gd name="connsiteY1-4" fmla="*/ 2622550 h 2933700"/>
              <a:gd name="connsiteX2-5" fmla="*/ 0 w 3111500"/>
              <a:gd name="connsiteY2-6" fmla="*/ 2933700 h 2933700"/>
              <a:gd name="connsiteX3-7" fmla="*/ 3111500 w 3111500"/>
              <a:gd name="connsiteY3-8" fmla="*/ 0 h 2933700"/>
              <a:gd name="connsiteX0-9" fmla="*/ 3848100 w 3848100"/>
              <a:gd name="connsiteY0-10" fmla="*/ 0 h 3162300"/>
              <a:gd name="connsiteX1-11" fmla="*/ 0 w 3848100"/>
              <a:gd name="connsiteY1-12" fmla="*/ 3162300 h 3162300"/>
              <a:gd name="connsiteX2-13" fmla="*/ 736600 w 3848100"/>
              <a:gd name="connsiteY2-14" fmla="*/ 2933700 h 3162300"/>
              <a:gd name="connsiteX3-15" fmla="*/ 3848100 w 3848100"/>
              <a:gd name="connsiteY3-16" fmla="*/ 0 h 3162300"/>
              <a:gd name="connsiteX0-17" fmla="*/ 3848100 w 3848100"/>
              <a:gd name="connsiteY0-18" fmla="*/ 0 h 3175000"/>
              <a:gd name="connsiteX1-19" fmla="*/ 0 w 3848100"/>
              <a:gd name="connsiteY1-20" fmla="*/ 3162300 h 3175000"/>
              <a:gd name="connsiteX2-21" fmla="*/ 463550 w 3848100"/>
              <a:gd name="connsiteY2-22" fmla="*/ 3175000 h 3175000"/>
              <a:gd name="connsiteX3-23" fmla="*/ 3848100 w 3848100"/>
              <a:gd name="connsiteY3-24" fmla="*/ 0 h 3175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48100" h="3175000">
                <a:moveTo>
                  <a:pt x="3848100" y="0"/>
                </a:moveTo>
                <a:lnTo>
                  <a:pt x="0" y="3162300"/>
                </a:lnTo>
                <a:lnTo>
                  <a:pt x="463550" y="3175000"/>
                </a:lnTo>
                <a:lnTo>
                  <a:pt x="3848100" y="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任意多边形: 形状 29"/>
          <p:cNvSpPr/>
          <p:nvPr/>
        </p:nvSpPr>
        <p:spPr>
          <a:xfrm>
            <a:off x="7132638" y="3733800"/>
            <a:ext cx="5059363" cy="1735138"/>
          </a:xfrm>
          <a:custGeom>
            <a:avLst/>
            <a:gdLst>
              <a:gd name="connsiteX0" fmla="*/ 165100 w 3794607"/>
              <a:gd name="connsiteY0" fmla="*/ 0 h 1734962"/>
              <a:gd name="connsiteX1" fmla="*/ 3794607 w 3794607"/>
              <a:gd name="connsiteY1" fmla="*/ 1139189 h 1734962"/>
              <a:gd name="connsiteX2" fmla="*/ 3794607 w 3794607"/>
              <a:gd name="connsiteY2" fmla="*/ 1734962 h 1734962"/>
              <a:gd name="connsiteX3" fmla="*/ 0 w 3794607"/>
              <a:gd name="connsiteY3" fmla="*/ 25400 h 173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4607" h="1734962">
                <a:moveTo>
                  <a:pt x="165100" y="0"/>
                </a:moveTo>
                <a:lnTo>
                  <a:pt x="3794607" y="1139189"/>
                </a:lnTo>
                <a:lnTo>
                  <a:pt x="3794607" y="1734962"/>
                </a:lnTo>
                <a:lnTo>
                  <a:pt x="0" y="2540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任意多边形 25"/>
          <p:cNvSpPr/>
          <p:nvPr/>
        </p:nvSpPr>
        <p:spPr>
          <a:xfrm>
            <a:off x="6362700" y="3979863"/>
            <a:ext cx="1117600" cy="2878138"/>
          </a:xfrm>
          <a:custGeom>
            <a:avLst/>
            <a:gdLst>
              <a:gd name="connsiteX0" fmla="*/ 0 w 825954"/>
              <a:gd name="connsiteY0" fmla="*/ 0 h 2877820"/>
              <a:gd name="connsiteX1" fmla="*/ 825954 w 825954"/>
              <a:gd name="connsiteY1" fmla="*/ 2877820 h 2877820"/>
              <a:gd name="connsiteX2" fmla="*/ 463211 w 825954"/>
              <a:gd name="connsiteY2" fmla="*/ 2877820 h 287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954" h="2877820">
                <a:moveTo>
                  <a:pt x="0" y="0"/>
                </a:moveTo>
                <a:lnTo>
                  <a:pt x="825954" y="2877820"/>
                </a:lnTo>
                <a:lnTo>
                  <a:pt x="463211" y="287782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373063" y="4816475"/>
            <a:ext cx="2112963" cy="92075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2138363" y="3836988"/>
            <a:ext cx="3309938" cy="17716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4968875" y="3708400"/>
            <a:ext cx="1012825" cy="14351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5643563" y="4719638"/>
            <a:ext cx="414338" cy="2138363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832850" y="4473575"/>
            <a:ext cx="3346450" cy="120015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任意多边形: 形状 31"/>
          <p:cNvSpPr/>
          <p:nvPr/>
        </p:nvSpPr>
        <p:spPr>
          <a:xfrm>
            <a:off x="7581900" y="4275138"/>
            <a:ext cx="4610100" cy="2566988"/>
          </a:xfrm>
          <a:custGeom>
            <a:avLst/>
            <a:gdLst>
              <a:gd name="connsiteX0" fmla="*/ 0 w 3457150"/>
              <a:gd name="connsiteY0" fmla="*/ 0 h 2566930"/>
              <a:gd name="connsiteX1" fmla="*/ 241302 w 3457150"/>
              <a:gd name="connsiteY1" fmla="*/ 44067 h 2566930"/>
              <a:gd name="connsiteX2" fmla="*/ 3457150 w 3457150"/>
              <a:gd name="connsiteY2" fmla="*/ 2052923 h 2566930"/>
              <a:gd name="connsiteX3" fmla="*/ 3457150 w 3457150"/>
              <a:gd name="connsiteY3" fmla="*/ 2555170 h 2566930"/>
              <a:gd name="connsiteX4" fmla="*/ 2555606 w 3457150"/>
              <a:gd name="connsiteY4" fmla="*/ 2566930 h 256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150" h="2566930">
                <a:moveTo>
                  <a:pt x="0" y="0"/>
                </a:moveTo>
                <a:lnTo>
                  <a:pt x="241302" y="44067"/>
                </a:lnTo>
                <a:lnTo>
                  <a:pt x="3457150" y="2052923"/>
                </a:lnTo>
                <a:lnTo>
                  <a:pt x="3457150" y="2555170"/>
                </a:lnTo>
                <a:lnTo>
                  <a:pt x="2555606" y="25669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等腰三角形 26"/>
          <p:cNvSpPr/>
          <p:nvPr/>
        </p:nvSpPr>
        <p:spPr>
          <a:xfrm flipV="1">
            <a:off x="3108325" y="-7937"/>
            <a:ext cx="6005513" cy="1749425"/>
          </a:xfrm>
          <a:prstGeom prst="triangle">
            <a:avLst/>
          </a:pr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等腰三角形 27"/>
          <p:cNvSpPr/>
          <p:nvPr/>
        </p:nvSpPr>
        <p:spPr>
          <a:xfrm flipV="1">
            <a:off x="4081463" y="-11112"/>
            <a:ext cx="4070350" cy="1185863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8659"/>
            <a:ext cx="10515600" cy="978729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2724376"/>
            <a:ext cx="10515600" cy="46166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2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61B771B-BEAB-4EC8-8DD6-2071F51E68AB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图片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8"/>
          <p:cNvSpPr/>
          <p:nvPr>
            <p:custDataLst>
              <p:tags r:id="rId1"/>
            </p:custDataLst>
          </p:nvPr>
        </p:nvSpPr>
        <p:spPr>
          <a:xfrm>
            <a:off x="0" y="0"/>
            <a:ext cx="7912100" cy="68580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9"/>
          <p:cNvSpPr/>
          <p:nvPr>
            <p:custDataLst>
              <p:tags r:id="rId2"/>
            </p:custDataLst>
          </p:nvPr>
        </p:nvSpPr>
        <p:spPr>
          <a:xfrm>
            <a:off x="3829050" y="5334000"/>
            <a:ext cx="2794000" cy="1524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3"/>
            </p:custDataLst>
          </p:nvPr>
        </p:nvSpPr>
        <p:spPr>
          <a:xfrm rot="10800000">
            <a:off x="5757863" y="0"/>
            <a:ext cx="2794000" cy="1524000"/>
          </a:xfrm>
          <a:prstGeom prst="triangle">
            <a:avLst>
              <a:gd name="adj" fmla="val 59276"/>
            </a:avLst>
          </a:prstGeom>
          <a:solidFill>
            <a:srgbClr val="F4C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>
            <p:custDataLst>
              <p:tags r:id="rId4"/>
            </p:custDataLst>
          </p:nvPr>
        </p:nvSpPr>
        <p:spPr>
          <a:xfrm rot="16200000">
            <a:off x="10333038" y="4999038"/>
            <a:ext cx="1736725" cy="1981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50184" name="图片 5" descr="C:/Users/win10/AppData/Local/Temp/kaimatting_20190926162729/output_20190926162804..pngoutput_20190926162804.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44075" y="0"/>
            <a:ext cx="2447925" cy="216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868" y="2539835"/>
            <a:ext cx="6629401" cy="113631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540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4868" y="3754863"/>
            <a:ext cx="6629401" cy="950984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" name="日期占位符 15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16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灯片编号占位符 1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EB443D-81D1-48D3-991A-CBDD32BCEDA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/>
          <a:srcRect b="-37"/>
          <a:stretch>
            <a:fillRect/>
          </a:stretch>
        </p:blipFill>
        <p:spPr>
          <a:xfrm>
            <a:off x="4989513" y="-3175"/>
            <a:ext cx="7202487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7912100" cy="68580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等腰三角形 9"/>
          <p:cNvSpPr/>
          <p:nvPr userDrawn="1">
            <p:custDataLst>
              <p:tags r:id="rId3"/>
            </p:custDataLst>
          </p:nvPr>
        </p:nvSpPr>
        <p:spPr>
          <a:xfrm>
            <a:off x="3829050" y="5334000"/>
            <a:ext cx="2794000" cy="1524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 userDrawn="1">
            <p:custDataLst>
              <p:tags r:id="rId4"/>
            </p:custDataLst>
          </p:nvPr>
        </p:nvSpPr>
        <p:spPr>
          <a:xfrm rot="10800000">
            <a:off x="5757863" y="0"/>
            <a:ext cx="2794000" cy="1524000"/>
          </a:xfrm>
          <a:prstGeom prst="triangle">
            <a:avLst>
              <a:gd name="adj" fmla="val 59276"/>
            </a:avLst>
          </a:prstGeom>
          <a:solidFill>
            <a:srgbClr val="F4C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直角三角形 11"/>
          <p:cNvSpPr/>
          <p:nvPr userDrawn="1">
            <p:custDataLst>
              <p:tags r:id="rId5"/>
            </p:custDataLst>
          </p:nvPr>
        </p:nvSpPr>
        <p:spPr>
          <a:xfrm rot="16200000">
            <a:off x="10333038" y="4999038"/>
            <a:ext cx="1736725" cy="19812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51208" name="图片 5" descr="C:/Users/win10/AppData/Local/Temp/kaimatting_20190926162729/output_20190926162804..pngoutput_20190926162804.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744075" y="0"/>
            <a:ext cx="2447925" cy="216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868" y="2539835"/>
            <a:ext cx="6629401" cy="113631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540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4868" y="3754863"/>
            <a:ext cx="6629401" cy="950984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" name="日期占位符 15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16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灯片编号占位符 17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EB443D-81D1-48D3-991A-CBDD32BCEDA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7" name="组合 6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-20637" y="6413500"/>
            <a:ext cx="12212638" cy="465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北京盈建科软件股份有限公司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5"/>
            <a:ext cx="10852237" cy="441964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all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3" y="952508"/>
            <a:ext cx="10852237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001C13-5709-44B5-BD96-0EAC4D39B60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352800" y="0"/>
            <a:ext cx="8839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等腰三角形 8"/>
          <p:cNvSpPr/>
          <p:nvPr>
            <p:custDataLst>
              <p:tags r:id="rId2"/>
            </p:custDataLst>
          </p:nvPr>
        </p:nvSpPr>
        <p:spPr>
          <a:xfrm rot="16200000">
            <a:off x="3203575" y="3424238"/>
            <a:ext cx="2251075" cy="19399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3"/>
            </p:custDataLst>
          </p:nvPr>
        </p:nvSpPr>
        <p:spPr>
          <a:xfrm rot="5400000" flipH="1">
            <a:off x="7857331" y="1032669"/>
            <a:ext cx="1493838" cy="1289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 rot="5400000" flipH="1">
            <a:off x="272256" y="916781"/>
            <a:ext cx="744538" cy="64135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900113" y="3106738"/>
            <a:ext cx="11461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 flipH="1">
            <a:off x="-103187" y="5106988"/>
            <a:ext cx="1493838" cy="1287463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等腰三角形 13"/>
          <p:cNvSpPr/>
          <p:nvPr>
            <p:custDataLst>
              <p:tags r:id="rId7"/>
            </p:custDataLst>
          </p:nvPr>
        </p:nvSpPr>
        <p:spPr>
          <a:xfrm rot="5400000" flipH="1">
            <a:off x="-63500" y="434975"/>
            <a:ext cx="923925" cy="79692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887" y="2248672"/>
            <a:ext cx="4493196" cy="813568"/>
          </a:xfrm>
        </p:spPr>
        <p:txBody>
          <a:bodyPr lIns="90000" tIns="46800" rIns="90000" bIns="46800" anchor="b">
            <a:normAutofit/>
          </a:bodyPr>
          <a:lstStyle>
            <a:lvl1pPr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2881" y="3151225"/>
            <a:ext cx="4493196" cy="1077985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C23D09-069B-49AD-8348-DA5A84F2FF1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5" name="组合 7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5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1" y="952508"/>
            <a:ext cx="5283243" cy="5388907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3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692BB5-8F13-4BC5-829A-48A482C67059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组合 9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5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31" y="952508"/>
            <a:ext cx="5283243" cy="381003"/>
          </a:xfrm>
        </p:spPr>
        <p:txBody>
          <a:bodyPr tIns="38100" rIns="76200" bIns="3810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35751" y="952508"/>
            <a:ext cx="5283243" cy="381003"/>
          </a:xfrm>
        </p:spPr>
        <p:txBody>
          <a:bodyPr tIns="38100" rIns="76200" bIns="381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1" y="1406525"/>
            <a:ext cx="5283243" cy="4934752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F65F3F-908B-4A8E-A639-8D44D54611B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3" name="组合 5"/>
          <p:cNvGrpSpPr/>
          <p:nvPr/>
        </p:nvGrpSpPr>
        <p:grpSpPr>
          <a:xfrm>
            <a:off x="0" y="11113"/>
            <a:ext cx="12192000" cy="6858000"/>
            <a:chOff x="-2" y="0"/>
            <a:chExt cx="12192003" cy="6858000"/>
          </a:xfrm>
        </p:grpSpPr>
        <p:pic>
          <p:nvPicPr>
            <p:cNvPr id="9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12192000" cy="6858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-2" y="2095500"/>
              <a:ext cx="12192003" cy="4762500"/>
            </a:xfrm>
            <a:prstGeom prst="rect">
              <a:avLst/>
            </a:prstGeom>
            <a:solidFill>
              <a:schemeClr val="bg2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-2" y="0"/>
              <a:ext cx="12192003" cy="2095500"/>
            </a:xfrm>
            <a:prstGeom prst="rect">
              <a:avLst/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7"/>
              </p:custDataLst>
            </p:nvPr>
          </p:nvSpPr>
          <p:spPr>
            <a:xfrm>
              <a:off x="1501773" y="1512887"/>
              <a:ext cx="877888" cy="57626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796F7F-A21C-4CDE-8560-289E3EC62AE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9525" y="6381750"/>
            <a:ext cx="12211050" cy="465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北京盈建科软件股份有限公司</a:t>
            </a:r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E6DEFE-E45E-4E91-A53B-8D49562036D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1" name="组合 7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1" y="443235"/>
            <a:ext cx="10852237" cy="441964"/>
          </a:xfrm>
        </p:spPr>
        <p:txBody>
          <a:bodyPr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1" y="952508"/>
            <a:ext cx="5283243" cy="5388907"/>
          </a:xfrm>
        </p:spPr>
        <p:txBody>
          <a:bodyPr vert="horz" wrap="square" lIns="101600" tIns="0" rIns="82550" bIns="0" numCol="1" rtlCol="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15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3" cy="5388907"/>
          </a:xfrm>
        </p:spPr>
        <p:txBody>
          <a:bodyPr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CCF9BD-50D8-477B-B6BC-1E8D9547BE3B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5" name="组合 6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6936B1-2986-4B3F-B9AC-713B3905BCF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C9E19DF-7197-4BE5-AEAB-6E2D708A0401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9" name="组合 5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9" name="等腰三角形 8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1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8E2D3C-8CDB-4BA8-A03C-7097AFA7FF4D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0007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11"/>
          <p:cNvSpPr/>
          <p:nvPr>
            <p:custDataLst>
              <p:tags r:id="rId2"/>
            </p:custDataLst>
          </p:nvPr>
        </p:nvSpPr>
        <p:spPr>
          <a:xfrm flipH="1">
            <a:off x="4279900" y="0"/>
            <a:ext cx="7912100" cy="6858000"/>
          </a:xfrm>
          <a:custGeom>
            <a:avLst/>
            <a:gdLst>
              <a:gd name="connsiteX0" fmla="*/ 0 w 7911390"/>
              <a:gd name="connsiteY0" fmla="*/ 0 h 6858000"/>
              <a:gd name="connsiteX1" fmla="*/ 5326084 w 7911390"/>
              <a:gd name="connsiteY1" fmla="*/ 0 h 6858000"/>
              <a:gd name="connsiteX2" fmla="*/ 7911390 w 7911390"/>
              <a:gd name="connsiteY2" fmla="*/ 3429000 h 6858000"/>
              <a:gd name="connsiteX3" fmla="*/ 5326084 w 7911390"/>
              <a:gd name="connsiteY3" fmla="*/ 6858000 h 6858000"/>
              <a:gd name="connsiteX4" fmla="*/ 0 w 79113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90" h="6858000">
                <a:moveTo>
                  <a:pt x="0" y="0"/>
                </a:moveTo>
                <a:lnTo>
                  <a:pt x="5326084" y="0"/>
                </a:lnTo>
                <a:lnTo>
                  <a:pt x="7911390" y="3429000"/>
                </a:lnTo>
                <a:lnTo>
                  <a:pt x="53260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直接连接符 9"/>
          <p:cNvCxnSpPr/>
          <p:nvPr>
            <p:custDataLst>
              <p:tags r:id="rId3"/>
            </p:custDataLst>
          </p:nvPr>
        </p:nvCxnSpPr>
        <p:spPr>
          <a:xfrm>
            <a:off x="6211888" y="3773488"/>
            <a:ext cx="12811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10"/>
          <p:cNvSpPr/>
          <p:nvPr>
            <p:custDataLst>
              <p:tags r:id="rId4"/>
            </p:custDataLst>
          </p:nvPr>
        </p:nvSpPr>
        <p:spPr>
          <a:xfrm>
            <a:off x="3829050" y="5334000"/>
            <a:ext cx="2794000" cy="1524000"/>
          </a:xfrm>
          <a:prstGeom prst="triangle">
            <a:avLst>
              <a:gd name="adj" fmla="val 59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等腰三角形 11"/>
          <p:cNvSpPr/>
          <p:nvPr>
            <p:custDataLst>
              <p:tags r:id="rId5"/>
            </p:custDataLst>
          </p:nvPr>
        </p:nvSpPr>
        <p:spPr>
          <a:xfrm rot="10800000">
            <a:off x="5757863" y="0"/>
            <a:ext cx="2794000" cy="1524000"/>
          </a:xfrm>
          <a:prstGeom prst="triangle">
            <a:avLst>
              <a:gd name="adj" fmla="val 59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0" y="2336633"/>
            <a:ext cx="5906611" cy="1315747"/>
          </a:xfrm>
        </p:spPr>
        <p:txBody>
          <a:bodyPr lIns="90000" tIns="46800" rIns="90000" bIns="46800" rtlCol="0" anchor="b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48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lang="zh-CN" altLang="en-US"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</p:nvPr>
        </p:nvSpPr>
        <p:spPr>
          <a:xfrm>
            <a:off x="6095999" y="3860633"/>
            <a:ext cx="5906611" cy="928459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日期占位符 2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页脚占位符 3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灯片编号占位符 4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A9B9D87-942B-4202-9849-B2EC8A45B679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7" name="组合 5"/>
          <p:cNvGrpSpPr/>
          <p:nvPr/>
        </p:nvGrpSpPr>
        <p:grpSpPr>
          <a:xfrm flipH="1">
            <a:off x="11366500" y="5619750"/>
            <a:ext cx="825500" cy="1060450"/>
            <a:chOff x="-1" y="371234"/>
            <a:chExt cx="964572" cy="1238412"/>
          </a:xfrm>
        </p:grpSpPr>
        <p:sp>
          <p:nvSpPr>
            <p:cNvPr id="9" name="等腰三角形 6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6B178F8-BF60-4909-9F10-A8413897F3F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3492" name="组合 8"/>
          <p:cNvGrpSpPr/>
          <p:nvPr/>
        </p:nvGrpSpPr>
        <p:grpSpPr>
          <a:xfrm>
            <a:off x="0" y="0"/>
            <a:ext cx="12192000" cy="6769100"/>
            <a:chOff x="0" y="1"/>
            <a:chExt cx="12192000" cy="6769099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>
              <a:off x="-64294" y="64295"/>
              <a:ext cx="935038" cy="80645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3494" name="组合 10"/>
            <p:cNvGrpSpPr/>
            <p:nvPr/>
          </p:nvGrpSpPr>
          <p:grpSpPr>
            <a:xfrm>
              <a:off x="11197167" y="5323839"/>
              <a:ext cx="994833" cy="1445261"/>
              <a:chOff x="9165167" y="4201584"/>
              <a:chExt cx="994833" cy="1445261"/>
            </a:xfrm>
          </p:grpSpPr>
          <p:sp>
            <p:nvSpPr>
              <p:cNvPr id="12" name="等腰三角形 11"/>
              <p:cNvSpPr/>
              <p:nvPr>
                <p:custDataLst>
                  <p:tags r:id="rId6"/>
                </p:custDataLst>
              </p:nvPr>
            </p:nvSpPr>
            <p:spPr>
              <a:xfrm rot="16200000" flipH="1">
                <a:off x="9085257" y="4281590"/>
                <a:ext cx="1154113" cy="995362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12"/>
              <p:cNvSpPr/>
              <p:nvPr>
                <p:custDataLst>
                  <p:tags r:id="rId7"/>
                </p:custDataLst>
              </p:nvPr>
            </p:nvSpPr>
            <p:spPr>
              <a:xfrm rot="5400000">
                <a:off x="9617869" y="5104714"/>
                <a:ext cx="582612" cy="501650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C64D03-2EBA-491F-9938-5B06C12B8A07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2825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64516" name="组合 9"/>
          <p:cNvGrpSpPr/>
          <p:nvPr/>
        </p:nvGrpSpPr>
        <p:grpSpPr>
          <a:xfrm flipH="1">
            <a:off x="1588" y="0"/>
            <a:ext cx="874712" cy="1271588"/>
            <a:chOff x="1041400" y="5041900"/>
            <a:chExt cx="1193800" cy="1734313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45441" y="5137859"/>
              <a:ext cx="1385718" cy="11938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>
              <a:off x="1584356" y="6125369"/>
              <a:ext cx="699355" cy="602317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9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BC04AC8-0DFF-4B51-9A2C-EE880A9BAF6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65540" name="组合 10"/>
          <p:cNvGrpSpPr/>
          <p:nvPr/>
        </p:nvGrpSpPr>
        <p:grpSpPr>
          <a:xfrm flipH="1">
            <a:off x="11366500" y="88900"/>
            <a:ext cx="825500" cy="1060450"/>
            <a:chOff x="-1" y="371234"/>
            <a:chExt cx="964572" cy="1238412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FA353EA-5FC6-4DCB-943B-8FBB83E261EC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66564" name="组合 9"/>
          <p:cNvGrpSpPr/>
          <p:nvPr/>
        </p:nvGrpSpPr>
        <p:grpSpPr>
          <a:xfrm flipH="1">
            <a:off x="11366500" y="5619750"/>
            <a:ext cx="825500" cy="1060450"/>
            <a:chOff x="-1" y="371234"/>
            <a:chExt cx="964572" cy="1238412"/>
          </a:xfrm>
        </p:grpSpPr>
        <p:sp>
          <p:nvSpPr>
            <p:cNvPr id="10" name="等腰三角形 9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271949" y="917024"/>
              <a:ext cx="743417" cy="641811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6"/>
              </p:custDataLst>
            </p:nvPr>
          </p:nvSpPr>
          <p:spPr>
            <a:xfrm rot="5400000" flipH="1">
              <a:off x="-63739" y="434964"/>
              <a:ext cx="923247" cy="79577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78B78A-89AA-4AA8-A729-BADA7A158F1E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7" name="组合 11"/>
          <p:cNvGrpSpPr/>
          <p:nvPr/>
        </p:nvGrpSpPr>
        <p:grpSpPr>
          <a:xfrm>
            <a:off x="11449050" y="5689600"/>
            <a:ext cx="742950" cy="1079500"/>
            <a:chOff x="9165167" y="4201584"/>
            <a:chExt cx="994833" cy="1445261"/>
          </a:xfrm>
        </p:grpSpPr>
        <p:sp>
          <p:nvSpPr>
            <p:cNvPr id="3" name="等腰三角形 8"/>
            <p:cNvSpPr/>
            <p:nvPr>
              <p:custDataLst>
                <p:tags r:id="rId5"/>
              </p:custDataLst>
            </p:nvPr>
          </p:nvSpPr>
          <p:spPr>
            <a:xfrm rot="16200000" flipH="1">
              <a:off x="9085535" y="4281205"/>
              <a:ext cx="1154084" cy="99483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6"/>
              </p:custDataLst>
            </p:nvPr>
          </p:nvSpPr>
          <p:spPr>
            <a:xfrm rot="5400000">
              <a:off x="9617983" y="5104828"/>
              <a:ext cx="582355" cy="501668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9EF7D8-9D95-44EA-B0E9-268FE011B74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grpSp>
        <p:nvGrpSpPr>
          <p:cNvPr id="68612" name="组合 7"/>
          <p:cNvGrpSpPr/>
          <p:nvPr/>
        </p:nvGrpSpPr>
        <p:grpSpPr>
          <a:xfrm>
            <a:off x="-3175" y="2579688"/>
            <a:ext cx="12190413" cy="1698625"/>
            <a:chOff x="-3175" y="2579899"/>
            <a:chExt cx="12190923" cy="1698202"/>
          </a:xfrm>
        </p:grpSpPr>
        <p:grpSp>
          <p:nvGrpSpPr>
            <p:cNvPr id="68613" name="组合 8"/>
            <p:cNvGrpSpPr/>
            <p:nvPr/>
          </p:nvGrpSpPr>
          <p:grpSpPr>
            <a:xfrm>
              <a:off x="11214864" y="2864727"/>
              <a:ext cx="972884" cy="1413374"/>
              <a:chOff x="9165167" y="4201584"/>
              <a:chExt cx="994833" cy="1445261"/>
            </a:xfrm>
          </p:grpSpPr>
          <p:sp>
            <p:nvSpPr>
              <p:cNvPr id="14" name="等腰三角形 13"/>
              <p:cNvSpPr/>
              <p:nvPr>
                <p:custDataLst>
                  <p:tags r:id="rId7"/>
                </p:custDataLst>
              </p:nvPr>
            </p:nvSpPr>
            <p:spPr>
              <a:xfrm rot="16200000" flipH="1">
                <a:off x="9085481" y="4280204"/>
                <a:ext cx="1153890" cy="9951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等腰三角形 14"/>
              <p:cNvSpPr/>
              <p:nvPr>
                <p:custDataLst>
                  <p:tags r:id="rId8"/>
                </p:custDataLst>
              </p:nvPr>
            </p:nvSpPr>
            <p:spPr>
              <a:xfrm rot="5400000">
                <a:off x="9617874" y="5104720"/>
                <a:ext cx="582626" cy="501626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616" name="组合 10"/>
            <p:cNvGrpSpPr/>
            <p:nvPr/>
          </p:nvGrpSpPr>
          <p:grpSpPr>
            <a:xfrm flipH="1" flipV="1">
              <a:off x="-3175" y="2579899"/>
              <a:ext cx="972884" cy="1413374"/>
              <a:chOff x="9165167" y="4201584"/>
              <a:chExt cx="994833" cy="1445261"/>
            </a:xfrm>
          </p:grpSpPr>
          <p:sp>
            <p:nvSpPr>
              <p:cNvPr id="12" name="等腰三角形 11"/>
              <p:cNvSpPr/>
              <p:nvPr>
                <p:custDataLst>
                  <p:tags r:id="rId5"/>
                </p:custDataLst>
              </p:nvPr>
            </p:nvSpPr>
            <p:spPr>
              <a:xfrm rot="16200000" flipH="1">
                <a:off x="9085480" y="4280201"/>
                <a:ext cx="1153889" cy="9951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等腰三角形 12"/>
              <p:cNvSpPr/>
              <p:nvPr>
                <p:custDataLst>
                  <p:tags r:id="rId6"/>
                </p:custDataLst>
              </p:nvPr>
            </p:nvSpPr>
            <p:spPr>
              <a:xfrm rot="5400000">
                <a:off x="9617870" y="5104714"/>
                <a:ext cx="582625" cy="501626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6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5F0E0C-3D37-44BD-926C-689F01B4B20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7079809" cy="6858000"/>
          </a:xfrm>
          <a:prstGeom prst="rect">
            <a:avLst/>
          </a:prstGeom>
          <a:blipFill>
            <a:blip r:embed="rId2" cstate="print"/>
            <a:srcRect/>
            <a:stretch>
              <a:fillRect l="-72237" r="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413275" y="5681664"/>
            <a:ext cx="5107213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413275" y="4289337"/>
            <a:ext cx="5107213" cy="1392327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913914" y="1130300"/>
            <a:ext cx="360657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913914" y="1426571"/>
            <a:ext cx="360657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Date</a:t>
            </a:r>
            <a:endParaRPr lang="zh-CN" altLang="en-US" strike="noStrike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DF1F8CD-7ED8-4448-A992-6F41342581B4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V="1">
            <a:off x="7109011" y="0"/>
            <a:ext cx="5082989" cy="6856533"/>
          </a:xfrm>
          <a:prstGeom prst="rect">
            <a:avLst/>
          </a:prstGeom>
          <a:blipFill>
            <a:blip r:embed="rId2" cstate="print"/>
            <a:srcRect/>
            <a:stretch>
              <a:fillRect l="-131809" r="-79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988592" y="4329491"/>
            <a:ext cx="5419185" cy="895350"/>
          </a:xfrm>
        </p:spPr>
        <p:txBody>
          <a:bodyPr anchor="b">
            <a:normAutofit/>
          </a:bodyPr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989708" y="5224841"/>
            <a:ext cx="5419185" cy="1015623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altLang="zh-CN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fontAlgn="auto"/>
            <a:r>
              <a:rPr lang="en-US" altLang="zh-CN" strike="noStrike" noProof="1"/>
              <a:t>Edit Master text styles</a:t>
            </a:r>
          </a:p>
          <a:p>
            <a:pPr lvl="1" fontAlgn="auto"/>
            <a:r>
              <a:rPr lang="en-US" altLang="zh-CN" strike="noStrike" noProof="1"/>
              <a:t>Second level</a:t>
            </a:r>
          </a:p>
          <a:p>
            <a:pPr lvl="2" fontAlgn="auto"/>
            <a:r>
              <a:rPr lang="en-US" altLang="zh-CN" strike="noStrike" noProof="1"/>
              <a:t>Third level</a:t>
            </a:r>
          </a:p>
          <a:p>
            <a:pPr lvl="3" fontAlgn="auto"/>
            <a:r>
              <a:rPr lang="en-US" altLang="zh-CN" strike="noStrike" noProof="1"/>
              <a:t>Fourth level</a:t>
            </a:r>
          </a:p>
          <a:p>
            <a:pPr lvl="4" fontAlgn="auto"/>
            <a:r>
              <a:rPr lang="en-US" altLang="zh-CN" strike="noStrike" noProof="1"/>
              <a:t>Fifth level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altLang="zh-CN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 flipV="1">
            <a:off x="0" y="0"/>
            <a:ext cx="7079809" cy="6858000"/>
          </a:xfrm>
          <a:prstGeom prst="rect">
            <a:avLst/>
          </a:prstGeom>
          <a:blipFill>
            <a:blip r:embed="rId2" cstate="print"/>
            <a:srcRect/>
            <a:stretch>
              <a:fillRect l="-72237" r="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4867835" y="2950481"/>
            <a:ext cx="6652651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altLang="zh-CN" strike="noStrike" noProof="1"/>
              <a:t>Conclusion</a:t>
            </a:r>
            <a:endParaRPr lang="zh-CN" altLang="en-US" strike="noStrike" noProof="1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867835" y="5827151"/>
            <a:ext cx="665265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strike="noStrike" noProof="1"/>
              <a:t>Data</a:t>
            </a:r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867837" y="5530880"/>
            <a:ext cx="6652651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Signature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7079809" cy="6858000"/>
          </a:xfrm>
          <a:prstGeom prst="rect">
            <a:avLst/>
          </a:prstGeom>
          <a:blipFill>
            <a:blip r:embed="rId2" cstate="print"/>
            <a:srcRect/>
            <a:stretch>
              <a:fillRect l="-72237" r="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413275" y="5681664"/>
            <a:ext cx="5107213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413275" y="4289337"/>
            <a:ext cx="5107213" cy="1392327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913914" y="1130300"/>
            <a:ext cx="360657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913914" y="1426571"/>
            <a:ext cx="360657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Date</a:t>
            </a:r>
            <a:endParaRPr lang="zh-CN" altLang="en-US" strike="noStrike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V="1">
            <a:off x="7109011" y="0"/>
            <a:ext cx="5082989" cy="6856533"/>
          </a:xfrm>
          <a:prstGeom prst="rect">
            <a:avLst/>
          </a:prstGeom>
          <a:blipFill>
            <a:blip r:embed="rId2" cstate="print"/>
            <a:srcRect/>
            <a:stretch>
              <a:fillRect l="-131809" r="-79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988592" y="4329491"/>
            <a:ext cx="5419185" cy="895350"/>
          </a:xfrm>
        </p:spPr>
        <p:txBody>
          <a:bodyPr anchor="b">
            <a:normAutofit/>
          </a:bodyPr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989708" y="5224841"/>
            <a:ext cx="5419185" cy="1015623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altLang="zh-CN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fontAlgn="auto"/>
            <a:r>
              <a:rPr lang="en-US" altLang="zh-CN" strike="noStrike" noProof="1"/>
              <a:t>Edit Master text styles</a:t>
            </a:r>
          </a:p>
          <a:p>
            <a:pPr lvl="1" fontAlgn="auto"/>
            <a:r>
              <a:rPr lang="en-US" altLang="zh-CN" strike="noStrike" noProof="1"/>
              <a:t>Second level</a:t>
            </a:r>
          </a:p>
          <a:p>
            <a:pPr lvl="2" fontAlgn="auto"/>
            <a:r>
              <a:rPr lang="en-US" altLang="zh-CN" strike="noStrike" noProof="1"/>
              <a:t>Third level</a:t>
            </a:r>
          </a:p>
          <a:p>
            <a:pPr lvl="3" fontAlgn="auto"/>
            <a:r>
              <a:rPr lang="en-US" altLang="zh-CN" strike="noStrike" noProof="1"/>
              <a:t>Fourth level</a:t>
            </a:r>
          </a:p>
          <a:p>
            <a:pPr lvl="4" fontAlgn="auto"/>
            <a:r>
              <a:rPr lang="en-US" altLang="zh-CN" strike="noStrike" noProof="1"/>
              <a:t>Fifth level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altLang="zh-CN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任意多边形: 形状 6"/>
          <p:cNvSpPr/>
          <p:nvPr/>
        </p:nvSpPr>
        <p:spPr>
          <a:xfrm rot="5400000" flipV="1">
            <a:off x="4187031" y="-180181"/>
            <a:ext cx="3817938" cy="9144000"/>
          </a:xfrm>
          <a:custGeom>
            <a:avLst/>
            <a:gdLst>
              <a:gd name="connsiteX0" fmla="*/ 0 w 2863384"/>
              <a:gd name="connsiteY0" fmla="*/ 9144000 h 9144000"/>
              <a:gd name="connsiteX1" fmla="*/ 2863384 w 2863384"/>
              <a:gd name="connsiteY1" fmla="*/ 9144000 h 9144000"/>
              <a:gd name="connsiteX2" fmla="*/ 1431692 w 2863384"/>
              <a:gd name="connsiteY2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3384" h="9144000">
                <a:moveTo>
                  <a:pt x="0" y="9144000"/>
                </a:moveTo>
                <a:lnTo>
                  <a:pt x="2863384" y="9144000"/>
                </a:lnTo>
                <a:lnTo>
                  <a:pt x="143169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</a:endParaRPr>
          </a:p>
        </p:txBody>
      </p:sp>
      <p:sp>
        <p:nvSpPr>
          <p:cNvPr id="10" name="任意多边形: 形状 7"/>
          <p:cNvSpPr/>
          <p:nvPr/>
        </p:nvSpPr>
        <p:spPr>
          <a:xfrm>
            <a:off x="0" y="3378200"/>
            <a:ext cx="12192000" cy="3479800"/>
          </a:xfrm>
          <a:custGeom>
            <a:avLst/>
            <a:gdLst>
              <a:gd name="connsiteX0" fmla="*/ 0 w 9144000"/>
              <a:gd name="connsiteY0" fmla="*/ 0 h 3480246"/>
              <a:gd name="connsiteX1" fmla="*/ 9144000 w 9144000"/>
              <a:gd name="connsiteY1" fmla="*/ 2427735 h 3480246"/>
              <a:gd name="connsiteX2" fmla="*/ 9144000 w 9144000"/>
              <a:gd name="connsiteY2" fmla="*/ 3480246 h 3480246"/>
              <a:gd name="connsiteX3" fmla="*/ 0 w 9144000"/>
              <a:gd name="connsiteY3" fmla="*/ 3480246 h 348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480246">
                <a:moveTo>
                  <a:pt x="0" y="0"/>
                </a:moveTo>
                <a:lnTo>
                  <a:pt x="9144000" y="2427735"/>
                </a:lnTo>
                <a:lnTo>
                  <a:pt x="9144000" y="3480246"/>
                </a:lnTo>
                <a:lnTo>
                  <a:pt x="0" y="348024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</a:endParaRPr>
          </a:p>
        </p:txBody>
      </p:sp>
      <p:sp>
        <p:nvSpPr>
          <p:cNvPr id="3" name="任意多边形: 形状 8"/>
          <p:cNvSpPr/>
          <p:nvPr/>
        </p:nvSpPr>
        <p:spPr>
          <a:xfrm flipH="1">
            <a:off x="0" y="2994025"/>
            <a:ext cx="12192000" cy="3863975"/>
          </a:xfrm>
          <a:custGeom>
            <a:avLst/>
            <a:gdLst>
              <a:gd name="connsiteX0" fmla="*/ 0 w 9192547"/>
              <a:gd name="connsiteY0" fmla="*/ 0 h 3878579"/>
              <a:gd name="connsiteX1" fmla="*/ 0 w 9192547"/>
              <a:gd name="connsiteY1" fmla="*/ 3878579 h 3878579"/>
              <a:gd name="connsiteX2" fmla="*/ 9192547 w 9192547"/>
              <a:gd name="connsiteY2" fmla="*/ 3878579 h 3878579"/>
              <a:gd name="connsiteX3" fmla="*/ 9192547 w 9192547"/>
              <a:gd name="connsiteY3" fmla="*/ 2874965 h 387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92547" h="3878579">
                <a:moveTo>
                  <a:pt x="0" y="0"/>
                </a:moveTo>
                <a:lnTo>
                  <a:pt x="0" y="3878579"/>
                </a:lnTo>
                <a:lnTo>
                  <a:pt x="9192547" y="3878579"/>
                </a:lnTo>
                <a:lnTo>
                  <a:pt x="9192547" y="287496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92533" y="4410627"/>
            <a:ext cx="4028924" cy="1005789"/>
          </a:xfrm>
        </p:spPr>
        <p:txBody>
          <a:bodyPr anchor="b">
            <a:spAutoFit/>
          </a:bodyPr>
          <a:lstStyle>
            <a:lvl1pPr algn="r">
              <a:defRPr sz="54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8153399" y="5485493"/>
            <a:ext cx="3867151" cy="533400"/>
          </a:xfrm>
        </p:spPr>
        <p:txBody>
          <a:bodyPr/>
          <a:lstStyle>
            <a:lvl1pPr marL="0" indent="0" algn="dist">
              <a:buNone/>
              <a:defRPr/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2" name="日期占位符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C2A0897-DA3E-4C3B-8C7A-1BC95E0812DD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 flipV="1">
            <a:off x="0" y="0"/>
            <a:ext cx="7079809" cy="6858000"/>
          </a:xfrm>
          <a:prstGeom prst="rect">
            <a:avLst/>
          </a:prstGeom>
          <a:blipFill>
            <a:blip r:embed="rId2" cstate="print"/>
            <a:srcRect/>
            <a:stretch>
              <a:fillRect l="-72237" r="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4867835" y="2950481"/>
            <a:ext cx="6652651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altLang="zh-CN" strike="noStrike" noProof="1"/>
              <a:t>Conclusion</a:t>
            </a:r>
            <a:endParaRPr lang="zh-CN" altLang="en-US" strike="noStrike" noProof="1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867835" y="5827151"/>
            <a:ext cx="665265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strike="noStrike" noProof="1"/>
              <a:t>Data</a:t>
            </a:r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867837" y="5530880"/>
            <a:ext cx="6652651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Signature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7079809" cy="6858000"/>
          </a:xfrm>
          <a:prstGeom prst="rect">
            <a:avLst/>
          </a:prstGeom>
          <a:blipFill>
            <a:blip r:embed="rId2" cstate="print"/>
            <a:srcRect/>
            <a:stretch>
              <a:fillRect l="-72237" r="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413275" y="5681664"/>
            <a:ext cx="5107213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413275" y="4289337"/>
            <a:ext cx="5107213" cy="1392327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913914" y="1130300"/>
            <a:ext cx="360657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913914" y="1426571"/>
            <a:ext cx="360657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Date</a:t>
            </a:r>
            <a:endParaRPr lang="zh-CN" altLang="en-US" strike="noStrike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V="1">
            <a:off x="7109011" y="0"/>
            <a:ext cx="5082989" cy="6856533"/>
          </a:xfrm>
          <a:prstGeom prst="rect">
            <a:avLst/>
          </a:prstGeom>
          <a:blipFill>
            <a:blip r:embed="rId2" cstate="print"/>
            <a:srcRect/>
            <a:stretch>
              <a:fillRect l="-131809" r="-79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988592" y="4329491"/>
            <a:ext cx="5419185" cy="895350"/>
          </a:xfrm>
        </p:spPr>
        <p:txBody>
          <a:bodyPr anchor="b">
            <a:normAutofit/>
          </a:bodyPr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989708" y="5224841"/>
            <a:ext cx="5419185" cy="1015623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altLang="zh-CN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fontAlgn="auto"/>
            <a:r>
              <a:rPr lang="en-US" altLang="zh-CN" strike="noStrike" noProof="1"/>
              <a:t>Edit Master text styles</a:t>
            </a:r>
          </a:p>
          <a:p>
            <a:pPr lvl="1" fontAlgn="auto"/>
            <a:r>
              <a:rPr lang="en-US" altLang="zh-CN" strike="noStrike" noProof="1"/>
              <a:t>Second level</a:t>
            </a:r>
          </a:p>
          <a:p>
            <a:pPr lvl="2" fontAlgn="auto"/>
            <a:r>
              <a:rPr lang="en-US" altLang="zh-CN" strike="noStrike" noProof="1"/>
              <a:t>Third level</a:t>
            </a:r>
          </a:p>
          <a:p>
            <a:pPr lvl="3" fontAlgn="auto"/>
            <a:r>
              <a:rPr lang="en-US" altLang="zh-CN" strike="noStrike" noProof="1"/>
              <a:t>Fourth level</a:t>
            </a:r>
          </a:p>
          <a:p>
            <a:pPr lvl="4" fontAlgn="auto"/>
            <a:r>
              <a:rPr lang="en-US" altLang="zh-CN" strike="noStrike" noProof="1"/>
              <a:t>Fifth level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altLang="zh-CN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 flipV="1">
            <a:off x="0" y="0"/>
            <a:ext cx="7079809" cy="6858000"/>
          </a:xfrm>
          <a:prstGeom prst="rect">
            <a:avLst/>
          </a:prstGeom>
          <a:blipFill>
            <a:blip r:embed="rId2" cstate="print"/>
            <a:srcRect/>
            <a:stretch>
              <a:fillRect l="-72237" r="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4867835" y="2950481"/>
            <a:ext cx="6652651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altLang="zh-CN" strike="noStrike" noProof="1"/>
              <a:t>Conclusion</a:t>
            </a:r>
            <a:endParaRPr lang="zh-CN" altLang="en-US" strike="noStrike" noProof="1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867835" y="5827151"/>
            <a:ext cx="665265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strike="noStrike" noProof="1"/>
              <a:t>Data</a:t>
            </a:r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867837" y="5530880"/>
            <a:ext cx="6652651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Signature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0A532D9-27F0-4BEB-8C76-2A52611850FA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7079809" cy="6858000"/>
          </a:xfrm>
          <a:prstGeom prst="rect">
            <a:avLst/>
          </a:prstGeom>
          <a:blipFill>
            <a:blip r:embed="rId2" cstate="print"/>
            <a:srcRect/>
            <a:stretch>
              <a:fillRect l="-72237" r="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413275" y="5681664"/>
            <a:ext cx="5107213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413275" y="4289337"/>
            <a:ext cx="5107213" cy="1392327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913914" y="1130300"/>
            <a:ext cx="360657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913914" y="1426571"/>
            <a:ext cx="360657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Date</a:t>
            </a:r>
            <a:endParaRPr lang="zh-CN" altLang="en-US" strike="noStrike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V="1">
            <a:off x="7109011" y="0"/>
            <a:ext cx="5082989" cy="6856533"/>
          </a:xfrm>
          <a:prstGeom prst="rect">
            <a:avLst/>
          </a:prstGeom>
          <a:blipFill>
            <a:blip r:embed="rId2" cstate="print"/>
            <a:srcRect/>
            <a:stretch>
              <a:fillRect l="-131809" r="-79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988592" y="4329491"/>
            <a:ext cx="5419185" cy="895350"/>
          </a:xfrm>
        </p:spPr>
        <p:txBody>
          <a:bodyPr anchor="b">
            <a:normAutofit/>
          </a:bodyPr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989708" y="5224841"/>
            <a:ext cx="5419185" cy="1015623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altLang="zh-CN" strike="noStrike" noProof="1"/>
              <a:t>Click to edit Master title style</a:t>
            </a:r>
            <a:endParaRPr lang="zh-CN" altLang="en-US" strike="noStrike" noProof="1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fontAlgn="auto"/>
            <a:r>
              <a:rPr lang="en-US" altLang="zh-CN" strike="noStrike" noProof="1"/>
              <a:t>Edit Master text styles</a:t>
            </a:r>
          </a:p>
          <a:p>
            <a:pPr lvl="1" fontAlgn="auto"/>
            <a:r>
              <a:rPr lang="en-US" altLang="zh-CN" strike="noStrike" noProof="1"/>
              <a:t>Second level</a:t>
            </a:r>
          </a:p>
          <a:p>
            <a:pPr lvl="2" fontAlgn="auto"/>
            <a:r>
              <a:rPr lang="en-US" altLang="zh-CN" strike="noStrike" noProof="1"/>
              <a:t>Third level</a:t>
            </a:r>
          </a:p>
          <a:p>
            <a:pPr lvl="3" fontAlgn="auto"/>
            <a:r>
              <a:rPr lang="en-US" altLang="zh-CN" strike="noStrike" noProof="1"/>
              <a:t>Fourth level</a:t>
            </a:r>
          </a:p>
          <a:p>
            <a:pPr lvl="4" fontAlgn="auto"/>
            <a:r>
              <a:rPr lang="en-US" altLang="zh-CN" strike="noStrike" noProof="1"/>
              <a:t>Fifth level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en-US" altLang="zh-CN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 flipV="1">
            <a:off x="0" y="0"/>
            <a:ext cx="7079809" cy="6858000"/>
          </a:xfrm>
          <a:prstGeom prst="rect">
            <a:avLst/>
          </a:prstGeom>
          <a:blipFill>
            <a:blip r:embed="rId2" cstate="print"/>
            <a:srcRect/>
            <a:stretch>
              <a:fillRect l="-72237" r="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4867835" y="2950481"/>
            <a:ext cx="6652651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en-US" altLang="zh-CN" strike="noStrike" noProof="1"/>
              <a:t>Conclusion</a:t>
            </a:r>
            <a:endParaRPr lang="zh-CN" altLang="en-US" strike="noStrike" noProof="1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867835" y="5827151"/>
            <a:ext cx="665265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strike="noStrike" noProof="1"/>
              <a:t>Data</a:t>
            </a:r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867837" y="5530880"/>
            <a:ext cx="6652651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en-US" altLang="zh-CN" strike="noStrike" noProof="1"/>
              <a:t>Signature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711200"/>
            <a:ext cx="4262400" cy="1600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352521" y="733425"/>
            <a:ext cx="6170400" cy="5403600"/>
          </a:xfrm>
        </p:spPr>
        <p:txBody>
          <a:bodyPr vert="horz" wrap="square" lIns="90000" tIns="46800" rIns="90000" bIns="4680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311400"/>
            <a:ext cx="42624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1144BD9-C9FD-4415-9010-68D540755F7D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9" cy="5811838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56CBD44-DCA2-4B73-AE67-E859AD0981B7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tags" Target="../tags/tag10.xml"/><Relationship Id="rId3" Type="http://schemas.openxmlformats.org/officeDocument/2006/relationships/slideLayout" Target="../slideLayouts/slideLayout13.xml"/><Relationship Id="rId21" Type="http://schemas.openxmlformats.org/officeDocument/2006/relationships/tags" Target="../tags/tag5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ags" Target="../tags/tag9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tags" Target="../tags/tag8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ags" Target="../tags/tag7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tags" Target="../tags/tag133.xml"/><Relationship Id="rId3" Type="http://schemas.openxmlformats.org/officeDocument/2006/relationships/slideLayout" Target="../slideLayouts/slideLayout32.xml"/><Relationship Id="rId21" Type="http://schemas.openxmlformats.org/officeDocument/2006/relationships/tags" Target="../tags/tag128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ags" Target="../tags/tag13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tags" Target="../tags/tag13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ags" Target="../tags/tag130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tags" Target="../tags/tag1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 anchorCtr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 eaLnBrk="1" hangingPunct="1">
              <a:lnSpc>
                <a:spcPct val="120000"/>
              </a:lnSpc>
              <a:buFont typeface="Arial" panose="020B0604020202020204" pitchFamily="34" charset="0"/>
              <a:buNone/>
              <a:defRPr sz="1200" noProof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 eaLnBrk="1" hangingPunct="1">
              <a:lnSpc>
                <a:spcPct val="120000"/>
              </a:lnSpc>
              <a:buFont typeface="Arial" panose="020B0604020202020204" pitchFamily="34" charset="0"/>
              <a:buNone/>
              <a:defRPr sz="1200" noProof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0000" tIns="46800" rIns="90000" bIns="46800" numCol="1" anchor="ctr" anchorCtr="0" compatLnSpc="1"/>
          <a:lstStyle>
            <a:lvl1pPr algn="r" eaLnBrk="1" hangingPunct="1">
              <a:lnSpc>
                <a:spcPct val="120000"/>
              </a:lnSpc>
              <a:buFont typeface="Arial" panose="020B0604020202020204" pitchFamily="34" charset="0"/>
              <a:defRPr sz="1200" noProof="1">
                <a:solidFill>
                  <a:srgbClr val="7F7F7F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A74052C-8353-41F3-AC97-596C2BFDF38F}" type="slidenum">
              <a:rPr kumimoji="0" lang="en-US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1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/>
  <p:hf sldNum="0" hdr="0" ftr="0" dt="0"/>
  <p:txStyles>
    <p:titleStyle>
      <a:lvl1pPr algn="l" defTabSz="685800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defTabSz="685800" rtl="0" fontAlgn="base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685800" rtl="0" fontAlgn="base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685800" rtl="0" fontAlgn="base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685800" rtl="0" fontAlgn="base">
        <a:lnSpc>
          <a:spcPct val="12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38100" rIns="76200" bIns="38100" anchor="t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  <p:custDataLst>
              <p:tags r:id="rId22"/>
            </p:custDataLst>
          </p:nvPr>
        </p:nvSpPr>
        <p:spPr>
          <a:xfrm>
            <a:off x="669925" y="952500"/>
            <a:ext cx="10852150" cy="53895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0" rIns="82550" bIns="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43808B4-8302-491A-86D6-1383A48F977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 spc="20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38100" rIns="76200" bIns="38100" anchor="t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  <p:custDataLst>
              <p:tags r:id="rId22"/>
            </p:custDataLst>
          </p:nvPr>
        </p:nvSpPr>
        <p:spPr>
          <a:xfrm>
            <a:off x="669925" y="952500"/>
            <a:ext cx="10852150" cy="53895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01600" tIns="0" rIns="82550" bIns="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2025/11/10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43808B4-8302-491A-86D6-1383A48F977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 spc="20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0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rgbClr val="262626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669925" y="0"/>
            <a:ext cx="10850563" cy="10287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>
          <a:xfrm>
            <a:off x="669925" y="1123950"/>
            <a:ext cx="10850563" cy="5019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2263" y="6240463"/>
            <a:ext cx="1387475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5" y="6240463"/>
            <a:ext cx="41402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240463"/>
            <a:ext cx="2909888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5128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937625" y="357188"/>
            <a:ext cx="2559050" cy="6715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>
          <a:xfrm>
            <a:off x="669925" y="0"/>
            <a:ext cx="10850563" cy="10287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7171" name="文本占位符 2"/>
          <p:cNvSpPr>
            <a:spLocks noGrp="1"/>
          </p:cNvSpPr>
          <p:nvPr>
            <p:ph type="body"/>
          </p:nvPr>
        </p:nvSpPr>
        <p:spPr>
          <a:xfrm>
            <a:off x="669925" y="1123950"/>
            <a:ext cx="10850563" cy="5019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2263" y="6240463"/>
            <a:ext cx="1387475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5" y="6240463"/>
            <a:ext cx="41402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240463"/>
            <a:ext cx="2909888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7176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937625" y="357188"/>
            <a:ext cx="2559050" cy="6715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/>
          <p:cNvSpPr>
            <a:spLocks noGrp="1"/>
          </p:cNvSpPr>
          <p:nvPr>
            <p:ph type="title"/>
          </p:nvPr>
        </p:nvSpPr>
        <p:spPr>
          <a:xfrm>
            <a:off x="669925" y="0"/>
            <a:ext cx="10850563" cy="10287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195" name="文本占位符 2"/>
          <p:cNvSpPr>
            <a:spLocks noGrp="1"/>
          </p:cNvSpPr>
          <p:nvPr>
            <p:ph type="body"/>
          </p:nvPr>
        </p:nvSpPr>
        <p:spPr>
          <a:xfrm>
            <a:off x="669925" y="1123950"/>
            <a:ext cx="10850563" cy="5019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2263" y="6240463"/>
            <a:ext cx="1387475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5" y="6240463"/>
            <a:ext cx="41402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240463"/>
            <a:ext cx="2909888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8200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937625" y="357188"/>
            <a:ext cx="2559050" cy="6715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669925" y="0"/>
            <a:ext cx="10850563" cy="10287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>
          <a:xfrm>
            <a:off x="669925" y="1123950"/>
            <a:ext cx="10850563" cy="5019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5" y="1028700"/>
            <a:ext cx="108505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2263" y="6240463"/>
            <a:ext cx="1387475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fld id="{6489D9C7-5DC6-4263-87FF-7C99F6FB63C3}" type="datetime1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2025/11/10</a:t>
            </a:fld>
            <a:endParaRPr lang="zh-CN" altLang="en-US" strike="noStrike" noProof="1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5" y="6240463"/>
            <a:ext cx="41402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240463"/>
            <a:ext cx="2909888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/>
            <a:fld id="{5DD3DB80-B894-403A-B48E-6FDC1A72010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5128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937625" y="357188"/>
            <a:ext cx="2559050" cy="6715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tags" Target="../tags/tag319.xml"/><Relationship Id="rId18" Type="http://schemas.openxmlformats.org/officeDocument/2006/relationships/tags" Target="../tags/tag324.xml"/><Relationship Id="rId26" Type="http://schemas.openxmlformats.org/officeDocument/2006/relationships/image" Target="../media/image44.png"/><Relationship Id="rId3" Type="http://schemas.openxmlformats.org/officeDocument/2006/relationships/tags" Target="../tags/tag309.xml"/><Relationship Id="rId21" Type="http://schemas.openxmlformats.org/officeDocument/2006/relationships/slideLayout" Target="../slideLayouts/slideLayout51.xml"/><Relationship Id="rId7" Type="http://schemas.openxmlformats.org/officeDocument/2006/relationships/tags" Target="../tags/tag313.xml"/><Relationship Id="rId12" Type="http://schemas.openxmlformats.org/officeDocument/2006/relationships/tags" Target="../tags/tag318.xml"/><Relationship Id="rId17" Type="http://schemas.openxmlformats.org/officeDocument/2006/relationships/tags" Target="../tags/tag323.xml"/><Relationship Id="rId25" Type="http://schemas.openxmlformats.org/officeDocument/2006/relationships/image" Target="../media/image43.png"/><Relationship Id="rId2" Type="http://schemas.openxmlformats.org/officeDocument/2006/relationships/tags" Target="../tags/tag308.xml"/><Relationship Id="rId16" Type="http://schemas.openxmlformats.org/officeDocument/2006/relationships/tags" Target="../tags/tag322.xml"/><Relationship Id="rId20" Type="http://schemas.openxmlformats.org/officeDocument/2006/relationships/tags" Target="../tags/tag326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24" Type="http://schemas.openxmlformats.org/officeDocument/2006/relationships/image" Target="../media/image42.png"/><Relationship Id="rId5" Type="http://schemas.openxmlformats.org/officeDocument/2006/relationships/tags" Target="../tags/tag311.xml"/><Relationship Id="rId15" Type="http://schemas.openxmlformats.org/officeDocument/2006/relationships/tags" Target="../tags/tag321.xml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tags" Target="../tags/tag316.xml"/><Relationship Id="rId19" Type="http://schemas.openxmlformats.org/officeDocument/2006/relationships/tags" Target="../tags/tag325.xml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tags" Target="../tags/tag320.xml"/><Relationship Id="rId22" Type="http://schemas.openxmlformats.org/officeDocument/2006/relationships/notesSlide" Target="../notesSlides/notesSlide10.xml"/><Relationship Id="rId27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tags" Target="../tags/tag329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50.png"/><Relationship Id="rId4" Type="http://schemas.openxmlformats.org/officeDocument/2006/relationships/tags" Target="../tags/tag330.xml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333.xml"/><Relationship Id="rId7" Type="http://schemas.openxmlformats.org/officeDocument/2006/relationships/image" Target="../media/image53.pn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1.xml"/><Relationship Id="rId4" Type="http://schemas.openxmlformats.org/officeDocument/2006/relationships/tags" Target="../tags/tag3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tags" Target="../tags/tag269.xml"/><Relationship Id="rId26" Type="http://schemas.openxmlformats.org/officeDocument/2006/relationships/tags" Target="../tags/tag277.xml"/><Relationship Id="rId3" Type="http://schemas.openxmlformats.org/officeDocument/2006/relationships/tags" Target="../tags/tag254.xml"/><Relationship Id="rId21" Type="http://schemas.openxmlformats.org/officeDocument/2006/relationships/tags" Target="../tags/tag272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tags" Target="../tags/tag268.xml"/><Relationship Id="rId25" Type="http://schemas.openxmlformats.org/officeDocument/2006/relationships/tags" Target="../tags/tag276.xml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tags" Target="../tags/tag271.xml"/><Relationship Id="rId29" Type="http://schemas.openxmlformats.org/officeDocument/2006/relationships/tags" Target="../tags/tag280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24" Type="http://schemas.openxmlformats.org/officeDocument/2006/relationships/tags" Target="../tags/tag275.xml"/><Relationship Id="rId32" Type="http://schemas.openxmlformats.org/officeDocument/2006/relationships/notesSlide" Target="../notesSlides/notesSlide5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23" Type="http://schemas.openxmlformats.org/officeDocument/2006/relationships/tags" Target="../tags/tag274.xml"/><Relationship Id="rId28" Type="http://schemas.openxmlformats.org/officeDocument/2006/relationships/tags" Target="../tags/tag279.xml"/><Relationship Id="rId10" Type="http://schemas.openxmlformats.org/officeDocument/2006/relationships/tags" Target="../tags/tag261.xml"/><Relationship Id="rId19" Type="http://schemas.openxmlformats.org/officeDocument/2006/relationships/tags" Target="../tags/tag270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Relationship Id="rId22" Type="http://schemas.openxmlformats.org/officeDocument/2006/relationships/tags" Target="../tags/tag273.xml"/><Relationship Id="rId27" Type="http://schemas.openxmlformats.org/officeDocument/2006/relationships/tags" Target="../tags/tag278.xml"/><Relationship Id="rId30" Type="http://schemas.openxmlformats.org/officeDocument/2006/relationships/tags" Target="../tags/tag2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7" Type="http://schemas.openxmlformats.org/officeDocument/2006/relationships/image" Target="../media/image34.pn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1.xml"/><Relationship Id="rId4" Type="http://schemas.openxmlformats.org/officeDocument/2006/relationships/tags" Target="../tags/tag28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88.xml"/><Relationship Id="rId7" Type="http://schemas.openxmlformats.org/officeDocument/2006/relationships/image" Target="../media/image35.pn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1.xml"/><Relationship Id="rId4" Type="http://schemas.openxmlformats.org/officeDocument/2006/relationships/tags" Target="../tags/tag28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92.xml"/><Relationship Id="rId7" Type="http://schemas.openxmlformats.org/officeDocument/2006/relationships/image" Target="../media/image37.pn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1.xml"/><Relationship Id="rId4" Type="http://schemas.openxmlformats.org/officeDocument/2006/relationships/tags" Target="../tags/tag29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tags" Target="../tags/tag306.xml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tags" Target="../tags/tag305.xml"/><Relationship Id="rId17" Type="http://schemas.openxmlformats.org/officeDocument/2006/relationships/image" Target="../media/image40.png"/><Relationship Id="rId2" Type="http://schemas.openxmlformats.org/officeDocument/2006/relationships/tags" Target="../tags/tag295.xml"/><Relationship Id="rId16" Type="http://schemas.openxmlformats.org/officeDocument/2006/relationships/image" Target="../media/image39.png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5" Type="http://schemas.openxmlformats.org/officeDocument/2006/relationships/tags" Target="../tags/tag298.xml"/><Relationship Id="rId15" Type="http://schemas.openxmlformats.org/officeDocument/2006/relationships/notesSlide" Target="../notesSlides/notesSlide9.xml"/><Relationship Id="rId10" Type="http://schemas.openxmlformats.org/officeDocument/2006/relationships/tags" Target="../tags/tag303.xm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67063" y="0"/>
            <a:ext cx="901858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337071" y="1927225"/>
            <a:ext cx="8918575" cy="1257300"/>
          </a:xfrm>
        </p:spPr>
        <p:txBody>
          <a:bodyPr anchor="ctr">
            <a:noAutofit/>
          </a:bodyPr>
          <a:lstStyle/>
          <a:p>
            <a:pPr marL="0" marR="0" indent="0" algn="ctr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600" b="1" i="0" u="none" strike="noStrike" kern="1200" cap="none" spc="0" normalizeH="0" baseline="0" noProof="1">
                <a:solidFill>
                  <a:schemeClr val="accent4"/>
                </a:solidFill>
                <a:latin typeface="+mj-lt"/>
                <a:ea typeface="+mj-ea"/>
                <a:cs typeface="+mj-cs"/>
                <a:sym typeface="+mn-ea"/>
              </a:rPr>
              <a:t>装配式结构设计在盈建科软件中的实现</a:t>
            </a:r>
            <a:endParaRPr kumimoji="0" lang="zh-CN" altLang="en-US" sz="3600" b="1" i="0" u="none" strike="noStrike" kern="1200" cap="none" spc="0" normalizeH="0" baseline="0" noProof="1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78088" y="5111750"/>
            <a:ext cx="4549775" cy="96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noProof="1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北京盈建科软件股份有限公司</a:t>
            </a:r>
            <a:endParaRPr lang="en-US" altLang="zh-CN" sz="2000" b="1" noProof="1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zh-CN" sz="2000" b="1" noProof="1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Beijing YJK Building Software Co., Ltd</a:t>
            </a:r>
          </a:p>
        </p:txBody>
      </p:sp>
      <p:sp>
        <p:nvSpPr>
          <p:cNvPr id="9" name="矩形 8"/>
          <p:cNvSpPr/>
          <p:nvPr/>
        </p:nvSpPr>
        <p:spPr>
          <a:xfrm>
            <a:off x="-44450" y="1231900"/>
            <a:ext cx="352425" cy="473392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fontAlgn="base"/>
            <a:r>
              <a:rPr lang="en-US" altLang="zh-CN" sz="1050" b="1" strike="noStrike" kern="1400" spc="100" noProof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2</a:t>
            </a:r>
            <a:r>
              <a:rPr lang="en-US" altLang="zh-CN" sz="1100" b="1" strike="noStrike" kern="1400" spc="100" noProof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020 </a:t>
            </a:r>
            <a:r>
              <a:rPr lang="zh-CN" altLang="en-US" sz="1100" b="1" strike="noStrike" kern="1400" spc="100" noProof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第三届新型建筑工业化发展国际︵深圳︶高峰论坛暨精品展会</a:t>
            </a:r>
            <a:endParaRPr lang="zh-CN" altLang="en-US" sz="1200" b="1" strike="noStrike" kern="1400" spc="100" noProof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pPr defTabSz="914400">
              <a:buNone/>
            </a:pPr>
            <a:r>
              <a:rPr lang="zh-CN" altLang="en-US" kern="1200" dirty="0">
                <a:latin typeface="+mj-lt"/>
                <a:ea typeface="+mj-ea"/>
                <a:cs typeface="+mj-cs"/>
              </a:rPr>
              <a:t>盈建科装配式设计流程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深化设计菜单预览</a:t>
            </a:r>
            <a:endParaRPr lang="zh-CN" alt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607060" y="1214120"/>
            <a:ext cx="10911840" cy="525145"/>
          </a:xfrm>
          <a:prstGeom prst="roundRect">
            <a:avLst>
              <a:gd name="adj" fmla="val 50000"/>
            </a:avLst>
          </a:prstGeom>
          <a:solidFill>
            <a:srgbClr val="C9F4F7"/>
          </a:solidFill>
          <a:ln>
            <a:noFill/>
          </a:ln>
          <a:effectLst>
            <a:outerShdw blurRad="50800" dist="38100" dir="2700000" algn="tl" rotWithShape="0">
              <a:srgbClr val="1F74AD">
                <a:lumMod val="75000"/>
                <a:alpha val="40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endParaRPr lang="da-DK" altLang="zh-CN" sz="1400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72929" y="1104122"/>
            <a:ext cx="745846" cy="745846"/>
          </a:xfrm>
          <a:prstGeom prst="ellipse">
            <a:avLst/>
          </a:prstGeom>
          <a:solidFill>
            <a:srgbClr val="1AA3AA"/>
          </a:solidFill>
          <a:ln>
            <a:noFill/>
          </a:ln>
          <a:effectLst>
            <a:outerShdw blurRad="508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237149" y="1168342"/>
            <a:ext cx="617407" cy="617407"/>
          </a:xfrm>
          <a:prstGeom prst="ellipse">
            <a:avLst/>
          </a:prstGeom>
          <a:noFill/>
          <a:ln>
            <a:solidFill>
              <a:sysClr val="window" lastClr="FFFFFF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68375" y="1302385"/>
            <a:ext cx="10489565" cy="3492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kern="0" spc="15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便捷的深化设计流程，丰富的深化设计细节工具</a:t>
            </a:r>
            <a:endParaRPr lang="zh-CN" altLang="en-US" sz="2000" kern="0" spc="15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3"/>
          <a:srcRect r="37219"/>
          <a:stretch>
            <a:fillRect/>
          </a:stretch>
        </p:blipFill>
        <p:spPr>
          <a:xfrm>
            <a:off x="1275715" y="1988820"/>
            <a:ext cx="1405890" cy="1664970"/>
          </a:xfrm>
          <a:prstGeom prst="rect">
            <a:avLst/>
          </a:prstGeom>
        </p:spPr>
      </p:pic>
      <p:grpSp>
        <p:nvGrpSpPr>
          <p:cNvPr id="21" name="组合 20"/>
          <p:cNvGrpSpPr/>
          <p:nvPr>
            <p:custDataLst>
              <p:tags r:id="rId5"/>
            </p:custDataLst>
          </p:nvPr>
        </p:nvGrpSpPr>
        <p:grpSpPr>
          <a:xfrm>
            <a:off x="192452" y="3704927"/>
            <a:ext cx="3549015" cy="472661"/>
            <a:chOff x="1915886" y="2119086"/>
            <a:chExt cx="4359259" cy="580571"/>
          </a:xfrm>
        </p:grpSpPr>
        <p:sp>
          <p:nvSpPr>
            <p:cNvPr id="22" name="矩形 21"/>
            <p:cNvSpPr/>
            <p:nvPr>
              <p:custDataLst>
                <p:tags r:id="rId18"/>
              </p:custDataLst>
            </p:nvPr>
          </p:nvSpPr>
          <p:spPr>
            <a:xfrm>
              <a:off x="1915886" y="2119086"/>
              <a:ext cx="4359259" cy="5802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4398FF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>
              <p:custDataLst>
                <p:tags r:id="rId19"/>
              </p:custDataLst>
            </p:nvPr>
          </p:nvSpPr>
          <p:spPr>
            <a:xfrm>
              <a:off x="2665438" y="2119086"/>
              <a:ext cx="3609707" cy="5802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4398FF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+mn-ea"/>
                  <a:sym typeface="+mn-ea"/>
                </a:rPr>
                <a:t>实配钢筋生成和修改</a:t>
              </a:r>
              <a:endParaRPr lang="en-US" altLang="zh-CN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0"/>
              </p:custDataLst>
            </p:nvPr>
          </p:nvSpPr>
          <p:spPr>
            <a:xfrm>
              <a:off x="2124167" y="2119086"/>
              <a:ext cx="541020" cy="580571"/>
            </a:xfrm>
            <a:prstGeom prst="rect">
              <a:avLst/>
            </a:prstGeom>
            <a:solidFill>
              <a:srgbClr val="4398FF"/>
            </a:solidFill>
            <a:ln w="19050">
              <a:solidFill>
                <a:srgbClr val="4398FF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01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192452" y="4484820"/>
            <a:ext cx="3549015" cy="472661"/>
            <a:chOff x="1915886" y="2119086"/>
            <a:chExt cx="4359259" cy="580571"/>
          </a:xfrm>
        </p:grpSpPr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1915886" y="2119086"/>
              <a:ext cx="4328060" cy="5802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72CC36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6"/>
              </p:custDataLst>
            </p:nvPr>
          </p:nvSpPr>
          <p:spPr>
            <a:xfrm>
              <a:off x="2665438" y="2119086"/>
              <a:ext cx="3609707" cy="5802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72CC36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+mn-ea"/>
                  <a:sym typeface="+mn-ea"/>
                </a:rPr>
                <a:t>设置总参数</a:t>
              </a:r>
              <a:endParaRPr lang="en-US" altLang="zh-CN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17"/>
              </p:custDataLst>
            </p:nvPr>
          </p:nvSpPr>
          <p:spPr>
            <a:xfrm>
              <a:off x="2124167" y="2119086"/>
              <a:ext cx="541020" cy="580571"/>
            </a:xfrm>
            <a:prstGeom prst="rect">
              <a:avLst/>
            </a:prstGeom>
            <a:solidFill>
              <a:srgbClr val="72CC36"/>
            </a:solidFill>
            <a:ln w="19050">
              <a:solidFill>
                <a:srgbClr val="72CC36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02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>
            <a:off x="192452" y="5264712"/>
            <a:ext cx="3549015" cy="472661"/>
            <a:chOff x="1915886" y="2119086"/>
            <a:chExt cx="4359259" cy="580571"/>
          </a:xfrm>
        </p:grpSpPr>
        <p:sp>
          <p:nvSpPr>
            <p:cNvPr id="35" name="矩形 34"/>
            <p:cNvSpPr/>
            <p:nvPr>
              <p:custDataLst>
                <p:tags r:id="rId12"/>
              </p:custDataLst>
            </p:nvPr>
          </p:nvSpPr>
          <p:spPr>
            <a:xfrm>
              <a:off x="1915886" y="2119086"/>
              <a:ext cx="4359259" cy="5802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EAB200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>
              <p:custDataLst>
                <p:tags r:id="rId13"/>
              </p:custDataLst>
            </p:nvPr>
          </p:nvSpPr>
          <p:spPr>
            <a:xfrm>
              <a:off x="2665438" y="2119086"/>
              <a:ext cx="3608927" cy="5802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EAB200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+mn-ea"/>
                  <a:sym typeface="+mn-ea"/>
                </a:rPr>
                <a:t>读取梁、柱、墙实配钢筋</a:t>
              </a:r>
              <a:endParaRPr lang="en-US" altLang="zh-CN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14"/>
              </p:custDataLst>
            </p:nvPr>
          </p:nvSpPr>
          <p:spPr>
            <a:xfrm>
              <a:off x="2124167" y="2119086"/>
              <a:ext cx="541020" cy="580571"/>
            </a:xfrm>
            <a:prstGeom prst="rect">
              <a:avLst/>
            </a:prstGeom>
            <a:solidFill>
              <a:srgbClr val="EAB200"/>
            </a:solidFill>
            <a:ln w="19050">
              <a:solidFill>
                <a:srgbClr val="EAB200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03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8"/>
            </p:custDataLst>
          </p:nvPr>
        </p:nvGrpSpPr>
        <p:grpSpPr>
          <a:xfrm>
            <a:off x="192452" y="6044606"/>
            <a:ext cx="3571875" cy="472661"/>
            <a:chOff x="1915886" y="2119086"/>
            <a:chExt cx="4387338" cy="580571"/>
          </a:xfrm>
        </p:grpSpPr>
        <p:sp>
          <p:nvSpPr>
            <p:cNvPr id="44" name="矩形 43"/>
            <p:cNvSpPr/>
            <p:nvPr>
              <p:custDataLst>
                <p:tags r:id="rId9"/>
              </p:custDataLst>
            </p:nvPr>
          </p:nvSpPr>
          <p:spPr>
            <a:xfrm>
              <a:off x="1915886" y="2119086"/>
              <a:ext cx="4387338" cy="5802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E85C44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>
              <p:custDataLst>
                <p:tags r:id="rId10"/>
              </p:custDataLst>
            </p:nvPr>
          </p:nvSpPr>
          <p:spPr>
            <a:xfrm>
              <a:off x="2665438" y="2119086"/>
              <a:ext cx="3637786" cy="580299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E85C44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cs typeface="+mn-ea"/>
                  <a:sym typeface="+mn-ea"/>
                </a:rPr>
                <a:t>通过深化工具进行细节编辑</a:t>
              </a:r>
              <a:endParaRPr lang="en-US" altLang="zh-CN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11"/>
              </p:custDataLst>
            </p:nvPr>
          </p:nvSpPr>
          <p:spPr>
            <a:xfrm>
              <a:off x="2124167" y="2119086"/>
              <a:ext cx="541020" cy="580571"/>
            </a:xfrm>
            <a:prstGeom prst="rect">
              <a:avLst/>
            </a:prstGeom>
            <a:solidFill>
              <a:srgbClr val="E85C44"/>
            </a:solidFill>
            <a:ln w="19050">
              <a:solidFill>
                <a:srgbClr val="E85C44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04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</p:grpSp>
      <p:pic>
        <p:nvPicPr>
          <p:cNvPr id="155" name="图片 1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63975" y="1988820"/>
            <a:ext cx="8096885" cy="93218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56" name="矩形 155"/>
          <p:cNvSpPr/>
          <p:nvPr/>
        </p:nvSpPr>
        <p:spPr>
          <a:xfrm>
            <a:off x="7752715" y="1988820"/>
            <a:ext cx="1023620" cy="2273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7" name="直接箭头连接符 156"/>
          <p:cNvCxnSpPr/>
          <p:nvPr/>
        </p:nvCxnSpPr>
        <p:spPr>
          <a:xfrm flipH="1">
            <a:off x="8256270" y="2204720"/>
            <a:ext cx="6350" cy="9359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 157"/>
          <p:cNvSpPr/>
          <p:nvPr/>
        </p:nvSpPr>
        <p:spPr>
          <a:xfrm>
            <a:off x="4665980" y="3140075"/>
            <a:ext cx="7197725" cy="72136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平面钢筋编辑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菜单可直接在平法图中快捷的修改配筋信息，修改完成后通过统一读取钢筋功能将平法配筋直接赋值到预制构件</a:t>
            </a:r>
            <a:endParaRPr lang="zh-CN" altLang="en-US" sz="1800" kern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+mn-ea"/>
            </a:endParaRPr>
          </a:p>
        </p:txBody>
      </p:sp>
      <p:pic>
        <p:nvPicPr>
          <p:cNvPr id="159" name="图片 15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63975" y="4149090"/>
            <a:ext cx="8096885" cy="95059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60" name="矩形 159"/>
          <p:cNvSpPr/>
          <p:nvPr/>
        </p:nvSpPr>
        <p:spPr>
          <a:xfrm>
            <a:off x="8616315" y="4149090"/>
            <a:ext cx="1023620" cy="22733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矩形 160"/>
          <p:cNvSpPr/>
          <p:nvPr/>
        </p:nvSpPr>
        <p:spPr>
          <a:xfrm>
            <a:off x="4523740" y="4364990"/>
            <a:ext cx="327025" cy="59309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2" name="直接箭头连接符 161"/>
          <p:cNvCxnSpPr/>
          <p:nvPr/>
        </p:nvCxnSpPr>
        <p:spPr>
          <a:xfrm flipH="1">
            <a:off x="4512310" y="4940935"/>
            <a:ext cx="5715" cy="58928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 162"/>
          <p:cNvSpPr/>
          <p:nvPr/>
        </p:nvSpPr>
        <p:spPr>
          <a:xfrm>
            <a:off x="3862705" y="5521325"/>
            <a:ext cx="732155" cy="11315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dirty="0">
                <a:solidFill>
                  <a:schemeClr val="tx1"/>
                </a:solidFill>
                <a:cs typeface="+mn-ea"/>
                <a:sym typeface="+mn-ea"/>
              </a:rPr>
              <a:t>设置总参数</a:t>
            </a:r>
            <a:endParaRPr lang="zh-CN" altLang="en-US" sz="1800" kern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+mn-ea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4872355" y="4364355"/>
            <a:ext cx="365125" cy="59309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5" name="直接箭头连接符 164"/>
          <p:cNvCxnSpPr/>
          <p:nvPr/>
        </p:nvCxnSpPr>
        <p:spPr>
          <a:xfrm flipH="1">
            <a:off x="5242560" y="4932045"/>
            <a:ext cx="5715" cy="58928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 165"/>
          <p:cNvSpPr/>
          <p:nvPr/>
        </p:nvSpPr>
        <p:spPr>
          <a:xfrm>
            <a:off x="4663440" y="5530215"/>
            <a:ext cx="1148715" cy="11315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dirty="0">
                <a:solidFill>
                  <a:schemeClr val="tx1"/>
                </a:solidFill>
                <a:cs typeface="+mn-ea"/>
                <a:sym typeface="+mn-ea"/>
              </a:rPr>
              <a:t>读取梁、柱、墙实配钢筋</a:t>
            </a:r>
            <a:endParaRPr lang="zh-CN" altLang="en-US" sz="1800" kern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+mn-ea"/>
            </a:endParaRPr>
          </a:p>
        </p:txBody>
      </p:sp>
      <p:pic>
        <p:nvPicPr>
          <p:cNvPr id="167" name="图片 16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80735" y="5156835"/>
            <a:ext cx="948690" cy="1642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8" name="图片 16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88480" y="5262245"/>
            <a:ext cx="2324735" cy="1385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9" name="矩形 168"/>
          <p:cNvSpPr/>
          <p:nvPr/>
        </p:nvSpPr>
        <p:spPr>
          <a:xfrm>
            <a:off x="7464425" y="4347845"/>
            <a:ext cx="2533015" cy="59309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0" name="直接箭头连接符 169"/>
          <p:cNvCxnSpPr/>
          <p:nvPr/>
        </p:nvCxnSpPr>
        <p:spPr>
          <a:xfrm flipH="1">
            <a:off x="9991725" y="4932045"/>
            <a:ext cx="5715" cy="58928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矩形 170"/>
          <p:cNvSpPr/>
          <p:nvPr/>
        </p:nvSpPr>
        <p:spPr>
          <a:xfrm>
            <a:off x="9408795" y="5516245"/>
            <a:ext cx="1148715" cy="11315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dirty="0">
                <a:solidFill>
                  <a:schemeClr val="tx1"/>
                </a:solidFill>
                <a:cs typeface="+mn-ea"/>
                <a:sym typeface="+mn-ea"/>
              </a:rPr>
              <a:t>通过深化工具进行细节编辑</a:t>
            </a:r>
            <a:endParaRPr lang="zh-CN" altLang="en-US" sz="1800" kern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+mn-ea"/>
            </a:endParaRPr>
          </a:p>
        </p:txBody>
      </p:sp>
      <p:pic>
        <p:nvPicPr>
          <p:cNvPr id="172" name="图片 171"/>
          <p:cNvPicPr>
            <a:picLocks noChangeAspect="1"/>
          </p:cNvPicPr>
          <p:nvPr/>
        </p:nvPicPr>
        <p:blipFill>
          <a:blip r:embed="rId28"/>
          <a:srcRect r="12175"/>
          <a:stretch>
            <a:fillRect/>
          </a:stretch>
        </p:blipFill>
        <p:spPr>
          <a:xfrm>
            <a:off x="10632440" y="5621020"/>
            <a:ext cx="1422400" cy="9493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49496BEA-2A4B-A13B-02DE-3CC39E548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71" y="2234390"/>
            <a:ext cx="11954057" cy="870441"/>
          </a:xfrm>
          <a:prstGeom prst="rect">
            <a:avLst/>
          </a:prstGeom>
        </p:spPr>
      </p:pic>
      <p:sp>
        <p:nvSpPr>
          <p:cNvPr id="18432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pPr defTabSz="914400">
              <a:buNone/>
            </a:pPr>
            <a:r>
              <a:rPr lang="zh-CN" altLang="en-US" kern="1200" dirty="0">
                <a:latin typeface="+mj-lt"/>
                <a:ea typeface="+mj-ea"/>
                <a:cs typeface="+mj-cs"/>
              </a:rPr>
              <a:t>盈建科装配式设计流程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详图绘制菜单预览</a:t>
            </a:r>
            <a:endParaRPr lang="zh-CN" alt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607060" y="1214120"/>
            <a:ext cx="10911840" cy="525145"/>
          </a:xfrm>
          <a:prstGeom prst="roundRect">
            <a:avLst>
              <a:gd name="adj" fmla="val 50000"/>
            </a:avLst>
          </a:prstGeom>
          <a:solidFill>
            <a:srgbClr val="E1EDDE"/>
          </a:solidFill>
          <a:ln>
            <a:noFill/>
          </a:ln>
          <a:effectLst>
            <a:outerShdw blurRad="50800" dist="38100" dir="2700000" algn="tl" rotWithShape="0">
              <a:srgbClr val="1F74AD">
                <a:lumMod val="75000"/>
                <a:alpha val="40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endParaRPr lang="da-DK" altLang="zh-CN" sz="1400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72929" y="1104122"/>
            <a:ext cx="745846" cy="745846"/>
          </a:xfrm>
          <a:prstGeom prst="ellipse">
            <a:avLst/>
          </a:prstGeom>
          <a:solidFill>
            <a:srgbClr val="69A35B"/>
          </a:solidFill>
          <a:ln>
            <a:noFill/>
          </a:ln>
          <a:effectLst>
            <a:outerShdw blurRad="508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237149" y="1168342"/>
            <a:ext cx="617407" cy="617407"/>
          </a:xfrm>
          <a:prstGeom prst="ellipse">
            <a:avLst/>
          </a:prstGeom>
          <a:noFill/>
          <a:ln>
            <a:solidFill>
              <a:sysClr val="window" lastClr="FFFFFF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68375" y="1302385"/>
            <a:ext cx="10489565" cy="3492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 kern="0" spc="15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全面丰富的二维详图绘制</a:t>
            </a:r>
          </a:p>
        </p:txBody>
      </p:sp>
      <p:sp>
        <p:nvSpPr>
          <p:cNvPr id="156" name="矩形 155"/>
          <p:cNvSpPr/>
          <p:nvPr/>
        </p:nvSpPr>
        <p:spPr>
          <a:xfrm>
            <a:off x="7968208" y="2348865"/>
            <a:ext cx="710972" cy="769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7" name="直接箭头连接符 156"/>
          <p:cNvCxnSpPr/>
          <p:nvPr/>
        </p:nvCxnSpPr>
        <p:spPr>
          <a:xfrm flipH="1">
            <a:off x="8328025" y="3118485"/>
            <a:ext cx="6350" cy="5264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 157"/>
          <p:cNvSpPr/>
          <p:nvPr/>
        </p:nvSpPr>
        <p:spPr>
          <a:xfrm>
            <a:off x="7751445" y="3644900"/>
            <a:ext cx="1143635" cy="4876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编号设置</a:t>
            </a:r>
            <a:endParaRPr lang="zh-CN" sz="1800" kern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88070" y="2348865"/>
            <a:ext cx="2769870" cy="769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详图绘制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80" y="3213100"/>
            <a:ext cx="5925820" cy="364045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10069830" y="3118485"/>
            <a:ext cx="6350" cy="5264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9063355" y="3644900"/>
            <a:ext cx="2019300" cy="4876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平面图、详图绘制</a:t>
            </a:r>
            <a:endParaRPr lang="zh-CN" sz="1800" kern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+mn-ea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1559560" y="6377305"/>
            <a:ext cx="3360420" cy="476250"/>
          </a:xfrm>
          <a:prstGeom prst="wedgeRectCallout">
            <a:avLst>
              <a:gd name="adj1" fmla="val -43367"/>
              <a:gd name="adj2" fmla="val -7653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</a:rPr>
              <a:t>通过多文档标签快速实现详图与装配式模型的切换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790" y="4293235"/>
            <a:ext cx="1238250" cy="2228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0325" y="4281805"/>
            <a:ext cx="1323975" cy="2571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5585" y="4293235"/>
            <a:ext cx="1202690" cy="2528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6540" y="4281805"/>
            <a:ext cx="1689735" cy="1478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pPr defTabSz="914400">
              <a:buNone/>
            </a:pPr>
            <a:r>
              <a:rPr lang="zh-CN" altLang="en-US" kern="1200" dirty="0">
                <a:latin typeface="+mj-lt"/>
                <a:ea typeface="+mj-ea"/>
                <a:cs typeface="+mj-cs"/>
              </a:rPr>
              <a:t>盈建科装配式设计流程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叠合板设计菜单预览</a:t>
            </a:r>
            <a:endParaRPr lang="zh-CN" altLang="en-US" kern="1200" dirty="0">
              <a:latin typeface="+mj-lt"/>
              <a:ea typeface="+mj-ea"/>
              <a:cs typeface="+mj-cs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429895" y="1181735"/>
            <a:ext cx="2157730" cy="1380490"/>
            <a:chOff x="1333914" y="2328312"/>
            <a:chExt cx="2586353" cy="1671152"/>
          </a:xfrm>
        </p:grpSpPr>
        <p:sp>
          <p:nvSpPr>
            <p:cNvPr id="24" name="任意多边形 23"/>
            <p:cNvSpPr/>
            <p:nvPr>
              <p:custDataLst>
                <p:tags r:id="rId2"/>
              </p:custDataLst>
            </p:nvPr>
          </p:nvSpPr>
          <p:spPr>
            <a:xfrm rot="18596720">
              <a:off x="1519182" y="2560812"/>
              <a:ext cx="1042808" cy="934437"/>
            </a:xfrm>
            <a:custGeom>
              <a:avLst/>
              <a:gdLst>
                <a:gd name="connsiteX0" fmla="*/ 1579279 w 1582952"/>
                <a:gd name="connsiteY0" fmla="*/ 8299 h 1429380"/>
                <a:gd name="connsiteX1" fmla="*/ 1582952 w 1582952"/>
                <a:gd name="connsiteY1" fmla="*/ 44740 h 1429380"/>
                <a:gd name="connsiteX2" fmla="*/ 1582952 w 1582952"/>
                <a:gd name="connsiteY2" fmla="*/ 1231068 h 1429380"/>
                <a:gd name="connsiteX3" fmla="*/ 1384640 w 1582952"/>
                <a:gd name="connsiteY3" fmla="*/ 1429380 h 1429380"/>
                <a:gd name="connsiteX4" fmla="*/ 198312 w 1582952"/>
                <a:gd name="connsiteY4" fmla="*/ 1429380 h 1429380"/>
                <a:gd name="connsiteX5" fmla="*/ 0 w 1582952"/>
                <a:gd name="connsiteY5" fmla="*/ 1231068 h 1429380"/>
                <a:gd name="connsiteX6" fmla="*/ 0 w 1582952"/>
                <a:gd name="connsiteY6" fmla="*/ 44740 h 1429380"/>
                <a:gd name="connsiteX7" fmla="*/ 9032 w 1582952"/>
                <a:gd name="connsiteY7" fmla="*/ 0 h 1429380"/>
                <a:gd name="connsiteX0-1" fmla="*/ 1579279 w 1582952"/>
                <a:gd name="connsiteY0-2" fmla="*/ 191 h 1421272"/>
                <a:gd name="connsiteX1-3" fmla="*/ 1582952 w 1582952"/>
                <a:gd name="connsiteY1-4" fmla="*/ 36632 h 1421272"/>
                <a:gd name="connsiteX2-5" fmla="*/ 1582952 w 1582952"/>
                <a:gd name="connsiteY2-6" fmla="*/ 1222960 h 1421272"/>
                <a:gd name="connsiteX3-7" fmla="*/ 1384640 w 1582952"/>
                <a:gd name="connsiteY3-8" fmla="*/ 1421272 h 1421272"/>
                <a:gd name="connsiteX4-9" fmla="*/ 198312 w 1582952"/>
                <a:gd name="connsiteY4-10" fmla="*/ 1421272 h 1421272"/>
                <a:gd name="connsiteX5-11" fmla="*/ 0 w 1582952"/>
                <a:gd name="connsiteY5-12" fmla="*/ 1222960 h 1421272"/>
                <a:gd name="connsiteX6-13" fmla="*/ 0 w 1582952"/>
                <a:gd name="connsiteY6-14" fmla="*/ 36632 h 1421272"/>
                <a:gd name="connsiteX7-15" fmla="*/ 47904 w 1582952"/>
                <a:gd name="connsiteY7-16" fmla="*/ 23083 h 1421272"/>
                <a:gd name="connsiteX8" fmla="*/ 1579279 w 1582952"/>
                <a:gd name="connsiteY8" fmla="*/ 191 h 14212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" y="connsiteY8"/>
                </a:cxn>
              </a:cxnLst>
              <a:rect l="l" t="t" r="r" b="b"/>
              <a:pathLst>
                <a:path w="1582952" h="1421272">
                  <a:moveTo>
                    <a:pt x="1579279" y="191"/>
                  </a:moveTo>
                  <a:lnTo>
                    <a:pt x="1582952" y="36632"/>
                  </a:lnTo>
                  <a:lnTo>
                    <a:pt x="1582952" y="1222960"/>
                  </a:lnTo>
                  <a:cubicBezTo>
                    <a:pt x="1582952" y="1332485"/>
                    <a:pt x="1494165" y="1421272"/>
                    <a:pt x="1384640" y="1421272"/>
                  </a:cubicBezTo>
                  <a:lnTo>
                    <a:pt x="198312" y="1421272"/>
                  </a:lnTo>
                  <a:cubicBezTo>
                    <a:pt x="88787" y="1421272"/>
                    <a:pt x="0" y="1332485"/>
                    <a:pt x="0" y="1222960"/>
                  </a:cubicBezTo>
                  <a:lnTo>
                    <a:pt x="0" y="36632"/>
                  </a:lnTo>
                  <a:lnTo>
                    <a:pt x="47904" y="23083"/>
                  </a:lnTo>
                  <a:cubicBezTo>
                    <a:pt x="571320" y="25849"/>
                    <a:pt x="1055863" y="-2575"/>
                    <a:pt x="1579279" y="191"/>
                  </a:cubicBezTo>
                  <a:close/>
                </a:path>
              </a:pathLst>
            </a:custGeom>
            <a:solidFill>
              <a:srgbClr val="92D050">
                <a:lumMod val="75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任意多边形 24"/>
            <p:cNvSpPr/>
            <p:nvPr>
              <p:custDataLst>
                <p:tags r:id="rId3"/>
              </p:custDataLst>
            </p:nvPr>
          </p:nvSpPr>
          <p:spPr>
            <a:xfrm>
              <a:off x="1360994" y="2328312"/>
              <a:ext cx="2559273" cy="842764"/>
            </a:xfrm>
            <a:custGeom>
              <a:avLst/>
              <a:gdLst>
                <a:gd name="connsiteX0" fmla="*/ 472240 w 1876415"/>
                <a:gd name="connsiteY0" fmla="*/ 0 h 617900"/>
                <a:gd name="connsiteX1" fmla="*/ 1811529 w 1876415"/>
                <a:gd name="connsiteY1" fmla="*/ 0 h 617900"/>
                <a:gd name="connsiteX2" fmla="*/ 1876415 w 1876415"/>
                <a:gd name="connsiteY2" fmla="*/ 64886 h 617900"/>
                <a:gd name="connsiteX3" fmla="*/ 1876415 w 1876415"/>
                <a:gd name="connsiteY3" fmla="*/ 553014 h 617900"/>
                <a:gd name="connsiteX4" fmla="*/ 1811529 w 1876415"/>
                <a:gd name="connsiteY4" fmla="*/ 617900 h 617900"/>
                <a:gd name="connsiteX5" fmla="*/ 48325 w 1876415"/>
                <a:gd name="connsiteY5" fmla="*/ 617900 h 617900"/>
                <a:gd name="connsiteX6" fmla="*/ 2444 w 1876415"/>
                <a:gd name="connsiteY6" fmla="*/ 598896 h 617900"/>
                <a:gd name="connsiteX7" fmla="*/ 0 w 1876415"/>
                <a:gd name="connsiteY7" fmla="*/ 592996 h 6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6415" h="617900">
                  <a:moveTo>
                    <a:pt x="472240" y="0"/>
                  </a:moveTo>
                  <a:lnTo>
                    <a:pt x="1811529" y="0"/>
                  </a:lnTo>
                  <a:cubicBezTo>
                    <a:pt x="1847365" y="0"/>
                    <a:pt x="1876415" y="29050"/>
                    <a:pt x="1876415" y="64886"/>
                  </a:cubicBezTo>
                  <a:lnTo>
                    <a:pt x="1876415" y="553014"/>
                  </a:lnTo>
                  <a:cubicBezTo>
                    <a:pt x="1876415" y="588850"/>
                    <a:pt x="1847365" y="617900"/>
                    <a:pt x="1811529" y="617900"/>
                  </a:cubicBezTo>
                  <a:lnTo>
                    <a:pt x="48325" y="617900"/>
                  </a:lnTo>
                  <a:cubicBezTo>
                    <a:pt x="30407" y="617900"/>
                    <a:pt x="14186" y="610638"/>
                    <a:pt x="2444" y="598896"/>
                  </a:cubicBezTo>
                  <a:lnTo>
                    <a:pt x="0" y="59299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38100" dist="25400" dir="5400000" algn="t" rotWithShape="0">
                <a:srgbClr val="000000">
                  <a:alpha val="30000"/>
                </a:srgb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lIns="252000" tIns="0" rIns="0" bIns="0" rtlCol="0" anchor="ctr">
              <a:normAutofit/>
            </a:bodyPr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叠合板设计</a:t>
              </a:r>
            </a:p>
          </p:txBody>
        </p:sp>
        <p:sp>
          <p:nvSpPr>
            <p:cNvPr id="26" name="椭圆 25"/>
            <p:cNvSpPr/>
            <p:nvPr>
              <p:custDataLst>
                <p:tags r:id="rId4"/>
              </p:custDataLst>
            </p:nvPr>
          </p:nvSpPr>
          <p:spPr bwMode="auto">
            <a:xfrm>
              <a:off x="1333914" y="3619295"/>
              <a:ext cx="1405558" cy="380169"/>
            </a:xfrm>
            <a:prstGeom prst="ellipse">
              <a:avLst/>
            </a:prstGeom>
            <a:gradFill flip="none" rotWithShape="1">
              <a:gsLst>
                <a:gs pos="9000">
                  <a:sysClr val="window" lastClr="FFFFFF">
                    <a:lumMod val="50000"/>
                    <a:alpha val="57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rtlCol="0" anchor="ctr">
              <a:normAutofit fontScale="52500" lnSpcReduction="20000"/>
            </a:bodyPr>
            <a:lstStyle/>
            <a:p>
              <a:pPr algn="ctr">
                <a:spcBef>
                  <a:spcPct val="0"/>
                </a:spcBef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34" name="图片 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0" y="2416810"/>
            <a:ext cx="12052300" cy="929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矩形 17"/>
          <p:cNvSpPr/>
          <p:nvPr/>
        </p:nvSpPr>
        <p:spPr>
          <a:xfrm>
            <a:off x="1334770" y="2632710"/>
            <a:ext cx="451485" cy="57213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1343660" y="3204845"/>
            <a:ext cx="6350" cy="5797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785" y="3794125"/>
            <a:ext cx="904875" cy="154305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3" name="矩形 22"/>
          <p:cNvSpPr/>
          <p:nvPr/>
        </p:nvSpPr>
        <p:spPr>
          <a:xfrm>
            <a:off x="199390" y="5906770"/>
            <a:ext cx="2282825" cy="83629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计算生成用于叠合板配筋设计的板底钢筋</a:t>
            </a: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1350010" y="5327650"/>
            <a:ext cx="6350" cy="5797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775460" y="2637155"/>
            <a:ext cx="831850" cy="57213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箭头连接符 30"/>
          <p:cNvCxnSpPr/>
          <p:nvPr/>
        </p:nvCxnSpPr>
        <p:spPr>
          <a:xfrm flipH="1">
            <a:off x="2242185" y="3204845"/>
            <a:ext cx="6350" cy="5797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1512570" y="3784600"/>
            <a:ext cx="1466215" cy="187579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叠合板深化设计总参数设置；自定义命名规则设置</a:t>
            </a:r>
          </a:p>
        </p:txBody>
      </p:sp>
      <p:sp>
        <p:nvSpPr>
          <p:cNvPr id="40" name="矩形 39"/>
          <p:cNvSpPr/>
          <p:nvPr/>
        </p:nvSpPr>
        <p:spPr>
          <a:xfrm>
            <a:off x="3143885" y="2632710"/>
            <a:ext cx="831850" cy="57213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/>
          <p:cNvCxnSpPr/>
          <p:nvPr/>
        </p:nvCxnSpPr>
        <p:spPr>
          <a:xfrm flipH="1">
            <a:off x="3585210" y="3214370"/>
            <a:ext cx="6350" cy="5797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3143885" y="3803650"/>
            <a:ext cx="1466215" cy="185610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生成叠合板平面布置图、钢筋平面图</a:t>
            </a:r>
          </a:p>
        </p:txBody>
      </p:sp>
      <p:sp>
        <p:nvSpPr>
          <p:cNvPr id="43" name="矩形 42"/>
          <p:cNvSpPr/>
          <p:nvPr/>
        </p:nvSpPr>
        <p:spPr>
          <a:xfrm>
            <a:off x="3975735" y="2632710"/>
            <a:ext cx="2839085" cy="57213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5494655" y="3215640"/>
            <a:ext cx="6350" cy="5797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4773930" y="3803650"/>
            <a:ext cx="1448435" cy="185610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叠合板深化细节编辑功能</a:t>
            </a:r>
          </a:p>
        </p:txBody>
      </p:sp>
      <p:sp>
        <p:nvSpPr>
          <p:cNvPr id="46" name="矩形 45"/>
          <p:cNvSpPr/>
          <p:nvPr/>
        </p:nvSpPr>
        <p:spPr>
          <a:xfrm>
            <a:off x="5771515" y="2402840"/>
            <a:ext cx="925830" cy="2190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4007485" y="1184275"/>
            <a:ext cx="4517390" cy="6934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程序同时提供独立的叠合板设计模块进行叠合板深化设计、绘图等功能</a:t>
            </a:r>
          </a:p>
        </p:txBody>
      </p:sp>
      <p:cxnSp>
        <p:nvCxnSpPr>
          <p:cNvPr id="49" name="直接箭头连接符 48"/>
          <p:cNvCxnSpPr/>
          <p:nvPr/>
        </p:nvCxnSpPr>
        <p:spPr>
          <a:xfrm flipH="1" flipV="1">
            <a:off x="6234430" y="1844675"/>
            <a:ext cx="5715" cy="5765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6814820" y="2637155"/>
            <a:ext cx="2223770" cy="57213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箭头连接符 51"/>
          <p:cNvCxnSpPr/>
          <p:nvPr/>
        </p:nvCxnSpPr>
        <p:spPr>
          <a:xfrm flipH="1">
            <a:off x="7922260" y="3215005"/>
            <a:ext cx="6350" cy="5797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7104380" y="3794760"/>
            <a:ext cx="1415415" cy="185610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叠合板详图绘制</a:t>
            </a:r>
          </a:p>
        </p:txBody>
      </p:sp>
      <p:cxnSp>
        <p:nvCxnSpPr>
          <p:cNvPr id="54" name="直接箭头连接符 53"/>
          <p:cNvCxnSpPr/>
          <p:nvPr/>
        </p:nvCxnSpPr>
        <p:spPr>
          <a:xfrm flipH="1">
            <a:off x="10272395" y="3204845"/>
            <a:ext cx="6350" cy="5797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9552305" y="3784600"/>
            <a:ext cx="1297305" cy="185610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统计、验算表格输出</a:t>
            </a:r>
          </a:p>
        </p:txBody>
      </p:sp>
      <p:sp>
        <p:nvSpPr>
          <p:cNvPr id="56" name="矩形 55"/>
          <p:cNvSpPr/>
          <p:nvPr/>
        </p:nvSpPr>
        <p:spPr>
          <a:xfrm>
            <a:off x="9840595" y="2643505"/>
            <a:ext cx="859155" cy="57213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标题 1"/>
          <p:cNvSpPr txBox="1"/>
          <p:nvPr/>
        </p:nvSpPr>
        <p:spPr>
          <a:xfrm>
            <a:off x="3106738" y="2465388"/>
            <a:ext cx="7715250" cy="23844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 algn="r">
              <a:lnSpc>
                <a:spcPct val="9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盈建科期待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r">
              <a:lnSpc>
                <a:spcPct val="9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与美好集团更加全面与深入合作</a:t>
            </a:r>
          </a:p>
        </p:txBody>
      </p:sp>
      <p:sp>
        <p:nvSpPr>
          <p:cNvPr id="228354" name="标题 4"/>
          <p:cNvSpPr txBox="1"/>
          <p:nvPr/>
        </p:nvSpPr>
        <p:spPr>
          <a:xfrm>
            <a:off x="3279775" y="2503488"/>
            <a:ext cx="7713663" cy="23844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lstStyle/>
          <a:p>
            <a:pPr>
              <a:lnSpc>
                <a:spcPct val="90000"/>
              </a:lnSpc>
            </a:pP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28355" name="组合 13"/>
          <p:cNvGrpSpPr/>
          <p:nvPr/>
        </p:nvGrpSpPr>
        <p:grpSpPr>
          <a:xfrm>
            <a:off x="373063" y="398463"/>
            <a:ext cx="3598862" cy="1563687"/>
            <a:chOff x="19794477" y="963909"/>
            <a:chExt cx="5757862" cy="2501900"/>
          </a:xfrm>
        </p:grpSpPr>
        <p:sp>
          <p:nvSpPr>
            <p:cNvPr id="15" name="Freeform 5"/>
            <p:cNvSpPr/>
            <p:nvPr/>
          </p:nvSpPr>
          <p:spPr bwMode="auto">
            <a:xfrm>
              <a:off x="19794477" y="1517946"/>
              <a:ext cx="1317627" cy="1687515"/>
            </a:xfrm>
            <a:custGeom>
              <a:avLst/>
              <a:gdLst>
                <a:gd name="T0" fmla="*/ 557 w 702"/>
                <a:gd name="T1" fmla="*/ 136 h 898"/>
                <a:gd name="T2" fmla="*/ 681 w 702"/>
                <a:gd name="T3" fmla="*/ 72 h 898"/>
                <a:gd name="T4" fmla="*/ 700 w 702"/>
                <a:gd name="T5" fmla="*/ 55 h 898"/>
                <a:gd name="T6" fmla="*/ 673 w 702"/>
                <a:gd name="T7" fmla="*/ 31 h 898"/>
                <a:gd name="T8" fmla="*/ 656 w 702"/>
                <a:gd name="T9" fmla="*/ 16 h 898"/>
                <a:gd name="T10" fmla="*/ 569 w 702"/>
                <a:gd name="T11" fmla="*/ 21 h 898"/>
                <a:gd name="T12" fmla="*/ 286 w 702"/>
                <a:gd name="T13" fmla="*/ 79 h 898"/>
                <a:gd name="T14" fmla="*/ 38 w 702"/>
                <a:gd name="T15" fmla="*/ 130 h 898"/>
                <a:gd name="T16" fmla="*/ 4 w 702"/>
                <a:gd name="T17" fmla="*/ 193 h 898"/>
                <a:gd name="T18" fmla="*/ 34 w 702"/>
                <a:gd name="T19" fmla="*/ 231 h 898"/>
                <a:gd name="T20" fmla="*/ 216 w 702"/>
                <a:gd name="T21" fmla="*/ 210 h 898"/>
                <a:gd name="T22" fmla="*/ 381 w 702"/>
                <a:gd name="T23" fmla="*/ 176 h 898"/>
                <a:gd name="T24" fmla="*/ 374 w 702"/>
                <a:gd name="T25" fmla="*/ 216 h 898"/>
                <a:gd name="T26" fmla="*/ 351 w 702"/>
                <a:gd name="T27" fmla="*/ 487 h 898"/>
                <a:gd name="T28" fmla="*/ 338 w 702"/>
                <a:gd name="T29" fmla="*/ 716 h 898"/>
                <a:gd name="T30" fmla="*/ 329 w 702"/>
                <a:gd name="T31" fmla="*/ 755 h 898"/>
                <a:gd name="T32" fmla="*/ 350 w 702"/>
                <a:gd name="T33" fmla="*/ 771 h 898"/>
                <a:gd name="T34" fmla="*/ 350 w 702"/>
                <a:gd name="T35" fmla="*/ 799 h 898"/>
                <a:gd name="T36" fmla="*/ 345 w 702"/>
                <a:gd name="T37" fmla="*/ 843 h 898"/>
                <a:gd name="T38" fmla="*/ 358 w 702"/>
                <a:gd name="T39" fmla="*/ 840 h 898"/>
                <a:gd name="T40" fmla="*/ 397 w 702"/>
                <a:gd name="T41" fmla="*/ 885 h 898"/>
                <a:gd name="T42" fmla="*/ 402 w 702"/>
                <a:gd name="T43" fmla="*/ 896 h 898"/>
                <a:gd name="T44" fmla="*/ 412 w 702"/>
                <a:gd name="T45" fmla="*/ 870 h 898"/>
                <a:gd name="T46" fmla="*/ 427 w 702"/>
                <a:gd name="T47" fmla="*/ 828 h 898"/>
                <a:gd name="T48" fmla="*/ 444 w 702"/>
                <a:gd name="T49" fmla="*/ 704 h 898"/>
                <a:gd name="T50" fmla="*/ 534 w 702"/>
                <a:gd name="T51" fmla="*/ 164 h 898"/>
                <a:gd name="T52" fmla="*/ 557 w 702"/>
                <a:gd name="T53" fmla="*/ 13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2" h="898">
                  <a:moveTo>
                    <a:pt x="557" y="136"/>
                  </a:moveTo>
                  <a:cubicBezTo>
                    <a:pt x="599" y="117"/>
                    <a:pt x="649" y="111"/>
                    <a:pt x="681" y="72"/>
                  </a:cubicBezTo>
                  <a:cubicBezTo>
                    <a:pt x="686" y="65"/>
                    <a:pt x="702" y="68"/>
                    <a:pt x="700" y="55"/>
                  </a:cubicBezTo>
                  <a:cubicBezTo>
                    <a:pt x="698" y="40"/>
                    <a:pt x="685" y="35"/>
                    <a:pt x="673" y="31"/>
                  </a:cubicBezTo>
                  <a:cubicBezTo>
                    <a:pt x="666" y="27"/>
                    <a:pt x="680" y="0"/>
                    <a:pt x="656" y="16"/>
                  </a:cubicBezTo>
                  <a:cubicBezTo>
                    <a:pt x="627" y="16"/>
                    <a:pt x="598" y="15"/>
                    <a:pt x="569" y="21"/>
                  </a:cubicBezTo>
                  <a:cubicBezTo>
                    <a:pt x="475" y="41"/>
                    <a:pt x="380" y="60"/>
                    <a:pt x="286" y="79"/>
                  </a:cubicBezTo>
                  <a:cubicBezTo>
                    <a:pt x="203" y="96"/>
                    <a:pt x="121" y="114"/>
                    <a:pt x="38" y="130"/>
                  </a:cubicBezTo>
                  <a:cubicBezTo>
                    <a:pt x="0" y="138"/>
                    <a:pt x="7" y="167"/>
                    <a:pt x="4" y="193"/>
                  </a:cubicBezTo>
                  <a:cubicBezTo>
                    <a:pt x="1" y="216"/>
                    <a:pt x="12" y="226"/>
                    <a:pt x="34" y="231"/>
                  </a:cubicBezTo>
                  <a:cubicBezTo>
                    <a:pt x="98" y="247"/>
                    <a:pt x="156" y="221"/>
                    <a:pt x="216" y="210"/>
                  </a:cubicBezTo>
                  <a:cubicBezTo>
                    <a:pt x="271" y="201"/>
                    <a:pt x="324" y="180"/>
                    <a:pt x="381" y="176"/>
                  </a:cubicBezTo>
                  <a:cubicBezTo>
                    <a:pt x="378" y="192"/>
                    <a:pt x="375" y="204"/>
                    <a:pt x="374" y="216"/>
                  </a:cubicBezTo>
                  <a:cubicBezTo>
                    <a:pt x="362" y="306"/>
                    <a:pt x="365" y="397"/>
                    <a:pt x="351" y="487"/>
                  </a:cubicBezTo>
                  <a:cubicBezTo>
                    <a:pt x="338" y="562"/>
                    <a:pt x="341" y="640"/>
                    <a:pt x="338" y="716"/>
                  </a:cubicBezTo>
                  <a:cubicBezTo>
                    <a:pt x="335" y="729"/>
                    <a:pt x="333" y="742"/>
                    <a:pt x="329" y="755"/>
                  </a:cubicBezTo>
                  <a:cubicBezTo>
                    <a:pt x="324" y="776"/>
                    <a:pt x="336" y="774"/>
                    <a:pt x="350" y="771"/>
                  </a:cubicBezTo>
                  <a:cubicBezTo>
                    <a:pt x="345" y="781"/>
                    <a:pt x="350" y="790"/>
                    <a:pt x="350" y="799"/>
                  </a:cubicBezTo>
                  <a:cubicBezTo>
                    <a:pt x="344" y="813"/>
                    <a:pt x="341" y="829"/>
                    <a:pt x="345" y="843"/>
                  </a:cubicBezTo>
                  <a:cubicBezTo>
                    <a:pt x="349" y="859"/>
                    <a:pt x="352" y="835"/>
                    <a:pt x="358" y="840"/>
                  </a:cubicBezTo>
                  <a:cubicBezTo>
                    <a:pt x="381" y="847"/>
                    <a:pt x="379" y="875"/>
                    <a:pt x="397" y="885"/>
                  </a:cubicBezTo>
                  <a:cubicBezTo>
                    <a:pt x="397" y="889"/>
                    <a:pt x="398" y="898"/>
                    <a:pt x="402" y="896"/>
                  </a:cubicBezTo>
                  <a:cubicBezTo>
                    <a:pt x="413" y="891"/>
                    <a:pt x="411" y="879"/>
                    <a:pt x="412" y="870"/>
                  </a:cubicBezTo>
                  <a:cubicBezTo>
                    <a:pt x="424" y="858"/>
                    <a:pt x="425" y="842"/>
                    <a:pt x="427" y="828"/>
                  </a:cubicBezTo>
                  <a:cubicBezTo>
                    <a:pt x="433" y="787"/>
                    <a:pt x="438" y="745"/>
                    <a:pt x="444" y="704"/>
                  </a:cubicBezTo>
                  <a:cubicBezTo>
                    <a:pt x="467" y="523"/>
                    <a:pt x="495" y="342"/>
                    <a:pt x="534" y="164"/>
                  </a:cubicBezTo>
                  <a:cubicBezTo>
                    <a:pt x="537" y="149"/>
                    <a:pt x="541" y="143"/>
                    <a:pt x="557" y="1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trike="noStrike" noProof="1">
                <a:solidFill>
                  <a:schemeClr val="tx1">
                    <a:alpha val="45000"/>
                  </a:schemeClr>
                </a:solidFill>
              </a:endParaRPr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22761515" y="1205208"/>
              <a:ext cx="796927" cy="1274764"/>
            </a:xfrm>
            <a:custGeom>
              <a:avLst/>
              <a:gdLst>
                <a:gd name="T0" fmla="*/ 70 w 425"/>
                <a:gd name="T1" fmla="*/ 666 h 678"/>
                <a:gd name="T2" fmla="*/ 102 w 425"/>
                <a:gd name="T3" fmla="*/ 625 h 678"/>
                <a:gd name="T4" fmla="*/ 140 w 425"/>
                <a:gd name="T5" fmla="*/ 469 h 678"/>
                <a:gd name="T6" fmla="*/ 199 w 425"/>
                <a:gd name="T7" fmla="*/ 577 h 678"/>
                <a:gd name="T8" fmla="*/ 248 w 425"/>
                <a:gd name="T9" fmla="*/ 639 h 678"/>
                <a:gd name="T10" fmla="*/ 383 w 425"/>
                <a:gd name="T11" fmla="*/ 548 h 678"/>
                <a:gd name="T12" fmla="*/ 392 w 425"/>
                <a:gd name="T13" fmla="*/ 470 h 678"/>
                <a:gd name="T14" fmla="*/ 395 w 425"/>
                <a:gd name="T15" fmla="*/ 377 h 678"/>
                <a:gd name="T16" fmla="*/ 414 w 425"/>
                <a:gd name="T17" fmla="*/ 160 h 678"/>
                <a:gd name="T18" fmla="*/ 421 w 425"/>
                <a:gd name="T19" fmla="*/ 110 h 678"/>
                <a:gd name="T20" fmla="*/ 408 w 425"/>
                <a:gd name="T21" fmla="*/ 136 h 678"/>
                <a:gd name="T22" fmla="*/ 408 w 425"/>
                <a:gd name="T23" fmla="*/ 61 h 678"/>
                <a:gd name="T24" fmla="*/ 403 w 425"/>
                <a:gd name="T25" fmla="*/ 47 h 678"/>
                <a:gd name="T26" fmla="*/ 385 w 425"/>
                <a:gd name="T27" fmla="*/ 53 h 678"/>
                <a:gd name="T28" fmla="*/ 369 w 425"/>
                <a:gd name="T29" fmla="*/ 31 h 678"/>
                <a:gd name="T30" fmla="*/ 348 w 425"/>
                <a:gd name="T31" fmla="*/ 0 h 678"/>
                <a:gd name="T32" fmla="*/ 341 w 425"/>
                <a:gd name="T33" fmla="*/ 24 h 678"/>
                <a:gd name="T34" fmla="*/ 325 w 425"/>
                <a:gd name="T35" fmla="*/ 70 h 678"/>
                <a:gd name="T36" fmla="*/ 285 w 425"/>
                <a:gd name="T37" fmla="*/ 308 h 678"/>
                <a:gd name="T38" fmla="*/ 264 w 425"/>
                <a:gd name="T39" fmla="*/ 407 h 678"/>
                <a:gd name="T40" fmla="*/ 165 w 425"/>
                <a:gd name="T41" fmla="*/ 251 h 678"/>
                <a:gd name="T42" fmla="*/ 89 w 425"/>
                <a:gd name="T43" fmla="*/ 222 h 678"/>
                <a:gd name="T44" fmla="*/ 55 w 425"/>
                <a:gd name="T45" fmla="*/ 274 h 678"/>
                <a:gd name="T46" fmla="*/ 7 w 425"/>
                <a:gd name="T47" fmla="*/ 539 h 678"/>
                <a:gd name="T48" fmla="*/ 6 w 425"/>
                <a:gd name="T49" fmla="*/ 622 h 678"/>
                <a:gd name="T50" fmla="*/ 70 w 425"/>
                <a:gd name="T51" fmla="*/ 6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678">
                  <a:moveTo>
                    <a:pt x="70" y="666"/>
                  </a:moveTo>
                  <a:cubicBezTo>
                    <a:pt x="91" y="660"/>
                    <a:pt x="97" y="641"/>
                    <a:pt x="102" y="625"/>
                  </a:cubicBezTo>
                  <a:cubicBezTo>
                    <a:pt x="115" y="575"/>
                    <a:pt x="126" y="525"/>
                    <a:pt x="140" y="469"/>
                  </a:cubicBezTo>
                  <a:cubicBezTo>
                    <a:pt x="156" y="511"/>
                    <a:pt x="186" y="537"/>
                    <a:pt x="199" y="577"/>
                  </a:cubicBezTo>
                  <a:cubicBezTo>
                    <a:pt x="206" y="598"/>
                    <a:pt x="211" y="636"/>
                    <a:pt x="248" y="639"/>
                  </a:cubicBezTo>
                  <a:cubicBezTo>
                    <a:pt x="327" y="646"/>
                    <a:pt x="360" y="624"/>
                    <a:pt x="383" y="548"/>
                  </a:cubicBezTo>
                  <a:cubicBezTo>
                    <a:pt x="391" y="523"/>
                    <a:pt x="394" y="497"/>
                    <a:pt x="392" y="470"/>
                  </a:cubicBezTo>
                  <a:cubicBezTo>
                    <a:pt x="391" y="439"/>
                    <a:pt x="386" y="405"/>
                    <a:pt x="395" y="377"/>
                  </a:cubicBezTo>
                  <a:cubicBezTo>
                    <a:pt x="416" y="305"/>
                    <a:pt x="410" y="232"/>
                    <a:pt x="414" y="160"/>
                  </a:cubicBezTo>
                  <a:cubicBezTo>
                    <a:pt x="421" y="144"/>
                    <a:pt x="425" y="127"/>
                    <a:pt x="421" y="110"/>
                  </a:cubicBezTo>
                  <a:cubicBezTo>
                    <a:pt x="408" y="114"/>
                    <a:pt x="424" y="133"/>
                    <a:pt x="408" y="136"/>
                  </a:cubicBezTo>
                  <a:cubicBezTo>
                    <a:pt x="402" y="111"/>
                    <a:pt x="404" y="86"/>
                    <a:pt x="408" y="61"/>
                  </a:cubicBezTo>
                  <a:cubicBezTo>
                    <a:pt x="409" y="55"/>
                    <a:pt x="410" y="49"/>
                    <a:pt x="403" y="47"/>
                  </a:cubicBezTo>
                  <a:cubicBezTo>
                    <a:pt x="396" y="45"/>
                    <a:pt x="388" y="45"/>
                    <a:pt x="385" y="53"/>
                  </a:cubicBezTo>
                  <a:cubicBezTo>
                    <a:pt x="374" y="50"/>
                    <a:pt x="370" y="41"/>
                    <a:pt x="369" y="31"/>
                  </a:cubicBezTo>
                  <a:cubicBezTo>
                    <a:pt x="373" y="14"/>
                    <a:pt x="351" y="14"/>
                    <a:pt x="348" y="0"/>
                  </a:cubicBezTo>
                  <a:cubicBezTo>
                    <a:pt x="346" y="8"/>
                    <a:pt x="344" y="16"/>
                    <a:pt x="341" y="24"/>
                  </a:cubicBezTo>
                  <a:cubicBezTo>
                    <a:pt x="332" y="38"/>
                    <a:pt x="328" y="54"/>
                    <a:pt x="325" y="70"/>
                  </a:cubicBezTo>
                  <a:cubicBezTo>
                    <a:pt x="312" y="149"/>
                    <a:pt x="300" y="229"/>
                    <a:pt x="285" y="308"/>
                  </a:cubicBezTo>
                  <a:cubicBezTo>
                    <a:pt x="279" y="341"/>
                    <a:pt x="278" y="376"/>
                    <a:pt x="264" y="407"/>
                  </a:cubicBezTo>
                  <a:cubicBezTo>
                    <a:pt x="209" y="367"/>
                    <a:pt x="207" y="297"/>
                    <a:pt x="165" y="251"/>
                  </a:cubicBezTo>
                  <a:cubicBezTo>
                    <a:pt x="144" y="228"/>
                    <a:pt x="117" y="220"/>
                    <a:pt x="89" y="222"/>
                  </a:cubicBezTo>
                  <a:cubicBezTo>
                    <a:pt x="61" y="224"/>
                    <a:pt x="57" y="252"/>
                    <a:pt x="55" y="274"/>
                  </a:cubicBezTo>
                  <a:cubicBezTo>
                    <a:pt x="45" y="363"/>
                    <a:pt x="29" y="452"/>
                    <a:pt x="7" y="539"/>
                  </a:cubicBezTo>
                  <a:cubicBezTo>
                    <a:pt x="0" y="566"/>
                    <a:pt x="2" y="595"/>
                    <a:pt x="6" y="622"/>
                  </a:cubicBezTo>
                  <a:cubicBezTo>
                    <a:pt x="14" y="673"/>
                    <a:pt x="22" y="678"/>
                    <a:pt x="70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trike="noStrike" noProof="1">
                <a:solidFill>
                  <a:schemeClr val="tx1">
                    <a:alpha val="45000"/>
                  </a:schemeClr>
                </a:solidFill>
              </a:endParaRPr>
            </a:p>
          </p:txBody>
        </p:sp>
        <p:sp>
          <p:nvSpPr>
            <p:cNvPr id="17" name="Freeform 7"/>
            <p:cNvSpPr/>
            <p:nvPr/>
          </p:nvSpPr>
          <p:spPr bwMode="auto">
            <a:xfrm>
              <a:off x="20719990" y="2726036"/>
              <a:ext cx="4832349" cy="739773"/>
            </a:xfrm>
            <a:custGeom>
              <a:avLst/>
              <a:gdLst>
                <a:gd name="T0" fmla="*/ 2501 w 2575"/>
                <a:gd name="T1" fmla="*/ 20 h 394"/>
                <a:gd name="T2" fmla="*/ 2494 w 2575"/>
                <a:gd name="T3" fmla="*/ 22 h 394"/>
                <a:gd name="T4" fmla="*/ 2477 w 2575"/>
                <a:gd name="T5" fmla="*/ 22 h 394"/>
                <a:gd name="T6" fmla="*/ 2278 w 2575"/>
                <a:gd name="T7" fmla="*/ 47 h 394"/>
                <a:gd name="T8" fmla="*/ 1713 w 2575"/>
                <a:gd name="T9" fmla="*/ 111 h 394"/>
                <a:gd name="T10" fmla="*/ 1248 w 2575"/>
                <a:gd name="T11" fmla="*/ 152 h 394"/>
                <a:gd name="T12" fmla="*/ 649 w 2575"/>
                <a:gd name="T13" fmla="*/ 207 h 394"/>
                <a:gd name="T14" fmla="*/ 107 w 2575"/>
                <a:gd name="T15" fmla="*/ 272 h 394"/>
                <a:gd name="T16" fmla="*/ 20 w 2575"/>
                <a:gd name="T17" fmla="*/ 296 h 394"/>
                <a:gd name="T18" fmla="*/ 2 w 2575"/>
                <a:gd name="T19" fmla="*/ 318 h 394"/>
                <a:gd name="T20" fmla="*/ 20 w 2575"/>
                <a:gd name="T21" fmla="*/ 335 h 394"/>
                <a:gd name="T22" fmla="*/ 53 w 2575"/>
                <a:gd name="T23" fmla="*/ 352 h 394"/>
                <a:gd name="T24" fmla="*/ 122 w 2575"/>
                <a:gd name="T25" fmla="*/ 385 h 394"/>
                <a:gd name="T26" fmla="*/ 500 w 2575"/>
                <a:gd name="T27" fmla="*/ 352 h 394"/>
                <a:gd name="T28" fmla="*/ 1185 w 2575"/>
                <a:gd name="T29" fmla="*/ 267 h 394"/>
                <a:gd name="T30" fmla="*/ 1483 w 2575"/>
                <a:gd name="T31" fmla="*/ 239 h 394"/>
                <a:gd name="T32" fmla="*/ 2021 w 2575"/>
                <a:gd name="T33" fmla="*/ 171 h 394"/>
                <a:gd name="T34" fmla="*/ 2075 w 2575"/>
                <a:gd name="T35" fmla="*/ 162 h 394"/>
                <a:gd name="T36" fmla="*/ 2134 w 2575"/>
                <a:gd name="T37" fmla="*/ 157 h 394"/>
                <a:gd name="T38" fmla="*/ 2172 w 2575"/>
                <a:gd name="T39" fmla="*/ 150 h 394"/>
                <a:gd name="T40" fmla="*/ 2206 w 2575"/>
                <a:gd name="T41" fmla="*/ 149 h 394"/>
                <a:gd name="T42" fmla="*/ 2234 w 2575"/>
                <a:gd name="T43" fmla="*/ 135 h 394"/>
                <a:gd name="T44" fmla="*/ 2258 w 2575"/>
                <a:gd name="T45" fmla="*/ 128 h 394"/>
                <a:gd name="T46" fmla="*/ 2416 w 2575"/>
                <a:gd name="T47" fmla="*/ 94 h 394"/>
                <a:gd name="T48" fmla="*/ 2448 w 2575"/>
                <a:gd name="T49" fmla="*/ 72 h 394"/>
                <a:gd name="T50" fmla="*/ 2450 w 2575"/>
                <a:gd name="T51" fmla="*/ 71 h 394"/>
                <a:gd name="T52" fmla="*/ 2453 w 2575"/>
                <a:gd name="T53" fmla="*/ 71 h 394"/>
                <a:gd name="T54" fmla="*/ 2475 w 2575"/>
                <a:gd name="T55" fmla="*/ 69 h 394"/>
                <a:gd name="T56" fmla="*/ 2475 w 2575"/>
                <a:gd name="T57" fmla="*/ 63 h 394"/>
                <a:gd name="T58" fmla="*/ 2455 w 2575"/>
                <a:gd name="T59" fmla="*/ 67 h 394"/>
                <a:gd name="T60" fmla="*/ 2463 w 2575"/>
                <a:gd name="T61" fmla="*/ 49 h 394"/>
                <a:gd name="T62" fmla="*/ 2471 w 2575"/>
                <a:gd name="T63" fmla="*/ 50 h 394"/>
                <a:gd name="T64" fmla="*/ 2471 w 2575"/>
                <a:gd name="T65" fmla="*/ 50 h 394"/>
                <a:gd name="T66" fmla="*/ 2516 w 2575"/>
                <a:gd name="T67" fmla="*/ 36 h 394"/>
                <a:gd name="T68" fmla="*/ 2575 w 2575"/>
                <a:gd name="T69" fmla="*/ 15 h 394"/>
                <a:gd name="T70" fmla="*/ 2501 w 2575"/>
                <a:gd name="T71" fmla="*/ 2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" h="394">
                  <a:moveTo>
                    <a:pt x="2501" y="20"/>
                  </a:moveTo>
                  <a:cubicBezTo>
                    <a:pt x="2499" y="21"/>
                    <a:pt x="2496" y="21"/>
                    <a:pt x="2494" y="22"/>
                  </a:cubicBezTo>
                  <a:cubicBezTo>
                    <a:pt x="2488" y="22"/>
                    <a:pt x="2483" y="22"/>
                    <a:pt x="2477" y="22"/>
                  </a:cubicBezTo>
                  <a:cubicBezTo>
                    <a:pt x="2409" y="18"/>
                    <a:pt x="2344" y="37"/>
                    <a:pt x="2278" y="47"/>
                  </a:cubicBezTo>
                  <a:cubicBezTo>
                    <a:pt x="2091" y="74"/>
                    <a:pt x="1902" y="89"/>
                    <a:pt x="1713" y="111"/>
                  </a:cubicBezTo>
                  <a:cubicBezTo>
                    <a:pt x="1559" y="128"/>
                    <a:pt x="1403" y="134"/>
                    <a:pt x="1248" y="152"/>
                  </a:cubicBezTo>
                  <a:cubicBezTo>
                    <a:pt x="1049" y="174"/>
                    <a:pt x="849" y="186"/>
                    <a:pt x="649" y="207"/>
                  </a:cubicBezTo>
                  <a:cubicBezTo>
                    <a:pt x="468" y="227"/>
                    <a:pt x="287" y="244"/>
                    <a:pt x="107" y="272"/>
                  </a:cubicBezTo>
                  <a:cubicBezTo>
                    <a:pt x="77" y="277"/>
                    <a:pt x="47" y="283"/>
                    <a:pt x="20" y="296"/>
                  </a:cubicBezTo>
                  <a:cubicBezTo>
                    <a:pt x="11" y="301"/>
                    <a:pt x="0" y="306"/>
                    <a:pt x="2" y="318"/>
                  </a:cubicBezTo>
                  <a:cubicBezTo>
                    <a:pt x="3" y="328"/>
                    <a:pt x="12" y="331"/>
                    <a:pt x="20" y="335"/>
                  </a:cubicBezTo>
                  <a:cubicBezTo>
                    <a:pt x="32" y="340"/>
                    <a:pt x="50" y="340"/>
                    <a:pt x="53" y="352"/>
                  </a:cubicBezTo>
                  <a:cubicBezTo>
                    <a:pt x="63" y="394"/>
                    <a:pt x="96" y="387"/>
                    <a:pt x="122" y="385"/>
                  </a:cubicBezTo>
                  <a:cubicBezTo>
                    <a:pt x="248" y="376"/>
                    <a:pt x="374" y="366"/>
                    <a:pt x="500" y="352"/>
                  </a:cubicBezTo>
                  <a:cubicBezTo>
                    <a:pt x="729" y="326"/>
                    <a:pt x="955" y="282"/>
                    <a:pt x="1185" y="267"/>
                  </a:cubicBezTo>
                  <a:cubicBezTo>
                    <a:pt x="1284" y="260"/>
                    <a:pt x="1384" y="251"/>
                    <a:pt x="1483" y="239"/>
                  </a:cubicBezTo>
                  <a:cubicBezTo>
                    <a:pt x="1662" y="218"/>
                    <a:pt x="1842" y="194"/>
                    <a:pt x="2021" y="171"/>
                  </a:cubicBezTo>
                  <a:cubicBezTo>
                    <a:pt x="2039" y="168"/>
                    <a:pt x="2057" y="165"/>
                    <a:pt x="2075" y="162"/>
                  </a:cubicBezTo>
                  <a:cubicBezTo>
                    <a:pt x="2095" y="166"/>
                    <a:pt x="2113" y="148"/>
                    <a:pt x="2134" y="157"/>
                  </a:cubicBezTo>
                  <a:cubicBezTo>
                    <a:pt x="2148" y="161"/>
                    <a:pt x="2162" y="160"/>
                    <a:pt x="2172" y="150"/>
                  </a:cubicBezTo>
                  <a:cubicBezTo>
                    <a:pt x="2184" y="138"/>
                    <a:pt x="2194" y="146"/>
                    <a:pt x="2206" y="149"/>
                  </a:cubicBezTo>
                  <a:cubicBezTo>
                    <a:pt x="2214" y="141"/>
                    <a:pt x="2229" y="150"/>
                    <a:pt x="2234" y="135"/>
                  </a:cubicBezTo>
                  <a:cubicBezTo>
                    <a:pt x="2241" y="129"/>
                    <a:pt x="2256" y="152"/>
                    <a:pt x="2258" y="128"/>
                  </a:cubicBezTo>
                  <a:cubicBezTo>
                    <a:pt x="2310" y="114"/>
                    <a:pt x="2362" y="98"/>
                    <a:pt x="2416" y="94"/>
                  </a:cubicBezTo>
                  <a:cubicBezTo>
                    <a:pt x="2430" y="92"/>
                    <a:pt x="2455" y="105"/>
                    <a:pt x="2448" y="72"/>
                  </a:cubicBezTo>
                  <a:cubicBezTo>
                    <a:pt x="2450" y="71"/>
                    <a:pt x="2450" y="71"/>
                    <a:pt x="2450" y="71"/>
                  </a:cubicBezTo>
                  <a:cubicBezTo>
                    <a:pt x="2453" y="71"/>
                    <a:pt x="2453" y="71"/>
                    <a:pt x="2453" y="71"/>
                  </a:cubicBezTo>
                  <a:cubicBezTo>
                    <a:pt x="2461" y="76"/>
                    <a:pt x="2469" y="77"/>
                    <a:pt x="2475" y="69"/>
                  </a:cubicBezTo>
                  <a:cubicBezTo>
                    <a:pt x="2476" y="68"/>
                    <a:pt x="2476" y="63"/>
                    <a:pt x="2475" y="63"/>
                  </a:cubicBezTo>
                  <a:cubicBezTo>
                    <a:pt x="2468" y="59"/>
                    <a:pt x="2462" y="64"/>
                    <a:pt x="2455" y="67"/>
                  </a:cubicBezTo>
                  <a:cubicBezTo>
                    <a:pt x="2446" y="56"/>
                    <a:pt x="2453" y="52"/>
                    <a:pt x="2463" y="49"/>
                  </a:cubicBezTo>
                  <a:cubicBezTo>
                    <a:pt x="2466" y="50"/>
                    <a:pt x="2468" y="50"/>
                    <a:pt x="2471" y="50"/>
                  </a:cubicBezTo>
                  <a:cubicBezTo>
                    <a:pt x="2471" y="50"/>
                    <a:pt x="2471" y="50"/>
                    <a:pt x="2471" y="50"/>
                  </a:cubicBezTo>
                  <a:cubicBezTo>
                    <a:pt x="2487" y="50"/>
                    <a:pt x="2504" y="50"/>
                    <a:pt x="2516" y="36"/>
                  </a:cubicBezTo>
                  <a:cubicBezTo>
                    <a:pt x="2538" y="36"/>
                    <a:pt x="2551" y="11"/>
                    <a:pt x="2575" y="15"/>
                  </a:cubicBezTo>
                  <a:cubicBezTo>
                    <a:pt x="2549" y="0"/>
                    <a:pt x="2525" y="12"/>
                    <a:pt x="2501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trike="noStrike" noProof="1">
                <a:solidFill>
                  <a:schemeClr val="tx1">
                    <a:alpha val="45000"/>
                  </a:schemeClr>
                </a:solidFill>
              </a:endParaRPr>
            </a:p>
          </p:txBody>
        </p:sp>
        <p:sp>
          <p:nvSpPr>
            <p:cNvPr id="18" name="Freeform 8"/>
            <p:cNvSpPr>
              <a:spLocks noEditPoints="1"/>
            </p:cNvSpPr>
            <p:nvPr/>
          </p:nvSpPr>
          <p:spPr bwMode="auto">
            <a:xfrm>
              <a:off x="20867627" y="1448097"/>
              <a:ext cx="1911351" cy="1619249"/>
            </a:xfrm>
            <a:custGeom>
              <a:avLst/>
              <a:gdLst>
                <a:gd name="T0" fmla="*/ 47 w 1018"/>
                <a:gd name="T1" fmla="*/ 358 h 862"/>
                <a:gd name="T2" fmla="*/ 51 w 1018"/>
                <a:gd name="T3" fmla="*/ 449 h 862"/>
                <a:gd name="T4" fmla="*/ 70 w 1018"/>
                <a:gd name="T5" fmla="*/ 534 h 862"/>
                <a:gd name="T6" fmla="*/ 182 w 1018"/>
                <a:gd name="T7" fmla="*/ 591 h 862"/>
                <a:gd name="T8" fmla="*/ 210 w 1018"/>
                <a:gd name="T9" fmla="*/ 513 h 862"/>
                <a:gd name="T10" fmla="*/ 403 w 1018"/>
                <a:gd name="T11" fmla="*/ 371 h 862"/>
                <a:gd name="T12" fmla="*/ 332 w 1018"/>
                <a:gd name="T13" fmla="*/ 844 h 862"/>
                <a:gd name="T14" fmla="*/ 395 w 1018"/>
                <a:gd name="T15" fmla="*/ 829 h 862"/>
                <a:gd name="T16" fmla="*/ 514 w 1018"/>
                <a:gd name="T17" fmla="*/ 372 h 862"/>
                <a:gd name="T18" fmla="*/ 586 w 1018"/>
                <a:gd name="T19" fmla="*/ 338 h 862"/>
                <a:gd name="T20" fmla="*/ 588 w 1018"/>
                <a:gd name="T21" fmla="*/ 631 h 862"/>
                <a:gd name="T22" fmla="*/ 588 w 1018"/>
                <a:gd name="T23" fmla="*/ 631 h 862"/>
                <a:gd name="T24" fmla="*/ 609 w 1018"/>
                <a:gd name="T25" fmla="*/ 631 h 862"/>
                <a:gd name="T26" fmla="*/ 609 w 1018"/>
                <a:gd name="T27" fmla="*/ 631 h 862"/>
                <a:gd name="T28" fmla="*/ 692 w 1018"/>
                <a:gd name="T29" fmla="*/ 481 h 862"/>
                <a:gd name="T30" fmla="*/ 843 w 1018"/>
                <a:gd name="T31" fmla="*/ 477 h 862"/>
                <a:gd name="T32" fmla="*/ 978 w 1018"/>
                <a:gd name="T33" fmla="*/ 679 h 862"/>
                <a:gd name="T34" fmla="*/ 996 w 1018"/>
                <a:gd name="T35" fmla="*/ 573 h 862"/>
                <a:gd name="T36" fmla="*/ 946 w 1018"/>
                <a:gd name="T37" fmla="*/ 385 h 862"/>
                <a:gd name="T38" fmla="*/ 907 w 1018"/>
                <a:gd name="T39" fmla="*/ 334 h 862"/>
                <a:gd name="T40" fmla="*/ 753 w 1018"/>
                <a:gd name="T41" fmla="*/ 48 h 862"/>
                <a:gd name="T42" fmla="*/ 666 w 1018"/>
                <a:gd name="T43" fmla="*/ 83 h 862"/>
                <a:gd name="T44" fmla="*/ 673 w 1018"/>
                <a:gd name="T45" fmla="*/ 161 h 862"/>
                <a:gd name="T46" fmla="*/ 582 w 1018"/>
                <a:gd name="T47" fmla="*/ 89 h 862"/>
                <a:gd name="T48" fmla="*/ 486 w 1018"/>
                <a:gd name="T49" fmla="*/ 48 h 862"/>
                <a:gd name="T50" fmla="*/ 426 w 1018"/>
                <a:gd name="T51" fmla="*/ 250 h 862"/>
                <a:gd name="T52" fmla="*/ 276 w 1018"/>
                <a:gd name="T53" fmla="*/ 318 h 862"/>
                <a:gd name="T54" fmla="*/ 281 w 1018"/>
                <a:gd name="T55" fmla="*/ 191 h 862"/>
                <a:gd name="T56" fmla="*/ 279 w 1018"/>
                <a:gd name="T57" fmla="*/ 76 h 862"/>
                <a:gd name="T58" fmla="*/ 171 w 1018"/>
                <a:gd name="T59" fmla="*/ 100 h 862"/>
                <a:gd name="T60" fmla="*/ 59 w 1018"/>
                <a:gd name="T61" fmla="*/ 358 h 862"/>
                <a:gd name="T62" fmla="*/ 725 w 1018"/>
                <a:gd name="T63" fmla="*/ 232 h 862"/>
                <a:gd name="T64" fmla="*/ 779 w 1018"/>
                <a:gd name="T65" fmla="*/ 382 h 862"/>
                <a:gd name="T66" fmla="*/ 697 w 1018"/>
                <a:gd name="T67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8" h="862">
                  <a:moveTo>
                    <a:pt x="59" y="358"/>
                  </a:moveTo>
                  <a:cubicBezTo>
                    <a:pt x="55" y="358"/>
                    <a:pt x="51" y="357"/>
                    <a:pt x="47" y="358"/>
                  </a:cubicBezTo>
                  <a:cubicBezTo>
                    <a:pt x="29" y="362"/>
                    <a:pt x="8" y="362"/>
                    <a:pt x="2" y="386"/>
                  </a:cubicBezTo>
                  <a:cubicBezTo>
                    <a:pt x="0" y="398"/>
                    <a:pt x="40" y="448"/>
                    <a:pt x="51" y="449"/>
                  </a:cubicBezTo>
                  <a:cubicBezTo>
                    <a:pt x="97" y="456"/>
                    <a:pt x="97" y="456"/>
                    <a:pt x="79" y="502"/>
                  </a:cubicBezTo>
                  <a:cubicBezTo>
                    <a:pt x="75" y="512"/>
                    <a:pt x="70" y="523"/>
                    <a:pt x="70" y="534"/>
                  </a:cubicBezTo>
                  <a:cubicBezTo>
                    <a:pt x="69" y="550"/>
                    <a:pt x="60" y="573"/>
                    <a:pt x="83" y="580"/>
                  </a:cubicBezTo>
                  <a:cubicBezTo>
                    <a:pt x="115" y="590"/>
                    <a:pt x="149" y="598"/>
                    <a:pt x="182" y="591"/>
                  </a:cubicBezTo>
                  <a:cubicBezTo>
                    <a:pt x="196" y="589"/>
                    <a:pt x="208" y="578"/>
                    <a:pt x="208" y="559"/>
                  </a:cubicBezTo>
                  <a:cubicBezTo>
                    <a:pt x="208" y="544"/>
                    <a:pt x="209" y="528"/>
                    <a:pt x="210" y="513"/>
                  </a:cubicBezTo>
                  <a:cubicBezTo>
                    <a:pt x="211" y="482"/>
                    <a:pt x="210" y="443"/>
                    <a:pt x="238" y="427"/>
                  </a:cubicBezTo>
                  <a:cubicBezTo>
                    <a:pt x="286" y="398"/>
                    <a:pt x="343" y="388"/>
                    <a:pt x="403" y="371"/>
                  </a:cubicBezTo>
                  <a:cubicBezTo>
                    <a:pt x="386" y="444"/>
                    <a:pt x="369" y="509"/>
                    <a:pt x="354" y="576"/>
                  </a:cubicBezTo>
                  <a:cubicBezTo>
                    <a:pt x="333" y="664"/>
                    <a:pt x="320" y="753"/>
                    <a:pt x="332" y="844"/>
                  </a:cubicBezTo>
                  <a:cubicBezTo>
                    <a:pt x="334" y="862"/>
                    <a:pt x="350" y="858"/>
                    <a:pt x="351" y="858"/>
                  </a:cubicBezTo>
                  <a:cubicBezTo>
                    <a:pt x="365" y="846"/>
                    <a:pt x="386" y="841"/>
                    <a:pt x="395" y="829"/>
                  </a:cubicBezTo>
                  <a:cubicBezTo>
                    <a:pt x="410" y="808"/>
                    <a:pt x="418" y="781"/>
                    <a:pt x="426" y="756"/>
                  </a:cubicBezTo>
                  <a:cubicBezTo>
                    <a:pt x="463" y="630"/>
                    <a:pt x="490" y="501"/>
                    <a:pt x="514" y="372"/>
                  </a:cubicBezTo>
                  <a:cubicBezTo>
                    <a:pt x="524" y="323"/>
                    <a:pt x="547" y="297"/>
                    <a:pt x="593" y="285"/>
                  </a:cubicBezTo>
                  <a:cubicBezTo>
                    <a:pt x="596" y="304"/>
                    <a:pt x="591" y="322"/>
                    <a:pt x="586" y="338"/>
                  </a:cubicBezTo>
                  <a:cubicBezTo>
                    <a:pt x="566" y="401"/>
                    <a:pt x="553" y="465"/>
                    <a:pt x="558" y="530"/>
                  </a:cubicBezTo>
                  <a:cubicBezTo>
                    <a:pt x="560" y="563"/>
                    <a:pt x="546" y="607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91" y="641"/>
                    <a:pt x="594" y="650"/>
                    <a:pt x="598" y="661"/>
                  </a:cubicBezTo>
                  <a:cubicBezTo>
                    <a:pt x="607" y="651"/>
                    <a:pt x="609" y="642"/>
                    <a:pt x="609" y="631"/>
                  </a:cubicBezTo>
                  <a:cubicBezTo>
                    <a:pt x="607" y="629"/>
                    <a:pt x="604" y="627"/>
                    <a:pt x="602" y="626"/>
                  </a:cubicBezTo>
                  <a:cubicBezTo>
                    <a:pt x="604" y="625"/>
                    <a:pt x="607" y="626"/>
                    <a:pt x="609" y="631"/>
                  </a:cubicBezTo>
                  <a:cubicBezTo>
                    <a:pt x="624" y="577"/>
                    <a:pt x="623" y="519"/>
                    <a:pt x="642" y="463"/>
                  </a:cubicBezTo>
                  <a:cubicBezTo>
                    <a:pt x="658" y="474"/>
                    <a:pt x="674" y="479"/>
                    <a:pt x="692" y="481"/>
                  </a:cubicBezTo>
                  <a:cubicBezTo>
                    <a:pt x="733" y="487"/>
                    <a:pt x="770" y="466"/>
                    <a:pt x="810" y="461"/>
                  </a:cubicBezTo>
                  <a:cubicBezTo>
                    <a:pt x="830" y="459"/>
                    <a:pt x="836" y="462"/>
                    <a:pt x="843" y="477"/>
                  </a:cubicBezTo>
                  <a:cubicBezTo>
                    <a:pt x="865" y="521"/>
                    <a:pt x="881" y="567"/>
                    <a:pt x="890" y="617"/>
                  </a:cubicBezTo>
                  <a:cubicBezTo>
                    <a:pt x="902" y="691"/>
                    <a:pt x="905" y="690"/>
                    <a:pt x="978" y="679"/>
                  </a:cubicBezTo>
                  <a:cubicBezTo>
                    <a:pt x="1013" y="674"/>
                    <a:pt x="1018" y="655"/>
                    <a:pt x="1013" y="627"/>
                  </a:cubicBezTo>
                  <a:cubicBezTo>
                    <a:pt x="1010" y="609"/>
                    <a:pt x="1005" y="590"/>
                    <a:pt x="996" y="573"/>
                  </a:cubicBezTo>
                  <a:cubicBezTo>
                    <a:pt x="971" y="523"/>
                    <a:pt x="959" y="469"/>
                    <a:pt x="943" y="416"/>
                  </a:cubicBezTo>
                  <a:cubicBezTo>
                    <a:pt x="939" y="404"/>
                    <a:pt x="941" y="394"/>
                    <a:pt x="946" y="385"/>
                  </a:cubicBezTo>
                  <a:cubicBezTo>
                    <a:pt x="958" y="363"/>
                    <a:pt x="952" y="345"/>
                    <a:pt x="929" y="342"/>
                  </a:cubicBezTo>
                  <a:cubicBezTo>
                    <a:pt x="920" y="341"/>
                    <a:pt x="913" y="345"/>
                    <a:pt x="907" y="334"/>
                  </a:cubicBezTo>
                  <a:cubicBezTo>
                    <a:pt x="880" y="282"/>
                    <a:pt x="848" y="233"/>
                    <a:pt x="825" y="180"/>
                  </a:cubicBezTo>
                  <a:cubicBezTo>
                    <a:pt x="805" y="134"/>
                    <a:pt x="781" y="90"/>
                    <a:pt x="753" y="48"/>
                  </a:cubicBezTo>
                  <a:cubicBezTo>
                    <a:pt x="749" y="41"/>
                    <a:pt x="743" y="28"/>
                    <a:pt x="735" y="32"/>
                  </a:cubicBezTo>
                  <a:cubicBezTo>
                    <a:pt x="710" y="45"/>
                    <a:pt x="684" y="60"/>
                    <a:pt x="666" y="83"/>
                  </a:cubicBezTo>
                  <a:cubicBezTo>
                    <a:pt x="653" y="100"/>
                    <a:pt x="673" y="112"/>
                    <a:pt x="676" y="127"/>
                  </a:cubicBezTo>
                  <a:cubicBezTo>
                    <a:pt x="678" y="139"/>
                    <a:pt x="696" y="150"/>
                    <a:pt x="673" y="161"/>
                  </a:cubicBezTo>
                  <a:cubicBezTo>
                    <a:pt x="636" y="178"/>
                    <a:pt x="601" y="201"/>
                    <a:pt x="557" y="213"/>
                  </a:cubicBezTo>
                  <a:cubicBezTo>
                    <a:pt x="566" y="170"/>
                    <a:pt x="573" y="129"/>
                    <a:pt x="582" y="89"/>
                  </a:cubicBezTo>
                  <a:cubicBezTo>
                    <a:pt x="592" y="45"/>
                    <a:pt x="584" y="29"/>
                    <a:pt x="539" y="12"/>
                  </a:cubicBezTo>
                  <a:cubicBezTo>
                    <a:pt x="506" y="0"/>
                    <a:pt x="499" y="30"/>
                    <a:pt x="486" y="48"/>
                  </a:cubicBezTo>
                  <a:cubicBezTo>
                    <a:pt x="474" y="64"/>
                    <a:pt x="466" y="83"/>
                    <a:pt x="462" y="103"/>
                  </a:cubicBezTo>
                  <a:cubicBezTo>
                    <a:pt x="450" y="152"/>
                    <a:pt x="438" y="201"/>
                    <a:pt x="426" y="250"/>
                  </a:cubicBezTo>
                  <a:cubicBezTo>
                    <a:pt x="423" y="263"/>
                    <a:pt x="421" y="275"/>
                    <a:pt x="406" y="280"/>
                  </a:cubicBezTo>
                  <a:cubicBezTo>
                    <a:pt x="363" y="292"/>
                    <a:pt x="319" y="305"/>
                    <a:pt x="276" y="318"/>
                  </a:cubicBezTo>
                  <a:cubicBezTo>
                    <a:pt x="255" y="324"/>
                    <a:pt x="252" y="314"/>
                    <a:pt x="255" y="297"/>
                  </a:cubicBezTo>
                  <a:cubicBezTo>
                    <a:pt x="261" y="261"/>
                    <a:pt x="266" y="225"/>
                    <a:pt x="281" y="191"/>
                  </a:cubicBezTo>
                  <a:cubicBezTo>
                    <a:pt x="294" y="161"/>
                    <a:pt x="298" y="130"/>
                    <a:pt x="300" y="99"/>
                  </a:cubicBezTo>
                  <a:cubicBezTo>
                    <a:pt x="301" y="83"/>
                    <a:pt x="297" y="76"/>
                    <a:pt x="279" y="76"/>
                  </a:cubicBezTo>
                  <a:cubicBezTo>
                    <a:pt x="261" y="75"/>
                    <a:pt x="242" y="71"/>
                    <a:pt x="224" y="66"/>
                  </a:cubicBezTo>
                  <a:cubicBezTo>
                    <a:pt x="192" y="57"/>
                    <a:pt x="183" y="72"/>
                    <a:pt x="171" y="100"/>
                  </a:cubicBezTo>
                  <a:cubicBezTo>
                    <a:pt x="143" y="164"/>
                    <a:pt x="145" y="233"/>
                    <a:pt x="126" y="298"/>
                  </a:cubicBezTo>
                  <a:cubicBezTo>
                    <a:pt x="114" y="341"/>
                    <a:pt x="97" y="356"/>
                    <a:pt x="59" y="358"/>
                  </a:cubicBezTo>
                  <a:close/>
                  <a:moveTo>
                    <a:pt x="697" y="282"/>
                  </a:moveTo>
                  <a:cubicBezTo>
                    <a:pt x="703" y="265"/>
                    <a:pt x="715" y="249"/>
                    <a:pt x="725" y="232"/>
                  </a:cubicBezTo>
                  <a:cubicBezTo>
                    <a:pt x="757" y="273"/>
                    <a:pt x="777" y="314"/>
                    <a:pt x="794" y="358"/>
                  </a:cubicBezTo>
                  <a:cubicBezTo>
                    <a:pt x="802" y="378"/>
                    <a:pt x="797" y="383"/>
                    <a:pt x="779" y="382"/>
                  </a:cubicBezTo>
                  <a:cubicBezTo>
                    <a:pt x="774" y="382"/>
                    <a:pt x="769" y="383"/>
                    <a:pt x="764" y="383"/>
                  </a:cubicBezTo>
                  <a:cubicBezTo>
                    <a:pt x="618" y="393"/>
                    <a:pt x="664" y="384"/>
                    <a:pt x="697" y="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trike="noStrike" noProof="1">
                <a:solidFill>
                  <a:schemeClr val="tx1">
                    <a:alpha val="45000"/>
                  </a:schemeClr>
                </a:solidFill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23531454" y="963909"/>
              <a:ext cx="1638300" cy="1947863"/>
            </a:xfrm>
            <a:custGeom>
              <a:avLst/>
              <a:gdLst>
                <a:gd name="T0" fmla="*/ 14 w 873"/>
                <a:gd name="T1" fmla="*/ 1009 h 1036"/>
                <a:gd name="T2" fmla="*/ 20 w 873"/>
                <a:gd name="T3" fmla="*/ 1026 h 1036"/>
                <a:gd name="T4" fmla="*/ 44 w 873"/>
                <a:gd name="T5" fmla="*/ 1024 h 1036"/>
                <a:gd name="T6" fmla="*/ 118 w 873"/>
                <a:gd name="T7" fmla="*/ 878 h 1036"/>
                <a:gd name="T8" fmla="*/ 151 w 873"/>
                <a:gd name="T9" fmla="*/ 746 h 1036"/>
                <a:gd name="T10" fmla="*/ 167 w 873"/>
                <a:gd name="T11" fmla="*/ 764 h 1036"/>
                <a:gd name="T12" fmla="*/ 280 w 873"/>
                <a:gd name="T13" fmla="*/ 911 h 1036"/>
                <a:gd name="T14" fmla="*/ 435 w 873"/>
                <a:gd name="T15" fmla="*/ 964 h 1036"/>
                <a:gd name="T16" fmla="*/ 466 w 873"/>
                <a:gd name="T17" fmla="*/ 913 h 1036"/>
                <a:gd name="T18" fmla="*/ 696 w 873"/>
                <a:gd name="T19" fmla="*/ 846 h 1036"/>
                <a:gd name="T20" fmla="*/ 762 w 873"/>
                <a:gd name="T21" fmla="*/ 639 h 1036"/>
                <a:gd name="T22" fmla="*/ 639 w 873"/>
                <a:gd name="T23" fmla="*/ 496 h 1036"/>
                <a:gd name="T24" fmla="*/ 650 w 873"/>
                <a:gd name="T25" fmla="*/ 490 h 1036"/>
                <a:gd name="T26" fmla="*/ 676 w 873"/>
                <a:gd name="T27" fmla="*/ 443 h 1036"/>
                <a:gd name="T28" fmla="*/ 650 w 873"/>
                <a:gd name="T29" fmla="*/ 416 h 1036"/>
                <a:gd name="T30" fmla="*/ 650 w 873"/>
                <a:gd name="T31" fmla="*/ 401 h 1036"/>
                <a:gd name="T32" fmla="*/ 766 w 873"/>
                <a:gd name="T33" fmla="*/ 311 h 1036"/>
                <a:gd name="T34" fmla="*/ 837 w 873"/>
                <a:gd name="T35" fmla="*/ 325 h 1036"/>
                <a:gd name="T36" fmla="*/ 837 w 873"/>
                <a:gd name="T37" fmla="*/ 325 h 1036"/>
                <a:gd name="T38" fmla="*/ 863 w 873"/>
                <a:gd name="T39" fmla="*/ 362 h 1036"/>
                <a:gd name="T40" fmla="*/ 858 w 873"/>
                <a:gd name="T41" fmla="*/ 317 h 1036"/>
                <a:gd name="T42" fmla="*/ 861 w 873"/>
                <a:gd name="T43" fmla="*/ 281 h 1036"/>
                <a:gd name="T44" fmla="*/ 677 w 873"/>
                <a:gd name="T45" fmla="*/ 218 h 1036"/>
                <a:gd name="T46" fmla="*/ 613 w 873"/>
                <a:gd name="T47" fmla="*/ 265 h 1036"/>
                <a:gd name="T48" fmla="*/ 474 w 873"/>
                <a:gd name="T49" fmla="*/ 462 h 1036"/>
                <a:gd name="T50" fmla="*/ 446 w 873"/>
                <a:gd name="T51" fmla="*/ 482 h 1036"/>
                <a:gd name="T52" fmla="*/ 227 w 873"/>
                <a:gd name="T53" fmla="*/ 529 h 1036"/>
                <a:gd name="T54" fmla="*/ 204 w 873"/>
                <a:gd name="T55" fmla="*/ 507 h 1036"/>
                <a:gd name="T56" fmla="*/ 256 w 873"/>
                <a:gd name="T57" fmla="*/ 298 h 1036"/>
                <a:gd name="T58" fmla="*/ 306 w 873"/>
                <a:gd name="T59" fmla="*/ 72 h 1036"/>
                <a:gd name="T60" fmla="*/ 256 w 873"/>
                <a:gd name="T61" fmla="*/ 12 h 1036"/>
                <a:gd name="T62" fmla="*/ 217 w 873"/>
                <a:gd name="T63" fmla="*/ 37 h 1036"/>
                <a:gd name="T64" fmla="*/ 173 w 873"/>
                <a:gd name="T65" fmla="*/ 140 h 1036"/>
                <a:gd name="T66" fmla="*/ 88 w 873"/>
                <a:gd name="T67" fmla="*/ 513 h 1036"/>
                <a:gd name="T68" fmla="*/ 57 w 873"/>
                <a:gd name="T69" fmla="*/ 633 h 1036"/>
                <a:gd name="T70" fmla="*/ 14 w 873"/>
                <a:gd name="T71" fmla="*/ 1009 h 1036"/>
                <a:gd name="T72" fmla="*/ 431 w 873"/>
                <a:gd name="T73" fmla="*/ 585 h 1036"/>
                <a:gd name="T74" fmla="*/ 442 w 873"/>
                <a:gd name="T75" fmla="*/ 583 h 1036"/>
                <a:gd name="T76" fmla="*/ 566 w 873"/>
                <a:gd name="T77" fmla="*/ 617 h 1036"/>
                <a:gd name="T78" fmla="*/ 617 w 873"/>
                <a:gd name="T79" fmla="*/ 656 h 1036"/>
                <a:gd name="T80" fmla="*/ 629 w 873"/>
                <a:gd name="T81" fmla="*/ 754 h 1036"/>
                <a:gd name="T82" fmla="*/ 521 w 873"/>
                <a:gd name="T83" fmla="*/ 826 h 1036"/>
                <a:gd name="T84" fmla="*/ 469 w 873"/>
                <a:gd name="T85" fmla="*/ 873 h 1036"/>
                <a:gd name="T86" fmla="*/ 456 w 873"/>
                <a:gd name="T87" fmla="*/ 875 h 1036"/>
                <a:gd name="T88" fmla="*/ 440 w 873"/>
                <a:gd name="T89" fmla="*/ 881 h 1036"/>
                <a:gd name="T90" fmla="*/ 440 w 873"/>
                <a:gd name="T91" fmla="*/ 881 h 1036"/>
                <a:gd name="T92" fmla="*/ 440 w 873"/>
                <a:gd name="T93" fmla="*/ 881 h 1036"/>
                <a:gd name="T94" fmla="*/ 370 w 873"/>
                <a:gd name="T95" fmla="*/ 820 h 1036"/>
                <a:gd name="T96" fmla="*/ 313 w 873"/>
                <a:gd name="T97" fmla="*/ 762 h 1036"/>
                <a:gd name="T98" fmla="*/ 205 w 873"/>
                <a:gd name="T99" fmla="*/ 650 h 1036"/>
                <a:gd name="T100" fmla="*/ 431 w 873"/>
                <a:gd name="T101" fmla="*/ 58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1036">
                  <a:moveTo>
                    <a:pt x="14" y="1009"/>
                  </a:moveTo>
                  <a:cubicBezTo>
                    <a:pt x="14" y="1015"/>
                    <a:pt x="9" y="1032"/>
                    <a:pt x="20" y="1026"/>
                  </a:cubicBezTo>
                  <a:cubicBezTo>
                    <a:pt x="29" y="1021"/>
                    <a:pt x="33" y="1036"/>
                    <a:pt x="44" y="1024"/>
                  </a:cubicBezTo>
                  <a:cubicBezTo>
                    <a:pt x="83" y="982"/>
                    <a:pt x="105" y="933"/>
                    <a:pt x="118" y="878"/>
                  </a:cubicBezTo>
                  <a:cubicBezTo>
                    <a:pt x="129" y="836"/>
                    <a:pt x="139" y="793"/>
                    <a:pt x="151" y="746"/>
                  </a:cubicBezTo>
                  <a:cubicBezTo>
                    <a:pt x="159" y="755"/>
                    <a:pt x="164" y="759"/>
                    <a:pt x="167" y="764"/>
                  </a:cubicBezTo>
                  <a:cubicBezTo>
                    <a:pt x="205" y="813"/>
                    <a:pt x="243" y="862"/>
                    <a:pt x="280" y="911"/>
                  </a:cubicBezTo>
                  <a:cubicBezTo>
                    <a:pt x="320" y="964"/>
                    <a:pt x="374" y="978"/>
                    <a:pt x="435" y="964"/>
                  </a:cubicBezTo>
                  <a:cubicBezTo>
                    <a:pt x="460" y="959"/>
                    <a:pt x="488" y="949"/>
                    <a:pt x="466" y="913"/>
                  </a:cubicBezTo>
                  <a:cubicBezTo>
                    <a:pt x="550" y="909"/>
                    <a:pt x="628" y="898"/>
                    <a:pt x="696" y="846"/>
                  </a:cubicBezTo>
                  <a:cubicBezTo>
                    <a:pt x="763" y="796"/>
                    <a:pt x="789" y="719"/>
                    <a:pt x="762" y="639"/>
                  </a:cubicBezTo>
                  <a:cubicBezTo>
                    <a:pt x="741" y="574"/>
                    <a:pt x="691" y="535"/>
                    <a:pt x="639" y="496"/>
                  </a:cubicBezTo>
                  <a:cubicBezTo>
                    <a:pt x="644" y="494"/>
                    <a:pt x="647" y="492"/>
                    <a:pt x="650" y="490"/>
                  </a:cubicBezTo>
                  <a:cubicBezTo>
                    <a:pt x="665" y="478"/>
                    <a:pt x="673" y="460"/>
                    <a:pt x="676" y="443"/>
                  </a:cubicBezTo>
                  <a:cubicBezTo>
                    <a:pt x="679" y="429"/>
                    <a:pt x="671" y="415"/>
                    <a:pt x="650" y="416"/>
                  </a:cubicBezTo>
                  <a:cubicBezTo>
                    <a:pt x="643" y="416"/>
                    <a:pt x="646" y="404"/>
                    <a:pt x="650" y="401"/>
                  </a:cubicBezTo>
                  <a:cubicBezTo>
                    <a:pt x="689" y="371"/>
                    <a:pt x="702" y="310"/>
                    <a:pt x="766" y="311"/>
                  </a:cubicBezTo>
                  <a:cubicBezTo>
                    <a:pt x="791" y="312"/>
                    <a:pt x="813" y="322"/>
                    <a:pt x="837" y="325"/>
                  </a:cubicBezTo>
                  <a:cubicBezTo>
                    <a:pt x="837" y="325"/>
                    <a:pt x="837" y="325"/>
                    <a:pt x="837" y="325"/>
                  </a:cubicBezTo>
                  <a:cubicBezTo>
                    <a:pt x="840" y="341"/>
                    <a:pt x="860" y="345"/>
                    <a:pt x="863" y="362"/>
                  </a:cubicBezTo>
                  <a:cubicBezTo>
                    <a:pt x="870" y="345"/>
                    <a:pt x="868" y="331"/>
                    <a:pt x="858" y="317"/>
                  </a:cubicBezTo>
                  <a:cubicBezTo>
                    <a:pt x="873" y="306"/>
                    <a:pt x="868" y="294"/>
                    <a:pt x="861" y="281"/>
                  </a:cubicBezTo>
                  <a:cubicBezTo>
                    <a:pt x="835" y="230"/>
                    <a:pt x="755" y="177"/>
                    <a:pt x="677" y="218"/>
                  </a:cubicBezTo>
                  <a:cubicBezTo>
                    <a:pt x="653" y="231"/>
                    <a:pt x="632" y="246"/>
                    <a:pt x="613" y="265"/>
                  </a:cubicBezTo>
                  <a:cubicBezTo>
                    <a:pt x="555" y="322"/>
                    <a:pt x="490" y="375"/>
                    <a:pt x="474" y="462"/>
                  </a:cubicBezTo>
                  <a:cubicBezTo>
                    <a:pt x="470" y="480"/>
                    <a:pt x="457" y="478"/>
                    <a:pt x="446" y="482"/>
                  </a:cubicBezTo>
                  <a:cubicBezTo>
                    <a:pt x="374" y="504"/>
                    <a:pt x="301" y="514"/>
                    <a:pt x="227" y="529"/>
                  </a:cubicBezTo>
                  <a:cubicBezTo>
                    <a:pt x="205" y="533"/>
                    <a:pt x="200" y="526"/>
                    <a:pt x="204" y="507"/>
                  </a:cubicBezTo>
                  <a:cubicBezTo>
                    <a:pt x="221" y="437"/>
                    <a:pt x="236" y="367"/>
                    <a:pt x="256" y="298"/>
                  </a:cubicBezTo>
                  <a:cubicBezTo>
                    <a:pt x="277" y="223"/>
                    <a:pt x="288" y="147"/>
                    <a:pt x="306" y="72"/>
                  </a:cubicBezTo>
                  <a:cubicBezTo>
                    <a:pt x="315" y="32"/>
                    <a:pt x="281" y="24"/>
                    <a:pt x="256" y="12"/>
                  </a:cubicBezTo>
                  <a:cubicBezTo>
                    <a:pt x="233" y="0"/>
                    <a:pt x="226" y="24"/>
                    <a:pt x="217" y="37"/>
                  </a:cubicBezTo>
                  <a:cubicBezTo>
                    <a:pt x="194" y="68"/>
                    <a:pt x="181" y="103"/>
                    <a:pt x="173" y="140"/>
                  </a:cubicBezTo>
                  <a:cubicBezTo>
                    <a:pt x="145" y="265"/>
                    <a:pt x="120" y="390"/>
                    <a:pt x="88" y="513"/>
                  </a:cubicBezTo>
                  <a:cubicBezTo>
                    <a:pt x="77" y="553"/>
                    <a:pt x="64" y="591"/>
                    <a:pt x="57" y="633"/>
                  </a:cubicBezTo>
                  <a:cubicBezTo>
                    <a:pt x="35" y="758"/>
                    <a:pt x="0" y="881"/>
                    <a:pt x="14" y="1009"/>
                  </a:cubicBezTo>
                  <a:close/>
                  <a:moveTo>
                    <a:pt x="431" y="585"/>
                  </a:moveTo>
                  <a:cubicBezTo>
                    <a:pt x="435" y="585"/>
                    <a:pt x="439" y="585"/>
                    <a:pt x="442" y="583"/>
                  </a:cubicBezTo>
                  <a:cubicBezTo>
                    <a:pt x="498" y="542"/>
                    <a:pt x="531" y="579"/>
                    <a:pt x="566" y="617"/>
                  </a:cubicBezTo>
                  <a:cubicBezTo>
                    <a:pt x="580" y="633"/>
                    <a:pt x="598" y="647"/>
                    <a:pt x="617" y="656"/>
                  </a:cubicBezTo>
                  <a:cubicBezTo>
                    <a:pt x="666" y="679"/>
                    <a:pt x="659" y="719"/>
                    <a:pt x="629" y="754"/>
                  </a:cubicBezTo>
                  <a:cubicBezTo>
                    <a:pt x="601" y="788"/>
                    <a:pt x="559" y="807"/>
                    <a:pt x="521" y="826"/>
                  </a:cubicBezTo>
                  <a:cubicBezTo>
                    <a:pt x="497" y="838"/>
                    <a:pt x="475" y="843"/>
                    <a:pt x="469" y="873"/>
                  </a:cubicBezTo>
                  <a:cubicBezTo>
                    <a:pt x="469" y="874"/>
                    <a:pt x="461" y="874"/>
                    <a:pt x="456" y="875"/>
                  </a:cubicBezTo>
                  <a:cubicBezTo>
                    <a:pt x="451" y="877"/>
                    <a:pt x="445" y="879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28" y="848"/>
                    <a:pt x="393" y="841"/>
                    <a:pt x="370" y="820"/>
                  </a:cubicBezTo>
                  <a:cubicBezTo>
                    <a:pt x="350" y="802"/>
                    <a:pt x="331" y="783"/>
                    <a:pt x="313" y="762"/>
                  </a:cubicBezTo>
                  <a:cubicBezTo>
                    <a:pt x="280" y="723"/>
                    <a:pt x="241" y="688"/>
                    <a:pt x="205" y="650"/>
                  </a:cubicBezTo>
                  <a:cubicBezTo>
                    <a:pt x="278" y="625"/>
                    <a:pt x="353" y="599"/>
                    <a:pt x="431" y="5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/>
              <a:endParaRPr lang="zh-CN" altLang="en-US" strike="noStrike" noProof="1">
                <a:solidFill>
                  <a:schemeClr val="tx1">
                    <a:alpha val="45000"/>
                  </a:schemeClr>
                </a:solidFill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999538" y="6546850"/>
            <a:ext cx="1033463" cy="366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  <a:endParaRPr lang="en-US" altLang="zh-CN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75" strike="noStrike" noProof="1">
                <a:solidFill>
                  <a:schemeClr val="bg2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lang="zh-CN" altLang="en-US" sz="175" strike="noStrike" noProof="1">
              <a:solidFill>
                <a:schemeClr val="bg2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28362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75" y="354013"/>
            <a:ext cx="7481888" cy="3743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8363" name="文本框 12"/>
          <p:cNvSpPr txBox="1"/>
          <p:nvPr/>
        </p:nvSpPr>
        <p:spPr>
          <a:xfrm>
            <a:off x="2336800" y="2768600"/>
            <a:ext cx="91440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1" rIns="91440" bIns="45721" anchor="t" anchorCtr="0">
            <a:spAutoFit/>
          </a:bodyPr>
          <a:lstStyle/>
          <a:p>
            <a:r>
              <a:rPr lang="en-US" altLang="zh-CN" sz="7200" b="1" dirty="0">
                <a:solidFill>
                  <a:srgbClr val="1C48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</a:p>
        </p:txBody>
      </p:sp>
      <p:grpSp>
        <p:nvGrpSpPr>
          <p:cNvPr id="228364" name="组合 13"/>
          <p:cNvGrpSpPr>
            <a:grpSpLocks noChangeAspect="1"/>
          </p:cNvGrpSpPr>
          <p:nvPr/>
        </p:nvGrpSpPr>
        <p:grpSpPr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22836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4" y="0"/>
              <a:ext cx="5318129" cy="164241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836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32435"/>
              <a:ext cx="5178427" cy="169054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28367" name="组合 16"/>
          <p:cNvGrpSpPr/>
          <p:nvPr/>
        </p:nvGrpSpPr>
        <p:grpSpPr>
          <a:xfrm>
            <a:off x="573088" y="6364288"/>
            <a:ext cx="585787" cy="338137"/>
            <a:chOff x="1234" y="0"/>
            <a:chExt cx="586238" cy="338971"/>
          </a:xfrm>
        </p:grpSpPr>
        <p:sp>
          <p:nvSpPr>
            <p:cNvPr id="228368" name="矩形 45"/>
            <p:cNvSpPr/>
            <p:nvPr/>
          </p:nvSpPr>
          <p:spPr>
            <a:xfrm>
              <a:off x="402646" y="0"/>
              <a:ext cx="184826" cy="3389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endParaRPr lang="zh-CN" altLang="en-US" sz="16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28369" name="组合 1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34" y="21724"/>
              <a:ext cx="298704" cy="29870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28370" name="组合 22"/>
          <p:cNvGrpSpPr/>
          <p:nvPr/>
        </p:nvGrpSpPr>
        <p:grpSpPr>
          <a:xfrm>
            <a:off x="571500" y="5948363"/>
            <a:ext cx="587375" cy="338137"/>
            <a:chOff x="0" y="0"/>
            <a:chExt cx="588140" cy="338973"/>
          </a:xfrm>
        </p:grpSpPr>
        <p:sp>
          <p:nvSpPr>
            <p:cNvPr id="228371" name="矩形 40"/>
            <p:cNvSpPr/>
            <p:nvPr/>
          </p:nvSpPr>
          <p:spPr>
            <a:xfrm>
              <a:off x="403226" y="0"/>
              <a:ext cx="184914" cy="3389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endParaRPr lang="zh-CN" altLang="en-US" sz="16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8372" name="Freeform 102"/>
            <p:cNvSpPr>
              <a:spLocks noEditPoints="1"/>
            </p:cNvSpPr>
            <p:nvPr/>
          </p:nvSpPr>
          <p:spPr>
            <a:xfrm>
              <a:off x="0" y="19050"/>
              <a:ext cx="300038" cy="298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37" h="837">
                  <a:moveTo>
                    <a:pt x="418" y="0"/>
                  </a:moveTo>
                  <a:cubicBezTo>
                    <a:pt x="187" y="0"/>
                    <a:pt x="0" y="187"/>
                    <a:pt x="0" y="419"/>
                  </a:cubicBezTo>
                  <a:cubicBezTo>
                    <a:pt x="0" y="650"/>
                    <a:pt x="187" y="837"/>
                    <a:pt x="418" y="837"/>
                  </a:cubicBezTo>
                  <a:cubicBezTo>
                    <a:pt x="650" y="837"/>
                    <a:pt x="837" y="650"/>
                    <a:pt x="837" y="419"/>
                  </a:cubicBezTo>
                  <a:cubicBezTo>
                    <a:pt x="837" y="187"/>
                    <a:pt x="650" y="0"/>
                    <a:pt x="418" y="0"/>
                  </a:cubicBezTo>
                  <a:close/>
                  <a:moveTo>
                    <a:pt x="173" y="583"/>
                  </a:moveTo>
                  <a:cubicBezTo>
                    <a:pt x="121" y="583"/>
                    <a:pt x="121" y="583"/>
                    <a:pt x="121" y="583"/>
                  </a:cubicBezTo>
                  <a:cubicBezTo>
                    <a:pt x="121" y="251"/>
                    <a:pt x="121" y="251"/>
                    <a:pt x="121" y="251"/>
                  </a:cubicBezTo>
                  <a:cubicBezTo>
                    <a:pt x="440" y="251"/>
                    <a:pt x="440" y="251"/>
                    <a:pt x="440" y="251"/>
                  </a:cubicBezTo>
                  <a:cubicBezTo>
                    <a:pt x="490" y="177"/>
                    <a:pt x="490" y="177"/>
                    <a:pt x="490" y="177"/>
                  </a:cubicBezTo>
                  <a:cubicBezTo>
                    <a:pt x="631" y="177"/>
                    <a:pt x="631" y="177"/>
                    <a:pt x="631" y="177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1" y="269"/>
                    <a:pt x="631" y="269"/>
                    <a:pt x="631" y="269"/>
                  </a:cubicBezTo>
                  <a:cubicBezTo>
                    <a:pt x="631" y="300"/>
                    <a:pt x="631" y="300"/>
                    <a:pt x="631" y="300"/>
                  </a:cubicBezTo>
                  <a:cubicBezTo>
                    <a:pt x="173" y="300"/>
                    <a:pt x="173" y="300"/>
                    <a:pt x="173" y="300"/>
                  </a:cubicBezTo>
                  <a:lnTo>
                    <a:pt x="173" y="583"/>
                  </a:lnTo>
                  <a:close/>
                  <a:moveTo>
                    <a:pt x="716" y="660"/>
                  </a:moveTo>
                  <a:cubicBezTo>
                    <a:pt x="205" y="660"/>
                    <a:pt x="205" y="660"/>
                    <a:pt x="205" y="660"/>
                  </a:cubicBezTo>
                  <a:cubicBezTo>
                    <a:pt x="205" y="328"/>
                    <a:pt x="205" y="328"/>
                    <a:pt x="205" y="328"/>
                  </a:cubicBezTo>
                  <a:cubicBezTo>
                    <a:pt x="716" y="328"/>
                    <a:pt x="716" y="328"/>
                    <a:pt x="716" y="328"/>
                  </a:cubicBezTo>
                  <a:lnTo>
                    <a:pt x="716" y="66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8373" name="组合 25"/>
          <p:cNvGrpSpPr/>
          <p:nvPr/>
        </p:nvGrpSpPr>
        <p:grpSpPr>
          <a:xfrm>
            <a:off x="573088" y="5549900"/>
            <a:ext cx="585787" cy="338138"/>
            <a:chOff x="1234" y="0"/>
            <a:chExt cx="586241" cy="338970"/>
          </a:xfrm>
        </p:grpSpPr>
        <p:sp>
          <p:nvSpPr>
            <p:cNvPr id="228374" name="矩形 37"/>
            <p:cNvSpPr/>
            <p:nvPr/>
          </p:nvSpPr>
          <p:spPr>
            <a:xfrm>
              <a:off x="402648" y="0"/>
              <a:ext cx="184827" cy="338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endParaRPr lang="zh-CN" altLang="en-US" sz="16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28375" name="组合 27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234" y="19247"/>
              <a:ext cx="298704" cy="29870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28376" name="文本框 35"/>
          <p:cNvSpPr txBox="1"/>
          <p:nvPr/>
        </p:nvSpPr>
        <p:spPr>
          <a:xfrm>
            <a:off x="974725" y="5549900"/>
            <a:ext cx="33067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010-60936006</a:t>
            </a:r>
            <a:endParaRPr lang="zh-CN" altLang="en-US" dirty="0">
              <a:solidFill>
                <a:schemeClr val="bg1"/>
              </a:solidFill>
              <a:latin typeface="Consolas" panose="020B0609020204030204" pitchFamily="49" charset="0"/>
              <a:ea typeface="宋体" panose="02010600030101010101" pitchFamily="2" charset="-122"/>
            </a:endParaRPr>
          </a:p>
        </p:txBody>
      </p:sp>
      <p:sp>
        <p:nvSpPr>
          <p:cNvPr id="228377" name="文本框 36"/>
          <p:cNvSpPr txBox="1"/>
          <p:nvPr/>
        </p:nvSpPr>
        <p:spPr>
          <a:xfrm>
            <a:off x="974725" y="5938838"/>
            <a:ext cx="33067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support@yjk.cn</a:t>
            </a:r>
            <a:endParaRPr lang="zh-CN" altLang="en-US" dirty="0">
              <a:solidFill>
                <a:schemeClr val="bg1"/>
              </a:solidFill>
              <a:latin typeface="Consolas" panose="020B0609020204030204" pitchFamily="49" charset="0"/>
              <a:ea typeface="宋体" panose="02010600030101010101" pitchFamily="2" charset="-122"/>
            </a:endParaRPr>
          </a:p>
        </p:txBody>
      </p:sp>
      <p:sp>
        <p:nvSpPr>
          <p:cNvPr id="228378" name="文本框 37"/>
          <p:cNvSpPr txBox="1"/>
          <p:nvPr/>
        </p:nvSpPr>
        <p:spPr>
          <a:xfrm>
            <a:off x="974725" y="6315075"/>
            <a:ext cx="33067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onsolas" panose="020B0609020204030204" pitchFamily="49" charset="0"/>
                <a:ea typeface="宋体" panose="02010600030101010101" pitchFamily="2" charset="-122"/>
              </a:rPr>
              <a:t>www.yjk.cn</a:t>
            </a:r>
            <a:endParaRPr lang="zh-CN" altLang="en-US" dirty="0">
              <a:solidFill>
                <a:schemeClr val="bg1"/>
              </a:solidFill>
              <a:latin typeface="Consolas" panose="020B0609020204030204" pitchFamily="49" charset="0"/>
              <a:ea typeface="宋体" panose="02010600030101010101" pitchFamily="2" charset="-122"/>
            </a:endParaRPr>
          </a:p>
        </p:txBody>
      </p:sp>
      <p:sp>
        <p:nvSpPr>
          <p:cNvPr id="228379" name="矩形 46"/>
          <p:cNvSpPr/>
          <p:nvPr/>
        </p:nvSpPr>
        <p:spPr>
          <a:xfrm>
            <a:off x="974725" y="5100638"/>
            <a:ext cx="309563" cy="3365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 lang="zh-CN" altLang="en-US" sz="16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8380" name="文本框 41"/>
          <p:cNvSpPr txBox="1"/>
          <p:nvPr/>
        </p:nvSpPr>
        <p:spPr>
          <a:xfrm>
            <a:off x="974725" y="5100638"/>
            <a:ext cx="33067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北京市东城区北三环东路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36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号</a:t>
            </a:r>
          </a:p>
        </p:txBody>
      </p:sp>
      <p:sp>
        <p:nvSpPr>
          <p:cNvPr id="228381" name="文本框 12"/>
          <p:cNvSpPr txBox="1"/>
          <p:nvPr/>
        </p:nvSpPr>
        <p:spPr>
          <a:xfrm>
            <a:off x="5797550" y="5773738"/>
            <a:ext cx="9353550" cy="70643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1" rIns="91440" bIns="45721" anchor="t" anchorCtr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盈建科助力建筑工业化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C131E-8520-9B64-CAA4-90EFC6D8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标题 1">
            <a:extLst>
              <a:ext uri="{FF2B5EF4-FFF2-40B4-BE49-F238E27FC236}">
                <a16:creationId xmlns:a16="http://schemas.microsoft.com/office/drawing/2014/main" id="{4A25FDE4-A988-3D46-CC98-010B1C796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188640"/>
            <a:ext cx="10850563" cy="840060"/>
          </a:xfrm>
        </p:spPr>
        <p:txBody>
          <a:bodyPr vert="horz" lIns="91440" tIns="45720" rIns="91440" bIns="45720" anchor="b" anchorCtr="0"/>
          <a:lstStyle/>
          <a:p>
            <a:pPr defTabSz="914400">
              <a:buNone/>
            </a:pPr>
            <a:r>
              <a:rPr lang="zh-CN" altLang="en-US" sz="3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目录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45D74E-8E5F-78AF-7194-F4A63AF2AA70}"/>
              </a:ext>
            </a:extLst>
          </p:cNvPr>
          <p:cNvSpPr txBox="1"/>
          <p:nvPr/>
        </p:nvSpPr>
        <p:spPr>
          <a:xfrm>
            <a:off x="805726" y="1810643"/>
            <a:ext cx="100811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一、</a:t>
            </a:r>
            <a:r>
              <a:rPr lang="zh-CN" altLang="en-US" sz="3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程序介绍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554C52-8A3E-2820-5DDB-74A5678F674E}"/>
              </a:ext>
            </a:extLst>
          </p:cNvPr>
          <p:cNvSpPr txBox="1"/>
          <p:nvPr/>
        </p:nvSpPr>
        <p:spPr>
          <a:xfrm>
            <a:off x="808620" y="2644765"/>
            <a:ext cx="100811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二、装配式结构设计软件的特点简介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303864-E283-38FC-4651-4C019C3D8BD2}"/>
              </a:ext>
            </a:extLst>
          </p:cNvPr>
          <p:cNvSpPr txBox="1"/>
          <p:nvPr/>
        </p:nvSpPr>
        <p:spPr>
          <a:xfrm>
            <a:off x="805726" y="3494911"/>
            <a:ext cx="1105091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三、盈建科装配式设计流程及实际项目操作演示</a:t>
            </a:r>
          </a:p>
        </p:txBody>
      </p:sp>
    </p:spTree>
    <p:extLst>
      <p:ext uri="{BB962C8B-B14F-4D97-AF65-F5344CB8AC3E}">
        <p14:creationId xmlns:p14="http://schemas.microsoft.com/office/powerpoint/2010/main" val="325217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4660E-AA2F-699E-5419-5A8E19CB7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标题 1">
            <a:extLst>
              <a:ext uri="{FF2B5EF4-FFF2-40B4-BE49-F238E27FC236}">
                <a16:creationId xmlns:a16="http://schemas.microsoft.com/office/drawing/2014/main" id="{B2338C6E-FBEA-ABE7-835B-46DA6096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pPr defTabSz="914400">
              <a:buNone/>
            </a:pPr>
            <a:r>
              <a:rPr lang="zh-CN" altLang="en-US" kern="1200" dirty="0">
                <a:latin typeface="+mj-lt"/>
                <a:ea typeface="+mj-ea"/>
                <a:cs typeface="+mj-cs"/>
              </a:rPr>
              <a:t>一、程序介绍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C313C8D-42AB-BD4C-2125-4D7BB59ED512}"/>
              </a:ext>
            </a:extLst>
          </p:cNvPr>
          <p:cNvSpPr/>
          <p:nvPr/>
        </p:nvSpPr>
        <p:spPr>
          <a:xfrm>
            <a:off x="669925" y="1181587"/>
            <a:ext cx="10583781" cy="25579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CAD6DA-6211-2405-D65C-0B75E980650C}"/>
              </a:ext>
            </a:extLst>
          </p:cNvPr>
          <p:cNvSpPr/>
          <p:nvPr/>
        </p:nvSpPr>
        <p:spPr>
          <a:xfrm>
            <a:off x="1107960" y="1434950"/>
            <a:ext cx="768350" cy="76835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8C1A318-720D-CFE4-F355-0066DCE11169}"/>
              </a:ext>
            </a:extLst>
          </p:cNvPr>
          <p:cNvSpPr/>
          <p:nvPr/>
        </p:nvSpPr>
        <p:spPr>
          <a:xfrm>
            <a:off x="1942984" y="1304775"/>
            <a:ext cx="9148445" cy="1271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装配式结构设计软件（</a:t>
            </a:r>
            <a:r>
              <a:rPr lang="en-US" altLang="zh-CN" sz="1600" dirty="0"/>
              <a:t> YJK-AMCS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）是在</a:t>
            </a:r>
            <a:r>
              <a:rPr lang="en-US" altLang="zh-CN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YJK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的结构设计软件的基础上，针对装配式结构的特点，依据</a:t>
            </a:r>
            <a:r>
              <a:rPr lang="en-US" altLang="zh-CN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装配式混凝土结构技术规程</a:t>
            </a:r>
            <a:r>
              <a:rPr lang="en-US" altLang="zh-CN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en-US" altLang="zh-CN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装配式混凝土结构连接节点构造</a:t>
            </a:r>
            <a:r>
              <a:rPr lang="en-US" altLang="zh-CN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</a:t>
            </a:r>
            <a:r>
              <a:rPr lang="en-US" altLang="zh-CN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预制混凝土剪力墙外墙板</a:t>
            </a:r>
            <a:r>
              <a:rPr lang="en-US" altLang="zh-CN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等规范图集，利用</a:t>
            </a:r>
            <a:r>
              <a:rPr lang="en-US" altLang="zh-CN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BIM</a:t>
            </a:r>
            <a:r>
              <a:rPr lang="zh-CN" altLang="en-US" sz="16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技术开发而成的专业应用软件，以满足装配式结构的设计、生产、施工单位不同需求。</a:t>
            </a:r>
            <a:endParaRPr sz="16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6B75BFFF-7037-25C2-E93E-9009096E22FE}"/>
              </a:ext>
            </a:extLst>
          </p:cNvPr>
          <p:cNvSpPr/>
          <p:nvPr/>
        </p:nvSpPr>
        <p:spPr>
          <a:xfrm rot="10800000">
            <a:off x="10944745" y="1236195"/>
            <a:ext cx="159385" cy="137160"/>
          </a:xfrm>
          <a:prstGeom prst="triangle">
            <a:avLst>
              <a:gd name="adj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businessman-discussing-a-business-report_30914">
            <a:extLst>
              <a:ext uri="{FF2B5EF4-FFF2-40B4-BE49-F238E27FC236}">
                <a16:creationId xmlns:a16="http://schemas.microsoft.com/office/drawing/2014/main" id="{AFEC30CF-9ABB-A0B7-0C92-62F0F8BEF0C5}"/>
              </a:ext>
            </a:extLst>
          </p:cNvPr>
          <p:cNvSpPr>
            <a:spLocks noChangeAspect="1"/>
          </p:cNvSpPr>
          <p:nvPr/>
        </p:nvSpPr>
        <p:spPr bwMode="auto">
          <a:xfrm>
            <a:off x="1299094" y="1608941"/>
            <a:ext cx="377190" cy="448945"/>
          </a:xfrm>
          <a:custGeom>
            <a:avLst/>
            <a:gdLst>
              <a:gd name="connsiteX0" fmla="*/ 89718 w 502496"/>
              <a:gd name="connsiteY0" fmla="*/ 426004 h 598488"/>
              <a:gd name="connsiteX1" fmla="*/ 134440 w 502496"/>
              <a:gd name="connsiteY1" fmla="*/ 470445 h 598488"/>
              <a:gd name="connsiteX2" fmla="*/ 109743 w 502496"/>
              <a:gd name="connsiteY2" fmla="*/ 517107 h 598488"/>
              <a:gd name="connsiteX3" fmla="*/ 170485 w 502496"/>
              <a:gd name="connsiteY3" fmla="*/ 578657 h 598488"/>
              <a:gd name="connsiteX4" fmla="*/ 9173 w 502496"/>
              <a:gd name="connsiteY4" fmla="*/ 578657 h 598488"/>
              <a:gd name="connsiteX5" fmla="*/ 69915 w 502496"/>
              <a:gd name="connsiteY5" fmla="*/ 517107 h 598488"/>
              <a:gd name="connsiteX6" fmla="*/ 45218 w 502496"/>
              <a:gd name="connsiteY6" fmla="*/ 470445 h 598488"/>
              <a:gd name="connsiteX7" fmla="*/ 89718 w 502496"/>
              <a:gd name="connsiteY7" fmla="*/ 426004 h 598488"/>
              <a:gd name="connsiteX8" fmla="*/ 412601 w 502496"/>
              <a:gd name="connsiteY8" fmla="*/ 425933 h 598488"/>
              <a:gd name="connsiteX9" fmla="*/ 457120 w 502496"/>
              <a:gd name="connsiteY9" fmla="*/ 470391 h 598488"/>
              <a:gd name="connsiteX10" fmla="*/ 432412 w 502496"/>
              <a:gd name="connsiteY10" fmla="*/ 517072 h 598488"/>
              <a:gd name="connsiteX11" fmla="*/ 493181 w 502496"/>
              <a:gd name="connsiteY11" fmla="*/ 578647 h 598488"/>
              <a:gd name="connsiteX12" fmla="*/ 331798 w 502496"/>
              <a:gd name="connsiteY12" fmla="*/ 578647 h 598488"/>
              <a:gd name="connsiteX13" fmla="*/ 392567 w 502496"/>
              <a:gd name="connsiteY13" fmla="*/ 517072 h 598488"/>
              <a:gd name="connsiteX14" fmla="*/ 368081 w 502496"/>
              <a:gd name="connsiteY14" fmla="*/ 470391 h 598488"/>
              <a:gd name="connsiteX15" fmla="*/ 412601 w 502496"/>
              <a:gd name="connsiteY15" fmla="*/ 425933 h 598488"/>
              <a:gd name="connsiteX16" fmla="*/ 251253 w 502496"/>
              <a:gd name="connsiteY16" fmla="*/ 425933 h 598488"/>
              <a:gd name="connsiteX17" fmla="*/ 295753 w 502496"/>
              <a:gd name="connsiteY17" fmla="*/ 470391 h 598488"/>
              <a:gd name="connsiteX18" fmla="*/ 271056 w 502496"/>
              <a:gd name="connsiteY18" fmla="*/ 517072 h 598488"/>
              <a:gd name="connsiteX19" fmla="*/ 331798 w 502496"/>
              <a:gd name="connsiteY19" fmla="*/ 578647 h 598488"/>
              <a:gd name="connsiteX20" fmla="*/ 170486 w 502496"/>
              <a:gd name="connsiteY20" fmla="*/ 578647 h 598488"/>
              <a:gd name="connsiteX21" fmla="*/ 231228 w 502496"/>
              <a:gd name="connsiteY21" fmla="*/ 517072 h 598488"/>
              <a:gd name="connsiteX22" fmla="*/ 206531 w 502496"/>
              <a:gd name="connsiteY22" fmla="*/ 470391 h 598488"/>
              <a:gd name="connsiteX23" fmla="*/ 251253 w 502496"/>
              <a:gd name="connsiteY23" fmla="*/ 425933 h 598488"/>
              <a:gd name="connsiteX24" fmla="*/ 298703 w 502496"/>
              <a:gd name="connsiteY24" fmla="*/ 213955 h 598488"/>
              <a:gd name="connsiteX25" fmla="*/ 322060 w 502496"/>
              <a:gd name="connsiteY25" fmla="*/ 213955 h 598488"/>
              <a:gd name="connsiteX26" fmla="*/ 322060 w 502496"/>
              <a:gd name="connsiteY26" fmla="*/ 280004 h 598488"/>
              <a:gd name="connsiteX27" fmla="*/ 298703 w 502496"/>
              <a:gd name="connsiteY27" fmla="*/ 280004 h 598488"/>
              <a:gd name="connsiteX28" fmla="*/ 333845 w 502496"/>
              <a:gd name="connsiteY28" fmla="*/ 184458 h 598488"/>
              <a:gd name="connsiteX29" fmla="*/ 357202 w 502496"/>
              <a:gd name="connsiteY29" fmla="*/ 184458 h 598488"/>
              <a:gd name="connsiteX30" fmla="*/ 357202 w 502496"/>
              <a:gd name="connsiteY30" fmla="*/ 280004 h 598488"/>
              <a:gd name="connsiteX31" fmla="*/ 333845 w 502496"/>
              <a:gd name="connsiteY31" fmla="*/ 280004 h 598488"/>
              <a:gd name="connsiteX32" fmla="*/ 369198 w 502496"/>
              <a:gd name="connsiteY32" fmla="*/ 147976 h 598488"/>
              <a:gd name="connsiteX33" fmla="*/ 392555 w 502496"/>
              <a:gd name="connsiteY33" fmla="*/ 147976 h 598488"/>
              <a:gd name="connsiteX34" fmla="*/ 392555 w 502496"/>
              <a:gd name="connsiteY34" fmla="*/ 280004 h 598488"/>
              <a:gd name="connsiteX35" fmla="*/ 369198 w 502496"/>
              <a:gd name="connsiteY35" fmla="*/ 280004 h 598488"/>
              <a:gd name="connsiteX36" fmla="*/ 170514 w 502496"/>
              <a:gd name="connsiteY36" fmla="*/ 142683 h 598488"/>
              <a:gd name="connsiteX37" fmla="*/ 174075 w 502496"/>
              <a:gd name="connsiteY37" fmla="*/ 149348 h 598488"/>
              <a:gd name="connsiteX38" fmla="*/ 164505 w 502496"/>
              <a:gd name="connsiteY38" fmla="*/ 224219 h 598488"/>
              <a:gd name="connsiteX39" fmla="*/ 175855 w 502496"/>
              <a:gd name="connsiteY39" fmla="*/ 244214 h 598488"/>
              <a:gd name="connsiteX40" fmla="*/ 187204 w 502496"/>
              <a:gd name="connsiteY40" fmla="*/ 224219 h 598488"/>
              <a:gd name="connsiteX41" fmla="*/ 177635 w 502496"/>
              <a:gd name="connsiteY41" fmla="*/ 149348 h 598488"/>
              <a:gd name="connsiteX42" fmla="*/ 177858 w 502496"/>
              <a:gd name="connsiteY42" fmla="*/ 149348 h 598488"/>
              <a:gd name="connsiteX43" fmla="*/ 181196 w 502496"/>
              <a:gd name="connsiteY43" fmla="*/ 142683 h 598488"/>
              <a:gd name="connsiteX44" fmla="*/ 237499 w 502496"/>
              <a:gd name="connsiteY44" fmla="*/ 154680 h 598488"/>
              <a:gd name="connsiteX45" fmla="*/ 306042 w 502496"/>
              <a:gd name="connsiteY45" fmla="*/ 177341 h 598488"/>
              <a:gd name="connsiteX46" fmla="*/ 315166 w 502496"/>
              <a:gd name="connsiteY46" fmla="*/ 195559 h 598488"/>
              <a:gd name="connsiteX47" fmla="*/ 301591 w 502496"/>
              <a:gd name="connsiteY47" fmla="*/ 205334 h 598488"/>
              <a:gd name="connsiteX48" fmla="*/ 296918 w 502496"/>
              <a:gd name="connsiteY48" fmla="*/ 204446 h 598488"/>
              <a:gd name="connsiteX49" fmla="*/ 228375 w 502496"/>
              <a:gd name="connsiteY49" fmla="*/ 181785 h 598488"/>
              <a:gd name="connsiteX50" fmla="*/ 228375 w 502496"/>
              <a:gd name="connsiteY50" fmla="*/ 181562 h 598488"/>
              <a:gd name="connsiteX51" fmla="*/ 228152 w 502496"/>
              <a:gd name="connsiteY51" fmla="*/ 181562 h 598488"/>
              <a:gd name="connsiteX52" fmla="*/ 215912 w 502496"/>
              <a:gd name="connsiteY52" fmla="*/ 177786 h 598488"/>
              <a:gd name="connsiteX53" fmla="*/ 215912 w 502496"/>
              <a:gd name="connsiteY53" fmla="*/ 275095 h 598488"/>
              <a:gd name="connsiteX54" fmla="*/ 227262 w 502496"/>
              <a:gd name="connsiteY54" fmla="*/ 416172 h 598488"/>
              <a:gd name="connsiteX55" fmla="*/ 211462 w 502496"/>
              <a:gd name="connsiteY55" fmla="*/ 434612 h 598488"/>
              <a:gd name="connsiteX56" fmla="*/ 210126 w 502496"/>
              <a:gd name="connsiteY56" fmla="*/ 434612 h 598488"/>
              <a:gd name="connsiteX57" fmla="*/ 192991 w 502496"/>
              <a:gd name="connsiteY57" fmla="*/ 418838 h 598488"/>
              <a:gd name="connsiteX58" fmla="*/ 182754 w 502496"/>
              <a:gd name="connsiteY58" fmla="*/ 291314 h 598488"/>
              <a:gd name="connsiteX59" fmla="*/ 175855 w 502496"/>
              <a:gd name="connsiteY59" fmla="*/ 292869 h 598488"/>
              <a:gd name="connsiteX60" fmla="*/ 168956 w 502496"/>
              <a:gd name="connsiteY60" fmla="*/ 291314 h 598488"/>
              <a:gd name="connsiteX61" fmla="*/ 158719 w 502496"/>
              <a:gd name="connsiteY61" fmla="*/ 418838 h 598488"/>
              <a:gd name="connsiteX62" fmla="*/ 141583 w 502496"/>
              <a:gd name="connsiteY62" fmla="*/ 434612 h 598488"/>
              <a:gd name="connsiteX63" fmla="*/ 140248 w 502496"/>
              <a:gd name="connsiteY63" fmla="*/ 434612 h 598488"/>
              <a:gd name="connsiteX64" fmla="*/ 124448 w 502496"/>
              <a:gd name="connsiteY64" fmla="*/ 416172 h 598488"/>
              <a:gd name="connsiteX65" fmla="*/ 135797 w 502496"/>
              <a:gd name="connsiteY65" fmla="*/ 275095 h 598488"/>
              <a:gd name="connsiteX66" fmla="*/ 135797 w 502496"/>
              <a:gd name="connsiteY66" fmla="*/ 177786 h 598488"/>
              <a:gd name="connsiteX67" fmla="*/ 130901 w 502496"/>
              <a:gd name="connsiteY67" fmla="*/ 179119 h 598488"/>
              <a:gd name="connsiteX68" fmla="*/ 109760 w 502496"/>
              <a:gd name="connsiteY68" fmla="*/ 273984 h 598488"/>
              <a:gd name="connsiteX69" fmla="*/ 95962 w 502496"/>
              <a:gd name="connsiteY69" fmla="*/ 285093 h 598488"/>
              <a:gd name="connsiteX70" fmla="*/ 92847 w 502496"/>
              <a:gd name="connsiteY70" fmla="*/ 284649 h 598488"/>
              <a:gd name="connsiteX71" fmla="*/ 81942 w 502496"/>
              <a:gd name="connsiteY71" fmla="*/ 267764 h 598488"/>
              <a:gd name="connsiteX72" fmla="*/ 104864 w 502496"/>
              <a:gd name="connsiteY72" fmla="*/ 165122 h 598488"/>
              <a:gd name="connsiteX73" fmla="*/ 105309 w 502496"/>
              <a:gd name="connsiteY73" fmla="*/ 163567 h 598488"/>
              <a:gd name="connsiteX74" fmla="*/ 106644 w 502496"/>
              <a:gd name="connsiteY74" fmla="*/ 161123 h 598488"/>
              <a:gd name="connsiteX75" fmla="*/ 108202 w 502496"/>
              <a:gd name="connsiteY75" fmla="*/ 158901 h 598488"/>
              <a:gd name="connsiteX76" fmla="*/ 110205 w 502496"/>
              <a:gd name="connsiteY76" fmla="*/ 157124 h 598488"/>
              <a:gd name="connsiteX77" fmla="*/ 112430 w 502496"/>
              <a:gd name="connsiteY77" fmla="*/ 155569 h 598488"/>
              <a:gd name="connsiteX78" fmla="*/ 113988 w 502496"/>
              <a:gd name="connsiteY78" fmla="*/ 154680 h 598488"/>
              <a:gd name="connsiteX79" fmla="*/ 170514 w 502496"/>
              <a:gd name="connsiteY79" fmla="*/ 142683 h 598488"/>
              <a:gd name="connsiteX80" fmla="*/ 175743 w 502496"/>
              <a:gd name="connsiteY80" fmla="*/ 60475 h 598488"/>
              <a:gd name="connsiteX81" fmla="*/ 211908 w 502496"/>
              <a:gd name="connsiteY81" fmla="*/ 100027 h 598488"/>
              <a:gd name="connsiteX82" fmla="*/ 175743 w 502496"/>
              <a:gd name="connsiteY82" fmla="*/ 139579 h 598488"/>
              <a:gd name="connsiteX83" fmla="*/ 139578 w 502496"/>
              <a:gd name="connsiteY83" fmla="*/ 100027 h 598488"/>
              <a:gd name="connsiteX84" fmla="*/ 175743 w 502496"/>
              <a:gd name="connsiteY84" fmla="*/ 60475 h 598488"/>
              <a:gd name="connsiteX85" fmla="*/ 59641 w 502496"/>
              <a:gd name="connsiteY85" fmla="*/ 0 h 598488"/>
              <a:gd name="connsiteX86" fmla="*/ 442633 w 502496"/>
              <a:gd name="connsiteY86" fmla="*/ 0 h 598488"/>
              <a:gd name="connsiteX87" fmla="*/ 502496 w 502496"/>
              <a:gd name="connsiteY87" fmla="*/ 59774 h 598488"/>
              <a:gd name="connsiteX88" fmla="*/ 502496 w 502496"/>
              <a:gd name="connsiteY88" fmla="*/ 278870 h 598488"/>
              <a:gd name="connsiteX89" fmla="*/ 442633 w 502496"/>
              <a:gd name="connsiteY89" fmla="*/ 338644 h 598488"/>
              <a:gd name="connsiteX90" fmla="*/ 239453 w 502496"/>
              <a:gd name="connsiteY90" fmla="*/ 338644 h 598488"/>
              <a:gd name="connsiteX91" fmla="*/ 237450 w 502496"/>
              <a:gd name="connsiteY91" fmla="*/ 314868 h 598488"/>
              <a:gd name="connsiteX92" fmla="*/ 442633 w 502496"/>
              <a:gd name="connsiteY92" fmla="*/ 314868 h 598488"/>
              <a:gd name="connsiteX93" fmla="*/ 478462 w 502496"/>
              <a:gd name="connsiteY93" fmla="*/ 278870 h 598488"/>
              <a:gd name="connsiteX94" fmla="*/ 478462 w 502496"/>
              <a:gd name="connsiteY94" fmla="*/ 59774 h 598488"/>
              <a:gd name="connsiteX95" fmla="*/ 442633 w 502496"/>
              <a:gd name="connsiteY95" fmla="*/ 23776 h 598488"/>
              <a:gd name="connsiteX96" fmla="*/ 59641 w 502496"/>
              <a:gd name="connsiteY96" fmla="*/ 23776 h 598488"/>
              <a:gd name="connsiteX97" fmla="*/ 23812 w 502496"/>
              <a:gd name="connsiteY97" fmla="*/ 59774 h 598488"/>
              <a:gd name="connsiteX98" fmla="*/ 23812 w 502496"/>
              <a:gd name="connsiteY98" fmla="*/ 278870 h 598488"/>
              <a:gd name="connsiteX99" fmla="*/ 59641 w 502496"/>
              <a:gd name="connsiteY99" fmla="*/ 314646 h 598488"/>
              <a:gd name="connsiteX100" fmla="*/ 113941 w 502496"/>
              <a:gd name="connsiteY100" fmla="*/ 314646 h 598488"/>
              <a:gd name="connsiteX101" fmla="*/ 112160 w 502496"/>
              <a:gd name="connsiteY101" fmla="*/ 338644 h 598488"/>
              <a:gd name="connsiteX102" fmla="*/ 59641 w 502496"/>
              <a:gd name="connsiteY102" fmla="*/ 338644 h 598488"/>
              <a:gd name="connsiteX103" fmla="*/ 0 w 502496"/>
              <a:gd name="connsiteY103" fmla="*/ 278870 h 598488"/>
              <a:gd name="connsiteX104" fmla="*/ 0 w 502496"/>
              <a:gd name="connsiteY104" fmla="*/ 59774 h 598488"/>
              <a:gd name="connsiteX105" fmla="*/ 59641 w 502496"/>
              <a:gd name="connsiteY105" fmla="*/ 0 h 59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502496" h="598488">
                <a:moveTo>
                  <a:pt x="89718" y="426004"/>
                </a:moveTo>
                <a:cubicBezTo>
                  <a:pt x="114415" y="426004"/>
                  <a:pt x="134440" y="446002"/>
                  <a:pt x="134440" y="470445"/>
                </a:cubicBezTo>
                <a:cubicBezTo>
                  <a:pt x="134440" y="487998"/>
                  <a:pt x="124205" y="507330"/>
                  <a:pt x="109743" y="517107"/>
                </a:cubicBezTo>
                <a:cubicBezTo>
                  <a:pt x="144675" y="525995"/>
                  <a:pt x="170485" y="556215"/>
                  <a:pt x="170485" y="578657"/>
                </a:cubicBezTo>
                <a:cubicBezTo>
                  <a:pt x="170485" y="605099"/>
                  <a:pt x="9173" y="605099"/>
                  <a:pt x="9173" y="578657"/>
                </a:cubicBezTo>
                <a:cubicBezTo>
                  <a:pt x="9173" y="556215"/>
                  <a:pt x="34983" y="525995"/>
                  <a:pt x="69915" y="517107"/>
                </a:cubicBezTo>
                <a:cubicBezTo>
                  <a:pt x="55230" y="507330"/>
                  <a:pt x="45218" y="487998"/>
                  <a:pt x="45218" y="470445"/>
                </a:cubicBezTo>
                <a:cubicBezTo>
                  <a:pt x="45218" y="446002"/>
                  <a:pt x="65243" y="426004"/>
                  <a:pt x="89718" y="426004"/>
                </a:cubicBezTo>
                <a:close/>
                <a:moveTo>
                  <a:pt x="412601" y="425933"/>
                </a:moveTo>
                <a:cubicBezTo>
                  <a:pt x="437087" y="425933"/>
                  <a:pt x="457120" y="445939"/>
                  <a:pt x="457120" y="470391"/>
                </a:cubicBezTo>
                <a:cubicBezTo>
                  <a:pt x="457120" y="487952"/>
                  <a:pt x="447103" y="507291"/>
                  <a:pt x="432412" y="517072"/>
                </a:cubicBezTo>
                <a:cubicBezTo>
                  <a:pt x="467360" y="525964"/>
                  <a:pt x="493181" y="556195"/>
                  <a:pt x="493181" y="578647"/>
                </a:cubicBezTo>
                <a:cubicBezTo>
                  <a:pt x="493181" y="605099"/>
                  <a:pt x="331798" y="605099"/>
                  <a:pt x="331798" y="578647"/>
                </a:cubicBezTo>
                <a:cubicBezTo>
                  <a:pt x="331798" y="556195"/>
                  <a:pt x="357619" y="525964"/>
                  <a:pt x="392567" y="517072"/>
                </a:cubicBezTo>
                <a:cubicBezTo>
                  <a:pt x="378098" y="507291"/>
                  <a:pt x="368081" y="487952"/>
                  <a:pt x="368081" y="470391"/>
                </a:cubicBezTo>
                <a:cubicBezTo>
                  <a:pt x="368081" y="445939"/>
                  <a:pt x="387893" y="425933"/>
                  <a:pt x="412601" y="425933"/>
                </a:cubicBezTo>
                <a:close/>
                <a:moveTo>
                  <a:pt x="251253" y="425933"/>
                </a:moveTo>
                <a:cubicBezTo>
                  <a:pt x="275728" y="425933"/>
                  <a:pt x="295753" y="445939"/>
                  <a:pt x="295753" y="470391"/>
                </a:cubicBezTo>
                <a:cubicBezTo>
                  <a:pt x="295753" y="487952"/>
                  <a:pt x="285518" y="507291"/>
                  <a:pt x="271056" y="517072"/>
                </a:cubicBezTo>
                <a:cubicBezTo>
                  <a:pt x="305988" y="525964"/>
                  <a:pt x="331798" y="556195"/>
                  <a:pt x="331798" y="578647"/>
                </a:cubicBezTo>
                <a:cubicBezTo>
                  <a:pt x="331798" y="605099"/>
                  <a:pt x="170486" y="605099"/>
                  <a:pt x="170486" y="578647"/>
                </a:cubicBezTo>
                <a:cubicBezTo>
                  <a:pt x="170486" y="556195"/>
                  <a:pt x="196296" y="525964"/>
                  <a:pt x="231228" y="517072"/>
                </a:cubicBezTo>
                <a:cubicBezTo>
                  <a:pt x="216766" y="507291"/>
                  <a:pt x="206531" y="487952"/>
                  <a:pt x="206531" y="470391"/>
                </a:cubicBezTo>
                <a:cubicBezTo>
                  <a:pt x="206531" y="445939"/>
                  <a:pt x="226556" y="425933"/>
                  <a:pt x="251253" y="425933"/>
                </a:cubicBezTo>
                <a:close/>
                <a:moveTo>
                  <a:pt x="298703" y="213955"/>
                </a:moveTo>
                <a:lnTo>
                  <a:pt x="322060" y="213955"/>
                </a:lnTo>
                <a:lnTo>
                  <a:pt x="322060" y="280004"/>
                </a:lnTo>
                <a:lnTo>
                  <a:pt x="298703" y="280004"/>
                </a:lnTo>
                <a:close/>
                <a:moveTo>
                  <a:pt x="333845" y="184458"/>
                </a:moveTo>
                <a:lnTo>
                  <a:pt x="357202" y="184458"/>
                </a:lnTo>
                <a:lnTo>
                  <a:pt x="357202" y="280004"/>
                </a:lnTo>
                <a:lnTo>
                  <a:pt x="333845" y="280004"/>
                </a:lnTo>
                <a:close/>
                <a:moveTo>
                  <a:pt x="369198" y="147976"/>
                </a:moveTo>
                <a:lnTo>
                  <a:pt x="392555" y="147976"/>
                </a:lnTo>
                <a:lnTo>
                  <a:pt x="392555" y="280004"/>
                </a:lnTo>
                <a:lnTo>
                  <a:pt x="369198" y="280004"/>
                </a:lnTo>
                <a:close/>
                <a:moveTo>
                  <a:pt x="170514" y="142683"/>
                </a:moveTo>
                <a:lnTo>
                  <a:pt x="174075" y="149348"/>
                </a:lnTo>
                <a:lnTo>
                  <a:pt x="164505" y="224219"/>
                </a:lnTo>
                <a:lnTo>
                  <a:pt x="175855" y="244214"/>
                </a:lnTo>
                <a:lnTo>
                  <a:pt x="187204" y="224219"/>
                </a:lnTo>
                <a:lnTo>
                  <a:pt x="177635" y="149348"/>
                </a:lnTo>
                <a:lnTo>
                  <a:pt x="177858" y="149348"/>
                </a:lnTo>
                <a:lnTo>
                  <a:pt x="181196" y="142683"/>
                </a:lnTo>
                <a:cubicBezTo>
                  <a:pt x="206566" y="143794"/>
                  <a:pt x="234383" y="153569"/>
                  <a:pt x="237499" y="154680"/>
                </a:cubicBezTo>
                <a:lnTo>
                  <a:pt x="306042" y="177341"/>
                </a:lnTo>
                <a:cubicBezTo>
                  <a:pt x="313608" y="180007"/>
                  <a:pt x="317614" y="188005"/>
                  <a:pt x="315166" y="195559"/>
                </a:cubicBezTo>
                <a:cubicBezTo>
                  <a:pt x="313163" y="201335"/>
                  <a:pt x="307600" y="205334"/>
                  <a:pt x="301591" y="205334"/>
                </a:cubicBezTo>
                <a:cubicBezTo>
                  <a:pt x="300033" y="205334"/>
                  <a:pt x="298475" y="204890"/>
                  <a:pt x="296918" y="204446"/>
                </a:cubicBezTo>
                <a:lnTo>
                  <a:pt x="228375" y="181785"/>
                </a:lnTo>
                <a:cubicBezTo>
                  <a:pt x="228375" y="181562"/>
                  <a:pt x="228375" y="181562"/>
                  <a:pt x="228375" y="181562"/>
                </a:cubicBezTo>
                <a:cubicBezTo>
                  <a:pt x="228152" y="181562"/>
                  <a:pt x="228152" y="181562"/>
                  <a:pt x="228152" y="181562"/>
                </a:cubicBezTo>
                <a:cubicBezTo>
                  <a:pt x="227930" y="181562"/>
                  <a:pt x="223034" y="179785"/>
                  <a:pt x="215912" y="177786"/>
                </a:cubicBezTo>
                <a:lnTo>
                  <a:pt x="215912" y="275095"/>
                </a:lnTo>
                <a:lnTo>
                  <a:pt x="227262" y="416172"/>
                </a:lnTo>
                <a:cubicBezTo>
                  <a:pt x="227930" y="425503"/>
                  <a:pt x="221031" y="433723"/>
                  <a:pt x="211462" y="434612"/>
                </a:cubicBezTo>
                <a:cubicBezTo>
                  <a:pt x="211016" y="434612"/>
                  <a:pt x="210571" y="434612"/>
                  <a:pt x="210126" y="434612"/>
                </a:cubicBezTo>
                <a:cubicBezTo>
                  <a:pt x="201225" y="434612"/>
                  <a:pt x="193881" y="427947"/>
                  <a:pt x="192991" y="418838"/>
                </a:cubicBezTo>
                <a:lnTo>
                  <a:pt x="182754" y="291314"/>
                </a:lnTo>
                <a:cubicBezTo>
                  <a:pt x="180751" y="292202"/>
                  <a:pt x="178303" y="292869"/>
                  <a:pt x="175855" y="292869"/>
                </a:cubicBezTo>
                <a:cubicBezTo>
                  <a:pt x="173407" y="292869"/>
                  <a:pt x="170959" y="292202"/>
                  <a:pt x="168956" y="291314"/>
                </a:cubicBezTo>
                <a:lnTo>
                  <a:pt x="158719" y="418838"/>
                </a:lnTo>
                <a:cubicBezTo>
                  <a:pt x="158052" y="427947"/>
                  <a:pt x="150485" y="434612"/>
                  <a:pt x="141583" y="434612"/>
                </a:cubicBezTo>
                <a:cubicBezTo>
                  <a:pt x="141138" y="434612"/>
                  <a:pt x="140693" y="434612"/>
                  <a:pt x="140248" y="434612"/>
                </a:cubicBezTo>
                <a:cubicBezTo>
                  <a:pt x="130679" y="433723"/>
                  <a:pt x="123780" y="425503"/>
                  <a:pt x="124448" y="416172"/>
                </a:cubicBezTo>
                <a:lnTo>
                  <a:pt x="135797" y="275095"/>
                </a:lnTo>
                <a:lnTo>
                  <a:pt x="135797" y="177786"/>
                </a:lnTo>
                <a:cubicBezTo>
                  <a:pt x="134017" y="178230"/>
                  <a:pt x="132459" y="178674"/>
                  <a:pt x="130901" y="179119"/>
                </a:cubicBezTo>
                <a:lnTo>
                  <a:pt x="109760" y="273984"/>
                </a:lnTo>
                <a:cubicBezTo>
                  <a:pt x="108425" y="280650"/>
                  <a:pt x="102416" y="285093"/>
                  <a:pt x="95962" y="285093"/>
                </a:cubicBezTo>
                <a:cubicBezTo>
                  <a:pt x="94850" y="285093"/>
                  <a:pt x="93737" y="284871"/>
                  <a:pt x="92847" y="284649"/>
                </a:cubicBezTo>
                <a:cubicBezTo>
                  <a:pt x="85058" y="283093"/>
                  <a:pt x="80162" y="275317"/>
                  <a:pt x="81942" y="267764"/>
                </a:cubicBezTo>
                <a:lnTo>
                  <a:pt x="104864" y="165122"/>
                </a:lnTo>
                <a:cubicBezTo>
                  <a:pt x="104864" y="164456"/>
                  <a:pt x="105309" y="164233"/>
                  <a:pt x="105309" y="163567"/>
                </a:cubicBezTo>
                <a:cubicBezTo>
                  <a:pt x="105754" y="162678"/>
                  <a:pt x="105977" y="161790"/>
                  <a:pt x="106644" y="161123"/>
                </a:cubicBezTo>
                <a:cubicBezTo>
                  <a:pt x="107089" y="160234"/>
                  <a:pt x="107535" y="159568"/>
                  <a:pt x="108202" y="158901"/>
                </a:cubicBezTo>
                <a:cubicBezTo>
                  <a:pt x="108647" y="158235"/>
                  <a:pt x="109315" y="157568"/>
                  <a:pt x="110205" y="157124"/>
                </a:cubicBezTo>
                <a:cubicBezTo>
                  <a:pt x="110873" y="156457"/>
                  <a:pt x="111540" y="156013"/>
                  <a:pt x="112430" y="155569"/>
                </a:cubicBezTo>
                <a:cubicBezTo>
                  <a:pt x="112876" y="155347"/>
                  <a:pt x="113321" y="154902"/>
                  <a:pt x="113988" y="154680"/>
                </a:cubicBezTo>
                <a:cubicBezTo>
                  <a:pt x="115101" y="154236"/>
                  <a:pt x="144031" y="144016"/>
                  <a:pt x="170514" y="142683"/>
                </a:cubicBezTo>
                <a:close/>
                <a:moveTo>
                  <a:pt x="175743" y="60475"/>
                </a:moveTo>
                <a:cubicBezTo>
                  <a:pt x="195716" y="60475"/>
                  <a:pt x="211908" y="78183"/>
                  <a:pt x="211908" y="100027"/>
                </a:cubicBezTo>
                <a:cubicBezTo>
                  <a:pt x="211908" y="121871"/>
                  <a:pt x="195716" y="139579"/>
                  <a:pt x="175743" y="139579"/>
                </a:cubicBezTo>
                <a:cubicBezTo>
                  <a:pt x="155770" y="139579"/>
                  <a:pt x="139578" y="121871"/>
                  <a:pt x="139578" y="100027"/>
                </a:cubicBezTo>
                <a:cubicBezTo>
                  <a:pt x="139578" y="78183"/>
                  <a:pt x="155770" y="60475"/>
                  <a:pt x="175743" y="60475"/>
                </a:cubicBezTo>
                <a:close/>
                <a:moveTo>
                  <a:pt x="59641" y="0"/>
                </a:moveTo>
                <a:lnTo>
                  <a:pt x="442633" y="0"/>
                </a:lnTo>
                <a:cubicBezTo>
                  <a:pt x="475569" y="0"/>
                  <a:pt x="502496" y="26665"/>
                  <a:pt x="502496" y="59774"/>
                </a:cubicBezTo>
                <a:lnTo>
                  <a:pt x="502496" y="278870"/>
                </a:lnTo>
                <a:cubicBezTo>
                  <a:pt x="502496" y="311979"/>
                  <a:pt x="475569" y="338644"/>
                  <a:pt x="442633" y="338644"/>
                </a:cubicBezTo>
                <a:lnTo>
                  <a:pt x="239453" y="338644"/>
                </a:lnTo>
                <a:lnTo>
                  <a:pt x="237450" y="314868"/>
                </a:lnTo>
                <a:lnTo>
                  <a:pt x="442633" y="314868"/>
                </a:lnTo>
                <a:cubicBezTo>
                  <a:pt x="462439" y="314868"/>
                  <a:pt x="478462" y="298647"/>
                  <a:pt x="478462" y="278870"/>
                </a:cubicBezTo>
                <a:lnTo>
                  <a:pt x="478462" y="59774"/>
                </a:lnTo>
                <a:cubicBezTo>
                  <a:pt x="478462" y="39997"/>
                  <a:pt x="462439" y="23776"/>
                  <a:pt x="442633" y="23776"/>
                </a:cubicBezTo>
                <a:lnTo>
                  <a:pt x="59641" y="23776"/>
                </a:lnTo>
                <a:cubicBezTo>
                  <a:pt x="40057" y="23776"/>
                  <a:pt x="23812" y="39997"/>
                  <a:pt x="23812" y="59774"/>
                </a:cubicBezTo>
                <a:lnTo>
                  <a:pt x="23812" y="278870"/>
                </a:lnTo>
                <a:cubicBezTo>
                  <a:pt x="23812" y="298647"/>
                  <a:pt x="40057" y="314646"/>
                  <a:pt x="59641" y="314646"/>
                </a:cubicBezTo>
                <a:lnTo>
                  <a:pt x="113941" y="314646"/>
                </a:lnTo>
                <a:lnTo>
                  <a:pt x="112160" y="338644"/>
                </a:lnTo>
                <a:lnTo>
                  <a:pt x="59641" y="338644"/>
                </a:lnTo>
                <a:cubicBezTo>
                  <a:pt x="26705" y="338644"/>
                  <a:pt x="0" y="311979"/>
                  <a:pt x="0" y="278870"/>
                </a:cubicBezTo>
                <a:lnTo>
                  <a:pt x="0" y="59774"/>
                </a:lnTo>
                <a:cubicBezTo>
                  <a:pt x="0" y="26665"/>
                  <a:pt x="26705" y="0"/>
                  <a:pt x="59641" y="0"/>
                </a:cubicBez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EB97B0-08CD-03D1-070C-F0C11D53210F}"/>
              </a:ext>
            </a:extLst>
          </p:cNvPr>
          <p:cNvSpPr/>
          <p:nvPr/>
        </p:nvSpPr>
        <p:spPr>
          <a:xfrm>
            <a:off x="1934515" y="2490335"/>
            <a:ext cx="9148445" cy="12491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软件提供了预制混凝土构件的脱模、运输、吊装过程中的单构件验算，整体结构分析及相关内力调整、 构件及连接设计功能。可实现三维构件拆分、施工图及详图设计、构件加工图、材料清单、多专业协同、构件预拼装、施工模拟与碰撞检查、构件库建立，与工厂生产管理系统集成，预制构件信息和数字机床自动生产线的对接。</a:t>
            </a:r>
            <a:endParaRPr sz="16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5819B3E-FCC9-213C-FB19-2CFEC50F2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94" y="3923305"/>
            <a:ext cx="4481244" cy="28803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69D8A79-F186-B545-BECC-47D255BEF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3910914"/>
            <a:ext cx="3888432" cy="29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90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1A2DDD-FF14-B509-E02E-2FB37FCF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标题 1">
            <a:extLst>
              <a:ext uri="{FF2B5EF4-FFF2-40B4-BE49-F238E27FC236}">
                <a16:creationId xmlns:a16="http://schemas.microsoft.com/office/drawing/2014/main" id="{B435BA76-4D03-2313-498D-C896F946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pPr defTabSz="914400">
              <a:buNone/>
            </a:pPr>
            <a:r>
              <a:rPr lang="zh-CN" altLang="en-US" kern="1200" dirty="0">
                <a:latin typeface="+mj-lt"/>
                <a:ea typeface="+mj-ea"/>
                <a:cs typeface="+mj-cs"/>
              </a:rPr>
              <a:t>二、装配式结构设计软件的特点简介</a:t>
            </a:r>
          </a:p>
        </p:txBody>
      </p:sp>
      <p:sp>
        <p:nvSpPr>
          <p:cNvPr id="2" name="圆角矩形 39">
            <a:extLst>
              <a:ext uri="{FF2B5EF4-FFF2-40B4-BE49-F238E27FC236}">
                <a16:creationId xmlns:a16="http://schemas.microsoft.com/office/drawing/2014/main" id="{B52585B5-D895-B22D-CAA4-5A22866A21EC}"/>
              </a:ext>
            </a:extLst>
          </p:cNvPr>
          <p:cNvSpPr/>
          <p:nvPr/>
        </p:nvSpPr>
        <p:spPr>
          <a:xfrm>
            <a:off x="1592163" y="1628901"/>
            <a:ext cx="543922" cy="5439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3" name="圆角矩形 40">
            <a:extLst>
              <a:ext uri="{FF2B5EF4-FFF2-40B4-BE49-F238E27FC236}">
                <a16:creationId xmlns:a16="http://schemas.microsoft.com/office/drawing/2014/main" id="{01FCE9F0-FEDE-B017-4E34-D71021358307}"/>
              </a:ext>
            </a:extLst>
          </p:cNvPr>
          <p:cNvSpPr/>
          <p:nvPr/>
        </p:nvSpPr>
        <p:spPr>
          <a:xfrm>
            <a:off x="1592163" y="3151583"/>
            <a:ext cx="543922" cy="5439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4" name="圆角矩形 41">
            <a:extLst>
              <a:ext uri="{FF2B5EF4-FFF2-40B4-BE49-F238E27FC236}">
                <a16:creationId xmlns:a16="http://schemas.microsoft.com/office/drawing/2014/main" id="{8807C5ED-D555-9E64-4087-0CA6C7AE69CC}"/>
              </a:ext>
            </a:extLst>
          </p:cNvPr>
          <p:cNvSpPr/>
          <p:nvPr/>
        </p:nvSpPr>
        <p:spPr>
          <a:xfrm>
            <a:off x="1592163" y="2398376"/>
            <a:ext cx="543922" cy="5439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5" name="圆角矩形 42">
            <a:extLst>
              <a:ext uri="{FF2B5EF4-FFF2-40B4-BE49-F238E27FC236}">
                <a16:creationId xmlns:a16="http://schemas.microsoft.com/office/drawing/2014/main" id="{7005F214-A1E7-9C02-E43D-BE80416AC992}"/>
              </a:ext>
            </a:extLst>
          </p:cNvPr>
          <p:cNvSpPr/>
          <p:nvPr/>
        </p:nvSpPr>
        <p:spPr>
          <a:xfrm>
            <a:off x="1592163" y="3942344"/>
            <a:ext cx="543922" cy="5439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6" name="圆角矩形 44">
            <a:extLst>
              <a:ext uri="{FF2B5EF4-FFF2-40B4-BE49-F238E27FC236}">
                <a16:creationId xmlns:a16="http://schemas.microsoft.com/office/drawing/2014/main" id="{0D2657C7-1448-953A-724D-311906FC3E54}"/>
              </a:ext>
            </a:extLst>
          </p:cNvPr>
          <p:cNvSpPr/>
          <p:nvPr/>
        </p:nvSpPr>
        <p:spPr>
          <a:xfrm>
            <a:off x="6167636" y="1634020"/>
            <a:ext cx="543922" cy="5439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</a:p>
        </p:txBody>
      </p:sp>
      <p:sp>
        <p:nvSpPr>
          <p:cNvPr id="8" name="圆角矩形 46">
            <a:extLst>
              <a:ext uri="{FF2B5EF4-FFF2-40B4-BE49-F238E27FC236}">
                <a16:creationId xmlns:a16="http://schemas.microsoft.com/office/drawing/2014/main" id="{F2D19813-56EC-98CE-6D0E-2BFF71800A56}"/>
              </a:ext>
            </a:extLst>
          </p:cNvPr>
          <p:cNvSpPr/>
          <p:nvPr/>
        </p:nvSpPr>
        <p:spPr>
          <a:xfrm>
            <a:off x="6167636" y="2424781"/>
            <a:ext cx="543922" cy="5439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</a:p>
        </p:txBody>
      </p:sp>
      <p:sp>
        <p:nvSpPr>
          <p:cNvPr id="10" name="圆角矩形 47">
            <a:extLst>
              <a:ext uri="{FF2B5EF4-FFF2-40B4-BE49-F238E27FC236}">
                <a16:creationId xmlns:a16="http://schemas.microsoft.com/office/drawing/2014/main" id="{B5FF5744-C3B2-2813-6BB1-3CC2A2E96E46}"/>
              </a:ext>
            </a:extLst>
          </p:cNvPr>
          <p:cNvSpPr/>
          <p:nvPr/>
        </p:nvSpPr>
        <p:spPr>
          <a:xfrm>
            <a:off x="6782650" y="3187786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支持单独绘制预制构件详图的功能</a:t>
            </a:r>
            <a:endParaRPr lang="zh-CN" altLang="en-US" sz="1600" b="1" dirty="0">
              <a:solidFill>
                <a:srgbClr val="07112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圆角矩形 57">
            <a:extLst>
              <a:ext uri="{FF2B5EF4-FFF2-40B4-BE49-F238E27FC236}">
                <a16:creationId xmlns:a16="http://schemas.microsoft.com/office/drawing/2014/main" id="{3E15D4A6-31DB-1830-E17E-D861AC7A6A39}"/>
              </a:ext>
            </a:extLst>
          </p:cNvPr>
          <p:cNvSpPr/>
          <p:nvPr/>
        </p:nvSpPr>
        <p:spPr>
          <a:xfrm>
            <a:off x="2207568" y="1628800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支持装配式结构的全流程设计</a:t>
            </a:r>
          </a:p>
        </p:txBody>
      </p:sp>
      <p:sp>
        <p:nvSpPr>
          <p:cNvPr id="19" name="圆角矩形 77">
            <a:extLst>
              <a:ext uri="{FF2B5EF4-FFF2-40B4-BE49-F238E27FC236}">
                <a16:creationId xmlns:a16="http://schemas.microsoft.com/office/drawing/2014/main" id="{CABF31EC-D201-A9CF-D007-8E056DDC6EEF}"/>
              </a:ext>
            </a:extLst>
          </p:cNvPr>
          <p:cNvSpPr/>
          <p:nvPr/>
        </p:nvSpPr>
        <p:spPr>
          <a:xfrm>
            <a:off x="2268651" y="4733289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支持预制构件的三维显示</a:t>
            </a:r>
            <a:endParaRPr lang="zh-CN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圆角矩形 78">
            <a:extLst>
              <a:ext uri="{FF2B5EF4-FFF2-40B4-BE49-F238E27FC236}">
                <a16:creationId xmlns:a16="http://schemas.microsoft.com/office/drawing/2014/main" id="{BFC1195A-5025-0A0D-01AB-6C736B8ADDE9}"/>
              </a:ext>
            </a:extLst>
          </p:cNvPr>
          <p:cNvSpPr/>
          <p:nvPr/>
        </p:nvSpPr>
        <p:spPr>
          <a:xfrm>
            <a:off x="2207568" y="2381924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智能化设计效率高</a:t>
            </a:r>
          </a:p>
        </p:txBody>
      </p:sp>
      <p:sp>
        <p:nvSpPr>
          <p:cNvPr id="22" name="圆角矩形 82">
            <a:extLst>
              <a:ext uri="{FF2B5EF4-FFF2-40B4-BE49-F238E27FC236}">
                <a16:creationId xmlns:a16="http://schemas.microsoft.com/office/drawing/2014/main" id="{B6A4486B-96C4-1D2D-3DB4-5C5CBF3BA3EC}"/>
              </a:ext>
            </a:extLst>
          </p:cNvPr>
          <p:cNvSpPr/>
          <p:nvPr/>
        </p:nvSpPr>
        <p:spPr>
          <a:xfrm>
            <a:off x="2207568" y="3071835"/>
            <a:ext cx="3125026" cy="7374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支持全面的构件种类，提供便捷的拆分方式、可进行多专业协同建模</a:t>
            </a:r>
          </a:p>
        </p:txBody>
      </p:sp>
      <p:sp>
        <p:nvSpPr>
          <p:cNvPr id="23" name="圆角矩形 99">
            <a:extLst>
              <a:ext uri="{FF2B5EF4-FFF2-40B4-BE49-F238E27FC236}">
                <a16:creationId xmlns:a16="http://schemas.microsoft.com/office/drawing/2014/main" id="{7BF99CFF-7CFF-1966-CCBB-E1AB88FADF54}"/>
              </a:ext>
            </a:extLst>
          </p:cNvPr>
          <p:cNvSpPr/>
          <p:nvPr/>
        </p:nvSpPr>
        <p:spPr>
          <a:xfrm>
            <a:off x="1592046" y="4733289"/>
            <a:ext cx="543922" cy="5439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24" name="圆角矩形 103">
            <a:extLst>
              <a:ext uri="{FF2B5EF4-FFF2-40B4-BE49-F238E27FC236}">
                <a16:creationId xmlns:a16="http://schemas.microsoft.com/office/drawing/2014/main" id="{F6FDA0AA-676A-311B-2D3E-2FE1C59F090F}"/>
              </a:ext>
            </a:extLst>
          </p:cNvPr>
          <p:cNvSpPr/>
          <p:nvPr/>
        </p:nvSpPr>
        <p:spPr>
          <a:xfrm>
            <a:off x="6167636" y="3206788"/>
            <a:ext cx="543922" cy="5439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</a:p>
        </p:txBody>
      </p:sp>
      <p:sp>
        <p:nvSpPr>
          <p:cNvPr id="25" name="圆角矩形 104">
            <a:extLst>
              <a:ext uri="{FF2B5EF4-FFF2-40B4-BE49-F238E27FC236}">
                <a16:creationId xmlns:a16="http://schemas.microsoft.com/office/drawing/2014/main" id="{AC41AA52-3385-7A48-2F4E-D7B00AC67926}"/>
              </a:ext>
            </a:extLst>
          </p:cNvPr>
          <p:cNvSpPr/>
          <p:nvPr/>
        </p:nvSpPr>
        <p:spPr>
          <a:xfrm>
            <a:off x="6167636" y="3997549"/>
            <a:ext cx="543922" cy="5439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</a:p>
        </p:txBody>
      </p:sp>
      <p:sp>
        <p:nvSpPr>
          <p:cNvPr id="26" name="圆角矩形 105">
            <a:extLst>
              <a:ext uri="{FF2B5EF4-FFF2-40B4-BE49-F238E27FC236}">
                <a16:creationId xmlns:a16="http://schemas.microsoft.com/office/drawing/2014/main" id="{74DE0B03-FC8B-6D68-5297-0457B839D439}"/>
              </a:ext>
            </a:extLst>
          </p:cNvPr>
          <p:cNvSpPr/>
          <p:nvPr/>
        </p:nvSpPr>
        <p:spPr>
          <a:xfrm>
            <a:off x="6783042" y="1633981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YJK</a:t>
            </a:r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族，提供丰富的预制构件深化设计编辑参数</a:t>
            </a:r>
            <a:endParaRPr lang="zh-CN" altLang="en-US" sz="1600" b="1" dirty="0">
              <a:solidFill>
                <a:srgbClr val="07112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" name="圆角矩形 106">
            <a:extLst>
              <a:ext uri="{FF2B5EF4-FFF2-40B4-BE49-F238E27FC236}">
                <a16:creationId xmlns:a16="http://schemas.microsoft.com/office/drawing/2014/main" id="{A4DBB26C-3879-8A31-2370-1FDFD681F364}"/>
              </a:ext>
            </a:extLst>
          </p:cNvPr>
          <p:cNvSpPr/>
          <p:nvPr/>
        </p:nvSpPr>
        <p:spPr>
          <a:xfrm>
            <a:off x="6783042" y="2432825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丰富的施工图绘制内容</a:t>
            </a:r>
            <a:endParaRPr lang="zh-CN" altLang="en-US" sz="1600" b="1" dirty="0">
              <a:solidFill>
                <a:srgbClr val="07112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8" name="图片 116" descr="32303038313137383b32303131373236383bcafdbedd">
            <a:extLst>
              <a:ext uri="{FF2B5EF4-FFF2-40B4-BE49-F238E27FC236}">
                <a16:creationId xmlns:a16="http://schemas.microsoft.com/office/drawing/2014/main" id="{3D4DEEB4-4A6C-055B-3E05-A31146076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665" y="1576642"/>
            <a:ext cx="623824" cy="623824"/>
          </a:xfrm>
          <a:prstGeom prst="rect">
            <a:avLst/>
          </a:prstGeom>
        </p:spPr>
      </p:pic>
      <p:pic>
        <p:nvPicPr>
          <p:cNvPr id="29" name="图片 117" descr="32303038313137383b32303131373236393bcafdbeddb7d6cef6">
            <a:extLst>
              <a:ext uri="{FF2B5EF4-FFF2-40B4-BE49-F238E27FC236}">
                <a16:creationId xmlns:a16="http://schemas.microsoft.com/office/drawing/2014/main" id="{9F5BCAD0-8DD0-DE8B-C2BC-5EA62439B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950" y="2343215"/>
            <a:ext cx="637540" cy="637540"/>
          </a:xfrm>
          <a:prstGeom prst="rect">
            <a:avLst/>
          </a:prstGeom>
        </p:spPr>
      </p:pic>
      <p:pic>
        <p:nvPicPr>
          <p:cNvPr id="30" name="图片 118" descr="32303038313137383b32303131373237303bd0c2c3bdcce5">
            <a:extLst>
              <a:ext uri="{FF2B5EF4-FFF2-40B4-BE49-F238E27FC236}">
                <a16:creationId xmlns:a16="http://schemas.microsoft.com/office/drawing/2014/main" id="{539B6D9C-F2C9-5A52-61C5-8608D1C10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1077" y="3125534"/>
            <a:ext cx="614680" cy="614680"/>
          </a:xfrm>
          <a:prstGeom prst="rect">
            <a:avLst/>
          </a:prstGeom>
        </p:spPr>
      </p:pic>
      <p:pic>
        <p:nvPicPr>
          <p:cNvPr id="31" name="图片 119" descr="32303038313137383b32303131373237313bb7fecef1">
            <a:extLst>
              <a:ext uri="{FF2B5EF4-FFF2-40B4-BE49-F238E27FC236}">
                <a16:creationId xmlns:a16="http://schemas.microsoft.com/office/drawing/2014/main" id="{F6ED6306-F38A-7EE6-C0DB-450755B1D8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2441" y="3901250"/>
            <a:ext cx="638048" cy="638048"/>
          </a:xfrm>
          <a:prstGeom prst="rect">
            <a:avLst/>
          </a:prstGeom>
        </p:spPr>
      </p:pic>
      <p:pic>
        <p:nvPicPr>
          <p:cNvPr id="184320" name="图片 120" descr="32303038313137383b32303131373237323bbacbd0c4b3c9d4b1">
            <a:extLst>
              <a:ext uri="{FF2B5EF4-FFF2-40B4-BE49-F238E27FC236}">
                <a16:creationId xmlns:a16="http://schemas.microsoft.com/office/drawing/2014/main" id="{4007BF8B-E7E6-07D0-8C63-F8D946CF3A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7681" y="4700334"/>
            <a:ext cx="609600" cy="609600"/>
          </a:xfrm>
          <a:prstGeom prst="rect">
            <a:avLst/>
          </a:prstGeom>
        </p:spPr>
      </p:pic>
      <p:pic>
        <p:nvPicPr>
          <p:cNvPr id="184323" name="图片 122" descr="32303038313137383b32303131373237343bb1cabcc7">
            <a:extLst>
              <a:ext uri="{FF2B5EF4-FFF2-40B4-BE49-F238E27FC236}">
                <a16:creationId xmlns:a16="http://schemas.microsoft.com/office/drawing/2014/main" id="{605D09DF-7B84-A7E1-E24B-789A397293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59048" y="1628800"/>
            <a:ext cx="637540" cy="637540"/>
          </a:xfrm>
          <a:prstGeom prst="rect">
            <a:avLst/>
          </a:prstGeom>
        </p:spPr>
      </p:pic>
      <p:pic>
        <p:nvPicPr>
          <p:cNvPr id="184324" name="图片 123" descr="32303038313137383b32303131373237353bcdf8c2e7d3aacffa">
            <a:extLst>
              <a:ext uri="{FF2B5EF4-FFF2-40B4-BE49-F238E27FC236}">
                <a16:creationId xmlns:a16="http://schemas.microsoft.com/office/drawing/2014/main" id="{9CAA491B-14E2-9B17-8B67-C0718D3C26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61587" y="2400451"/>
            <a:ext cx="635000" cy="635000"/>
          </a:xfrm>
          <a:prstGeom prst="rect">
            <a:avLst/>
          </a:prstGeom>
        </p:spPr>
      </p:pic>
      <p:pic>
        <p:nvPicPr>
          <p:cNvPr id="184325" name="图片 124" descr="32303038313137383b32303131373237363bbcc6bbae">
            <a:extLst>
              <a:ext uri="{FF2B5EF4-FFF2-40B4-BE49-F238E27FC236}">
                <a16:creationId xmlns:a16="http://schemas.microsoft.com/office/drawing/2014/main" id="{D08FECEE-E8BF-4B47-4BF2-BD00EC57EE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93882" y="3917753"/>
            <a:ext cx="635508" cy="635508"/>
          </a:xfrm>
          <a:prstGeom prst="rect">
            <a:avLst/>
          </a:prstGeom>
        </p:spPr>
      </p:pic>
      <p:pic>
        <p:nvPicPr>
          <p:cNvPr id="184326" name="图片 125" descr="32303038313137383b32303131373237383bb5f7bdda">
            <a:extLst>
              <a:ext uri="{FF2B5EF4-FFF2-40B4-BE49-F238E27FC236}">
                <a16:creationId xmlns:a16="http://schemas.microsoft.com/office/drawing/2014/main" id="{EB863C5F-16B1-C0DB-A90B-A7A71999CD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59048" y="3169564"/>
            <a:ext cx="637540" cy="637540"/>
          </a:xfrm>
          <a:prstGeom prst="rect">
            <a:avLst/>
          </a:prstGeom>
        </p:spPr>
      </p:pic>
      <p:sp>
        <p:nvSpPr>
          <p:cNvPr id="184327" name="圆角矩形 82">
            <a:extLst>
              <a:ext uri="{FF2B5EF4-FFF2-40B4-BE49-F238E27FC236}">
                <a16:creationId xmlns:a16="http://schemas.microsoft.com/office/drawing/2014/main" id="{62039ADB-2163-4EA3-C712-EBEC197EC156}"/>
              </a:ext>
            </a:extLst>
          </p:cNvPr>
          <p:cNvSpPr/>
          <p:nvPr/>
        </p:nvSpPr>
        <p:spPr>
          <a:xfrm>
            <a:off x="2207568" y="3918172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提供全面准确的装配式结构设计、验算细节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4328" name="圆角矩形 47">
            <a:extLst>
              <a:ext uri="{FF2B5EF4-FFF2-40B4-BE49-F238E27FC236}">
                <a16:creationId xmlns:a16="http://schemas.microsoft.com/office/drawing/2014/main" id="{7544FF86-9BFE-E316-CD62-202D434E0CEC}"/>
              </a:ext>
            </a:extLst>
          </p:cNvPr>
          <p:cNvSpPr/>
          <p:nvPr/>
        </p:nvSpPr>
        <p:spPr>
          <a:xfrm>
            <a:off x="6832870" y="3997538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YJK</a:t>
            </a:r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预制构件可以全部导入</a:t>
            </a:r>
            <a:r>
              <a:rPr lang="en-US" alt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Revit</a:t>
            </a:r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Tekla</a:t>
            </a:r>
            <a:endParaRPr lang="zh-CN" altLang="en-US" sz="1600" b="1" dirty="0">
              <a:solidFill>
                <a:srgbClr val="07112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4329" name="圆角矩形 45">
            <a:extLst>
              <a:ext uri="{FF2B5EF4-FFF2-40B4-BE49-F238E27FC236}">
                <a16:creationId xmlns:a16="http://schemas.microsoft.com/office/drawing/2014/main" id="{F0D02B58-E5BE-8D22-DF08-84B97E7D2AA6}"/>
              </a:ext>
            </a:extLst>
          </p:cNvPr>
          <p:cNvSpPr/>
          <p:nvPr/>
        </p:nvSpPr>
        <p:spPr>
          <a:xfrm>
            <a:off x="1572981" y="5426768"/>
            <a:ext cx="543922" cy="5439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</a:p>
        </p:txBody>
      </p:sp>
      <p:sp>
        <p:nvSpPr>
          <p:cNvPr id="184330" name="圆角矩形 79">
            <a:extLst>
              <a:ext uri="{FF2B5EF4-FFF2-40B4-BE49-F238E27FC236}">
                <a16:creationId xmlns:a16="http://schemas.microsoft.com/office/drawing/2014/main" id="{C944B2BD-7AE8-ACD5-6EF6-1F13F285E31E}"/>
              </a:ext>
            </a:extLst>
          </p:cNvPr>
          <p:cNvSpPr/>
          <p:nvPr/>
        </p:nvSpPr>
        <p:spPr>
          <a:xfrm>
            <a:off x="2188387" y="5410316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提供递进式的深化设计流程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4331" name="图片 121" descr="32303038313137383b32303131373237333bc4bfb1ea">
            <a:extLst>
              <a:ext uri="{FF2B5EF4-FFF2-40B4-BE49-F238E27FC236}">
                <a16:creationId xmlns:a16="http://schemas.microsoft.com/office/drawing/2014/main" id="{A521A5C2-2673-6DB9-FABA-F5C9DF0812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4393" y="5373131"/>
            <a:ext cx="637540" cy="637540"/>
          </a:xfrm>
          <a:prstGeom prst="rect">
            <a:avLst/>
          </a:prstGeom>
        </p:spPr>
      </p:pic>
      <p:sp>
        <p:nvSpPr>
          <p:cNvPr id="184332" name="圆角矩形 104">
            <a:extLst>
              <a:ext uri="{FF2B5EF4-FFF2-40B4-BE49-F238E27FC236}">
                <a16:creationId xmlns:a16="http://schemas.microsoft.com/office/drawing/2014/main" id="{A54FE201-6D66-B984-97F0-4FF4079A2BA2}"/>
              </a:ext>
            </a:extLst>
          </p:cNvPr>
          <p:cNvSpPr/>
          <p:nvPr/>
        </p:nvSpPr>
        <p:spPr>
          <a:xfrm>
            <a:off x="6184730" y="4710339"/>
            <a:ext cx="543922" cy="5439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</a:p>
        </p:txBody>
      </p:sp>
      <p:sp>
        <p:nvSpPr>
          <p:cNvPr id="184334" name="圆角矩形 47">
            <a:extLst>
              <a:ext uri="{FF2B5EF4-FFF2-40B4-BE49-F238E27FC236}">
                <a16:creationId xmlns:a16="http://schemas.microsoft.com/office/drawing/2014/main" id="{0592D50E-580A-9329-37E2-3EC9703E1E8B}"/>
              </a:ext>
            </a:extLst>
          </p:cNvPr>
          <p:cNvSpPr/>
          <p:nvPr/>
        </p:nvSpPr>
        <p:spPr>
          <a:xfrm>
            <a:off x="6849964" y="4710328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直接读取</a:t>
            </a:r>
            <a:r>
              <a:rPr lang="en-US" alt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CAD</a:t>
            </a:r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图纸中的线盒布置信息</a:t>
            </a:r>
            <a:endParaRPr lang="zh-CN" altLang="en-US" sz="1600" b="1" dirty="0">
              <a:solidFill>
                <a:srgbClr val="07112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4335" name="圆角矩形 104">
            <a:extLst>
              <a:ext uri="{FF2B5EF4-FFF2-40B4-BE49-F238E27FC236}">
                <a16:creationId xmlns:a16="http://schemas.microsoft.com/office/drawing/2014/main" id="{EFA82272-73EA-AA81-8A5C-2D67D1B5AE68}"/>
              </a:ext>
            </a:extLst>
          </p:cNvPr>
          <p:cNvSpPr/>
          <p:nvPr/>
        </p:nvSpPr>
        <p:spPr>
          <a:xfrm>
            <a:off x="6167636" y="5460367"/>
            <a:ext cx="543922" cy="5439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</a:p>
        </p:txBody>
      </p:sp>
      <p:sp>
        <p:nvSpPr>
          <p:cNvPr id="184337" name="圆角矩形 47">
            <a:extLst>
              <a:ext uri="{FF2B5EF4-FFF2-40B4-BE49-F238E27FC236}">
                <a16:creationId xmlns:a16="http://schemas.microsoft.com/office/drawing/2014/main" id="{E991D33A-B898-588B-3474-DF79D7341E90}"/>
              </a:ext>
            </a:extLst>
          </p:cNvPr>
          <p:cNvSpPr/>
          <p:nvPr/>
        </p:nvSpPr>
        <p:spPr>
          <a:xfrm>
            <a:off x="6832870" y="5460356"/>
            <a:ext cx="3125026" cy="5439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可读入</a:t>
            </a:r>
            <a:r>
              <a:rPr lang="en-US" alt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Revit</a:t>
            </a:r>
            <a:r>
              <a:rPr lang="zh-CN" altLang="en-US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机电软件布置的开洞、接线盒等信息</a:t>
            </a:r>
            <a:endParaRPr lang="zh-CN" altLang="en-US" sz="1600" b="1" dirty="0">
              <a:solidFill>
                <a:srgbClr val="07112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4338" name="图片 117" descr="32303038313137383b32303131373236393bcafdbeddb7d6cef6">
            <a:extLst>
              <a:ext uri="{FF2B5EF4-FFF2-40B4-BE49-F238E27FC236}">
                <a16:creationId xmlns:a16="http://schemas.microsoft.com/office/drawing/2014/main" id="{908C9636-C800-4EF1-0D8B-DA52E7D12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0433" y="4672394"/>
            <a:ext cx="637540" cy="637540"/>
          </a:xfrm>
          <a:prstGeom prst="rect">
            <a:avLst/>
          </a:prstGeom>
        </p:spPr>
      </p:pic>
      <p:pic>
        <p:nvPicPr>
          <p:cNvPr id="184339" name="图片 120" descr="32303038313137383b32303131373237323bbacbd0c4b3c9d4b1">
            <a:extLst>
              <a:ext uri="{FF2B5EF4-FFF2-40B4-BE49-F238E27FC236}">
                <a16:creationId xmlns:a16="http://schemas.microsoft.com/office/drawing/2014/main" id="{C1A6797E-861A-539F-A155-AE7A3AF09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48786" y="5418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99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r>
              <a:rPr lang="zh-CN" altLang="en-US" dirty="0">
                <a:sym typeface="+mn-lt"/>
              </a:rPr>
              <a:t>三、盈建科装配式设计流程</a:t>
            </a:r>
            <a:endParaRPr lang="zh-CN" altLang="en-US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433513" y="1393825"/>
            <a:ext cx="4316413" cy="0"/>
          </a:xfrm>
          <a:prstGeom prst="line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</a:ln>
          <a:effectLst/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+mn-lt"/>
              <a:ea typeface="MS PGothic" panose="020B0600070205080204" charset="-128"/>
              <a:cs typeface="+mn-cs"/>
              <a:sym typeface="Gill Sans" charset="0"/>
            </a:endParaRPr>
          </a:p>
        </p:txBody>
      </p:sp>
      <p:grpSp>
        <p:nvGrpSpPr>
          <p:cNvPr id="26" name="组合 4"/>
          <p:cNvGrpSpPr/>
          <p:nvPr/>
        </p:nvGrpSpPr>
        <p:grpSpPr>
          <a:xfrm>
            <a:off x="644497" y="1118869"/>
            <a:ext cx="386298" cy="346360"/>
            <a:chOff x="2023840" y="-377671"/>
            <a:chExt cx="386297" cy="346360"/>
          </a:xfrm>
          <a:solidFill>
            <a:schemeClr val="tx1"/>
          </a:solidFill>
        </p:grpSpPr>
        <p:sp>
          <p:nvSpPr>
            <p:cNvPr id="29" name="文本框 28"/>
            <p:cNvSpPr txBox="1"/>
            <p:nvPr/>
          </p:nvSpPr>
          <p:spPr>
            <a:xfrm>
              <a:off x="2023840" y="-377671"/>
              <a:ext cx="163352" cy="346360"/>
            </a:xfrm>
            <a:custGeom>
              <a:avLst/>
              <a:gdLst/>
              <a:ahLst/>
              <a:cxnLst/>
              <a:rect l="l" t="t" r="r" b="b"/>
              <a:pathLst>
                <a:path w="163352" h="346360">
                  <a:moveTo>
                    <a:pt x="119560" y="0"/>
                  </a:moveTo>
                  <a:lnTo>
                    <a:pt x="159371" y="43792"/>
                  </a:lnTo>
                  <a:cubicBezTo>
                    <a:pt x="108943" y="80950"/>
                    <a:pt x="82402" y="126070"/>
                    <a:pt x="79748" y="179152"/>
                  </a:cubicBezTo>
                  <a:cubicBezTo>
                    <a:pt x="116906" y="179152"/>
                    <a:pt x="144774" y="179152"/>
                    <a:pt x="163352" y="179152"/>
                  </a:cubicBezTo>
                  <a:lnTo>
                    <a:pt x="163352" y="346360"/>
                  </a:lnTo>
                  <a:lnTo>
                    <a:pt x="125" y="346360"/>
                  </a:lnTo>
                  <a:lnTo>
                    <a:pt x="125" y="218963"/>
                  </a:lnTo>
                  <a:cubicBezTo>
                    <a:pt x="-2529" y="118107"/>
                    <a:pt x="37282" y="45119"/>
                    <a:pt x="11956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_GBK" pitchFamily="2" charset="-122"/>
                <a:ea typeface="方正兰亭粗黑_GBK" pitchFamily="2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242807" y="-377671"/>
              <a:ext cx="167330" cy="346360"/>
            </a:xfrm>
            <a:custGeom>
              <a:avLst/>
              <a:gdLst/>
              <a:ahLst/>
              <a:cxnLst/>
              <a:rect l="l" t="t" r="r" b="b"/>
              <a:pathLst>
                <a:path w="167330" h="346360">
                  <a:moveTo>
                    <a:pt x="123537" y="0"/>
                  </a:moveTo>
                  <a:lnTo>
                    <a:pt x="163349" y="43792"/>
                  </a:lnTo>
                  <a:cubicBezTo>
                    <a:pt x="112921" y="80950"/>
                    <a:pt x="85053" y="126070"/>
                    <a:pt x="79745" y="179152"/>
                  </a:cubicBezTo>
                  <a:cubicBezTo>
                    <a:pt x="119556" y="179152"/>
                    <a:pt x="148751" y="179152"/>
                    <a:pt x="167330" y="179152"/>
                  </a:cubicBezTo>
                  <a:lnTo>
                    <a:pt x="167330" y="346360"/>
                  </a:lnTo>
                  <a:lnTo>
                    <a:pt x="121" y="346360"/>
                  </a:lnTo>
                  <a:lnTo>
                    <a:pt x="121" y="218963"/>
                  </a:lnTo>
                  <a:cubicBezTo>
                    <a:pt x="-2533" y="120761"/>
                    <a:pt x="38606" y="47774"/>
                    <a:pt x="12353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_GBK" pitchFamily="2" charset="-122"/>
                <a:ea typeface="方正兰亭粗黑_GBK" pitchFamily="2" charset="-122"/>
                <a:cs typeface="+mn-cs"/>
              </a:endParaRPr>
            </a:p>
          </p:txBody>
        </p:sp>
      </p:grpSp>
      <p:grpSp>
        <p:nvGrpSpPr>
          <p:cNvPr id="32" name="组合 3"/>
          <p:cNvGrpSpPr/>
          <p:nvPr/>
        </p:nvGrpSpPr>
        <p:grpSpPr>
          <a:xfrm>
            <a:off x="5506947" y="2619810"/>
            <a:ext cx="386295" cy="346361"/>
            <a:chOff x="2533554" y="-373690"/>
            <a:chExt cx="386295" cy="346360"/>
          </a:xfrm>
          <a:solidFill>
            <a:schemeClr val="tx1"/>
          </a:solidFill>
        </p:grpSpPr>
        <p:sp>
          <p:nvSpPr>
            <p:cNvPr id="33" name="文本框 32"/>
            <p:cNvSpPr txBox="1"/>
            <p:nvPr/>
          </p:nvSpPr>
          <p:spPr>
            <a:xfrm>
              <a:off x="2533554" y="-373690"/>
              <a:ext cx="163351" cy="346360"/>
            </a:xfrm>
            <a:custGeom>
              <a:avLst/>
              <a:gdLst/>
              <a:ahLst/>
              <a:cxnLst/>
              <a:rect l="l" t="t" r="r" b="b"/>
              <a:pathLst>
                <a:path w="163351" h="346360">
                  <a:moveTo>
                    <a:pt x="0" y="0"/>
                  </a:moveTo>
                  <a:lnTo>
                    <a:pt x="163227" y="0"/>
                  </a:lnTo>
                  <a:lnTo>
                    <a:pt x="163227" y="131378"/>
                  </a:lnTo>
                  <a:cubicBezTo>
                    <a:pt x="165881" y="229580"/>
                    <a:pt x="126069" y="301240"/>
                    <a:pt x="43792" y="346360"/>
                  </a:cubicBezTo>
                  <a:lnTo>
                    <a:pt x="3981" y="306549"/>
                  </a:lnTo>
                  <a:cubicBezTo>
                    <a:pt x="57063" y="269391"/>
                    <a:pt x="83604" y="222944"/>
                    <a:pt x="83604" y="167208"/>
                  </a:cubicBezTo>
                  <a:cubicBezTo>
                    <a:pt x="49101" y="167208"/>
                    <a:pt x="21232" y="167208"/>
                    <a:pt x="0" y="16720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_GBK" pitchFamily="2" charset="-122"/>
                <a:ea typeface="方正兰亭粗黑_GBK" pitchFamily="2" charset="-122"/>
                <a:cs typeface="+mn-cs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756498" y="-373690"/>
              <a:ext cx="163351" cy="346360"/>
            </a:xfrm>
            <a:custGeom>
              <a:avLst/>
              <a:gdLst/>
              <a:ahLst/>
              <a:cxnLst/>
              <a:rect l="l" t="t" r="r" b="b"/>
              <a:pathLst>
                <a:path w="163351" h="346360">
                  <a:moveTo>
                    <a:pt x="0" y="0"/>
                  </a:moveTo>
                  <a:lnTo>
                    <a:pt x="163227" y="0"/>
                  </a:lnTo>
                  <a:lnTo>
                    <a:pt x="163227" y="131378"/>
                  </a:lnTo>
                  <a:cubicBezTo>
                    <a:pt x="165882" y="229580"/>
                    <a:pt x="126070" y="301240"/>
                    <a:pt x="43793" y="346360"/>
                  </a:cubicBezTo>
                  <a:lnTo>
                    <a:pt x="0" y="306549"/>
                  </a:lnTo>
                  <a:cubicBezTo>
                    <a:pt x="50428" y="272045"/>
                    <a:pt x="78296" y="225599"/>
                    <a:pt x="83604" y="167208"/>
                  </a:cubicBezTo>
                  <a:cubicBezTo>
                    <a:pt x="49101" y="167208"/>
                    <a:pt x="21233" y="167208"/>
                    <a:pt x="0" y="16720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_GBK" pitchFamily="2" charset="-122"/>
                <a:ea typeface="方正兰亭粗黑_GBK" pitchFamily="2" charset="-122"/>
                <a:cs typeface="+mn-cs"/>
              </a:endParaRPr>
            </a:p>
          </p:txBody>
        </p:sp>
      </p:grp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539750" y="2741613"/>
            <a:ext cx="4652963" cy="1588"/>
          </a:xfrm>
          <a:prstGeom prst="line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</a:ln>
          <a:effectLst/>
        </p:spPr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+mn-lt"/>
              <a:ea typeface="MS PGothic" panose="020B0600070205080204" charset="-128"/>
              <a:cs typeface="+mn-cs"/>
              <a:sym typeface="Gill Sans" charset="0"/>
            </a:endParaRPr>
          </a:p>
        </p:txBody>
      </p:sp>
      <p:sp>
        <p:nvSpPr>
          <p:cNvPr id="184326" name="文本占位符 6"/>
          <p:cNvSpPr>
            <a:spLocks noGrp="1"/>
          </p:cNvSpPr>
          <p:nvPr/>
        </p:nvSpPr>
        <p:spPr>
          <a:xfrm>
            <a:off x="725488" y="1455738"/>
            <a:ext cx="4281487" cy="1436687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YJK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装配式设计软件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集成于用户广泛使用的YJK结构设计程序下，在方便用户使用的同时做到了全流程设计。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1" name="Rounded Rectangle 20"/>
          <p:cNvSpPr/>
          <p:nvPr>
            <p:custDataLst>
              <p:tags r:id="rId1"/>
            </p:custDataLst>
          </p:nvPr>
        </p:nvSpPr>
        <p:spPr>
          <a:xfrm>
            <a:off x="728663" y="6207125"/>
            <a:ext cx="1852613" cy="131763"/>
          </a:xfrm>
          <a:prstGeom prst="roundRect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Rounded Rectangle 21"/>
          <p:cNvSpPr/>
          <p:nvPr>
            <p:custDataLst>
              <p:tags r:id="rId2"/>
            </p:custDataLst>
          </p:nvPr>
        </p:nvSpPr>
        <p:spPr>
          <a:xfrm>
            <a:off x="2138363" y="6032500"/>
            <a:ext cx="3160713" cy="133350"/>
          </a:xfrm>
          <a:prstGeom prst="round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Rounded Rectangle 22"/>
          <p:cNvSpPr/>
          <p:nvPr>
            <p:custDataLst>
              <p:tags r:id="rId3"/>
            </p:custDataLst>
          </p:nvPr>
        </p:nvSpPr>
        <p:spPr>
          <a:xfrm>
            <a:off x="4433888" y="5856288"/>
            <a:ext cx="3244850" cy="133350"/>
          </a:xfrm>
          <a:prstGeom prst="roundRect">
            <a:avLst/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Rounded Rectangle 23"/>
          <p:cNvSpPr/>
          <p:nvPr>
            <p:custDataLst>
              <p:tags r:id="rId4"/>
            </p:custDataLst>
          </p:nvPr>
        </p:nvSpPr>
        <p:spPr>
          <a:xfrm>
            <a:off x="6667500" y="5681663"/>
            <a:ext cx="3325813" cy="131763"/>
          </a:xfrm>
          <a:prstGeom prst="roundRect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Rounded Rectangle 24"/>
          <p:cNvSpPr/>
          <p:nvPr>
            <p:custDataLst>
              <p:tags r:id="rId5"/>
            </p:custDataLst>
          </p:nvPr>
        </p:nvSpPr>
        <p:spPr>
          <a:xfrm>
            <a:off x="8951913" y="5505450"/>
            <a:ext cx="2411413" cy="133350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33"/>
          <p:cNvSpPr txBox="1"/>
          <p:nvPr>
            <p:custDataLst>
              <p:tags r:id="rId6"/>
            </p:custDataLst>
          </p:nvPr>
        </p:nvSpPr>
        <p:spPr>
          <a:xfrm>
            <a:off x="992505" y="4749800"/>
            <a:ext cx="1757680" cy="1129030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 noProof="1">
                <a:latin typeface="宋体" panose="02010600030101010101" pitchFamily="2" charset="-122"/>
                <a:ea typeface="宋体" panose="02010600030101010101" pitchFamily="2" charset="-122"/>
              </a:rPr>
              <a:t>程序以现浇模型为基础，可进行各类预制构件的拆分设计，并提供丰富全面的拆分参数</a:t>
            </a:r>
          </a:p>
        </p:txBody>
      </p:sp>
      <p:sp>
        <p:nvSpPr>
          <p:cNvPr id="57" name="TextBox 34"/>
          <p:cNvSpPr txBox="1"/>
          <p:nvPr>
            <p:custDataLst>
              <p:tags r:id="rId7"/>
            </p:custDataLst>
          </p:nvPr>
        </p:nvSpPr>
        <p:spPr>
          <a:xfrm>
            <a:off x="992188" y="3778250"/>
            <a:ext cx="1919288" cy="895350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建立模型、预制构件拆分布置</a:t>
            </a:r>
            <a:endParaRPr lang="zh-CN" altLang="en-US" b="1" spc="300" noProof="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8" name="Straight Connector 36"/>
          <p:cNvCxnSpPr/>
          <p:nvPr>
            <p:custDataLst>
              <p:tags r:id="rId8"/>
            </p:custDataLst>
          </p:nvPr>
        </p:nvCxnSpPr>
        <p:spPr>
          <a:xfrm flipV="1">
            <a:off x="939800" y="4457700"/>
            <a:ext cx="0" cy="1814513"/>
          </a:xfrm>
          <a:prstGeom prst="line">
            <a:avLst/>
          </a:prstGeom>
          <a:ln w="28575">
            <a:solidFill>
              <a:sysClr val="window" lastClr="FFFFFF">
                <a:lumMod val="6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9" name="Oval 37"/>
          <p:cNvSpPr/>
          <p:nvPr>
            <p:custDataLst>
              <p:tags r:id="rId9"/>
            </p:custDataLst>
          </p:nvPr>
        </p:nvSpPr>
        <p:spPr>
          <a:xfrm>
            <a:off x="890588" y="4391025"/>
            <a:ext cx="101600" cy="10160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Oval 38"/>
          <p:cNvSpPr/>
          <p:nvPr>
            <p:custDataLst>
              <p:tags r:id="rId10"/>
            </p:custDataLst>
          </p:nvPr>
        </p:nvSpPr>
        <p:spPr>
          <a:xfrm>
            <a:off x="895350" y="6230938"/>
            <a:ext cx="87313" cy="87313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39"/>
          <p:cNvSpPr txBox="1"/>
          <p:nvPr>
            <p:custDataLst>
              <p:tags r:id="rId11"/>
            </p:custDataLst>
          </p:nvPr>
        </p:nvSpPr>
        <p:spPr>
          <a:xfrm>
            <a:off x="3135313" y="4572000"/>
            <a:ext cx="1847850" cy="1392238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1400" spc="15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Calibri" panose="020F0502020204030204" pitchFamily="34" charset="0"/>
              </a:rPr>
              <a:t>装配式计算嵌入通用计算模块，严格执行各规范要求，输出各项指标统计及验算结果</a:t>
            </a:r>
            <a:endParaRPr lang="zh-CN" altLang="en-US" sz="1400" spc="150" noProof="1">
              <a:latin typeface="宋体" panose="02010600030101010101" pitchFamily="2" charset="-122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62" name="TextBox 40"/>
          <p:cNvSpPr txBox="1"/>
          <p:nvPr>
            <p:custDataLst>
              <p:tags r:id="rId12"/>
            </p:custDataLst>
          </p:nvPr>
        </p:nvSpPr>
        <p:spPr>
          <a:xfrm>
            <a:off x="3135313" y="3778250"/>
            <a:ext cx="1847850" cy="776288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 anchorCtr="0"/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整体计算、装配式相关计算</a:t>
            </a:r>
          </a:p>
        </p:txBody>
      </p:sp>
      <p:cxnSp>
        <p:nvCxnSpPr>
          <p:cNvPr id="63" name="Straight Connector 42"/>
          <p:cNvCxnSpPr/>
          <p:nvPr>
            <p:custDataLst>
              <p:tags r:id="rId13"/>
            </p:custDataLst>
          </p:nvPr>
        </p:nvCxnSpPr>
        <p:spPr>
          <a:xfrm flipV="1">
            <a:off x="3081338" y="4287838"/>
            <a:ext cx="0" cy="1814513"/>
          </a:xfrm>
          <a:prstGeom prst="line">
            <a:avLst/>
          </a:prstGeom>
          <a:ln w="28575">
            <a:solidFill>
              <a:sysClr val="window" lastClr="FFFFFF">
                <a:lumMod val="6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6" name="Oval 43"/>
          <p:cNvSpPr/>
          <p:nvPr>
            <p:custDataLst>
              <p:tags r:id="rId14"/>
            </p:custDataLst>
          </p:nvPr>
        </p:nvSpPr>
        <p:spPr>
          <a:xfrm>
            <a:off x="3033713" y="4221163"/>
            <a:ext cx="101600" cy="10160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Oval 44"/>
          <p:cNvSpPr/>
          <p:nvPr>
            <p:custDataLst>
              <p:tags r:id="rId15"/>
            </p:custDataLst>
          </p:nvPr>
        </p:nvSpPr>
        <p:spPr>
          <a:xfrm>
            <a:off x="3038475" y="6061075"/>
            <a:ext cx="87313" cy="87313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45"/>
          <p:cNvSpPr txBox="1"/>
          <p:nvPr>
            <p:custDataLst>
              <p:tags r:id="rId16"/>
            </p:custDataLst>
          </p:nvPr>
        </p:nvSpPr>
        <p:spPr>
          <a:xfrm>
            <a:off x="5278438" y="4362450"/>
            <a:ext cx="1847850" cy="1698625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1400" spc="15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预制构件轮廓深化设计，钢筋深化设计，预留预埋深化设计</a:t>
            </a:r>
            <a:endParaRPr lang="zh-CN" altLang="en-US" sz="1400" spc="150" noProof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buClrTx/>
              <a:buSzTx/>
              <a:buFontTx/>
            </a:pPr>
            <a:r>
              <a:rPr lang="zh-CN" altLang="en-US" sz="1400" spc="15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……</a:t>
            </a:r>
            <a:endParaRPr lang="zh-CN" altLang="en-US" sz="1400" spc="150" noProof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9" name="TextBox 46"/>
          <p:cNvSpPr txBox="1"/>
          <p:nvPr>
            <p:custDataLst>
              <p:tags r:id="rId17"/>
            </p:custDataLst>
          </p:nvPr>
        </p:nvSpPr>
        <p:spPr>
          <a:xfrm>
            <a:off x="5289550" y="3686175"/>
            <a:ext cx="1847850" cy="692150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 anchorCtr="0"/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预制构件深化设计</a:t>
            </a:r>
          </a:p>
        </p:txBody>
      </p:sp>
      <p:cxnSp>
        <p:nvCxnSpPr>
          <p:cNvPr id="70" name="Straight Connector 48"/>
          <p:cNvCxnSpPr/>
          <p:nvPr>
            <p:custDataLst>
              <p:tags r:id="rId18"/>
            </p:custDataLst>
          </p:nvPr>
        </p:nvCxnSpPr>
        <p:spPr>
          <a:xfrm flipV="1">
            <a:off x="5235575" y="4105275"/>
            <a:ext cx="0" cy="1814513"/>
          </a:xfrm>
          <a:prstGeom prst="line">
            <a:avLst/>
          </a:prstGeom>
          <a:ln w="28575">
            <a:solidFill>
              <a:sysClr val="window" lastClr="FFFFFF">
                <a:lumMod val="6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72" name="Oval 49"/>
          <p:cNvSpPr/>
          <p:nvPr>
            <p:custDataLst>
              <p:tags r:id="rId19"/>
            </p:custDataLst>
          </p:nvPr>
        </p:nvSpPr>
        <p:spPr>
          <a:xfrm>
            <a:off x="5187950" y="4038600"/>
            <a:ext cx="101600" cy="10160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Oval 50"/>
          <p:cNvSpPr/>
          <p:nvPr>
            <p:custDataLst>
              <p:tags r:id="rId20"/>
            </p:custDataLst>
          </p:nvPr>
        </p:nvSpPr>
        <p:spPr>
          <a:xfrm>
            <a:off x="5192713" y="5878513"/>
            <a:ext cx="87313" cy="87313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Box 51"/>
          <p:cNvSpPr txBox="1"/>
          <p:nvPr>
            <p:custDataLst>
              <p:tags r:id="rId21"/>
            </p:custDataLst>
          </p:nvPr>
        </p:nvSpPr>
        <p:spPr>
          <a:xfrm>
            <a:off x="7242175" y="4113213"/>
            <a:ext cx="1847850" cy="1255713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>
              <a:lnSpc>
                <a:spcPct val="120000"/>
              </a:lnSpc>
              <a:buClrTx/>
              <a:buSzTx/>
            </a:pPr>
            <a:r>
              <a:rPr lang="zh-CN" altLang="en-US" sz="1400" spc="15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预制构件平面布置图绘制</a:t>
            </a:r>
            <a:endParaRPr lang="zh-CN" altLang="en-US" sz="1400" spc="150" noProof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buClrTx/>
              <a:buSzTx/>
            </a:pPr>
            <a:r>
              <a:rPr lang="zh-CN" altLang="en-US" sz="1400" spc="15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预制构件二维详图绘制</a:t>
            </a:r>
            <a:endParaRPr lang="zh-CN" altLang="en-US" sz="1400" spc="150" noProof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6" name="TextBox 52"/>
          <p:cNvSpPr txBox="1"/>
          <p:nvPr>
            <p:custDataLst>
              <p:tags r:id="rId22"/>
            </p:custDataLst>
          </p:nvPr>
        </p:nvSpPr>
        <p:spPr>
          <a:xfrm>
            <a:off x="7242175" y="3390900"/>
            <a:ext cx="1847850" cy="701675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 anchorCtr="0"/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预制构件施工图绘制</a:t>
            </a:r>
          </a:p>
        </p:txBody>
      </p:sp>
      <p:cxnSp>
        <p:nvCxnSpPr>
          <p:cNvPr id="78" name="Straight Connector 54"/>
          <p:cNvCxnSpPr/>
          <p:nvPr>
            <p:custDataLst>
              <p:tags r:id="rId23"/>
            </p:custDataLst>
          </p:nvPr>
        </p:nvCxnSpPr>
        <p:spPr>
          <a:xfrm flipV="1">
            <a:off x="7189788" y="3778250"/>
            <a:ext cx="0" cy="1963738"/>
          </a:xfrm>
          <a:prstGeom prst="line">
            <a:avLst/>
          </a:prstGeom>
          <a:ln w="28575">
            <a:solidFill>
              <a:sysClr val="window" lastClr="FFFFFF">
                <a:lumMod val="6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99" name="Oval 55"/>
          <p:cNvSpPr/>
          <p:nvPr>
            <p:custDataLst>
              <p:tags r:id="rId24"/>
            </p:custDataLst>
          </p:nvPr>
        </p:nvSpPr>
        <p:spPr>
          <a:xfrm>
            <a:off x="7140575" y="3770313"/>
            <a:ext cx="101600" cy="103188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Oval 56"/>
          <p:cNvSpPr/>
          <p:nvPr>
            <p:custDataLst>
              <p:tags r:id="rId25"/>
            </p:custDataLst>
          </p:nvPr>
        </p:nvSpPr>
        <p:spPr>
          <a:xfrm>
            <a:off x="7146925" y="5699125"/>
            <a:ext cx="85725" cy="87313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TextBox 51"/>
          <p:cNvSpPr txBox="1"/>
          <p:nvPr>
            <p:custDataLst>
              <p:tags r:id="rId26"/>
            </p:custDataLst>
          </p:nvPr>
        </p:nvSpPr>
        <p:spPr>
          <a:xfrm>
            <a:off x="9742488" y="3908425"/>
            <a:ext cx="1847850" cy="1301750"/>
          </a:xfrm>
          <a:prstGeom prst="rect">
            <a:avLst/>
          </a:prstGeom>
          <a:noFill/>
        </p:spPr>
        <p:txBody>
          <a:bodyPr wrap="square" tIns="0" rtlCol="0">
            <a:normAutofit/>
          </a:bodyPr>
          <a:lstStyle/>
          <a:p>
            <a:pPr>
              <a:lnSpc>
                <a:spcPct val="120000"/>
              </a:lnSpc>
              <a:buClrTx/>
              <a:buSzTx/>
            </a:pPr>
            <a:r>
              <a:rPr lang="zh-CN" altLang="en-US" sz="1400" spc="15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Calibri" panose="020F0502020204030204" pitchFamily="34" charset="0"/>
              </a:rPr>
              <a:t>PXML格式、Unitechnik格式、物料清单</a:t>
            </a:r>
            <a:endParaRPr lang="zh-CN" altLang="en-US" sz="1400" spc="150" noProof="1">
              <a:latin typeface="宋体" panose="02010600030101010101" pitchFamily="2" charset="-122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>
              <a:lnSpc>
                <a:spcPct val="120000"/>
              </a:lnSpc>
              <a:buClrTx/>
              <a:buSzTx/>
            </a:pPr>
            <a:r>
              <a:rPr lang="zh-CN" altLang="en-US" sz="1400" spc="150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……</a:t>
            </a:r>
            <a:endParaRPr lang="zh-CN" altLang="en-US" sz="1400" spc="150" noProof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buClrTx/>
              <a:buSzTx/>
            </a:pPr>
            <a:endParaRPr lang="zh-CN" altLang="en-US" sz="1400" spc="150" noProof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2" name="TextBox 52"/>
          <p:cNvSpPr txBox="1"/>
          <p:nvPr>
            <p:custDataLst>
              <p:tags r:id="rId27"/>
            </p:custDataLst>
          </p:nvPr>
        </p:nvSpPr>
        <p:spPr>
          <a:xfrm>
            <a:off x="9742488" y="3227388"/>
            <a:ext cx="1847850" cy="658812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b" anchorCtr="0"/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接力预制构件工厂制作</a:t>
            </a:r>
          </a:p>
        </p:txBody>
      </p:sp>
      <p:cxnSp>
        <p:nvCxnSpPr>
          <p:cNvPr id="103" name="Straight Connector 54"/>
          <p:cNvCxnSpPr/>
          <p:nvPr>
            <p:custDataLst>
              <p:tags r:id="rId28"/>
            </p:custDataLst>
          </p:nvPr>
        </p:nvCxnSpPr>
        <p:spPr>
          <a:xfrm flipV="1">
            <a:off x="9690100" y="3603625"/>
            <a:ext cx="0" cy="1963738"/>
          </a:xfrm>
          <a:prstGeom prst="line">
            <a:avLst/>
          </a:prstGeom>
          <a:ln w="28575">
            <a:solidFill>
              <a:sysClr val="window" lastClr="FFFFFF">
                <a:lumMod val="6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04" name="Oval 55"/>
          <p:cNvSpPr/>
          <p:nvPr>
            <p:custDataLst>
              <p:tags r:id="rId29"/>
            </p:custDataLst>
          </p:nvPr>
        </p:nvSpPr>
        <p:spPr>
          <a:xfrm>
            <a:off x="9640888" y="3584575"/>
            <a:ext cx="101600" cy="101600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Oval 56"/>
          <p:cNvSpPr/>
          <p:nvPr>
            <p:custDataLst>
              <p:tags r:id="rId30"/>
            </p:custDataLst>
          </p:nvPr>
        </p:nvSpPr>
        <p:spPr>
          <a:xfrm>
            <a:off x="9647238" y="5524500"/>
            <a:ext cx="85725" cy="87313"/>
          </a:xfrm>
          <a:prstGeom prst="ellipse">
            <a:avLst/>
          </a:pr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id-ID" sz="1800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/>
      <p:bldP spid="57" grpId="0"/>
      <p:bldP spid="60" grpId="0" bldLvl="0" animBg="1"/>
      <p:bldP spid="61" grpId="0"/>
      <p:bldP spid="62" grpId="0"/>
      <p:bldP spid="67" grpId="0" bldLvl="0" animBg="1"/>
      <p:bldP spid="68" grpId="0"/>
      <p:bldP spid="69" grpId="0"/>
      <p:bldP spid="73" grpId="0" bldLvl="0" animBg="1"/>
      <p:bldP spid="74" grpId="0"/>
      <p:bldP spid="76" grpId="0"/>
      <p:bldP spid="100" grpId="0" bldLvl="0" animBg="1"/>
      <p:bldP spid="101" grpId="0"/>
      <p:bldP spid="102" grpId="0"/>
      <p:bldP spid="10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r>
              <a:rPr lang="zh-CN" altLang="en-US" kern="1200" dirty="0">
                <a:latin typeface="+mj-lt"/>
                <a:ea typeface="+mj-ea"/>
                <a:cs typeface="+mj-cs"/>
              </a:rPr>
              <a:t>盈建科装配式设计流程</a:t>
            </a:r>
            <a:r>
              <a:rPr lang="en-US" altLang="zh-CN" kern="1200" dirty="0">
                <a:latin typeface="+mj-lt"/>
                <a:ea typeface="+mj-ea"/>
                <a:cs typeface="+mj-cs"/>
              </a:rPr>
              <a:t>——</a:t>
            </a:r>
            <a:r>
              <a:rPr lang="zh-CN" altLang="en-US" kern="1200" dirty="0">
                <a:latin typeface="+mj-lt"/>
                <a:ea typeface="+mj-ea"/>
                <a:cs typeface="+mj-cs"/>
              </a:rPr>
              <a:t>整体菜单预览</a:t>
            </a:r>
          </a:p>
        </p:txBody>
      </p:sp>
      <p:sp>
        <p:nvSpPr>
          <p:cNvPr id="224" name="矩形: 圆角 223"/>
          <p:cNvSpPr/>
          <p:nvPr>
            <p:custDataLst>
              <p:tags r:id="rId1"/>
            </p:custDataLst>
          </p:nvPr>
        </p:nvSpPr>
        <p:spPr>
          <a:xfrm>
            <a:off x="608965" y="1536065"/>
            <a:ext cx="2318385" cy="3215005"/>
          </a:xfrm>
          <a:prstGeom prst="roundRect">
            <a:avLst>
              <a:gd name="adj" fmla="val 3638"/>
            </a:avLst>
          </a:prstGeom>
          <a:noFill/>
          <a:ln>
            <a:solidFill>
              <a:srgbClr val="1D6DC2"/>
            </a:solidFill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" name="矩形: 圆角 224"/>
          <p:cNvSpPr/>
          <p:nvPr>
            <p:custDataLst>
              <p:tags r:id="rId2"/>
            </p:custDataLst>
          </p:nvPr>
        </p:nvSpPr>
        <p:spPr>
          <a:xfrm>
            <a:off x="676275" y="1317625"/>
            <a:ext cx="2169160" cy="466725"/>
          </a:xfrm>
          <a:prstGeom prst="roundRect">
            <a:avLst>
              <a:gd name="adj" fmla="val 50000"/>
            </a:avLst>
          </a:prstGeom>
          <a:solidFill>
            <a:srgbClr val="1D6DC2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6" name="文本框 225"/>
          <p:cNvSpPr txBox="1"/>
          <p:nvPr>
            <p:custDataLst>
              <p:tags r:id="rId3"/>
            </p:custDataLst>
          </p:nvPr>
        </p:nvSpPr>
        <p:spPr>
          <a:xfrm>
            <a:off x="676275" y="1318895"/>
            <a:ext cx="2135505" cy="4546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9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整体菜单预览</a:t>
            </a:r>
          </a:p>
        </p:txBody>
      </p:sp>
      <p:sp>
        <p:nvSpPr>
          <p:cNvPr id="227" name="文本框 226"/>
          <p:cNvSpPr txBox="1"/>
          <p:nvPr>
            <p:custDataLst>
              <p:tags r:id="rId4"/>
            </p:custDataLst>
          </p:nvPr>
        </p:nvSpPr>
        <p:spPr>
          <a:xfrm>
            <a:off x="609600" y="2061210"/>
            <a:ext cx="2317750" cy="22974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spc="15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装配式结构设计相关功能集中在预制构件拆分、上部结构计算、预制构件施工图三个菜单模块。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B18F6A-6B72-EF62-CA0E-CF4009A40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688" y="1268760"/>
            <a:ext cx="8045942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3205E264-026A-32E9-C450-B8CA3D108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1" y="2191691"/>
            <a:ext cx="12192000" cy="1094386"/>
          </a:xfrm>
          <a:prstGeom prst="rect">
            <a:avLst/>
          </a:prstGeom>
        </p:spPr>
      </p:pic>
      <p:sp>
        <p:nvSpPr>
          <p:cNvPr id="18432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r>
              <a:rPr lang="zh-CN" altLang="en-US" kern="1200" dirty="0">
                <a:latin typeface="+mj-lt"/>
                <a:ea typeface="+mj-ea"/>
                <a:cs typeface="+mj-cs"/>
              </a:rPr>
              <a:t>盈建科装配式设计流程</a:t>
            </a:r>
            <a:r>
              <a:rPr lang="en-US" altLang="zh-CN" kern="1200" dirty="0">
                <a:latin typeface="+mj-lt"/>
                <a:ea typeface="+mj-ea"/>
                <a:cs typeface="+mj-cs"/>
              </a:rPr>
              <a:t>——</a:t>
            </a:r>
            <a:r>
              <a:rPr lang="zh-CN" altLang="en-US" kern="1200" dirty="0">
                <a:latin typeface="+mj-lt"/>
                <a:ea typeface="+mj-ea"/>
                <a:cs typeface="+mj-cs"/>
              </a:rPr>
              <a:t>拆分设计菜单预览</a:t>
            </a:r>
          </a:p>
        </p:txBody>
      </p:sp>
      <p:sp>
        <p:nvSpPr>
          <p:cNvPr id="3" name="矩形 2"/>
          <p:cNvSpPr/>
          <p:nvPr/>
        </p:nvSpPr>
        <p:spPr>
          <a:xfrm>
            <a:off x="335915" y="2201545"/>
            <a:ext cx="6182995" cy="22733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607060" y="1214120"/>
            <a:ext cx="10911840" cy="525145"/>
          </a:xfrm>
          <a:prstGeom prst="roundRect">
            <a:avLst>
              <a:gd name="adj" fmla="val 50000"/>
            </a:avLst>
          </a:prstGeom>
          <a:solidFill>
            <a:srgbClr val="1F74AD">
              <a:lumMod val="20000"/>
              <a:lumOff val="80000"/>
            </a:srgbClr>
          </a:solidFill>
          <a:ln>
            <a:noFill/>
          </a:ln>
          <a:effectLst>
            <a:outerShdw blurRad="50800" dist="38100" dir="2700000" algn="tl" rotWithShape="0">
              <a:srgbClr val="1F74AD">
                <a:lumMod val="75000"/>
                <a:alpha val="40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endParaRPr lang="da-DK" altLang="zh-CN" sz="1400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72929" y="1104122"/>
            <a:ext cx="745846" cy="745846"/>
          </a:xfrm>
          <a:prstGeom prst="ellipse">
            <a:avLst/>
          </a:prstGeom>
          <a:solidFill>
            <a:srgbClr val="1F74AD"/>
          </a:solidFill>
          <a:ln>
            <a:noFill/>
          </a:ln>
          <a:effectLst>
            <a:outerShdw blurRad="508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237149" y="1168342"/>
            <a:ext cx="617407" cy="617407"/>
          </a:xfrm>
          <a:prstGeom prst="ellipse">
            <a:avLst/>
          </a:prstGeom>
          <a:noFill/>
          <a:ln>
            <a:solidFill>
              <a:sysClr val="window" lastClr="FFFFFF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68375" y="1302385"/>
            <a:ext cx="10489565" cy="3492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kern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软件依托于建模模块进行装配式结构的建模和拆分设计</a:t>
            </a:r>
            <a:endParaRPr lang="zh-CN" altLang="en-US" sz="2000" kern="0" spc="15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cxnSp>
        <p:nvCxnSpPr>
          <p:cNvPr id="5" name="直接箭头连接符 4"/>
          <p:cNvCxnSpPr>
            <a:cxnSpLocks/>
          </p:cNvCxnSpPr>
          <p:nvPr/>
        </p:nvCxnSpPr>
        <p:spPr>
          <a:xfrm>
            <a:off x="968375" y="2421255"/>
            <a:ext cx="3810" cy="157607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91135" y="3987165"/>
            <a:ext cx="1567815" cy="241871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通过原有建模菜单完成现浇结构建模，在现浇模型基础上进行预制构件拆分和布置</a:t>
            </a:r>
          </a:p>
        </p:txBody>
      </p:sp>
      <p:sp>
        <p:nvSpPr>
          <p:cNvPr id="7" name="矩形 6"/>
          <p:cNvSpPr/>
          <p:nvPr/>
        </p:nvSpPr>
        <p:spPr>
          <a:xfrm>
            <a:off x="6600190" y="2201545"/>
            <a:ext cx="1023620" cy="2273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7104380" y="2411095"/>
            <a:ext cx="5715" cy="12338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215" y="3645535"/>
            <a:ext cx="10176510" cy="10077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2927350" y="3795395"/>
            <a:ext cx="2532380" cy="70040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2927350" y="4509135"/>
            <a:ext cx="5715" cy="58928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985645" y="5088890"/>
            <a:ext cx="1889760" cy="13430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预制梁、柱、墙、填充墙、维护构件拆分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5514340" y="4489450"/>
            <a:ext cx="5715" cy="58928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520055" y="3789045"/>
            <a:ext cx="2436495" cy="70040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813300" y="5085080"/>
            <a:ext cx="1407795" cy="7054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叠合板拆分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8018780" y="4498975"/>
            <a:ext cx="5715" cy="58928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8015605" y="3799205"/>
            <a:ext cx="1059180" cy="70040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616700" y="5089525"/>
            <a:ext cx="1407795" cy="133096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预制楼梯、阳台、空调板拆分</a:t>
            </a:r>
          </a:p>
        </p:txBody>
      </p:sp>
      <p:sp>
        <p:nvSpPr>
          <p:cNvPr id="24" name="矩形 23"/>
          <p:cNvSpPr/>
          <p:nvPr/>
        </p:nvSpPr>
        <p:spPr>
          <a:xfrm>
            <a:off x="9120505" y="3801110"/>
            <a:ext cx="1889125" cy="70040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9120505" y="4509135"/>
            <a:ext cx="5715" cy="58928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8400415" y="5072380"/>
            <a:ext cx="1488440" cy="133096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预制构件尺寸编辑、删除、复制</a:t>
            </a:r>
          </a:p>
        </p:txBody>
      </p:sp>
      <p:sp>
        <p:nvSpPr>
          <p:cNvPr id="27" name="矩形 26"/>
          <p:cNvSpPr/>
          <p:nvPr/>
        </p:nvSpPr>
        <p:spPr>
          <a:xfrm>
            <a:off x="11064875" y="3789045"/>
            <a:ext cx="380365" cy="70040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11252200" y="4483100"/>
            <a:ext cx="5715" cy="58928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0507980" y="5074285"/>
            <a:ext cx="1488440" cy="133096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800" kern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+mn-ea"/>
              </a:rPr>
              <a:t>全楼装配率统计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pPr defTabSz="914400">
              <a:buNone/>
            </a:pPr>
            <a:r>
              <a:rPr lang="zh-CN" altLang="en-US" kern="1200" dirty="0">
                <a:latin typeface="+mj-lt"/>
                <a:ea typeface="+mj-ea"/>
                <a:cs typeface="+mj-cs"/>
              </a:rPr>
              <a:t>盈建科装配式设计流程</a:t>
            </a:r>
            <a:r>
              <a:rPr lang="en-US" altLang="zh-CN" kern="1200" dirty="0">
                <a:latin typeface="+mj-lt"/>
                <a:ea typeface="+mj-ea"/>
                <a:cs typeface="+mj-cs"/>
              </a:rPr>
              <a:t>——</a:t>
            </a:r>
            <a:r>
              <a:rPr lang="zh-CN" altLang="en-US" kern="1200" dirty="0">
                <a:latin typeface="+mj-lt"/>
                <a:ea typeface="+mj-ea"/>
                <a:cs typeface="+mj-cs"/>
              </a:rPr>
              <a:t>拆分设计菜单预览</a:t>
            </a:r>
          </a:p>
        </p:txBody>
      </p:sp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607060" y="1214120"/>
            <a:ext cx="10911840" cy="525145"/>
          </a:xfrm>
          <a:prstGeom prst="roundRect">
            <a:avLst>
              <a:gd name="adj" fmla="val 50000"/>
            </a:avLst>
          </a:prstGeom>
          <a:solidFill>
            <a:srgbClr val="1F74AD">
              <a:lumMod val="20000"/>
              <a:lumOff val="80000"/>
            </a:srgbClr>
          </a:solidFill>
          <a:ln>
            <a:noFill/>
          </a:ln>
          <a:effectLst>
            <a:outerShdw blurRad="50800" dist="38100" dir="2700000" algn="tl" rotWithShape="0">
              <a:srgbClr val="1F74AD">
                <a:lumMod val="75000"/>
                <a:alpha val="40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endParaRPr lang="da-DK" altLang="zh-CN" sz="1400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72929" y="1104122"/>
            <a:ext cx="745846" cy="745846"/>
          </a:xfrm>
          <a:prstGeom prst="ellipse">
            <a:avLst/>
          </a:prstGeom>
          <a:solidFill>
            <a:srgbClr val="1F74AD"/>
          </a:solidFill>
          <a:ln>
            <a:noFill/>
          </a:ln>
          <a:effectLst>
            <a:outerShdw blurRad="508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237149" y="1168342"/>
            <a:ext cx="617407" cy="617407"/>
          </a:xfrm>
          <a:prstGeom prst="ellipse">
            <a:avLst/>
          </a:prstGeom>
          <a:noFill/>
          <a:ln>
            <a:solidFill>
              <a:sysClr val="window" lastClr="FFFFFF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68375" y="1302385"/>
            <a:ext cx="10489565" cy="3492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软件依托于建模模块进行装配式结构的建模和拆分设计</a:t>
            </a:r>
            <a:endParaRPr lang="zh-CN" altLang="en-US" sz="2000" kern="0" spc="1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8" name="图片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0" y="2420620"/>
            <a:ext cx="6053455" cy="383921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285" y="2708910"/>
            <a:ext cx="5814695" cy="3784600"/>
          </a:xfrm>
          <a:prstGeom prst="rect">
            <a:avLst/>
          </a:prstGeom>
        </p:spPr>
      </p:pic>
      <p:sp>
        <p:nvSpPr>
          <p:cNvPr id="31" name="右箭头 30"/>
          <p:cNvSpPr/>
          <p:nvPr/>
        </p:nvSpPr>
        <p:spPr>
          <a:xfrm>
            <a:off x="5668645" y="4004945"/>
            <a:ext cx="682625" cy="32639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135" y="1988820"/>
            <a:ext cx="11849100" cy="1235075"/>
          </a:xfrm>
          <a:prstGeom prst="rect">
            <a:avLst/>
          </a:prstGeom>
        </p:spPr>
      </p:pic>
      <p:sp>
        <p:nvSpPr>
          <p:cNvPr id="184321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 anchorCtr="0"/>
          <a:lstStyle/>
          <a:p>
            <a:pPr defTabSz="914400">
              <a:buNone/>
            </a:pPr>
            <a:r>
              <a:rPr lang="zh-CN" altLang="en-US" kern="1200" dirty="0">
                <a:latin typeface="+mj-lt"/>
                <a:ea typeface="+mj-ea"/>
                <a:cs typeface="+mj-cs"/>
              </a:rPr>
              <a:t>盈建科装配式设计流程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上部计算菜单预览</a:t>
            </a:r>
            <a:endParaRPr lang="zh-CN" alt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21435" y="2132965"/>
            <a:ext cx="1610360" cy="23050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607060" y="1214120"/>
            <a:ext cx="10911840" cy="525145"/>
          </a:xfrm>
          <a:prstGeom prst="roundRect">
            <a:avLst>
              <a:gd name="adj" fmla="val 50000"/>
            </a:avLst>
          </a:prstGeom>
          <a:solidFill>
            <a:srgbClr val="D6EAF8"/>
          </a:solidFill>
          <a:ln>
            <a:noFill/>
          </a:ln>
          <a:effectLst>
            <a:outerShdw blurRad="50800" dist="38100" dir="2700000" algn="tl" rotWithShape="0">
              <a:srgbClr val="1F74AD">
                <a:lumMod val="75000"/>
                <a:alpha val="40000"/>
              </a:srgb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endParaRPr lang="da-DK" altLang="zh-CN" sz="1400" spc="1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>
            <a:off x="172929" y="1104122"/>
            <a:ext cx="745846" cy="745846"/>
          </a:xfrm>
          <a:prstGeom prst="ellipse">
            <a:avLst/>
          </a:prstGeom>
          <a:solidFill>
            <a:srgbClr val="3498DB"/>
          </a:solidFill>
          <a:ln>
            <a:noFill/>
          </a:ln>
          <a:effectLst>
            <a:outerShdw blurRad="508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237149" y="1168342"/>
            <a:ext cx="617407" cy="617407"/>
          </a:xfrm>
          <a:prstGeom prst="ellipse">
            <a:avLst/>
          </a:prstGeom>
          <a:noFill/>
          <a:ln>
            <a:solidFill>
              <a:sysClr val="window" lastClr="FFFFFF"/>
            </a:solidFill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8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68375" y="1302385"/>
            <a:ext cx="10489565" cy="3492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kern="0" spc="15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上部结构计算中集成装配式相关计算、设计、验算流程</a:t>
            </a:r>
            <a:endParaRPr lang="en-US" altLang="zh-CN" sz="2000" kern="0" spc="15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31" name="图片 1"/>
          <p:cNvPicPr>
            <a:picLocks noChangeAspect="1"/>
          </p:cNvPicPr>
          <p:nvPr/>
        </p:nvPicPr>
        <p:blipFill>
          <a:blip r:embed="rId17"/>
          <a:srcRect r="30766" b="2208"/>
          <a:stretch>
            <a:fillRect/>
          </a:stretch>
        </p:blipFill>
        <p:spPr>
          <a:xfrm>
            <a:off x="7417435" y="3331845"/>
            <a:ext cx="4048760" cy="343154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62747" y="4303077"/>
            <a:ext cx="876300" cy="884237"/>
          </a:xfrm>
          <a:prstGeom prst="ellipse">
            <a:avLst/>
          </a:prstGeom>
          <a:solidFill>
            <a:schemeClr val="accent2"/>
          </a:solidFill>
          <a:ln w="6350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912" tIns="60956" rIns="121912" bIns="6095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9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85171" y="4299902"/>
            <a:ext cx="877887" cy="884237"/>
          </a:xfrm>
          <a:prstGeom prst="ellipse">
            <a:avLst/>
          </a:prstGeom>
          <a:solidFill>
            <a:schemeClr val="accent1"/>
          </a:solidFill>
          <a:ln w="6350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912" tIns="60956" rIns="121912" bIns="6095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9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 10"/>
          <p:cNvSpPr/>
          <p:nvPr>
            <p:custDataLst>
              <p:tags r:id="rId7"/>
            </p:custDataLst>
          </p:nvPr>
        </p:nvSpPr>
        <p:spPr bwMode="auto">
          <a:xfrm>
            <a:off x="1214120" y="3853180"/>
            <a:ext cx="1812925" cy="1020763"/>
          </a:xfrm>
          <a:custGeom>
            <a:avLst/>
            <a:gdLst>
              <a:gd name="T0" fmla="*/ 583 w 597"/>
              <a:gd name="T1" fmla="*/ 291 h 333"/>
              <a:gd name="T2" fmla="*/ 291 w 597"/>
              <a:gd name="T3" fmla="*/ 0 h 333"/>
              <a:gd name="T4" fmla="*/ 0 w 597"/>
              <a:gd name="T5" fmla="*/ 291 h 333"/>
              <a:gd name="T6" fmla="*/ 49 w 597"/>
              <a:gd name="T7" fmla="*/ 291 h 333"/>
              <a:gd name="T8" fmla="*/ 291 w 597"/>
              <a:gd name="T9" fmla="*/ 49 h 333"/>
              <a:gd name="T10" fmla="*/ 534 w 597"/>
              <a:gd name="T11" fmla="*/ 291 h 333"/>
              <a:gd name="T12" fmla="*/ 520 w 597"/>
              <a:gd name="T13" fmla="*/ 291 h 333"/>
              <a:gd name="T14" fmla="*/ 559 w 597"/>
              <a:gd name="T15" fmla="*/ 333 h 333"/>
              <a:gd name="T16" fmla="*/ 597 w 597"/>
              <a:gd name="T17" fmla="*/ 291 h 333"/>
              <a:gd name="T18" fmla="*/ 583 w 597"/>
              <a:gd name="T19" fmla="*/ 291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7" h="333">
                <a:moveTo>
                  <a:pt x="583" y="291"/>
                </a:moveTo>
                <a:cubicBezTo>
                  <a:pt x="583" y="130"/>
                  <a:pt x="453" y="0"/>
                  <a:pt x="291" y="0"/>
                </a:cubicBezTo>
                <a:cubicBezTo>
                  <a:pt x="130" y="0"/>
                  <a:pt x="0" y="130"/>
                  <a:pt x="0" y="291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49" y="157"/>
                  <a:pt x="158" y="49"/>
                  <a:pt x="291" y="49"/>
                </a:cubicBezTo>
                <a:cubicBezTo>
                  <a:pt x="425" y="49"/>
                  <a:pt x="534" y="157"/>
                  <a:pt x="534" y="291"/>
                </a:cubicBezTo>
                <a:cubicBezTo>
                  <a:pt x="520" y="291"/>
                  <a:pt x="520" y="291"/>
                  <a:pt x="520" y="291"/>
                </a:cubicBezTo>
                <a:cubicBezTo>
                  <a:pt x="559" y="333"/>
                  <a:pt x="559" y="333"/>
                  <a:pt x="559" y="333"/>
                </a:cubicBezTo>
                <a:cubicBezTo>
                  <a:pt x="597" y="291"/>
                  <a:pt x="597" y="291"/>
                  <a:pt x="597" y="291"/>
                </a:cubicBezTo>
                <a:lnTo>
                  <a:pt x="583" y="291"/>
                </a:lnTo>
                <a:close/>
              </a:path>
            </a:pathLst>
          </a:custGeom>
          <a:solidFill>
            <a:schemeClr val="accent2"/>
          </a:solidFill>
          <a:ln w="6350">
            <a:solidFill>
              <a:srgbClr val="FFFFFF"/>
            </a:solidFill>
          </a:ln>
        </p:spPr>
        <p:txBody>
          <a:bodyPr lIns="121912" tIns="60956" rIns="121912" bIns="6095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9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Oval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04423" y="4303077"/>
            <a:ext cx="877887" cy="884237"/>
          </a:xfrm>
          <a:prstGeom prst="ellipse">
            <a:avLst/>
          </a:prstGeom>
          <a:gradFill>
            <a:gsLst>
              <a:gs pos="0">
                <a:srgbClr val="E30000"/>
              </a:gs>
              <a:gs pos="2000">
                <a:srgbClr val="760303"/>
              </a:gs>
            </a:gsLst>
            <a:lin ang="7800000" scaled="0"/>
          </a:gradFill>
          <a:ln w="6350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912" tIns="60956" rIns="121912" bIns="6095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9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Freeform 14"/>
          <p:cNvSpPr/>
          <p:nvPr>
            <p:custDataLst>
              <p:tags r:id="rId9"/>
            </p:custDataLst>
          </p:nvPr>
        </p:nvSpPr>
        <p:spPr bwMode="auto">
          <a:xfrm>
            <a:off x="4460558" y="3853180"/>
            <a:ext cx="1808163" cy="1020763"/>
          </a:xfrm>
          <a:custGeom>
            <a:avLst/>
            <a:gdLst>
              <a:gd name="T0" fmla="*/ 582 w 596"/>
              <a:gd name="T1" fmla="*/ 291 h 333"/>
              <a:gd name="T2" fmla="*/ 291 w 596"/>
              <a:gd name="T3" fmla="*/ 0 h 333"/>
              <a:gd name="T4" fmla="*/ 0 w 596"/>
              <a:gd name="T5" fmla="*/ 266 h 333"/>
              <a:gd name="T6" fmla="*/ 24 w 596"/>
              <a:gd name="T7" fmla="*/ 240 h 333"/>
              <a:gd name="T8" fmla="*/ 49 w 596"/>
              <a:gd name="T9" fmla="*/ 268 h 333"/>
              <a:gd name="T10" fmla="*/ 291 w 596"/>
              <a:gd name="T11" fmla="*/ 49 h 333"/>
              <a:gd name="T12" fmla="*/ 533 w 596"/>
              <a:gd name="T13" fmla="*/ 291 h 333"/>
              <a:gd name="T14" fmla="*/ 520 w 596"/>
              <a:gd name="T15" fmla="*/ 291 h 333"/>
              <a:gd name="T16" fmla="*/ 558 w 596"/>
              <a:gd name="T17" fmla="*/ 333 h 333"/>
              <a:gd name="T18" fmla="*/ 596 w 596"/>
              <a:gd name="T19" fmla="*/ 291 h 333"/>
              <a:gd name="T20" fmla="*/ 582 w 596"/>
              <a:gd name="T21" fmla="*/ 291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6" h="333">
                <a:moveTo>
                  <a:pt x="582" y="291"/>
                </a:moveTo>
                <a:cubicBezTo>
                  <a:pt x="582" y="130"/>
                  <a:pt x="452" y="0"/>
                  <a:pt x="291" y="0"/>
                </a:cubicBezTo>
                <a:cubicBezTo>
                  <a:pt x="138" y="0"/>
                  <a:pt x="13" y="117"/>
                  <a:pt x="0" y="266"/>
                </a:cubicBezTo>
                <a:cubicBezTo>
                  <a:pt x="24" y="240"/>
                  <a:pt x="24" y="240"/>
                  <a:pt x="24" y="240"/>
                </a:cubicBezTo>
                <a:cubicBezTo>
                  <a:pt x="49" y="268"/>
                  <a:pt x="49" y="268"/>
                  <a:pt x="49" y="268"/>
                </a:cubicBezTo>
                <a:cubicBezTo>
                  <a:pt x="61" y="145"/>
                  <a:pt x="165" y="49"/>
                  <a:pt x="291" y="49"/>
                </a:cubicBezTo>
                <a:cubicBezTo>
                  <a:pt x="425" y="49"/>
                  <a:pt x="533" y="157"/>
                  <a:pt x="533" y="291"/>
                </a:cubicBezTo>
                <a:cubicBezTo>
                  <a:pt x="520" y="291"/>
                  <a:pt x="520" y="291"/>
                  <a:pt x="520" y="291"/>
                </a:cubicBezTo>
                <a:cubicBezTo>
                  <a:pt x="558" y="333"/>
                  <a:pt x="558" y="333"/>
                  <a:pt x="558" y="333"/>
                </a:cubicBezTo>
                <a:cubicBezTo>
                  <a:pt x="596" y="291"/>
                  <a:pt x="596" y="291"/>
                  <a:pt x="596" y="291"/>
                </a:cubicBezTo>
                <a:lnTo>
                  <a:pt x="582" y="291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6000">
                <a:srgbClr val="832B2B"/>
              </a:gs>
            </a:gsLst>
            <a:lin ang="7800000" scaled="0"/>
          </a:gradFill>
          <a:ln w="6350">
            <a:solidFill>
              <a:srgbClr val="FFFFFF"/>
            </a:solidFill>
          </a:ln>
        </p:spPr>
        <p:txBody>
          <a:bodyPr lIns="121912" tIns="60956" rIns="121912" bIns="6095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9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Freeform 15"/>
          <p:cNvSpPr/>
          <p:nvPr>
            <p:custDataLst>
              <p:tags r:id="rId10"/>
            </p:custDataLst>
          </p:nvPr>
        </p:nvSpPr>
        <p:spPr bwMode="auto">
          <a:xfrm>
            <a:off x="2838133" y="4618355"/>
            <a:ext cx="1809750" cy="1020763"/>
          </a:xfrm>
          <a:custGeom>
            <a:avLst/>
            <a:gdLst>
              <a:gd name="T0" fmla="*/ 558 w 596"/>
              <a:gd name="T1" fmla="*/ 0 h 333"/>
              <a:gd name="T2" fmla="*/ 520 w 596"/>
              <a:gd name="T3" fmla="*/ 41 h 333"/>
              <a:gd name="T4" fmla="*/ 533 w 596"/>
              <a:gd name="T5" fmla="*/ 41 h 333"/>
              <a:gd name="T6" fmla="*/ 291 w 596"/>
              <a:gd name="T7" fmla="*/ 284 h 333"/>
              <a:gd name="T8" fmla="*/ 49 w 596"/>
              <a:gd name="T9" fmla="*/ 65 h 333"/>
              <a:gd name="T10" fmla="*/ 24 w 596"/>
              <a:gd name="T11" fmla="*/ 93 h 333"/>
              <a:gd name="T12" fmla="*/ 0 w 596"/>
              <a:gd name="T13" fmla="*/ 67 h 333"/>
              <a:gd name="T14" fmla="*/ 291 w 596"/>
              <a:gd name="T15" fmla="*/ 333 h 333"/>
              <a:gd name="T16" fmla="*/ 582 w 596"/>
              <a:gd name="T17" fmla="*/ 41 h 333"/>
              <a:gd name="T18" fmla="*/ 596 w 596"/>
              <a:gd name="T19" fmla="*/ 41 h 333"/>
              <a:gd name="T20" fmla="*/ 558 w 596"/>
              <a:gd name="T21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6" h="333">
                <a:moveTo>
                  <a:pt x="558" y="0"/>
                </a:moveTo>
                <a:cubicBezTo>
                  <a:pt x="520" y="41"/>
                  <a:pt x="520" y="41"/>
                  <a:pt x="520" y="41"/>
                </a:cubicBezTo>
                <a:cubicBezTo>
                  <a:pt x="533" y="41"/>
                  <a:pt x="533" y="41"/>
                  <a:pt x="533" y="41"/>
                </a:cubicBezTo>
                <a:cubicBezTo>
                  <a:pt x="533" y="175"/>
                  <a:pt x="425" y="284"/>
                  <a:pt x="291" y="284"/>
                </a:cubicBezTo>
                <a:cubicBezTo>
                  <a:pt x="165" y="284"/>
                  <a:pt x="61" y="188"/>
                  <a:pt x="49" y="65"/>
                </a:cubicBezTo>
                <a:cubicBezTo>
                  <a:pt x="24" y="93"/>
                  <a:pt x="24" y="93"/>
                  <a:pt x="24" y="93"/>
                </a:cubicBezTo>
                <a:cubicBezTo>
                  <a:pt x="0" y="67"/>
                  <a:pt x="0" y="67"/>
                  <a:pt x="0" y="67"/>
                </a:cubicBezTo>
                <a:cubicBezTo>
                  <a:pt x="13" y="216"/>
                  <a:pt x="138" y="333"/>
                  <a:pt x="291" y="333"/>
                </a:cubicBezTo>
                <a:cubicBezTo>
                  <a:pt x="452" y="333"/>
                  <a:pt x="582" y="202"/>
                  <a:pt x="582" y="41"/>
                </a:cubicBezTo>
                <a:cubicBezTo>
                  <a:pt x="596" y="41"/>
                  <a:pt x="596" y="41"/>
                  <a:pt x="596" y="41"/>
                </a:cubicBezTo>
                <a:lnTo>
                  <a:pt x="558" y="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rgbClr val="FFFFFF"/>
            </a:solidFill>
          </a:ln>
        </p:spPr>
        <p:txBody>
          <a:bodyPr lIns="121912" tIns="60956" rIns="121912" bIns="6095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9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568" name="文本框 36"/>
          <p:cNvSpPr txBox="1"/>
          <p:nvPr>
            <p:custDataLst>
              <p:tags r:id="rId11"/>
            </p:custDataLst>
          </p:nvPr>
        </p:nvSpPr>
        <p:spPr>
          <a:xfrm>
            <a:off x="4433570" y="5580380"/>
            <a:ext cx="2039938" cy="427038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 anchorCtr="0"/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zh-CN" altLang="en-US" sz="2000" b="1" dirty="0">
                <a:solidFill>
                  <a:srgbClr val="80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输出各项指标统计及验算结果</a:t>
            </a:r>
          </a:p>
        </p:txBody>
      </p:sp>
      <p:sp>
        <p:nvSpPr>
          <p:cNvPr id="194569" name="文本框 37"/>
          <p:cNvSpPr txBox="1"/>
          <p:nvPr>
            <p:custDataLst>
              <p:tags r:id="rId12"/>
            </p:custDataLst>
          </p:nvPr>
        </p:nvSpPr>
        <p:spPr>
          <a:xfrm>
            <a:off x="2471420" y="3308668"/>
            <a:ext cx="2565400" cy="427037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 anchorCtr="0"/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zh-CN" altLang="en-US" sz="2000" b="1" dirty="0">
                <a:solidFill>
                  <a:srgbClr val="64A6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严格执行各规范要求</a:t>
            </a:r>
          </a:p>
        </p:txBody>
      </p:sp>
      <p:sp>
        <p:nvSpPr>
          <p:cNvPr id="194570" name="文本框 38"/>
          <p:cNvSpPr txBox="1"/>
          <p:nvPr>
            <p:custDataLst>
              <p:tags r:id="rId13"/>
            </p:custDataLst>
          </p:nvPr>
        </p:nvSpPr>
        <p:spPr>
          <a:xfrm>
            <a:off x="971233" y="5437505"/>
            <a:ext cx="2076450" cy="569913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 anchorCtr="0"/>
          <a:lstStyle/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zh-CN" altLang="en-US" sz="2000" b="1" dirty="0">
                <a:solidFill>
                  <a:srgbClr val="FB87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将装配式设计嵌入通用设计流程</a:t>
            </a:r>
          </a:p>
        </p:txBody>
      </p:sp>
      <p:sp>
        <p:nvSpPr>
          <p:cNvPr id="194571" name="文本框 44"/>
          <p:cNvSpPr txBox="1"/>
          <p:nvPr/>
        </p:nvSpPr>
        <p:spPr>
          <a:xfrm>
            <a:off x="1869758" y="4454843"/>
            <a:ext cx="550862" cy="552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000" dirty="0"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A</a:t>
            </a:r>
          </a:p>
        </p:txBody>
      </p:sp>
      <p:sp>
        <p:nvSpPr>
          <p:cNvPr id="194572" name="文本框 45"/>
          <p:cNvSpPr txBox="1"/>
          <p:nvPr/>
        </p:nvSpPr>
        <p:spPr>
          <a:xfrm>
            <a:off x="3495358" y="4461193"/>
            <a:ext cx="552450" cy="552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000" dirty="0"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B</a:t>
            </a:r>
          </a:p>
        </p:txBody>
      </p:sp>
      <p:sp>
        <p:nvSpPr>
          <p:cNvPr id="194573" name="文本框 46"/>
          <p:cNvSpPr txBox="1"/>
          <p:nvPr/>
        </p:nvSpPr>
        <p:spPr>
          <a:xfrm>
            <a:off x="5133658" y="4470718"/>
            <a:ext cx="550862" cy="552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000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Calibri" panose="020F0502020204030204" pitchFamily="34" charset="0"/>
              </a:rPr>
              <a:t>C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UyYTU5YmQ0ZGEyMTIxNmIyNTY4ZDc3ZjQyNTUwY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837"/>
  <p:tag name="KSO_WM_TEMPLATE_MASTER_THUMB_INDEX" val="12"/>
  <p:tag name="KSO_WM_TEMPLATE_THUMBS_INDEX" val="1、4、7、9、10、12、14、15、18、1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3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3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837"/>
  <p:tag name="KSO_WM_TEMPLATE_MASTER_THUMB_INDEX" val="12"/>
  <p:tag name="KSO_WM_TEMPLATE_THUMBS_INDEX" val="1、4、7、9、10、12、14、15、18、1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619*169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186547_9*d*1"/>
  <p:tag name="KSO_WM_TEMPLATE_CATEGORY" val="custom"/>
  <p:tag name="KSO_WM_TEMPLATE_INDEX" val="20186547"/>
  <p:tag name="KSO_WM_UNIT_LAYERLEVEL" val="1"/>
  <p:tag name="KSO_WM_TAG_VERSION" val="1.0"/>
  <p:tag name="KSO_WM_BEAUTIFY_FLAG" val="#wm#"/>
  <p:tag name="KSO_WM_UNIT_COLOR_SCHEME_SHAPE_ID" val="3"/>
  <p:tag name="KSO_WM_UNIT_COLOR_SCHEME_PARENT_PAGE" val="0_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619*169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186547_9*d*1"/>
  <p:tag name="KSO_WM_TEMPLATE_CATEGORY" val="custom"/>
  <p:tag name="KSO_WM_TEMPLATE_INDEX" val="20186547"/>
  <p:tag name="KSO_WM_UNIT_LAYERLEVEL" val="1"/>
  <p:tag name="KSO_WM_TAG_VERSION" val="1.0"/>
  <p:tag name="KSO_WM_BEAUTIFY_FLAG" val="#wm#"/>
  <p:tag name="KSO_WM_UNIT_COLOR_SCHEME_SHAPE_ID" val="3"/>
  <p:tag name="KSO_WM_UNIT_COLOR_SCHEME_PARENT_PAGE" val="0_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68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4202.499212598424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0182_4*m_h_i*1_1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0182_4*m_h_i*1_2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0182_4*m_h_i*1_3_4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0182_4*m_h_i*1_4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5"/>
  <p:tag name="KSO_WM_UNIT_ID" val="diagram20200182_4*m_h_i*1_5_5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0182_4*m_h_f*1_1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0182_4*m_h_a*1_1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200182_4*m_h_i*1_1_6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7"/>
  <p:tag name="KSO_WM_UNIT_ID" val="diagram20200182_4*m_h_i*1_1_7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8"/>
  <p:tag name="KSO_WM_UNIT_ID" val="diagram20200182_4*m_h_i*1_1_8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0182_4*m_h_f*1_2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0182_4*m_h_a*1_2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00182_4*m_h_i*1_2_6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7"/>
  <p:tag name="KSO_WM_UNIT_ID" val="diagram20200182_4*m_h_i*1_2_7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8"/>
  <p:tag name="KSO_WM_UNIT_ID" val="diagram20200182_4*m_h_i*1_2_8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0182_4*m_h_f*1_3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0182_4*m_h_a*1_3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0182_4*m_h_i*1_3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0182_4*m_h_i*1_3_2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0182_4*m_h_i*1_3_3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0182_4*m_h_f*1_4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0182_4*m_h_a*1_4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6"/>
  <p:tag name="KSO_WM_UNIT_ID" val="diagram20200182_4*m_h_i*1_4_6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7"/>
  <p:tag name="KSO_WM_UNIT_ID" val="diagram20200182_4*m_h_i*1_4_7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8"/>
  <p:tag name="KSO_WM_UNIT_ID" val="diagram20200182_4*m_h_i*1_4_8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00182_4*m_h_f*1_5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00182_4*m_h_a*1_5_1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6"/>
  <p:tag name="KSO_WM_UNIT_ID" val="diagram20200182_4*m_h_i*1_5_6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7"/>
  <p:tag name="KSO_WM_UNIT_ID" val="diagram20200182_4*m_h_i*1_5_7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8"/>
  <p:tag name="KSO_WM_UNIT_ID" val="diagram20200182_4*m_h_i*1_5_8"/>
  <p:tag name="KSO_WM_TEMPLATE_CATEGORY" val="diagram"/>
  <p:tag name="KSO_WM_TEMPLATE_INDEX" val="2020018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68787_3*l_h_i*1_1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787_3*l_h_i*1_1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787_3*l_h_a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787_3*l_h_f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1"/>
  <p:tag name="KSO_WM_UNIT_LAYERLEVEL" val="1_1_1"/>
  <p:tag name="KSO_WM_UNIT_HIGHLIGHT" val="0"/>
  <p:tag name="KSO_WM_UNIT_COMPATIB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FILL_FORE_SCHEMECOLOR_INDEX" val="5"/>
  <p:tag name="KSO_WM_UNIT_FILL_TYPE" val="1"/>
  <p:tag name="KSO_WM_UNIT_SHADOW_SCHEMECOLOR_INDEX" val="5"/>
  <p:tag name="KSO_WM_UNIT_TEXT_FILL_FORE_SCHEMECOLOR_INDEX" val="13"/>
  <p:tag name="KSO_WM_UNIT_TEXT_FILL_TYP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2"/>
  <p:tag name="KSO_WM_UNIT_LAYERLEVEL" val="1_1_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FILL_FORE_SCHEMECOLOR_INDEX" val="5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3"/>
  <p:tag name="KSO_WM_UNIT_LAYERLEVEL" val="1_1_1"/>
  <p:tag name="KSO_WM_UNIT_HIGHLIGHT" val="0"/>
  <p:tag name="KSO_WM_UNIT_COMPATIBLE" val="0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160007_5*l_h_f*1_1_1"/>
  <p:tag name="KSO_WM_TEMPLATE_CATEGORY" val="diagram"/>
  <p:tag name="KSO_WM_TEMPLATE_INDEX" val="160007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1_1"/>
  <p:tag name="KSO_WM_UNIT_PRESET_TEXT" val="单击此处添加文本具体内容"/>
  <p:tag name="KSO_WM_UNIT_TEXT_FILL_FORE_SCHEMECOLOR_INDEX" val="13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1"/>
  <p:tag name="KSO_WM_UNIT_LAYERLEVEL" val="1_1_1"/>
  <p:tag name="KSO_WM_UNIT_HIGHLIGHT" val="0"/>
  <p:tag name="KSO_WM_UNIT_COMPATIB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FILL_FORE_SCHEMECOLOR_INDEX" val="5"/>
  <p:tag name="KSO_WM_UNIT_FILL_TYPE" val="1"/>
  <p:tag name="KSO_WM_UNIT_SHADOW_SCHEMECOLOR_INDEX" val="5"/>
  <p:tag name="KSO_WM_UNIT_TEXT_FILL_FORE_SCHEMECOLOR_INDEX" val="13"/>
  <p:tag name="KSO_WM_UNIT_TEXT_FILL_TYPE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2"/>
  <p:tag name="KSO_WM_UNIT_LAYERLEVEL" val="1_1_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FILL_FORE_SCHEMECOLOR_INDEX" val="5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3"/>
  <p:tag name="KSO_WM_UNIT_LAYERLEVEL" val="1_1_1"/>
  <p:tag name="KSO_WM_UNIT_HIGHLIGHT" val="0"/>
  <p:tag name="KSO_WM_UNIT_COMPATIBLE" val="0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160007_5*l_h_f*1_1_1"/>
  <p:tag name="KSO_WM_TEMPLATE_CATEGORY" val="diagram"/>
  <p:tag name="KSO_WM_TEMPLATE_INDEX" val="160007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1_1"/>
  <p:tag name="KSO_WM_UNIT_PRESET_TEXT" val="单击此处添加文本具体内容"/>
  <p:tag name="KSO_WM_UNIT_TEXT_FILL_FORE_SCHEMECOLOR_INDEX" val="13"/>
  <p:tag name="KSO_WM_UNIT_TEXT_FILL_TYPE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1"/>
  <p:tag name="KSO_WM_UNIT_LAYERLEVEL" val="1_1_1"/>
  <p:tag name="KSO_WM_UNIT_HIGHLIGHT" val="0"/>
  <p:tag name="KSO_WM_UNIT_COMPATIB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FILL_FORE_SCHEMECOLOR_INDEX" val="5"/>
  <p:tag name="KSO_WM_UNIT_FILL_TYPE" val="1"/>
  <p:tag name="KSO_WM_UNIT_SHADOW_SCHEMECOLOR_INDEX" val="5"/>
  <p:tag name="KSO_WM_UNIT_TEXT_FILL_FORE_SCHEMECOLOR_INDEX" val="13"/>
  <p:tag name="KSO_WM_UNIT_TEXT_FILL_TYPE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2"/>
  <p:tag name="KSO_WM_UNIT_LAYERLEVEL" val="1_1_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FILL_FORE_SCHEMECOLOR_INDEX" val="5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3"/>
  <p:tag name="KSO_WM_UNIT_LAYERLEVEL" val="1_1_1"/>
  <p:tag name="KSO_WM_UNIT_HIGHLIGHT" val="0"/>
  <p:tag name="KSO_WM_UNIT_COMPATIBLE" val="0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160007_5*l_h_f*1_1_1"/>
  <p:tag name="KSO_WM_TEMPLATE_CATEGORY" val="diagram"/>
  <p:tag name="KSO_WM_TEMPLATE_INDEX" val="160007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1_1"/>
  <p:tag name="KSO_WM_UNIT_PRESET_TEXT" val="单击此处添加文本具体内容"/>
  <p:tag name="KSO_WM_UNIT_TEXT_FILL_FORE_SCHEMECOLOR_INDEX" val="13"/>
  <p:tag name="KSO_WM_UNIT_TEXT_FILL_TYPE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i"/>
  <p:tag name="KSO_WM_UNIT_INDEX" val="1_1_1"/>
  <p:tag name="KSO_WM_UNIT_LAYERLEVEL" val="1_1_1"/>
  <p:tag name="KSO_WM_DIAGRAM_GROUP_CODE" val="m1-1"/>
  <p:tag name="KSO_WM_UNIT_ID" val="custom20181687_13*m_h_i*1_1_1"/>
  <p:tag name="KSO_WM_UNIT_FILL_FORE_SCHEMECOLOR_INDEX" val="13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i"/>
  <p:tag name="KSO_WM_UNIT_INDEX" val="1_2_1"/>
  <p:tag name="KSO_WM_UNIT_LAYERLEVEL" val="1_1_1"/>
  <p:tag name="KSO_WM_DIAGRAM_GROUP_CODE" val="m1-1"/>
  <p:tag name="KSO_WM_UNIT_ID" val="custom20181687_13*m_h_i*1_2_1"/>
  <p:tag name="KSO_WM_UNIT_FILL_FORE_SCHEMECOLOR_INDEX" val="13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68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i"/>
  <p:tag name="KSO_WM_UNIT_INDEX" val="1_1_3"/>
  <p:tag name="KSO_WM_UNIT_LAYERLEVEL" val="1_1_1"/>
  <p:tag name="KSO_WM_DIAGRAM_GROUP_CODE" val="m1-1"/>
  <p:tag name="KSO_WM_UNIT_ID" val="custom20181687_13*m_h_i*1_1_3"/>
  <p:tag name="KSO_WM_UNIT_FILL_FORE_SCHEMECOLOR_INDEX" val="13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i"/>
  <p:tag name="KSO_WM_UNIT_INDEX" val="1_3_1"/>
  <p:tag name="KSO_WM_UNIT_LAYERLEVEL" val="1_1_1"/>
  <p:tag name="KSO_WM_DIAGRAM_GROUP_CODE" val="m1-1"/>
  <p:tag name="KSO_WM_UNIT_ID" val="custom20181687_13*m_h_i*1_3_1"/>
  <p:tag name="KSO_WM_UNIT_FILL_FORE_SCHEMECOLOR_INDEX" val="13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i"/>
  <p:tag name="KSO_WM_UNIT_INDEX" val="1_3_2"/>
  <p:tag name="KSO_WM_UNIT_LAYERLEVEL" val="1_1_1"/>
  <p:tag name="KSO_WM_DIAGRAM_GROUP_CODE" val="m1-1"/>
  <p:tag name="KSO_WM_UNIT_ID" val="custom20181687_13*m_h_i*1_3_2"/>
  <p:tag name="KSO_WM_UNIT_FILL_FORE_SCHEMECOLOR_INDEX" val="13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i"/>
  <p:tag name="KSO_WM_UNIT_INDEX" val="1_2_2"/>
  <p:tag name="KSO_WM_UNIT_LAYERLEVEL" val="1_1_1"/>
  <p:tag name="KSO_WM_DIAGRAM_GROUP_CODE" val="m1-1"/>
  <p:tag name="KSO_WM_UNIT_ID" val="custom20181687_13*m_h_i*1_2_2"/>
  <p:tag name="KSO_WM_UNIT_FILL_FORE_SCHEMECOLOR_INDEX" val="13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a"/>
  <p:tag name="KSO_WM_UNIT_INDEX" val="1_3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m1-1"/>
  <p:tag name="KSO_WM_UNIT_ID" val="custom20181687_13*m_h_a*1_3_1"/>
  <p:tag name="KSO_WM_UNIT_TEXT_FILL_FORE_SCHEMECOLOR_INDEX" val="13"/>
  <p:tag name="KSO_WM_UNIT_TEXT_FILL_TYPE" val="1"/>
  <p:tag name="KSO_WM_UNIT_USESOURCEFORMAT_APPLY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a"/>
  <p:tag name="KSO_WM_UNIT_INDEX" val="1_2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m1-1"/>
  <p:tag name="KSO_WM_UNIT_ID" val="custom20181687_13*m_h_a*1_2_1"/>
  <p:tag name="KSO_WM_UNIT_TEXT_FILL_FORE_SCHEMECOLOR_INDEX" val="13"/>
  <p:tag name="KSO_WM_UNIT_TEXT_FILL_TYPE" val="1"/>
  <p:tag name="KSO_WM_UNIT_USESOURCEFORMAT_APPLY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1687"/>
  <p:tag name="KSO_WM_TAG_VERSION" val="1.0"/>
  <p:tag name="KSO_WM_BEAUTIFY_FLAG" val="#wm#"/>
  <p:tag name="KSO_WM_UNIT_TYPE" val="m_h_a"/>
  <p:tag name="KSO_WM_UNIT_INDEX" val="1_1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m1-1"/>
  <p:tag name="KSO_WM_UNIT_ID" val="custom20181687_13*m_h_a*1_1_1"/>
  <p:tag name="KSO_WM_UNIT_TEXT_FILL_FORE_SCHEMECOLOR_INDEX" val="13"/>
  <p:tag name="KSO_WM_UNIT_TEXT_FILL_TYPE" val="1"/>
  <p:tag name="KSO_WM_UNIT_USESOURCEFORMAT_APPLY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1"/>
  <p:tag name="KSO_WM_UNIT_LAYERLEVEL" val="1_1_1"/>
  <p:tag name="KSO_WM_UNIT_HIGHLIGHT" val="0"/>
  <p:tag name="KSO_WM_UNIT_COMPATIB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FILL_FORE_SCHEMECOLOR_INDEX" val="5"/>
  <p:tag name="KSO_WM_UNIT_FILL_TYPE" val="1"/>
  <p:tag name="KSO_WM_UNIT_SHADOW_SCHEMECOLOR_INDEX" val="5"/>
  <p:tag name="KSO_WM_UNIT_TEXT_FILL_FORE_SCHEMECOLOR_INDEX" val="13"/>
  <p:tag name="KSO_WM_UNIT_TEXT_FILL_TYPE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2"/>
  <p:tag name="KSO_WM_UNIT_LAYERLEVEL" val="1_1_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FILL_FORE_SCHEMECOLOR_INDEX" val="5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3"/>
  <p:tag name="KSO_WM_UNIT_LAYERLEVEL" val="1_1_1"/>
  <p:tag name="KSO_WM_UNIT_HIGHLIGHT" val="0"/>
  <p:tag name="KSO_WM_UNIT_COMPATIBLE" val="0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160007_5*l_h_f*1_1_1"/>
  <p:tag name="KSO_WM_TEMPLATE_CATEGORY" val="diagram"/>
  <p:tag name="KSO_WM_TEMPLATE_INDEX" val="160007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1_1"/>
  <p:tag name="KSO_WM_UNIT_PRESET_TEXT" val="单击此处添加文本具体内容"/>
  <p:tag name="KSO_WM_UNIT_TEXT_FILL_FORE_SCHEMECOLOR_INDEX" val="13"/>
  <p:tag name="KSO_WM_UNIT_TEXT_FILL_TYPE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513_4*i*1"/>
  <p:tag name="KSO_WM_TEMPLATE_CATEGORY" val="diagram"/>
  <p:tag name="KSO_WM_TEMPLATE_INDEX" val="160513"/>
  <p:tag name="KSO_WM_UNIT_INDEX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513_4*i*8"/>
  <p:tag name="KSO_WM_TEMPLATE_CATEGORY" val="diagram"/>
  <p:tag name="KSO_WM_TEMPLATE_INDEX" val="160513"/>
  <p:tag name="KSO_WM_UNIT_INDEX" val="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513_4*i*15"/>
  <p:tag name="KSO_WM_TEMPLATE_CATEGORY" val="diagram"/>
  <p:tag name="KSO_WM_TEMPLATE_INDEX" val="160513"/>
  <p:tag name="KSO_WM_UNIT_INDEX" val="1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513_4*i*22"/>
  <p:tag name="KSO_WM_TEMPLATE_CATEGORY" val="diagram"/>
  <p:tag name="KSO_WM_TEMPLATE_INDEX" val="160513"/>
  <p:tag name="KSO_WM_UNIT_INDEX" val="2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i"/>
  <p:tag name="KSO_WM_UNIT_INDEX" val="1_7"/>
  <p:tag name="KSO_WM_UNIT_ID" val="diagram160513_4*m_i*1_7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h_f"/>
  <p:tag name="KSO_WM_UNIT_INDEX" val="1_4_1"/>
  <p:tag name="KSO_WM_UNIT_ID" val="diagram160513_4*m_h_f*1_4_1"/>
  <p:tag name="KSO_WM_UNIT_CLEAR" val="1"/>
  <p:tag name="KSO_WM_UNIT_LAYERLEVEL" val="1_1_1"/>
  <p:tag name="KSO_WM_UNIT_VALUE" val="48"/>
  <p:tag name="KSO_WM_UNIT_HIGHLIGHT" val="0"/>
  <p:tag name="KSO_WM_UNIT_COMPATIBLE" val="0"/>
  <p:tag name="KSO_WM_DIAGRAM_GROUP_CODE" val="m1-1"/>
  <p:tag name="KSO_WM_UNIT_PRESET_TEXT" val="Lorem ipsum dolor sit amet consectetur"/>
  <p:tag name="KSO_WM_UNIT_LINE_FORE_SCHEMECOLOR_INDEX" val="8"/>
  <p:tag name="KSO_WM_UNIT_LINE_FILL_TYPE" val="2"/>
  <p:tag name="KSO_WM_UNIT_TEXT_FILL_FORE_SCHEMECOLOR_INDEX" val="13"/>
  <p:tag name="KSO_WM_UNIT_TEXT_FILL_TYPE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i"/>
  <p:tag name="KSO_WM_UNIT_INDEX" val="1_8"/>
  <p:tag name="KSO_WM_UNIT_ID" val="diagram160513_4*m_i*1_8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14"/>
  <p:tag name="KSO_WM_UNIT_TEXT_FILL_TYPE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i"/>
  <p:tag name="KSO_WM_UNIT_INDEX" val="1_5"/>
  <p:tag name="KSO_WM_UNIT_ID" val="diagram160513_4*m_i*1_5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h_f"/>
  <p:tag name="KSO_WM_UNIT_INDEX" val="1_3_1"/>
  <p:tag name="KSO_WM_UNIT_ID" val="diagram160513_4*m_h_f*1_3_1"/>
  <p:tag name="KSO_WM_UNIT_CLEAR" val="1"/>
  <p:tag name="KSO_WM_UNIT_LAYERLEVEL" val="1_1_1"/>
  <p:tag name="KSO_WM_UNIT_VALUE" val="48"/>
  <p:tag name="KSO_WM_UNIT_HIGHLIGHT" val="0"/>
  <p:tag name="KSO_WM_UNIT_COMPATIBLE" val="0"/>
  <p:tag name="KSO_WM_DIAGRAM_GROUP_CODE" val="m1-1"/>
  <p:tag name="KSO_WM_UNIT_PRESET_TEXT" val="Lorem ipsum dolor sit amet consectetur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i"/>
  <p:tag name="KSO_WM_UNIT_INDEX" val="1_6"/>
  <p:tag name="KSO_WM_UNIT_ID" val="diagram160513_4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i"/>
  <p:tag name="KSO_WM_UNIT_INDEX" val="1_3"/>
  <p:tag name="KSO_WM_UNIT_ID" val="diagram160513_4*m_i*1_3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h_f"/>
  <p:tag name="KSO_WM_UNIT_INDEX" val="1_2_1"/>
  <p:tag name="KSO_WM_UNIT_ID" val="diagram160513_4*m_h_f*1_2_1"/>
  <p:tag name="KSO_WM_UNIT_CLEAR" val="1"/>
  <p:tag name="KSO_WM_UNIT_LAYERLEVEL" val="1_1_1"/>
  <p:tag name="KSO_WM_UNIT_VALUE" val="48"/>
  <p:tag name="KSO_WM_UNIT_HIGHLIGHT" val="0"/>
  <p:tag name="KSO_WM_UNIT_COMPATIBLE" val="0"/>
  <p:tag name="KSO_WM_DIAGRAM_GROUP_CODE" val="m1-1"/>
  <p:tag name="KSO_WM_UNIT_PRESET_TEXT" val="Lorem ipsum dolor sit amet consectetur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i"/>
  <p:tag name="KSO_WM_UNIT_INDEX" val="1_4"/>
  <p:tag name="KSO_WM_UNIT_ID" val="diagram160513_4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i"/>
  <p:tag name="KSO_WM_UNIT_INDEX" val="1_1"/>
  <p:tag name="KSO_WM_UNIT_ID" val="diagram160513_4*m_i*1_1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h_f"/>
  <p:tag name="KSO_WM_UNIT_INDEX" val="1_1_1"/>
  <p:tag name="KSO_WM_UNIT_ID" val="diagram160513_4*m_h_f*1_1_1"/>
  <p:tag name="KSO_WM_UNIT_CLEAR" val="1"/>
  <p:tag name="KSO_WM_UNIT_LAYERLEVEL" val="1_1_1"/>
  <p:tag name="KSO_WM_UNIT_VALUE" val="48"/>
  <p:tag name="KSO_WM_UNIT_HIGHLIGHT" val="0"/>
  <p:tag name="KSO_WM_UNIT_COMPATIBLE" val="0"/>
  <p:tag name="KSO_WM_DIAGRAM_GROUP_CODE" val="m1-1"/>
  <p:tag name="KSO_WM_UNIT_PRESET_TEXT" val="Lorem ipsum dolor sit amet consectetur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513"/>
  <p:tag name="KSO_WM_TAG_VERSION" val="1.0"/>
  <p:tag name="KSO_WM_BEAUTIFY_FLAG" val="#wm#"/>
  <p:tag name="KSO_WM_UNIT_TYPE" val="m_i"/>
  <p:tag name="KSO_WM_UNIT_INDEX" val="1_2"/>
  <p:tag name="KSO_WM_UNIT_ID" val="diagram160513_4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1"/>
  <p:tag name="KSO_WM_UNIT_LAYERLEVEL" val="1_1_1"/>
  <p:tag name="KSO_WM_UNIT_HIGHLIGHT" val="0"/>
  <p:tag name="KSO_WM_UNIT_COMPATIB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FILL_FORE_SCHEMECOLOR_INDEX" val="5"/>
  <p:tag name="KSO_WM_UNIT_FILL_TYPE" val="1"/>
  <p:tag name="KSO_WM_UNIT_SHADOW_SCHEMECOLOR_INDEX" val="5"/>
  <p:tag name="KSO_WM_UNIT_TEXT_FILL_FORE_SCHEMECOLOR_INDEX" val="13"/>
  <p:tag name="KSO_WM_UNIT_TEXT_FILL_TYPE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2"/>
  <p:tag name="KSO_WM_UNIT_LAYERLEVEL" val="1_1_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FILL_FORE_SCHEMECOLOR_INDEX" val="5"/>
  <p:tag name="KSO_WM_UNIT_FILL_TYPE" val="1"/>
  <p:tag name="KSO_WM_UNIT_SHADOW_SCHEMECOLOR_INDEX" val="14"/>
  <p:tag name="KSO_WM_UNIT_TEXT_FILL_FORE_SCHEMECOLOR_INDEX" val="2"/>
  <p:tag name="KSO_WM_UNIT_TEXT_FILL_TYPE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007"/>
  <p:tag name="KSO_WM_TAG_VERSION" val="1.0"/>
  <p:tag name="KSO_WM_BEAUTIFY_FLAG" val="#wm#"/>
  <p:tag name="KSO_WM_UNIT_ID" val="diagram160007_5*l_h_i*1_1_3"/>
  <p:tag name="KSO_WM_UNIT_LAYERLEVEL" val="1_1_1"/>
  <p:tag name="KSO_WM_UNIT_HIGHLIGHT" val="0"/>
  <p:tag name="KSO_WM_UNIT_COMPATIBLE" val="0"/>
  <p:tag name="KSO_WM_UNIT_ISCONTENTSTITLE" val="0"/>
  <p:tag name="KSO_WM_UNIT_NOCLEAR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160007_5*l_h_f*1_1_1"/>
  <p:tag name="KSO_WM_TEMPLATE_CATEGORY" val="diagram"/>
  <p:tag name="KSO_WM_TEMPLATE_INDEX" val="160007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1_1"/>
  <p:tag name="KSO_WM_UNIT_PRESET_TEXT" val="单击此处添加文本具体内容"/>
  <p:tag name="KSO_WM_UNIT_TEXT_FILL_FORE_SCHEMECOLOR_INDEX" val="13"/>
  <p:tag name="KSO_WM_UNIT_TEXT_FILL_TYPE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506_3*i*1"/>
  <p:tag name="KSO_WM_TEMPLATE_CATEGORY" val="diagram"/>
  <p:tag name="KSO_WM_TEMPLATE_INDEX" val="160506"/>
  <p:tag name="KSO_WM_UNIT_INDEX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506"/>
  <p:tag name="KSO_WM_UNIT_TYPE" val="l_i"/>
  <p:tag name="KSO_WM_UNIT_INDEX" val="1_1"/>
  <p:tag name="KSO_WM_UNIT_ID" val="diagram160506_3*l_i*1_1"/>
  <p:tag name="KSO_WM_UNIT_CLEAR" val="1"/>
  <p:tag name="KSO_WM_UNIT_LAYERLEVEL" val="1_1"/>
  <p:tag name="KSO_WM_DIAGRAM_GROUP_CODE" val="l1-1"/>
  <p:tag name="KSO_WM_UNIT_FILL_FORE_SCHEMECOLOR_INDEX" val="5"/>
  <p:tag name="KSO_WM_UNIT_FILL_TYPE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506"/>
  <p:tag name="KSO_WM_UNIT_TYPE" val="l_h_a"/>
  <p:tag name="KSO_WM_UNIT_INDEX" val="1_1_1"/>
  <p:tag name="KSO_WM_UNIT_ID" val="diagram160506_3*l_h_a*1_1_1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506"/>
  <p:tag name="KSO_WM_UNIT_TYPE" val="l_i"/>
  <p:tag name="KSO_WM_UNIT_INDEX" val="1_2"/>
  <p:tag name="KSO_WM_UNIT_ID" val="diagram160506_3*l_i*1_2"/>
  <p:tag name="KSO_WM_UNIT_CLEAR" val="1"/>
  <p:tag name="KSO_WM_UNIT_LAYERLEVEL" val="1_1"/>
  <p:tag name="KSO_WM_DIAGRAM_GROUP_CODE" val="l1-1"/>
  <p:tag name="KSO_WM_UNIT_FILL_FORE_SCHEMECOLOR_INDEX" val="14"/>
  <p:tag name="KSO_WM_UNI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80947_1"/>
  <p:tag name="KSO_WM_TEMPLATE_CATEGORY" val="custom"/>
  <p:tag name="KSO_WM_TEMPLATE_INDEX" val="20186831"/>
  <p:tag name="KSO_WM_TEMPLATE_SUBCATEGORY" val="combine"/>
  <p:tag name="KSO_WM_TEMPLATE_THUMBS_INDEX" val="1、8、11、14、17、18、19、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3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3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2_Office 主题​​">
  <a:themeElements>
    <a:clrScheme name="自定义 219">
      <a:dk1>
        <a:srgbClr val="2B4D8A"/>
      </a:dk1>
      <a:lt1>
        <a:srgbClr val="FFFFFF"/>
      </a:lt1>
      <a:dk2>
        <a:srgbClr val="8FAADC"/>
      </a:dk2>
      <a:lt2>
        <a:srgbClr val="FFFFFF"/>
      </a:lt2>
      <a:accent1>
        <a:srgbClr val="2F5597"/>
      </a:accent1>
      <a:accent2>
        <a:srgbClr val="5B9BD5"/>
      </a:accent2>
      <a:accent3>
        <a:srgbClr val="4472C4"/>
      </a:accent3>
      <a:accent4>
        <a:srgbClr val="000000"/>
      </a:accent4>
      <a:accent5>
        <a:srgbClr val="2F5597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自定义 39">
      <a:dk1>
        <a:sysClr val="windowText" lastClr="000000"/>
      </a:dk1>
      <a:lt1>
        <a:sysClr val="window" lastClr="FFFFFF"/>
      </a:lt1>
      <a:dk2>
        <a:srgbClr val="E6EBF2"/>
      </a:dk2>
      <a:lt2>
        <a:srgbClr val="FFFFFF"/>
      </a:lt2>
      <a:accent1>
        <a:srgbClr val="2F5597"/>
      </a:accent1>
      <a:accent2>
        <a:srgbClr val="006AA6"/>
      </a:accent2>
      <a:accent3>
        <a:srgbClr val="007B9F"/>
      </a:accent3>
      <a:accent4>
        <a:srgbClr val="008884"/>
      </a:accent4>
      <a:accent5>
        <a:srgbClr val="00925B"/>
      </a:accent5>
      <a:accent6>
        <a:srgbClr val="55972F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39">
      <a:dk1>
        <a:sysClr val="windowText" lastClr="000000"/>
      </a:dk1>
      <a:lt1>
        <a:sysClr val="window" lastClr="FFFFFF"/>
      </a:lt1>
      <a:dk2>
        <a:srgbClr val="E6EBF2"/>
      </a:dk2>
      <a:lt2>
        <a:srgbClr val="FFFFFF"/>
      </a:lt2>
      <a:accent1>
        <a:srgbClr val="2F5597"/>
      </a:accent1>
      <a:accent2>
        <a:srgbClr val="006AA6"/>
      </a:accent2>
      <a:accent3>
        <a:srgbClr val="007B9F"/>
      </a:accent3>
      <a:accent4>
        <a:srgbClr val="008884"/>
      </a:accent4>
      <a:accent5>
        <a:srgbClr val="00925B"/>
      </a:accent5>
      <a:accent6>
        <a:srgbClr val="55972F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主题5">
  <a:themeElements>
    <a:clrScheme name="房利美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主题5">
  <a:themeElements>
    <a:clrScheme name="房利美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主题5">
  <a:themeElements>
    <a:clrScheme name="房利美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1137</Words>
  <Application>Microsoft Office PowerPoint</Application>
  <PresentationFormat>宽屏</PresentationFormat>
  <Paragraphs>133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方正兰亭粗黑_GBK</vt:lpstr>
      <vt:lpstr>仿宋</vt:lpstr>
      <vt:lpstr>黑体</vt:lpstr>
      <vt:lpstr>宋体</vt:lpstr>
      <vt:lpstr>微软雅黑</vt:lpstr>
      <vt:lpstr>Arial</vt:lpstr>
      <vt:lpstr>Calibri</vt:lpstr>
      <vt:lpstr>Consolas</vt:lpstr>
      <vt:lpstr>Times New Roman</vt:lpstr>
      <vt:lpstr>2_Office 主题​​</vt:lpstr>
      <vt:lpstr>8_Office 主题​​</vt:lpstr>
      <vt:lpstr>3_Office 主题​​</vt:lpstr>
      <vt:lpstr>主题5</vt:lpstr>
      <vt:lpstr>1_主题5</vt:lpstr>
      <vt:lpstr>2_主题5</vt:lpstr>
      <vt:lpstr>3_主题5</vt:lpstr>
      <vt:lpstr>装配式结构设计在盈建科软件中的实现</vt:lpstr>
      <vt:lpstr>目录</vt:lpstr>
      <vt:lpstr>一、程序介绍</vt:lpstr>
      <vt:lpstr>二、装配式结构设计软件的特点简介</vt:lpstr>
      <vt:lpstr>三、盈建科装配式设计流程</vt:lpstr>
      <vt:lpstr>盈建科装配式设计流程——整体菜单预览</vt:lpstr>
      <vt:lpstr>盈建科装配式设计流程——拆分设计菜单预览</vt:lpstr>
      <vt:lpstr>盈建科装配式设计流程——拆分设计菜单预览</vt:lpstr>
      <vt:lpstr>盈建科装配式设计流程——上部计算菜单预览</vt:lpstr>
      <vt:lpstr>盈建科装配式设计流程——深化设计菜单预览</vt:lpstr>
      <vt:lpstr>盈建科装配式设计流程——详图绘制菜单预览</vt:lpstr>
      <vt:lpstr>盈建科装配式设计流程——叠合板设计菜单预览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YJK助力装配式建筑的一体化设计</dc:title>
  <dc:creator>Administrator</dc:creator>
  <cp:lastModifiedBy>Administrator</cp:lastModifiedBy>
  <cp:revision>560</cp:revision>
  <dcterms:created xsi:type="dcterms:W3CDTF">2018-08-07T06:14:00Z</dcterms:created>
  <dcterms:modified xsi:type="dcterms:W3CDTF">2025-11-10T02:27:12Z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C4F32C9D5C0F42A5B7FA59522F2CA42C</vt:lpwstr>
  </property>
  <property fmtid="{D5CDD505-2E9C-101B-9397-08002B2CF9AE}" pid="4" name="commondata">
    <vt:lpwstr>eyJoZGlkIjoiNTUyYTU5YmQ0ZGEyMTIxNmIyNTY4ZDc3ZjQyNTUwYzQifQ==</vt:lpwstr>
  </property>
</Properties>
</file>