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6" r:id="rId3"/>
    <p:sldId id="271" r:id="rId4"/>
    <p:sldId id="1037" r:id="rId6"/>
    <p:sldId id="931" r:id="rId7"/>
    <p:sldId id="1189" r:id="rId8"/>
    <p:sldId id="1190" r:id="rId9"/>
    <p:sldId id="1191" r:id="rId10"/>
    <p:sldId id="1192" r:id="rId11"/>
    <p:sldId id="1227" r:id="rId12"/>
    <p:sldId id="1197" r:id="rId13"/>
    <p:sldId id="1226" r:id="rId14"/>
    <p:sldId id="1242" r:id="rId15"/>
    <p:sldId id="1225" r:id="rId16"/>
    <p:sldId id="1193" r:id="rId17"/>
    <p:sldId id="1194" r:id="rId18"/>
    <p:sldId id="1196" r:id="rId19"/>
    <p:sldId id="1228" r:id="rId20"/>
    <p:sldId id="1230" r:id="rId21"/>
    <p:sldId id="1229" r:id="rId22"/>
    <p:sldId id="1238" r:id="rId23"/>
    <p:sldId id="1239" r:id="rId24"/>
    <p:sldId id="1240" r:id="rId25"/>
    <p:sldId id="1165"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9" userDrawn="1">
          <p15:clr>
            <a:srgbClr val="A4A3A4"/>
          </p15:clr>
        </p15:guide>
        <p15:guide id="2" pos="37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jk" initials="y"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A0000"/>
    <a:srgbClr val="75DB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6" autoAdjust="0"/>
    <p:restoredTop sz="84971" autoAdjust="0"/>
  </p:normalViewPr>
  <p:slideViewPr>
    <p:cSldViewPr snapToGrid="0" showGuides="1">
      <p:cViewPr varScale="1">
        <p:scale>
          <a:sx n="73" d="100"/>
          <a:sy n="73" d="100"/>
        </p:scale>
        <p:origin x="780" y="120"/>
      </p:cViewPr>
      <p:guideLst>
        <p:guide orient="horz" pos="2099"/>
        <p:guide pos="3762"/>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1" Type="http://schemas.openxmlformats.org/officeDocument/2006/relationships/tags" Target="tags/tag191.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yjk\Documents\LC_Recved_Files\&#33743;&#27901;&#30005;&#35270;&#22612;.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yjk\Documents\LC_Recved_Files\&#33743;&#27901;&#30005;&#35270;&#22612;.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yjk\Desktop\&#26032;&#24314;&#25991;&#20214;&#22841;%20(6)\&#33743;&#27901;&#30005;&#35270;&#22612;-&#24377;&#22609;&#24615;&#32467;&#26524;&#23545;&#27604;.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yjk\Desktop\&#26032;&#24314;&#25991;&#20214;&#22841;%20(6)\&#33743;&#27901;&#30005;&#35270;&#22612;-&#24377;&#22609;&#24615;&#32467;&#26524;&#23545;&#276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84567791449"/>
          <c:y val="0.0977055528870688"/>
          <c:w val="0.868903755451621"/>
          <c:h val="0.812540781959885"/>
        </c:manualLayout>
      </c:layout>
      <c:scatterChart>
        <c:scatterStyle val="smoothMarker"/>
        <c:varyColors val="0"/>
        <c:ser>
          <c:idx val="0"/>
          <c:order val="0"/>
          <c:tx>
            <c:strRef>
              <c:f>"EP_Ux"</c:f>
              <c:strCache>
                <c:ptCount val="1"/>
                <c:pt idx="0">
                  <c:v>EP_Ux</c:v>
                </c:pt>
              </c:strCache>
            </c:strRef>
          </c:tx>
          <c:spPr>
            <a:ln w="0" cap="rnd">
              <a:solidFill>
                <a:schemeClr val="accent1"/>
              </a:solidFill>
              <a:round/>
            </a:ln>
            <a:effectLst/>
          </c:spPr>
          <c:marker>
            <c:symbol val="none"/>
          </c:marker>
          <c:dLbls>
            <c:delete val="1"/>
          </c:dLbls>
          <c:xVal>
            <c:numRef>
              <c:f>[菏泽电视塔.xlsx]菏泽塔_层模型!$B$1:$B$2000</c:f>
              <c:numCache>
                <c:formatCode>General</c:formatCode>
                <c:ptCount val="2000"/>
                <c:pt idx="0">
                  <c:v>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4.02</c:v>
                </c:pt>
                <c:pt idx="202">
                  <c:v>4.04</c:v>
                </c:pt>
                <c:pt idx="203">
                  <c:v>4.06</c:v>
                </c:pt>
                <c:pt idx="204">
                  <c:v>4.08</c:v>
                </c:pt>
                <c:pt idx="205">
                  <c:v>4.1</c:v>
                </c:pt>
                <c:pt idx="206">
                  <c:v>4.12</c:v>
                </c:pt>
                <c:pt idx="207">
                  <c:v>4.14</c:v>
                </c:pt>
                <c:pt idx="208">
                  <c:v>4.16</c:v>
                </c:pt>
                <c:pt idx="209">
                  <c:v>4.18</c:v>
                </c:pt>
                <c:pt idx="210">
                  <c:v>4.2</c:v>
                </c:pt>
                <c:pt idx="211">
                  <c:v>4.22</c:v>
                </c:pt>
                <c:pt idx="212">
                  <c:v>4.24</c:v>
                </c:pt>
                <c:pt idx="213">
                  <c:v>4.26</c:v>
                </c:pt>
                <c:pt idx="214">
                  <c:v>4.28</c:v>
                </c:pt>
                <c:pt idx="215">
                  <c:v>4.3</c:v>
                </c:pt>
                <c:pt idx="216">
                  <c:v>4.32</c:v>
                </c:pt>
                <c:pt idx="217">
                  <c:v>4.34</c:v>
                </c:pt>
                <c:pt idx="218">
                  <c:v>4.36</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4.62</c:v>
                </c:pt>
                <c:pt idx="232">
                  <c:v>4.64</c:v>
                </c:pt>
                <c:pt idx="233">
                  <c:v>4.66</c:v>
                </c:pt>
                <c:pt idx="234">
                  <c:v>4.68</c:v>
                </c:pt>
                <c:pt idx="235">
                  <c:v>4.7</c:v>
                </c:pt>
                <c:pt idx="236">
                  <c:v>4.72</c:v>
                </c:pt>
                <c:pt idx="237">
                  <c:v>4.74</c:v>
                </c:pt>
                <c:pt idx="238">
                  <c:v>4.76</c:v>
                </c:pt>
                <c:pt idx="239">
                  <c:v>4.78</c:v>
                </c:pt>
                <c:pt idx="240">
                  <c:v>4.8</c:v>
                </c:pt>
                <c:pt idx="241">
                  <c:v>4.82</c:v>
                </c:pt>
                <c:pt idx="242">
                  <c:v>4.84</c:v>
                </c:pt>
                <c:pt idx="243">
                  <c:v>4.86</c:v>
                </c:pt>
                <c:pt idx="244">
                  <c:v>4.88</c:v>
                </c:pt>
                <c:pt idx="245">
                  <c:v>4.9</c:v>
                </c:pt>
                <c:pt idx="246">
                  <c:v>4.92</c:v>
                </c:pt>
                <c:pt idx="247">
                  <c:v>4.94</c:v>
                </c:pt>
                <c:pt idx="248">
                  <c:v>4.96</c:v>
                </c:pt>
                <c:pt idx="249">
                  <c:v>4.98</c:v>
                </c:pt>
                <c:pt idx="250">
                  <c:v>5</c:v>
                </c:pt>
                <c:pt idx="251">
                  <c:v>5.02</c:v>
                </c:pt>
                <c:pt idx="252">
                  <c:v>5.04</c:v>
                </c:pt>
                <c:pt idx="253">
                  <c:v>5.06</c:v>
                </c:pt>
                <c:pt idx="254">
                  <c:v>5.08</c:v>
                </c:pt>
                <c:pt idx="255">
                  <c:v>5.1</c:v>
                </c:pt>
                <c:pt idx="256">
                  <c:v>5.12</c:v>
                </c:pt>
                <c:pt idx="257">
                  <c:v>5.14</c:v>
                </c:pt>
                <c:pt idx="258">
                  <c:v>5.16</c:v>
                </c:pt>
                <c:pt idx="259">
                  <c:v>5.18</c:v>
                </c:pt>
                <c:pt idx="260">
                  <c:v>5.2</c:v>
                </c:pt>
                <c:pt idx="261">
                  <c:v>5.22</c:v>
                </c:pt>
                <c:pt idx="262">
                  <c:v>5.24</c:v>
                </c:pt>
                <c:pt idx="263">
                  <c:v>5.26</c:v>
                </c:pt>
                <c:pt idx="264">
                  <c:v>5.28</c:v>
                </c:pt>
                <c:pt idx="265">
                  <c:v>5.3</c:v>
                </c:pt>
                <c:pt idx="266">
                  <c:v>5.32</c:v>
                </c:pt>
                <c:pt idx="267">
                  <c:v>5.34</c:v>
                </c:pt>
                <c:pt idx="268">
                  <c:v>5.36</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5.62</c:v>
                </c:pt>
                <c:pt idx="282">
                  <c:v>5.64</c:v>
                </c:pt>
                <c:pt idx="283">
                  <c:v>5.66</c:v>
                </c:pt>
                <c:pt idx="284">
                  <c:v>5.68</c:v>
                </c:pt>
                <c:pt idx="285">
                  <c:v>5.7</c:v>
                </c:pt>
                <c:pt idx="286">
                  <c:v>5.72</c:v>
                </c:pt>
                <c:pt idx="287">
                  <c:v>5.74</c:v>
                </c:pt>
                <c:pt idx="288">
                  <c:v>5.76</c:v>
                </c:pt>
                <c:pt idx="289">
                  <c:v>5.78</c:v>
                </c:pt>
                <c:pt idx="290">
                  <c:v>5.8</c:v>
                </c:pt>
                <c:pt idx="291">
                  <c:v>5.82</c:v>
                </c:pt>
                <c:pt idx="292">
                  <c:v>5.84</c:v>
                </c:pt>
                <c:pt idx="293">
                  <c:v>5.86</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6.12</c:v>
                </c:pt>
                <c:pt idx="307">
                  <c:v>6.14</c:v>
                </c:pt>
                <c:pt idx="308">
                  <c:v>6.16</c:v>
                </c:pt>
                <c:pt idx="309">
                  <c:v>6.18</c:v>
                </c:pt>
                <c:pt idx="310">
                  <c:v>6.2</c:v>
                </c:pt>
                <c:pt idx="311">
                  <c:v>6.22</c:v>
                </c:pt>
                <c:pt idx="312">
                  <c:v>6.24</c:v>
                </c:pt>
                <c:pt idx="313">
                  <c:v>6.26</c:v>
                </c:pt>
                <c:pt idx="314">
                  <c:v>6.28</c:v>
                </c:pt>
                <c:pt idx="315">
                  <c:v>6.3</c:v>
                </c:pt>
                <c:pt idx="316">
                  <c:v>6.32</c:v>
                </c:pt>
                <c:pt idx="317">
                  <c:v>6.34</c:v>
                </c:pt>
                <c:pt idx="318">
                  <c:v>6.36</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6.62</c:v>
                </c:pt>
                <c:pt idx="332">
                  <c:v>6.64</c:v>
                </c:pt>
                <c:pt idx="333">
                  <c:v>6.66</c:v>
                </c:pt>
                <c:pt idx="334">
                  <c:v>6.68</c:v>
                </c:pt>
                <c:pt idx="335">
                  <c:v>6.7</c:v>
                </c:pt>
                <c:pt idx="336">
                  <c:v>6.72</c:v>
                </c:pt>
                <c:pt idx="337">
                  <c:v>6.74</c:v>
                </c:pt>
                <c:pt idx="338">
                  <c:v>6.76</c:v>
                </c:pt>
                <c:pt idx="339">
                  <c:v>6.78</c:v>
                </c:pt>
                <c:pt idx="340">
                  <c:v>6.8</c:v>
                </c:pt>
                <c:pt idx="341">
                  <c:v>6.82</c:v>
                </c:pt>
                <c:pt idx="342">
                  <c:v>6.84</c:v>
                </c:pt>
                <c:pt idx="343">
                  <c:v>6.86</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7.12</c:v>
                </c:pt>
                <c:pt idx="357">
                  <c:v>7.14</c:v>
                </c:pt>
                <c:pt idx="358">
                  <c:v>7.16</c:v>
                </c:pt>
                <c:pt idx="359">
                  <c:v>7.18</c:v>
                </c:pt>
                <c:pt idx="360">
                  <c:v>7.2</c:v>
                </c:pt>
                <c:pt idx="361">
                  <c:v>7.22</c:v>
                </c:pt>
                <c:pt idx="362">
                  <c:v>7.24</c:v>
                </c:pt>
                <c:pt idx="363">
                  <c:v>7.26</c:v>
                </c:pt>
                <c:pt idx="364">
                  <c:v>7.28</c:v>
                </c:pt>
                <c:pt idx="365">
                  <c:v>7.3</c:v>
                </c:pt>
                <c:pt idx="366">
                  <c:v>7.32</c:v>
                </c:pt>
                <c:pt idx="367">
                  <c:v>7.34</c:v>
                </c:pt>
                <c:pt idx="368">
                  <c:v>7.36</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7.62</c:v>
                </c:pt>
                <c:pt idx="382">
                  <c:v>7.64</c:v>
                </c:pt>
                <c:pt idx="383">
                  <c:v>7.66</c:v>
                </c:pt>
                <c:pt idx="384">
                  <c:v>7.68</c:v>
                </c:pt>
                <c:pt idx="385">
                  <c:v>7.7</c:v>
                </c:pt>
                <c:pt idx="386">
                  <c:v>7.72</c:v>
                </c:pt>
                <c:pt idx="387">
                  <c:v>7.74</c:v>
                </c:pt>
                <c:pt idx="388">
                  <c:v>7.76</c:v>
                </c:pt>
                <c:pt idx="389">
                  <c:v>7.78</c:v>
                </c:pt>
                <c:pt idx="390">
                  <c:v>7.8</c:v>
                </c:pt>
                <c:pt idx="391">
                  <c:v>7.82</c:v>
                </c:pt>
                <c:pt idx="392">
                  <c:v>7.84</c:v>
                </c:pt>
                <c:pt idx="393">
                  <c:v>7.86</c:v>
                </c:pt>
                <c:pt idx="394">
                  <c:v>7.88</c:v>
                </c:pt>
                <c:pt idx="395">
                  <c:v>7.9</c:v>
                </c:pt>
                <c:pt idx="396">
                  <c:v>7.92</c:v>
                </c:pt>
                <c:pt idx="397">
                  <c:v>7.94</c:v>
                </c:pt>
                <c:pt idx="398">
                  <c:v>7.96</c:v>
                </c:pt>
                <c:pt idx="399">
                  <c:v>7.98</c:v>
                </c:pt>
                <c:pt idx="400">
                  <c:v>8</c:v>
                </c:pt>
                <c:pt idx="401">
                  <c:v>8.02</c:v>
                </c:pt>
                <c:pt idx="402">
                  <c:v>8.04</c:v>
                </c:pt>
                <c:pt idx="403">
                  <c:v>8.06</c:v>
                </c:pt>
                <c:pt idx="404">
                  <c:v>8.08</c:v>
                </c:pt>
                <c:pt idx="405">
                  <c:v>8.1</c:v>
                </c:pt>
                <c:pt idx="406">
                  <c:v>8.12</c:v>
                </c:pt>
                <c:pt idx="407">
                  <c:v>8.14</c:v>
                </c:pt>
                <c:pt idx="408">
                  <c:v>8.16</c:v>
                </c:pt>
                <c:pt idx="409">
                  <c:v>8.18</c:v>
                </c:pt>
                <c:pt idx="410">
                  <c:v>8.2</c:v>
                </c:pt>
                <c:pt idx="411">
                  <c:v>8.22</c:v>
                </c:pt>
                <c:pt idx="412">
                  <c:v>8.24</c:v>
                </c:pt>
                <c:pt idx="413">
                  <c:v>8.26</c:v>
                </c:pt>
                <c:pt idx="414">
                  <c:v>8.28</c:v>
                </c:pt>
                <c:pt idx="415">
                  <c:v>8.3</c:v>
                </c:pt>
                <c:pt idx="416">
                  <c:v>8.32</c:v>
                </c:pt>
                <c:pt idx="417">
                  <c:v>8.34</c:v>
                </c:pt>
                <c:pt idx="418">
                  <c:v>8.36</c:v>
                </c:pt>
                <c:pt idx="419">
                  <c:v>8.38</c:v>
                </c:pt>
                <c:pt idx="420">
                  <c:v>8.4</c:v>
                </c:pt>
                <c:pt idx="421">
                  <c:v>8.42</c:v>
                </c:pt>
                <c:pt idx="422">
                  <c:v>8.44</c:v>
                </c:pt>
                <c:pt idx="423">
                  <c:v>8.46</c:v>
                </c:pt>
                <c:pt idx="424">
                  <c:v>8.48</c:v>
                </c:pt>
                <c:pt idx="425">
                  <c:v>8.5</c:v>
                </c:pt>
                <c:pt idx="426">
                  <c:v>8.52</c:v>
                </c:pt>
                <c:pt idx="427">
                  <c:v>8.54</c:v>
                </c:pt>
                <c:pt idx="428">
                  <c:v>8.56</c:v>
                </c:pt>
                <c:pt idx="429">
                  <c:v>8.58</c:v>
                </c:pt>
                <c:pt idx="430">
                  <c:v>8.6</c:v>
                </c:pt>
                <c:pt idx="431">
                  <c:v>8.62</c:v>
                </c:pt>
                <c:pt idx="432">
                  <c:v>8.64</c:v>
                </c:pt>
                <c:pt idx="433">
                  <c:v>8.66</c:v>
                </c:pt>
                <c:pt idx="434">
                  <c:v>8.68</c:v>
                </c:pt>
                <c:pt idx="435">
                  <c:v>8.7</c:v>
                </c:pt>
                <c:pt idx="436">
                  <c:v>8.72</c:v>
                </c:pt>
                <c:pt idx="437">
                  <c:v>8.74</c:v>
                </c:pt>
                <c:pt idx="438">
                  <c:v>8.76</c:v>
                </c:pt>
                <c:pt idx="439">
                  <c:v>8.78</c:v>
                </c:pt>
                <c:pt idx="440">
                  <c:v>8.8</c:v>
                </c:pt>
                <c:pt idx="441">
                  <c:v>8.82</c:v>
                </c:pt>
                <c:pt idx="442">
                  <c:v>8.84</c:v>
                </c:pt>
                <c:pt idx="443">
                  <c:v>8.86</c:v>
                </c:pt>
                <c:pt idx="444">
                  <c:v>8.88</c:v>
                </c:pt>
                <c:pt idx="445">
                  <c:v>8.9</c:v>
                </c:pt>
                <c:pt idx="446">
                  <c:v>8.92</c:v>
                </c:pt>
                <c:pt idx="447">
                  <c:v>8.94</c:v>
                </c:pt>
                <c:pt idx="448">
                  <c:v>8.96</c:v>
                </c:pt>
                <c:pt idx="449">
                  <c:v>8.98</c:v>
                </c:pt>
                <c:pt idx="450">
                  <c:v>9</c:v>
                </c:pt>
                <c:pt idx="451">
                  <c:v>9.02</c:v>
                </c:pt>
                <c:pt idx="452">
                  <c:v>9.04</c:v>
                </c:pt>
                <c:pt idx="453">
                  <c:v>9.06</c:v>
                </c:pt>
                <c:pt idx="454">
                  <c:v>9.08</c:v>
                </c:pt>
                <c:pt idx="455">
                  <c:v>9.1</c:v>
                </c:pt>
                <c:pt idx="456">
                  <c:v>9.12</c:v>
                </c:pt>
                <c:pt idx="457">
                  <c:v>9.14</c:v>
                </c:pt>
                <c:pt idx="458">
                  <c:v>9.16</c:v>
                </c:pt>
                <c:pt idx="459">
                  <c:v>9.18</c:v>
                </c:pt>
                <c:pt idx="460">
                  <c:v>9.2</c:v>
                </c:pt>
                <c:pt idx="461">
                  <c:v>9.22</c:v>
                </c:pt>
                <c:pt idx="462">
                  <c:v>9.24</c:v>
                </c:pt>
                <c:pt idx="463">
                  <c:v>9.26</c:v>
                </c:pt>
                <c:pt idx="464">
                  <c:v>9.28</c:v>
                </c:pt>
                <c:pt idx="465">
                  <c:v>9.3</c:v>
                </c:pt>
                <c:pt idx="466">
                  <c:v>9.32</c:v>
                </c:pt>
                <c:pt idx="467">
                  <c:v>9.34</c:v>
                </c:pt>
                <c:pt idx="468">
                  <c:v>9.36</c:v>
                </c:pt>
                <c:pt idx="469">
                  <c:v>9.38</c:v>
                </c:pt>
                <c:pt idx="470">
                  <c:v>9.4</c:v>
                </c:pt>
                <c:pt idx="471">
                  <c:v>9.42</c:v>
                </c:pt>
                <c:pt idx="472">
                  <c:v>9.44</c:v>
                </c:pt>
                <c:pt idx="473">
                  <c:v>9.46</c:v>
                </c:pt>
                <c:pt idx="474">
                  <c:v>9.48</c:v>
                </c:pt>
                <c:pt idx="475">
                  <c:v>9.5</c:v>
                </c:pt>
                <c:pt idx="476">
                  <c:v>9.52</c:v>
                </c:pt>
                <c:pt idx="477">
                  <c:v>9.54</c:v>
                </c:pt>
                <c:pt idx="478">
                  <c:v>9.56</c:v>
                </c:pt>
                <c:pt idx="479">
                  <c:v>9.58</c:v>
                </c:pt>
                <c:pt idx="480">
                  <c:v>9.6</c:v>
                </c:pt>
                <c:pt idx="481">
                  <c:v>9.62</c:v>
                </c:pt>
                <c:pt idx="482">
                  <c:v>9.64</c:v>
                </c:pt>
                <c:pt idx="483">
                  <c:v>9.66</c:v>
                </c:pt>
                <c:pt idx="484">
                  <c:v>9.68</c:v>
                </c:pt>
                <c:pt idx="485">
                  <c:v>9.7</c:v>
                </c:pt>
                <c:pt idx="486">
                  <c:v>9.72</c:v>
                </c:pt>
                <c:pt idx="487">
                  <c:v>9.74</c:v>
                </c:pt>
                <c:pt idx="488">
                  <c:v>9.76</c:v>
                </c:pt>
                <c:pt idx="489">
                  <c:v>9.78</c:v>
                </c:pt>
                <c:pt idx="490">
                  <c:v>9.8</c:v>
                </c:pt>
                <c:pt idx="491">
                  <c:v>9.82</c:v>
                </c:pt>
                <c:pt idx="492">
                  <c:v>9.84</c:v>
                </c:pt>
                <c:pt idx="493">
                  <c:v>9.86</c:v>
                </c:pt>
                <c:pt idx="494">
                  <c:v>9.88</c:v>
                </c:pt>
                <c:pt idx="495">
                  <c:v>9.9</c:v>
                </c:pt>
                <c:pt idx="496">
                  <c:v>9.92</c:v>
                </c:pt>
                <c:pt idx="497">
                  <c:v>9.94</c:v>
                </c:pt>
                <c:pt idx="498">
                  <c:v>9.96</c:v>
                </c:pt>
                <c:pt idx="499">
                  <c:v>9.98</c:v>
                </c:pt>
                <c:pt idx="500">
                  <c:v>10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c:v>
                </c:pt>
                <c:pt idx="801">
                  <c:v>16.02</c:v>
                </c:pt>
                <c:pt idx="802">
                  <c:v>16.04</c:v>
                </c:pt>
                <c:pt idx="803">
                  <c:v>16.06</c:v>
                </c:pt>
                <c:pt idx="804">
                  <c:v>16.08</c:v>
                </c:pt>
                <c:pt idx="805">
                  <c:v>16.1</c:v>
                </c:pt>
                <c:pt idx="806">
                  <c:v>16.12</c:v>
                </c:pt>
                <c:pt idx="807">
                  <c:v>16.14</c:v>
                </c:pt>
                <c:pt idx="808">
                  <c:v>16.16</c:v>
                </c:pt>
                <c:pt idx="809">
                  <c:v>16.18</c:v>
                </c:pt>
                <c:pt idx="810">
                  <c:v>16.2</c:v>
                </c:pt>
                <c:pt idx="811">
                  <c:v>16.22</c:v>
                </c:pt>
                <c:pt idx="812">
                  <c:v>16.24</c:v>
                </c:pt>
                <c:pt idx="813">
                  <c:v>16.26</c:v>
                </c:pt>
                <c:pt idx="814">
                  <c:v>16.28</c:v>
                </c:pt>
                <c:pt idx="815">
                  <c:v>16.3</c:v>
                </c:pt>
                <c:pt idx="816">
                  <c:v>16.32</c:v>
                </c:pt>
                <c:pt idx="817">
                  <c:v>16.34</c:v>
                </c:pt>
                <c:pt idx="818">
                  <c:v>16.36</c:v>
                </c:pt>
                <c:pt idx="819">
                  <c:v>16.38</c:v>
                </c:pt>
                <c:pt idx="820">
                  <c:v>16.4</c:v>
                </c:pt>
                <c:pt idx="821">
                  <c:v>16.42</c:v>
                </c:pt>
                <c:pt idx="822">
                  <c:v>16.44</c:v>
                </c:pt>
                <c:pt idx="823">
                  <c:v>16.46</c:v>
                </c:pt>
                <c:pt idx="824">
                  <c:v>16.48</c:v>
                </c:pt>
                <c:pt idx="825">
                  <c:v>16.5</c:v>
                </c:pt>
                <c:pt idx="826">
                  <c:v>16.52</c:v>
                </c:pt>
                <c:pt idx="827">
                  <c:v>16.54</c:v>
                </c:pt>
                <c:pt idx="828">
                  <c:v>16.56</c:v>
                </c:pt>
                <c:pt idx="829">
                  <c:v>16.58</c:v>
                </c:pt>
                <c:pt idx="830">
                  <c:v>16.6</c:v>
                </c:pt>
                <c:pt idx="831">
                  <c:v>16.62</c:v>
                </c:pt>
                <c:pt idx="832">
                  <c:v>16.64</c:v>
                </c:pt>
                <c:pt idx="833">
                  <c:v>16.66</c:v>
                </c:pt>
                <c:pt idx="834">
                  <c:v>16.68</c:v>
                </c:pt>
                <c:pt idx="835">
                  <c:v>16.7</c:v>
                </c:pt>
                <c:pt idx="836">
                  <c:v>16.72</c:v>
                </c:pt>
                <c:pt idx="837">
                  <c:v>16.74</c:v>
                </c:pt>
                <c:pt idx="838">
                  <c:v>16.76</c:v>
                </c:pt>
                <c:pt idx="839">
                  <c:v>16.78</c:v>
                </c:pt>
                <c:pt idx="840">
                  <c:v>16.8</c:v>
                </c:pt>
                <c:pt idx="841">
                  <c:v>16.82</c:v>
                </c:pt>
                <c:pt idx="842">
                  <c:v>16.84</c:v>
                </c:pt>
                <c:pt idx="843">
                  <c:v>16.86</c:v>
                </c:pt>
                <c:pt idx="844">
                  <c:v>16.88</c:v>
                </c:pt>
                <c:pt idx="845">
                  <c:v>16.9</c:v>
                </c:pt>
                <c:pt idx="846">
                  <c:v>16.92</c:v>
                </c:pt>
                <c:pt idx="847">
                  <c:v>16.94</c:v>
                </c:pt>
                <c:pt idx="848">
                  <c:v>16.96</c:v>
                </c:pt>
                <c:pt idx="849">
                  <c:v>16.98</c:v>
                </c:pt>
                <c:pt idx="850">
                  <c:v>17</c:v>
                </c:pt>
                <c:pt idx="851">
                  <c:v>17.02</c:v>
                </c:pt>
                <c:pt idx="852">
                  <c:v>17.04</c:v>
                </c:pt>
                <c:pt idx="853">
                  <c:v>17.06</c:v>
                </c:pt>
                <c:pt idx="854">
                  <c:v>17.08</c:v>
                </c:pt>
                <c:pt idx="855">
                  <c:v>17.1</c:v>
                </c:pt>
                <c:pt idx="856">
                  <c:v>17.12</c:v>
                </c:pt>
                <c:pt idx="857">
                  <c:v>17.14</c:v>
                </c:pt>
                <c:pt idx="858">
                  <c:v>17.16</c:v>
                </c:pt>
                <c:pt idx="859">
                  <c:v>17.18</c:v>
                </c:pt>
                <c:pt idx="860">
                  <c:v>17.2</c:v>
                </c:pt>
                <c:pt idx="861">
                  <c:v>17.22</c:v>
                </c:pt>
                <c:pt idx="862">
                  <c:v>17.24</c:v>
                </c:pt>
                <c:pt idx="863">
                  <c:v>17.26</c:v>
                </c:pt>
                <c:pt idx="864">
                  <c:v>17.28</c:v>
                </c:pt>
                <c:pt idx="865">
                  <c:v>17.3</c:v>
                </c:pt>
                <c:pt idx="866">
                  <c:v>17.32</c:v>
                </c:pt>
                <c:pt idx="867">
                  <c:v>17.34</c:v>
                </c:pt>
                <c:pt idx="868">
                  <c:v>17.36</c:v>
                </c:pt>
                <c:pt idx="869">
                  <c:v>17.38</c:v>
                </c:pt>
                <c:pt idx="870">
                  <c:v>17.4</c:v>
                </c:pt>
                <c:pt idx="871">
                  <c:v>17.42</c:v>
                </c:pt>
                <c:pt idx="872">
                  <c:v>17.44</c:v>
                </c:pt>
                <c:pt idx="873">
                  <c:v>17.46</c:v>
                </c:pt>
                <c:pt idx="874">
                  <c:v>17.48</c:v>
                </c:pt>
                <c:pt idx="875">
                  <c:v>17.5</c:v>
                </c:pt>
                <c:pt idx="876">
                  <c:v>17.52</c:v>
                </c:pt>
                <c:pt idx="877">
                  <c:v>17.54</c:v>
                </c:pt>
                <c:pt idx="878">
                  <c:v>17.56</c:v>
                </c:pt>
                <c:pt idx="879">
                  <c:v>17.58</c:v>
                </c:pt>
                <c:pt idx="880">
                  <c:v>17.6</c:v>
                </c:pt>
                <c:pt idx="881">
                  <c:v>17.62</c:v>
                </c:pt>
                <c:pt idx="882">
                  <c:v>17.64</c:v>
                </c:pt>
                <c:pt idx="883">
                  <c:v>17.66</c:v>
                </c:pt>
                <c:pt idx="884">
                  <c:v>17.68</c:v>
                </c:pt>
                <c:pt idx="885">
                  <c:v>17.7</c:v>
                </c:pt>
                <c:pt idx="886">
                  <c:v>17.72</c:v>
                </c:pt>
                <c:pt idx="887">
                  <c:v>17.74</c:v>
                </c:pt>
                <c:pt idx="888">
                  <c:v>17.76</c:v>
                </c:pt>
                <c:pt idx="889">
                  <c:v>17.78</c:v>
                </c:pt>
                <c:pt idx="890">
                  <c:v>17.8</c:v>
                </c:pt>
                <c:pt idx="891">
                  <c:v>17.82</c:v>
                </c:pt>
                <c:pt idx="892">
                  <c:v>17.84</c:v>
                </c:pt>
                <c:pt idx="893">
                  <c:v>17.86</c:v>
                </c:pt>
                <c:pt idx="894">
                  <c:v>17.88</c:v>
                </c:pt>
                <c:pt idx="895">
                  <c:v>17.9</c:v>
                </c:pt>
                <c:pt idx="896">
                  <c:v>17.92</c:v>
                </c:pt>
                <c:pt idx="897">
                  <c:v>17.94</c:v>
                </c:pt>
                <c:pt idx="898">
                  <c:v>17.96</c:v>
                </c:pt>
                <c:pt idx="899">
                  <c:v>17.98</c:v>
                </c:pt>
                <c:pt idx="900">
                  <c:v>18</c:v>
                </c:pt>
                <c:pt idx="901">
                  <c:v>18.02</c:v>
                </c:pt>
                <c:pt idx="902">
                  <c:v>18.04</c:v>
                </c:pt>
                <c:pt idx="903">
                  <c:v>18.06</c:v>
                </c:pt>
                <c:pt idx="904">
                  <c:v>18.08</c:v>
                </c:pt>
                <c:pt idx="905">
                  <c:v>18.1</c:v>
                </c:pt>
                <c:pt idx="906">
                  <c:v>18.12</c:v>
                </c:pt>
                <c:pt idx="907">
                  <c:v>18.14</c:v>
                </c:pt>
                <c:pt idx="908">
                  <c:v>18.16</c:v>
                </c:pt>
                <c:pt idx="909">
                  <c:v>18.18</c:v>
                </c:pt>
                <c:pt idx="910">
                  <c:v>18.2</c:v>
                </c:pt>
                <c:pt idx="911">
                  <c:v>18.22</c:v>
                </c:pt>
                <c:pt idx="912">
                  <c:v>18.24</c:v>
                </c:pt>
                <c:pt idx="913">
                  <c:v>18.26</c:v>
                </c:pt>
                <c:pt idx="914">
                  <c:v>18.28</c:v>
                </c:pt>
                <c:pt idx="915">
                  <c:v>18.3</c:v>
                </c:pt>
                <c:pt idx="916">
                  <c:v>18.32</c:v>
                </c:pt>
                <c:pt idx="917">
                  <c:v>18.34</c:v>
                </c:pt>
                <c:pt idx="918">
                  <c:v>18.36</c:v>
                </c:pt>
                <c:pt idx="919">
                  <c:v>18.38</c:v>
                </c:pt>
                <c:pt idx="920">
                  <c:v>18.4</c:v>
                </c:pt>
                <c:pt idx="921">
                  <c:v>18.42</c:v>
                </c:pt>
                <c:pt idx="922">
                  <c:v>18.44</c:v>
                </c:pt>
                <c:pt idx="923">
                  <c:v>18.46</c:v>
                </c:pt>
                <c:pt idx="924">
                  <c:v>18.48</c:v>
                </c:pt>
                <c:pt idx="925">
                  <c:v>18.5</c:v>
                </c:pt>
                <c:pt idx="926">
                  <c:v>18.52</c:v>
                </c:pt>
                <c:pt idx="927">
                  <c:v>18.54</c:v>
                </c:pt>
                <c:pt idx="928">
                  <c:v>18.56</c:v>
                </c:pt>
                <c:pt idx="929">
                  <c:v>18.58</c:v>
                </c:pt>
                <c:pt idx="930">
                  <c:v>18.6</c:v>
                </c:pt>
                <c:pt idx="931">
                  <c:v>18.62</c:v>
                </c:pt>
                <c:pt idx="932">
                  <c:v>18.64</c:v>
                </c:pt>
                <c:pt idx="933">
                  <c:v>18.66</c:v>
                </c:pt>
                <c:pt idx="934">
                  <c:v>18.68</c:v>
                </c:pt>
                <c:pt idx="935">
                  <c:v>18.7</c:v>
                </c:pt>
                <c:pt idx="936">
                  <c:v>18.72</c:v>
                </c:pt>
                <c:pt idx="937">
                  <c:v>18.74</c:v>
                </c:pt>
                <c:pt idx="938">
                  <c:v>18.76</c:v>
                </c:pt>
                <c:pt idx="939">
                  <c:v>18.78</c:v>
                </c:pt>
                <c:pt idx="940">
                  <c:v>18.8</c:v>
                </c:pt>
                <c:pt idx="941">
                  <c:v>18.82</c:v>
                </c:pt>
                <c:pt idx="942">
                  <c:v>18.84</c:v>
                </c:pt>
                <c:pt idx="943">
                  <c:v>18.86</c:v>
                </c:pt>
                <c:pt idx="944">
                  <c:v>18.88</c:v>
                </c:pt>
                <c:pt idx="945">
                  <c:v>18.9</c:v>
                </c:pt>
                <c:pt idx="946">
                  <c:v>18.92</c:v>
                </c:pt>
                <c:pt idx="947">
                  <c:v>18.94</c:v>
                </c:pt>
                <c:pt idx="948">
                  <c:v>18.96</c:v>
                </c:pt>
                <c:pt idx="949">
                  <c:v>18.98</c:v>
                </c:pt>
                <c:pt idx="950">
                  <c:v>19</c:v>
                </c:pt>
                <c:pt idx="951">
                  <c:v>19.02</c:v>
                </c:pt>
                <c:pt idx="952">
                  <c:v>19.04</c:v>
                </c:pt>
                <c:pt idx="953">
                  <c:v>19.06</c:v>
                </c:pt>
                <c:pt idx="954">
                  <c:v>19.08</c:v>
                </c:pt>
                <c:pt idx="955">
                  <c:v>19.1</c:v>
                </c:pt>
                <c:pt idx="956">
                  <c:v>19.12</c:v>
                </c:pt>
                <c:pt idx="957">
                  <c:v>19.14</c:v>
                </c:pt>
                <c:pt idx="958">
                  <c:v>19.16</c:v>
                </c:pt>
                <c:pt idx="959">
                  <c:v>19.18</c:v>
                </c:pt>
                <c:pt idx="960">
                  <c:v>19.2</c:v>
                </c:pt>
                <c:pt idx="961">
                  <c:v>19.22</c:v>
                </c:pt>
                <c:pt idx="962">
                  <c:v>19.24</c:v>
                </c:pt>
                <c:pt idx="963">
                  <c:v>19.26</c:v>
                </c:pt>
                <c:pt idx="964">
                  <c:v>19.28</c:v>
                </c:pt>
                <c:pt idx="965">
                  <c:v>19.3</c:v>
                </c:pt>
                <c:pt idx="966">
                  <c:v>19.32</c:v>
                </c:pt>
                <c:pt idx="967">
                  <c:v>19.34</c:v>
                </c:pt>
                <c:pt idx="968">
                  <c:v>19.36</c:v>
                </c:pt>
                <c:pt idx="969">
                  <c:v>19.38</c:v>
                </c:pt>
                <c:pt idx="970">
                  <c:v>19.4</c:v>
                </c:pt>
                <c:pt idx="971">
                  <c:v>19.42</c:v>
                </c:pt>
                <c:pt idx="972">
                  <c:v>19.44</c:v>
                </c:pt>
                <c:pt idx="973">
                  <c:v>19.46</c:v>
                </c:pt>
                <c:pt idx="974">
                  <c:v>19.48</c:v>
                </c:pt>
                <c:pt idx="975">
                  <c:v>19.5</c:v>
                </c:pt>
                <c:pt idx="976">
                  <c:v>19.52</c:v>
                </c:pt>
                <c:pt idx="977">
                  <c:v>19.54</c:v>
                </c:pt>
                <c:pt idx="978">
                  <c:v>19.56</c:v>
                </c:pt>
                <c:pt idx="979">
                  <c:v>19.58</c:v>
                </c:pt>
                <c:pt idx="980">
                  <c:v>19.6</c:v>
                </c:pt>
                <c:pt idx="981">
                  <c:v>19.62</c:v>
                </c:pt>
                <c:pt idx="982">
                  <c:v>19.64</c:v>
                </c:pt>
                <c:pt idx="983">
                  <c:v>19.66</c:v>
                </c:pt>
                <c:pt idx="984">
                  <c:v>19.68</c:v>
                </c:pt>
                <c:pt idx="985">
                  <c:v>19.7</c:v>
                </c:pt>
                <c:pt idx="986">
                  <c:v>19.72</c:v>
                </c:pt>
                <c:pt idx="987">
                  <c:v>19.74</c:v>
                </c:pt>
                <c:pt idx="988">
                  <c:v>19.76</c:v>
                </c:pt>
                <c:pt idx="989">
                  <c:v>19.78</c:v>
                </c:pt>
                <c:pt idx="990">
                  <c:v>19.8</c:v>
                </c:pt>
                <c:pt idx="991">
                  <c:v>19.82</c:v>
                </c:pt>
                <c:pt idx="992">
                  <c:v>19.84</c:v>
                </c:pt>
                <c:pt idx="993">
                  <c:v>19.86</c:v>
                </c:pt>
                <c:pt idx="994">
                  <c:v>19.88</c:v>
                </c:pt>
                <c:pt idx="995">
                  <c:v>19.9</c:v>
                </c:pt>
                <c:pt idx="996">
                  <c:v>19.92</c:v>
                </c:pt>
                <c:pt idx="997">
                  <c:v>19.94</c:v>
                </c:pt>
                <c:pt idx="998">
                  <c:v>19.96</c:v>
                </c:pt>
                <c:pt idx="999">
                  <c:v>19.98</c:v>
                </c:pt>
                <c:pt idx="1000">
                  <c:v>20</c:v>
                </c:pt>
                <c:pt idx="1001">
                  <c:v>20.02</c:v>
                </c:pt>
                <c:pt idx="1002">
                  <c:v>20.04</c:v>
                </c:pt>
                <c:pt idx="1003">
                  <c:v>20.06</c:v>
                </c:pt>
                <c:pt idx="1004">
                  <c:v>20.08</c:v>
                </c:pt>
                <c:pt idx="1005">
                  <c:v>20.1</c:v>
                </c:pt>
                <c:pt idx="1006">
                  <c:v>20.12</c:v>
                </c:pt>
                <c:pt idx="1007">
                  <c:v>20.14</c:v>
                </c:pt>
                <c:pt idx="1008">
                  <c:v>20.16</c:v>
                </c:pt>
                <c:pt idx="1009">
                  <c:v>20.18</c:v>
                </c:pt>
                <c:pt idx="1010">
                  <c:v>20.2</c:v>
                </c:pt>
                <c:pt idx="1011">
                  <c:v>20.22</c:v>
                </c:pt>
                <c:pt idx="1012">
                  <c:v>20.24</c:v>
                </c:pt>
                <c:pt idx="1013">
                  <c:v>20.26</c:v>
                </c:pt>
                <c:pt idx="1014">
                  <c:v>20.28</c:v>
                </c:pt>
                <c:pt idx="1015">
                  <c:v>20.3</c:v>
                </c:pt>
                <c:pt idx="1016">
                  <c:v>20.32</c:v>
                </c:pt>
                <c:pt idx="1017">
                  <c:v>20.34</c:v>
                </c:pt>
                <c:pt idx="1018">
                  <c:v>20.36</c:v>
                </c:pt>
                <c:pt idx="1019">
                  <c:v>20.38</c:v>
                </c:pt>
                <c:pt idx="1020">
                  <c:v>20.4</c:v>
                </c:pt>
                <c:pt idx="1021">
                  <c:v>20.42</c:v>
                </c:pt>
                <c:pt idx="1022">
                  <c:v>20.44</c:v>
                </c:pt>
                <c:pt idx="1023">
                  <c:v>20.46</c:v>
                </c:pt>
                <c:pt idx="1024">
                  <c:v>20.48</c:v>
                </c:pt>
                <c:pt idx="1025">
                  <c:v>20.5</c:v>
                </c:pt>
                <c:pt idx="1026">
                  <c:v>20.52</c:v>
                </c:pt>
                <c:pt idx="1027">
                  <c:v>20.54</c:v>
                </c:pt>
                <c:pt idx="1028">
                  <c:v>20.56</c:v>
                </c:pt>
                <c:pt idx="1029">
                  <c:v>20.58</c:v>
                </c:pt>
                <c:pt idx="1030">
                  <c:v>20.6</c:v>
                </c:pt>
                <c:pt idx="1031">
                  <c:v>20.62</c:v>
                </c:pt>
                <c:pt idx="1032">
                  <c:v>20.64</c:v>
                </c:pt>
                <c:pt idx="1033">
                  <c:v>20.66</c:v>
                </c:pt>
                <c:pt idx="1034">
                  <c:v>20.68</c:v>
                </c:pt>
                <c:pt idx="1035">
                  <c:v>20.7</c:v>
                </c:pt>
                <c:pt idx="1036">
                  <c:v>20.72</c:v>
                </c:pt>
                <c:pt idx="1037">
                  <c:v>20.74</c:v>
                </c:pt>
                <c:pt idx="1038">
                  <c:v>20.76</c:v>
                </c:pt>
                <c:pt idx="1039">
                  <c:v>20.78</c:v>
                </c:pt>
                <c:pt idx="1040">
                  <c:v>20.8</c:v>
                </c:pt>
                <c:pt idx="1041">
                  <c:v>20.82</c:v>
                </c:pt>
                <c:pt idx="1042">
                  <c:v>20.84</c:v>
                </c:pt>
                <c:pt idx="1043">
                  <c:v>20.86</c:v>
                </c:pt>
                <c:pt idx="1044">
                  <c:v>20.88</c:v>
                </c:pt>
                <c:pt idx="1045">
                  <c:v>20.9</c:v>
                </c:pt>
                <c:pt idx="1046">
                  <c:v>20.92</c:v>
                </c:pt>
                <c:pt idx="1047">
                  <c:v>20.94</c:v>
                </c:pt>
                <c:pt idx="1048">
                  <c:v>20.96</c:v>
                </c:pt>
                <c:pt idx="1049">
                  <c:v>20.98</c:v>
                </c:pt>
                <c:pt idx="1050">
                  <c:v>21</c:v>
                </c:pt>
                <c:pt idx="1051">
                  <c:v>21.02</c:v>
                </c:pt>
                <c:pt idx="1052">
                  <c:v>21.04</c:v>
                </c:pt>
                <c:pt idx="1053">
                  <c:v>21.06</c:v>
                </c:pt>
                <c:pt idx="1054">
                  <c:v>21.08</c:v>
                </c:pt>
                <c:pt idx="1055">
                  <c:v>21.1</c:v>
                </c:pt>
                <c:pt idx="1056">
                  <c:v>21.12</c:v>
                </c:pt>
                <c:pt idx="1057">
                  <c:v>21.14</c:v>
                </c:pt>
                <c:pt idx="1058">
                  <c:v>21.16</c:v>
                </c:pt>
                <c:pt idx="1059">
                  <c:v>21.18</c:v>
                </c:pt>
                <c:pt idx="1060">
                  <c:v>21.2</c:v>
                </c:pt>
                <c:pt idx="1061">
                  <c:v>21.22</c:v>
                </c:pt>
                <c:pt idx="1062">
                  <c:v>21.24</c:v>
                </c:pt>
                <c:pt idx="1063">
                  <c:v>21.26</c:v>
                </c:pt>
                <c:pt idx="1064">
                  <c:v>21.28</c:v>
                </c:pt>
                <c:pt idx="1065">
                  <c:v>21.3</c:v>
                </c:pt>
                <c:pt idx="1066">
                  <c:v>21.32</c:v>
                </c:pt>
                <c:pt idx="1067">
                  <c:v>21.34</c:v>
                </c:pt>
                <c:pt idx="1068">
                  <c:v>21.36</c:v>
                </c:pt>
                <c:pt idx="1069">
                  <c:v>21.38</c:v>
                </c:pt>
                <c:pt idx="1070">
                  <c:v>21.4</c:v>
                </c:pt>
                <c:pt idx="1071">
                  <c:v>21.42</c:v>
                </c:pt>
                <c:pt idx="1072">
                  <c:v>21.44</c:v>
                </c:pt>
                <c:pt idx="1073">
                  <c:v>21.46</c:v>
                </c:pt>
                <c:pt idx="1074">
                  <c:v>21.48</c:v>
                </c:pt>
                <c:pt idx="1075">
                  <c:v>21.5</c:v>
                </c:pt>
                <c:pt idx="1076">
                  <c:v>21.52</c:v>
                </c:pt>
                <c:pt idx="1077">
                  <c:v>21.54</c:v>
                </c:pt>
                <c:pt idx="1078">
                  <c:v>21.56</c:v>
                </c:pt>
                <c:pt idx="1079">
                  <c:v>21.58</c:v>
                </c:pt>
                <c:pt idx="1080">
                  <c:v>21.6</c:v>
                </c:pt>
                <c:pt idx="1081">
                  <c:v>21.62</c:v>
                </c:pt>
                <c:pt idx="1082">
                  <c:v>21.64</c:v>
                </c:pt>
                <c:pt idx="1083">
                  <c:v>21.66</c:v>
                </c:pt>
                <c:pt idx="1084">
                  <c:v>21.68</c:v>
                </c:pt>
                <c:pt idx="1085">
                  <c:v>21.7</c:v>
                </c:pt>
                <c:pt idx="1086">
                  <c:v>21.72</c:v>
                </c:pt>
                <c:pt idx="1087">
                  <c:v>21.74</c:v>
                </c:pt>
                <c:pt idx="1088">
                  <c:v>21.76</c:v>
                </c:pt>
                <c:pt idx="1089">
                  <c:v>21.78</c:v>
                </c:pt>
                <c:pt idx="1090">
                  <c:v>21.8</c:v>
                </c:pt>
                <c:pt idx="1091">
                  <c:v>21.82</c:v>
                </c:pt>
                <c:pt idx="1092">
                  <c:v>21.84</c:v>
                </c:pt>
                <c:pt idx="1093">
                  <c:v>21.86</c:v>
                </c:pt>
                <c:pt idx="1094">
                  <c:v>21.88</c:v>
                </c:pt>
                <c:pt idx="1095">
                  <c:v>21.9</c:v>
                </c:pt>
                <c:pt idx="1096">
                  <c:v>21.92</c:v>
                </c:pt>
                <c:pt idx="1097">
                  <c:v>21.94</c:v>
                </c:pt>
                <c:pt idx="1098">
                  <c:v>21.96</c:v>
                </c:pt>
                <c:pt idx="1099">
                  <c:v>21.98</c:v>
                </c:pt>
                <c:pt idx="1100">
                  <c:v>22</c:v>
                </c:pt>
                <c:pt idx="1101">
                  <c:v>22.02</c:v>
                </c:pt>
                <c:pt idx="1102">
                  <c:v>22.04</c:v>
                </c:pt>
                <c:pt idx="1103">
                  <c:v>22.06</c:v>
                </c:pt>
                <c:pt idx="1104">
                  <c:v>22.08</c:v>
                </c:pt>
                <c:pt idx="1105">
                  <c:v>22.1</c:v>
                </c:pt>
                <c:pt idx="1106">
                  <c:v>22.12</c:v>
                </c:pt>
                <c:pt idx="1107">
                  <c:v>22.14</c:v>
                </c:pt>
                <c:pt idx="1108">
                  <c:v>22.16</c:v>
                </c:pt>
                <c:pt idx="1109">
                  <c:v>22.18</c:v>
                </c:pt>
                <c:pt idx="1110">
                  <c:v>22.2</c:v>
                </c:pt>
                <c:pt idx="1111">
                  <c:v>22.22</c:v>
                </c:pt>
                <c:pt idx="1112">
                  <c:v>22.24</c:v>
                </c:pt>
                <c:pt idx="1113">
                  <c:v>22.26</c:v>
                </c:pt>
                <c:pt idx="1114">
                  <c:v>22.28</c:v>
                </c:pt>
                <c:pt idx="1115">
                  <c:v>22.3</c:v>
                </c:pt>
                <c:pt idx="1116">
                  <c:v>22.32</c:v>
                </c:pt>
                <c:pt idx="1117">
                  <c:v>22.34</c:v>
                </c:pt>
                <c:pt idx="1118">
                  <c:v>22.36</c:v>
                </c:pt>
                <c:pt idx="1119">
                  <c:v>22.379999</c:v>
                </c:pt>
                <c:pt idx="1120">
                  <c:v>22.399999</c:v>
                </c:pt>
                <c:pt idx="1121">
                  <c:v>22.419999</c:v>
                </c:pt>
                <c:pt idx="1122">
                  <c:v>22.439999</c:v>
                </c:pt>
                <c:pt idx="1123">
                  <c:v>22.459999</c:v>
                </c:pt>
                <c:pt idx="1124">
                  <c:v>22.479999</c:v>
                </c:pt>
                <c:pt idx="1125">
                  <c:v>22.499999</c:v>
                </c:pt>
                <c:pt idx="1126">
                  <c:v>22.519999</c:v>
                </c:pt>
                <c:pt idx="1127">
                  <c:v>22.539999</c:v>
                </c:pt>
                <c:pt idx="1128">
                  <c:v>22.559999</c:v>
                </c:pt>
                <c:pt idx="1129">
                  <c:v>22.579999</c:v>
                </c:pt>
                <c:pt idx="1130">
                  <c:v>22.599999</c:v>
                </c:pt>
                <c:pt idx="1131">
                  <c:v>22.619999</c:v>
                </c:pt>
                <c:pt idx="1132">
                  <c:v>22.639999</c:v>
                </c:pt>
                <c:pt idx="1133">
                  <c:v>22.659999</c:v>
                </c:pt>
                <c:pt idx="1134">
                  <c:v>22.679999</c:v>
                </c:pt>
                <c:pt idx="1135">
                  <c:v>22.699999</c:v>
                </c:pt>
                <c:pt idx="1136">
                  <c:v>22.719999</c:v>
                </c:pt>
                <c:pt idx="1137">
                  <c:v>22.739999</c:v>
                </c:pt>
                <c:pt idx="1138">
                  <c:v>22.759999</c:v>
                </c:pt>
                <c:pt idx="1139">
                  <c:v>22.779999</c:v>
                </c:pt>
                <c:pt idx="1140">
                  <c:v>22.799999</c:v>
                </c:pt>
                <c:pt idx="1141">
                  <c:v>22.819999</c:v>
                </c:pt>
                <c:pt idx="1142">
                  <c:v>22.839999</c:v>
                </c:pt>
                <c:pt idx="1143">
                  <c:v>22.859999</c:v>
                </c:pt>
                <c:pt idx="1144">
                  <c:v>22.879999</c:v>
                </c:pt>
                <c:pt idx="1145">
                  <c:v>22.899999</c:v>
                </c:pt>
                <c:pt idx="1146">
                  <c:v>22.919999</c:v>
                </c:pt>
                <c:pt idx="1147">
                  <c:v>22.939999</c:v>
                </c:pt>
                <c:pt idx="1148">
                  <c:v>22.959999</c:v>
                </c:pt>
                <c:pt idx="1149">
                  <c:v>22.979999</c:v>
                </c:pt>
                <c:pt idx="1150">
                  <c:v>22.999999</c:v>
                </c:pt>
                <c:pt idx="1151">
                  <c:v>23.019999</c:v>
                </c:pt>
                <c:pt idx="1152">
                  <c:v>23.039999</c:v>
                </c:pt>
                <c:pt idx="1153">
                  <c:v>23.059999</c:v>
                </c:pt>
                <c:pt idx="1154">
                  <c:v>23.079999</c:v>
                </c:pt>
                <c:pt idx="1155">
                  <c:v>23.099999</c:v>
                </c:pt>
                <c:pt idx="1156">
                  <c:v>23.119999</c:v>
                </c:pt>
                <c:pt idx="1157">
                  <c:v>23.139999</c:v>
                </c:pt>
                <c:pt idx="1158">
                  <c:v>23.159999</c:v>
                </c:pt>
                <c:pt idx="1159">
                  <c:v>23.179999</c:v>
                </c:pt>
                <c:pt idx="1160">
                  <c:v>23.199999</c:v>
                </c:pt>
                <c:pt idx="1161">
                  <c:v>23.219999</c:v>
                </c:pt>
                <c:pt idx="1162">
                  <c:v>23.239999</c:v>
                </c:pt>
                <c:pt idx="1163">
                  <c:v>23.259999</c:v>
                </c:pt>
                <c:pt idx="1164">
                  <c:v>23.279999</c:v>
                </c:pt>
                <c:pt idx="1165">
                  <c:v>23.299999</c:v>
                </c:pt>
                <c:pt idx="1166">
                  <c:v>23.319999</c:v>
                </c:pt>
                <c:pt idx="1167">
                  <c:v>23.339999</c:v>
                </c:pt>
                <c:pt idx="1168">
                  <c:v>23.359999</c:v>
                </c:pt>
                <c:pt idx="1169">
                  <c:v>23.379999</c:v>
                </c:pt>
                <c:pt idx="1170">
                  <c:v>23.399999</c:v>
                </c:pt>
                <c:pt idx="1171">
                  <c:v>23.419999</c:v>
                </c:pt>
                <c:pt idx="1172">
                  <c:v>23.439999</c:v>
                </c:pt>
                <c:pt idx="1173">
                  <c:v>23.459999</c:v>
                </c:pt>
                <c:pt idx="1174">
                  <c:v>23.479999</c:v>
                </c:pt>
                <c:pt idx="1175">
                  <c:v>23.499999</c:v>
                </c:pt>
                <c:pt idx="1176">
                  <c:v>23.519999</c:v>
                </c:pt>
                <c:pt idx="1177">
                  <c:v>23.539999</c:v>
                </c:pt>
                <c:pt idx="1178">
                  <c:v>23.559999</c:v>
                </c:pt>
                <c:pt idx="1179">
                  <c:v>23.579999</c:v>
                </c:pt>
                <c:pt idx="1180">
                  <c:v>23.599999</c:v>
                </c:pt>
                <c:pt idx="1181">
                  <c:v>23.619999</c:v>
                </c:pt>
                <c:pt idx="1182">
                  <c:v>23.639999</c:v>
                </c:pt>
                <c:pt idx="1183">
                  <c:v>23.659999</c:v>
                </c:pt>
                <c:pt idx="1184">
                  <c:v>23.679999</c:v>
                </c:pt>
                <c:pt idx="1185">
                  <c:v>23.699999</c:v>
                </c:pt>
                <c:pt idx="1186">
                  <c:v>23.719999</c:v>
                </c:pt>
                <c:pt idx="1187">
                  <c:v>23.739999</c:v>
                </c:pt>
                <c:pt idx="1188">
                  <c:v>23.759999</c:v>
                </c:pt>
                <c:pt idx="1189">
                  <c:v>23.779999</c:v>
                </c:pt>
                <c:pt idx="1190">
                  <c:v>23.799999</c:v>
                </c:pt>
                <c:pt idx="1191">
                  <c:v>23.819999</c:v>
                </c:pt>
                <c:pt idx="1192">
                  <c:v>23.839999</c:v>
                </c:pt>
                <c:pt idx="1193">
                  <c:v>23.859999</c:v>
                </c:pt>
                <c:pt idx="1194">
                  <c:v>23.879999</c:v>
                </c:pt>
                <c:pt idx="1195">
                  <c:v>23.899999</c:v>
                </c:pt>
                <c:pt idx="1196">
                  <c:v>23.919999</c:v>
                </c:pt>
                <c:pt idx="1197">
                  <c:v>23.939999</c:v>
                </c:pt>
                <c:pt idx="1198">
                  <c:v>23.959999</c:v>
                </c:pt>
                <c:pt idx="1199">
                  <c:v>23.979999</c:v>
                </c:pt>
                <c:pt idx="1200">
                  <c:v>23.999999</c:v>
                </c:pt>
                <c:pt idx="1201">
                  <c:v>24.019999</c:v>
                </c:pt>
                <c:pt idx="1202">
                  <c:v>24.039999</c:v>
                </c:pt>
                <c:pt idx="1203">
                  <c:v>24.059999</c:v>
                </c:pt>
                <c:pt idx="1204">
                  <c:v>24.079999</c:v>
                </c:pt>
                <c:pt idx="1205">
                  <c:v>24.099999</c:v>
                </c:pt>
                <c:pt idx="1206">
                  <c:v>24.119999</c:v>
                </c:pt>
                <c:pt idx="1207">
                  <c:v>24.139999</c:v>
                </c:pt>
                <c:pt idx="1208">
                  <c:v>24.159999</c:v>
                </c:pt>
                <c:pt idx="1209">
                  <c:v>24.179999</c:v>
                </c:pt>
                <c:pt idx="1210">
                  <c:v>24.199999</c:v>
                </c:pt>
                <c:pt idx="1211">
                  <c:v>24.219999</c:v>
                </c:pt>
                <c:pt idx="1212">
                  <c:v>24.239999</c:v>
                </c:pt>
                <c:pt idx="1213">
                  <c:v>24.259999</c:v>
                </c:pt>
                <c:pt idx="1214">
                  <c:v>24.279999</c:v>
                </c:pt>
                <c:pt idx="1215">
                  <c:v>24.299999</c:v>
                </c:pt>
                <c:pt idx="1216">
                  <c:v>24.319999</c:v>
                </c:pt>
                <c:pt idx="1217">
                  <c:v>24.339999</c:v>
                </c:pt>
                <c:pt idx="1218">
                  <c:v>24.359999</c:v>
                </c:pt>
                <c:pt idx="1219">
                  <c:v>24.379999</c:v>
                </c:pt>
                <c:pt idx="1220">
                  <c:v>24.399999</c:v>
                </c:pt>
                <c:pt idx="1221">
                  <c:v>24.419999</c:v>
                </c:pt>
                <c:pt idx="1222">
                  <c:v>24.439999</c:v>
                </c:pt>
                <c:pt idx="1223">
                  <c:v>24.459999</c:v>
                </c:pt>
                <c:pt idx="1224">
                  <c:v>24.479999</c:v>
                </c:pt>
                <c:pt idx="1225">
                  <c:v>24.499999</c:v>
                </c:pt>
                <c:pt idx="1226">
                  <c:v>24.519999</c:v>
                </c:pt>
                <c:pt idx="1227">
                  <c:v>24.539999</c:v>
                </c:pt>
                <c:pt idx="1228">
                  <c:v>24.559999</c:v>
                </c:pt>
                <c:pt idx="1229">
                  <c:v>24.579999</c:v>
                </c:pt>
                <c:pt idx="1230">
                  <c:v>24.599999</c:v>
                </c:pt>
                <c:pt idx="1231">
                  <c:v>24.619999</c:v>
                </c:pt>
                <c:pt idx="1232">
                  <c:v>24.639999</c:v>
                </c:pt>
                <c:pt idx="1233">
                  <c:v>24.659999</c:v>
                </c:pt>
                <c:pt idx="1234">
                  <c:v>24.679999</c:v>
                </c:pt>
                <c:pt idx="1235">
                  <c:v>24.699999</c:v>
                </c:pt>
                <c:pt idx="1236">
                  <c:v>24.719999</c:v>
                </c:pt>
                <c:pt idx="1237">
                  <c:v>24.739999</c:v>
                </c:pt>
                <c:pt idx="1238">
                  <c:v>24.759999</c:v>
                </c:pt>
                <c:pt idx="1239">
                  <c:v>24.779999</c:v>
                </c:pt>
                <c:pt idx="1240">
                  <c:v>24.799999</c:v>
                </c:pt>
                <c:pt idx="1241">
                  <c:v>24.819999</c:v>
                </c:pt>
                <c:pt idx="1242">
                  <c:v>24.839999</c:v>
                </c:pt>
                <c:pt idx="1243">
                  <c:v>24.859999</c:v>
                </c:pt>
                <c:pt idx="1244">
                  <c:v>24.879999</c:v>
                </c:pt>
                <c:pt idx="1245">
                  <c:v>24.899999</c:v>
                </c:pt>
                <c:pt idx="1246">
                  <c:v>24.919999</c:v>
                </c:pt>
                <c:pt idx="1247">
                  <c:v>24.939999</c:v>
                </c:pt>
                <c:pt idx="1248">
                  <c:v>24.959999</c:v>
                </c:pt>
                <c:pt idx="1249">
                  <c:v>24.979999</c:v>
                </c:pt>
                <c:pt idx="1250">
                  <c:v>24.999999</c:v>
                </c:pt>
                <c:pt idx="1251">
                  <c:v>25.019999</c:v>
                </c:pt>
                <c:pt idx="1252">
                  <c:v>25.039999</c:v>
                </c:pt>
                <c:pt idx="1253">
                  <c:v>25.059999</c:v>
                </c:pt>
                <c:pt idx="1254">
                  <c:v>25.079999</c:v>
                </c:pt>
                <c:pt idx="1255">
                  <c:v>25.099999</c:v>
                </c:pt>
                <c:pt idx="1256">
                  <c:v>25.119999</c:v>
                </c:pt>
                <c:pt idx="1257">
                  <c:v>25.139999</c:v>
                </c:pt>
                <c:pt idx="1258">
                  <c:v>25.159999</c:v>
                </c:pt>
                <c:pt idx="1259">
                  <c:v>25.179999</c:v>
                </c:pt>
                <c:pt idx="1260">
                  <c:v>25.199999</c:v>
                </c:pt>
                <c:pt idx="1261">
                  <c:v>25.219999</c:v>
                </c:pt>
                <c:pt idx="1262">
                  <c:v>25.239999</c:v>
                </c:pt>
                <c:pt idx="1263">
                  <c:v>25.259999</c:v>
                </c:pt>
                <c:pt idx="1264">
                  <c:v>25.279999</c:v>
                </c:pt>
                <c:pt idx="1265">
                  <c:v>25.299999</c:v>
                </c:pt>
                <c:pt idx="1266">
                  <c:v>25.319999</c:v>
                </c:pt>
                <c:pt idx="1267">
                  <c:v>25.339999</c:v>
                </c:pt>
                <c:pt idx="1268">
                  <c:v>25.359999</c:v>
                </c:pt>
                <c:pt idx="1269">
                  <c:v>25.379999</c:v>
                </c:pt>
                <c:pt idx="1270">
                  <c:v>25.399999</c:v>
                </c:pt>
                <c:pt idx="1271">
                  <c:v>25.419999</c:v>
                </c:pt>
                <c:pt idx="1272">
                  <c:v>25.439999</c:v>
                </c:pt>
                <c:pt idx="1273">
                  <c:v>25.459999</c:v>
                </c:pt>
                <c:pt idx="1274">
                  <c:v>25.479999</c:v>
                </c:pt>
                <c:pt idx="1275">
                  <c:v>25.499999</c:v>
                </c:pt>
                <c:pt idx="1276">
                  <c:v>25.519999</c:v>
                </c:pt>
                <c:pt idx="1277">
                  <c:v>25.539999</c:v>
                </c:pt>
                <c:pt idx="1278">
                  <c:v>25.559999</c:v>
                </c:pt>
                <c:pt idx="1279">
                  <c:v>25.579999</c:v>
                </c:pt>
                <c:pt idx="1280">
                  <c:v>25.599999</c:v>
                </c:pt>
                <c:pt idx="1281">
                  <c:v>25.619999</c:v>
                </c:pt>
                <c:pt idx="1282">
                  <c:v>25.639999</c:v>
                </c:pt>
                <c:pt idx="1283">
                  <c:v>25.659999</c:v>
                </c:pt>
                <c:pt idx="1284">
                  <c:v>25.679999</c:v>
                </c:pt>
                <c:pt idx="1285">
                  <c:v>25.699999</c:v>
                </c:pt>
                <c:pt idx="1286">
                  <c:v>25.719999</c:v>
                </c:pt>
                <c:pt idx="1287">
                  <c:v>25.739999</c:v>
                </c:pt>
                <c:pt idx="1288">
                  <c:v>25.759999</c:v>
                </c:pt>
                <c:pt idx="1289">
                  <c:v>25.779999</c:v>
                </c:pt>
                <c:pt idx="1290">
                  <c:v>25.799999</c:v>
                </c:pt>
                <c:pt idx="1291">
                  <c:v>25.819999</c:v>
                </c:pt>
                <c:pt idx="1292">
                  <c:v>25.839999</c:v>
                </c:pt>
                <c:pt idx="1293">
                  <c:v>25.859999</c:v>
                </c:pt>
                <c:pt idx="1294">
                  <c:v>25.879999</c:v>
                </c:pt>
                <c:pt idx="1295">
                  <c:v>25.899999</c:v>
                </c:pt>
                <c:pt idx="1296">
                  <c:v>25.919999</c:v>
                </c:pt>
                <c:pt idx="1297">
                  <c:v>25.939999</c:v>
                </c:pt>
                <c:pt idx="1298">
                  <c:v>25.959999</c:v>
                </c:pt>
                <c:pt idx="1299">
                  <c:v>25.979999</c:v>
                </c:pt>
                <c:pt idx="1300">
                  <c:v>25.999999</c:v>
                </c:pt>
                <c:pt idx="1301">
                  <c:v>26.019999</c:v>
                </c:pt>
                <c:pt idx="1302">
                  <c:v>26.039999</c:v>
                </c:pt>
                <c:pt idx="1303">
                  <c:v>26.059999</c:v>
                </c:pt>
                <c:pt idx="1304">
                  <c:v>26.079999</c:v>
                </c:pt>
                <c:pt idx="1305">
                  <c:v>26.099999</c:v>
                </c:pt>
                <c:pt idx="1306">
                  <c:v>26.119999</c:v>
                </c:pt>
                <c:pt idx="1307">
                  <c:v>26.139999</c:v>
                </c:pt>
                <c:pt idx="1308">
                  <c:v>26.159999</c:v>
                </c:pt>
                <c:pt idx="1309">
                  <c:v>26.179999</c:v>
                </c:pt>
                <c:pt idx="1310">
                  <c:v>26.199999</c:v>
                </c:pt>
                <c:pt idx="1311">
                  <c:v>26.219999</c:v>
                </c:pt>
                <c:pt idx="1312">
                  <c:v>26.239999</c:v>
                </c:pt>
                <c:pt idx="1313">
                  <c:v>26.259999</c:v>
                </c:pt>
                <c:pt idx="1314">
                  <c:v>26.279999</c:v>
                </c:pt>
                <c:pt idx="1315">
                  <c:v>26.299999</c:v>
                </c:pt>
                <c:pt idx="1316">
                  <c:v>26.319999</c:v>
                </c:pt>
                <c:pt idx="1317">
                  <c:v>26.339999</c:v>
                </c:pt>
                <c:pt idx="1318">
                  <c:v>26.359999</c:v>
                </c:pt>
                <c:pt idx="1319">
                  <c:v>26.379999</c:v>
                </c:pt>
                <c:pt idx="1320">
                  <c:v>26.399999</c:v>
                </c:pt>
                <c:pt idx="1321">
                  <c:v>26.419999</c:v>
                </c:pt>
                <c:pt idx="1322">
                  <c:v>26.439999</c:v>
                </c:pt>
                <c:pt idx="1323">
                  <c:v>26.459999</c:v>
                </c:pt>
                <c:pt idx="1324">
                  <c:v>26.479999</c:v>
                </c:pt>
                <c:pt idx="1325">
                  <c:v>26.499999</c:v>
                </c:pt>
                <c:pt idx="1326">
                  <c:v>26.519999</c:v>
                </c:pt>
                <c:pt idx="1327">
                  <c:v>26.539999</c:v>
                </c:pt>
                <c:pt idx="1328">
                  <c:v>26.559999</c:v>
                </c:pt>
                <c:pt idx="1329">
                  <c:v>26.579999</c:v>
                </c:pt>
                <c:pt idx="1330">
                  <c:v>26.599999</c:v>
                </c:pt>
                <c:pt idx="1331">
                  <c:v>26.619999</c:v>
                </c:pt>
                <c:pt idx="1332">
                  <c:v>26.639999</c:v>
                </c:pt>
                <c:pt idx="1333">
                  <c:v>26.659999</c:v>
                </c:pt>
                <c:pt idx="1334">
                  <c:v>26.679999</c:v>
                </c:pt>
                <c:pt idx="1335">
                  <c:v>26.699999</c:v>
                </c:pt>
                <c:pt idx="1336">
                  <c:v>26.719999</c:v>
                </c:pt>
                <c:pt idx="1337">
                  <c:v>26.739999</c:v>
                </c:pt>
                <c:pt idx="1338">
                  <c:v>26.759999</c:v>
                </c:pt>
                <c:pt idx="1339">
                  <c:v>26.779999</c:v>
                </c:pt>
                <c:pt idx="1340">
                  <c:v>26.799999</c:v>
                </c:pt>
                <c:pt idx="1341">
                  <c:v>26.819999</c:v>
                </c:pt>
                <c:pt idx="1342">
                  <c:v>26.839999</c:v>
                </c:pt>
                <c:pt idx="1343">
                  <c:v>26.859999</c:v>
                </c:pt>
                <c:pt idx="1344">
                  <c:v>26.879999</c:v>
                </c:pt>
                <c:pt idx="1345">
                  <c:v>26.899999</c:v>
                </c:pt>
                <c:pt idx="1346">
                  <c:v>26.919999</c:v>
                </c:pt>
                <c:pt idx="1347">
                  <c:v>26.939999</c:v>
                </c:pt>
                <c:pt idx="1348">
                  <c:v>26.959999</c:v>
                </c:pt>
                <c:pt idx="1349">
                  <c:v>26.979999</c:v>
                </c:pt>
                <c:pt idx="1350">
                  <c:v>26.999999</c:v>
                </c:pt>
                <c:pt idx="1351">
                  <c:v>27.019999</c:v>
                </c:pt>
                <c:pt idx="1352">
                  <c:v>27.039999</c:v>
                </c:pt>
                <c:pt idx="1353">
                  <c:v>27.059999</c:v>
                </c:pt>
                <c:pt idx="1354">
                  <c:v>27.079999</c:v>
                </c:pt>
                <c:pt idx="1355">
                  <c:v>27.099999</c:v>
                </c:pt>
                <c:pt idx="1356">
                  <c:v>27.119999</c:v>
                </c:pt>
                <c:pt idx="1357">
                  <c:v>27.139999</c:v>
                </c:pt>
                <c:pt idx="1358">
                  <c:v>27.159999</c:v>
                </c:pt>
                <c:pt idx="1359">
                  <c:v>27.179999</c:v>
                </c:pt>
                <c:pt idx="1360">
                  <c:v>27.199999</c:v>
                </c:pt>
                <c:pt idx="1361">
                  <c:v>27.219999</c:v>
                </c:pt>
                <c:pt idx="1362">
                  <c:v>27.239999</c:v>
                </c:pt>
                <c:pt idx="1363">
                  <c:v>27.259999</c:v>
                </c:pt>
                <c:pt idx="1364">
                  <c:v>27.279999</c:v>
                </c:pt>
                <c:pt idx="1365">
                  <c:v>27.299999</c:v>
                </c:pt>
                <c:pt idx="1366">
                  <c:v>27.319999</c:v>
                </c:pt>
                <c:pt idx="1367">
                  <c:v>27.339999</c:v>
                </c:pt>
                <c:pt idx="1368">
                  <c:v>27.359999</c:v>
                </c:pt>
                <c:pt idx="1369">
                  <c:v>27.379999</c:v>
                </c:pt>
                <c:pt idx="1370">
                  <c:v>27.399999</c:v>
                </c:pt>
                <c:pt idx="1371">
                  <c:v>27.419999</c:v>
                </c:pt>
                <c:pt idx="1372">
                  <c:v>27.439999</c:v>
                </c:pt>
                <c:pt idx="1373">
                  <c:v>27.459999</c:v>
                </c:pt>
                <c:pt idx="1374">
                  <c:v>27.479999</c:v>
                </c:pt>
                <c:pt idx="1375">
                  <c:v>27.499999</c:v>
                </c:pt>
                <c:pt idx="1376">
                  <c:v>27.519999</c:v>
                </c:pt>
                <c:pt idx="1377">
                  <c:v>27.539999</c:v>
                </c:pt>
                <c:pt idx="1378">
                  <c:v>27.559999</c:v>
                </c:pt>
                <c:pt idx="1379">
                  <c:v>27.579999</c:v>
                </c:pt>
                <c:pt idx="1380">
                  <c:v>27.599999</c:v>
                </c:pt>
                <c:pt idx="1381">
                  <c:v>27.619999</c:v>
                </c:pt>
                <c:pt idx="1382">
                  <c:v>27.639999</c:v>
                </c:pt>
                <c:pt idx="1383">
                  <c:v>27.659999</c:v>
                </c:pt>
                <c:pt idx="1384">
                  <c:v>27.679999</c:v>
                </c:pt>
                <c:pt idx="1385">
                  <c:v>27.699999</c:v>
                </c:pt>
                <c:pt idx="1386">
                  <c:v>27.719999</c:v>
                </c:pt>
                <c:pt idx="1387">
                  <c:v>27.739999</c:v>
                </c:pt>
                <c:pt idx="1388">
                  <c:v>27.759999</c:v>
                </c:pt>
                <c:pt idx="1389">
                  <c:v>27.779999</c:v>
                </c:pt>
                <c:pt idx="1390">
                  <c:v>27.799999</c:v>
                </c:pt>
                <c:pt idx="1391">
                  <c:v>27.819999</c:v>
                </c:pt>
                <c:pt idx="1392">
                  <c:v>27.839999</c:v>
                </c:pt>
                <c:pt idx="1393">
                  <c:v>27.859999</c:v>
                </c:pt>
                <c:pt idx="1394">
                  <c:v>27.879999</c:v>
                </c:pt>
                <c:pt idx="1395">
                  <c:v>27.899999</c:v>
                </c:pt>
                <c:pt idx="1396">
                  <c:v>27.919999</c:v>
                </c:pt>
                <c:pt idx="1397">
                  <c:v>27.939999</c:v>
                </c:pt>
                <c:pt idx="1398">
                  <c:v>27.959999</c:v>
                </c:pt>
                <c:pt idx="1399">
                  <c:v>27.979999</c:v>
                </c:pt>
                <c:pt idx="1400">
                  <c:v>27.999999</c:v>
                </c:pt>
                <c:pt idx="1401">
                  <c:v>28.019999</c:v>
                </c:pt>
                <c:pt idx="1402">
                  <c:v>28.039999</c:v>
                </c:pt>
                <c:pt idx="1403">
                  <c:v>28.059999</c:v>
                </c:pt>
                <c:pt idx="1404">
                  <c:v>28.079999</c:v>
                </c:pt>
                <c:pt idx="1405">
                  <c:v>28.099999</c:v>
                </c:pt>
                <c:pt idx="1406">
                  <c:v>28.119999</c:v>
                </c:pt>
                <c:pt idx="1407">
                  <c:v>28.139999</c:v>
                </c:pt>
                <c:pt idx="1408">
                  <c:v>28.159999</c:v>
                </c:pt>
                <c:pt idx="1409">
                  <c:v>28.179999</c:v>
                </c:pt>
                <c:pt idx="1410">
                  <c:v>28.199999</c:v>
                </c:pt>
                <c:pt idx="1411">
                  <c:v>28.219999</c:v>
                </c:pt>
                <c:pt idx="1412">
                  <c:v>28.239999</c:v>
                </c:pt>
                <c:pt idx="1413">
                  <c:v>28.259999</c:v>
                </c:pt>
                <c:pt idx="1414">
                  <c:v>28.279999</c:v>
                </c:pt>
                <c:pt idx="1415">
                  <c:v>28.299999</c:v>
                </c:pt>
                <c:pt idx="1416">
                  <c:v>28.319999</c:v>
                </c:pt>
                <c:pt idx="1417">
                  <c:v>28.339999</c:v>
                </c:pt>
                <c:pt idx="1418">
                  <c:v>28.359999</c:v>
                </c:pt>
                <c:pt idx="1419">
                  <c:v>28.379999</c:v>
                </c:pt>
                <c:pt idx="1420">
                  <c:v>28.399999</c:v>
                </c:pt>
                <c:pt idx="1421">
                  <c:v>28.419999</c:v>
                </c:pt>
                <c:pt idx="1422">
                  <c:v>28.439999</c:v>
                </c:pt>
                <c:pt idx="1423">
                  <c:v>28.459999</c:v>
                </c:pt>
                <c:pt idx="1424">
                  <c:v>28.479999</c:v>
                </c:pt>
                <c:pt idx="1425">
                  <c:v>28.499999</c:v>
                </c:pt>
                <c:pt idx="1426">
                  <c:v>28.519999</c:v>
                </c:pt>
                <c:pt idx="1427">
                  <c:v>28.539999</c:v>
                </c:pt>
                <c:pt idx="1428">
                  <c:v>28.559999</c:v>
                </c:pt>
                <c:pt idx="1429">
                  <c:v>28.579999</c:v>
                </c:pt>
                <c:pt idx="1430">
                  <c:v>28.599999</c:v>
                </c:pt>
                <c:pt idx="1431">
                  <c:v>28.619999</c:v>
                </c:pt>
                <c:pt idx="1432">
                  <c:v>28.639999</c:v>
                </c:pt>
                <c:pt idx="1433">
                  <c:v>28.659999</c:v>
                </c:pt>
                <c:pt idx="1434">
                  <c:v>28.679999</c:v>
                </c:pt>
                <c:pt idx="1435">
                  <c:v>28.699999</c:v>
                </c:pt>
                <c:pt idx="1436">
                  <c:v>28.719999</c:v>
                </c:pt>
                <c:pt idx="1437">
                  <c:v>28.739999</c:v>
                </c:pt>
                <c:pt idx="1438">
                  <c:v>28.759999</c:v>
                </c:pt>
                <c:pt idx="1439">
                  <c:v>28.779999</c:v>
                </c:pt>
                <c:pt idx="1440">
                  <c:v>28.799999</c:v>
                </c:pt>
                <c:pt idx="1441">
                  <c:v>28.819999</c:v>
                </c:pt>
                <c:pt idx="1442">
                  <c:v>28.839999</c:v>
                </c:pt>
                <c:pt idx="1443">
                  <c:v>28.859999</c:v>
                </c:pt>
                <c:pt idx="1444">
                  <c:v>28.879999</c:v>
                </c:pt>
                <c:pt idx="1445">
                  <c:v>28.899999</c:v>
                </c:pt>
                <c:pt idx="1446">
                  <c:v>28.919999</c:v>
                </c:pt>
                <c:pt idx="1447">
                  <c:v>28.939999</c:v>
                </c:pt>
                <c:pt idx="1448">
                  <c:v>28.959999</c:v>
                </c:pt>
                <c:pt idx="1449">
                  <c:v>28.979999</c:v>
                </c:pt>
                <c:pt idx="1450">
                  <c:v>28.999999</c:v>
                </c:pt>
                <c:pt idx="1451">
                  <c:v>29.019999</c:v>
                </c:pt>
                <c:pt idx="1452">
                  <c:v>29.039999</c:v>
                </c:pt>
                <c:pt idx="1453">
                  <c:v>29.059999</c:v>
                </c:pt>
                <c:pt idx="1454">
                  <c:v>29.079999</c:v>
                </c:pt>
                <c:pt idx="1455">
                  <c:v>29.099999</c:v>
                </c:pt>
                <c:pt idx="1456">
                  <c:v>29.119999</c:v>
                </c:pt>
                <c:pt idx="1457">
                  <c:v>29.139999</c:v>
                </c:pt>
                <c:pt idx="1458">
                  <c:v>29.159999</c:v>
                </c:pt>
                <c:pt idx="1459">
                  <c:v>29.179999</c:v>
                </c:pt>
                <c:pt idx="1460">
                  <c:v>29.199999</c:v>
                </c:pt>
                <c:pt idx="1461">
                  <c:v>29.219999</c:v>
                </c:pt>
                <c:pt idx="1462">
                  <c:v>29.239999</c:v>
                </c:pt>
                <c:pt idx="1463">
                  <c:v>29.259999</c:v>
                </c:pt>
                <c:pt idx="1464">
                  <c:v>29.279999</c:v>
                </c:pt>
                <c:pt idx="1465">
                  <c:v>29.299999</c:v>
                </c:pt>
                <c:pt idx="1466">
                  <c:v>29.319999</c:v>
                </c:pt>
                <c:pt idx="1467">
                  <c:v>29.339999</c:v>
                </c:pt>
                <c:pt idx="1468">
                  <c:v>29.359999</c:v>
                </c:pt>
                <c:pt idx="1469">
                  <c:v>29.379999</c:v>
                </c:pt>
                <c:pt idx="1470">
                  <c:v>29.399999</c:v>
                </c:pt>
                <c:pt idx="1471">
                  <c:v>29.419999</c:v>
                </c:pt>
                <c:pt idx="1472">
                  <c:v>29.439999</c:v>
                </c:pt>
                <c:pt idx="1473">
                  <c:v>29.459999</c:v>
                </c:pt>
                <c:pt idx="1474">
                  <c:v>29.479999</c:v>
                </c:pt>
                <c:pt idx="1475">
                  <c:v>29.499999</c:v>
                </c:pt>
                <c:pt idx="1476">
                  <c:v>29.519999</c:v>
                </c:pt>
                <c:pt idx="1477">
                  <c:v>29.539999</c:v>
                </c:pt>
                <c:pt idx="1478">
                  <c:v>29.559999</c:v>
                </c:pt>
                <c:pt idx="1479">
                  <c:v>29.579999</c:v>
                </c:pt>
                <c:pt idx="1480">
                  <c:v>29.599999</c:v>
                </c:pt>
                <c:pt idx="1481">
                  <c:v>29.619999</c:v>
                </c:pt>
                <c:pt idx="1482">
                  <c:v>29.639999</c:v>
                </c:pt>
                <c:pt idx="1483">
                  <c:v>29.659999</c:v>
                </c:pt>
                <c:pt idx="1484">
                  <c:v>29.679999</c:v>
                </c:pt>
                <c:pt idx="1485">
                  <c:v>29.699999</c:v>
                </c:pt>
                <c:pt idx="1486">
                  <c:v>29.719999</c:v>
                </c:pt>
                <c:pt idx="1487">
                  <c:v>29.739999</c:v>
                </c:pt>
                <c:pt idx="1488">
                  <c:v>29.759999</c:v>
                </c:pt>
                <c:pt idx="1489">
                  <c:v>29.779999</c:v>
                </c:pt>
                <c:pt idx="1490">
                  <c:v>29.799999</c:v>
                </c:pt>
                <c:pt idx="1491">
                  <c:v>29.819999</c:v>
                </c:pt>
                <c:pt idx="1492">
                  <c:v>29.839999</c:v>
                </c:pt>
                <c:pt idx="1493">
                  <c:v>29.859999</c:v>
                </c:pt>
                <c:pt idx="1494">
                  <c:v>29.879999</c:v>
                </c:pt>
                <c:pt idx="1495">
                  <c:v>29.899999</c:v>
                </c:pt>
                <c:pt idx="1496">
                  <c:v>29.919999</c:v>
                </c:pt>
                <c:pt idx="1497">
                  <c:v>29.939999</c:v>
                </c:pt>
                <c:pt idx="1498">
                  <c:v>29.959999</c:v>
                </c:pt>
                <c:pt idx="1499">
                  <c:v>29.979999</c:v>
                </c:pt>
                <c:pt idx="1500">
                  <c:v>29.999999</c:v>
                </c:pt>
              </c:numCache>
            </c:numRef>
          </c:xVal>
          <c:yVal>
            <c:numRef>
              <c:f>[菏泽电视塔.xlsx]菏泽塔_层模型!$F$1:$F$2000</c:f>
              <c:numCache>
                <c:formatCode>0.00E+00</c:formatCode>
                <c:ptCount val="2000"/>
                <c:pt idx="0">
                  <c:v>0</c:v>
                </c:pt>
                <c:pt idx="1">
                  <c:v>-1.598e-6</c:v>
                </c:pt>
                <c:pt idx="2">
                  <c:v>-1.124e-5</c:v>
                </c:pt>
                <c:pt idx="3">
                  <c:v>-3.064e-5</c:v>
                </c:pt>
                <c:pt idx="4">
                  <c:v>-5.9619e-5</c:v>
                </c:pt>
                <c:pt idx="5">
                  <c:v>-9.7938e-5</c:v>
                </c:pt>
                <c:pt idx="6">
                  <c:v>-0.000145487</c:v>
                </c:pt>
                <c:pt idx="7">
                  <c:v>-0.000202423</c:v>
                </c:pt>
                <c:pt idx="8">
                  <c:v>-0.000269344</c:v>
                </c:pt>
                <c:pt idx="9">
                  <c:v>-0.000344672</c:v>
                </c:pt>
                <c:pt idx="10">
                  <c:v>-0.000429456</c:v>
                </c:pt>
                <c:pt idx="11">
                  <c:v>-0.00052564</c:v>
                </c:pt>
                <c:pt idx="12">
                  <c:v>-0.000624983</c:v>
                </c:pt>
                <c:pt idx="13">
                  <c:v>-0.000741028</c:v>
                </c:pt>
                <c:pt idx="14">
                  <c:v>-0.000856375</c:v>
                </c:pt>
                <c:pt idx="15">
                  <c:v>-0.000990079</c:v>
                </c:pt>
                <c:pt idx="16">
                  <c:v>-0.001120104</c:v>
                </c:pt>
                <c:pt idx="17">
                  <c:v>-0.001273187</c:v>
                </c:pt>
                <c:pt idx="18">
                  <c:v>-0.001422672</c:v>
                </c:pt>
                <c:pt idx="19">
                  <c:v>-0.001588593</c:v>
                </c:pt>
                <c:pt idx="20">
                  <c:v>-0.001760596</c:v>
                </c:pt>
                <c:pt idx="21">
                  <c:v>-0.001947108</c:v>
                </c:pt>
                <c:pt idx="22">
                  <c:v>-0.00212834</c:v>
                </c:pt>
                <c:pt idx="23">
                  <c:v>-0.002326126</c:v>
                </c:pt>
                <c:pt idx="24">
                  <c:v>-0.002527645</c:v>
                </c:pt>
                <c:pt idx="25">
                  <c:v>-0.002731245</c:v>
                </c:pt>
                <c:pt idx="26">
                  <c:v>-0.002934504</c:v>
                </c:pt>
                <c:pt idx="27">
                  <c:v>-0.003160578</c:v>
                </c:pt>
                <c:pt idx="28">
                  <c:v>-0.003351118</c:v>
                </c:pt>
                <c:pt idx="29">
                  <c:v>-0.003594305</c:v>
                </c:pt>
                <c:pt idx="30">
                  <c:v>-0.003812826</c:v>
                </c:pt>
                <c:pt idx="31">
                  <c:v>-0.004099107</c:v>
                </c:pt>
                <c:pt idx="32">
                  <c:v>-0.004365621</c:v>
                </c:pt>
                <c:pt idx="33">
                  <c:v>-0.004715715</c:v>
                </c:pt>
                <c:pt idx="34">
                  <c:v>-0.005184384</c:v>
                </c:pt>
                <c:pt idx="35">
                  <c:v>-0.005700317</c:v>
                </c:pt>
                <c:pt idx="36">
                  <c:v>-0.006311776</c:v>
                </c:pt>
                <c:pt idx="37">
                  <c:v>-0.007138454</c:v>
                </c:pt>
                <c:pt idx="38">
                  <c:v>-0.008027529</c:v>
                </c:pt>
                <c:pt idx="39">
                  <c:v>-0.009061746</c:v>
                </c:pt>
                <c:pt idx="40">
                  <c:v>-0.010289985</c:v>
                </c:pt>
                <c:pt idx="41">
                  <c:v>-0.011592729</c:v>
                </c:pt>
                <c:pt idx="42">
                  <c:v>-0.01292304</c:v>
                </c:pt>
                <c:pt idx="43">
                  <c:v>-0.014309509</c:v>
                </c:pt>
                <c:pt idx="44">
                  <c:v>-0.01578942</c:v>
                </c:pt>
                <c:pt idx="45">
                  <c:v>-0.017199607</c:v>
                </c:pt>
                <c:pt idx="46">
                  <c:v>-0.018487878</c:v>
                </c:pt>
                <c:pt idx="47">
                  <c:v>-0.019732554</c:v>
                </c:pt>
                <c:pt idx="48">
                  <c:v>-0.021070375</c:v>
                </c:pt>
                <c:pt idx="49">
                  <c:v>-0.022292891</c:v>
                </c:pt>
                <c:pt idx="50">
                  <c:v>-0.023449483</c:v>
                </c:pt>
                <c:pt idx="51">
                  <c:v>-0.024613429</c:v>
                </c:pt>
                <c:pt idx="52">
                  <c:v>-0.025788598</c:v>
                </c:pt>
                <c:pt idx="53">
                  <c:v>-0.026875781</c:v>
                </c:pt>
                <c:pt idx="54">
                  <c:v>-0.027821317</c:v>
                </c:pt>
                <c:pt idx="55">
                  <c:v>-0.028849231</c:v>
                </c:pt>
                <c:pt idx="56">
                  <c:v>-0.029876704</c:v>
                </c:pt>
                <c:pt idx="57">
                  <c:v>-0.030710697</c:v>
                </c:pt>
                <c:pt idx="58">
                  <c:v>-0.031282077</c:v>
                </c:pt>
                <c:pt idx="59">
                  <c:v>-0.031757199</c:v>
                </c:pt>
                <c:pt idx="60">
                  <c:v>-0.032038763</c:v>
                </c:pt>
                <c:pt idx="61">
                  <c:v>-0.03213954</c:v>
                </c:pt>
                <c:pt idx="62">
                  <c:v>-0.032282672</c:v>
                </c:pt>
                <c:pt idx="63">
                  <c:v>-0.032336158</c:v>
                </c:pt>
                <c:pt idx="64">
                  <c:v>-0.032231076</c:v>
                </c:pt>
                <c:pt idx="65">
                  <c:v>-0.032138116</c:v>
                </c:pt>
                <c:pt idx="66">
                  <c:v>-0.032254064</c:v>
                </c:pt>
                <c:pt idx="67">
                  <c:v>-0.032411226</c:v>
                </c:pt>
                <c:pt idx="68">
                  <c:v>-0.032190623</c:v>
                </c:pt>
                <c:pt idx="69">
                  <c:v>-0.03216741</c:v>
                </c:pt>
                <c:pt idx="70">
                  <c:v>-0.032312887</c:v>
                </c:pt>
                <c:pt idx="71">
                  <c:v>-0.032156383</c:v>
                </c:pt>
                <c:pt idx="72">
                  <c:v>-0.031757944</c:v>
                </c:pt>
                <c:pt idx="73">
                  <c:v>-0.031415827</c:v>
                </c:pt>
                <c:pt idx="74">
                  <c:v>-0.031094055</c:v>
                </c:pt>
                <c:pt idx="75">
                  <c:v>-0.030579145</c:v>
                </c:pt>
                <c:pt idx="76">
                  <c:v>-0.03028004</c:v>
                </c:pt>
                <c:pt idx="77">
                  <c:v>-0.029990601</c:v>
                </c:pt>
                <c:pt idx="78">
                  <c:v>-0.029763052</c:v>
                </c:pt>
                <c:pt idx="79">
                  <c:v>-0.029857094</c:v>
                </c:pt>
                <c:pt idx="80">
                  <c:v>-0.030296803</c:v>
                </c:pt>
                <c:pt idx="81">
                  <c:v>-0.031082279</c:v>
                </c:pt>
                <c:pt idx="82">
                  <c:v>-0.032137279</c:v>
                </c:pt>
                <c:pt idx="83">
                  <c:v>-0.033211569</c:v>
                </c:pt>
                <c:pt idx="84">
                  <c:v>-0.034841734</c:v>
                </c:pt>
                <c:pt idx="85">
                  <c:v>-0.036421135</c:v>
                </c:pt>
                <c:pt idx="86">
                  <c:v>-0.037976786</c:v>
                </c:pt>
                <c:pt idx="87">
                  <c:v>-0.039442964</c:v>
                </c:pt>
                <c:pt idx="88">
                  <c:v>-0.040682589</c:v>
                </c:pt>
                <c:pt idx="89">
                  <c:v>-0.041785768</c:v>
                </c:pt>
                <c:pt idx="90">
                  <c:v>-0.042708151</c:v>
                </c:pt>
                <c:pt idx="91">
                  <c:v>-0.04346791</c:v>
                </c:pt>
                <c:pt idx="92">
                  <c:v>-0.044308025</c:v>
                </c:pt>
                <c:pt idx="93">
                  <c:v>-0.045018475</c:v>
                </c:pt>
                <c:pt idx="94">
                  <c:v>-0.045605757</c:v>
                </c:pt>
                <c:pt idx="95">
                  <c:v>-0.045889244</c:v>
                </c:pt>
                <c:pt idx="96">
                  <c:v>-0.045786964</c:v>
                </c:pt>
                <c:pt idx="97">
                  <c:v>-0.04524935</c:v>
                </c:pt>
                <c:pt idx="98">
                  <c:v>-0.044801091</c:v>
                </c:pt>
                <c:pt idx="99">
                  <c:v>-0.045063776</c:v>
                </c:pt>
                <c:pt idx="100">
                  <c:v>-0.045826176</c:v>
                </c:pt>
                <c:pt idx="101">
                  <c:v>-0.047591588</c:v>
                </c:pt>
                <c:pt idx="102">
                  <c:v>-0.050637637</c:v>
                </c:pt>
                <c:pt idx="103">
                  <c:v>-0.054099825</c:v>
                </c:pt>
                <c:pt idx="104">
                  <c:v>-0.056905955</c:v>
                </c:pt>
                <c:pt idx="105">
                  <c:v>-0.058554549</c:v>
                </c:pt>
                <c:pt idx="106">
                  <c:v>-0.059038393</c:v>
                </c:pt>
                <c:pt idx="107">
                  <c:v>-0.058015469</c:v>
                </c:pt>
                <c:pt idx="108">
                  <c:v>-0.054915164</c:v>
                </c:pt>
                <c:pt idx="109">
                  <c:v>-0.050495647</c:v>
                </c:pt>
                <c:pt idx="110">
                  <c:v>-0.045535801</c:v>
                </c:pt>
                <c:pt idx="111">
                  <c:v>-0.041289837</c:v>
                </c:pt>
                <c:pt idx="112">
                  <c:v>-0.039161882</c:v>
                </c:pt>
                <c:pt idx="113">
                  <c:v>-0.03986311</c:v>
                </c:pt>
                <c:pt idx="114">
                  <c:v>-0.04353143</c:v>
                </c:pt>
                <c:pt idx="115">
                  <c:v>-0.049023918</c:v>
                </c:pt>
                <c:pt idx="116">
                  <c:v>-0.055820062</c:v>
                </c:pt>
                <c:pt idx="117">
                  <c:v>-0.062571561</c:v>
                </c:pt>
                <c:pt idx="118">
                  <c:v>-0.067288689</c:v>
                </c:pt>
                <c:pt idx="119">
                  <c:v>-0.069592519</c:v>
                </c:pt>
                <c:pt idx="120">
                  <c:v>-0.068615927</c:v>
                </c:pt>
                <c:pt idx="121">
                  <c:v>-0.063745296</c:v>
                </c:pt>
                <c:pt idx="122">
                  <c:v>-0.055047003</c:v>
                </c:pt>
                <c:pt idx="123">
                  <c:v>-0.043684004</c:v>
                </c:pt>
                <c:pt idx="124">
                  <c:v>-0.031780804</c:v>
                </c:pt>
                <c:pt idx="125">
                  <c:v>-0.020660059</c:v>
                </c:pt>
                <c:pt idx="126">
                  <c:v>-0.011491344</c:v>
                </c:pt>
                <c:pt idx="127">
                  <c:v>-0.005181249</c:v>
                </c:pt>
                <c:pt idx="128">
                  <c:v>-0.001765073</c:v>
                </c:pt>
                <c:pt idx="129">
                  <c:v>-0.001047649</c:v>
                </c:pt>
                <c:pt idx="130">
                  <c:v>-0.001074778</c:v>
                </c:pt>
                <c:pt idx="131">
                  <c:v>-0.000759643</c:v>
                </c:pt>
                <c:pt idx="132">
                  <c:v>0.001426092</c:v>
                </c:pt>
                <c:pt idx="133">
                  <c:v>0.00605785</c:v>
                </c:pt>
                <c:pt idx="134">
                  <c:v>0.011693934</c:v>
                </c:pt>
                <c:pt idx="135">
                  <c:v>0.016773453</c:v>
                </c:pt>
                <c:pt idx="136">
                  <c:v>0.019087593</c:v>
                </c:pt>
                <c:pt idx="137">
                  <c:v>0.01636044</c:v>
                </c:pt>
                <c:pt idx="138">
                  <c:v>0.006126227</c:v>
                </c:pt>
                <c:pt idx="139">
                  <c:v>-0.011680113</c:v>
                </c:pt>
                <c:pt idx="140">
                  <c:v>-0.034152538</c:v>
                </c:pt>
                <c:pt idx="141">
                  <c:v>-0.058055933</c:v>
                </c:pt>
                <c:pt idx="142">
                  <c:v>-0.078427903</c:v>
                </c:pt>
                <c:pt idx="143">
                  <c:v>-0.088745971</c:v>
                </c:pt>
                <c:pt idx="144">
                  <c:v>-0.085021998</c:v>
                </c:pt>
                <c:pt idx="145">
                  <c:v>-0.067363485</c:v>
                </c:pt>
                <c:pt idx="146">
                  <c:v>-0.037429687</c:v>
                </c:pt>
                <c:pt idx="147">
                  <c:v>0.001327532</c:v>
                </c:pt>
                <c:pt idx="148">
                  <c:v>0.042575026</c:v>
                </c:pt>
                <c:pt idx="149">
                  <c:v>0.079215628</c:v>
                </c:pt>
                <c:pt idx="150">
                  <c:v>0.108589665</c:v>
                </c:pt>
                <c:pt idx="151">
                  <c:v>0.128653452</c:v>
                </c:pt>
                <c:pt idx="152">
                  <c:v>0.139466778</c:v>
                </c:pt>
                <c:pt idx="153">
                  <c:v>0.145308489</c:v>
                </c:pt>
                <c:pt idx="154">
                  <c:v>0.151343994</c:v>
                </c:pt>
                <c:pt idx="155">
                  <c:v>0.161168964</c:v>
                </c:pt>
                <c:pt idx="156">
                  <c:v>0.177046899</c:v>
                </c:pt>
                <c:pt idx="157">
                  <c:v>0.200825672</c:v>
                </c:pt>
                <c:pt idx="158">
                  <c:v>0.230035687</c:v>
                </c:pt>
                <c:pt idx="159">
                  <c:v>0.259847324</c:v>
                </c:pt>
                <c:pt idx="160">
                  <c:v>0.287304405</c:v>
                </c:pt>
                <c:pt idx="161">
                  <c:v>0.308545136</c:v>
                </c:pt>
                <c:pt idx="162">
                  <c:v>0.317465422</c:v>
                </c:pt>
                <c:pt idx="163">
                  <c:v>0.310374972</c:v>
                </c:pt>
                <c:pt idx="164">
                  <c:v>0.287633475</c:v>
                </c:pt>
                <c:pt idx="165">
                  <c:v>0.250723765</c:v>
                </c:pt>
                <c:pt idx="166">
                  <c:v>0.202290014</c:v>
                </c:pt>
                <c:pt idx="167">
                  <c:v>0.149067962</c:v>
                </c:pt>
                <c:pt idx="168">
                  <c:v>0.096394801</c:v>
                </c:pt>
                <c:pt idx="169">
                  <c:v>0.048129666</c:v>
                </c:pt>
                <c:pt idx="170">
                  <c:v>0.008428007</c:v>
                </c:pt>
                <c:pt idx="171">
                  <c:v>-0.021487078</c:v>
                </c:pt>
                <c:pt idx="172">
                  <c:v>-0.044499879</c:v>
                </c:pt>
                <c:pt idx="173">
                  <c:v>-0.064515864</c:v>
                </c:pt>
                <c:pt idx="174">
                  <c:v>-0.085188763</c:v>
                </c:pt>
                <c:pt idx="175">
                  <c:v>-0.109672893</c:v>
                </c:pt>
                <c:pt idx="176">
                  <c:v>-0.14073767</c:v>
                </c:pt>
                <c:pt idx="177">
                  <c:v>-0.174863357</c:v>
                </c:pt>
                <c:pt idx="178">
                  <c:v>-0.206871387</c:v>
                </c:pt>
                <c:pt idx="179">
                  <c:v>-0.23189922</c:v>
                </c:pt>
                <c:pt idx="180">
                  <c:v>-0.243280651</c:v>
                </c:pt>
                <c:pt idx="181">
                  <c:v>-0.235712073</c:v>
                </c:pt>
                <c:pt idx="182">
                  <c:v>-0.208832284</c:v>
                </c:pt>
                <c:pt idx="183">
                  <c:v>-0.163719722</c:v>
                </c:pt>
                <c:pt idx="184">
                  <c:v>-0.103697917</c:v>
                </c:pt>
                <c:pt idx="185">
                  <c:v>-0.036245858</c:v>
                </c:pt>
                <c:pt idx="186">
                  <c:v>0.03060437</c:v>
                </c:pt>
                <c:pt idx="187">
                  <c:v>0.092727701</c:v>
                </c:pt>
                <c:pt idx="188">
                  <c:v>0.147382214</c:v>
                </c:pt>
                <c:pt idx="189">
                  <c:v>0.191059672</c:v>
                </c:pt>
                <c:pt idx="190">
                  <c:v>0.225318091</c:v>
                </c:pt>
                <c:pt idx="191">
                  <c:v>0.25467949</c:v>
                </c:pt>
                <c:pt idx="192">
                  <c:v>0.282051712</c:v>
                </c:pt>
                <c:pt idx="193">
                  <c:v>0.310992423</c:v>
                </c:pt>
                <c:pt idx="194">
                  <c:v>0.347353785</c:v>
                </c:pt>
                <c:pt idx="195">
                  <c:v>0.392058851</c:v>
                </c:pt>
                <c:pt idx="196">
                  <c:v>0.441196561</c:v>
                </c:pt>
                <c:pt idx="197">
                  <c:v>0.493858055</c:v>
                </c:pt>
                <c:pt idx="198">
                  <c:v>0.546155813</c:v>
                </c:pt>
                <c:pt idx="199">
                  <c:v>0.591074252</c:v>
                </c:pt>
                <c:pt idx="200">
                  <c:v>0.62484702</c:v>
                </c:pt>
                <c:pt idx="201">
                  <c:v>0.648611364</c:v>
                </c:pt>
                <c:pt idx="202">
                  <c:v>0.660972514</c:v>
                </c:pt>
                <c:pt idx="203">
                  <c:v>0.66086982</c:v>
                </c:pt>
                <c:pt idx="204">
                  <c:v>0.653759583</c:v>
                </c:pt>
                <c:pt idx="205">
                  <c:v>0.644465127</c:v>
                </c:pt>
                <c:pt idx="206">
                  <c:v>0.632608329</c:v>
                </c:pt>
                <c:pt idx="207">
                  <c:v>0.62107998</c:v>
                </c:pt>
                <c:pt idx="208">
                  <c:v>0.612881807</c:v>
                </c:pt>
                <c:pt idx="209">
                  <c:v>0.604172501</c:v>
                </c:pt>
                <c:pt idx="210">
                  <c:v>0.590346614</c:v>
                </c:pt>
                <c:pt idx="211">
                  <c:v>0.571374043</c:v>
                </c:pt>
                <c:pt idx="212">
                  <c:v>0.54415981</c:v>
                </c:pt>
                <c:pt idx="213">
                  <c:v>0.5023382</c:v>
                </c:pt>
                <c:pt idx="214">
                  <c:v>0.44585487</c:v>
                </c:pt>
                <c:pt idx="215">
                  <c:v>0.376874576</c:v>
                </c:pt>
                <c:pt idx="216">
                  <c:v>0.294364563</c:v>
                </c:pt>
                <c:pt idx="217">
                  <c:v>0.200416961</c:v>
                </c:pt>
                <c:pt idx="218">
                  <c:v>0.101394199</c:v>
                </c:pt>
                <c:pt idx="219">
                  <c:v>-0.000524913</c:v>
                </c:pt>
                <c:pt idx="220">
                  <c:v>-0.104800774</c:v>
                </c:pt>
                <c:pt idx="221">
                  <c:v>-0.207935582</c:v>
                </c:pt>
                <c:pt idx="222">
                  <c:v>-0.305813531</c:v>
                </c:pt>
                <c:pt idx="223">
                  <c:v>-0.400107433</c:v>
                </c:pt>
                <c:pt idx="224">
                  <c:v>-0.490340462</c:v>
                </c:pt>
                <c:pt idx="225">
                  <c:v>-0.573111299</c:v>
                </c:pt>
                <c:pt idx="226">
                  <c:v>-0.648826408</c:v>
                </c:pt>
                <c:pt idx="227">
                  <c:v>-0.719462637</c:v>
                </c:pt>
                <c:pt idx="228">
                  <c:v>-0.783800559</c:v>
                </c:pt>
                <c:pt idx="229">
                  <c:v>-0.838645032</c:v>
                </c:pt>
                <c:pt idx="230">
                  <c:v>-0.883827411</c:v>
                </c:pt>
                <c:pt idx="231">
                  <c:v>-0.916509685</c:v>
                </c:pt>
                <c:pt idx="232">
                  <c:v>-0.931453226</c:v>
                </c:pt>
                <c:pt idx="233">
                  <c:v>-0.926970206</c:v>
                </c:pt>
                <c:pt idx="234">
                  <c:v>-0.901779693</c:v>
                </c:pt>
                <c:pt idx="235">
                  <c:v>-0.854357946</c:v>
                </c:pt>
                <c:pt idx="236">
                  <c:v>-0.787650533</c:v>
                </c:pt>
                <c:pt idx="237">
                  <c:v>-0.7076895</c:v>
                </c:pt>
                <c:pt idx="238">
                  <c:v>-0.61906924</c:v>
                </c:pt>
                <c:pt idx="239">
                  <c:v>-0.525590587</c:v>
                </c:pt>
                <c:pt idx="240">
                  <c:v>-0.432638324</c:v>
                </c:pt>
                <c:pt idx="241">
                  <c:v>-0.343752885</c:v>
                </c:pt>
                <c:pt idx="242">
                  <c:v>-0.259599162</c:v>
                </c:pt>
                <c:pt idx="243">
                  <c:v>-0.180847581</c:v>
                </c:pt>
                <c:pt idx="244">
                  <c:v>-0.106922696</c:v>
                </c:pt>
                <c:pt idx="245">
                  <c:v>-0.037747152</c:v>
                </c:pt>
                <c:pt idx="246">
                  <c:v>0.02653374</c:v>
                </c:pt>
                <c:pt idx="247">
                  <c:v>0.082794953</c:v>
                </c:pt>
                <c:pt idx="248">
                  <c:v>0.131440349</c:v>
                </c:pt>
                <c:pt idx="249">
                  <c:v>0.17344407</c:v>
                </c:pt>
                <c:pt idx="250">
                  <c:v>0.2081651</c:v>
                </c:pt>
                <c:pt idx="251">
                  <c:v>0.237783427</c:v>
                </c:pt>
                <c:pt idx="252">
                  <c:v>0.264524906</c:v>
                </c:pt>
                <c:pt idx="253">
                  <c:v>0.286011242</c:v>
                </c:pt>
                <c:pt idx="254">
                  <c:v>0.298065896</c:v>
                </c:pt>
                <c:pt idx="255">
                  <c:v>0.297493447</c:v>
                </c:pt>
                <c:pt idx="256">
                  <c:v>0.280586261</c:v>
                </c:pt>
                <c:pt idx="257">
                  <c:v>0.243715883</c:v>
                </c:pt>
                <c:pt idx="258">
                  <c:v>0.187045855</c:v>
                </c:pt>
                <c:pt idx="259">
                  <c:v>0.114118808</c:v>
                </c:pt>
                <c:pt idx="260">
                  <c:v>0.029556364</c:v>
                </c:pt>
                <c:pt idx="261">
                  <c:v>-0.059371469</c:v>
                </c:pt>
                <c:pt idx="262">
                  <c:v>-0.142438393</c:v>
                </c:pt>
                <c:pt idx="263">
                  <c:v>-0.214397271</c:v>
                </c:pt>
                <c:pt idx="264">
                  <c:v>-0.27559179</c:v>
                </c:pt>
                <c:pt idx="265">
                  <c:v>-0.328010833</c:v>
                </c:pt>
                <c:pt idx="266">
                  <c:v>-0.375215865</c:v>
                </c:pt>
                <c:pt idx="267">
                  <c:v>-0.424510152</c:v>
                </c:pt>
                <c:pt idx="268">
                  <c:v>-0.479647669</c:v>
                </c:pt>
                <c:pt idx="269">
                  <c:v>-0.538329667</c:v>
                </c:pt>
                <c:pt idx="270">
                  <c:v>-0.599760635</c:v>
                </c:pt>
                <c:pt idx="271">
                  <c:v>-0.661478464</c:v>
                </c:pt>
                <c:pt idx="272">
                  <c:v>-0.718654196</c:v>
                </c:pt>
                <c:pt idx="273">
                  <c:v>-0.766243563</c:v>
                </c:pt>
                <c:pt idx="274">
                  <c:v>-0.803069544</c:v>
                </c:pt>
                <c:pt idx="275">
                  <c:v>-0.828108371</c:v>
                </c:pt>
                <c:pt idx="276">
                  <c:v>-0.838615656</c:v>
                </c:pt>
                <c:pt idx="277">
                  <c:v>-0.834904482</c:v>
                </c:pt>
                <c:pt idx="278">
                  <c:v>-0.817925632</c:v>
                </c:pt>
                <c:pt idx="279">
                  <c:v>-0.785503358</c:v>
                </c:pt>
                <c:pt idx="280">
                  <c:v>-0.736373453</c:v>
                </c:pt>
                <c:pt idx="281">
                  <c:v>-0.673828066</c:v>
                </c:pt>
                <c:pt idx="282">
                  <c:v>-0.601956093</c:v>
                </c:pt>
                <c:pt idx="283">
                  <c:v>-0.525269651</c:v>
                </c:pt>
                <c:pt idx="284">
                  <c:v>-0.448632819</c:v>
                </c:pt>
                <c:pt idx="285">
                  <c:v>-0.375459105</c:v>
                </c:pt>
                <c:pt idx="286">
                  <c:v>-0.302685074</c:v>
                </c:pt>
                <c:pt idx="287">
                  <c:v>-0.226533161</c:v>
                </c:pt>
                <c:pt idx="288">
                  <c:v>-0.146441629</c:v>
                </c:pt>
                <c:pt idx="289">
                  <c:v>-0.061611169</c:v>
                </c:pt>
                <c:pt idx="290">
                  <c:v>0.026430477</c:v>
                </c:pt>
                <c:pt idx="291">
                  <c:v>0.113983742</c:v>
                </c:pt>
                <c:pt idx="292">
                  <c:v>0.192877469</c:v>
                </c:pt>
                <c:pt idx="293">
                  <c:v>0.256548891</c:v>
                </c:pt>
                <c:pt idx="294">
                  <c:v>0.298867922</c:v>
                </c:pt>
                <c:pt idx="295">
                  <c:v>0.315846991</c:v>
                </c:pt>
                <c:pt idx="296">
                  <c:v>0.307664357</c:v>
                </c:pt>
                <c:pt idx="297">
                  <c:v>0.27982955</c:v>
                </c:pt>
                <c:pt idx="298">
                  <c:v>0.240510353</c:v>
                </c:pt>
                <c:pt idx="299">
                  <c:v>0.196494221</c:v>
                </c:pt>
                <c:pt idx="300">
                  <c:v>0.155343135</c:v>
                </c:pt>
                <c:pt idx="301">
                  <c:v>0.122851399</c:v>
                </c:pt>
                <c:pt idx="302">
                  <c:v>0.101484438</c:v>
                </c:pt>
                <c:pt idx="303">
                  <c:v>0.093132331</c:v>
                </c:pt>
                <c:pt idx="304">
                  <c:v>0.097978283</c:v>
                </c:pt>
                <c:pt idx="305">
                  <c:v>0.113666271</c:v>
                </c:pt>
                <c:pt idx="306">
                  <c:v>0.13707194</c:v>
                </c:pt>
                <c:pt idx="307">
                  <c:v>0.163562392</c:v>
                </c:pt>
                <c:pt idx="308">
                  <c:v>0.193883232</c:v>
                </c:pt>
                <c:pt idx="309">
                  <c:v>0.227764993</c:v>
                </c:pt>
                <c:pt idx="310">
                  <c:v>0.262872444</c:v>
                </c:pt>
                <c:pt idx="311">
                  <c:v>0.299430549</c:v>
                </c:pt>
                <c:pt idx="312">
                  <c:v>0.337939988</c:v>
                </c:pt>
                <c:pt idx="313">
                  <c:v>0.377140914</c:v>
                </c:pt>
                <c:pt idx="314">
                  <c:v>0.415451568</c:v>
                </c:pt>
                <c:pt idx="315">
                  <c:v>0.455763512</c:v>
                </c:pt>
                <c:pt idx="316">
                  <c:v>0.500085533</c:v>
                </c:pt>
                <c:pt idx="317">
                  <c:v>0.548373387</c:v>
                </c:pt>
                <c:pt idx="318">
                  <c:v>0.602786835</c:v>
                </c:pt>
                <c:pt idx="319">
                  <c:v>0.666031518</c:v>
                </c:pt>
                <c:pt idx="320">
                  <c:v>0.736308382</c:v>
                </c:pt>
                <c:pt idx="321">
                  <c:v>0.811323033</c:v>
                </c:pt>
                <c:pt idx="322">
                  <c:v>0.889176689</c:v>
                </c:pt>
                <c:pt idx="323">
                  <c:v>0.962913645</c:v>
                </c:pt>
                <c:pt idx="324">
                  <c:v>1.021960702</c:v>
                </c:pt>
                <c:pt idx="325">
                  <c:v>1.061226729</c:v>
                </c:pt>
                <c:pt idx="326">
                  <c:v>1.078684184</c:v>
                </c:pt>
                <c:pt idx="327">
                  <c:v>1.071074521</c:v>
                </c:pt>
                <c:pt idx="328">
                  <c:v>1.039063434</c:v>
                </c:pt>
                <c:pt idx="329">
                  <c:v>0.985846215</c:v>
                </c:pt>
                <c:pt idx="330">
                  <c:v>0.915784548</c:v>
                </c:pt>
                <c:pt idx="331">
                  <c:v>0.832117168</c:v>
                </c:pt>
                <c:pt idx="332">
                  <c:v>0.741824178</c:v>
                </c:pt>
                <c:pt idx="333">
                  <c:v>0.654676962</c:v>
                </c:pt>
                <c:pt idx="334">
                  <c:v>0.575993271</c:v>
                </c:pt>
                <c:pt idx="335">
                  <c:v>0.509560381</c:v>
                </c:pt>
                <c:pt idx="336">
                  <c:v>0.457501796</c:v>
                </c:pt>
                <c:pt idx="337">
                  <c:v>0.41580793</c:v>
                </c:pt>
                <c:pt idx="338">
                  <c:v>0.3784083</c:v>
                </c:pt>
                <c:pt idx="339">
                  <c:v>0.34069614</c:v>
                </c:pt>
                <c:pt idx="340">
                  <c:v>0.300180437</c:v>
                </c:pt>
                <c:pt idx="341">
                  <c:v>0.253111347</c:v>
                </c:pt>
                <c:pt idx="342">
                  <c:v>0.200727452</c:v>
                </c:pt>
                <c:pt idx="343">
                  <c:v>0.148589102</c:v>
                </c:pt>
                <c:pt idx="344">
                  <c:v>0.100822139</c:v>
                </c:pt>
                <c:pt idx="345">
                  <c:v>0.060878486</c:v>
                </c:pt>
                <c:pt idx="346">
                  <c:v>0.030479957</c:v>
                </c:pt>
                <c:pt idx="347">
                  <c:v>0.006851481</c:v>
                </c:pt>
                <c:pt idx="348">
                  <c:v>-0.013725846</c:v>
                </c:pt>
                <c:pt idx="349">
                  <c:v>-0.03212504</c:v>
                </c:pt>
                <c:pt idx="350">
                  <c:v>-0.048664485</c:v>
                </c:pt>
                <c:pt idx="351">
                  <c:v>-0.061386407</c:v>
                </c:pt>
                <c:pt idx="352">
                  <c:v>-0.063312282</c:v>
                </c:pt>
                <c:pt idx="353">
                  <c:v>-0.047833274</c:v>
                </c:pt>
                <c:pt idx="354">
                  <c:v>-0.012169608</c:v>
                </c:pt>
                <c:pt idx="355">
                  <c:v>0.048026426</c:v>
                </c:pt>
                <c:pt idx="356">
                  <c:v>0.136248562</c:v>
                </c:pt>
                <c:pt idx="357">
                  <c:v>0.251592744</c:v>
                </c:pt>
                <c:pt idx="358">
                  <c:v>0.391813671</c:v>
                </c:pt>
                <c:pt idx="359">
                  <c:v>0.553810561</c:v>
                </c:pt>
                <c:pt idx="360">
                  <c:v>0.731375018</c:v>
                </c:pt>
                <c:pt idx="361">
                  <c:v>0.913743489</c:v>
                </c:pt>
                <c:pt idx="362">
                  <c:v>1.093705132</c:v>
                </c:pt>
                <c:pt idx="363">
                  <c:v>1.263007904</c:v>
                </c:pt>
                <c:pt idx="364">
                  <c:v>1.409184545</c:v>
                </c:pt>
                <c:pt idx="365">
                  <c:v>1.524126228</c:v>
                </c:pt>
                <c:pt idx="366">
                  <c:v>1.607478534</c:v>
                </c:pt>
                <c:pt idx="367">
                  <c:v>1.658896659</c:v>
                </c:pt>
                <c:pt idx="368">
                  <c:v>1.680798755</c:v>
                </c:pt>
                <c:pt idx="369">
                  <c:v>1.6850602</c:v>
                </c:pt>
                <c:pt idx="370">
                  <c:v>1.683143942</c:v>
                </c:pt>
                <c:pt idx="371">
                  <c:v>1.677680117</c:v>
                </c:pt>
                <c:pt idx="372">
                  <c:v>1.671755283</c:v>
                </c:pt>
                <c:pt idx="373">
                  <c:v>1.664963224</c:v>
                </c:pt>
                <c:pt idx="374">
                  <c:v>1.646593735</c:v>
                </c:pt>
                <c:pt idx="375">
                  <c:v>1.603977167</c:v>
                </c:pt>
                <c:pt idx="376">
                  <c:v>1.531793779</c:v>
                </c:pt>
                <c:pt idx="377">
                  <c:v>1.425687689</c:v>
                </c:pt>
                <c:pt idx="378">
                  <c:v>1.279350221</c:v>
                </c:pt>
                <c:pt idx="379">
                  <c:v>1.098739408</c:v>
                </c:pt>
                <c:pt idx="380">
                  <c:v>0.896879312</c:v>
                </c:pt>
                <c:pt idx="381">
                  <c:v>0.679552769</c:v>
                </c:pt>
                <c:pt idx="382">
                  <c:v>0.455351974</c:v>
                </c:pt>
                <c:pt idx="383">
                  <c:v>0.235245647</c:v>
                </c:pt>
                <c:pt idx="384">
                  <c:v>0.023058705</c:v>
                </c:pt>
                <c:pt idx="385">
                  <c:v>-0.183417428</c:v>
                </c:pt>
                <c:pt idx="386">
                  <c:v>-0.382284176</c:v>
                </c:pt>
                <c:pt idx="387">
                  <c:v>-0.570314912</c:v>
                </c:pt>
                <c:pt idx="388">
                  <c:v>-0.750645142</c:v>
                </c:pt>
                <c:pt idx="389">
                  <c:v>-0.920414176</c:v>
                </c:pt>
                <c:pt idx="390">
                  <c:v>-1.071947638</c:v>
                </c:pt>
                <c:pt idx="391">
                  <c:v>-1.201541546</c:v>
                </c:pt>
                <c:pt idx="392">
                  <c:v>-1.307880959</c:v>
                </c:pt>
                <c:pt idx="393">
                  <c:v>-1.384795194</c:v>
                </c:pt>
                <c:pt idx="394">
                  <c:v>-1.428297138</c:v>
                </c:pt>
                <c:pt idx="395">
                  <c:v>-1.441912475</c:v>
                </c:pt>
                <c:pt idx="396">
                  <c:v>-1.425369089</c:v>
                </c:pt>
                <c:pt idx="397">
                  <c:v>-1.37679914</c:v>
                </c:pt>
                <c:pt idx="398">
                  <c:v>-1.297575665</c:v>
                </c:pt>
                <c:pt idx="399">
                  <c:v>-1.190184016</c:v>
                </c:pt>
                <c:pt idx="400">
                  <c:v>-1.054852636</c:v>
                </c:pt>
                <c:pt idx="401">
                  <c:v>-0.899609613</c:v>
                </c:pt>
                <c:pt idx="402">
                  <c:v>-0.736317397</c:v>
                </c:pt>
                <c:pt idx="403">
                  <c:v>-0.574849024</c:v>
                </c:pt>
                <c:pt idx="404">
                  <c:v>-0.422578974</c:v>
                </c:pt>
                <c:pt idx="405">
                  <c:v>-0.285776476</c:v>
                </c:pt>
                <c:pt idx="406">
                  <c:v>-0.164843182</c:v>
                </c:pt>
                <c:pt idx="407">
                  <c:v>-0.052842368</c:v>
                </c:pt>
                <c:pt idx="408">
                  <c:v>0.053047058</c:v>
                </c:pt>
                <c:pt idx="409">
                  <c:v>0.157593882</c:v>
                </c:pt>
                <c:pt idx="410">
                  <c:v>0.265227075</c:v>
                </c:pt>
                <c:pt idx="411">
                  <c:v>0.375805742</c:v>
                </c:pt>
                <c:pt idx="412">
                  <c:v>0.485217273</c:v>
                </c:pt>
                <c:pt idx="413">
                  <c:v>0.587823267</c:v>
                </c:pt>
                <c:pt idx="414">
                  <c:v>0.676766227</c:v>
                </c:pt>
                <c:pt idx="415">
                  <c:v>0.740976761</c:v>
                </c:pt>
                <c:pt idx="416">
                  <c:v>0.773406146</c:v>
                </c:pt>
                <c:pt idx="417">
                  <c:v>0.771949926</c:v>
                </c:pt>
                <c:pt idx="418">
                  <c:v>0.732127459</c:v>
                </c:pt>
                <c:pt idx="419">
                  <c:v>0.651695427</c:v>
                </c:pt>
                <c:pt idx="420">
                  <c:v>0.53473075</c:v>
                </c:pt>
                <c:pt idx="421">
                  <c:v>0.385115606</c:v>
                </c:pt>
                <c:pt idx="422">
                  <c:v>0.205744647</c:v>
                </c:pt>
                <c:pt idx="423">
                  <c:v>0.005912142</c:v>
                </c:pt>
                <c:pt idx="424">
                  <c:v>-0.203831348</c:v>
                </c:pt>
                <c:pt idx="425">
                  <c:v>-0.422769907</c:v>
                </c:pt>
                <c:pt idx="426">
                  <c:v>-0.64641483</c:v>
                </c:pt>
                <c:pt idx="427">
                  <c:v>-0.868047622</c:v>
                </c:pt>
                <c:pt idx="428">
                  <c:v>-1.086958449</c:v>
                </c:pt>
                <c:pt idx="429">
                  <c:v>-1.302367252</c:v>
                </c:pt>
                <c:pt idx="430">
                  <c:v>-1.510580873</c:v>
                </c:pt>
                <c:pt idx="431">
                  <c:v>-1.708237568</c:v>
                </c:pt>
                <c:pt idx="432">
                  <c:v>-1.899436871</c:v>
                </c:pt>
                <c:pt idx="433">
                  <c:v>-2.08303401</c:v>
                </c:pt>
                <c:pt idx="434">
                  <c:v>-2.250491471</c:v>
                </c:pt>
                <c:pt idx="435">
                  <c:v>-2.396502598</c:v>
                </c:pt>
                <c:pt idx="436">
                  <c:v>-2.515519297</c:v>
                </c:pt>
                <c:pt idx="437">
                  <c:v>-2.59697637</c:v>
                </c:pt>
                <c:pt idx="438">
                  <c:v>-2.633675738</c:v>
                </c:pt>
                <c:pt idx="439">
                  <c:v>-2.625953636</c:v>
                </c:pt>
                <c:pt idx="440">
                  <c:v>-2.575196754</c:v>
                </c:pt>
                <c:pt idx="441">
                  <c:v>-2.483774027</c:v>
                </c:pt>
                <c:pt idx="442">
                  <c:v>-2.363037111</c:v>
                </c:pt>
                <c:pt idx="443">
                  <c:v>-2.227811309</c:v>
                </c:pt>
                <c:pt idx="444">
                  <c:v>-2.08354133</c:v>
                </c:pt>
                <c:pt idx="445">
                  <c:v>-1.933096806</c:v>
                </c:pt>
                <c:pt idx="446">
                  <c:v>-1.778998865</c:v>
                </c:pt>
                <c:pt idx="447">
                  <c:v>-1.616443553</c:v>
                </c:pt>
                <c:pt idx="448">
                  <c:v>-1.436371387</c:v>
                </c:pt>
                <c:pt idx="449">
                  <c:v>-1.240212577</c:v>
                </c:pt>
                <c:pt idx="450">
                  <c:v>-1.034499232</c:v>
                </c:pt>
                <c:pt idx="451">
                  <c:v>-0.823183136</c:v>
                </c:pt>
                <c:pt idx="452">
                  <c:v>-0.615906719</c:v>
                </c:pt>
                <c:pt idx="453">
                  <c:v>-0.426460744</c:v>
                </c:pt>
                <c:pt idx="454">
                  <c:v>-0.262651659</c:v>
                </c:pt>
                <c:pt idx="455">
                  <c:v>-0.130237269</c:v>
                </c:pt>
                <c:pt idx="456">
                  <c:v>-0.03539688</c:v>
                </c:pt>
                <c:pt idx="457">
                  <c:v>0.020489249</c:v>
                </c:pt>
                <c:pt idx="458">
                  <c:v>0.043664549</c:v>
                </c:pt>
                <c:pt idx="459">
                  <c:v>0.041019692</c:v>
                </c:pt>
                <c:pt idx="460">
                  <c:v>0.018407255</c:v>
                </c:pt>
                <c:pt idx="461">
                  <c:v>-0.013879647</c:v>
                </c:pt>
                <c:pt idx="462">
                  <c:v>-0.046704721</c:v>
                </c:pt>
                <c:pt idx="463">
                  <c:v>-0.076788072</c:v>
                </c:pt>
                <c:pt idx="464">
                  <c:v>-0.104495581</c:v>
                </c:pt>
                <c:pt idx="465">
                  <c:v>-0.133806327</c:v>
                </c:pt>
                <c:pt idx="466">
                  <c:v>-0.173294842</c:v>
                </c:pt>
                <c:pt idx="467">
                  <c:v>-0.23429582</c:v>
                </c:pt>
                <c:pt idx="468">
                  <c:v>-0.323411185</c:v>
                </c:pt>
                <c:pt idx="469">
                  <c:v>-0.441683401</c:v>
                </c:pt>
                <c:pt idx="470">
                  <c:v>-0.587301683</c:v>
                </c:pt>
                <c:pt idx="471">
                  <c:v>-0.752305085</c:v>
                </c:pt>
                <c:pt idx="472">
                  <c:v>-0.926356877</c:v>
                </c:pt>
                <c:pt idx="473">
                  <c:v>-1.101368373</c:v>
                </c:pt>
                <c:pt idx="474">
                  <c:v>-1.271229793</c:v>
                </c:pt>
                <c:pt idx="475">
                  <c:v>-1.430859124</c:v>
                </c:pt>
                <c:pt idx="476">
                  <c:v>-1.577603116</c:v>
                </c:pt>
                <c:pt idx="477">
                  <c:v>-1.711763471</c:v>
                </c:pt>
                <c:pt idx="478">
                  <c:v>-1.834662079</c:v>
                </c:pt>
                <c:pt idx="479">
                  <c:v>-1.94785227</c:v>
                </c:pt>
                <c:pt idx="480">
                  <c:v>-2.053133247</c:v>
                </c:pt>
                <c:pt idx="481">
                  <c:v>-2.147938765</c:v>
                </c:pt>
                <c:pt idx="482">
                  <c:v>-2.227879402</c:v>
                </c:pt>
                <c:pt idx="483">
                  <c:v>-2.287016452</c:v>
                </c:pt>
                <c:pt idx="484">
                  <c:v>-2.31711424</c:v>
                </c:pt>
                <c:pt idx="485">
                  <c:v>-2.308794431</c:v>
                </c:pt>
                <c:pt idx="486">
                  <c:v>-2.254678314</c:v>
                </c:pt>
                <c:pt idx="487">
                  <c:v>-2.153039025</c:v>
                </c:pt>
                <c:pt idx="488">
                  <c:v>-2.003822297</c:v>
                </c:pt>
                <c:pt idx="489">
                  <c:v>-1.812162623</c:v>
                </c:pt>
                <c:pt idx="490">
                  <c:v>-1.589347719</c:v>
                </c:pt>
                <c:pt idx="491">
                  <c:v>-1.347019478</c:v>
                </c:pt>
                <c:pt idx="492">
                  <c:v>-1.09807399</c:v>
                </c:pt>
                <c:pt idx="493">
                  <c:v>-0.854410502</c:v>
                </c:pt>
                <c:pt idx="494">
                  <c:v>-0.624568332</c:v>
                </c:pt>
                <c:pt idx="495">
                  <c:v>-0.411900011</c:v>
                </c:pt>
                <c:pt idx="496">
                  <c:v>-0.215894495</c:v>
                </c:pt>
                <c:pt idx="497">
                  <c:v>-0.034719523</c:v>
                </c:pt>
                <c:pt idx="498">
                  <c:v>0.136064704</c:v>
                </c:pt>
                <c:pt idx="499">
                  <c:v>0.301607902</c:v>
                </c:pt>
                <c:pt idx="500">
                  <c:v>0.461855407</c:v>
                </c:pt>
                <c:pt idx="501">
                  <c:v>0.613924583</c:v>
                </c:pt>
                <c:pt idx="502">
                  <c:v>0.7532891</c:v>
                </c:pt>
                <c:pt idx="503">
                  <c:v>0.87398794</c:v>
                </c:pt>
                <c:pt idx="504">
                  <c:v>0.966170348</c:v>
                </c:pt>
                <c:pt idx="505">
                  <c:v>1.022683983</c:v>
                </c:pt>
                <c:pt idx="506">
                  <c:v>1.040581964</c:v>
                </c:pt>
                <c:pt idx="507">
                  <c:v>1.019432047</c:v>
                </c:pt>
                <c:pt idx="508">
                  <c:v>0.962942075</c:v>
                </c:pt>
                <c:pt idx="509">
                  <c:v>0.880522139</c:v>
                </c:pt>
                <c:pt idx="510">
                  <c:v>0.78245524</c:v>
                </c:pt>
                <c:pt idx="511">
                  <c:v>0.676280264</c:v>
                </c:pt>
                <c:pt idx="512">
                  <c:v>0.570274762</c:v>
                </c:pt>
                <c:pt idx="513">
                  <c:v>0.47348633</c:v>
                </c:pt>
                <c:pt idx="514">
                  <c:v>0.389419962</c:v>
                </c:pt>
                <c:pt idx="515">
                  <c:v>0.318924858</c:v>
                </c:pt>
                <c:pt idx="516">
                  <c:v>0.263330846</c:v>
                </c:pt>
                <c:pt idx="517">
                  <c:v>0.220311823</c:v>
                </c:pt>
                <c:pt idx="518">
                  <c:v>0.183524987</c:v>
                </c:pt>
                <c:pt idx="519">
                  <c:v>0.149116595</c:v>
                </c:pt>
                <c:pt idx="520">
                  <c:v>0.114182794</c:v>
                </c:pt>
                <c:pt idx="521">
                  <c:v>0.073780685</c:v>
                </c:pt>
                <c:pt idx="522">
                  <c:v>0.025228948</c:v>
                </c:pt>
                <c:pt idx="523">
                  <c:v>-0.027660469</c:v>
                </c:pt>
                <c:pt idx="524">
                  <c:v>-0.078904543</c:v>
                </c:pt>
                <c:pt idx="525">
                  <c:v>-0.119384242</c:v>
                </c:pt>
                <c:pt idx="526">
                  <c:v>-0.137219151</c:v>
                </c:pt>
                <c:pt idx="527">
                  <c:v>-0.123667469</c:v>
                </c:pt>
                <c:pt idx="528">
                  <c:v>-0.079468461</c:v>
                </c:pt>
                <c:pt idx="529">
                  <c:v>-0.011392479</c:v>
                </c:pt>
                <c:pt idx="530">
                  <c:v>0.072318508</c:v>
                </c:pt>
                <c:pt idx="531">
                  <c:v>0.162076511</c:v>
                </c:pt>
                <c:pt idx="532">
                  <c:v>0.247774567</c:v>
                </c:pt>
                <c:pt idx="533">
                  <c:v>0.326311214</c:v>
                </c:pt>
                <c:pt idx="534">
                  <c:v>0.39803997</c:v>
                </c:pt>
                <c:pt idx="535">
                  <c:v>0.465666202</c:v>
                </c:pt>
                <c:pt idx="536">
                  <c:v>0.537806373</c:v>
                </c:pt>
                <c:pt idx="537">
                  <c:v>0.626940146</c:v>
                </c:pt>
                <c:pt idx="538">
                  <c:v>0.743627399</c:v>
                </c:pt>
                <c:pt idx="539">
                  <c:v>0.891755843</c:v>
                </c:pt>
                <c:pt idx="540">
                  <c:v>1.071735014</c:v>
                </c:pt>
                <c:pt idx="541">
                  <c:v>1.274797569</c:v>
                </c:pt>
                <c:pt idx="542">
                  <c:v>1.485324228</c:v>
                </c:pt>
                <c:pt idx="543">
                  <c:v>1.686672578</c:v>
                </c:pt>
                <c:pt idx="544">
                  <c:v>1.862021586</c:v>
                </c:pt>
                <c:pt idx="545">
                  <c:v>1.996405139</c:v>
                </c:pt>
                <c:pt idx="546">
                  <c:v>2.079531872</c:v>
                </c:pt>
                <c:pt idx="547">
                  <c:v>2.110409276</c:v>
                </c:pt>
                <c:pt idx="548">
                  <c:v>2.096117197</c:v>
                </c:pt>
                <c:pt idx="549">
                  <c:v>2.048761741</c:v>
                </c:pt>
                <c:pt idx="550">
                  <c:v>1.983547872</c:v>
                </c:pt>
                <c:pt idx="551">
                  <c:v>1.912458953</c:v>
                </c:pt>
                <c:pt idx="552">
                  <c:v>1.842585358</c:v>
                </c:pt>
                <c:pt idx="553">
                  <c:v>1.777985914</c:v>
                </c:pt>
                <c:pt idx="554">
                  <c:v>1.718251912</c:v>
                </c:pt>
                <c:pt idx="555">
                  <c:v>1.662033893</c:v>
                </c:pt>
                <c:pt idx="556">
                  <c:v>1.604125033</c:v>
                </c:pt>
                <c:pt idx="557">
                  <c:v>1.53747668</c:v>
                </c:pt>
                <c:pt idx="558">
                  <c:v>1.454982045</c:v>
                </c:pt>
                <c:pt idx="559">
                  <c:v>1.353479774</c:v>
                </c:pt>
                <c:pt idx="560">
                  <c:v>1.235862098</c:v>
                </c:pt>
                <c:pt idx="561">
                  <c:v>1.110979325</c:v>
                </c:pt>
                <c:pt idx="562">
                  <c:v>0.994011318</c:v>
                </c:pt>
                <c:pt idx="563">
                  <c:v>0.900373432</c:v>
                </c:pt>
                <c:pt idx="564">
                  <c:v>0.842598794</c:v>
                </c:pt>
                <c:pt idx="565">
                  <c:v>0.827408628</c:v>
                </c:pt>
                <c:pt idx="566">
                  <c:v>0.856118527</c:v>
                </c:pt>
                <c:pt idx="567">
                  <c:v>0.922202286</c:v>
                </c:pt>
                <c:pt idx="568">
                  <c:v>1.009102718</c:v>
                </c:pt>
                <c:pt idx="569">
                  <c:v>1.096438631</c:v>
                </c:pt>
                <c:pt idx="570">
                  <c:v>1.166077163</c:v>
                </c:pt>
                <c:pt idx="571">
                  <c:v>1.206172808</c:v>
                </c:pt>
                <c:pt idx="572">
                  <c:v>1.215890507</c:v>
                </c:pt>
                <c:pt idx="573">
                  <c:v>1.205864844</c:v>
                </c:pt>
                <c:pt idx="574">
                  <c:v>1.191208968</c:v>
                </c:pt>
                <c:pt idx="575">
                  <c:v>1.186389669</c:v>
                </c:pt>
                <c:pt idx="576">
                  <c:v>1.202890855</c:v>
                </c:pt>
                <c:pt idx="577">
                  <c:v>1.247364061</c:v>
                </c:pt>
                <c:pt idx="578">
                  <c:v>1.317352696</c:v>
                </c:pt>
                <c:pt idx="579">
                  <c:v>1.403620367</c:v>
                </c:pt>
                <c:pt idx="580">
                  <c:v>1.494695517</c:v>
                </c:pt>
                <c:pt idx="581">
                  <c:v>1.575590899</c:v>
                </c:pt>
                <c:pt idx="582">
                  <c:v>1.632098544</c:v>
                </c:pt>
                <c:pt idx="583">
                  <c:v>1.656258038</c:v>
                </c:pt>
                <c:pt idx="584">
                  <c:v>1.649426806</c:v>
                </c:pt>
                <c:pt idx="585">
                  <c:v>1.618587739</c:v>
                </c:pt>
                <c:pt idx="586">
                  <c:v>1.572395051</c:v>
                </c:pt>
                <c:pt idx="587">
                  <c:v>1.523028552</c:v>
                </c:pt>
                <c:pt idx="588">
                  <c:v>1.481849053</c:v>
                </c:pt>
                <c:pt idx="589">
                  <c:v>1.458026242</c:v>
                </c:pt>
                <c:pt idx="590">
                  <c:v>1.456973546</c:v>
                </c:pt>
                <c:pt idx="591">
                  <c:v>1.476432805</c:v>
                </c:pt>
                <c:pt idx="592">
                  <c:v>1.505230927</c:v>
                </c:pt>
                <c:pt idx="593">
                  <c:v>1.526093052</c:v>
                </c:pt>
                <c:pt idx="594">
                  <c:v>1.523249349</c:v>
                </c:pt>
                <c:pt idx="595">
                  <c:v>1.485527454</c:v>
                </c:pt>
                <c:pt idx="596">
                  <c:v>1.407488455</c:v>
                </c:pt>
                <c:pt idx="597">
                  <c:v>1.292538676</c:v>
                </c:pt>
                <c:pt idx="598">
                  <c:v>1.148338283</c:v>
                </c:pt>
                <c:pt idx="599">
                  <c:v>0.987942705</c:v>
                </c:pt>
                <c:pt idx="600">
                  <c:v>0.823497899</c:v>
                </c:pt>
                <c:pt idx="601">
                  <c:v>0.667269333</c:v>
                </c:pt>
                <c:pt idx="602">
                  <c:v>0.533762247</c:v>
                </c:pt>
                <c:pt idx="603">
                  <c:v>0.430343326</c:v>
                </c:pt>
                <c:pt idx="604">
                  <c:v>0.357510732</c:v>
                </c:pt>
                <c:pt idx="605">
                  <c:v>0.310675524</c:v>
                </c:pt>
                <c:pt idx="606">
                  <c:v>0.281871257</c:v>
                </c:pt>
                <c:pt idx="607">
                  <c:v>0.26197913</c:v>
                </c:pt>
                <c:pt idx="608">
                  <c:v>0.241398411</c:v>
                </c:pt>
                <c:pt idx="609">
                  <c:v>0.21494896</c:v>
                </c:pt>
                <c:pt idx="610">
                  <c:v>0.179835952</c:v>
                </c:pt>
                <c:pt idx="611">
                  <c:v>0.136559953</c:v>
                </c:pt>
                <c:pt idx="612">
                  <c:v>0.092621883</c:v>
                </c:pt>
                <c:pt idx="613">
                  <c:v>0.060680999</c:v>
                </c:pt>
                <c:pt idx="614">
                  <c:v>0.050649685</c:v>
                </c:pt>
                <c:pt idx="615">
                  <c:v>0.069536188</c:v>
                </c:pt>
                <c:pt idx="616">
                  <c:v>0.121193772</c:v>
                </c:pt>
                <c:pt idx="617">
                  <c:v>0.202133803</c:v>
                </c:pt>
                <c:pt idx="618">
                  <c:v>0.301248904</c:v>
                </c:pt>
                <c:pt idx="619">
                  <c:v>0.406056454</c:v>
                </c:pt>
                <c:pt idx="620">
                  <c:v>0.502189937</c:v>
                </c:pt>
                <c:pt idx="621">
                  <c:v>0.575783264</c:v>
                </c:pt>
                <c:pt idx="622">
                  <c:v>0.613813112</c:v>
                </c:pt>
                <c:pt idx="623">
                  <c:v>0.610778221</c:v>
                </c:pt>
                <c:pt idx="624">
                  <c:v>0.572420042</c:v>
                </c:pt>
                <c:pt idx="625">
                  <c:v>0.507716329</c:v>
                </c:pt>
                <c:pt idx="626">
                  <c:v>0.432194737</c:v>
                </c:pt>
                <c:pt idx="627">
                  <c:v>0.36340547</c:v>
                </c:pt>
                <c:pt idx="628">
                  <c:v>0.310999886</c:v>
                </c:pt>
                <c:pt idx="629">
                  <c:v>0.278109714</c:v>
                </c:pt>
                <c:pt idx="630">
                  <c:v>0.263689842</c:v>
                </c:pt>
                <c:pt idx="631">
                  <c:v>0.259950948</c:v>
                </c:pt>
                <c:pt idx="632">
                  <c:v>0.254763332</c:v>
                </c:pt>
                <c:pt idx="633">
                  <c:v>0.235902089</c:v>
                </c:pt>
                <c:pt idx="634">
                  <c:v>0.195028324</c:v>
                </c:pt>
                <c:pt idx="635">
                  <c:v>0.129311561</c:v>
                </c:pt>
                <c:pt idx="636">
                  <c:v>0.042122045</c:v>
                </c:pt>
                <c:pt idx="637">
                  <c:v>-0.057121834</c:v>
                </c:pt>
                <c:pt idx="638">
                  <c:v>-0.15378427</c:v>
                </c:pt>
                <c:pt idx="639">
                  <c:v>-0.234076482</c:v>
                </c:pt>
                <c:pt idx="640">
                  <c:v>-0.289772699</c:v>
                </c:pt>
                <c:pt idx="641">
                  <c:v>-0.314548533</c:v>
                </c:pt>
                <c:pt idx="642">
                  <c:v>-0.308056865</c:v>
                </c:pt>
                <c:pt idx="643">
                  <c:v>-0.275342614</c:v>
                </c:pt>
                <c:pt idx="644">
                  <c:v>-0.225780618</c:v>
                </c:pt>
                <c:pt idx="645">
                  <c:v>-0.17265526</c:v>
                </c:pt>
                <c:pt idx="646">
                  <c:v>-0.130259872</c:v>
                </c:pt>
                <c:pt idx="647">
                  <c:v>-0.114599196</c:v>
                </c:pt>
                <c:pt idx="648">
                  <c:v>-0.135889178</c:v>
                </c:pt>
                <c:pt idx="649">
                  <c:v>-0.194597094</c:v>
                </c:pt>
                <c:pt idx="650">
                  <c:v>-0.286482368</c:v>
                </c:pt>
                <c:pt idx="651">
                  <c:v>-0.399956279</c:v>
                </c:pt>
                <c:pt idx="652">
                  <c:v>-0.515350171</c:v>
                </c:pt>
                <c:pt idx="653">
                  <c:v>-0.612133448</c:v>
                </c:pt>
                <c:pt idx="654">
                  <c:v>-0.675614812</c:v>
                </c:pt>
                <c:pt idx="655">
                  <c:v>-0.697761699</c:v>
                </c:pt>
                <c:pt idx="656">
                  <c:v>-0.678687363</c:v>
                </c:pt>
                <c:pt idx="657">
                  <c:v>-0.630485774</c:v>
                </c:pt>
                <c:pt idx="658">
                  <c:v>-0.572995443</c:v>
                </c:pt>
                <c:pt idx="659">
                  <c:v>-0.526006264</c:v>
                </c:pt>
                <c:pt idx="660">
                  <c:v>-0.503970845</c:v>
                </c:pt>
                <c:pt idx="661">
                  <c:v>-0.515483732</c:v>
                </c:pt>
                <c:pt idx="662">
                  <c:v>-0.558621408</c:v>
                </c:pt>
                <c:pt idx="663">
                  <c:v>-0.619317626</c:v>
                </c:pt>
                <c:pt idx="664">
                  <c:v>-0.679800849</c:v>
                </c:pt>
                <c:pt idx="665">
                  <c:v>-0.724291942</c:v>
                </c:pt>
                <c:pt idx="666">
                  <c:v>-0.736077206</c:v>
                </c:pt>
                <c:pt idx="667">
                  <c:v>-0.709010247</c:v>
                </c:pt>
                <c:pt idx="668">
                  <c:v>-0.650560715</c:v>
                </c:pt>
                <c:pt idx="669">
                  <c:v>-0.578264175</c:v>
                </c:pt>
                <c:pt idx="670">
                  <c:v>-0.51535107</c:v>
                </c:pt>
                <c:pt idx="671">
                  <c:v>-0.484403972</c:v>
                </c:pt>
                <c:pt idx="672">
                  <c:v>-0.503215561</c:v>
                </c:pt>
                <c:pt idx="673">
                  <c:v>-0.574319461</c:v>
                </c:pt>
                <c:pt idx="674">
                  <c:v>-0.688569596</c:v>
                </c:pt>
                <c:pt idx="675">
                  <c:v>-0.828814225</c:v>
                </c:pt>
                <c:pt idx="676">
                  <c:v>-0.973295912</c:v>
                </c:pt>
                <c:pt idx="677">
                  <c:v>-1.102985877</c:v>
                </c:pt>
                <c:pt idx="678">
                  <c:v>-1.204315448</c:v>
                </c:pt>
                <c:pt idx="679">
                  <c:v>-1.274084145</c:v>
                </c:pt>
                <c:pt idx="680">
                  <c:v>-1.315046873</c:v>
                </c:pt>
                <c:pt idx="681">
                  <c:v>-1.334793403</c:v>
                </c:pt>
                <c:pt idx="682">
                  <c:v>-1.345061384</c:v>
                </c:pt>
                <c:pt idx="683">
                  <c:v>-1.35930975</c:v>
                </c:pt>
                <c:pt idx="684">
                  <c:v>-1.387982262</c:v>
                </c:pt>
                <c:pt idx="685">
                  <c:v>-1.435615197</c:v>
                </c:pt>
                <c:pt idx="686">
                  <c:v>-1.502997516</c:v>
                </c:pt>
                <c:pt idx="687">
                  <c:v>-1.587061019</c:v>
                </c:pt>
                <c:pt idx="688">
                  <c:v>-1.676683974</c:v>
                </c:pt>
                <c:pt idx="689">
                  <c:v>-1.758814623</c:v>
                </c:pt>
                <c:pt idx="690">
                  <c:v>-1.818454117</c:v>
                </c:pt>
                <c:pt idx="691">
                  <c:v>-1.84253022</c:v>
                </c:pt>
                <c:pt idx="692">
                  <c:v>-1.824286532</c:v>
                </c:pt>
                <c:pt idx="693">
                  <c:v>-1.765523449</c:v>
                </c:pt>
                <c:pt idx="694">
                  <c:v>-1.678292648</c:v>
                </c:pt>
                <c:pt idx="695">
                  <c:v>-1.578994161</c:v>
                </c:pt>
                <c:pt idx="696">
                  <c:v>-1.485957308</c:v>
                </c:pt>
                <c:pt idx="697">
                  <c:v>-1.415856758</c:v>
                </c:pt>
                <c:pt idx="698">
                  <c:v>-1.376527619</c:v>
                </c:pt>
                <c:pt idx="699">
                  <c:v>-1.367036298</c:v>
                </c:pt>
                <c:pt idx="700">
                  <c:v>-1.3789476</c:v>
                </c:pt>
                <c:pt idx="701">
                  <c:v>-1.400228716</c:v>
                </c:pt>
                <c:pt idx="702">
                  <c:v>-1.413980759</c:v>
                </c:pt>
                <c:pt idx="703">
                  <c:v>-1.404049888</c:v>
                </c:pt>
                <c:pt idx="704">
                  <c:v>-1.361961217</c:v>
                </c:pt>
                <c:pt idx="705">
                  <c:v>-1.287893449</c:v>
                </c:pt>
                <c:pt idx="706">
                  <c:v>-1.190373665</c:v>
                </c:pt>
                <c:pt idx="707">
                  <c:v>-1.084046367</c:v>
                </c:pt>
                <c:pt idx="708">
                  <c:v>-0.985225526</c:v>
                </c:pt>
                <c:pt idx="709">
                  <c:v>-0.908881752</c:v>
                </c:pt>
                <c:pt idx="710">
                  <c:v>-0.864527343</c:v>
                </c:pt>
                <c:pt idx="711">
                  <c:v>-0.856983206</c:v>
                </c:pt>
                <c:pt idx="712">
                  <c:v>-0.883165333</c:v>
                </c:pt>
                <c:pt idx="713">
                  <c:v>-0.93145442</c:v>
                </c:pt>
                <c:pt idx="714">
                  <c:v>-0.987665996</c:v>
                </c:pt>
                <c:pt idx="715">
                  <c:v>-1.035400455</c:v>
                </c:pt>
                <c:pt idx="716">
                  <c:v>-1.062566106</c:v>
                </c:pt>
                <c:pt idx="717">
                  <c:v>-1.065377722</c:v>
                </c:pt>
                <c:pt idx="718">
                  <c:v>-1.04797374</c:v>
                </c:pt>
                <c:pt idx="719">
                  <c:v>-1.02481999</c:v>
                </c:pt>
                <c:pt idx="720">
                  <c:v>-1.011372275</c:v>
                </c:pt>
                <c:pt idx="721">
                  <c:v>-1.021464137</c:v>
                </c:pt>
                <c:pt idx="722">
                  <c:v>-1.064495656</c:v>
                </c:pt>
                <c:pt idx="723">
                  <c:v>-1.145403299</c:v>
                </c:pt>
                <c:pt idx="724">
                  <c:v>-1.262723394</c:v>
                </c:pt>
                <c:pt idx="725">
                  <c:v>-1.406317496</c:v>
                </c:pt>
                <c:pt idx="726">
                  <c:v>-1.562238863</c:v>
                </c:pt>
                <c:pt idx="727">
                  <c:v>-1.715138855</c:v>
                </c:pt>
                <c:pt idx="728">
                  <c:v>-1.849102122</c:v>
                </c:pt>
                <c:pt idx="729">
                  <c:v>-1.951438756</c:v>
                </c:pt>
                <c:pt idx="730">
                  <c:v>-2.014484781</c:v>
                </c:pt>
                <c:pt idx="731">
                  <c:v>-2.034860392</c:v>
                </c:pt>
                <c:pt idx="732">
                  <c:v>-2.012459805</c:v>
                </c:pt>
                <c:pt idx="733">
                  <c:v>-1.955132222</c:v>
                </c:pt>
                <c:pt idx="734">
                  <c:v>-1.876569606</c:v>
                </c:pt>
                <c:pt idx="735">
                  <c:v>-1.787744705</c:v>
                </c:pt>
                <c:pt idx="736">
                  <c:v>-1.699435197</c:v>
                </c:pt>
                <c:pt idx="737">
                  <c:v>-1.618979551</c:v>
                </c:pt>
                <c:pt idx="738">
                  <c:v>-1.544563591</c:v>
                </c:pt>
                <c:pt idx="739">
                  <c:v>-1.467788122</c:v>
                </c:pt>
                <c:pt idx="740">
                  <c:v>-1.37980582</c:v>
                </c:pt>
                <c:pt idx="741">
                  <c:v>-1.274610393</c:v>
                </c:pt>
                <c:pt idx="742">
                  <c:v>-1.145556161</c:v>
                </c:pt>
                <c:pt idx="743">
                  <c:v>-0.988868809</c:v>
                </c:pt>
                <c:pt idx="744">
                  <c:v>-0.807063472</c:v>
                </c:pt>
                <c:pt idx="745">
                  <c:v>-0.604706327</c:v>
                </c:pt>
                <c:pt idx="746">
                  <c:v>-0.390625074</c:v>
                </c:pt>
                <c:pt idx="747">
                  <c:v>-0.18189849</c:v>
                </c:pt>
                <c:pt idx="748">
                  <c:v>0.004863372</c:v>
                </c:pt>
                <c:pt idx="749">
                  <c:v>0.157875452</c:v>
                </c:pt>
                <c:pt idx="750">
                  <c:v>0.269740468</c:v>
                </c:pt>
                <c:pt idx="751">
                  <c:v>0.338033382</c:v>
                </c:pt>
                <c:pt idx="752">
                  <c:v>0.370411117</c:v>
                </c:pt>
                <c:pt idx="753">
                  <c:v>0.381196819</c:v>
                </c:pt>
                <c:pt idx="754">
                  <c:v>0.386498984</c:v>
                </c:pt>
                <c:pt idx="755">
                  <c:v>0.401932083</c:v>
                </c:pt>
                <c:pt idx="756">
                  <c:v>0.439513094</c:v>
                </c:pt>
                <c:pt idx="757">
                  <c:v>0.502327225</c:v>
                </c:pt>
                <c:pt idx="758">
                  <c:v>0.580295023</c:v>
                </c:pt>
                <c:pt idx="759">
                  <c:v>0.658292872</c:v>
                </c:pt>
                <c:pt idx="760">
                  <c:v>0.718926465</c:v>
                </c:pt>
                <c:pt idx="761">
                  <c:v>0.74410801</c:v>
                </c:pt>
                <c:pt idx="762">
                  <c:v>0.72494221</c:v>
                </c:pt>
                <c:pt idx="763">
                  <c:v>0.661720927</c:v>
                </c:pt>
                <c:pt idx="764">
                  <c:v>0.559981711</c:v>
                </c:pt>
                <c:pt idx="765">
                  <c:v>0.432487356</c:v>
                </c:pt>
                <c:pt idx="766">
                  <c:v>0.297485442</c:v>
                </c:pt>
                <c:pt idx="767">
                  <c:v>0.173117321</c:v>
                </c:pt>
                <c:pt idx="768">
                  <c:v>0.071672626</c:v>
                </c:pt>
                <c:pt idx="769">
                  <c:v>-0.0027725</c:v>
                </c:pt>
                <c:pt idx="770">
                  <c:v>-0.052714432</c:v>
                </c:pt>
                <c:pt idx="771">
                  <c:v>-0.088515126</c:v>
                </c:pt>
                <c:pt idx="772">
                  <c:v>-0.121893795</c:v>
                </c:pt>
                <c:pt idx="773">
                  <c:v>-0.162007949</c:v>
                </c:pt>
                <c:pt idx="774">
                  <c:v>-0.216331272</c:v>
                </c:pt>
                <c:pt idx="775">
                  <c:v>-0.288851958</c:v>
                </c:pt>
                <c:pt idx="776">
                  <c:v>-0.377892032</c:v>
                </c:pt>
                <c:pt idx="777">
                  <c:v>-0.476267557</c:v>
                </c:pt>
                <c:pt idx="778">
                  <c:v>-0.573493541</c:v>
                </c:pt>
                <c:pt idx="779">
                  <c:v>-0.654801784</c:v>
                </c:pt>
                <c:pt idx="780">
                  <c:v>-0.705195262</c:v>
                </c:pt>
                <c:pt idx="781">
                  <c:v>-0.715818568</c:v>
                </c:pt>
                <c:pt idx="782">
                  <c:v>-0.681987314</c:v>
                </c:pt>
                <c:pt idx="783">
                  <c:v>-0.605331886</c:v>
                </c:pt>
                <c:pt idx="784">
                  <c:v>-0.491589924</c:v>
                </c:pt>
                <c:pt idx="785">
                  <c:v>-0.350501792</c:v>
                </c:pt>
                <c:pt idx="786">
                  <c:v>-0.193435177</c:v>
                </c:pt>
                <c:pt idx="787">
                  <c:v>-0.031908995</c:v>
                </c:pt>
                <c:pt idx="788">
                  <c:v>0.122752663</c:v>
                </c:pt>
                <c:pt idx="789">
                  <c:v>0.265138643</c:v>
                </c:pt>
                <c:pt idx="790">
                  <c:v>0.399151832</c:v>
                </c:pt>
                <c:pt idx="791">
                  <c:v>0.532073141</c:v>
                </c:pt>
                <c:pt idx="792">
                  <c:v>0.674192845</c:v>
                </c:pt>
                <c:pt idx="793">
                  <c:v>0.836635062</c:v>
                </c:pt>
                <c:pt idx="794">
                  <c:v>1.024530014</c:v>
                </c:pt>
                <c:pt idx="795">
                  <c:v>1.235122766</c:v>
                </c:pt>
                <c:pt idx="796">
                  <c:v>1.458483568</c:v>
                </c:pt>
                <c:pt idx="797">
                  <c:v>1.679950464</c:v>
                </c:pt>
                <c:pt idx="798">
                  <c:v>1.8781015</c:v>
                </c:pt>
                <c:pt idx="799">
                  <c:v>2.034877392</c:v>
                </c:pt>
                <c:pt idx="800">
                  <c:v>2.142433369</c:v>
                </c:pt>
                <c:pt idx="801">
                  <c:v>2.201067104</c:v>
                </c:pt>
                <c:pt idx="802">
                  <c:v>2.220079281</c:v>
                </c:pt>
                <c:pt idx="803">
                  <c:v>2.216014366</c:v>
                </c:pt>
                <c:pt idx="804">
                  <c:v>2.206154309</c:v>
                </c:pt>
                <c:pt idx="805">
                  <c:v>2.198991256</c:v>
                </c:pt>
                <c:pt idx="806">
                  <c:v>2.198543904</c:v>
                </c:pt>
                <c:pt idx="807">
                  <c:v>2.205411883</c:v>
                </c:pt>
                <c:pt idx="808">
                  <c:v>2.214820573</c:v>
                </c:pt>
                <c:pt idx="809">
                  <c:v>2.218503657</c:v>
                </c:pt>
                <c:pt idx="810">
                  <c:v>2.208971155</c:v>
                </c:pt>
                <c:pt idx="811">
                  <c:v>2.179670133</c:v>
                </c:pt>
                <c:pt idx="812">
                  <c:v>2.125553784</c:v>
                </c:pt>
                <c:pt idx="813">
                  <c:v>2.047261047</c:v>
                </c:pt>
                <c:pt idx="814">
                  <c:v>1.952685044</c:v>
                </c:pt>
                <c:pt idx="815">
                  <c:v>1.850055536</c:v>
                </c:pt>
                <c:pt idx="816">
                  <c:v>1.745574057</c:v>
                </c:pt>
                <c:pt idx="817">
                  <c:v>1.648750453</c:v>
                </c:pt>
                <c:pt idx="818">
                  <c:v>1.564883021</c:v>
                </c:pt>
                <c:pt idx="819">
                  <c:v>1.492272826</c:v>
                </c:pt>
                <c:pt idx="820">
                  <c:v>1.428460362</c:v>
                </c:pt>
                <c:pt idx="821">
                  <c:v>1.370636437</c:v>
                </c:pt>
                <c:pt idx="822">
                  <c:v>1.312062021</c:v>
                </c:pt>
                <c:pt idx="823">
                  <c:v>1.245868691</c:v>
                </c:pt>
                <c:pt idx="824">
                  <c:v>1.171334495</c:v>
                </c:pt>
                <c:pt idx="825">
                  <c:v>1.090829387</c:v>
                </c:pt>
                <c:pt idx="826">
                  <c:v>1.007041804</c:v>
                </c:pt>
                <c:pt idx="827">
                  <c:v>0.926279984</c:v>
                </c:pt>
                <c:pt idx="828">
                  <c:v>0.855828641</c:v>
                </c:pt>
                <c:pt idx="829">
                  <c:v>0.799602053</c:v>
                </c:pt>
                <c:pt idx="830">
                  <c:v>0.76246695</c:v>
                </c:pt>
                <c:pt idx="831">
                  <c:v>0.751470613</c:v>
                </c:pt>
                <c:pt idx="832">
                  <c:v>0.768094231</c:v>
                </c:pt>
                <c:pt idx="833">
                  <c:v>0.809190794</c:v>
                </c:pt>
                <c:pt idx="834">
                  <c:v>0.870165539</c:v>
                </c:pt>
                <c:pt idx="835">
                  <c:v>0.943385165</c:v>
                </c:pt>
                <c:pt idx="836">
                  <c:v>1.019353592</c:v>
                </c:pt>
                <c:pt idx="837">
                  <c:v>1.090684766</c:v>
                </c:pt>
                <c:pt idx="838">
                  <c:v>1.152378961</c:v>
                </c:pt>
                <c:pt idx="839">
                  <c:v>1.203478305</c:v>
                </c:pt>
                <c:pt idx="840">
                  <c:v>1.245214779</c:v>
                </c:pt>
                <c:pt idx="841">
                  <c:v>1.282796531</c:v>
                </c:pt>
                <c:pt idx="842">
                  <c:v>1.324272964</c:v>
                </c:pt>
                <c:pt idx="843">
                  <c:v>1.374496499</c:v>
                </c:pt>
                <c:pt idx="844">
                  <c:v>1.438115441</c:v>
                </c:pt>
                <c:pt idx="845">
                  <c:v>1.514542244</c:v>
                </c:pt>
                <c:pt idx="846">
                  <c:v>1.596244468</c:v>
                </c:pt>
                <c:pt idx="847">
                  <c:v>1.673638655</c:v>
                </c:pt>
                <c:pt idx="848">
                  <c:v>1.738512067</c:v>
                </c:pt>
                <c:pt idx="849">
                  <c:v>1.784113984</c:v>
                </c:pt>
                <c:pt idx="850">
                  <c:v>1.804783894</c:v>
                </c:pt>
                <c:pt idx="851">
                  <c:v>1.80038049</c:v>
                </c:pt>
                <c:pt idx="852">
                  <c:v>1.77157725</c:v>
                </c:pt>
                <c:pt idx="853">
                  <c:v>1.721773369</c:v>
                </c:pt>
                <c:pt idx="854">
                  <c:v>1.657547129</c:v>
                </c:pt>
                <c:pt idx="855">
                  <c:v>1.586912543</c:v>
                </c:pt>
                <c:pt idx="856">
                  <c:v>1.516536557</c:v>
                </c:pt>
                <c:pt idx="857">
                  <c:v>1.452588249</c:v>
                </c:pt>
                <c:pt idx="858">
                  <c:v>1.401277319</c:v>
                </c:pt>
                <c:pt idx="859">
                  <c:v>1.362640782</c:v>
                </c:pt>
                <c:pt idx="860">
                  <c:v>1.330938712</c:v>
                </c:pt>
                <c:pt idx="861">
                  <c:v>1.300883557</c:v>
                </c:pt>
                <c:pt idx="862">
                  <c:v>1.264970132</c:v>
                </c:pt>
                <c:pt idx="863">
                  <c:v>1.214692218</c:v>
                </c:pt>
                <c:pt idx="864">
                  <c:v>1.147425565</c:v>
                </c:pt>
                <c:pt idx="865">
                  <c:v>1.064625648</c:v>
                </c:pt>
                <c:pt idx="866">
                  <c:v>0.971013339</c:v>
                </c:pt>
                <c:pt idx="867">
                  <c:v>0.873475692</c:v>
                </c:pt>
                <c:pt idx="868">
                  <c:v>0.779272122</c:v>
                </c:pt>
                <c:pt idx="869">
                  <c:v>0.694519019</c:v>
                </c:pt>
                <c:pt idx="870">
                  <c:v>0.62063301</c:v>
                </c:pt>
                <c:pt idx="871">
                  <c:v>0.558995257</c:v>
                </c:pt>
                <c:pt idx="872">
                  <c:v>0.510734841</c:v>
                </c:pt>
                <c:pt idx="873">
                  <c:v>0.470164747</c:v>
                </c:pt>
                <c:pt idx="874">
                  <c:v>0.428917597</c:v>
                </c:pt>
                <c:pt idx="875">
                  <c:v>0.380374547</c:v>
                </c:pt>
                <c:pt idx="876">
                  <c:v>0.31593297</c:v>
                </c:pt>
                <c:pt idx="877">
                  <c:v>0.227712609</c:v>
                </c:pt>
                <c:pt idx="878">
                  <c:v>0.115255934</c:v>
                </c:pt>
                <c:pt idx="879">
                  <c:v>-0.015229606</c:v>
                </c:pt>
                <c:pt idx="880">
                  <c:v>-0.154671714</c:v>
                </c:pt>
                <c:pt idx="881">
                  <c:v>-0.289231132</c:v>
                </c:pt>
                <c:pt idx="882">
                  <c:v>-0.403911952</c:v>
                </c:pt>
                <c:pt idx="883">
                  <c:v>-0.487126002</c:v>
                </c:pt>
                <c:pt idx="884">
                  <c:v>-0.534827779</c:v>
                </c:pt>
                <c:pt idx="885">
                  <c:v>-0.548086534</c:v>
                </c:pt>
                <c:pt idx="886">
                  <c:v>-0.533798273</c:v>
                </c:pt>
                <c:pt idx="887">
                  <c:v>-0.506559024</c:v>
                </c:pt>
                <c:pt idx="888">
                  <c:v>-0.482081334</c:v>
                </c:pt>
                <c:pt idx="889">
                  <c:v>-0.472278147</c:v>
                </c:pt>
                <c:pt idx="890">
                  <c:v>-0.486286576</c:v>
                </c:pt>
                <c:pt idx="891">
                  <c:v>-0.525774462</c:v>
                </c:pt>
                <c:pt idx="892">
                  <c:v>-0.583673522</c:v>
                </c:pt>
                <c:pt idx="893">
                  <c:v>-0.646605859</c:v>
                </c:pt>
                <c:pt idx="894">
                  <c:v>-0.699561982</c:v>
                </c:pt>
                <c:pt idx="895">
                  <c:v>-0.730517865</c:v>
                </c:pt>
                <c:pt idx="896">
                  <c:v>-0.731534693</c:v>
                </c:pt>
                <c:pt idx="897">
                  <c:v>-0.702996954</c:v>
                </c:pt>
                <c:pt idx="898">
                  <c:v>-0.654195635</c:v>
                </c:pt>
                <c:pt idx="899">
                  <c:v>-0.596810253</c:v>
                </c:pt>
                <c:pt idx="900">
                  <c:v>-0.54355278</c:v>
                </c:pt>
                <c:pt idx="901">
                  <c:v>-0.506534546</c:v>
                </c:pt>
                <c:pt idx="902">
                  <c:v>-0.492356677</c:v>
                </c:pt>
                <c:pt idx="903">
                  <c:v>-0.500661508</c:v>
                </c:pt>
                <c:pt idx="904">
                  <c:v>-0.526814167</c:v>
                </c:pt>
                <c:pt idx="905">
                  <c:v>-0.562366927</c:v>
                </c:pt>
                <c:pt idx="906">
                  <c:v>-0.597121659</c:v>
                </c:pt>
                <c:pt idx="907">
                  <c:v>-0.623078265</c:v>
                </c:pt>
                <c:pt idx="908">
                  <c:v>-0.634283735</c:v>
                </c:pt>
                <c:pt idx="909">
                  <c:v>-0.628329607</c:v>
                </c:pt>
                <c:pt idx="910">
                  <c:v>-0.607366841</c:v>
                </c:pt>
                <c:pt idx="911">
                  <c:v>-0.575993653</c:v>
                </c:pt>
                <c:pt idx="912">
                  <c:v>-0.542012668</c:v>
                </c:pt>
                <c:pt idx="913">
                  <c:v>-0.514312943</c:v>
                </c:pt>
                <c:pt idx="914">
                  <c:v>-0.501276761</c:v>
                </c:pt>
                <c:pt idx="915">
                  <c:v>-0.51006295</c:v>
                </c:pt>
                <c:pt idx="916">
                  <c:v>-0.543738855</c:v>
                </c:pt>
                <c:pt idx="917">
                  <c:v>-0.601078207</c:v>
                </c:pt>
                <c:pt idx="918">
                  <c:v>-0.677556679</c:v>
                </c:pt>
                <c:pt idx="919">
                  <c:v>-0.764867465</c:v>
                </c:pt>
                <c:pt idx="920">
                  <c:v>-0.853310877</c:v>
                </c:pt>
                <c:pt idx="921">
                  <c:v>-0.933356863</c:v>
                </c:pt>
                <c:pt idx="922">
                  <c:v>-0.999550385</c:v>
                </c:pt>
                <c:pt idx="923">
                  <c:v>-1.051330173</c:v>
                </c:pt>
                <c:pt idx="924">
                  <c:v>-1.094264535</c:v>
                </c:pt>
                <c:pt idx="925">
                  <c:v>-1.139181594</c:v>
                </c:pt>
                <c:pt idx="926">
                  <c:v>-1.195787828</c:v>
                </c:pt>
                <c:pt idx="927">
                  <c:v>-1.270900433</c:v>
                </c:pt>
                <c:pt idx="928">
                  <c:v>-1.367525383</c:v>
                </c:pt>
                <c:pt idx="929">
                  <c:v>-1.482558162</c:v>
                </c:pt>
                <c:pt idx="930">
                  <c:v>-1.60680384</c:v>
                </c:pt>
                <c:pt idx="931">
                  <c:v>-1.730246539</c:v>
                </c:pt>
                <c:pt idx="932">
                  <c:v>-1.843154437</c:v>
                </c:pt>
                <c:pt idx="933">
                  <c:v>-1.934989982</c:v>
                </c:pt>
                <c:pt idx="934">
                  <c:v>-1.999734911</c:v>
                </c:pt>
                <c:pt idx="935">
                  <c:v>-2.036142653</c:v>
                </c:pt>
                <c:pt idx="936">
                  <c:v>-2.046853626</c:v>
                </c:pt>
                <c:pt idx="937">
                  <c:v>-2.038804906</c:v>
                </c:pt>
                <c:pt idx="938">
                  <c:v>-2.020420315</c:v>
                </c:pt>
                <c:pt idx="939">
                  <c:v>-1.998963304</c:v>
                </c:pt>
                <c:pt idx="940">
                  <c:v>-1.978710157</c:v>
                </c:pt>
                <c:pt idx="941">
                  <c:v>-1.958676152</c:v>
                </c:pt>
                <c:pt idx="942">
                  <c:v>-1.937492624</c:v>
                </c:pt>
                <c:pt idx="943">
                  <c:v>-1.910833217</c:v>
                </c:pt>
                <c:pt idx="944">
                  <c:v>-1.872444242</c:v>
                </c:pt>
                <c:pt idx="945">
                  <c:v>-1.821087825</c:v>
                </c:pt>
                <c:pt idx="946">
                  <c:v>-1.757741982</c:v>
                </c:pt>
                <c:pt idx="947">
                  <c:v>-1.685943237</c:v>
                </c:pt>
                <c:pt idx="948">
                  <c:v>-1.609594938</c:v>
                </c:pt>
                <c:pt idx="949">
                  <c:v>-1.532824647</c:v>
                </c:pt>
                <c:pt idx="950">
                  <c:v>-1.457482473</c:v>
                </c:pt>
                <c:pt idx="951">
                  <c:v>-1.382677551</c:v>
                </c:pt>
                <c:pt idx="952">
                  <c:v>-1.309288457</c:v>
                </c:pt>
                <c:pt idx="953">
                  <c:v>-1.238376189</c:v>
                </c:pt>
                <c:pt idx="954">
                  <c:v>-1.170718704</c:v>
                </c:pt>
                <c:pt idx="955">
                  <c:v>-1.108085712</c:v>
                </c:pt>
                <c:pt idx="956">
                  <c:v>-1.052112483</c:v>
                </c:pt>
                <c:pt idx="957">
                  <c:v>-1.000512988</c:v>
                </c:pt>
                <c:pt idx="958">
                  <c:v>-0.948618561</c:v>
                </c:pt>
                <c:pt idx="959">
                  <c:v>-0.893558479</c:v>
                </c:pt>
                <c:pt idx="960">
                  <c:v>-0.832711947</c:v>
                </c:pt>
                <c:pt idx="961">
                  <c:v>-0.76572713</c:v>
                </c:pt>
                <c:pt idx="962">
                  <c:v>-0.695925699</c:v>
                </c:pt>
                <c:pt idx="963">
                  <c:v>-0.628301199</c:v>
                </c:pt>
                <c:pt idx="964">
                  <c:v>-0.570393533</c:v>
                </c:pt>
                <c:pt idx="965">
                  <c:v>-0.530137635</c:v>
                </c:pt>
                <c:pt idx="966">
                  <c:v>-0.512007349</c:v>
                </c:pt>
                <c:pt idx="967">
                  <c:v>-0.518190301</c:v>
                </c:pt>
                <c:pt idx="968">
                  <c:v>-0.54534698</c:v>
                </c:pt>
                <c:pt idx="969">
                  <c:v>-0.587752421</c:v>
                </c:pt>
                <c:pt idx="970">
                  <c:v>-0.639290387</c:v>
                </c:pt>
                <c:pt idx="971">
                  <c:v>-0.691828845</c:v>
                </c:pt>
                <c:pt idx="972">
                  <c:v>-0.740046601</c:v>
                </c:pt>
                <c:pt idx="973">
                  <c:v>-0.782219348</c:v>
                </c:pt>
                <c:pt idx="974">
                  <c:v>-0.819837183</c:v>
                </c:pt>
                <c:pt idx="975">
                  <c:v>-0.854949565</c:v>
                </c:pt>
                <c:pt idx="976">
                  <c:v>-0.892299976</c:v>
                </c:pt>
                <c:pt idx="977">
                  <c:v>-0.936271853</c:v>
                </c:pt>
                <c:pt idx="978">
                  <c:v>-0.988645616</c:v>
                </c:pt>
                <c:pt idx="979">
                  <c:v>-1.049321082</c:v>
                </c:pt>
                <c:pt idx="980">
                  <c:v>-1.114960219</c:v>
                </c:pt>
                <c:pt idx="981">
                  <c:v>-1.179249608</c:v>
                </c:pt>
                <c:pt idx="982">
                  <c:v>-1.233969518</c:v>
                </c:pt>
                <c:pt idx="983">
                  <c:v>-1.271877953</c:v>
                </c:pt>
                <c:pt idx="984">
                  <c:v>-1.286905702</c:v>
                </c:pt>
                <c:pt idx="985">
                  <c:v>-1.273629133</c:v>
                </c:pt>
                <c:pt idx="986">
                  <c:v>-1.231585018</c:v>
                </c:pt>
                <c:pt idx="987">
                  <c:v>-1.166807415</c:v>
                </c:pt>
                <c:pt idx="988">
                  <c:v>-1.08543782</c:v>
                </c:pt>
                <c:pt idx="989">
                  <c:v>-0.995984891</c:v>
                </c:pt>
                <c:pt idx="990">
                  <c:v>-0.905855911</c:v>
                </c:pt>
                <c:pt idx="991">
                  <c:v>-0.819502913</c:v>
                </c:pt>
                <c:pt idx="992">
                  <c:v>-0.737665035</c:v>
                </c:pt>
                <c:pt idx="993">
                  <c:v>-0.657037141</c:v>
                </c:pt>
                <c:pt idx="994">
                  <c:v>-0.575443824</c:v>
                </c:pt>
                <c:pt idx="995">
                  <c:v>-0.487181847</c:v>
                </c:pt>
                <c:pt idx="996">
                  <c:v>-0.387868194</c:v>
                </c:pt>
                <c:pt idx="997">
                  <c:v>-0.276144461</c:v>
                </c:pt>
                <c:pt idx="998">
                  <c:v>-0.15184517</c:v>
                </c:pt>
                <c:pt idx="999">
                  <c:v>-0.016226166</c:v>
                </c:pt>
                <c:pt idx="1000">
                  <c:v>0.12528168</c:v>
                </c:pt>
                <c:pt idx="1001">
                  <c:v>0.263298781</c:v>
                </c:pt>
                <c:pt idx="1002">
                  <c:v>0.390202044</c:v>
                </c:pt>
                <c:pt idx="1003">
                  <c:v>0.498560914</c:v>
                </c:pt>
                <c:pt idx="1004">
                  <c:v>0.581607006</c:v>
                </c:pt>
                <c:pt idx="1005">
                  <c:v>0.638739779</c:v>
                </c:pt>
                <c:pt idx="1006">
                  <c:v>0.674277128</c:v>
                </c:pt>
                <c:pt idx="1007">
                  <c:v>0.695841297</c:v>
                </c:pt>
                <c:pt idx="1008">
                  <c:v>0.713406027</c:v>
                </c:pt>
                <c:pt idx="1009">
                  <c:v>0.736785524</c:v>
                </c:pt>
                <c:pt idx="1010">
                  <c:v>0.772844832</c:v>
                </c:pt>
                <c:pt idx="1011">
                  <c:v>0.822230597</c:v>
                </c:pt>
                <c:pt idx="1012">
                  <c:v>0.883405302</c:v>
                </c:pt>
                <c:pt idx="1013">
                  <c:v>0.951025593</c:v>
                </c:pt>
                <c:pt idx="1014">
                  <c:v>1.014370661</c:v>
                </c:pt>
                <c:pt idx="1015">
                  <c:v>1.06340548</c:v>
                </c:pt>
                <c:pt idx="1016">
                  <c:v>1.088141853</c:v>
                </c:pt>
                <c:pt idx="1017">
                  <c:v>1.081857493</c:v>
                </c:pt>
                <c:pt idx="1018">
                  <c:v>1.043920217</c:v>
                </c:pt>
                <c:pt idx="1019">
                  <c:v>0.979921129</c:v>
                </c:pt>
                <c:pt idx="1020">
                  <c:v>0.901408425</c:v>
                </c:pt>
                <c:pt idx="1021">
                  <c:v>0.82170659</c:v>
                </c:pt>
                <c:pt idx="1022">
                  <c:v>0.754553919</c:v>
                </c:pt>
                <c:pt idx="1023">
                  <c:v>0.708160626</c:v>
                </c:pt>
                <c:pt idx="1024">
                  <c:v>0.683933462</c:v>
                </c:pt>
                <c:pt idx="1025">
                  <c:v>0.677962892</c:v>
                </c:pt>
                <c:pt idx="1026">
                  <c:v>0.682256204</c:v>
                </c:pt>
                <c:pt idx="1027">
                  <c:v>0.685868484</c:v>
                </c:pt>
                <c:pt idx="1028">
                  <c:v>0.679332491</c:v>
                </c:pt>
                <c:pt idx="1029">
                  <c:v>0.660034975</c:v>
                </c:pt>
                <c:pt idx="1030">
                  <c:v>0.629249204</c:v>
                </c:pt>
                <c:pt idx="1031">
                  <c:v>0.592568591</c:v>
                </c:pt>
                <c:pt idx="1032">
                  <c:v>0.560803329</c:v>
                </c:pt>
                <c:pt idx="1033">
                  <c:v>0.543215299</c:v>
                </c:pt>
                <c:pt idx="1034">
                  <c:v>0.545753028</c:v>
                </c:pt>
                <c:pt idx="1035">
                  <c:v>0.572903981</c:v>
                </c:pt>
                <c:pt idx="1036">
                  <c:v>0.625042788</c:v>
                </c:pt>
                <c:pt idx="1037">
                  <c:v>0.698022983</c:v>
                </c:pt>
                <c:pt idx="1038">
                  <c:v>0.784351413</c:v>
                </c:pt>
                <c:pt idx="1039">
                  <c:v>0.876908304</c:v>
                </c:pt>
                <c:pt idx="1040">
                  <c:v>0.969461519</c:v>
                </c:pt>
                <c:pt idx="1041">
                  <c:v>1.054057761</c:v>
                </c:pt>
                <c:pt idx="1042">
                  <c:v>1.127745</c:v>
                </c:pt>
                <c:pt idx="1043">
                  <c:v>1.190266052</c:v>
                </c:pt>
                <c:pt idx="1044">
                  <c:v>1.241375304</c:v>
                </c:pt>
                <c:pt idx="1045">
                  <c:v>1.283179521</c:v>
                </c:pt>
                <c:pt idx="1046">
                  <c:v>1.319881355</c:v>
                </c:pt>
                <c:pt idx="1047">
                  <c:v>1.356231115</c:v>
                </c:pt>
                <c:pt idx="1048">
                  <c:v>1.395780701</c:v>
                </c:pt>
                <c:pt idx="1049">
                  <c:v>1.442069977</c:v>
                </c:pt>
                <c:pt idx="1050">
                  <c:v>1.49668277</c:v>
                </c:pt>
                <c:pt idx="1051">
                  <c:v>1.556723317</c:v>
                </c:pt>
                <c:pt idx="1052">
                  <c:v>1.616845831</c:v>
                </c:pt>
                <c:pt idx="1053">
                  <c:v>1.670945136</c:v>
                </c:pt>
                <c:pt idx="1054">
                  <c:v>1.713547976</c:v>
                </c:pt>
                <c:pt idx="1055">
                  <c:v>1.738397111</c:v>
                </c:pt>
                <c:pt idx="1056">
                  <c:v>1.741751208</c:v>
                </c:pt>
                <c:pt idx="1057">
                  <c:v>1.724214236</c:v>
                </c:pt>
                <c:pt idx="1058">
                  <c:v>1.688613966</c:v>
                </c:pt>
                <c:pt idx="1059">
                  <c:v>1.64165656</c:v>
                </c:pt>
                <c:pt idx="1060">
                  <c:v>1.592187315</c:v>
                </c:pt>
                <c:pt idx="1061">
                  <c:v>1.548387159</c:v>
                </c:pt>
                <c:pt idx="1062">
                  <c:v>1.516968672</c:v>
                </c:pt>
                <c:pt idx="1063">
                  <c:v>1.498921889</c:v>
                </c:pt>
                <c:pt idx="1064">
                  <c:v>1.491231854</c:v>
                </c:pt>
                <c:pt idx="1065">
                  <c:v>1.487304252</c:v>
                </c:pt>
                <c:pt idx="1066">
                  <c:v>1.477324657</c:v>
                </c:pt>
                <c:pt idx="1067">
                  <c:v>1.453729943</c:v>
                </c:pt>
                <c:pt idx="1068">
                  <c:v>1.412804704</c:v>
                </c:pt>
                <c:pt idx="1069">
                  <c:v>1.354973999</c:v>
                </c:pt>
                <c:pt idx="1070">
                  <c:v>1.283695012</c:v>
                </c:pt>
                <c:pt idx="1071">
                  <c:v>1.205732009</c:v>
                </c:pt>
                <c:pt idx="1072">
                  <c:v>1.129099579</c:v>
                </c:pt>
                <c:pt idx="1073">
                  <c:v>1.057501831</c:v>
                </c:pt>
                <c:pt idx="1074">
                  <c:v>0.991582619</c:v>
                </c:pt>
                <c:pt idx="1075">
                  <c:v>0.931927046</c:v>
                </c:pt>
                <c:pt idx="1076">
                  <c:v>0.879217832</c:v>
                </c:pt>
                <c:pt idx="1077">
                  <c:v>0.832584398</c:v>
                </c:pt>
                <c:pt idx="1078">
                  <c:v>0.791750695</c:v>
                </c:pt>
                <c:pt idx="1079">
                  <c:v>0.756920862</c:v>
                </c:pt>
                <c:pt idx="1080">
                  <c:v>0.725571284</c:v>
                </c:pt>
                <c:pt idx="1081">
                  <c:v>0.694696215</c:v>
                </c:pt>
                <c:pt idx="1082">
                  <c:v>0.66307697</c:v>
                </c:pt>
                <c:pt idx="1083">
                  <c:v>0.629732542</c:v>
                </c:pt>
                <c:pt idx="1084">
                  <c:v>0.59488388</c:v>
                </c:pt>
                <c:pt idx="1085">
                  <c:v>0.561372575</c:v>
                </c:pt>
                <c:pt idx="1086">
                  <c:v>0.533830674</c:v>
                </c:pt>
                <c:pt idx="1087">
                  <c:v>0.515967591</c:v>
                </c:pt>
                <c:pt idx="1088">
                  <c:v>0.50874043</c:v>
                </c:pt>
                <c:pt idx="1089">
                  <c:v>0.512826893</c:v>
                </c:pt>
                <c:pt idx="1090">
                  <c:v>0.525988568</c:v>
                </c:pt>
                <c:pt idx="1091">
                  <c:v>0.541539186</c:v>
                </c:pt>
                <c:pt idx="1092">
                  <c:v>0.552239546</c:v>
                </c:pt>
                <c:pt idx="1093">
                  <c:v>0.552213279</c:v>
                </c:pt>
                <c:pt idx="1094">
                  <c:v>0.537216161</c:v>
                </c:pt>
                <c:pt idx="1095">
                  <c:v>0.505296567</c:v>
                </c:pt>
                <c:pt idx="1096">
                  <c:v>0.458254362</c:v>
                </c:pt>
                <c:pt idx="1097">
                  <c:v>0.401021902</c:v>
                </c:pt>
                <c:pt idx="1098">
                  <c:v>0.339794309</c:v>
                </c:pt>
                <c:pt idx="1099">
                  <c:v>0.282804221</c:v>
                </c:pt>
                <c:pt idx="1100">
                  <c:v>0.237131626</c:v>
                </c:pt>
                <c:pt idx="1101">
                  <c:v>0.206137903</c:v>
                </c:pt>
                <c:pt idx="1102">
                  <c:v>0.189469396</c:v>
                </c:pt>
                <c:pt idx="1103">
                  <c:v>0.182848045</c:v>
                </c:pt>
                <c:pt idx="1104">
                  <c:v>0.180200395</c:v>
                </c:pt>
                <c:pt idx="1105">
                  <c:v>0.174264825</c:v>
                </c:pt>
                <c:pt idx="1106">
                  <c:v>0.159051359</c:v>
                </c:pt>
                <c:pt idx="1107">
                  <c:v>0.13126193</c:v>
                </c:pt>
                <c:pt idx="1108">
                  <c:v>0.091973249</c:v>
                </c:pt>
                <c:pt idx="1109">
                  <c:v>0.045657281</c:v>
                </c:pt>
                <c:pt idx="1110">
                  <c:v>-0.00162546</c:v>
                </c:pt>
                <c:pt idx="1111">
                  <c:v>-0.042286909</c:v>
                </c:pt>
                <c:pt idx="1112">
                  <c:v>-0.069884648</c:v>
                </c:pt>
                <c:pt idx="1113">
                  <c:v>-0.082562784</c:v>
                </c:pt>
                <c:pt idx="1114">
                  <c:v>-0.083331623</c:v>
                </c:pt>
                <c:pt idx="1115">
                  <c:v>-0.077482778</c:v>
                </c:pt>
                <c:pt idx="1116">
                  <c:v>-0.072498181</c:v>
                </c:pt>
                <c:pt idx="1117">
                  <c:v>-0.07517854</c:v>
                </c:pt>
                <c:pt idx="1118">
                  <c:v>-0.090549615</c:v>
                </c:pt>
                <c:pt idx="1119">
                  <c:v>-0.120229716</c:v>
                </c:pt>
                <c:pt idx="1120">
                  <c:v>-0.164023562</c:v>
                </c:pt>
                <c:pt idx="1121">
                  <c:v>-0.218668391</c:v>
                </c:pt>
                <c:pt idx="1122">
                  <c:v>-0.278004694</c:v>
                </c:pt>
                <c:pt idx="1123">
                  <c:v>-0.335674759</c:v>
                </c:pt>
                <c:pt idx="1124">
                  <c:v>-0.386261903</c:v>
                </c:pt>
                <c:pt idx="1125">
                  <c:v>-0.42737006</c:v>
                </c:pt>
                <c:pt idx="1126">
                  <c:v>-0.45806627</c:v>
                </c:pt>
                <c:pt idx="1127">
                  <c:v>-0.481877459</c:v>
                </c:pt>
                <c:pt idx="1128">
                  <c:v>-0.505239641</c:v>
                </c:pt>
                <c:pt idx="1129">
                  <c:v>-0.534592709</c:v>
                </c:pt>
                <c:pt idx="1130">
                  <c:v>-0.574838878</c:v>
                </c:pt>
                <c:pt idx="1131">
                  <c:v>-0.629966374</c:v>
                </c:pt>
                <c:pt idx="1132">
                  <c:v>-0.700461375</c:v>
                </c:pt>
                <c:pt idx="1133">
                  <c:v>-0.781512612</c:v>
                </c:pt>
                <c:pt idx="1134">
                  <c:v>-0.86649383</c:v>
                </c:pt>
                <c:pt idx="1135">
                  <c:v>-0.94766881</c:v>
                </c:pt>
                <c:pt idx="1136">
                  <c:v>-1.018428148</c:v>
                </c:pt>
                <c:pt idx="1137">
                  <c:v>-1.074565345</c:v>
                </c:pt>
                <c:pt idx="1138">
                  <c:v>-1.115706789</c:v>
                </c:pt>
                <c:pt idx="1139">
                  <c:v>-1.143174874</c:v>
                </c:pt>
                <c:pt idx="1140">
                  <c:v>-1.160052187</c:v>
                </c:pt>
                <c:pt idx="1141">
                  <c:v>-1.170598087</c:v>
                </c:pt>
                <c:pt idx="1142">
                  <c:v>-1.180761755</c:v>
                </c:pt>
                <c:pt idx="1143">
                  <c:v>-1.197421888</c:v>
                </c:pt>
                <c:pt idx="1144">
                  <c:v>-1.224452609</c:v>
                </c:pt>
                <c:pt idx="1145">
                  <c:v>-1.263831679</c:v>
                </c:pt>
                <c:pt idx="1146">
                  <c:v>-1.313789515</c:v>
                </c:pt>
                <c:pt idx="1147">
                  <c:v>-1.367592345</c:v>
                </c:pt>
                <c:pt idx="1148">
                  <c:v>-1.416340155</c:v>
                </c:pt>
                <c:pt idx="1149">
                  <c:v>-1.451962164</c:v>
                </c:pt>
                <c:pt idx="1150">
                  <c:v>-1.468628127</c:v>
                </c:pt>
                <c:pt idx="1151">
                  <c:v>-1.462266478</c:v>
                </c:pt>
                <c:pt idx="1152">
                  <c:v>-1.43351117</c:v>
                </c:pt>
                <c:pt idx="1153">
                  <c:v>-1.387066577</c:v>
                </c:pt>
                <c:pt idx="1154">
                  <c:v>-1.329212299</c:v>
                </c:pt>
                <c:pt idx="1155">
                  <c:v>-1.267377726</c:v>
                </c:pt>
                <c:pt idx="1156">
                  <c:v>-1.20874429</c:v>
                </c:pt>
                <c:pt idx="1157">
                  <c:v>-1.15680393</c:v>
                </c:pt>
                <c:pt idx="1158">
                  <c:v>-1.110720028</c:v>
                </c:pt>
                <c:pt idx="1159">
                  <c:v>-1.067732858</c:v>
                </c:pt>
                <c:pt idx="1160">
                  <c:v>-1.023876144</c:v>
                </c:pt>
                <c:pt idx="1161">
                  <c:v>-0.974625724</c:v>
                </c:pt>
                <c:pt idx="1162">
                  <c:v>-0.916902097</c:v>
                </c:pt>
                <c:pt idx="1163">
                  <c:v>-0.850205518</c:v>
                </c:pt>
                <c:pt idx="1164">
                  <c:v>-0.776408912</c:v>
                </c:pt>
                <c:pt idx="1165">
                  <c:v>-0.700846933</c:v>
                </c:pt>
                <c:pt idx="1166">
                  <c:v>-0.63034218</c:v>
                </c:pt>
                <c:pt idx="1167">
                  <c:v>-0.57234064</c:v>
                </c:pt>
                <c:pt idx="1168">
                  <c:v>-0.531991651</c:v>
                </c:pt>
                <c:pt idx="1169">
                  <c:v>-0.511339682</c:v>
                </c:pt>
                <c:pt idx="1170">
                  <c:v>-0.510097882</c:v>
                </c:pt>
                <c:pt idx="1171">
                  <c:v>-0.525200783</c:v>
                </c:pt>
                <c:pt idx="1172">
                  <c:v>-0.552789412</c:v>
                </c:pt>
                <c:pt idx="1173">
                  <c:v>-0.58890295</c:v>
                </c:pt>
                <c:pt idx="1174">
                  <c:v>-0.630082421</c:v>
                </c:pt>
                <c:pt idx="1175">
                  <c:v>-0.672124153</c:v>
                </c:pt>
                <c:pt idx="1176">
                  <c:v>-0.711929364</c:v>
                </c:pt>
                <c:pt idx="1177">
                  <c:v>-0.747098819</c:v>
                </c:pt>
                <c:pt idx="1178">
                  <c:v>-0.776515194</c:v>
                </c:pt>
                <c:pt idx="1179">
                  <c:v>-0.801714462</c:v>
                </c:pt>
                <c:pt idx="1180">
                  <c:v>-0.825155339</c:v>
                </c:pt>
                <c:pt idx="1181">
                  <c:v>-0.849414281</c:v>
                </c:pt>
                <c:pt idx="1182">
                  <c:v>-0.878464749</c:v>
                </c:pt>
                <c:pt idx="1183">
                  <c:v>-0.916436875</c:v>
                </c:pt>
                <c:pt idx="1184">
                  <c:v>-0.965135032</c:v>
                </c:pt>
                <c:pt idx="1185">
                  <c:v>-1.024440056</c:v>
                </c:pt>
                <c:pt idx="1186">
                  <c:v>-1.090841908</c:v>
                </c:pt>
                <c:pt idx="1187">
                  <c:v>-1.156581835</c:v>
                </c:pt>
                <c:pt idx="1188">
                  <c:v>-1.212255124</c:v>
                </c:pt>
                <c:pt idx="1189">
                  <c:v>-1.249684958</c:v>
                </c:pt>
                <c:pt idx="1190">
                  <c:v>-1.263645766</c:v>
                </c:pt>
                <c:pt idx="1191">
                  <c:v>-1.253018697</c:v>
                </c:pt>
                <c:pt idx="1192">
                  <c:v>-1.222539635</c:v>
                </c:pt>
                <c:pt idx="1193">
                  <c:v>-1.179328262</c:v>
                </c:pt>
                <c:pt idx="1194">
                  <c:v>-1.130633198</c:v>
                </c:pt>
                <c:pt idx="1195">
                  <c:v>-1.082530099</c:v>
                </c:pt>
                <c:pt idx="1196">
                  <c:v>-1.038976748</c:v>
                </c:pt>
                <c:pt idx="1197">
                  <c:v>-1.000476143</c:v>
                </c:pt>
                <c:pt idx="1198">
                  <c:v>-0.963157399</c:v>
                </c:pt>
                <c:pt idx="1199">
                  <c:v>-0.92257222</c:v>
                </c:pt>
                <c:pt idx="1200">
                  <c:v>-0.872813974</c:v>
                </c:pt>
                <c:pt idx="1201">
                  <c:v>-0.80903055</c:v>
                </c:pt>
                <c:pt idx="1202">
                  <c:v>-0.729352711</c:v>
                </c:pt>
                <c:pt idx="1203">
                  <c:v>-0.63413402</c:v>
                </c:pt>
                <c:pt idx="1204">
                  <c:v>-0.525201287</c:v>
                </c:pt>
                <c:pt idx="1205">
                  <c:v>-0.405135169</c:v>
                </c:pt>
                <c:pt idx="1206">
                  <c:v>-0.279593414</c:v>
                </c:pt>
                <c:pt idx="1207">
                  <c:v>-0.153945127</c:v>
                </c:pt>
                <c:pt idx="1208">
                  <c:v>-0.033179251</c:v>
                </c:pt>
                <c:pt idx="1209">
                  <c:v>0.077759737</c:v>
                </c:pt>
                <c:pt idx="1210">
                  <c:v>0.17608285</c:v>
                </c:pt>
                <c:pt idx="1211">
                  <c:v>0.263090263</c:v>
                </c:pt>
                <c:pt idx="1212">
                  <c:v>0.341300185</c:v>
                </c:pt>
                <c:pt idx="1213">
                  <c:v>0.413186808</c:v>
                </c:pt>
                <c:pt idx="1214">
                  <c:v>0.481618412</c:v>
                </c:pt>
                <c:pt idx="1215">
                  <c:v>0.547637165</c:v>
                </c:pt>
                <c:pt idx="1216">
                  <c:v>0.609993389</c:v>
                </c:pt>
                <c:pt idx="1217">
                  <c:v>0.666886535</c:v>
                </c:pt>
                <c:pt idx="1218">
                  <c:v>0.716467611</c:v>
                </c:pt>
                <c:pt idx="1219">
                  <c:v>0.75352102</c:v>
                </c:pt>
                <c:pt idx="1220">
                  <c:v>0.772598999</c:v>
                </c:pt>
                <c:pt idx="1221">
                  <c:v>0.76996323</c:v>
                </c:pt>
                <c:pt idx="1222">
                  <c:v>0.743854233</c:v>
                </c:pt>
                <c:pt idx="1223">
                  <c:v>0.695628651</c:v>
                </c:pt>
                <c:pt idx="1224">
                  <c:v>0.630761502</c:v>
                </c:pt>
                <c:pt idx="1225">
                  <c:v>0.558060947</c:v>
                </c:pt>
                <c:pt idx="1226">
                  <c:v>0.485576911</c:v>
                </c:pt>
                <c:pt idx="1227">
                  <c:v>0.42118807</c:v>
                </c:pt>
                <c:pt idx="1228">
                  <c:v>0.370744102</c:v>
                </c:pt>
                <c:pt idx="1229">
                  <c:v>0.335743488</c:v>
                </c:pt>
                <c:pt idx="1230">
                  <c:v>0.313847543</c:v>
                </c:pt>
                <c:pt idx="1231">
                  <c:v>0.300728754</c:v>
                </c:pt>
                <c:pt idx="1232">
                  <c:v>0.29005402</c:v>
                </c:pt>
                <c:pt idx="1233">
                  <c:v>0.274872821</c:v>
                </c:pt>
                <c:pt idx="1234">
                  <c:v>0.251976763</c:v>
                </c:pt>
                <c:pt idx="1235">
                  <c:v>0.223081939</c:v>
                </c:pt>
                <c:pt idx="1236">
                  <c:v>0.191688487</c:v>
                </c:pt>
                <c:pt idx="1237">
                  <c:v>0.163640053</c:v>
                </c:pt>
                <c:pt idx="1238">
                  <c:v>0.145851274</c:v>
                </c:pt>
                <c:pt idx="1239">
                  <c:v>0.142679975</c:v>
                </c:pt>
                <c:pt idx="1240">
                  <c:v>0.155837767</c:v>
                </c:pt>
                <c:pt idx="1241">
                  <c:v>0.185872234</c:v>
                </c:pt>
                <c:pt idx="1242">
                  <c:v>0.230189173</c:v>
                </c:pt>
                <c:pt idx="1243">
                  <c:v>0.282680855</c:v>
                </c:pt>
                <c:pt idx="1244">
                  <c:v>0.338127975</c:v>
                </c:pt>
                <c:pt idx="1245">
                  <c:v>0.392762213</c:v>
                </c:pt>
                <c:pt idx="1246">
                  <c:v>0.443185502</c:v>
                </c:pt>
                <c:pt idx="1247">
                  <c:v>0.489682258</c:v>
                </c:pt>
                <c:pt idx="1248">
                  <c:v>0.535855681</c:v>
                </c:pt>
                <c:pt idx="1249">
                  <c:v>0.58485665</c:v>
                </c:pt>
                <c:pt idx="1250">
                  <c:v>0.639204621</c:v>
                </c:pt>
                <c:pt idx="1251">
                  <c:v>0.701293745</c:v>
                </c:pt>
                <c:pt idx="1252">
                  <c:v>0.773011646</c:v>
                </c:pt>
                <c:pt idx="1253">
                  <c:v>0.853158888</c:v>
                </c:pt>
                <c:pt idx="1254">
                  <c:v>0.939173124</c:v>
                </c:pt>
                <c:pt idx="1255">
                  <c:v>1.02721212</c:v>
                </c:pt>
                <c:pt idx="1256">
                  <c:v>1.110278785</c:v>
                </c:pt>
                <c:pt idx="1257">
                  <c:v>1.181561443</c:v>
                </c:pt>
                <c:pt idx="1258">
                  <c:v>1.23831081</c:v>
                </c:pt>
                <c:pt idx="1259">
                  <c:v>1.280443526</c:v>
                </c:pt>
                <c:pt idx="1260">
                  <c:v>1.308939097</c:v>
                </c:pt>
                <c:pt idx="1261">
                  <c:v>1.327095894</c:v>
                </c:pt>
                <c:pt idx="1262">
                  <c:v>1.338845369</c:v>
                </c:pt>
                <c:pt idx="1263">
                  <c:v>1.346149495</c:v>
                </c:pt>
                <c:pt idx="1264">
                  <c:v>1.350230764</c:v>
                </c:pt>
                <c:pt idx="1265">
                  <c:v>1.353177755</c:v>
                </c:pt>
                <c:pt idx="1266">
                  <c:v>1.355004725</c:v>
                </c:pt>
                <c:pt idx="1267">
                  <c:v>1.353157343</c:v>
                </c:pt>
                <c:pt idx="1268">
                  <c:v>1.344798242</c:v>
                </c:pt>
                <c:pt idx="1269">
                  <c:v>1.327461739</c:v>
                </c:pt>
                <c:pt idx="1270">
                  <c:v>1.297665717</c:v>
                </c:pt>
                <c:pt idx="1271">
                  <c:v>1.253655961</c:v>
                </c:pt>
                <c:pt idx="1272">
                  <c:v>1.197106896</c:v>
                </c:pt>
                <c:pt idx="1273">
                  <c:v>1.128631129</c:v>
                </c:pt>
                <c:pt idx="1274">
                  <c:v>1.051018843</c:v>
                </c:pt>
                <c:pt idx="1275">
                  <c:v>0.969672883</c:v>
                </c:pt>
                <c:pt idx="1276">
                  <c:v>0.891014198</c:v>
                </c:pt>
                <c:pt idx="1277">
                  <c:v>0.821083816</c:v>
                </c:pt>
                <c:pt idx="1278">
                  <c:v>0.763804208</c:v>
                </c:pt>
                <c:pt idx="1279">
                  <c:v>0.721578005</c:v>
                </c:pt>
                <c:pt idx="1280">
                  <c:v>0.692982921</c:v>
                </c:pt>
                <c:pt idx="1281">
                  <c:v>0.674793727</c:v>
                </c:pt>
                <c:pt idx="1282">
                  <c:v>0.66358865</c:v>
                </c:pt>
                <c:pt idx="1283">
                  <c:v>0.655553394</c:v>
                </c:pt>
                <c:pt idx="1284">
                  <c:v>0.646486813</c:v>
                </c:pt>
                <c:pt idx="1285">
                  <c:v>0.633304372</c:v>
                </c:pt>
                <c:pt idx="1286">
                  <c:v>0.615762859</c:v>
                </c:pt>
                <c:pt idx="1287">
                  <c:v>0.59446022</c:v>
                </c:pt>
                <c:pt idx="1288">
                  <c:v>0.57339461</c:v>
                </c:pt>
                <c:pt idx="1289">
                  <c:v>0.557882147</c:v>
                </c:pt>
                <c:pt idx="1290">
                  <c:v>0.551516379</c:v>
                </c:pt>
                <c:pt idx="1291">
                  <c:v>0.554964813</c:v>
                </c:pt>
                <c:pt idx="1292">
                  <c:v>0.565910564</c:v>
                </c:pt>
                <c:pt idx="1293">
                  <c:v>0.580280307</c:v>
                </c:pt>
                <c:pt idx="1294">
                  <c:v>0.593095057</c:v>
                </c:pt>
                <c:pt idx="1295">
                  <c:v>0.60043688</c:v>
                </c:pt>
                <c:pt idx="1296">
                  <c:v>0.600429956</c:v>
                </c:pt>
                <c:pt idx="1297">
                  <c:v>0.59206525</c:v>
                </c:pt>
                <c:pt idx="1298">
                  <c:v>0.575701428</c:v>
                </c:pt>
                <c:pt idx="1299">
                  <c:v>0.554848265</c:v>
                </c:pt>
                <c:pt idx="1300">
                  <c:v>0.533086783</c:v>
                </c:pt>
                <c:pt idx="1301">
                  <c:v>0.513116337</c:v>
                </c:pt>
                <c:pt idx="1302">
                  <c:v>0.498018113</c:v>
                </c:pt>
                <c:pt idx="1303">
                  <c:v>0.48929197</c:v>
                </c:pt>
                <c:pt idx="1304">
                  <c:v>0.486352217</c:v>
                </c:pt>
                <c:pt idx="1305">
                  <c:v>0.488736881</c:v>
                </c:pt>
                <c:pt idx="1306">
                  <c:v>0.496160855</c:v>
                </c:pt>
                <c:pt idx="1307">
                  <c:v>0.50620998</c:v>
                </c:pt>
                <c:pt idx="1308">
                  <c:v>0.51562331</c:v>
                </c:pt>
                <c:pt idx="1309">
                  <c:v>0.519938311</c:v>
                </c:pt>
                <c:pt idx="1310">
                  <c:v>0.5142935</c:v>
                </c:pt>
                <c:pt idx="1311">
                  <c:v>0.494699093</c:v>
                </c:pt>
                <c:pt idx="1312">
                  <c:v>0.459953463</c:v>
                </c:pt>
                <c:pt idx="1313">
                  <c:v>0.41291223</c:v>
                </c:pt>
                <c:pt idx="1314">
                  <c:v>0.357902783</c:v>
                </c:pt>
                <c:pt idx="1315">
                  <c:v>0.300296992</c:v>
                </c:pt>
                <c:pt idx="1316">
                  <c:v>0.247162034</c:v>
                </c:pt>
                <c:pt idx="1317">
                  <c:v>0.204234935</c:v>
                </c:pt>
                <c:pt idx="1318">
                  <c:v>0.173666421</c:v>
                </c:pt>
                <c:pt idx="1319">
                  <c:v>0.155084746</c:v>
                </c:pt>
                <c:pt idx="1320">
                  <c:v>0.143627165</c:v>
                </c:pt>
                <c:pt idx="1321">
                  <c:v>0.132039508</c:v>
                </c:pt>
                <c:pt idx="1322">
                  <c:v>0.113194102</c:v>
                </c:pt>
                <c:pt idx="1323">
                  <c:v>0.082717929</c:v>
                </c:pt>
                <c:pt idx="1324">
                  <c:v>0.039877288</c:v>
                </c:pt>
                <c:pt idx="1325">
                  <c:v>-0.013506318</c:v>
                </c:pt>
                <c:pt idx="1326">
                  <c:v>-0.071904042</c:v>
                </c:pt>
                <c:pt idx="1327">
                  <c:v>-0.128617437</c:v>
                </c:pt>
                <c:pt idx="1328">
                  <c:v>-0.177676841</c:v>
                </c:pt>
                <c:pt idx="1329">
                  <c:v>-0.214307772</c:v>
                </c:pt>
                <c:pt idx="1330">
                  <c:v>-0.235350332</c:v>
                </c:pt>
                <c:pt idx="1331">
                  <c:v>-0.241666047</c:v>
                </c:pt>
                <c:pt idx="1332">
                  <c:v>-0.238393499</c:v>
                </c:pt>
                <c:pt idx="1333">
                  <c:v>-0.232272926</c:v>
                </c:pt>
                <c:pt idx="1334">
                  <c:v>-0.230843475</c:v>
                </c:pt>
                <c:pt idx="1335">
                  <c:v>-0.239653151</c:v>
                </c:pt>
                <c:pt idx="1336">
                  <c:v>-0.260320897</c:v>
                </c:pt>
                <c:pt idx="1337">
                  <c:v>-0.292151649</c:v>
                </c:pt>
                <c:pt idx="1338">
                  <c:v>-0.331928466</c:v>
                </c:pt>
                <c:pt idx="1339">
                  <c:v>-0.375253674</c:v>
                </c:pt>
                <c:pt idx="1340">
                  <c:v>-0.417829333</c:v>
                </c:pt>
                <c:pt idx="1341">
                  <c:v>-0.45674597</c:v>
                </c:pt>
                <c:pt idx="1342">
                  <c:v>-0.491102732</c:v>
                </c:pt>
                <c:pt idx="1343">
                  <c:v>-0.521584628</c:v>
                </c:pt>
                <c:pt idx="1344">
                  <c:v>-0.549966401</c:v>
                </c:pt>
                <c:pt idx="1345">
                  <c:v>-0.578764293</c:v>
                </c:pt>
                <c:pt idx="1346">
                  <c:v>-0.610442089</c:v>
                </c:pt>
                <c:pt idx="1347">
                  <c:v>-0.647029114</c:v>
                </c:pt>
                <c:pt idx="1348">
                  <c:v>-0.689588417</c:v>
                </c:pt>
                <c:pt idx="1349">
                  <c:v>-0.738074675</c:v>
                </c:pt>
                <c:pt idx="1350">
                  <c:v>-0.791541035</c:v>
                </c:pt>
                <c:pt idx="1351">
                  <c:v>-0.847532327</c:v>
                </c:pt>
                <c:pt idx="1352">
                  <c:v>-0.901663503</c:v>
                </c:pt>
                <c:pt idx="1353">
                  <c:v>-0.947944194</c:v>
                </c:pt>
                <c:pt idx="1354">
                  <c:v>-0.980755727</c:v>
                </c:pt>
                <c:pt idx="1355">
                  <c:v>-0.996443446</c:v>
                </c:pt>
                <c:pt idx="1356">
                  <c:v>-0.994985776</c:v>
                </c:pt>
                <c:pt idx="1357">
                  <c:v>-0.979327507</c:v>
                </c:pt>
                <c:pt idx="1358">
                  <c:v>-0.954509773</c:v>
                </c:pt>
                <c:pt idx="1359">
                  <c:v>-0.927199922</c:v>
                </c:pt>
                <c:pt idx="1360">
                  <c:v>-0.902794692</c:v>
                </c:pt>
                <c:pt idx="1361">
                  <c:v>-0.88480826</c:v>
                </c:pt>
                <c:pt idx="1362">
                  <c:v>-0.874433601</c:v>
                </c:pt>
                <c:pt idx="1363">
                  <c:v>-0.87064464</c:v>
                </c:pt>
                <c:pt idx="1364">
                  <c:v>-0.870683519</c:v>
                </c:pt>
                <c:pt idx="1365">
                  <c:v>-0.87032878</c:v>
                </c:pt>
                <c:pt idx="1366">
                  <c:v>-0.865505951</c:v>
                </c:pt>
                <c:pt idx="1367">
                  <c:v>-0.853711435</c:v>
                </c:pt>
                <c:pt idx="1368">
                  <c:v>-0.833578823</c:v>
                </c:pt>
                <c:pt idx="1369">
                  <c:v>-0.806643255</c:v>
                </c:pt>
                <c:pt idx="1370">
                  <c:v>-0.776608767</c:v>
                </c:pt>
                <c:pt idx="1371">
                  <c:v>-0.746378488</c:v>
                </c:pt>
                <c:pt idx="1372">
                  <c:v>-0.718856976</c:v>
                </c:pt>
                <c:pt idx="1373">
                  <c:v>-0.696976725</c:v>
                </c:pt>
                <c:pt idx="1374">
                  <c:v>-0.682008386</c:v>
                </c:pt>
                <c:pt idx="1375">
                  <c:v>-0.67319147</c:v>
                </c:pt>
                <c:pt idx="1376">
                  <c:v>-0.668678226</c:v>
                </c:pt>
                <c:pt idx="1377">
                  <c:v>-0.666166402</c:v>
                </c:pt>
                <c:pt idx="1378">
                  <c:v>-0.662365877</c:v>
                </c:pt>
                <c:pt idx="1379">
                  <c:v>-0.655290444</c:v>
                </c:pt>
                <c:pt idx="1380">
                  <c:v>-0.645290558</c:v>
                </c:pt>
                <c:pt idx="1381">
                  <c:v>-0.633830511</c:v>
                </c:pt>
                <c:pt idx="1382">
                  <c:v>-0.623477081</c:v>
                </c:pt>
                <c:pt idx="1383">
                  <c:v>-0.617523979</c:v>
                </c:pt>
                <c:pt idx="1384">
                  <c:v>-0.619593625</c:v>
                </c:pt>
                <c:pt idx="1385">
                  <c:v>-0.630790225</c:v>
                </c:pt>
                <c:pt idx="1386">
                  <c:v>-0.651827554</c:v>
                </c:pt>
                <c:pt idx="1387">
                  <c:v>-0.682835883</c:v>
                </c:pt>
                <c:pt idx="1388">
                  <c:v>-0.721295364</c:v>
                </c:pt>
                <c:pt idx="1389">
                  <c:v>-0.764077471</c:v>
                </c:pt>
                <c:pt idx="1390">
                  <c:v>-0.807812307</c:v>
                </c:pt>
                <c:pt idx="1391">
                  <c:v>-0.850138308</c:v>
                </c:pt>
                <c:pt idx="1392">
                  <c:v>-0.8889383</c:v>
                </c:pt>
                <c:pt idx="1393">
                  <c:v>-0.923198003</c:v>
                </c:pt>
                <c:pt idx="1394">
                  <c:v>-0.953093632</c:v>
                </c:pt>
                <c:pt idx="1395">
                  <c:v>-0.978444567</c:v>
                </c:pt>
                <c:pt idx="1396">
                  <c:v>-0.999471889</c:v>
                </c:pt>
                <c:pt idx="1397">
                  <c:v>-1.017634574</c:v>
                </c:pt>
                <c:pt idx="1398">
                  <c:v>-1.034035661</c:v>
                </c:pt>
                <c:pt idx="1399">
                  <c:v>-1.048567042</c:v>
                </c:pt>
                <c:pt idx="1400">
                  <c:v>-1.061302336</c:v>
                </c:pt>
                <c:pt idx="1401">
                  <c:v>-1.071174731</c:v>
                </c:pt>
                <c:pt idx="1402">
                  <c:v>-1.075158969</c:v>
                </c:pt>
                <c:pt idx="1403">
                  <c:v>-1.070490064</c:v>
                </c:pt>
                <c:pt idx="1404">
                  <c:v>-1.055565684</c:v>
                </c:pt>
                <c:pt idx="1405">
                  <c:v>-1.027959099</c:v>
                </c:pt>
                <c:pt idx="1406">
                  <c:v>-0.986445516</c:v>
                </c:pt>
                <c:pt idx="1407">
                  <c:v>-0.931262275</c:v>
                </c:pt>
                <c:pt idx="1408">
                  <c:v>-0.863136854</c:v>
                </c:pt>
                <c:pt idx="1409">
                  <c:v>-0.784263543</c:v>
                </c:pt>
                <c:pt idx="1410">
                  <c:v>-0.699356337</c:v>
                </c:pt>
                <c:pt idx="1411">
                  <c:v>-0.614437793</c:v>
                </c:pt>
                <c:pt idx="1412">
                  <c:v>-0.533574321</c:v>
                </c:pt>
                <c:pt idx="1413">
                  <c:v>-0.460200666</c:v>
                </c:pt>
                <c:pt idx="1414">
                  <c:v>-0.39611112</c:v>
                </c:pt>
                <c:pt idx="1415">
                  <c:v>-0.339805052</c:v>
                </c:pt>
                <c:pt idx="1416">
                  <c:v>-0.287844153</c:v>
                </c:pt>
                <c:pt idx="1417">
                  <c:v>-0.237122056</c:v>
                </c:pt>
                <c:pt idx="1418">
                  <c:v>-0.18475878</c:v>
                </c:pt>
                <c:pt idx="1419">
                  <c:v>-0.128087719</c:v>
                </c:pt>
                <c:pt idx="1420">
                  <c:v>-0.068065029</c:v>
                </c:pt>
                <c:pt idx="1421">
                  <c:v>-0.008580293</c:v>
                </c:pt>
                <c:pt idx="1422">
                  <c:v>0.046430045</c:v>
                </c:pt>
                <c:pt idx="1423">
                  <c:v>0.093245286</c:v>
                </c:pt>
                <c:pt idx="1424">
                  <c:v>0.128153767</c:v>
                </c:pt>
                <c:pt idx="1425">
                  <c:v>0.150639104</c:v>
                </c:pt>
                <c:pt idx="1426">
                  <c:v>0.163540705</c:v>
                </c:pt>
                <c:pt idx="1427">
                  <c:v>0.168946013</c:v>
                </c:pt>
                <c:pt idx="1428">
                  <c:v>0.169137564</c:v>
                </c:pt>
                <c:pt idx="1429">
                  <c:v>0.167647638</c:v>
                </c:pt>
                <c:pt idx="1430">
                  <c:v>0.167522952</c:v>
                </c:pt>
                <c:pt idx="1431">
                  <c:v>0.169343668</c:v>
                </c:pt>
                <c:pt idx="1432">
                  <c:v>0.174104191</c:v>
                </c:pt>
                <c:pt idx="1433">
                  <c:v>0.180943814</c:v>
                </c:pt>
                <c:pt idx="1434">
                  <c:v>0.185974649</c:v>
                </c:pt>
                <c:pt idx="1435">
                  <c:v>0.18574506</c:v>
                </c:pt>
                <c:pt idx="1436">
                  <c:v>0.177837555</c:v>
                </c:pt>
                <c:pt idx="1437">
                  <c:v>0.160700866</c:v>
                </c:pt>
                <c:pt idx="1438">
                  <c:v>0.132579916</c:v>
                </c:pt>
                <c:pt idx="1439">
                  <c:v>0.094958182</c:v>
                </c:pt>
                <c:pt idx="1440">
                  <c:v>0.051147539</c:v>
                </c:pt>
                <c:pt idx="1441">
                  <c:v>0.004666381</c:v>
                </c:pt>
                <c:pt idx="1442">
                  <c:v>-0.038786355</c:v>
                </c:pt>
                <c:pt idx="1443">
                  <c:v>-0.073232858</c:v>
                </c:pt>
                <c:pt idx="1444">
                  <c:v>-0.094445387</c:v>
                </c:pt>
                <c:pt idx="1445">
                  <c:v>-0.10032194</c:v>
                </c:pt>
                <c:pt idx="1446">
                  <c:v>-0.091186807</c:v>
                </c:pt>
                <c:pt idx="1447">
                  <c:v>-0.069292644</c:v>
                </c:pt>
                <c:pt idx="1448">
                  <c:v>-0.039222314</c:v>
                </c:pt>
                <c:pt idx="1449">
                  <c:v>-0.005688811</c:v>
                </c:pt>
                <c:pt idx="1450">
                  <c:v>0.027712624</c:v>
                </c:pt>
                <c:pt idx="1451">
                  <c:v>0.057308657</c:v>
                </c:pt>
                <c:pt idx="1452">
                  <c:v>0.08231553</c:v>
                </c:pt>
                <c:pt idx="1453">
                  <c:v>0.105466554</c:v>
                </c:pt>
                <c:pt idx="1454">
                  <c:v>0.131975487</c:v>
                </c:pt>
                <c:pt idx="1455">
                  <c:v>0.166846978</c:v>
                </c:pt>
                <c:pt idx="1456">
                  <c:v>0.214545582</c:v>
                </c:pt>
                <c:pt idx="1457">
                  <c:v>0.277242627</c:v>
                </c:pt>
                <c:pt idx="1458">
                  <c:v>0.352288408</c:v>
                </c:pt>
                <c:pt idx="1459">
                  <c:v>0.435858998</c:v>
                </c:pt>
                <c:pt idx="1460">
                  <c:v>0.521525112</c:v>
                </c:pt>
                <c:pt idx="1461">
                  <c:v>0.602039836</c:v>
                </c:pt>
                <c:pt idx="1462">
                  <c:v>0.671953728</c:v>
                </c:pt>
                <c:pt idx="1463">
                  <c:v>0.727943968</c:v>
                </c:pt>
                <c:pt idx="1464">
                  <c:v>0.770514718</c:v>
                </c:pt>
                <c:pt idx="1465">
                  <c:v>0.801949958</c:v>
                </c:pt>
                <c:pt idx="1466">
                  <c:v>0.826730637</c:v>
                </c:pt>
                <c:pt idx="1467">
                  <c:v>0.849691835</c:v>
                </c:pt>
                <c:pt idx="1468">
                  <c:v>0.873196479</c:v>
                </c:pt>
                <c:pt idx="1469">
                  <c:v>0.897799394</c:v>
                </c:pt>
                <c:pt idx="1470">
                  <c:v>0.92238391</c:v>
                </c:pt>
                <c:pt idx="1471">
                  <c:v>0.944860476</c:v>
                </c:pt>
                <c:pt idx="1472">
                  <c:v>0.963190712</c:v>
                </c:pt>
                <c:pt idx="1473">
                  <c:v>0.97594566</c:v>
                </c:pt>
                <c:pt idx="1474">
                  <c:v>0.9818326</c:v>
                </c:pt>
                <c:pt idx="1475">
                  <c:v>0.979967668</c:v>
                </c:pt>
                <c:pt idx="1476">
                  <c:v>0.970000258</c:v>
                </c:pt>
                <c:pt idx="1477">
                  <c:v>0.953223785</c:v>
                </c:pt>
                <c:pt idx="1478">
                  <c:v>0.931707492</c:v>
                </c:pt>
                <c:pt idx="1479">
                  <c:v>0.907739476</c:v>
                </c:pt>
                <c:pt idx="1480">
                  <c:v>0.884010317</c:v>
                </c:pt>
                <c:pt idx="1481">
                  <c:v>0.863734904</c:v>
                </c:pt>
                <c:pt idx="1482">
                  <c:v>0.848548884</c:v>
                </c:pt>
                <c:pt idx="1483">
                  <c:v>0.838847213</c:v>
                </c:pt>
                <c:pt idx="1484">
                  <c:v>0.834580402</c:v>
                </c:pt>
                <c:pt idx="1485">
                  <c:v>0.833005021</c:v>
                </c:pt>
                <c:pt idx="1486">
                  <c:v>0.830458331</c:v>
                </c:pt>
                <c:pt idx="1487">
                  <c:v>0.82324862</c:v>
                </c:pt>
                <c:pt idx="1488">
                  <c:v>0.808675854</c:v>
                </c:pt>
                <c:pt idx="1489">
                  <c:v>0.786202136</c:v>
                </c:pt>
                <c:pt idx="1490">
                  <c:v>0.756726907</c:v>
                </c:pt>
                <c:pt idx="1491">
                  <c:v>0.723329787</c:v>
                </c:pt>
                <c:pt idx="1492">
                  <c:v>0.68936019</c:v>
                </c:pt>
                <c:pt idx="1493">
                  <c:v>0.657488067</c:v>
                </c:pt>
                <c:pt idx="1494">
                  <c:v>0.631016716</c:v>
                </c:pt>
                <c:pt idx="1495">
                  <c:v>0.6129903</c:v>
                </c:pt>
                <c:pt idx="1496">
                  <c:v>0.604145895</c:v>
                </c:pt>
                <c:pt idx="1497">
                  <c:v>0.603986098</c:v>
                </c:pt>
                <c:pt idx="1498">
                  <c:v>0.610808533</c:v>
                </c:pt>
                <c:pt idx="1499">
                  <c:v>0.621851807</c:v>
                </c:pt>
                <c:pt idx="1500">
                  <c:v>0.633779701</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numCache>
            </c:numRef>
          </c:yVal>
          <c:smooth val="1"/>
        </c:ser>
        <c:ser>
          <c:idx val="1"/>
          <c:order val="1"/>
          <c:tx>
            <c:strRef>
              <c:f>"ABAQUS_Ux"</c:f>
              <c:strCache>
                <c:ptCount val="1"/>
                <c:pt idx="0">
                  <c:v>ABAQUS_Ux</c:v>
                </c:pt>
              </c:strCache>
            </c:strRef>
          </c:tx>
          <c:spPr>
            <a:ln w="3175" cap="rnd">
              <a:solidFill>
                <a:schemeClr val="accent2"/>
              </a:solidFill>
              <a:round/>
            </a:ln>
            <a:effectLst/>
          </c:spPr>
          <c:marker>
            <c:symbol val="none"/>
          </c:marker>
          <c:dLbls>
            <c:delete val="1"/>
          </c:dLbls>
          <c:xVal>
            <c:numRef>
              <c:f>[菏泽电视塔.xlsx]菏泽塔_层模型!$B:$B</c:f>
              <c:numCache>
                <c:formatCode>General</c:formatCode>
                <c:ptCount val="1048576"/>
                <c:pt idx="0">
                  <c:v>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4.02</c:v>
                </c:pt>
                <c:pt idx="202">
                  <c:v>4.04</c:v>
                </c:pt>
                <c:pt idx="203">
                  <c:v>4.06</c:v>
                </c:pt>
                <c:pt idx="204">
                  <c:v>4.08</c:v>
                </c:pt>
                <c:pt idx="205">
                  <c:v>4.1</c:v>
                </c:pt>
                <c:pt idx="206">
                  <c:v>4.12</c:v>
                </c:pt>
                <c:pt idx="207">
                  <c:v>4.14</c:v>
                </c:pt>
                <c:pt idx="208">
                  <c:v>4.16</c:v>
                </c:pt>
                <c:pt idx="209">
                  <c:v>4.18</c:v>
                </c:pt>
                <c:pt idx="210">
                  <c:v>4.2</c:v>
                </c:pt>
                <c:pt idx="211">
                  <c:v>4.22</c:v>
                </c:pt>
                <c:pt idx="212">
                  <c:v>4.24</c:v>
                </c:pt>
                <c:pt idx="213">
                  <c:v>4.26</c:v>
                </c:pt>
                <c:pt idx="214">
                  <c:v>4.28</c:v>
                </c:pt>
                <c:pt idx="215">
                  <c:v>4.3</c:v>
                </c:pt>
                <c:pt idx="216">
                  <c:v>4.32</c:v>
                </c:pt>
                <c:pt idx="217">
                  <c:v>4.34</c:v>
                </c:pt>
                <c:pt idx="218">
                  <c:v>4.36</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4.62</c:v>
                </c:pt>
                <c:pt idx="232">
                  <c:v>4.64</c:v>
                </c:pt>
                <c:pt idx="233">
                  <c:v>4.66</c:v>
                </c:pt>
                <c:pt idx="234">
                  <c:v>4.68</c:v>
                </c:pt>
                <c:pt idx="235">
                  <c:v>4.7</c:v>
                </c:pt>
                <c:pt idx="236">
                  <c:v>4.72</c:v>
                </c:pt>
                <c:pt idx="237">
                  <c:v>4.74</c:v>
                </c:pt>
                <c:pt idx="238">
                  <c:v>4.76</c:v>
                </c:pt>
                <c:pt idx="239">
                  <c:v>4.78</c:v>
                </c:pt>
                <c:pt idx="240">
                  <c:v>4.8</c:v>
                </c:pt>
                <c:pt idx="241">
                  <c:v>4.82</c:v>
                </c:pt>
                <c:pt idx="242">
                  <c:v>4.84</c:v>
                </c:pt>
                <c:pt idx="243">
                  <c:v>4.86</c:v>
                </c:pt>
                <c:pt idx="244">
                  <c:v>4.88</c:v>
                </c:pt>
                <c:pt idx="245">
                  <c:v>4.9</c:v>
                </c:pt>
                <c:pt idx="246">
                  <c:v>4.92</c:v>
                </c:pt>
                <c:pt idx="247">
                  <c:v>4.94</c:v>
                </c:pt>
                <c:pt idx="248">
                  <c:v>4.96</c:v>
                </c:pt>
                <c:pt idx="249">
                  <c:v>4.98</c:v>
                </c:pt>
                <c:pt idx="250">
                  <c:v>5</c:v>
                </c:pt>
                <c:pt idx="251">
                  <c:v>5.02</c:v>
                </c:pt>
                <c:pt idx="252">
                  <c:v>5.04</c:v>
                </c:pt>
                <c:pt idx="253">
                  <c:v>5.06</c:v>
                </c:pt>
                <c:pt idx="254">
                  <c:v>5.08</c:v>
                </c:pt>
                <c:pt idx="255">
                  <c:v>5.1</c:v>
                </c:pt>
                <c:pt idx="256">
                  <c:v>5.12</c:v>
                </c:pt>
                <c:pt idx="257">
                  <c:v>5.14</c:v>
                </c:pt>
                <c:pt idx="258">
                  <c:v>5.16</c:v>
                </c:pt>
                <c:pt idx="259">
                  <c:v>5.18</c:v>
                </c:pt>
                <c:pt idx="260">
                  <c:v>5.2</c:v>
                </c:pt>
                <c:pt idx="261">
                  <c:v>5.22</c:v>
                </c:pt>
                <c:pt idx="262">
                  <c:v>5.24</c:v>
                </c:pt>
                <c:pt idx="263">
                  <c:v>5.26</c:v>
                </c:pt>
                <c:pt idx="264">
                  <c:v>5.28</c:v>
                </c:pt>
                <c:pt idx="265">
                  <c:v>5.3</c:v>
                </c:pt>
                <c:pt idx="266">
                  <c:v>5.32</c:v>
                </c:pt>
                <c:pt idx="267">
                  <c:v>5.34</c:v>
                </c:pt>
                <c:pt idx="268">
                  <c:v>5.36</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5.62</c:v>
                </c:pt>
                <c:pt idx="282">
                  <c:v>5.64</c:v>
                </c:pt>
                <c:pt idx="283">
                  <c:v>5.66</c:v>
                </c:pt>
                <c:pt idx="284">
                  <c:v>5.68</c:v>
                </c:pt>
                <c:pt idx="285">
                  <c:v>5.7</c:v>
                </c:pt>
                <c:pt idx="286">
                  <c:v>5.72</c:v>
                </c:pt>
                <c:pt idx="287">
                  <c:v>5.74</c:v>
                </c:pt>
                <c:pt idx="288">
                  <c:v>5.76</c:v>
                </c:pt>
                <c:pt idx="289">
                  <c:v>5.78</c:v>
                </c:pt>
                <c:pt idx="290">
                  <c:v>5.8</c:v>
                </c:pt>
                <c:pt idx="291">
                  <c:v>5.82</c:v>
                </c:pt>
                <c:pt idx="292">
                  <c:v>5.84</c:v>
                </c:pt>
                <c:pt idx="293">
                  <c:v>5.86</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6.12</c:v>
                </c:pt>
                <c:pt idx="307">
                  <c:v>6.14</c:v>
                </c:pt>
                <c:pt idx="308">
                  <c:v>6.16</c:v>
                </c:pt>
                <c:pt idx="309">
                  <c:v>6.18</c:v>
                </c:pt>
                <c:pt idx="310">
                  <c:v>6.2</c:v>
                </c:pt>
                <c:pt idx="311">
                  <c:v>6.22</c:v>
                </c:pt>
                <c:pt idx="312">
                  <c:v>6.24</c:v>
                </c:pt>
                <c:pt idx="313">
                  <c:v>6.26</c:v>
                </c:pt>
                <c:pt idx="314">
                  <c:v>6.28</c:v>
                </c:pt>
                <c:pt idx="315">
                  <c:v>6.3</c:v>
                </c:pt>
                <c:pt idx="316">
                  <c:v>6.32</c:v>
                </c:pt>
                <c:pt idx="317">
                  <c:v>6.34</c:v>
                </c:pt>
                <c:pt idx="318">
                  <c:v>6.36</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6.62</c:v>
                </c:pt>
                <c:pt idx="332">
                  <c:v>6.64</c:v>
                </c:pt>
                <c:pt idx="333">
                  <c:v>6.66</c:v>
                </c:pt>
                <c:pt idx="334">
                  <c:v>6.68</c:v>
                </c:pt>
                <c:pt idx="335">
                  <c:v>6.7</c:v>
                </c:pt>
                <c:pt idx="336">
                  <c:v>6.72</c:v>
                </c:pt>
                <c:pt idx="337">
                  <c:v>6.74</c:v>
                </c:pt>
                <c:pt idx="338">
                  <c:v>6.76</c:v>
                </c:pt>
                <c:pt idx="339">
                  <c:v>6.78</c:v>
                </c:pt>
                <c:pt idx="340">
                  <c:v>6.8</c:v>
                </c:pt>
                <c:pt idx="341">
                  <c:v>6.82</c:v>
                </c:pt>
                <c:pt idx="342">
                  <c:v>6.84</c:v>
                </c:pt>
                <c:pt idx="343">
                  <c:v>6.86</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7.12</c:v>
                </c:pt>
                <c:pt idx="357">
                  <c:v>7.14</c:v>
                </c:pt>
                <c:pt idx="358">
                  <c:v>7.16</c:v>
                </c:pt>
                <c:pt idx="359">
                  <c:v>7.18</c:v>
                </c:pt>
                <c:pt idx="360">
                  <c:v>7.2</c:v>
                </c:pt>
                <c:pt idx="361">
                  <c:v>7.22</c:v>
                </c:pt>
                <c:pt idx="362">
                  <c:v>7.24</c:v>
                </c:pt>
                <c:pt idx="363">
                  <c:v>7.26</c:v>
                </c:pt>
                <c:pt idx="364">
                  <c:v>7.28</c:v>
                </c:pt>
                <c:pt idx="365">
                  <c:v>7.3</c:v>
                </c:pt>
                <c:pt idx="366">
                  <c:v>7.32</c:v>
                </c:pt>
                <c:pt idx="367">
                  <c:v>7.34</c:v>
                </c:pt>
                <c:pt idx="368">
                  <c:v>7.36</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7.62</c:v>
                </c:pt>
                <c:pt idx="382">
                  <c:v>7.64</c:v>
                </c:pt>
                <c:pt idx="383">
                  <c:v>7.66</c:v>
                </c:pt>
                <c:pt idx="384">
                  <c:v>7.68</c:v>
                </c:pt>
                <c:pt idx="385">
                  <c:v>7.7</c:v>
                </c:pt>
                <c:pt idx="386">
                  <c:v>7.72</c:v>
                </c:pt>
                <c:pt idx="387">
                  <c:v>7.74</c:v>
                </c:pt>
                <c:pt idx="388">
                  <c:v>7.76</c:v>
                </c:pt>
                <c:pt idx="389">
                  <c:v>7.78</c:v>
                </c:pt>
                <c:pt idx="390">
                  <c:v>7.8</c:v>
                </c:pt>
                <c:pt idx="391">
                  <c:v>7.82</c:v>
                </c:pt>
                <c:pt idx="392">
                  <c:v>7.84</c:v>
                </c:pt>
                <c:pt idx="393">
                  <c:v>7.86</c:v>
                </c:pt>
                <c:pt idx="394">
                  <c:v>7.88</c:v>
                </c:pt>
                <c:pt idx="395">
                  <c:v>7.9</c:v>
                </c:pt>
                <c:pt idx="396">
                  <c:v>7.92</c:v>
                </c:pt>
                <c:pt idx="397">
                  <c:v>7.94</c:v>
                </c:pt>
                <c:pt idx="398">
                  <c:v>7.96</c:v>
                </c:pt>
                <c:pt idx="399">
                  <c:v>7.98</c:v>
                </c:pt>
                <c:pt idx="400">
                  <c:v>8</c:v>
                </c:pt>
                <c:pt idx="401">
                  <c:v>8.02</c:v>
                </c:pt>
                <c:pt idx="402">
                  <c:v>8.04</c:v>
                </c:pt>
                <c:pt idx="403">
                  <c:v>8.06</c:v>
                </c:pt>
                <c:pt idx="404">
                  <c:v>8.08</c:v>
                </c:pt>
                <c:pt idx="405">
                  <c:v>8.1</c:v>
                </c:pt>
                <c:pt idx="406">
                  <c:v>8.12</c:v>
                </c:pt>
                <c:pt idx="407">
                  <c:v>8.14</c:v>
                </c:pt>
                <c:pt idx="408">
                  <c:v>8.16</c:v>
                </c:pt>
                <c:pt idx="409">
                  <c:v>8.18</c:v>
                </c:pt>
                <c:pt idx="410">
                  <c:v>8.2</c:v>
                </c:pt>
                <c:pt idx="411">
                  <c:v>8.22</c:v>
                </c:pt>
                <c:pt idx="412">
                  <c:v>8.24</c:v>
                </c:pt>
                <c:pt idx="413">
                  <c:v>8.26</c:v>
                </c:pt>
                <c:pt idx="414">
                  <c:v>8.28</c:v>
                </c:pt>
                <c:pt idx="415">
                  <c:v>8.3</c:v>
                </c:pt>
                <c:pt idx="416">
                  <c:v>8.32</c:v>
                </c:pt>
                <c:pt idx="417">
                  <c:v>8.34</c:v>
                </c:pt>
                <c:pt idx="418">
                  <c:v>8.36</c:v>
                </c:pt>
                <c:pt idx="419">
                  <c:v>8.38</c:v>
                </c:pt>
                <c:pt idx="420">
                  <c:v>8.4</c:v>
                </c:pt>
                <c:pt idx="421">
                  <c:v>8.42</c:v>
                </c:pt>
                <c:pt idx="422">
                  <c:v>8.44</c:v>
                </c:pt>
                <c:pt idx="423">
                  <c:v>8.46</c:v>
                </c:pt>
                <c:pt idx="424">
                  <c:v>8.48</c:v>
                </c:pt>
                <c:pt idx="425">
                  <c:v>8.5</c:v>
                </c:pt>
                <c:pt idx="426">
                  <c:v>8.52</c:v>
                </c:pt>
                <c:pt idx="427">
                  <c:v>8.54</c:v>
                </c:pt>
                <c:pt idx="428">
                  <c:v>8.56</c:v>
                </c:pt>
                <c:pt idx="429">
                  <c:v>8.58</c:v>
                </c:pt>
                <c:pt idx="430">
                  <c:v>8.6</c:v>
                </c:pt>
                <c:pt idx="431">
                  <c:v>8.62</c:v>
                </c:pt>
                <c:pt idx="432">
                  <c:v>8.64</c:v>
                </c:pt>
                <c:pt idx="433">
                  <c:v>8.66</c:v>
                </c:pt>
                <c:pt idx="434">
                  <c:v>8.68</c:v>
                </c:pt>
                <c:pt idx="435">
                  <c:v>8.7</c:v>
                </c:pt>
                <c:pt idx="436">
                  <c:v>8.72</c:v>
                </c:pt>
                <c:pt idx="437">
                  <c:v>8.74</c:v>
                </c:pt>
                <c:pt idx="438">
                  <c:v>8.76</c:v>
                </c:pt>
                <c:pt idx="439">
                  <c:v>8.78</c:v>
                </c:pt>
                <c:pt idx="440">
                  <c:v>8.8</c:v>
                </c:pt>
                <c:pt idx="441">
                  <c:v>8.82</c:v>
                </c:pt>
                <c:pt idx="442">
                  <c:v>8.84</c:v>
                </c:pt>
                <c:pt idx="443">
                  <c:v>8.86</c:v>
                </c:pt>
                <c:pt idx="444">
                  <c:v>8.88</c:v>
                </c:pt>
                <c:pt idx="445">
                  <c:v>8.9</c:v>
                </c:pt>
                <c:pt idx="446">
                  <c:v>8.92</c:v>
                </c:pt>
                <c:pt idx="447">
                  <c:v>8.94</c:v>
                </c:pt>
                <c:pt idx="448">
                  <c:v>8.96</c:v>
                </c:pt>
                <c:pt idx="449">
                  <c:v>8.98</c:v>
                </c:pt>
                <c:pt idx="450">
                  <c:v>9</c:v>
                </c:pt>
                <c:pt idx="451">
                  <c:v>9.02</c:v>
                </c:pt>
                <c:pt idx="452">
                  <c:v>9.04</c:v>
                </c:pt>
                <c:pt idx="453">
                  <c:v>9.06</c:v>
                </c:pt>
                <c:pt idx="454">
                  <c:v>9.08</c:v>
                </c:pt>
                <c:pt idx="455">
                  <c:v>9.1</c:v>
                </c:pt>
                <c:pt idx="456">
                  <c:v>9.12</c:v>
                </c:pt>
                <c:pt idx="457">
                  <c:v>9.14</c:v>
                </c:pt>
                <c:pt idx="458">
                  <c:v>9.16</c:v>
                </c:pt>
                <c:pt idx="459">
                  <c:v>9.18</c:v>
                </c:pt>
                <c:pt idx="460">
                  <c:v>9.2</c:v>
                </c:pt>
                <c:pt idx="461">
                  <c:v>9.22</c:v>
                </c:pt>
                <c:pt idx="462">
                  <c:v>9.24</c:v>
                </c:pt>
                <c:pt idx="463">
                  <c:v>9.26</c:v>
                </c:pt>
                <c:pt idx="464">
                  <c:v>9.28</c:v>
                </c:pt>
                <c:pt idx="465">
                  <c:v>9.3</c:v>
                </c:pt>
                <c:pt idx="466">
                  <c:v>9.32</c:v>
                </c:pt>
                <c:pt idx="467">
                  <c:v>9.34</c:v>
                </c:pt>
                <c:pt idx="468">
                  <c:v>9.36</c:v>
                </c:pt>
                <c:pt idx="469">
                  <c:v>9.38</c:v>
                </c:pt>
                <c:pt idx="470">
                  <c:v>9.4</c:v>
                </c:pt>
                <c:pt idx="471">
                  <c:v>9.42</c:v>
                </c:pt>
                <c:pt idx="472">
                  <c:v>9.44</c:v>
                </c:pt>
                <c:pt idx="473">
                  <c:v>9.46</c:v>
                </c:pt>
                <c:pt idx="474">
                  <c:v>9.48</c:v>
                </c:pt>
                <c:pt idx="475">
                  <c:v>9.5</c:v>
                </c:pt>
                <c:pt idx="476">
                  <c:v>9.52</c:v>
                </c:pt>
                <c:pt idx="477">
                  <c:v>9.54</c:v>
                </c:pt>
                <c:pt idx="478">
                  <c:v>9.56</c:v>
                </c:pt>
                <c:pt idx="479">
                  <c:v>9.58</c:v>
                </c:pt>
                <c:pt idx="480">
                  <c:v>9.6</c:v>
                </c:pt>
                <c:pt idx="481">
                  <c:v>9.62</c:v>
                </c:pt>
                <c:pt idx="482">
                  <c:v>9.64</c:v>
                </c:pt>
                <c:pt idx="483">
                  <c:v>9.66</c:v>
                </c:pt>
                <c:pt idx="484">
                  <c:v>9.68</c:v>
                </c:pt>
                <c:pt idx="485">
                  <c:v>9.7</c:v>
                </c:pt>
                <c:pt idx="486">
                  <c:v>9.72</c:v>
                </c:pt>
                <c:pt idx="487">
                  <c:v>9.74</c:v>
                </c:pt>
                <c:pt idx="488">
                  <c:v>9.76</c:v>
                </c:pt>
                <c:pt idx="489">
                  <c:v>9.78</c:v>
                </c:pt>
                <c:pt idx="490">
                  <c:v>9.8</c:v>
                </c:pt>
                <c:pt idx="491">
                  <c:v>9.82</c:v>
                </c:pt>
                <c:pt idx="492">
                  <c:v>9.84</c:v>
                </c:pt>
                <c:pt idx="493">
                  <c:v>9.86</c:v>
                </c:pt>
                <c:pt idx="494">
                  <c:v>9.88</c:v>
                </c:pt>
                <c:pt idx="495">
                  <c:v>9.9</c:v>
                </c:pt>
                <c:pt idx="496">
                  <c:v>9.92</c:v>
                </c:pt>
                <c:pt idx="497">
                  <c:v>9.94</c:v>
                </c:pt>
                <c:pt idx="498">
                  <c:v>9.96</c:v>
                </c:pt>
                <c:pt idx="499">
                  <c:v>9.98</c:v>
                </c:pt>
                <c:pt idx="500">
                  <c:v>10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c:v>
                </c:pt>
                <c:pt idx="801">
                  <c:v>16.02</c:v>
                </c:pt>
                <c:pt idx="802">
                  <c:v>16.04</c:v>
                </c:pt>
                <c:pt idx="803">
                  <c:v>16.06</c:v>
                </c:pt>
                <c:pt idx="804">
                  <c:v>16.08</c:v>
                </c:pt>
                <c:pt idx="805">
                  <c:v>16.1</c:v>
                </c:pt>
                <c:pt idx="806">
                  <c:v>16.12</c:v>
                </c:pt>
                <c:pt idx="807">
                  <c:v>16.14</c:v>
                </c:pt>
                <c:pt idx="808">
                  <c:v>16.16</c:v>
                </c:pt>
                <c:pt idx="809">
                  <c:v>16.18</c:v>
                </c:pt>
                <c:pt idx="810">
                  <c:v>16.2</c:v>
                </c:pt>
                <c:pt idx="811">
                  <c:v>16.22</c:v>
                </c:pt>
                <c:pt idx="812">
                  <c:v>16.24</c:v>
                </c:pt>
                <c:pt idx="813">
                  <c:v>16.26</c:v>
                </c:pt>
                <c:pt idx="814">
                  <c:v>16.28</c:v>
                </c:pt>
                <c:pt idx="815">
                  <c:v>16.3</c:v>
                </c:pt>
                <c:pt idx="816">
                  <c:v>16.32</c:v>
                </c:pt>
                <c:pt idx="817">
                  <c:v>16.34</c:v>
                </c:pt>
                <c:pt idx="818">
                  <c:v>16.36</c:v>
                </c:pt>
                <c:pt idx="819">
                  <c:v>16.38</c:v>
                </c:pt>
                <c:pt idx="820">
                  <c:v>16.4</c:v>
                </c:pt>
                <c:pt idx="821">
                  <c:v>16.42</c:v>
                </c:pt>
                <c:pt idx="822">
                  <c:v>16.44</c:v>
                </c:pt>
                <c:pt idx="823">
                  <c:v>16.46</c:v>
                </c:pt>
                <c:pt idx="824">
                  <c:v>16.48</c:v>
                </c:pt>
                <c:pt idx="825">
                  <c:v>16.5</c:v>
                </c:pt>
                <c:pt idx="826">
                  <c:v>16.52</c:v>
                </c:pt>
                <c:pt idx="827">
                  <c:v>16.54</c:v>
                </c:pt>
                <c:pt idx="828">
                  <c:v>16.56</c:v>
                </c:pt>
                <c:pt idx="829">
                  <c:v>16.58</c:v>
                </c:pt>
                <c:pt idx="830">
                  <c:v>16.6</c:v>
                </c:pt>
                <c:pt idx="831">
                  <c:v>16.62</c:v>
                </c:pt>
                <c:pt idx="832">
                  <c:v>16.64</c:v>
                </c:pt>
                <c:pt idx="833">
                  <c:v>16.66</c:v>
                </c:pt>
                <c:pt idx="834">
                  <c:v>16.68</c:v>
                </c:pt>
                <c:pt idx="835">
                  <c:v>16.7</c:v>
                </c:pt>
                <c:pt idx="836">
                  <c:v>16.72</c:v>
                </c:pt>
                <c:pt idx="837">
                  <c:v>16.74</c:v>
                </c:pt>
                <c:pt idx="838">
                  <c:v>16.76</c:v>
                </c:pt>
                <c:pt idx="839">
                  <c:v>16.78</c:v>
                </c:pt>
                <c:pt idx="840">
                  <c:v>16.8</c:v>
                </c:pt>
                <c:pt idx="841">
                  <c:v>16.82</c:v>
                </c:pt>
                <c:pt idx="842">
                  <c:v>16.84</c:v>
                </c:pt>
                <c:pt idx="843">
                  <c:v>16.86</c:v>
                </c:pt>
                <c:pt idx="844">
                  <c:v>16.88</c:v>
                </c:pt>
                <c:pt idx="845">
                  <c:v>16.9</c:v>
                </c:pt>
                <c:pt idx="846">
                  <c:v>16.92</c:v>
                </c:pt>
                <c:pt idx="847">
                  <c:v>16.94</c:v>
                </c:pt>
                <c:pt idx="848">
                  <c:v>16.96</c:v>
                </c:pt>
                <c:pt idx="849">
                  <c:v>16.98</c:v>
                </c:pt>
                <c:pt idx="850">
                  <c:v>17</c:v>
                </c:pt>
                <c:pt idx="851">
                  <c:v>17.02</c:v>
                </c:pt>
                <c:pt idx="852">
                  <c:v>17.04</c:v>
                </c:pt>
                <c:pt idx="853">
                  <c:v>17.06</c:v>
                </c:pt>
                <c:pt idx="854">
                  <c:v>17.08</c:v>
                </c:pt>
                <c:pt idx="855">
                  <c:v>17.1</c:v>
                </c:pt>
                <c:pt idx="856">
                  <c:v>17.12</c:v>
                </c:pt>
                <c:pt idx="857">
                  <c:v>17.14</c:v>
                </c:pt>
                <c:pt idx="858">
                  <c:v>17.16</c:v>
                </c:pt>
                <c:pt idx="859">
                  <c:v>17.18</c:v>
                </c:pt>
                <c:pt idx="860">
                  <c:v>17.2</c:v>
                </c:pt>
                <c:pt idx="861">
                  <c:v>17.22</c:v>
                </c:pt>
                <c:pt idx="862">
                  <c:v>17.24</c:v>
                </c:pt>
                <c:pt idx="863">
                  <c:v>17.26</c:v>
                </c:pt>
                <c:pt idx="864">
                  <c:v>17.28</c:v>
                </c:pt>
                <c:pt idx="865">
                  <c:v>17.3</c:v>
                </c:pt>
                <c:pt idx="866">
                  <c:v>17.32</c:v>
                </c:pt>
                <c:pt idx="867">
                  <c:v>17.34</c:v>
                </c:pt>
                <c:pt idx="868">
                  <c:v>17.36</c:v>
                </c:pt>
                <c:pt idx="869">
                  <c:v>17.38</c:v>
                </c:pt>
                <c:pt idx="870">
                  <c:v>17.4</c:v>
                </c:pt>
                <c:pt idx="871">
                  <c:v>17.42</c:v>
                </c:pt>
                <c:pt idx="872">
                  <c:v>17.44</c:v>
                </c:pt>
                <c:pt idx="873">
                  <c:v>17.46</c:v>
                </c:pt>
                <c:pt idx="874">
                  <c:v>17.48</c:v>
                </c:pt>
                <c:pt idx="875">
                  <c:v>17.5</c:v>
                </c:pt>
                <c:pt idx="876">
                  <c:v>17.52</c:v>
                </c:pt>
                <c:pt idx="877">
                  <c:v>17.54</c:v>
                </c:pt>
                <c:pt idx="878">
                  <c:v>17.56</c:v>
                </c:pt>
                <c:pt idx="879">
                  <c:v>17.58</c:v>
                </c:pt>
                <c:pt idx="880">
                  <c:v>17.6</c:v>
                </c:pt>
                <c:pt idx="881">
                  <c:v>17.62</c:v>
                </c:pt>
                <c:pt idx="882">
                  <c:v>17.64</c:v>
                </c:pt>
                <c:pt idx="883">
                  <c:v>17.66</c:v>
                </c:pt>
                <c:pt idx="884">
                  <c:v>17.68</c:v>
                </c:pt>
                <c:pt idx="885">
                  <c:v>17.7</c:v>
                </c:pt>
                <c:pt idx="886">
                  <c:v>17.72</c:v>
                </c:pt>
                <c:pt idx="887">
                  <c:v>17.74</c:v>
                </c:pt>
                <c:pt idx="888">
                  <c:v>17.76</c:v>
                </c:pt>
                <c:pt idx="889">
                  <c:v>17.78</c:v>
                </c:pt>
                <c:pt idx="890">
                  <c:v>17.8</c:v>
                </c:pt>
                <c:pt idx="891">
                  <c:v>17.82</c:v>
                </c:pt>
                <c:pt idx="892">
                  <c:v>17.84</c:v>
                </c:pt>
                <c:pt idx="893">
                  <c:v>17.86</c:v>
                </c:pt>
                <c:pt idx="894">
                  <c:v>17.88</c:v>
                </c:pt>
                <c:pt idx="895">
                  <c:v>17.9</c:v>
                </c:pt>
                <c:pt idx="896">
                  <c:v>17.92</c:v>
                </c:pt>
                <c:pt idx="897">
                  <c:v>17.94</c:v>
                </c:pt>
                <c:pt idx="898">
                  <c:v>17.96</c:v>
                </c:pt>
                <c:pt idx="899">
                  <c:v>17.98</c:v>
                </c:pt>
                <c:pt idx="900">
                  <c:v>18</c:v>
                </c:pt>
                <c:pt idx="901">
                  <c:v>18.02</c:v>
                </c:pt>
                <c:pt idx="902">
                  <c:v>18.04</c:v>
                </c:pt>
                <c:pt idx="903">
                  <c:v>18.06</c:v>
                </c:pt>
                <c:pt idx="904">
                  <c:v>18.08</c:v>
                </c:pt>
                <c:pt idx="905">
                  <c:v>18.1</c:v>
                </c:pt>
                <c:pt idx="906">
                  <c:v>18.12</c:v>
                </c:pt>
                <c:pt idx="907">
                  <c:v>18.14</c:v>
                </c:pt>
                <c:pt idx="908">
                  <c:v>18.16</c:v>
                </c:pt>
                <c:pt idx="909">
                  <c:v>18.18</c:v>
                </c:pt>
                <c:pt idx="910">
                  <c:v>18.2</c:v>
                </c:pt>
                <c:pt idx="911">
                  <c:v>18.22</c:v>
                </c:pt>
                <c:pt idx="912">
                  <c:v>18.24</c:v>
                </c:pt>
                <c:pt idx="913">
                  <c:v>18.26</c:v>
                </c:pt>
                <c:pt idx="914">
                  <c:v>18.28</c:v>
                </c:pt>
                <c:pt idx="915">
                  <c:v>18.3</c:v>
                </c:pt>
                <c:pt idx="916">
                  <c:v>18.32</c:v>
                </c:pt>
                <c:pt idx="917">
                  <c:v>18.34</c:v>
                </c:pt>
                <c:pt idx="918">
                  <c:v>18.36</c:v>
                </c:pt>
                <c:pt idx="919">
                  <c:v>18.38</c:v>
                </c:pt>
                <c:pt idx="920">
                  <c:v>18.4</c:v>
                </c:pt>
                <c:pt idx="921">
                  <c:v>18.42</c:v>
                </c:pt>
                <c:pt idx="922">
                  <c:v>18.44</c:v>
                </c:pt>
                <c:pt idx="923">
                  <c:v>18.46</c:v>
                </c:pt>
                <c:pt idx="924">
                  <c:v>18.48</c:v>
                </c:pt>
                <c:pt idx="925">
                  <c:v>18.5</c:v>
                </c:pt>
                <c:pt idx="926">
                  <c:v>18.52</c:v>
                </c:pt>
                <c:pt idx="927">
                  <c:v>18.54</c:v>
                </c:pt>
                <c:pt idx="928">
                  <c:v>18.56</c:v>
                </c:pt>
                <c:pt idx="929">
                  <c:v>18.58</c:v>
                </c:pt>
                <c:pt idx="930">
                  <c:v>18.6</c:v>
                </c:pt>
                <c:pt idx="931">
                  <c:v>18.62</c:v>
                </c:pt>
                <c:pt idx="932">
                  <c:v>18.64</c:v>
                </c:pt>
                <c:pt idx="933">
                  <c:v>18.66</c:v>
                </c:pt>
                <c:pt idx="934">
                  <c:v>18.68</c:v>
                </c:pt>
                <c:pt idx="935">
                  <c:v>18.7</c:v>
                </c:pt>
                <c:pt idx="936">
                  <c:v>18.72</c:v>
                </c:pt>
                <c:pt idx="937">
                  <c:v>18.74</c:v>
                </c:pt>
                <c:pt idx="938">
                  <c:v>18.76</c:v>
                </c:pt>
                <c:pt idx="939">
                  <c:v>18.78</c:v>
                </c:pt>
                <c:pt idx="940">
                  <c:v>18.8</c:v>
                </c:pt>
                <c:pt idx="941">
                  <c:v>18.82</c:v>
                </c:pt>
                <c:pt idx="942">
                  <c:v>18.84</c:v>
                </c:pt>
                <c:pt idx="943">
                  <c:v>18.86</c:v>
                </c:pt>
                <c:pt idx="944">
                  <c:v>18.88</c:v>
                </c:pt>
                <c:pt idx="945">
                  <c:v>18.9</c:v>
                </c:pt>
                <c:pt idx="946">
                  <c:v>18.92</c:v>
                </c:pt>
                <c:pt idx="947">
                  <c:v>18.94</c:v>
                </c:pt>
                <c:pt idx="948">
                  <c:v>18.96</c:v>
                </c:pt>
                <c:pt idx="949">
                  <c:v>18.98</c:v>
                </c:pt>
                <c:pt idx="950">
                  <c:v>19</c:v>
                </c:pt>
                <c:pt idx="951">
                  <c:v>19.02</c:v>
                </c:pt>
                <c:pt idx="952">
                  <c:v>19.04</c:v>
                </c:pt>
                <c:pt idx="953">
                  <c:v>19.06</c:v>
                </c:pt>
                <c:pt idx="954">
                  <c:v>19.08</c:v>
                </c:pt>
                <c:pt idx="955">
                  <c:v>19.1</c:v>
                </c:pt>
                <c:pt idx="956">
                  <c:v>19.12</c:v>
                </c:pt>
                <c:pt idx="957">
                  <c:v>19.14</c:v>
                </c:pt>
                <c:pt idx="958">
                  <c:v>19.16</c:v>
                </c:pt>
                <c:pt idx="959">
                  <c:v>19.18</c:v>
                </c:pt>
                <c:pt idx="960">
                  <c:v>19.2</c:v>
                </c:pt>
                <c:pt idx="961">
                  <c:v>19.22</c:v>
                </c:pt>
                <c:pt idx="962">
                  <c:v>19.24</c:v>
                </c:pt>
                <c:pt idx="963">
                  <c:v>19.26</c:v>
                </c:pt>
                <c:pt idx="964">
                  <c:v>19.28</c:v>
                </c:pt>
                <c:pt idx="965">
                  <c:v>19.3</c:v>
                </c:pt>
                <c:pt idx="966">
                  <c:v>19.32</c:v>
                </c:pt>
                <c:pt idx="967">
                  <c:v>19.34</c:v>
                </c:pt>
                <c:pt idx="968">
                  <c:v>19.36</c:v>
                </c:pt>
                <c:pt idx="969">
                  <c:v>19.38</c:v>
                </c:pt>
                <c:pt idx="970">
                  <c:v>19.4</c:v>
                </c:pt>
                <c:pt idx="971">
                  <c:v>19.42</c:v>
                </c:pt>
                <c:pt idx="972">
                  <c:v>19.44</c:v>
                </c:pt>
                <c:pt idx="973">
                  <c:v>19.46</c:v>
                </c:pt>
                <c:pt idx="974">
                  <c:v>19.48</c:v>
                </c:pt>
                <c:pt idx="975">
                  <c:v>19.5</c:v>
                </c:pt>
                <c:pt idx="976">
                  <c:v>19.52</c:v>
                </c:pt>
                <c:pt idx="977">
                  <c:v>19.54</c:v>
                </c:pt>
                <c:pt idx="978">
                  <c:v>19.56</c:v>
                </c:pt>
                <c:pt idx="979">
                  <c:v>19.58</c:v>
                </c:pt>
                <c:pt idx="980">
                  <c:v>19.6</c:v>
                </c:pt>
                <c:pt idx="981">
                  <c:v>19.62</c:v>
                </c:pt>
                <c:pt idx="982">
                  <c:v>19.64</c:v>
                </c:pt>
                <c:pt idx="983">
                  <c:v>19.66</c:v>
                </c:pt>
                <c:pt idx="984">
                  <c:v>19.68</c:v>
                </c:pt>
                <c:pt idx="985">
                  <c:v>19.7</c:v>
                </c:pt>
                <c:pt idx="986">
                  <c:v>19.72</c:v>
                </c:pt>
                <c:pt idx="987">
                  <c:v>19.74</c:v>
                </c:pt>
                <c:pt idx="988">
                  <c:v>19.76</c:v>
                </c:pt>
                <c:pt idx="989">
                  <c:v>19.78</c:v>
                </c:pt>
                <c:pt idx="990">
                  <c:v>19.8</c:v>
                </c:pt>
                <c:pt idx="991">
                  <c:v>19.82</c:v>
                </c:pt>
                <c:pt idx="992">
                  <c:v>19.84</c:v>
                </c:pt>
                <c:pt idx="993">
                  <c:v>19.86</c:v>
                </c:pt>
                <c:pt idx="994">
                  <c:v>19.88</c:v>
                </c:pt>
                <c:pt idx="995">
                  <c:v>19.9</c:v>
                </c:pt>
                <c:pt idx="996">
                  <c:v>19.92</c:v>
                </c:pt>
                <c:pt idx="997">
                  <c:v>19.94</c:v>
                </c:pt>
                <c:pt idx="998">
                  <c:v>19.96</c:v>
                </c:pt>
                <c:pt idx="999">
                  <c:v>19.98</c:v>
                </c:pt>
                <c:pt idx="1000">
                  <c:v>20</c:v>
                </c:pt>
                <c:pt idx="1001">
                  <c:v>20.02</c:v>
                </c:pt>
                <c:pt idx="1002">
                  <c:v>20.04</c:v>
                </c:pt>
                <c:pt idx="1003">
                  <c:v>20.06</c:v>
                </c:pt>
                <c:pt idx="1004">
                  <c:v>20.08</c:v>
                </c:pt>
                <c:pt idx="1005">
                  <c:v>20.1</c:v>
                </c:pt>
                <c:pt idx="1006">
                  <c:v>20.12</c:v>
                </c:pt>
                <c:pt idx="1007">
                  <c:v>20.14</c:v>
                </c:pt>
                <c:pt idx="1008">
                  <c:v>20.16</c:v>
                </c:pt>
                <c:pt idx="1009">
                  <c:v>20.18</c:v>
                </c:pt>
                <c:pt idx="1010">
                  <c:v>20.2</c:v>
                </c:pt>
                <c:pt idx="1011">
                  <c:v>20.22</c:v>
                </c:pt>
                <c:pt idx="1012">
                  <c:v>20.24</c:v>
                </c:pt>
                <c:pt idx="1013">
                  <c:v>20.26</c:v>
                </c:pt>
                <c:pt idx="1014">
                  <c:v>20.28</c:v>
                </c:pt>
                <c:pt idx="1015">
                  <c:v>20.3</c:v>
                </c:pt>
                <c:pt idx="1016">
                  <c:v>20.32</c:v>
                </c:pt>
                <c:pt idx="1017">
                  <c:v>20.34</c:v>
                </c:pt>
                <c:pt idx="1018">
                  <c:v>20.36</c:v>
                </c:pt>
                <c:pt idx="1019">
                  <c:v>20.38</c:v>
                </c:pt>
                <c:pt idx="1020">
                  <c:v>20.4</c:v>
                </c:pt>
                <c:pt idx="1021">
                  <c:v>20.42</c:v>
                </c:pt>
                <c:pt idx="1022">
                  <c:v>20.44</c:v>
                </c:pt>
                <c:pt idx="1023">
                  <c:v>20.46</c:v>
                </c:pt>
                <c:pt idx="1024">
                  <c:v>20.48</c:v>
                </c:pt>
                <c:pt idx="1025">
                  <c:v>20.5</c:v>
                </c:pt>
                <c:pt idx="1026">
                  <c:v>20.52</c:v>
                </c:pt>
                <c:pt idx="1027">
                  <c:v>20.54</c:v>
                </c:pt>
                <c:pt idx="1028">
                  <c:v>20.56</c:v>
                </c:pt>
                <c:pt idx="1029">
                  <c:v>20.58</c:v>
                </c:pt>
                <c:pt idx="1030">
                  <c:v>20.6</c:v>
                </c:pt>
                <c:pt idx="1031">
                  <c:v>20.62</c:v>
                </c:pt>
                <c:pt idx="1032">
                  <c:v>20.64</c:v>
                </c:pt>
                <c:pt idx="1033">
                  <c:v>20.66</c:v>
                </c:pt>
                <c:pt idx="1034">
                  <c:v>20.68</c:v>
                </c:pt>
                <c:pt idx="1035">
                  <c:v>20.7</c:v>
                </c:pt>
                <c:pt idx="1036">
                  <c:v>20.72</c:v>
                </c:pt>
                <c:pt idx="1037">
                  <c:v>20.74</c:v>
                </c:pt>
                <c:pt idx="1038">
                  <c:v>20.76</c:v>
                </c:pt>
                <c:pt idx="1039">
                  <c:v>20.78</c:v>
                </c:pt>
                <c:pt idx="1040">
                  <c:v>20.8</c:v>
                </c:pt>
                <c:pt idx="1041">
                  <c:v>20.82</c:v>
                </c:pt>
                <c:pt idx="1042">
                  <c:v>20.84</c:v>
                </c:pt>
                <c:pt idx="1043">
                  <c:v>20.86</c:v>
                </c:pt>
                <c:pt idx="1044">
                  <c:v>20.88</c:v>
                </c:pt>
                <c:pt idx="1045">
                  <c:v>20.9</c:v>
                </c:pt>
                <c:pt idx="1046">
                  <c:v>20.92</c:v>
                </c:pt>
                <c:pt idx="1047">
                  <c:v>20.94</c:v>
                </c:pt>
                <c:pt idx="1048">
                  <c:v>20.96</c:v>
                </c:pt>
                <c:pt idx="1049">
                  <c:v>20.98</c:v>
                </c:pt>
                <c:pt idx="1050">
                  <c:v>21</c:v>
                </c:pt>
                <c:pt idx="1051">
                  <c:v>21.02</c:v>
                </c:pt>
                <c:pt idx="1052">
                  <c:v>21.04</c:v>
                </c:pt>
                <c:pt idx="1053">
                  <c:v>21.06</c:v>
                </c:pt>
                <c:pt idx="1054">
                  <c:v>21.08</c:v>
                </c:pt>
                <c:pt idx="1055">
                  <c:v>21.1</c:v>
                </c:pt>
                <c:pt idx="1056">
                  <c:v>21.12</c:v>
                </c:pt>
                <c:pt idx="1057">
                  <c:v>21.14</c:v>
                </c:pt>
                <c:pt idx="1058">
                  <c:v>21.16</c:v>
                </c:pt>
                <c:pt idx="1059">
                  <c:v>21.18</c:v>
                </c:pt>
                <c:pt idx="1060">
                  <c:v>21.2</c:v>
                </c:pt>
                <c:pt idx="1061">
                  <c:v>21.22</c:v>
                </c:pt>
                <c:pt idx="1062">
                  <c:v>21.24</c:v>
                </c:pt>
                <c:pt idx="1063">
                  <c:v>21.26</c:v>
                </c:pt>
                <c:pt idx="1064">
                  <c:v>21.28</c:v>
                </c:pt>
                <c:pt idx="1065">
                  <c:v>21.3</c:v>
                </c:pt>
                <c:pt idx="1066">
                  <c:v>21.32</c:v>
                </c:pt>
                <c:pt idx="1067">
                  <c:v>21.34</c:v>
                </c:pt>
                <c:pt idx="1068">
                  <c:v>21.36</c:v>
                </c:pt>
                <c:pt idx="1069">
                  <c:v>21.38</c:v>
                </c:pt>
                <c:pt idx="1070">
                  <c:v>21.4</c:v>
                </c:pt>
                <c:pt idx="1071">
                  <c:v>21.42</c:v>
                </c:pt>
                <c:pt idx="1072">
                  <c:v>21.44</c:v>
                </c:pt>
                <c:pt idx="1073">
                  <c:v>21.46</c:v>
                </c:pt>
                <c:pt idx="1074">
                  <c:v>21.48</c:v>
                </c:pt>
                <c:pt idx="1075">
                  <c:v>21.5</c:v>
                </c:pt>
                <c:pt idx="1076">
                  <c:v>21.52</c:v>
                </c:pt>
                <c:pt idx="1077">
                  <c:v>21.54</c:v>
                </c:pt>
                <c:pt idx="1078">
                  <c:v>21.56</c:v>
                </c:pt>
                <c:pt idx="1079">
                  <c:v>21.58</c:v>
                </c:pt>
                <c:pt idx="1080">
                  <c:v>21.6</c:v>
                </c:pt>
                <c:pt idx="1081">
                  <c:v>21.62</c:v>
                </c:pt>
                <c:pt idx="1082">
                  <c:v>21.64</c:v>
                </c:pt>
                <c:pt idx="1083">
                  <c:v>21.66</c:v>
                </c:pt>
                <c:pt idx="1084">
                  <c:v>21.68</c:v>
                </c:pt>
                <c:pt idx="1085">
                  <c:v>21.7</c:v>
                </c:pt>
                <c:pt idx="1086">
                  <c:v>21.72</c:v>
                </c:pt>
                <c:pt idx="1087">
                  <c:v>21.74</c:v>
                </c:pt>
                <c:pt idx="1088">
                  <c:v>21.76</c:v>
                </c:pt>
                <c:pt idx="1089">
                  <c:v>21.78</c:v>
                </c:pt>
                <c:pt idx="1090">
                  <c:v>21.8</c:v>
                </c:pt>
                <c:pt idx="1091">
                  <c:v>21.82</c:v>
                </c:pt>
                <c:pt idx="1092">
                  <c:v>21.84</c:v>
                </c:pt>
                <c:pt idx="1093">
                  <c:v>21.86</c:v>
                </c:pt>
                <c:pt idx="1094">
                  <c:v>21.88</c:v>
                </c:pt>
                <c:pt idx="1095">
                  <c:v>21.9</c:v>
                </c:pt>
                <c:pt idx="1096">
                  <c:v>21.92</c:v>
                </c:pt>
                <c:pt idx="1097">
                  <c:v>21.94</c:v>
                </c:pt>
                <c:pt idx="1098">
                  <c:v>21.96</c:v>
                </c:pt>
                <c:pt idx="1099">
                  <c:v>21.98</c:v>
                </c:pt>
                <c:pt idx="1100">
                  <c:v>22</c:v>
                </c:pt>
                <c:pt idx="1101">
                  <c:v>22.02</c:v>
                </c:pt>
                <c:pt idx="1102">
                  <c:v>22.04</c:v>
                </c:pt>
                <c:pt idx="1103">
                  <c:v>22.06</c:v>
                </c:pt>
                <c:pt idx="1104">
                  <c:v>22.08</c:v>
                </c:pt>
                <c:pt idx="1105">
                  <c:v>22.1</c:v>
                </c:pt>
                <c:pt idx="1106">
                  <c:v>22.12</c:v>
                </c:pt>
                <c:pt idx="1107">
                  <c:v>22.14</c:v>
                </c:pt>
                <c:pt idx="1108">
                  <c:v>22.16</c:v>
                </c:pt>
                <c:pt idx="1109">
                  <c:v>22.18</c:v>
                </c:pt>
                <c:pt idx="1110">
                  <c:v>22.2</c:v>
                </c:pt>
                <c:pt idx="1111">
                  <c:v>22.22</c:v>
                </c:pt>
                <c:pt idx="1112">
                  <c:v>22.24</c:v>
                </c:pt>
                <c:pt idx="1113">
                  <c:v>22.26</c:v>
                </c:pt>
                <c:pt idx="1114">
                  <c:v>22.28</c:v>
                </c:pt>
                <c:pt idx="1115">
                  <c:v>22.3</c:v>
                </c:pt>
                <c:pt idx="1116">
                  <c:v>22.32</c:v>
                </c:pt>
                <c:pt idx="1117">
                  <c:v>22.34</c:v>
                </c:pt>
                <c:pt idx="1118">
                  <c:v>22.36</c:v>
                </c:pt>
                <c:pt idx="1119">
                  <c:v>22.379999</c:v>
                </c:pt>
                <c:pt idx="1120">
                  <c:v>22.399999</c:v>
                </c:pt>
                <c:pt idx="1121">
                  <c:v>22.419999</c:v>
                </c:pt>
                <c:pt idx="1122">
                  <c:v>22.439999</c:v>
                </c:pt>
                <c:pt idx="1123">
                  <c:v>22.459999</c:v>
                </c:pt>
                <c:pt idx="1124">
                  <c:v>22.479999</c:v>
                </c:pt>
                <c:pt idx="1125">
                  <c:v>22.499999</c:v>
                </c:pt>
                <c:pt idx="1126">
                  <c:v>22.519999</c:v>
                </c:pt>
                <c:pt idx="1127">
                  <c:v>22.539999</c:v>
                </c:pt>
                <c:pt idx="1128">
                  <c:v>22.559999</c:v>
                </c:pt>
                <c:pt idx="1129">
                  <c:v>22.579999</c:v>
                </c:pt>
                <c:pt idx="1130">
                  <c:v>22.599999</c:v>
                </c:pt>
                <c:pt idx="1131">
                  <c:v>22.619999</c:v>
                </c:pt>
                <c:pt idx="1132">
                  <c:v>22.639999</c:v>
                </c:pt>
                <c:pt idx="1133">
                  <c:v>22.659999</c:v>
                </c:pt>
                <c:pt idx="1134">
                  <c:v>22.679999</c:v>
                </c:pt>
                <c:pt idx="1135">
                  <c:v>22.699999</c:v>
                </c:pt>
                <c:pt idx="1136">
                  <c:v>22.719999</c:v>
                </c:pt>
                <c:pt idx="1137">
                  <c:v>22.739999</c:v>
                </c:pt>
                <c:pt idx="1138">
                  <c:v>22.759999</c:v>
                </c:pt>
                <c:pt idx="1139">
                  <c:v>22.779999</c:v>
                </c:pt>
                <c:pt idx="1140">
                  <c:v>22.799999</c:v>
                </c:pt>
                <c:pt idx="1141">
                  <c:v>22.819999</c:v>
                </c:pt>
                <c:pt idx="1142">
                  <c:v>22.839999</c:v>
                </c:pt>
                <c:pt idx="1143">
                  <c:v>22.859999</c:v>
                </c:pt>
                <c:pt idx="1144">
                  <c:v>22.879999</c:v>
                </c:pt>
                <c:pt idx="1145">
                  <c:v>22.899999</c:v>
                </c:pt>
                <c:pt idx="1146">
                  <c:v>22.919999</c:v>
                </c:pt>
                <c:pt idx="1147">
                  <c:v>22.939999</c:v>
                </c:pt>
                <c:pt idx="1148">
                  <c:v>22.959999</c:v>
                </c:pt>
                <c:pt idx="1149">
                  <c:v>22.979999</c:v>
                </c:pt>
                <c:pt idx="1150">
                  <c:v>22.999999</c:v>
                </c:pt>
                <c:pt idx="1151">
                  <c:v>23.019999</c:v>
                </c:pt>
                <c:pt idx="1152">
                  <c:v>23.039999</c:v>
                </c:pt>
                <c:pt idx="1153">
                  <c:v>23.059999</c:v>
                </c:pt>
                <c:pt idx="1154">
                  <c:v>23.079999</c:v>
                </c:pt>
                <c:pt idx="1155">
                  <c:v>23.099999</c:v>
                </c:pt>
                <c:pt idx="1156">
                  <c:v>23.119999</c:v>
                </c:pt>
                <c:pt idx="1157">
                  <c:v>23.139999</c:v>
                </c:pt>
                <c:pt idx="1158">
                  <c:v>23.159999</c:v>
                </c:pt>
                <c:pt idx="1159">
                  <c:v>23.179999</c:v>
                </c:pt>
                <c:pt idx="1160">
                  <c:v>23.199999</c:v>
                </c:pt>
                <c:pt idx="1161">
                  <c:v>23.219999</c:v>
                </c:pt>
                <c:pt idx="1162">
                  <c:v>23.239999</c:v>
                </c:pt>
                <c:pt idx="1163">
                  <c:v>23.259999</c:v>
                </c:pt>
                <c:pt idx="1164">
                  <c:v>23.279999</c:v>
                </c:pt>
                <c:pt idx="1165">
                  <c:v>23.299999</c:v>
                </c:pt>
                <c:pt idx="1166">
                  <c:v>23.319999</c:v>
                </c:pt>
                <c:pt idx="1167">
                  <c:v>23.339999</c:v>
                </c:pt>
                <c:pt idx="1168">
                  <c:v>23.359999</c:v>
                </c:pt>
                <c:pt idx="1169">
                  <c:v>23.379999</c:v>
                </c:pt>
                <c:pt idx="1170">
                  <c:v>23.399999</c:v>
                </c:pt>
                <c:pt idx="1171">
                  <c:v>23.419999</c:v>
                </c:pt>
                <c:pt idx="1172">
                  <c:v>23.439999</c:v>
                </c:pt>
                <c:pt idx="1173">
                  <c:v>23.459999</c:v>
                </c:pt>
                <c:pt idx="1174">
                  <c:v>23.479999</c:v>
                </c:pt>
                <c:pt idx="1175">
                  <c:v>23.499999</c:v>
                </c:pt>
                <c:pt idx="1176">
                  <c:v>23.519999</c:v>
                </c:pt>
                <c:pt idx="1177">
                  <c:v>23.539999</c:v>
                </c:pt>
                <c:pt idx="1178">
                  <c:v>23.559999</c:v>
                </c:pt>
                <c:pt idx="1179">
                  <c:v>23.579999</c:v>
                </c:pt>
                <c:pt idx="1180">
                  <c:v>23.599999</c:v>
                </c:pt>
                <c:pt idx="1181">
                  <c:v>23.619999</c:v>
                </c:pt>
                <c:pt idx="1182">
                  <c:v>23.639999</c:v>
                </c:pt>
                <c:pt idx="1183">
                  <c:v>23.659999</c:v>
                </c:pt>
                <c:pt idx="1184">
                  <c:v>23.679999</c:v>
                </c:pt>
                <c:pt idx="1185">
                  <c:v>23.699999</c:v>
                </c:pt>
                <c:pt idx="1186">
                  <c:v>23.719999</c:v>
                </c:pt>
                <c:pt idx="1187">
                  <c:v>23.739999</c:v>
                </c:pt>
                <c:pt idx="1188">
                  <c:v>23.759999</c:v>
                </c:pt>
                <c:pt idx="1189">
                  <c:v>23.779999</c:v>
                </c:pt>
                <c:pt idx="1190">
                  <c:v>23.799999</c:v>
                </c:pt>
                <c:pt idx="1191">
                  <c:v>23.819999</c:v>
                </c:pt>
                <c:pt idx="1192">
                  <c:v>23.839999</c:v>
                </c:pt>
                <c:pt idx="1193">
                  <c:v>23.859999</c:v>
                </c:pt>
                <c:pt idx="1194">
                  <c:v>23.879999</c:v>
                </c:pt>
                <c:pt idx="1195">
                  <c:v>23.899999</c:v>
                </c:pt>
                <c:pt idx="1196">
                  <c:v>23.919999</c:v>
                </c:pt>
                <c:pt idx="1197">
                  <c:v>23.939999</c:v>
                </c:pt>
                <c:pt idx="1198">
                  <c:v>23.959999</c:v>
                </c:pt>
                <c:pt idx="1199">
                  <c:v>23.979999</c:v>
                </c:pt>
                <c:pt idx="1200">
                  <c:v>23.999999</c:v>
                </c:pt>
                <c:pt idx="1201">
                  <c:v>24.019999</c:v>
                </c:pt>
                <c:pt idx="1202">
                  <c:v>24.039999</c:v>
                </c:pt>
                <c:pt idx="1203">
                  <c:v>24.059999</c:v>
                </c:pt>
                <c:pt idx="1204">
                  <c:v>24.079999</c:v>
                </c:pt>
                <c:pt idx="1205">
                  <c:v>24.099999</c:v>
                </c:pt>
                <c:pt idx="1206">
                  <c:v>24.119999</c:v>
                </c:pt>
                <c:pt idx="1207">
                  <c:v>24.139999</c:v>
                </c:pt>
                <c:pt idx="1208">
                  <c:v>24.159999</c:v>
                </c:pt>
                <c:pt idx="1209">
                  <c:v>24.179999</c:v>
                </c:pt>
                <c:pt idx="1210">
                  <c:v>24.199999</c:v>
                </c:pt>
                <c:pt idx="1211">
                  <c:v>24.219999</c:v>
                </c:pt>
                <c:pt idx="1212">
                  <c:v>24.239999</c:v>
                </c:pt>
                <c:pt idx="1213">
                  <c:v>24.259999</c:v>
                </c:pt>
                <c:pt idx="1214">
                  <c:v>24.279999</c:v>
                </c:pt>
                <c:pt idx="1215">
                  <c:v>24.299999</c:v>
                </c:pt>
                <c:pt idx="1216">
                  <c:v>24.319999</c:v>
                </c:pt>
                <c:pt idx="1217">
                  <c:v>24.339999</c:v>
                </c:pt>
                <c:pt idx="1218">
                  <c:v>24.359999</c:v>
                </c:pt>
                <c:pt idx="1219">
                  <c:v>24.379999</c:v>
                </c:pt>
                <c:pt idx="1220">
                  <c:v>24.399999</c:v>
                </c:pt>
                <c:pt idx="1221">
                  <c:v>24.419999</c:v>
                </c:pt>
                <c:pt idx="1222">
                  <c:v>24.439999</c:v>
                </c:pt>
                <c:pt idx="1223">
                  <c:v>24.459999</c:v>
                </c:pt>
                <c:pt idx="1224">
                  <c:v>24.479999</c:v>
                </c:pt>
                <c:pt idx="1225">
                  <c:v>24.499999</c:v>
                </c:pt>
                <c:pt idx="1226">
                  <c:v>24.519999</c:v>
                </c:pt>
                <c:pt idx="1227">
                  <c:v>24.539999</c:v>
                </c:pt>
                <c:pt idx="1228">
                  <c:v>24.559999</c:v>
                </c:pt>
                <c:pt idx="1229">
                  <c:v>24.579999</c:v>
                </c:pt>
                <c:pt idx="1230">
                  <c:v>24.599999</c:v>
                </c:pt>
                <c:pt idx="1231">
                  <c:v>24.619999</c:v>
                </c:pt>
                <c:pt idx="1232">
                  <c:v>24.639999</c:v>
                </c:pt>
                <c:pt idx="1233">
                  <c:v>24.659999</c:v>
                </c:pt>
                <c:pt idx="1234">
                  <c:v>24.679999</c:v>
                </c:pt>
                <c:pt idx="1235">
                  <c:v>24.699999</c:v>
                </c:pt>
                <c:pt idx="1236">
                  <c:v>24.719999</c:v>
                </c:pt>
                <c:pt idx="1237">
                  <c:v>24.739999</c:v>
                </c:pt>
                <c:pt idx="1238">
                  <c:v>24.759999</c:v>
                </c:pt>
                <c:pt idx="1239">
                  <c:v>24.779999</c:v>
                </c:pt>
                <c:pt idx="1240">
                  <c:v>24.799999</c:v>
                </c:pt>
                <c:pt idx="1241">
                  <c:v>24.819999</c:v>
                </c:pt>
                <c:pt idx="1242">
                  <c:v>24.839999</c:v>
                </c:pt>
                <c:pt idx="1243">
                  <c:v>24.859999</c:v>
                </c:pt>
                <c:pt idx="1244">
                  <c:v>24.879999</c:v>
                </c:pt>
                <c:pt idx="1245">
                  <c:v>24.899999</c:v>
                </c:pt>
                <c:pt idx="1246">
                  <c:v>24.919999</c:v>
                </c:pt>
                <c:pt idx="1247">
                  <c:v>24.939999</c:v>
                </c:pt>
                <c:pt idx="1248">
                  <c:v>24.959999</c:v>
                </c:pt>
                <c:pt idx="1249">
                  <c:v>24.979999</c:v>
                </c:pt>
                <c:pt idx="1250">
                  <c:v>24.999999</c:v>
                </c:pt>
                <c:pt idx="1251">
                  <c:v>25.019999</c:v>
                </c:pt>
                <c:pt idx="1252">
                  <c:v>25.039999</c:v>
                </c:pt>
                <c:pt idx="1253">
                  <c:v>25.059999</c:v>
                </c:pt>
                <c:pt idx="1254">
                  <c:v>25.079999</c:v>
                </c:pt>
                <c:pt idx="1255">
                  <c:v>25.099999</c:v>
                </c:pt>
                <c:pt idx="1256">
                  <c:v>25.119999</c:v>
                </c:pt>
                <c:pt idx="1257">
                  <c:v>25.139999</c:v>
                </c:pt>
                <c:pt idx="1258">
                  <c:v>25.159999</c:v>
                </c:pt>
                <c:pt idx="1259">
                  <c:v>25.179999</c:v>
                </c:pt>
                <c:pt idx="1260">
                  <c:v>25.199999</c:v>
                </c:pt>
                <c:pt idx="1261">
                  <c:v>25.219999</c:v>
                </c:pt>
                <c:pt idx="1262">
                  <c:v>25.239999</c:v>
                </c:pt>
                <c:pt idx="1263">
                  <c:v>25.259999</c:v>
                </c:pt>
                <c:pt idx="1264">
                  <c:v>25.279999</c:v>
                </c:pt>
                <c:pt idx="1265">
                  <c:v>25.299999</c:v>
                </c:pt>
                <c:pt idx="1266">
                  <c:v>25.319999</c:v>
                </c:pt>
                <c:pt idx="1267">
                  <c:v>25.339999</c:v>
                </c:pt>
                <c:pt idx="1268">
                  <c:v>25.359999</c:v>
                </c:pt>
                <c:pt idx="1269">
                  <c:v>25.379999</c:v>
                </c:pt>
                <c:pt idx="1270">
                  <c:v>25.399999</c:v>
                </c:pt>
                <c:pt idx="1271">
                  <c:v>25.419999</c:v>
                </c:pt>
                <c:pt idx="1272">
                  <c:v>25.439999</c:v>
                </c:pt>
                <c:pt idx="1273">
                  <c:v>25.459999</c:v>
                </c:pt>
                <c:pt idx="1274">
                  <c:v>25.479999</c:v>
                </c:pt>
                <c:pt idx="1275">
                  <c:v>25.499999</c:v>
                </c:pt>
                <c:pt idx="1276">
                  <c:v>25.519999</c:v>
                </c:pt>
                <c:pt idx="1277">
                  <c:v>25.539999</c:v>
                </c:pt>
                <c:pt idx="1278">
                  <c:v>25.559999</c:v>
                </c:pt>
                <c:pt idx="1279">
                  <c:v>25.579999</c:v>
                </c:pt>
                <c:pt idx="1280">
                  <c:v>25.599999</c:v>
                </c:pt>
                <c:pt idx="1281">
                  <c:v>25.619999</c:v>
                </c:pt>
                <c:pt idx="1282">
                  <c:v>25.639999</c:v>
                </c:pt>
                <c:pt idx="1283">
                  <c:v>25.659999</c:v>
                </c:pt>
                <c:pt idx="1284">
                  <c:v>25.679999</c:v>
                </c:pt>
                <c:pt idx="1285">
                  <c:v>25.699999</c:v>
                </c:pt>
                <c:pt idx="1286">
                  <c:v>25.719999</c:v>
                </c:pt>
                <c:pt idx="1287">
                  <c:v>25.739999</c:v>
                </c:pt>
                <c:pt idx="1288">
                  <c:v>25.759999</c:v>
                </c:pt>
                <c:pt idx="1289">
                  <c:v>25.779999</c:v>
                </c:pt>
                <c:pt idx="1290">
                  <c:v>25.799999</c:v>
                </c:pt>
                <c:pt idx="1291">
                  <c:v>25.819999</c:v>
                </c:pt>
                <c:pt idx="1292">
                  <c:v>25.839999</c:v>
                </c:pt>
                <c:pt idx="1293">
                  <c:v>25.859999</c:v>
                </c:pt>
                <c:pt idx="1294">
                  <c:v>25.879999</c:v>
                </c:pt>
                <c:pt idx="1295">
                  <c:v>25.899999</c:v>
                </c:pt>
                <c:pt idx="1296">
                  <c:v>25.919999</c:v>
                </c:pt>
                <c:pt idx="1297">
                  <c:v>25.939999</c:v>
                </c:pt>
                <c:pt idx="1298">
                  <c:v>25.959999</c:v>
                </c:pt>
                <c:pt idx="1299">
                  <c:v>25.979999</c:v>
                </c:pt>
                <c:pt idx="1300">
                  <c:v>25.999999</c:v>
                </c:pt>
                <c:pt idx="1301">
                  <c:v>26.019999</c:v>
                </c:pt>
                <c:pt idx="1302">
                  <c:v>26.039999</c:v>
                </c:pt>
                <c:pt idx="1303">
                  <c:v>26.059999</c:v>
                </c:pt>
                <c:pt idx="1304">
                  <c:v>26.079999</c:v>
                </c:pt>
                <c:pt idx="1305">
                  <c:v>26.099999</c:v>
                </c:pt>
                <c:pt idx="1306">
                  <c:v>26.119999</c:v>
                </c:pt>
                <c:pt idx="1307">
                  <c:v>26.139999</c:v>
                </c:pt>
                <c:pt idx="1308">
                  <c:v>26.159999</c:v>
                </c:pt>
                <c:pt idx="1309">
                  <c:v>26.179999</c:v>
                </c:pt>
                <c:pt idx="1310">
                  <c:v>26.199999</c:v>
                </c:pt>
                <c:pt idx="1311">
                  <c:v>26.219999</c:v>
                </c:pt>
                <c:pt idx="1312">
                  <c:v>26.239999</c:v>
                </c:pt>
                <c:pt idx="1313">
                  <c:v>26.259999</c:v>
                </c:pt>
                <c:pt idx="1314">
                  <c:v>26.279999</c:v>
                </c:pt>
                <c:pt idx="1315">
                  <c:v>26.299999</c:v>
                </c:pt>
                <c:pt idx="1316">
                  <c:v>26.319999</c:v>
                </c:pt>
                <c:pt idx="1317">
                  <c:v>26.339999</c:v>
                </c:pt>
                <c:pt idx="1318">
                  <c:v>26.359999</c:v>
                </c:pt>
                <c:pt idx="1319">
                  <c:v>26.379999</c:v>
                </c:pt>
                <c:pt idx="1320">
                  <c:v>26.399999</c:v>
                </c:pt>
                <c:pt idx="1321">
                  <c:v>26.419999</c:v>
                </c:pt>
                <c:pt idx="1322">
                  <c:v>26.439999</c:v>
                </c:pt>
                <c:pt idx="1323">
                  <c:v>26.459999</c:v>
                </c:pt>
                <c:pt idx="1324">
                  <c:v>26.479999</c:v>
                </c:pt>
                <c:pt idx="1325">
                  <c:v>26.499999</c:v>
                </c:pt>
                <c:pt idx="1326">
                  <c:v>26.519999</c:v>
                </c:pt>
                <c:pt idx="1327">
                  <c:v>26.539999</c:v>
                </c:pt>
                <c:pt idx="1328">
                  <c:v>26.559999</c:v>
                </c:pt>
                <c:pt idx="1329">
                  <c:v>26.579999</c:v>
                </c:pt>
                <c:pt idx="1330">
                  <c:v>26.599999</c:v>
                </c:pt>
                <c:pt idx="1331">
                  <c:v>26.619999</c:v>
                </c:pt>
                <c:pt idx="1332">
                  <c:v>26.639999</c:v>
                </c:pt>
                <c:pt idx="1333">
                  <c:v>26.659999</c:v>
                </c:pt>
                <c:pt idx="1334">
                  <c:v>26.679999</c:v>
                </c:pt>
                <c:pt idx="1335">
                  <c:v>26.699999</c:v>
                </c:pt>
                <c:pt idx="1336">
                  <c:v>26.719999</c:v>
                </c:pt>
                <c:pt idx="1337">
                  <c:v>26.739999</c:v>
                </c:pt>
                <c:pt idx="1338">
                  <c:v>26.759999</c:v>
                </c:pt>
                <c:pt idx="1339">
                  <c:v>26.779999</c:v>
                </c:pt>
                <c:pt idx="1340">
                  <c:v>26.799999</c:v>
                </c:pt>
                <c:pt idx="1341">
                  <c:v>26.819999</c:v>
                </c:pt>
                <c:pt idx="1342">
                  <c:v>26.839999</c:v>
                </c:pt>
                <c:pt idx="1343">
                  <c:v>26.859999</c:v>
                </c:pt>
                <c:pt idx="1344">
                  <c:v>26.879999</c:v>
                </c:pt>
                <c:pt idx="1345">
                  <c:v>26.899999</c:v>
                </c:pt>
                <c:pt idx="1346">
                  <c:v>26.919999</c:v>
                </c:pt>
                <c:pt idx="1347">
                  <c:v>26.939999</c:v>
                </c:pt>
                <c:pt idx="1348">
                  <c:v>26.959999</c:v>
                </c:pt>
                <c:pt idx="1349">
                  <c:v>26.979999</c:v>
                </c:pt>
                <c:pt idx="1350">
                  <c:v>26.999999</c:v>
                </c:pt>
                <c:pt idx="1351">
                  <c:v>27.019999</c:v>
                </c:pt>
                <c:pt idx="1352">
                  <c:v>27.039999</c:v>
                </c:pt>
                <c:pt idx="1353">
                  <c:v>27.059999</c:v>
                </c:pt>
                <c:pt idx="1354">
                  <c:v>27.079999</c:v>
                </c:pt>
                <c:pt idx="1355">
                  <c:v>27.099999</c:v>
                </c:pt>
                <c:pt idx="1356">
                  <c:v>27.119999</c:v>
                </c:pt>
                <c:pt idx="1357">
                  <c:v>27.139999</c:v>
                </c:pt>
                <c:pt idx="1358">
                  <c:v>27.159999</c:v>
                </c:pt>
                <c:pt idx="1359">
                  <c:v>27.179999</c:v>
                </c:pt>
                <c:pt idx="1360">
                  <c:v>27.199999</c:v>
                </c:pt>
                <c:pt idx="1361">
                  <c:v>27.219999</c:v>
                </c:pt>
                <c:pt idx="1362">
                  <c:v>27.239999</c:v>
                </c:pt>
                <c:pt idx="1363">
                  <c:v>27.259999</c:v>
                </c:pt>
                <c:pt idx="1364">
                  <c:v>27.279999</c:v>
                </c:pt>
                <c:pt idx="1365">
                  <c:v>27.299999</c:v>
                </c:pt>
                <c:pt idx="1366">
                  <c:v>27.319999</c:v>
                </c:pt>
                <c:pt idx="1367">
                  <c:v>27.339999</c:v>
                </c:pt>
                <c:pt idx="1368">
                  <c:v>27.359999</c:v>
                </c:pt>
                <c:pt idx="1369">
                  <c:v>27.379999</c:v>
                </c:pt>
                <c:pt idx="1370">
                  <c:v>27.399999</c:v>
                </c:pt>
                <c:pt idx="1371">
                  <c:v>27.419999</c:v>
                </c:pt>
                <c:pt idx="1372">
                  <c:v>27.439999</c:v>
                </c:pt>
                <c:pt idx="1373">
                  <c:v>27.459999</c:v>
                </c:pt>
                <c:pt idx="1374">
                  <c:v>27.479999</c:v>
                </c:pt>
                <c:pt idx="1375">
                  <c:v>27.499999</c:v>
                </c:pt>
                <c:pt idx="1376">
                  <c:v>27.519999</c:v>
                </c:pt>
                <c:pt idx="1377">
                  <c:v>27.539999</c:v>
                </c:pt>
                <c:pt idx="1378">
                  <c:v>27.559999</c:v>
                </c:pt>
                <c:pt idx="1379">
                  <c:v>27.579999</c:v>
                </c:pt>
                <c:pt idx="1380">
                  <c:v>27.599999</c:v>
                </c:pt>
                <c:pt idx="1381">
                  <c:v>27.619999</c:v>
                </c:pt>
                <c:pt idx="1382">
                  <c:v>27.639999</c:v>
                </c:pt>
                <c:pt idx="1383">
                  <c:v>27.659999</c:v>
                </c:pt>
                <c:pt idx="1384">
                  <c:v>27.679999</c:v>
                </c:pt>
                <c:pt idx="1385">
                  <c:v>27.699999</c:v>
                </c:pt>
                <c:pt idx="1386">
                  <c:v>27.719999</c:v>
                </c:pt>
                <c:pt idx="1387">
                  <c:v>27.739999</c:v>
                </c:pt>
                <c:pt idx="1388">
                  <c:v>27.759999</c:v>
                </c:pt>
                <c:pt idx="1389">
                  <c:v>27.779999</c:v>
                </c:pt>
                <c:pt idx="1390">
                  <c:v>27.799999</c:v>
                </c:pt>
                <c:pt idx="1391">
                  <c:v>27.819999</c:v>
                </c:pt>
                <c:pt idx="1392">
                  <c:v>27.839999</c:v>
                </c:pt>
                <c:pt idx="1393">
                  <c:v>27.859999</c:v>
                </c:pt>
                <c:pt idx="1394">
                  <c:v>27.879999</c:v>
                </c:pt>
                <c:pt idx="1395">
                  <c:v>27.899999</c:v>
                </c:pt>
                <c:pt idx="1396">
                  <c:v>27.919999</c:v>
                </c:pt>
                <c:pt idx="1397">
                  <c:v>27.939999</c:v>
                </c:pt>
                <c:pt idx="1398">
                  <c:v>27.959999</c:v>
                </c:pt>
                <c:pt idx="1399">
                  <c:v>27.979999</c:v>
                </c:pt>
                <c:pt idx="1400">
                  <c:v>27.999999</c:v>
                </c:pt>
                <c:pt idx="1401">
                  <c:v>28.019999</c:v>
                </c:pt>
                <c:pt idx="1402">
                  <c:v>28.039999</c:v>
                </c:pt>
                <c:pt idx="1403">
                  <c:v>28.059999</c:v>
                </c:pt>
                <c:pt idx="1404">
                  <c:v>28.079999</c:v>
                </c:pt>
                <c:pt idx="1405">
                  <c:v>28.099999</c:v>
                </c:pt>
                <c:pt idx="1406">
                  <c:v>28.119999</c:v>
                </c:pt>
                <c:pt idx="1407">
                  <c:v>28.139999</c:v>
                </c:pt>
                <c:pt idx="1408">
                  <c:v>28.159999</c:v>
                </c:pt>
                <c:pt idx="1409">
                  <c:v>28.179999</c:v>
                </c:pt>
                <c:pt idx="1410">
                  <c:v>28.199999</c:v>
                </c:pt>
                <c:pt idx="1411">
                  <c:v>28.219999</c:v>
                </c:pt>
                <c:pt idx="1412">
                  <c:v>28.239999</c:v>
                </c:pt>
                <c:pt idx="1413">
                  <c:v>28.259999</c:v>
                </c:pt>
                <c:pt idx="1414">
                  <c:v>28.279999</c:v>
                </c:pt>
                <c:pt idx="1415">
                  <c:v>28.299999</c:v>
                </c:pt>
                <c:pt idx="1416">
                  <c:v>28.319999</c:v>
                </c:pt>
                <c:pt idx="1417">
                  <c:v>28.339999</c:v>
                </c:pt>
                <c:pt idx="1418">
                  <c:v>28.359999</c:v>
                </c:pt>
                <c:pt idx="1419">
                  <c:v>28.379999</c:v>
                </c:pt>
                <c:pt idx="1420">
                  <c:v>28.399999</c:v>
                </c:pt>
                <c:pt idx="1421">
                  <c:v>28.419999</c:v>
                </c:pt>
                <c:pt idx="1422">
                  <c:v>28.439999</c:v>
                </c:pt>
                <c:pt idx="1423">
                  <c:v>28.459999</c:v>
                </c:pt>
                <c:pt idx="1424">
                  <c:v>28.479999</c:v>
                </c:pt>
                <c:pt idx="1425">
                  <c:v>28.499999</c:v>
                </c:pt>
                <c:pt idx="1426">
                  <c:v>28.519999</c:v>
                </c:pt>
                <c:pt idx="1427">
                  <c:v>28.539999</c:v>
                </c:pt>
                <c:pt idx="1428">
                  <c:v>28.559999</c:v>
                </c:pt>
                <c:pt idx="1429">
                  <c:v>28.579999</c:v>
                </c:pt>
                <c:pt idx="1430">
                  <c:v>28.599999</c:v>
                </c:pt>
                <c:pt idx="1431">
                  <c:v>28.619999</c:v>
                </c:pt>
                <c:pt idx="1432">
                  <c:v>28.639999</c:v>
                </c:pt>
                <c:pt idx="1433">
                  <c:v>28.659999</c:v>
                </c:pt>
                <c:pt idx="1434">
                  <c:v>28.679999</c:v>
                </c:pt>
                <c:pt idx="1435">
                  <c:v>28.699999</c:v>
                </c:pt>
                <c:pt idx="1436">
                  <c:v>28.719999</c:v>
                </c:pt>
                <c:pt idx="1437">
                  <c:v>28.739999</c:v>
                </c:pt>
                <c:pt idx="1438">
                  <c:v>28.759999</c:v>
                </c:pt>
                <c:pt idx="1439">
                  <c:v>28.779999</c:v>
                </c:pt>
                <c:pt idx="1440">
                  <c:v>28.799999</c:v>
                </c:pt>
                <c:pt idx="1441">
                  <c:v>28.819999</c:v>
                </c:pt>
                <c:pt idx="1442">
                  <c:v>28.839999</c:v>
                </c:pt>
                <c:pt idx="1443">
                  <c:v>28.859999</c:v>
                </c:pt>
                <c:pt idx="1444">
                  <c:v>28.879999</c:v>
                </c:pt>
                <c:pt idx="1445">
                  <c:v>28.899999</c:v>
                </c:pt>
                <c:pt idx="1446">
                  <c:v>28.919999</c:v>
                </c:pt>
                <c:pt idx="1447">
                  <c:v>28.939999</c:v>
                </c:pt>
                <c:pt idx="1448">
                  <c:v>28.959999</c:v>
                </c:pt>
                <c:pt idx="1449">
                  <c:v>28.979999</c:v>
                </c:pt>
                <c:pt idx="1450">
                  <c:v>28.999999</c:v>
                </c:pt>
                <c:pt idx="1451">
                  <c:v>29.019999</c:v>
                </c:pt>
                <c:pt idx="1452">
                  <c:v>29.039999</c:v>
                </c:pt>
                <c:pt idx="1453">
                  <c:v>29.059999</c:v>
                </c:pt>
                <c:pt idx="1454">
                  <c:v>29.079999</c:v>
                </c:pt>
                <c:pt idx="1455">
                  <c:v>29.099999</c:v>
                </c:pt>
                <c:pt idx="1456">
                  <c:v>29.119999</c:v>
                </c:pt>
                <c:pt idx="1457">
                  <c:v>29.139999</c:v>
                </c:pt>
                <c:pt idx="1458">
                  <c:v>29.159999</c:v>
                </c:pt>
                <c:pt idx="1459">
                  <c:v>29.179999</c:v>
                </c:pt>
                <c:pt idx="1460">
                  <c:v>29.199999</c:v>
                </c:pt>
                <c:pt idx="1461">
                  <c:v>29.219999</c:v>
                </c:pt>
                <c:pt idx="1462">
                  <c:v>29.239999</c:v>
                </c:pt>
                <c:pt idx="1463">
                  <c:v>29.259999</c:v>
                </c:pt>
                <c:pt idx="1464">
                  <c:v>29.279999</c:v>
                </c:pt>
                <c:pt idx="1465">
                  <c:v>29.299999</c:v>
                </c:pt>
                <c:pt idx="1466">
                  <c:v>29.319999</c:v>
                </c:pt>
                <c:pt idx="1467">
                  <c:v>29.339999</c:v>
                </c:pt>
                <c:pt idx="1468">
                  <c:v>29.359999</c:v>
                </c:pt>
                <c:pt idx="1469">
                  <c:v>29.379999</c:v>
                </c:pt>
                <c:pt idx="1470">
                  <c:v>29.399999</c:v>
                </c:pt>
                <c:pt idx="1471">
                  <c:v>29.419999</c:v>
                </c:pt>
                <c:pt idx="1472">
                  <c:v>29.439999</c:v>
                </c:pt>
                <c:pt idx="1473">
                  <c:v>29.459999</c:v>
                </c:pt>
                <c:pt idx="1474">
                  <c:v>29.479999</c:v>
                </c:pt>
                <c:pt idx="1475">
                  <c:v>29.499999</c:v>
                </c:pt>
                <c:pt idx="1476">
                  <c:v>29.519999</c:v>
                </c:pt>
                <c:pt idx="1477">
                  <c:v>29.539999</c:v>
                </c:pt>
                <c:pt idx="1478">
                  <c:v>29.559999</c:v>
                </c:pt>
                <c:pt idx="1479">
                  <c:v>29.579999</c:v>
                </c:pt>
                <c:pt idx="1480">
                  <c:v>29.599999</c:v>
                </c:pt>
                <c:pt idx="1481">
                  <c:v>29.619999</c:v>
                </c:pt>
                <c:pt idx="1482">
                  <c:v>29.639999</c:v>
                </c:pt>
                <c:pt idx="1483">
                  <c:v>29.659999</c:v>
                </c:pt>
                <c:pt idx="1484">
                  <c:v>29.679999</c:v>
                </c:pt>
                <c:pt idx="1485">
                  <c:v>29.699999</c:v>
                </c:pt>
                <c:pt idx="1486">
                  <c:v>29.719999</c:v>
                </c:pt>
                <c:pt idx="1487">
                  <c:v>29.739999</c:v>
                </c:pt>
                <c:pt idx="1488">
                  <c:v>29.759999</c:v>
                </c:pt>
                <c:pt idx="1489">
                  <c:v>29.779999</c:v>
                </c:pt>
                <c:pt idx="1490">
                  <c:v>29.799999</c:v>
                </c:pt>
                <c:pt idx="1491">
                  <c:v>29.819999</c:v>
                </c:pt>
                <c:pt idx="1492">
                  <c:v>29.839999</c:v>
                </c:pt>
                <c:pt idx="1493">
                  <c:v>29.859999</c:v>
                </c:pt>
                <c:pt idx="1494">
                  <c:v>29.879999</c:v>
                </c:pt>
                <c:pt idx="1495">
                  <c:v>29.899999</c:v>
                </c:pt>
                <c:pt idx="1496">
                  <c:v>29.919999</c:v>
                </c:pt>
                <c:pt idx="1497">
                  <c:v>29.939999</c:v>
                </c:pt>
                <c:pt idx="1498">
                  <c:v>29.959999</c:v>
                </c:pt>
                <c:pt idx="1499">
                  <c:v>29.979999</c:v>
                </c:pt>
                <c:pt idx="1500">
                  <c:v>29.999999</c:v>
                </c:pt>
              </c:numCache>
            </c:numRef>
          </c:xVal>
          <c:yVal>
            <c:numRef>
              <c:f>[菏泽电视塔.xlsx]菏泽塔_层模型!$J:$J</c:f>
              <c:numCache>
                <c:formatCode>0.00E+00</c:formatCode>
                <c:ptCount val="1048576"/>
                <c:pt idx="0">
                  <c:v>0</c:v>
                </c:pt>
                <c:pt idx="1">
                  <c:v>-1.59953e-6</c:v>
                </c:pt>
                <c:pt idx="2">
                  <c:v>-1.12378e-5</c:v>
                </c:pt>
                <c:pt idx="3">
                  <c:v>-3.06476e-5</c:v>
                </c:pt>
                <c:pt idx="4">
                  <c:v>-5.96212e-5</c:v>
                </c:pt>
                <c:pt idx="5">
                  <c:v>-9.7961e-5</c:v>
                </c:pt>
                <c:pt idx="6">
                  <c:v>-0.000145492</c:v>
                </c:pt>
                <c:pt idx="7">
                  <c:v>-0.000202403</c:v>
                </c:pt>
                <c:pt idx="8">
                  <c:v>-0.000269368</c:v>
                </c:pt>
                <c:pt idx="9">
                  <c:v>-0.000344665</c:v>
                </c:pt>
                <c:pt idx="10">
                  <c:v>-0.000429493</c:v>
                </c:pt>
                <c:pt idx="11">
                  <c:v>-0.000525638</c:v>
                </c:pt>
                <c:pt idx="12">
                  <c:v>-0.000625051</c:v>
                </c:pt>
                <c:pt idx="13">
                  <c:v>-0.000741051</c:v>
                </c:pt>
                <c:pt idx="14">
                  <c:v>-0.000856343</c:v>
                </c:pt>
                <c:pt idx="15">
                  <c:v>-0.000990099</c:v>
                </c:pt>
                <c:pt idx="16">
                  <c:v>-0.00112008</c:v>
                </c:pt>
                <c:pt idx="17">
                  <c:v>-0.00127322</c:v>
                </c:pt>
                <c:pt idx="18">
                  <c:v>-0.00142263</c:v>
                </c:pt>
                <c:pt idx="19">
                  <c:v>-0.00158846</c:v>
                </c:pt>
                <c:pt idx="20">
                  <c:v>-0.00176055</c:v>
                </c:pt>
                <c:pt idx="21">
                  <c:v>-0.00194695</c:v>
                </c:pt>
                <c:pt idx="22">
                  <c:v>-0.00212821</c:v>
                </c:pt>
                <c:pt idx="23">
                  <c:v>-0.00232582</c:v>
                </c:pt>
                <c:pt idx="24">
                  <c:v>-0.00252736</c:v>
                </c:pt>
                <c:pt idx="25">
                  <c:v>-0.00273073</c:v>
                </c:pt>
                <c:pt idx="26">
                  <c:v>-0.00293374</c:v>
                </c:pt>
                <c:pt idx="27">
                  <c:v>-0.00315979</c:v>
                </c:pt>
                <c:pt idx="28">
                  <c:v>-0.00335018</c:v>
                </c:pt>
                <c:pt idx="29">
                  <c:v>-0.00359347</c:v>
                </c:pt>
                <c:pt idx="30">
                  <c:v>-0.00381195</c:v>
                </c:pt>
                <c:pt idx="31">
                  <c:v>-0.00409864</c:v>
                </c:pt>
                <c:pt idx="32">
                  <c:v>-0.00436541</c:v>
                </c:pt>
                <c:pt idx="33">
                  <c:v>-0.00471602</c:v>
                </c:pt>
                <c:pt idx="34">
                  <c:v>-0.00518563</c:v>
                </c:pt>
                <c:pt idx="35">
                  <c:v>-0.00570264</c:v>
                </c:pt>
                <c:pt idx="36">
                  <c:v>-0.00631573</c:v>
                </c:pt>
                <c:pt idx="37">
                  <c:v>-0.00714405</c:v>
                </c:pt>
                <c:pt idx="38">
                  <c:v>-0.0080352</c:v>
                </c:pt>
                <c:pt idx="39">
                  <c:v>-0.00907119</c:v>
                </c:pt>
                <c:pt idx="40">
                  <c:v>-0.0103007</c:v>
                </c:pt>
                <c:pt idx="41">
                  <c:v>-0.0116058</c:v>
                </c:pt>
                <c:pt idx="42">
                  <c:v>-0.0129366</c:v>
                </c:pt>
                <c:pt idx="43">
                  <c:v>-0.0143243</c:v>
                </c:pt>
                <c:pt idx="44">
                  <c:v>-0.0158043</c:v>
                </c:pt>
                <c:pt idx="45">
                  <c:v>-0.0172149</c:v>
                </c:pt>
                <c:pt idx="46">
                  <c:v>-0.0185028</c:v>
                </c:pt>
                <c:pt idx="47">
                  <c:v>-0.0197465</c:v>
                </c:pt>
                <c:pt idx="48">
                  <c:v>-0.021086</c:v>
                </c:pt>
                <c:pt idx="49">
                  <c:v>-0.022308</c:v>
                </c:pt>
                <c:pt idx="50">
                  <c:v>-0.023466</c:v>
                </c:pt>
                <c:pt idx="51">
                  <c:v>-0.02463</c:v>
                </c:pt>
                <c:pt idx="52">
                  <c:v>-0.0258061</c:v>
                </c:pt>
                <c:pt idx="53">
                  <c:v>-0.0268925</c:v>
                </c:pt>
                <c:pt idx="54">
                  <c:v>-0.027837</c:v>
                </c:pt>
                <c:pt idx="55">
                  <c:v>-0.0288641</c:v>
                </c:pt>
                <c:pt idx="56">
                  <c:v>-0.0298901</c:v>
                </c:pt>
                <c:pt idx="57">
                  <c:v>-0.0307225</c:v>
                </c:pt>
                <c:pt idx="58">
                  <c:v>-0.0312929</c:v>
                </c:pt>
                <c:pt idx="59">
                  <c:v>-0.031765</c:v>
                </c:pt>
                <c:pt idx="60">
                  <c:v>-0.0320468</c:v>
                </c:pt>
                <c:pt idx="61">
                  <c:v>-0.0321434</c:v>
                </c:pt>
                <c:pt idx="62">
                  <c:v>-0.0322879</c:v>
                </c:pt>
                <c:pt idx="63">
                  <c:v>-0.032337</c:v>
                </c:pt>
                <c:pt idx="64">
                  <c:v>-0.0322351</c:v>
                </c:pt>
                <c:pt idx="65">
                  <c:v>-0.0321388</c:v>
                </c:pt>
                <c:pt idx="66">
                  <c:v>-0.0322589</c:v>
                </c:pt>
                <c:pt idx="67">
                  <c:v>-0.0324141</c:v>
                </c:pt>
                <c:pt idx="68">
                  <c:v>-0.0321959</c:v>
                </c:pt>
                <c:pt idx="69">
                  <c:v>-0.0321702</c:v>
                </c:pt>
                <c:pt idx="70">
                  <c:v>-0.0323153</c:v>
                </c:pt>
                <c:pt idx="71">
                  <c:v>-0.0321554</c:v>
                </c:pt>
                <c:pt idx="72">
                  <c:v>-0.031755</c:v>
                </c:pt>
                <c:pt idx="73">
                  <c:v>-0.0314128</c:v>
                </c:pt>
                <c:pt idx="74">
                  <c:v>-0.0310892</c:v>
                </c:pt>
                <c:pt idx="75">
                  <c:v>-0.0305789</c:v>
                </c:pt>
                <c:pt idx="76">
                  <c:v>-0.0302807</c:v>
                </c:pt>
                <c:pt idx="77">
                  <c:v>-0.0299969</c:v>
                </c:pt>
                <c:pt idx="78">
                  <c:v>-0.0297721</c:v>
                </c:pt>
                <c:pt idx="79">
                  <c:v>-0.0298702</c:v>
                </c:pt>
                <c:pt idx="80">
                  <c:v>-0.0303129</c:v>
                </c:pt>
                <c:pt idx="81">
                  <c:v>-0.0311012</c:v>
                </c:pt>
                <c:pt idx="82">
                  <c:v>-0.0321595</c:v>
                </c:pt>
                <c:pt idx="83">
                  <c:v>-0.033237</c:v>
                </c:pt>
                <c:pt idx="84">
                  <c:v>-0.0348716</c:v>
                </c:pt>
                <c:pt idx="85">
                  <c:v>-0.0364542</c:v>
                </c:pt>
                <c:pt idx="86">
                  <c:v>-0.0380131</c:v>
                </c:pt>
                <c:pt idx="87">
                  <c:v>-0.0394823</c:v>
                </c:pt>
                <c:pt idx="88">
                  <c:v>-0.0407236</c:v>
                </c:pt>
                <c:pt idx="89">
                  <c:v>-0.0418303</c:v>
                </c:pt>
                <c:pt idx="90">
                  <c:v>-0.0427516</c:v>
                </c:pt>
                <c:pt idx="91">
                  <c:v>-0.0435161</c:v>
                </c:pt>
                <c:pt idx="92">
                  <c:v>-0.0443502</c:v>
                </c:pt>
                <c:pt idx="93">
                  <c:v>-0.0450654</c:v>
                </c:pt>
                <c:pt idx="94">
                  <c:v>-0.0456434</c:v>
                </c:pt>
                <c:pt idx="95">
                  <c:v>-0.0459273</c:v>
                </c:pt>
                <c:pt idx="96">
                  <c:v>-0.045819</c:v>
                </c:pt>
                <c:pt idx="97">
                  <c:v>-0.045283</c:v>
                </c:pt>
                <c:pt idx="98">
                  <c:v>-0.0448373</c:v>
                </c:pt>
                <c:pt idx="99">
                  <c:v>-0.0451036</c:v>
                </c:pt>
                <c:pt idx="100">
                  <c:v>-0.0458816</c:v>
                </c:pt>
                <c:pt idx="101">
                  <c:v>-0.0476481</c:v>
                </c:pt>
                <c:pt idx="102">
                  <c:v>-0.0507093</c:v>
                </c:pt>
                <c:pt idx="103">
                  <c:v>-0.0541598</c:v>
                </c:pt>
                <c:pt idx="104">
                  <c:v>-0.0569626</c:v>
                </c:pt>
                <c:pt idx="105">
                  <c:v>-0.0585771</c:v>
                </c:pt>
                <c:pt idx="106">
                  <c:v>-0.0590388</c:v>
                </c:pt>
                <c:pt idx="107">
                  <c:v>-0.0579843</c:v>
                </c:pt>
                <c:pt idx="108">
                  <c:v>-0.0548671</c:v>
                </c:pt>
                <c:pt idx="109">
                  <c:v>-0.0504467</c:v>
                </c:pt>
                <c:pt idx="110">
                  <c:v>-0.0454985</c:v>
                </c:pt>
                <c:pt idx="111">
                  <c:v>-0.0412878</c:v>
                </c:pt>
                <c:pt idx="112">
                  <c:v>-0.0391807</c:v>
                </c:pt>
                <c:pt idx="113">
                  <c:v>-0.039926</c:v>
                </c:pt>
                <c:pt idx="114">
                  <c:v>-0.043608</c:v>
                </c:pt>
                <c:pt idx="115">
                  <c:v>-0.049127</c:v>
                </c:pt>
                <c:pt idx="116">
                  <c:v>-0.0559228</c:v>
                </c:pt>
                <c:pt idx="117">
                  <c:v>-0.0626829</c:v>
                </c:pt>
                <c:pt idx="118">
                  <c:v>-0.0673883</c:v>
                </c:pt>
                <c:pt idx="119">
                  <c:v>-0.0696658</c:v>
                </c:pt>
                <c:pt idx="120">
                  <c:v>-0.0686578</c:v>
                </c:pt>
                <c:pt idx="121">
                  <c:v>-0.0637276</c:v>
                </c:pt>
                <c:pt idx="122">
                  <c:v>-0.0549817</c:v>
                </c:pt>
                <c:pt idx="123">
                  <c:v>-0.043554</c:v>
                </c:pt>
                <c:pt idx="124">
                  <c:v>-0.0316362</c:v>
                </c:pt>
                <c:pt idx="125">
                  <c:v>-0.0205197</c:v>
                </c:pt>
                <c:pt idx="126">
                  <c:v>-0.0114108</c:v>
                </c:pt>
                <c:pt idx="127">
                  <c:v>-0.00519098</c:v>
                </c:pt>
                <c:pt idx="128">
                  <c:v>-0.00187352</c:v>
                </c:pt>
                <c:pt idx="129">
                  <c:v>-0.00123998</c:v>
                </c:pt>
                <c:pt idx="130">
                  <c:v>-0.00128264</c:v>
                </c:pt>
                <c:pt idx="131">
                  <c:v>-0.000932921</c:v>
                </c:pt>
                <c:pt idx="132">
                  <c:v>0.00135778</c:v>
                </c:pt>
                <c:pt idx="133">
                  <c:v>0.00610523</c:v>
                </c:pt>
                <c:pt idx="134">
                  <c:v>0.0118494</c:v>
                </c:pt>
                <c:pt idx="135">
                  <c:v>0.0169524</c:v>
                </c:pt>
                <c:pt idx="136">
                  <c:v>0.0192079</c:v>
                </c:pt>
                <c:pt idx="137">
                  <c:v>0.0163501</c:v>
                </c:pt>
                <c:pt idx="138">
                  <c:v>0.00593181</c:v>
                </c:pt>
                <c:pt idx="139">
                  <c:v>-0.012035</c:v>
                </c:pt>
                <c:pt idx="140">
                  <c:v>-0.0346405</c:v>
                </c:pt>
                <c:pt idx="141">
                  <c:v>-0.0585236</c:v>
                </c:pt>
                <c:pt idx="142">
                  <c:v>-0.0788331</c:v>
                </c:pt>
                <c:pt idx="143">
                  <c:v>-0.0889665</c:v>
                </c:pt>
                <c:pt idx="144">
                  <c:v>-0.0850245</c:v>
                </c:pt>
                <c:pt idx="145">
                  <c:v>-0.0671686</c:v>
                </c:pt>
                <c:pt idx="146">
                  <c:v>-0.037105</c:v>
                </c:pt>
                <c:pt idx="147">
                  <c:v>0.00174577</c:v>
                </c:pt>
                <c:pt idx="148">
                  <c:v>0.0429944</c:v>
                </c:pt>
                <c:pt idx="149">
                  <c:v>0.079612</c:v>
                </c:pt>
                <c:pt idx="150">
                  <c:v>0.108921</c:v>
                </c:pt>
                <c:pt idx="151">
                  <c:v>0.128929</c:v>
                </c:pt>
                <c:pt idx="152">
                  <c:v>0.139655</c:v>
                </c:pt>
                <c:pt idx="153">
                  <c:v>0.145391</c:v>
                </c:pt>
                <c:pt idx="154">
                  <c:v>0.151341</c:v>
                </c:pt>
                <c:pt idx="155">
                  <c:v>0.161119</c:v>
                </c:pt>
                <c:pt idx="156">
                  <c:v>0.17702</c:v>
                </c:pt>
                <c:pt idx="157">
                  <c:v>0.200917</c:v>
                </c:pt>
                <c:pt idx="158">
                  <c:v>0.230351</c:v>
                </c:pt>
                <c:pt idx="159">
                  <c:v>0.260423</c:v>
                </c:pt>
                <c:pt idx="160">
                  <c:v>0.288043</c:v>
                </c:pt>
                <c:pt idx="161">
                  <c:v>0.309368</c:v>
                </c:pt>
                <c:pt idx="162">
                  <c:v>0.318122</c:v>
                </c:pt>
                <c:pt idx="163">
                  <c:v>0.31068</c:v>
                </c:pt>
                <c:pt idx="164">
                  <c:v>0.287417</c:v>
                </c:pt>
                <c:pt idx="165">
                  <c:v>0.249964</c:v>
                </c:pt>
                <c:pt idx="166">
                  <c:v>0.201135</c:v>
                </c:pt>
                <c:pt idx="167">
                  <c:v>0.147766</c:v>
                </c:pt>
                <c:pt idx="168">
                  <c:v>0.0952079</c:v>
                </c:pt>
                <c:pt idx="169">
                  <c:v>0.0473371</c:v>
                </c:pt>
                <c:pt idx="170">
                  <c:v>0.00810825</c:v>
                </c:pt>
                <c:pt idx="171">
                  <c:v>-0.0213991</c:v>
                </c:pt>
                <c:pt idx="172">
                  <c:v>-0.044178</c:v>
                </c:pt>
                <c:pt idx="173">
                  <c:v>-0.0642992</c:v>
                </c:pt>
                <c:pt idx="174">
                  <c:v>-0.085243</c:v>
                </c:pt>
                <c:pt idx="175">
                  <c:v>-0.110175</c:v>
                </c:pt>
                <c:pt idx="176">
                  <c:v>-0.141586</c:v>
                </c:pt>
                <c:pt idx="177">
                  <c:v>-0.175943</c:v>
                </c:pt>
                <c:pt idx="178">
                  <c:v>-0.20793</c:v>
                </c:pt>
                <c:pt idx="179">
                  <c:v>-0.232735</c:v>
                </c:pt>
                <c:pt idx="180">
                  <c:v>-0.243809</c:v>
                </c:pt>
                <c:pt idx="181">
                  <c:v>-0.23585</c:v>
                </c:pt>
                <c:pt idx="182">
                  <c:v>-0.208629</c:v>
                </c:pt>
                <c:pt idx="183">
                  <c:v>-0.163238</c:v>
                </c:pt>
                <c:pt idx="184">
                  <c:v>-0.102981</c:v>
                </c:pt>
                <c:pt idx="185">
                  <c:v>-0.0354248</c:v>
                </c:pt>
                <c:pt idx="186">
                  <c:v>0.0313924</c:v>
                </c:pt>
                <c:pt idx="187">
                  <c:v>0.0934578</c:v>
                </c:pt>
                <c:pt idx="188">
                  <c:v>0.147935</c:v>
                </c:pt>
                <c:pt idx="189">
                  <c:v>0.191438</c:v>
                </c:pt>
                <c:pt idx="190">
                  <c:v>0.225547</c:v>
                </c:pt>
                <c:pt idx="191">
                  <c:v>0.254912</c:v>
                </c:pt>
                <c:pt idx="192">
                  <c:v>0.282448</c:v>
                </c:pt>
                <c:pt idx="193">
                  <c:v>0.31166</c:v>
                </c:pt>
                <c:pt idx="194">
                  <c:v>0.34841</c:v>
                </c:pt>
                <c:pt idx="195">
                  <c:v>0.393431</c:v>
                </c:pt>
                <c:pt idx="196">
                  <c:v>0.442774</c:v>
                </c:pt>
                <c:pt idx="197">
                  <c:v>0.495425</c:v>
                </c:pt>
                <c:pt idx="198">
                  <c:v>0.547556</c:v>
                </c:pt>
                <c:pt idx="199">
                  <c:v>0.592188</c:v>
                </c:pt>
                <c:pt idx="200">
                  <c:v>0.625654</c:v>
                </c:pt>
                <c:pt idx="201">
                  <c:v>0.649278</c:v>
                </c:pt>
                <c:pt idx="202">
                  <c:v>0.66163</c:v>
                </c:pt>
                <c:pt idx="203">
                  <c:v>0.6616</c:v>
                </c:pt>
                <c:pt idx="204">
                  <c:v>0.654614</c:v>
                </c:pt>
                <c:pt idx="205">
                  <c:v>0.64528</c:v>
                </c:pt>
                <c:pt idx="206">
                  <c:v>0.63329</c:v>
                </c:pt>
                <c:pt idx="207">
                  <c:v>0.621359</c:v>
                </c:pt>
                <c:pt idx="208">
                  <c:v>0.612737</c:v>
                </c:pt>
                <c:pt idx="209">
                  <c:v>0.603581</c:v>
                </c:pt>
                <c:pt idx="210">
                  <c:v>0.589501</c:v>
                </c:pt>
                <c:pt idx="211">
                  <c:v>0.5704</c:v>
                </c:pt>
                <c:pt idx="212">
                  <c:v>0.543256</c:v>
                </c:pt>
                <c:pt idx="213">
                  <c:v>0.501533</c:v>
                </c:pt>
                <c:pt idx="214">
                  <c:v>0.445157</c:v>
                </c:pt>
                <c:pt idx="215">
                  <c:v>0.37613</c:v>
                </c:pt>
                <c:pt idx="216">
                  <c:v>0.293438</c:v>
                </c:pt>
                <c:pt idx="217">
                  <c:v>0.199142</c:v>
                </c:pt>
                <c:pt idx="218">
                  <c:v>0.0996813</c:v>
                </c:pt>
                <c:pt idx="219">
                  <c:v>-0.00256929</c:v>
                </c:pt>
                <c:pt idx="220">
                  <c:v>-0.107211</c:v>
                </c:pt>
                <c:pt idx="221">
                  <c:v>-0.21036</c:v>
                </c:pt>
                <c:pt idx="222">
                  <c:v>-0.308166</c:v>
                </c:pt>
                <c:pt idx="223">
                  <c:v>-0.402045</c:v>
                </c:pt>
                <c:pt idx="224">
                  <c:v>-0.491772</c:v>
                </c:pt>
                <c:pt idx="225">
                  <c:v>-0.57397</c:v>
                </c:pt>
                <c:pt idx="226">
                  <c:v>-0.649128</c:v>
                </c:pt>
                <c:pt idx="227">
                  <c:v>-0.719456</c:v>
                </c:pt>
                <c:pt idx="228">
                  <c:v>-0.783609</c:v>
                </c:pt>
                <c:pt idx="229">
                  <c:v>-0.8386</c:v>
                </c:pt>
                <c:pt idx="230">
                  <c:v>-0.88394</c:v>
                </c:pt>
                <c:pt idx="231">
                  <c:v>-0.916766</c:v>
                </c:pt>
                <c:pt idx="232">
                  <c:v>-0.931629</c:v>
                </c:pt>
                <c:pt idx="233">
                  <c:v>-0.926864</c:v>
                </c:pt>
                <c:pt idx="234">
                  <c:v>-0.901077</c:v>
                </c:pt>
                <c:pt idx="235">
                  <c:v>-0.85298</c:v>
                </c:pt>
                <c:pt idx="236">
                  <c:v>-0.785665</c:v>
                </c:pt>
                <c:pt idx="237">
                  <c:v>-0.70529</c:v>
                </c:pt>
                <c:pt idx="238">
                  <c:v>-0.616461</c:v>
                </c:pt>
                <c:pt idx="239">
                  <c:v>-0.523032</c:v>
                </c:pt>
                <c:pt idx="240">
                  <c:v>-0.430363</c:v>
                </c:pt>
                <c:pt idx="241">
                  <c:v>-0.341605</c:v>
                </c:pt>
                <c:pt idx="242">
                  <c:v>-0.25765</c:v>
                </c:pt>
                <c:pt idx="243">
                  <c:v>-0.178971</c:v>
                </c:pt>
                <c:pt idx="244">
                  <c:v>-0.105119</c:v>
                </c:pt>
                <c:pt idx="245">
                  <c:v>-0.0359838</c:v>
                </c:pt>
                <c:pt idx="246">
                  <c:v>0.028081</c:v>
                </c:pt>
                <c:pt idx="247">
                  <c:v>0.0840082</c:v>
                </c:pt>
                <c:pt idx="248">
                  <c:v>0.132514</c:v>
                </c:pt>
                <c:pt idx="249">
                  <c:v>0.174381</c:v>
                </c:pt>
                <c:pt idx="250">
                  <c:v>0.209192</c:v>
                </c:pt>
                <c:pt idx="251">
                  <c:v>0.238949</c:v>
                </c:pt>
                <c:pt idx="252">
                  <c:v>0.265853</c:v>
                </c:pt>
                <c:pt idx="253">
                  <c:v>0.287261</c:v>
                </c:pt>
                <c:pt idx="254">
                  <c:v>0.298868</c:v>
                </c:pt>
                <c:pt idx="255">
                  <c:v>0.297644</c:v>
                </c:pt>
                <c:pt idx="256">
                  <c:v>0.279834</c:v>
                </c:pt>
                <c:pt idx="257">
                  <c:v>0.242118</c:v>
                </c:pt>
                <c:pt idx="258">
                  <c:v>0.184794</c:v>
                </c:pt>
                <c:pt idx="259">
                  <c:v>0.111723</c:v>
                </c:pt>
                <c:pt idx="260">
                  <c:v>0.0271391</c:v>
                </c:pt>
                <c:pt idx="261">
                  <c:v>-0.061357</c:v>
                </c:pt>
                <c:pt idx="262">
                  <c:v>-0.144079</c:v>
                </c:pt>
                <c:pt idx="263">
                  <c:v>-0.215917</c:v>
                </c:pt>
                <c:pt idx="264">
                  <c:v>-0.277369</c:v>
                </c:pt>
                <c:pt idx="265">
                  <c:v>-0.330391</c:v>
                </c:pt>
                <c:pt idx="266">
                  <c:v>-0.378128</c:v>
                </c:pt>
                <c:pt idx="267">
                  <c:v>-0.427936</c:v>
                </c:pt>
                <c:pt idx="268">
                  <c:v>-0.482973</c:v>
                </c:pt>
                <c:pt idx="269">
                  <c:v>-0.541373</c:v>
                </c:pt>
                <c:pt idx="270">
                  <c:v>-0.602118</c:v>
                </c:pt>
                <c:pt idx="271">
                  <c:v>-0.663344</c:v>
                </c:pt>
                <c:pt idx="272">
                  <c:v>-0.720118</c:v>
                </c:pt>
                <c:pt idx="273">
                  <c:v>-0.767565</c:v>
                </c:pt>
                <c:pt idx="274">
                  <c:v>-0.80445</c:v>
                </c:pt>
                <c:pt idx="275">
                  <c:v>-0.829422</c:v>
                </c:pt>
                <c:pt idx="276">
                  <c:v>-0.839781</c:v>
                </c:pt>
                <c:pt idx="277">
                  <c:v>-0.835521</c:v>
                </c:pt>
                <c:pt idx="278">
                  <c:v>-0.817909</c:v>
                </c:pt>
                <c:pt idx="279">
                  <c:v>-0.784589</c:v>
                </c:pt>
                <c:pt idx="280">
                  <c:v>-0.734831</c:v>
                </c:pt>
                <c:pt idx="281">
                  <c:v>-0.671764</c:v>
                </c:pt>
                <c:pt idx="282">
                  <c:v>-0.599852</c:v>
                </c:pt>
                <c:pt idx="283">
                  <c:v>-0.523169</c:v>
                </c:pt>
                <c:pt idx="284">
                  <c:v>-0.446536</c:v>
                </c:pt>
                <c:pt idx="285">
                  <c:v>-0.373248</c:v>
                </c:pt>
                <c:pt idx="286">
                  <c:v>-0.29998</c:v>
                </c:pt>
                <c:pt idx="287">
                  <c:v>-0.223546</c:v>
                </c:pt>
                <c:pt idx="288">
                  <c:v>-0.143189</c:v>
                </c:pt>
                <c:pt idx="289">
                  <c:v>-0.0586822</c:v>
                </c:pt>
                <c:pt idx="290">
                  <c:v>0.0289256</c:v>
                </c:pt>
                <c:pt idx="291">
                  <c:v>0.115703</c:v>
                </c:pt>
                <c:pt idx="292">
                  <c:v>0.193989</c:v>
                </c:pt>
                <c:pt idx="293">
                  <c:v>0.257368</c:v>
                </c:pt>
                <c:pt idx="294">
                  <c:v>0.299634</c:v>
                </c:pt>
                <c:pt idx="295">
                  <c:v>0.316809</c:v>
                </c:pt>
                <c:pt idx="296">
                  <c:v>0.308716</c:v>
                </c:pt>
                <c:pt idx="297">
                  <c:v>0.280864</c:v>
                </c:pt>
                <c:pt idx="298">
                  <c:v>0.241096</c:v>
                </c:pt>
                <c:pt idx="299">
                  <c:v>0.196392</c:v>
                </c:pt>
                <c:pt idx="300">
                  <c:v>0.154261</c:v>
                </c:pt>
                <c:pt idx="301">
                  <c:v>0.121059</c:v>
                </c:pt>
                <c:pt idx="302">
                  <c:v>0.0992629</c:v>
                </c:pt>
                <c:pt idx="303">
                  <c:v>0.0910317</c:v>
                </c:pt>
                <c:pt idx="304">
                  <c:v>0.0963896</c:v>
                </c:pt>
                <c:pt idx="305">
                  <c:v>0.112633</c:v>
                </c:pt>
                <c:pt idx="306">
                  <c:v>0.13641</c:v>
                </c:pt>
                <c:pt idx="307">
                  <c:v>0.162982</c:v>
                </c:pt>
                <c:pt idx="308">
                  <c:v>0.193194</c:v>
                </c:pt>
                <c:pt idx="309">
                  <c:v>0.226735</c:v>
                </c:pt>
                <c:pt idx="310">
                  <c:v>0.261688</c:v>
                </c:pt>
                <c:pt idx="311">
                  <c:v>0.298284</c:v>
                </c:pt>
                <c:pt idx="312">
                  <c:v>0.336835</c:v>
                </c:pt>
                <c:pt idx="313">
                  <c:v>0.376096</c:v>
                </c:pt>
                <c:pt idx="314">
                  <c:v>0.414449</c:v>
                </c:pt>
                <c:pt idx="315">
                  <c:v>0.454736</c:v>
                </c:pt>
                <c:pt idx="316">
                  <c:v>0.498923</c:v>
                </c:pt>
                <c:pt idx="317">
                  <c:v>0.547292</c:v>
                </c:pt>
                <c:pt idx="318">
                  <c:v>0.601916</c:v>
                </c:pt>
                <c:pt idx="319">
                  <c:v>0.665544</c:v>
                </c:pt>
                <c:pt idx="320">
                  <c:v>0.736275</c:v>
                </c:pt>
                <c:pt idx="321">
                  <c:v>0.81205</c:v>
                </c:pt>
                <c:pt idx="322">
                  <c:v>0.890372</c:v>
                </c:pt>
                <c:pt idx="323">
                  <c:v>0.964271</c:v>
                </c:pt>
                <c:pt idx="324">
                  <c:v>1.02329</c:v>
                </c:pt>
                <c:pt idx="325">
                  <c:v>1.06223</c:v>
                </c:pt>
                <c:pt idx="326">
                  <c:v>1.0793</c:v>
                </c:pt>
                <c:pt idx="327">
                  <c:v>1.07129</c:v>
                </c:pt>
                <c:pt idx="328">
                  <c:v>1.0392</c:v>
                </c:pt>
                <c:pt idx="329">
                  <c:v>0.985669</c:v>
                </c:pt>
                <c:pt idx="330">
                  <c:v>0.915314</c:v>
                </c:pt>
                <c:pt idx="331">
                  <c:v>0.831431</c:v>
                </c:pt>
                <c:pt idx="332">
                  <c:v>0.74112</c:v>
                </c:pt>
                <c:pt idx="333">
                  <c:v>0.654034</c:v>
                </c:pt>
                <c:pt idx="334">
                  <c:v>0.575878</c:v>
                </c:pt>
                <c:pt idx="335">
                  <c:v>0.51027</c:v>
                </c:pt>
                <c:pt idx="336">
                  <c:v>0.458614</c:v>
                </c:pt>
                <c:pt idx="337">
                  <c:v>0.41698</c:v>
                </c:pt>
                <c:pt idx="338">
                  <c:v>0.379183</c:v>
                </c:pt>
                <c:pt idx="339">
                  <c:v>0.34077</c:v>
                </c:pt>
                <c:pt idx="340">
                  <c:v>0.29903</c:v>
                </c:pt>
                <c:pt idx="341">
                  <c:v>0.251128</c:v>
                </c:pt>
                <c:pt idx="342">
                  <c:v>0.198218</c:v>
                </c:pt>
                <c:pt idx="343">
                  <c:v>0.145872</c:v>
                </c:pt>
                <c:pt idx="344">
                  <c:v>0.0983863</c:v>
                </c:pt>
                <c:pt idx="345">
                  <c:v>0.0592111</c:v>
                </c:pt>
                <c:pt idx="346">
                  <c:v>0.0295827</c:v>
                </c:pt>
                <c:pt idx="347">
                  <c:v>0.00616167</c:v>
                </c:pt>
                <c:pt idx="348">
                  <c:v>-0.0141175</c:v>
                </c:pt>
                <c:pt idx="349">
                  <c:v>-0.0325335</c:v>
                </c:pt>
                <c:pt idx="350">
                  <c:v>-0.0490574</c:v>
                </c:pt>
                <c:pt idx="351">
                  <c:v>-0.06146</c:v>
                </c:pt>
                <c:pt idx="352">
                  <c:v>-0.0623274</c:v>
                </c:pt>
                <c:pt idx="353">
                  <c:v>-0.0459754</c:v>
                </c:pt>
                <c:pt idx="354">
                  <c:v>-0.00981224</c:v>
                </c:pt>
                <c:pt idx="355">
                  <c:v>0.0505647</c:v>
                </c:pt>
                <c:pt idx="356">
                  <c:v>0.138592</c:v>
                </c:pt>
                <c:pt idx="357">
                  <c:v>0.253442</c:v>
                </c:pt>
                <c:pt idx="358">
                  <c:v>0.393716</c:v>
                </c:pt>
                <c:pt idx="359">
                  <c:v>0.556441</c:v>
                </c:pt>
                <c:pt idx="360">
                  <c:v>0.734995</c:v>
                </c:pt>
                <c:pt idx="361">
                  <c:v>0.918691</c:v>
                </c:pt>
                <c:pt idx="362">
                  <c:v>1.09991</c:v>
                </c:pt>
                <c:pt idx="363">
                  <c:v>1.26987</c:v>
                </c:pt>
                <c:pt idx="364">
                  <c:v>1.41535</c:v>
                </c:pt>
                <c:pt idx="365">
                  <c:v>1.52879</c:v>
                </c:pt>
                <c:pt idx="366">
                  <c:v>1.61036</c:v>
                </c:pt>
                <c:pt idx="367">
                  <c:v>1.6597</c:v>
                </c:pt>
                <c:pt idx="368">
                  <c:v>1.6803</c:v>
                </c:pt>
                <c:pt idx="369">
                  <c:v>1.68453</c:v>
                </c:pt>
                <c:pt idx="370">
                  <c:v>1.68328</c:v>
                </c:pt>
                <c:pt idx="371">
                  <c:v>1.67837</c:v>
                </c:pt>
                <c:pt idx="372">
                  <c:v>1.67268</c:v>
                </c:pt>
                <c:pt idx="373">
                  <c:v>1.66538</c:v>
                </c:pt>
                <c:pt idx="374">
                  <c:v>1.64557</c:v>
                </c:pt>
                <c:pt idx="375">
                  <c:v>1.60158</c:v>
                </c:pt>
                <c:pt idx="376">
                  <c:v>1.5286</c:v>
                </c:pt>
                <c:pt idx="377">
                  <c:v>1.42197</c:v>
                </c:pt>
                <c:pt idx="378">
                  <c:v>1.27535</c:v>
                </c:pt>
                <c:pt idx="379">
                  <c:v>1.09501</c:v>
                </c:pt>
                <c:pt idx="380">
                  <c:v>0.893024</c:v>
                </c:pt>
                <c:pt idx="381">
                  <c:v>0.675313</c:v>
                </c:pt>
                <c:pt idx="382">
                  <c:v>0.450474</c:v>
                </c:pt>
                <c:pt idx="383">
                  <c:v>0.2298</c:v>
                </c:pt>
                <c:pt idx="384">
                  <c:v>0.0167337</c:v>
                </c:pt>
                <c:pt idx="385">
                  <c:v>-0.190139</c:v>
                </c:pt>
                <c:pt idx="386">
                  <c:v>-0.388407</c:v>
                </c:pt>
                <c:pt idx="387">
                  <c:v>-0.575497</c:v>
                </c:pt>
                <c:pt idx="388">
                  <c:v>-0.754418</c:v>
                </c:pt>
                <c:pt idx="389">
                  <c:v>-0.922916</c:v>
                </c:pt>
                <c:pt idx="390">
                  <c:v>-1.07343</c:v>
                </c:pt>
                <c:pt idx="391">
                  <c:v>-1.20293</c:v>
                </c:pt>
                <c:pt idx="392">
                  <c:v>-1.30908</c:v>
                </c:pt>
                <c:pt idx="393">
                  <c:v>-1.38522</c:v>
                </c:pt>
                <c:pt idx="394">
                  <c:v>-1.42812</c:v>
                </c:pt>
                <c:pt idx="395">
                  <c:v>-1.44098</c:v>
                </c:pt>
                <c:pt idx="396">
                  <c:v>-1.42366</c:v>
                </c:pt>
                <c:pt idx="397">
                  <c:v>-1.37432</c:v>
                </c:pt>
                <c:pt idx="398">
                  <c:v>-1.29497</c:v>
                </c:pt>
                <c:pt idx="399">
                  <c:v>-1.18665</c:v>
                </c:pt>
                <c:pt idx="400">
                  <c:v>-1.05009</c:v>
                </c:pt>
                <c:pt idx="401">
                  <c:v>-0.893652</c:v>
                </c:pt>
                <c:pt idx="402">
                  <c:v>-0.729387</c:v>
                </c:pt>
                <c:pt idx="403">
                  <c:v>-0.566532</c:v>
                </c:pt>
                <c:pt idx="404">
                  <c:v>-0.413409</c:v>
                </c:pt>
                <c:pt idx="405">
                  <c:v>-0.276579</c:v>
                </c:pt>
                <c:pt idx="406">
                  <c:v>-0.155555</c:v>
                </c:pt>
                <c:pt idx="407">
                  <c:v>-0.0442896</c:v>
                </c:pt>
                <c:pt idx="408">
                  <c:v>0.0602041</c:v>
                </c:pt>
                <c:pt idx="409">
                  <c:v>0.163434</c:v>
                </c:pt>
                <c:pt idx="410">
                  <c:v>0.270999</c:v>
                </c:pt>
                <c:pt idx="411">
                  <c:v>0.381721</c:v>
                </c:pt>
                <c:pt idx="412">
                  <c:v>0.4913</c:v>
                </c:pt>
                <c:pt idx="413">
                  <c:v>0.59424</c:v>
                </c:pt>
                <c:pt idx="414">
                  <c:v>0.682473</c:v>
                </c:pt>
                <c:pt idx="415">
                  <c:v>0.744785</c:v>
                </c:pt>
                <c:pt idx="416">
                  <c:v>0.775067</c:v>
                </c:pt>
                <c:pt idx="417">
                  <c:v>0.772076</c:v>
                </c:pt>
                <c:pt idx="418">
                  <c:v>0.730505</c:v>
                </c:pt>
                <c:pt idx="419">
                  <c:v>0.64851</c:v>
                </c:pt>
                <c:pt idx="420">
                  <c:v>0.530287</c:v>
                </c:pt>
                <c:pt idx="421">
                  <c:v>0.379487</c:v>
                </c:pt>
                <c:pt idx="422">
                  <c:v>0.198501</c:v>
                </c:pt>
                <c:pt idx="423">
                  <c:v>-0.00222983</c:v>
                </c:pt>
                <c:pt idx="424">
                  <c:v>-0.212596</c:v>
                </c:pt>
                <c:pt idx="425">
                  <c:v>-0.432361</c:v>
                </c:pt>
                <c:pt idx="426">
                  <c:v>-0.656535</c:v>
                </c:pt>
                <c:pt idx="427">
                  <c:v>-0.877963</c:v>
                </c:pt>
                <c:pt idx="428">
                  <c:v>-1.09602</c:v>
                </c:pt>
                <c:pt idx="429">
                  <c:v>-1.31087</c:v>
                </c:pt>
                <c:pt idx="430">
                  <c:v>-1.51787</c:v>
                </c:pt>
                <c:pt idx="431">
                  <c:v>-1.71513</c:v>
                </c:pt>
                <c:pt idx="432">
                  <c:v>-1.9067</c:v>
                </c:pt>
                <c:pt idx="433">
                  <c:v>-2.09067</c:v>
                </c:pt>
                <c:pt idx="434">
                  <c:v>-2.25776</c:v>
                </c:pt>
                <c:pt idx="435">
                  <c:v>-2.40279</c:v>
                </c:pt>
                <c:pt idx="436">
                  <c:v>-2.5205</c:v>
                </c:pt>
                <c:pt idx="437">
                  <c:v>-2.59996</c:v>
                </c:pt>
                <c:pt idx="438">
                  <c:v>-2.63508</c:v>
                </c:pt>
                <c:pt idx="439">
                  <c:v>-2.62627</c:v>
                </c:pt>
                <c:pt idx="440">
                  <c:v>-2.57425</c:v>
                </c:pt>
                <c:pt idx="441">
                  <c:v>-2.48125</c:v>
                </c:pt>
                <c:pt idx="442">
                  <c:v>-2.35945</c:v>
                </c:pt>
                <c:pt idx="443">
                  <c:v>-2.22327</c:v>
                </c:pt>
                <c:pt idx="444">
                  <c:v>-2.07777</c:v>
                </c:pt>
                <c:pt idx="445">
                  <c:v>-1.92631</c:v>
                </c:pt>
                <c:pt idx="446">
                  <c:v>-1.7711</c:v>
                </c:pt>
                <c:pt idx="447">
                  <c:v>-1.60739</c:v>
                </c:pt>
                <c:pt idx="448">
                  <c:v>-1.42654</c:v>
                </c:pt>
                <c:pt idx="449">
                  <c:v>-1.2311</c:v>
                </c:pt>
                <c:pt idx="450">
                  <c:v>-1.02603</c:v>
                </c:pt>
                <c:pt idx="451">
                  <c:v>-0.815137</c:v>
                </c:pt>
                <c:pt idx="452">
                  <c:v>-0.607949</c:v>
                </c:pt>
                <c:pt idx="453">
                  <c:v>-0.417849</c:v>
                </c:pt>
                <c:pt idx="454">
                  <c:v>-0.253228</c:v>
                </c:pt>
                <c:pt idx="455">
                  <c:v>-0.120981</c:v>
                </c:pt>
                <c:pt idx="456">
                  <c:v>-0.0281377</c:v>
                </c:pt>
                <c:pt idx="457">
                  <c:v>0.0255732</c:v>
                </c:pt>
                <c:pt idx="458">
                  <c:v>0.0463974</c:v>
                </c:pt>
                <c:pt idx="459">
                  <c:v>0.0416194</c:v>
                </c:pt>
                <c:pt idx="460">
                  <c:v>0.0177411</c:v>
                </c:pt>
                <c:pt idx="461">
                  <c:v>-0.0145369</c:v>
                </c:pt>
                <c:pt idx="462">
                  <c:v>-0.0473673</c:v>
                </c:pt>
                <c:pt idx="463">
                  <c:v>-0.0774706</c:v>
                </c:pt>
                <c:pt idx="464">
                  <c:v>-0.104978</c:v>
                </c:pt>
                <c:pt idx="465">
                  <c:v>-0.135048</c:v>
                </c:pt>
                <c:pt idx="466">
                  <c:v>-0.176812</c:v>
                </c:pt>
                <c:pt idx="467">
                  <c:v>-0.240761</c:v>
                </c:pt>
                <c:pt idx="468">
                  <c:v>-0.332354</c:v>
                </c:pt>
                <c:pt idx="469">
                  <c:v>-0.452873</c:v>
                </c:pt>
                <c:pt idx="470">
                  <c:v>-0.599082</c:v>
                </c:pt>
                <c:pt idx="471">
                  <c:v>-0.763154</c:v>
                </c:pt>
                <c:pt idx="472">
                  <c:v>-0.935811</c:v>
                </c:pt>
                <c:pt idx="473">
                  <c:v>-1.11037</c:v>
                </c:pt>
                <c:pt idx="474">
                  <c:v>-1.28005</c:v>
                </c:pt>
                <c:pt idx="475">
                  <c:v>-1.43952</c:v>
                </c:pt>
                <c:pt idx="476">
                  <c:v>-1.58678</c:v>
                </c:pt>
                <c:pt idx="477">
                  <c:v>-1.72072</c:v>
                </c:pt>
                <c:pt idx="478">
                  <c:v>-1.84278</c:v>
                </c:pt>
                <c:pt idx="479">
                  <c:v>-1.9553</c:v>
                </c:pt>
                <c:pt idx="480">
                  <c:v>-2.06016</c:v>
                </c:pt>
                <c:pt idx="481">
                  <c:v>-2.15359</c:v>
                </c:pt>
                <c:pt idx="482">
                  <c:v>-2.23183</c:v>
                </c:pt>
                <c:pt idx="483">
                  <c:v>-2.28962</c:v>
                </c:pt>
                <c:pt idx="484">
                  <c:v>-2.31823</c:v>
                </c:pt>
                <c:pt idx="485">
                  <c:v>-2.30821</c:v>
                </c:pt>
                <c:pt idx="486">
                  <c:v>-2.25293</c:v>
                </c:pt>
                <c:pt idx="487">
                  <c:v>-2.15002</c:v>
                </c:pt>
                <c:pt idx="488">
                  <c:v>-1.99866</c:v>
                </c:pt>
                <c:pt idx="489">
                  <c:v>-1.80551</c:v>
                </c:pt>
                <c:pt idx="490">
                  <c:v>-1.5821</c:v>
                </c:pt>
                <c:pt idx="491">
                  <c:v>-1.34015</c:v>
                </c:pt>
                <c:pt idx="492">
                  <c:v>-1.09197</c:v>
                </c:pt>
                <c:pt idx="493">
                  <c:v>-0.849304</c:v>
                </c:pt>
                <c:pt idx="494">
                  <c:v>-0.61985</c:v>
                </c:pt>
                <c:pt idx="495">
                  <c:v>-0.406501</c:v>
                </c:pt>
                <c:pt idx="496">
                  <c:v>-0.209958</c:v>
                </c:pt>
                <c:pt idx="497">
                  <c:v>-0.0287305</c:v>
                </c:pt>
                <c:pt idx="498">
                  <c:v>0.141773</c:v>
                </c:pt>
                <c:pt idx="499">
                  <c:v>0.306925</c:v>
                </c:pt>
                <c:pt idx="500">
                  <c:v>0.4665</c:v>
                </c:pt>
                <c:pt idx="501">
                  <c:v>0.617949</c:v>
                </c:pt>
                <c:pt idx="502">
                  <c:v>0.75685</c:v>
                </c:pt>
                <c:pt idx="503">
                  <c:v>0.87642</c:v>
                </c:pt>
                <c:pt idx="504">
                  <c:v>0.967124</c:v>
                </c:pt>
                <c:pt idx="505">
                  <c:v>1.02243</c:v>
                </c:pt>
                <c:pt idx="506">
                  <c:v>1.03904</c:v>
                </c:pt>
                <c:pt idx="507">
                  <c:v>1.01627</c:v>
                </c:pt>
                <c:pt idx="508">
                  <c:v>0.958415</c:v>
                </c:pt>
                <c:pt idx="509">
                  <c:v>0.874797</c:v>
                </c:pt>
                <c:pt idx="510">
                  <c:v>0.775871</c:v>
                </c:pt>
                <c:pt idx="511">
                  <c:v>0.669801</c:v>
                </c:pt>
                <c:pt idx="512">
                  <c:v>0.564986</c:v>
                </c:pt>
                <c:pt idx="513">
                  <c:v>0.469377</c:v>
                </c:pt>
                <c:pt idx="514">
                  <c:v>0.385655</c:v>
                </c:pt>
                <c:pt idx="515">
                  <c:v>0.314851</c:v>
                </c:pt>
                <c:pt idx="516">
                  <c:v>0.258316</c:v>
                </c:pt>
                <c:pt idx="517">
                  <c:v>0.214401</c:v>
                </c:pt>
                <c:pt idx="518">
                  <c:v>0.177638</c:v>
                </c:pt>
                <c:pt idx="519">
                  <c:v>0.144261</c:v>
                </c:pt>
                <c:pt idx="520">
                  <c:v>0.110306</c:v>
                </c:pt>
                <c:pt idx="521">
                  <c:v>0.0706867</c:v>
                </c:pt>
                <c:pt idx="522">
                  <c:v>0.0224795</c:v>
                </c:pt>
                <c:pt idx="523">
                  <c:v>-0.0304941</c:v>
                </c:pt>
                <c:pt idx="524">
                  <c:v>-0.0820742</c:v>
                </c:pt>
                <c:pt idx="525">
                  <c:v>-0.122683</c:v>
                </c:pt>
                <c:pt idx="526">
                  <c:v>-0.1403</c:v>
                </c:pt>
                <c:pt idx="527">
                  <c:v>-0.126484</c:v>
                </c:pt>
                <c:pt idx="528">
                  <c:v>-0.0811447</c:v>
                </c:pt>
                <c:pt idx="529">
                  <c:v>-0.011121</c:v>
                </c:pt>
                <c:pt idx="530">
                  <c:v>0.0750385</c:v>
                </c:pt>
                <c:pt idx="531">
                  <c:v>0.166397</c:v>
                </c:pt>
                <c:pt idx="532">
                  <c:v>0.252624</c:v>
                </c:pt>
                <c:pt idx="533">
                  <c:v>0.330189</c:v>
                </c:pt>
                <c:pt idx="534">
                  <c:v>0.399925</c:v>
                </c:pt>
                <c:pt idx="535">
                  <c:v>0.465978</c:v>
                </c:pt>
                <c:pt idx="536">
                  <c:v>0.537785</c:v>
                </c:pt>
                <c:pt idx="537">
                  <c:v>0.627733</c:v>
                </c:pt>
                <c:pt idx="538">
                  <c:v>0.745534</c:v>
                </c:pt>
                <c:pt idx="539">
                  <c:v>0.895038</c:v>
                </c:pt>
                <c:pt idx="540">
                  <c:v>1.07581</c:v>
                </c:pt>
                <c:pt idx="541">
                  <c:v>1.27904</c:v>
                </c:pt>
                <c:pt idx="542">
                  <c:v>1.48949</c:v>
                </c:pt>
                <c:pt idx="543">
                  <c:v>1.69042</c:v>
                </c:pt>
                <c:pt idx="544">
                  <c:v>1.86456</c:v>
                </c:pt>
                <c:pt idx="545">
                  <c:v>1.99719</c:v>
                </c:pt>
                <c:pt idx="546">
                  <c:v>2.07857</c:v>
                </c:pt>
                <c:pt idx="547">
                  <c:v>2.10789</c:v>
                </c:pt>
                <c:pt idx="548">
                  <c:v>2.0924</c:v>
                </c:pt>
                <c:pt idx="549">
                  <c:v>2.04372</c:v>
                </c:pt>
                <c:pt idx="550">
                  <c:v>1.97736</c:v>
                </c:pt>
                <c:pt idx="551">
                  <c:v>1.90532</c:v>
                </c:pt>
                <c:pt idx="552">
                  <c:v>1.83544</c:v>
                </c:pt>
                <c:pt idx="553">
                  <c:v>1.77245</c:v>
                </c:pt>
                <c:pt idx="554">
                  <c:v>1.71565</c:v>
                </c:pt>
                <c:pt idx="555">
                  <c:v>1.66216</c:v>
                </c:pt>
                <c:pt idx="556">
                  <c:v>1.60574</c:v>
                </c:pt>
                <c:pt idx="557">
                  <c:v>1.53889</c:v>
                </c:pt>
                <c:pt idx="558">
                  <c:v>1.45476</c:v>
                </c:pt>
                <c:pt idx="559">
                  <c:v>1.35114</c:v>
                </c:pt>
                <c:pt idx="560">
                  <c:v>1.23233</c:v>
                </c:pt>
                <c:pt idx="561">
                  <c:v>1.10758</c:v>
                </c:pt>
                <c:pt idx="562">
                  <c:v>0.991677</c:v>
                </c:pt>
                <c:pt idx="563">
                  <c:v>0.899849</c:v>
                </c:pt>
                <c:pt idx="564">
                  <c:v>0.844783</c:v>
                </c:pt>
                <c:pt idx="565">
                  <c:v>0.832691</c:v>
                </c:pt>
                <c:pt idx="566">
                  <c:v>0.86394</c:v>
                </c:pt>
                <c:pt idx="567">
                  <c:v>0.931497</c:v>
                </c:pt>
                <c:pt idx="568">
                  <c:v>1.01876</c:v>
                </c:pt>
                <c:pt idx="569">
                  <c:v>1.10462</c:v>
                </c:pt>
                <c:pt idx="570">
                  <c:v>1.17248</c:v>
                </c:pt>
                <c:pt idx="571">
                  <c:v>1.21143</c:v>
                </c:pt>
                <c:pt idx="572">
                  <c:v>1.22085</c:v>
                </c:pt>
                <c:pt idx="573">
                  <c:v>1.21039</c:v>
                </c:pt>
                <c:pt idx="574">
                  <c:v>1.19537</c:v>
                </c:pt>
                <c:pt idx="575">
                  <c:v>1.19031</c:v>
                </c:pt>
                <c:pt idx="576">
                  <c:v>1.20612</c:v>
                </c:pt>
                <c:pt idx="577">
                  <c:v>1.25045</c:v>
                </c:pt>
                <c:pt idx="578">
                  <c:v>1.32112</c:v>
                </c:pt>
                <c:pt idx="579">
                  <c:v>1.40777</c:v>
                </c:pt>
                <c:pt idx="580">
                  <c:v>1.49776</c:v>
                </c:pt>
                <c:pt idx="581">
                  <c:v>1.57704</c:v>
                </c:pt>
                <c:pt idx="582">
                  <c:v>1.63163</c:v>
                </c:pt>
                <c:pt idx="583">
                  <c:v>1.65351</c:v>
                </c:pt>
                <c:pt idx="584">
                  <c:v>1.64502</c:v>
                </c:pt>
                <c:pt idx="585">
                  <c:v>1.61359</c:v>
                </c:pt>
                <c:pt idx="586">
                  <c:v>1.56699</c:v>
                </c:pt>
                <c:pt idx="587">
                  <c:v>1.51718</c:v>
                </c:pt>
                <c:pt idx="588">
                  <c:v>1.47712</c:v>
                </c:pt>
                <c:pt idx="589">
                  <c:v>1.45483</c:v>
                </c:pt>
                <c:pt idx="590">
                  <c:v>1.45482</c:v>
                </c:pt>
                <c:pt idx="591">
                  <c:v>1.47424</c:v>
                </c:pt>
                <c:pt idx="592">
                  <c:v>1.50227</c:v>
                </c:pt>
                <c:pt idx="593">
                  <c:v>1.52094</c:v>
                </c:pt>
                <c:pt idx="594">
                  <c:v>1.51602</c:v>
                </c:pt>
                <c:pt idx="595">
                  <c:v>1.47814</c:v>
                </c:pt>
                <c:pt idx="596">
                  <c:v>1.40099</c:v>
                </c:pt>
                <c:pt idx="597">
                  <c:v>1.28711</c:v>
                </c:pt>
                <c:pt idx="598">
                  <c:v>1.14387</c:v>
                </c:pt>
                <c:pt idx="599">
                  <c:v>0.984357</c:v>
                </c:pt>
                <c:pt idx="600">
                  <c:v>0.820179</c:v>
                </c:pt>
                <c:pt idx="601">
                  <c:v>0.664691</c:v>
                </c:pt>
                <c:pt idx="602">
                  <c:v>0.532976</c:v>
                </c:pt>
                <c:pt idx="603">
                  <c:v>0.431391</c:v>
                </c:pt>
                <c:pt idx="604">
                  <c:v>0.359536</c:v>
                </c:pt>
                <c:pt idx="605">
                  <c:v>0.31423</c:v>
                </c:pt>
                <c:pt idx="606">
                  <c:v>0.287238</c:v>
                </c:pt>
                <c:pt idx="607">
                  <c:v>0.268664</c:v>
                </c:pt>
                <c:pt idx="608">
                  <c:v>0.249813</c:v>
                </c:pt>
                <c:pt idx="609">
                  <c:v>0.224934</c:v>
                </c:pt>
                <c:pt idx="610">
                  <c:v>0.190416</c:v>
                </c:pt>
                <c:pt idx="611">
                  <c:v>0.147308</c:v>
                </c:pt>
                <c:pt idx="612">
                  <c:v>0.104782</c:v>
                </c:pt>
                <c:pt idx="613">
                  <c:v>0.0744272</c:v>
                </c:pt>
                <c:pt idx="614">
                  <c:v>0.0656207</c:v>
                </c:pt>
                <c:pt idx="615">
                  <c:v>0.0851254</c:v>
                </c:pt>
                <c:pt idx="616">
                  <c:v>0.13632</c:v>
                </c:pt>
                <c:pt idx="617">
                  <c:v>0.215352</c:v>
                </c:pt>
                <c:pt idx="618">
                  <c:v>0.312232</c:v>
                </c:pt>
                <c:pt idx="619">
                  <c:v>0.416001</c:v>
                </c:pt>
                <c:pt idx="620">
                  <c:v>0.511158</c:v>
                </c:pt>
                <c:pt idx="621">
                  <c:v>0.583218</c:v>
                </c:pt>
                <c:pt idx="622">
                  <c:v>0.61974</c:v>
                </c:pt>
                <c:pt idx="623">
                  <c:v>0.615119</c:v>
                </c:pt>
                <c:pt idx="624">
                  <c:v>0.574137</c:v>
                </c:pt>
                <c:pt idx="625">
                  <c:v>0.50741</c:v>
                </c:pt>
                <c:pt idx="626">
                  <c:v>0.43038</c:v>
                </c:pt>
                <c:pt idx="627">
                  <c:v>0.359282</c:v>
                </c:pt>
                <c:pt idx="628">
                  <c:v>0.304279</c:v>
                </c:pt>
                <c:pt idx="629">
                  <c:v>0.270061</c:v>
                </c:pt>
                <c:pt idx="630">
                  <c:v>0.255447</c:v>
                </c:pt>
                <c:pt idx="631">
                  <c:v>0.251434</c:v>
                </c:pt>
                <c:pt idx="632">
                  <c:v>0.246562</c:v>
                </c:pt>
                <c:pt idx="633">
                  <c:v>0.227762</c:v>
                </c:pt>
                <c:pt idx="634">
                  <c:v>0.18519</c:v>
                </c:pt>
                <c:pt idx="635">
                  <c:v>0.11744</c:v>
                </c:pt>
                <c:pt idx="636">
                  <c:v>0.0300166</c:v>
                </c:pt>
                <c:pt idx="637">
                  <c:v>-0.0683881</c:v>
                </c:pt>
                <c:pt idx="638">
                  <c:v>-0.164114</c:v>
                </c:pt>
                <c:pt idx="639">
                  <c:v>-0.242495</c:v>
                </c:pt>
                <c:pt idx="640">
                  <c:v>-0.296514</c:v>
                </c:pt>
                <c:pt idx="641">
                  <c:v>-0.320888</c:v>
                </c:pt>
                <c:pt idx="642">
                  <c:v>-0.313755</c:v>
                </c:pt>
                <c:pt idx="643">
                  <c:v>-0.278818</c:v>
                </c:pt>
                <c:pt idx="644">
                  <c:v>-0.227277</c:v>
                </c:pt>
                <c:pt idx="645">
                  <c:v>-0.172536</c:v>
                </c:pt>
                <c:pt idx="646">
                  <c:v>-0.127868</c:v>
                </c:pt>
                <c:pt idx="647">
                  <c:v>-0.110208</c:v>
                </c:pt>
                <c:pt idx="648">
                  <c:v>-0.130841</c:v>
                </c:pt>
                <c:pt idx="649">
                  <c:v>-0.189524</c:v>
                </c:pt>
                <c:pt idx="650">
                  <c:v>-0.281342</c:v>
                </c:pt>
                <c:pt idx="651">
                  <c:v>-0.39632</c:v>
                </c:pt>
                <c:pt idx="652">
                  <c:v>-0.51326</c:v>
                </c:pt>
                <c:pt idx="653">
                  <c:v>-0.609227</c:v>
                </c:pt>
                <c:pt idx="654">
                  <c:v>-0.669481</c:v>
                </c:pt>
                <c:pt idx="655">
                  <c:v>-0.687592</c:v>
                </c:pt>
                <c:pt idx="656">
                  <c:v>-0.663515</c:v>
                </c:pt>
                <c:pt idx="657">
                  <c:v>-0.611053</c:v>
                </c:pt>
                <c:pt idx="658">
                  <c:v>-0.553023</c:v>
                </c:pt>
                <c:pt idx="659">
                  <c:v>-0.50791</c:v>
                </c:pt>
                <c:pt idx="660">
                  <c:v>-0.488499</c:v>
                </c:pt>
                <c:pt idx="661">
                  <c:v>-0.50358</c:v>
                </c:pt>
                <c:pt idx="662">
                  <c:v>-0.550987</c:v>
                </c:pt>
                <c:pt idx="663">
                  <c:v>-0.613971</c:v>
                </c:pt>
                <c:pt idx="664">
                  <c:v>-0.67529</c:v>
                </c:pt>
                <c:pt idx="665">
                  <c:v>-0.719916</c:v>
                </c:pt>
                <c:pt idx="666">
                  <c:v>-0.730182</c:v>
                </c:pt>
                <c:pt idx="667">
                  <c:v>-0.70064</c:v>
                </c:pt>
                <c:pt idx="668">
                  <c:v>-0.641505</c:v>
                </c:pt>
                <c:pt idx="669">
                  <c:v>-0.571061</c:v>
                </c:pt>
                <c:pt idx="670">
                  <c:v>-0.511206</c:v>
                </c:pt>
                <c:pt idx="671">
                  <c:v>-0.484883</c:v>
                </c:pt>
                <c:pt idx="672">
                  <c:v>-0.508947</c:v>
                </c:pt>
                <c:pt idx="673">
                  <c:v>-0.584428</c:v>
                </c:pt>
                <c:pt idx="674">
                  <c:v>-0.701659</c:v>
                </c:pt>
                <c:pt idx="675">
                  <c:v>-0.844964</c:v>
                </c:pt>
                <c:pt idx="676">
                  <c:v>-0.991528</c:v>
                </c:pt>
                <c:pt idx="677">
                  <c:v>-1.12076</c:v>
                </c:pt>
                <c:pt idx="678">
                  <c:v>-1.22022</c:v>
                </c:pt>
                <c:pt idx="679">
                  <c:v>-1.28746</c:v>
                </c:pt>
                <c:pt idx="680">
                  <c:v>-1.32491</c:v>
                </c:pt>
                <c:pt idx="681">
                  <c:v>-1.34201</c:v>
                </c:pt>
                <c:pt idx="682">
                  <c:v>-1.35227</c:v>
                </c:pt>
                <c:pt idx="683">
                  <c:v>-1.36749</c:v>
                </c:pt>
                <c:pt idx="684">
                  <c:v>-1.39716</c:v>
                </c:pt>
                <c:pt idx="685">
                  <c:v>-1.44609</c:v>
                </c:pt>
                <c:pt idx="686">
                  <c:v>-1.51449</c:v>
                </c:pt>
                <c:pt idx="687">
                  <c:v>-1.59735</c:v>
                </c:pt>
                <c:pt idx="688">
                  <c:v>-1.68475</c:v>
                </c:pt>
                <c:pt idx="689">
                  <c:v>-1.76404</c:v>
                </c:pt>
                <c:pt idx="690">
                  <c:v>-1.8193</c:v>
                </c:pt>
                <c:pt idx="691">
                  <c:v>-1.83877</c:v>
                </c:pt>
                <c:pt idx="692">
                  <c:v>-1.81805</c:v>
                </c:pt>
                <c:pt idx="693">
                  <c:v>-1.75868</c:v>
                </c:pt>
                <c:pt idx="694">
                  <c:v>-1.6712</c:v>
                </c:pt>
                <c:pt idx="695">
                  <c:v>-1.57261</c:v>
                </c:pt>
                <c:pt idx="696">
                  <c:v>-1.4803</c:v>
                </c:pt>
                <c:pt idx="697">
                  <c:v>-1.40943</c:v>
                </c:pt>
                <c:pt idx="698">
                  <c:v>-1.36931</c:v>
                </c:pt>
                <c:pt idx="699">
                  <c:v>-1.36033</c:v>
                </c:pt>
                <c:pt idx="700">
                  <c:v>-1.37313</c:v>
                </c:pt>
                <c:pt idx="701">
                  <c:v>-1.39452</c:v>
                </c:pt>
                <c:pt idx="702">
                  <c:v>-1.40864</c:v>
                </c:pt>
                <c:pt idx="703">
                  <c:v>-1.39867</c:v>
                </c:pt>
                <c:pt idx="704">
                  <c:v>-1.35543</c:v>
                </c:pt>
                <c:pt idx="705">
                  <c:v>-1.28035</c:v>
                </c:pt>
                <c:pt idx="706">
                  <c:v>-1.18325</c:v>
                </c:pt>
                <c:pt idx="707">
                  <c:v>-1.07716</c:v>
                </c:pt>
                <c:pt idx="708">
                  <c:v>-0.978189</c:v>
                </c:pt>
                <c:pt idx="709">
                  <c:v>-0.903351</c:v>
                </c:pt>
                <c:pt idx="710">
                  <c:v>-0.861588</c:v>
                </c:pt>
                <c:pt idx="711">
                  <c:v>-0.856357</c:v>
                </c:pt>
                <c:pt idx="712">
                  <c:v>-0.885112</c:v>
                </c:pt>
                <c:pt idx="713">
                  <c:v>-0.935788</c:v>
                </c:pt>
                <c:pt idx="714">
                  <c:v>-0.991828</c:v>
                </c:pt>
                <c:pt idx="715">
                  <c:v>-1.03809</c:v>
                </c:pt>
                <c:pt idx="716">
                  <c:v>-1.0651</c:v>
                </c:pt>
                <c:pt idx="717">
                  <c:v>-1.06843</c:v>
                </c:pt>
                <c:pt idx="718">
                  <c:v>-1.0523</c:v>
                </c:pt>
                <c:pt idx="719">
                  <c:v>-1.03153</c:v>
                </c:pt>
                <c:pt idx="720">
                  <c:v>-1.02121</c:v>
                </c:pt>
                <c:pt idx="721">
                  <c:v>-1.03274</c:v>
                </c:pt>
                <c:pt idx="722">
                  <c:v>-1.07684</c:v>
                </c:pt>
                <c:pt idx="723">
                  <c:v>-1.1594</c:v>
                </c:pt>
                <c:pt idx="724">
                  <c:v>-1.2774</c:v>
                </c:pt>
                <c:pt idx="725">
                  <c:v>-1.42031</c:v>
                </c:pt>
                <c:pt idx="726">
                  <c:v>-1.57566</c:v>
                </c:pt>
                <c:pt idx="727">
                  <c:v>-1.7277</c:v>
                </c:pt>
                <c:pt idx="728">
                  <c:v>-1.86008</c:v>
                </c:pt>
                <c:pt idx="729">
                  <c:v>-1.96122</c:v>
                </c:pt>
                <c:pt idx="730">
                  <c:v>-2.02364</c:v>
                </c:pt>
                <c:pt idx="731">
                  <c:v>-2.04211</c:v>
                </c:pt>
                <c:pt idx="732">
                  <c:v>-2.01671</c:v>
                </c:pt>
                <c:pt idx="733">
                  <c:v>-1.95733</c:v>
                </c:pt>
                <c:pt idx="734">
                  <c:v>-1.87715</c:v>
                </c:pt>
                <c:pt idx="735">
                  <c:v>-1.78675</c:v>
                </c:pt>
                <c:pt idx="736">
                  <c:v>-1.69759</c:v>
                </c:pt>
                <c:pt idx="737">
                  <c:v>-1.61625</c:v>
                </c:pt>
                <c:pt idx="738">
                  <c:v>-1.5397</c:v>
                </c:pt>
                <c:pt idx="739">
                  <c:v>-1.46063</c:v>
                </c:pt>
                <c:pt idx="740">
                  <c:v>-1.37248</c:v>
                </c:pt>
                <c:pt idx="741">
                  <c:v>-1.26819</c:v>
                </c:pt>
                <c:pt idx="742">
                  <c:v>-1.14052</c:v>
                </c:pt>
                <c:pt idx="743">
                  <c:v>-0.985679</c:v>
                </c:pt>
                <c:pt idx="744">
                  <c:v>-0.804821</c:v>
                </c:pt>
                <c:pt idx="745">
                  <c:v>-0.60104</c:v>
                </c:pt>
                <c:pt idx="746">
                  <c:v>-0.385441</c:v>
                </c:pt>
                <c:pt idx="747">
                  <c:v>-0.175705</c:v>
                </c:pt>
                <c:pt idx="748">
                  <c:v>0.0118032</c:v>
                </c:pt>
                <c:pt idx="749">
                  <c:v>0.164846</c:v>
                </c:pt>
                <c:pt idx="750">
                  <c:v>0.274495</c:v>
                </c:pt>
                <c:pt idx="751">
                  <c:v>0.338988</c:v>
                </c:pt>
                <c:pt idx="752">
                  <c:v>0.367071</c:v>
                </c:pt>
                <c:pt idx="753">
                  <c:v>0.372918</c:v>
                </c:pt>
                <c:pt idx="754">
                  <c:v>0.3751</c:v>
                </c:pt>
                <c:pt idx="755">
                  <c:v>0.390899</c:v>
                </c:pt>
                <c:pt idx="756">
                  <c:v>0.432077</c:v>
                </c:pt>
                <c:pt idx="757">
                  <c:v>0.499246</c:v>
                </c:pt>
                <c:pt idx="758">
                  <c:v>0.58089</c:v>
                </c:pt>
                <c:pt idx="759">
                  <c:v>0.661009</c:v>
                </c:pt>
                <c:pt idx="760">
                  <c:v>0.720377</c:v>
                </c:pt>
                <c:pt idx="761">
                  <c:v>0.742393</c:v>
                </c:pt>
                <c:pt idx="762">
                  <c:v>0.719855</c:v>
                </c:pt>
                <c:pt idx="763">
                  <c:v>0.653319</c:v>
                </c:pt>
                <c:pt idx="764">
                  <c:v>0.548519</c:v>
                </c:pt>
                <c:pt idx="765">
                  <c:v>0.419979</c:v>
                </c:pt>
                <c:pt idx="766">
                  <c:v>0.286274</c:v>
                </c:pt>
                <c:pt idx="767">
                  <c:v>0.164275</c:v>
                </c:pt>
                <c:pt idx="768">
                  <c:v>0.0660219</c:v>
                </c:pt>
                <c:pt idx="769">
                  <c:v>-0.0051491</c:v>
                </c:pt>
                <c:pt idx="770">
                  <c:v>-0.053588</c:v>
                </c:pt>
                <c:pt idx="771">
                  <c:v>-0.0896625</c:v>
                </c:pt>
                <c:pt idx="772">
                  <c:v>-0.123088</c:v>
                </c:pt>
                <c:pt idx="773">
                  <c:v>-0.163227</c:v>
                </c:pt>
                <c:pt idx="774">
                  <c:v>-0.21794</c:v>
                </c:pt>
                <c:pt idx="775">
                  <c:v>-0.29152</c:v>
                </c:pt>
                <c:pt idx="776">
                  <c:v>-0.381791</c:v>
                </c:pt>
                <c:pt idx="777">
                  <c:v>-0.482026</c:v>
                </c:pt>
                <c:pt idx="778">
                  <c:v>-0.580683</c:v>
                </c:pt>
                <c:pt idx="779">
                  <c:v>-0.660327</c:v>
                </c:pt>
                <c:pt idx="780">
                  <c:v>-0.707113</c:v>
                </c:pt>
                <c:pt idx="781">
                  <c:v>-0.71323</c:v>
                </c:pt>
                <c:pt idx="782">
                  <c:v>-0.675006</c:v>
                </c:pt>
                <c:pt idx="783">
                  <c:v>-0.594539</c:v>
                </c:pt>
                <c:pt idx="784">
                  <c:v>-0.47918</c:v>
                </c:pt>
                <c:pt idx="785">
                  <c:v>-0.338309</c:v>
                </c:pt>
                <c:pt idx="786">
                  <c:v>-0.182457</c:v>
                </c:pt>
                <c:pt idx="787">
                  <c:v>-0.0236718</c:v>
                </c:pt>
                <c:pt idx="788">
                  <c:v>0.126841</c:v>
                </c:pt>
                <c:pt idx="789">
                  <c:v>0.265898</c:v>
                </c:pt>
                <c:pt idx="790">
                  <c:v>0.398659</c:v>
                </c:pt>
                <c:pt idx="791">
                  <c:v>0.531559</c:v>
                </c:pt>
                <c:pt idx="792">
                  <c:v>0.675005</c:v>
                </c:pt>
                <c:pt idx="793">
                  <c:v>0.839397</c:v>
                </c:pt>
                <c:pt idx="794">
                  <c:v>1.02835</c:v>
                </c:pt>
                <c:pt idx="795">
                  <c:v>1.23796</c:v>
                </c:pt>
                <c:pt idx="796">
                  <c:v>1.46059</c:v>
                </c:pt>
                <c:pt idx="797">
                  <c:v>1.68075</c:v>
                </c:pt>
                <c:pt idx="798">
                  <c:v>1.87648</c:v>
                </c:pt>
                <c:pt idx="799">
                  <c:v>2.03037</c:v>
                </c:pt>
                <c:pt idx="800">
                  <c:v>2.13471</c:v>
                </c:pt>
                <c:pt idx="801">
                  <c:v>2.19033</c:v>
                </c:pt>
                <c:pt idx="802">
                  <c:v>2.20719</c:v>
                </c:pt>
                <c:pt idx="803">
                  <c:v>2.2038</c:v>
                </c:pt>
                <c:pt idx="804">
                  <c:v>2.19627</c:v>
                </c:pt>
                <c:pt idx="805">
                  <c:v>2.19214</c:v>
                </c:pt>
                <c:pt idx="806">
                  <c:v>2.19493</c:v>
                </c:pt>
                <c:pt idx="807">
                  <c:v>2.20516</c:v>
                </c:pt>
                <c:pt idx="808">
                  <c:v>2.21685</c:v>
                </c:pt>
                <c:pt idx="809">
                  <c:v>2.22137</c:v>
                </c:pt>
                <c:pt idx="810">
                  <c:v>2.21159</c:v>
                </c:pt>
                <c:pt idx="811">
                  <c:v>2.18057</c:v>
                </c:pt>
                <c:pt idx="812">
                  <c:v>2.12381</c:v>
                </c:pt>
                <c:pt idx="813">
                  <c:v>2.04395</c:v>
                </c:pt>
                <c:pt idx="814">
                  <c:v>1.95064</c:v>
                </c:pt>
                <c:pt idx="815">
                  <c:v>1.85076</c:v>
                </c:pt>
                <c:pt idx="816">
                  <c:v>1.75019</c:v>
                </c:pt>
                <c:pt idx="817">
                  <c:v>1.65684</c:v>
                </c:pt>
                <c:pt idx="818">
                  <c:v>1.57452</c:v>
                </c:pt>
                <c:pt idx="819">
                  <c:v>1.50138</c:v>
                </c:pt>
                <c:pt idx="820">
                  <c:v>1.43645</c:v>
                </c:pt>
                <c:pt idx="821">
                  <c:v>1.37763</c:v>
                </c:pt>
                <c:pt idx="822">
                  <c:v>1.31761</c:v>
                </c:pt>
                <c:pt idx="823">
                  <c:v>1.25066</c:v>
                </c:pt>
                <c:pt idx="824">
                  <c:v>1.1757</c:v>
                </c:pt>
                <c:pt idx="825">
                  <c:v>1.09485</c:v>
                </c:pt>
                <c:pt idx="826">
                  <c:v>1.01101</c:v>
                </c:pt>
                <c:pt idx="827">
                  <c:v>0.930768</c:v>
                </c:pt>
                <c:pt idx="828">
                  <c:v>0.860735</c:v>
                </c:pt>
                <c:pt idx="829">
                  <c:v>0.804318</c:v>
                </c:pt>
                <c:pt idx="830">
                  <c:v>0.767037</c:v>
                </c:pt>
                <c:pt idx="831">
                  <c:v>0.756244</c:v>
                </c:pt>
                <c:pt idx="832">
                  <c:v>0.773336</c:v>
                </c:pt>
                <c:pt idx="833">
                  <c:v>0.814661</c:v>
                </c:pt>
                <c:pt idx="834">
                  <c:v>0.875577</c:v>
                </c:pt>
                <c:pt idx="835">
                  <c:v>0.947432</c:v>
                </c:pt>
                <c:pt idx="836">
                  <c:v>1.0212</c:v>
                </c:pt>
                <c:pt idx="837">
                  <c:v>1.09074</c:v>
                </c:pt>
                <c:pt idx="838">
                  <c:v>1.15187</c:v>
                </c:pt>
                <c:pt idx="839">
                  <c:v>1.20309</c:v>
                </c:pt>
                <c:pt idx="840">
                  <c:v>1.24517</c:v>
                </c:pt>
                <c:pt idx="841">
                  <c:v>1.28302</c:v>
                </c:pt>
                <c:pt idx="842">
                  <c:v>1.3234</c:v>
                </c:pt>
                <c:pt idx="843">
                  <c:v>1.37173</c:v>
                </c:pt>
                <c:pt idx="844">
                  <c:v>1.43349</c:v>
                </c:pt>
                <c:pt idx="845">
                  <c:v>1.50873</c:v>
                </c:pt>
                <c:pt idx="846">
                  <c:v>1.58946</c:v>
                </c:pt>
                <c:pt idx="847">
                  <c:v>1.6667</c:v>
                </c:pt>
                <c:pt idx="848">
                  <c:v>1.73279</c:v>
                </c:pt>
                <c:pt idx="849">
                  <c:v>1.77985</c:v>
                </c:pt>
                <c:pt idx="850">
                  <c:v>1.80242</c:v>
                </c:pt>
                <c:pt idx="851">
                  <c:v>1.7998</c:v>
                </c:pt>
                <c:pt idx="852">
                  <c:v>1.77147</c:v>
                </c:pt>
                <c:pt idx="853">
                  <c:v>1.72029</c:v>
                </c:pt>
                <c:pt idx="854">
                  <c:v>1.65479</c:v>
                </c:pt>
                <c:pt idx="855">
                  <c:v>1.58402</c:v>
                </c:pt>
                <c:pt idx="856">
                  <c:v>1.5154</c:v>
                </c:pt>
                <c:pt idx="857">
                  <c:v>1.45513</c:v>
                </c:pt>
                <c:pt idx="858">
                  <c:v>1.40875</c:v>
                </c:pt>
                <c:pt idx="859">
                  <c:v>1.37458</c:v>
                </c:pt>
                <c:pt idx="860">
                  <c:v>1.3455</c:v>
                </c:pt>
                <c:pt idx="861">
                  <c:v>1.31661</c:v>
                </c:pt>
                <c:pt idx="862">
                  <c:v>1.28081</c:v>
                </c:pt>
                <c:pt idx="863">
                  <c:v>1.22946</c:v>
                </c:pt>
                <c:pt idx="864">
                  <c:v>1.16036</c:v>
                </c:pt>
                <c:pt idx="865">
                  <c:v>1.07609</c:v>
                </c:pt>
                <c:pt idx="866">
                  <c:v>0.980777</c:v>
                </c:pt>
                <c:pt idx="867">
                  <c:v>0.881598</c:v>
                </c:pt>
                <c:pt idx="868">
                  <c:v>0.786716</c:v>
                </c:pt>
                <c:pt idx="869">
                  <c:v>0.701656</c:v>
                </c:pt>
                <c:pt idx="870">
                  <c:v>0.627118</c:v>
                </c:pt>
                <c:pt idx="871">
                  <c:v>0.564945</c:v>
                </c:pt>
                <c:pt idx="872">
                  <c:v>0.51697</c:v>
                </c:pt>
                <c:pt idx="873">
                  <c:v>0.477022</c:v>
                </c:pt>
                <c:pt idx="874">
                  <c:v>0.436355</c:v>
                </c:pt>
                <c:pt idx="875">
                  <c:v>0.387792</c:v>
                </c:pt>
                <c:pt idx="876">
                  <c:v>0.321522</c:v>
                </c:pt>
                <c:pt idx="877">
                  <c:v>0.228763</c:v>
                </c:pt>
                <c:pt idx="878">
                  <c:v>0.110803</c:v>
                </c:pt>
                <c:pt idx="879">
                  <c:v>-0.024747</c:v>
                </c:pt>
                <c:pt idx="880">
                  <c:v>-0.167364</c:v>
                </c:pt>
                <c:pt idx="881">
                  <c:v>-0.302427</c:v>
                </c:pt>
                <c:pt idx="882">
                  <c:v>-0.41464</c:v>
                </c:pt>
                <c:pt idx="883">
                  <c:v>-0.493692</c:v>
                </c:pt>
                <c:pt idx="884">
                  <c:v>-0.537025</c:v>
                </c:pt>
                <c:pt idx="885">
                  <c:v>-0.5463</c:v>
                </c:pt>
                <c:pt idx="886">
                  <c:v>-0.529703</c:v>
                </c:pt>
                <c:pt idx="887">
                  <c:v>-0.502834</c:v>
                </c:pt>
                <c:pt idx="888">
                  <c:v>-0.481554</c:v>
                </c:pt>
                <c:pt idx="889">
                  <c:v>-0.47662</c:v>
                </c:pt>
                <c:pt idx="890">
                  <c:v>-0.495392</c:v>
                </c:pt>
                <c:pt idx="891">
                  <c:v>-0.538341</c:v>
                </c:pt>
                <c:pt idx="892">
                  <c:v>-0.596645</c:v>
                </c:pt>
                <c:pt idx="893">
                  <c:v>-0.657377</c:v>
                </c:pt>
                <c:pt idx="894">
                  <c:v>-0.706772</c:v>
                </c:pt>
                <c:pt idx="895">
                  <c:v>-0.733669</c:v>
                </c:pt>
                <c:pt idx="896">
                  <c:v>-0.730529</c:v>
                </c:pt>
                <c:pt idx="897">
                  <c:v>-0.698602</c:v>
                </c:pt>
                <c:pt idx="898">
                  <c:v>-0.647332</c:v>
                </c:pt>
                <c:pt idx="899">
                  <c:v>-0.588567</c:v>
                </c:pt>
                <c:pt idx="900">
                  <c:v>-0.53566</c:v>
                </c:pt>
                <c:pt idx="901">
                  <c:v>-0.500762</c:v>
                </c:pt>
                <c:pt idx="902">
                  <c:v>-0.489242</c:v>
                </c:pt>
                <c:pt idx="903">
                  <c:v>-0.499407</c:v>
                </c:pt>
                <c:pt idx="904">
                  <c:v>-0.525984</c:v>
                </c:pt>
                <c:pt idx="905">
                  <c:v>-0.560081</c:v>
                </c:pt>
                <c:pt idx="906">
                  <c:v>-0.591601</c:v>
                </c:pt>
                <c:pt idx="907">
                  <c:v>-0.613453</c:v>
                </c:pt>
                <c:pt idx="908">
                  <c:v>-0.620469</c:v>
                </c:pt>
                <c:pt idx="909">
                  <c:v>-0.610852</c:v>
                </c:pt>
                <c:pt idx="910">
                  <c:v>-0.587625</c:v>
                </c:pt>
                <c:pt idx="911">
                  <c:v>-0.556686</c:v>
                </c:pt>
                <c:pt idx="912">
                  <c:v>-0.525442</c:v>
                </c:pt>
                <c:pt idx="913">
                  <c:v>-0.501955</c:v>
                </c:pt>
                <c:pt idx="914">
                  <c:v>-0.493346</c:v>
                </c:pt>
                <c:pt idx="915">
                  <c:v>-0.505775</c:v>
                </c:pt>
                <c:pt idx="916">
                  <c:v>-0.541506</c:v>
                </c:pt>
                <c:pt idx="917">
                  <c:v>-0.599974</c:v>
                </c:pt>
                <c:pt idx="918">
                  <c:v>-0.677885</c:v>
                </c:pt>
                <c:pt idx="919">
                  <c:v>-0.767047</c:v>
                </c:pt>
                <c:pt idx="920">
                  <c:v>-0.856927</c:v>
                </c:pt>
                <c:pt idx="921">
                  <c:v>-0.938145</c:v>
                </c:pt>
                <c:pt idx="922">
                  <c:v>-1.00499</c:v>
                </c:pt>
                <c:pt idx="923">
                  <c:v>-1.05682</c:v>
                </c:pt>
                <c:pt idx="924">
                  <c:v>-1.10065</c:v>
                </c:pt>
                <c:pt idx="925">
                  <c:v>-1.14755</c:v>
                </c:pt>
                <c:pt idx="926">
                  <c:v>-1.20676</c:v>
                </c:pt>
                <c:pt idx="927">
                  <c:v>-1.28415</c:v>
                </c:pt>
                <c:pt idx="928">
                  <c:v>-1.38295</c:v>
                </c:pt>
                <c:pt idx="929">
                  <c:v>-1.49939</c:v>
                </c:pt>
                <c:pt idx="930">
                  <c:v>-1.6235</c:v>
                </c:pt>
                <c:pt idx="931">
                  <c:v>-1.74574</c:v>
                </c:pt>
                <c:pt idx="932">
                  <c:v>-1.856</c:v>
                </c:pt>
                <c:pt idx="933">
                  <c:v>-1.94408</c:v>
                </c:pt>
                <c:pt idx="934">
                  <c:v>-2.00503</c:v>
                </c:pt>
                <c:pt idx="935">
                  <c:v>-2.03949</c:v>
                </c:pt>
                <c:pt idx="936">
                  <c:v>-2.05044</c:v>
                </c:pt>
                <c:pt idx="937">
                  <c:v>-2.04392</c:v>
                </c:pt>
                <c:pt idx="938">
                  <c:v>-2.02713</c:v>
                </c:pt>
                <c:pt idx="939">
                  <c:v>-2.00619</c:v>
                </c:pt>
                <c:pt idx="940">
                  <c:v>-1.98405</c:v>
                </c:pt>
                <c:pt idx="941">
                  <c:v>-1.96056</c:v>
                </c:pt>
                <c:pt idx="942">
                  <c:v>-1.936</c:v>
                </c:pt>
                <c:pt idx="943">
                  <c:v>-1.90669</c:v>
                </c:pt>
                <c:pt idx="944">
                  <c:v>-1.86669</c:v>
                </c:pt>
                <c:pt idx="945">
                  <c:v>-1.8151</c:v>
                </c:pt>
                <c:pt idx="946">
                  <c:v>-1.75348</c:v>
                </c:pt>
                <c:pt idx="947">
                  <c:v>-1.6834</c:v>
                </c:pt>
                <c:pt idx="948">
                  <c:v>-1.60851</c:v>
                </c:pt>
                <c:pt idx="949">
                  <c:v>-1.53225</c:v>
                </c:pt>
                <c:pt idx="950">
                  <c:v>-1.45507</c:v>
                </c:pt>
                <c:pt idx="951">
                  <c:v>-1.3767</c:v>
                </c:pt>
                <c:pt idx="952">
                  <c:v>-1.29978</c:v>
                </c:pt>
                <c:pt idx="953">
                  <c:v>-1.22717</c:v>
                </c:pt>
                <c:pt idx="954">
                  <c:v>-1.15955</c:v>
                </c:pt>
                <c:pt idx="955">
                  <c:v>-1.09884</c:v>
                </c:pt>
                <c:pt idx="956">
                  <c:v>-1.04557</c:v>
                </c:pt>
                <c:pt idx="957">
                  <c:v>-0.995866</c:v>
                </c:pt>
                <c:pt idx="958">
                  <c:v>-0.944854</c:v>
                </c:pt>
                <c:pt idx="959">
                  <c:v>-0.890388</c:v>
                </c:pt>
                <c:pt idx="960">
                  <c:v>-0.830247</c:v>
                </c:pt>
                <c:pt idx="961">
                  <c:v>-0.763642</c:v>
                </c:pt>
                <c:pt idx="962">
                  <c:v>-0.694099</c:v>
                </c:pt>
                <c:pt idx="963">
                  <c:v>-0.626929</c:v>
                </c:pt>
                <c:pt idx="964">
                  <c:v>-0.569694</c:v>
                </c:pt>
                <c:pt idx="965">
                  <c:v>-0.530564</c:v>
                </c:pt>
                <c:pt idx="966">
                  <c:v>-0.515125</c:v>
                </c:pt>
                <c:pt idx="967">
                  <c:v>-0.524501</c:v>
                </c:pt>
                <c:pt idx="968">
                  <c:v>-0.554714</c:v>
                </c:pt>
                <c:pt idx="969">
                  <c:v>-0.599948</c:v>
                </c:pt>
                <c:pt idx="970">
                  <c:v>-0.654234</c:v>
                </c:pt>
                <c:pt idx="971">
                  <c:v>-0.70891</c:v>
                </c:pt>
                <c:pt idx="972">
                  <c:v>-0.75792</c:v>
                </c:pt>
                <c:pt idx="973">
                  <c:v>-0.800008</c:v>
                </c:pt>
                <c:pt idx="974">
                  <c:v>-0.835688</c:v>
                </c:pt>
                <c:pt idx="975">
                  <c:v>-0.867518</c:v>
                </c:pt>
                <c:pt idx="976">
                  <c:v>-0.90215</c:v>
                </c:pt>
                <c:pt idx="977">
                  <c:v>-0.94512</c:v>
                </c:pt>
                <c:pt idx="978">
                  <c:v>-0.997862</c:v>
                </c:pt>
                <c:pt idx="979">
                  <c:v>-1.06008</c:v>
                </c:pt>
                <c:pt idx="980">
                  <c:v>-1.12741</c:v>
                </c:pt>
                <c:pt idx="981">
                  <c:v>-1.19199</c:v>
                </c:pt>
                <c:pt idx="982">
                  <c:v>-1.24526</c:v>
                </c:pt>
                <c:pt idx="983">
                  <c:v>-1.28064</c:v>
                </c:pt>
                <c:pt idx="984">
                  <c:v>-1.2921</c:v>
                </c:pt>
                <c:pt idx="985">
                  <c:v>-1.27412</c:v>
                </c:pt>
                <c:pt idx="986">
                  <c:v>-1.22776</c:v>
                </c:pt>
                <c:pt idx="987">
                  <c:v>-1.15975</c:v>
                </c:pt>
                <c:pt idx="988">
                  <c:v>-1.07716</c:v>
                </c:pt>
                <c:pt idx="989">
                  <c:v>-0.988127</c:v>
                </c:pt>
                <c:pt idx="990">
                  <c:v>-0.90029</c:v>
                </c:pt>
                <c:pt idx="991">
                  <c:v>-0.816406</c:v>
                </c:pt>
                <c:pt idx="992">
                  <c:v>-0.73567</c:v>
                </c:pt>
                <c:pt idx="993">
                  <c:v>-0.655802</c:v>
                </c:pt>
                <c:pt idx="994">
                  <c:v>-0.574601</c:v>
                </c:pt>
                <c:pt idx="995">
                  <c:v>-0.48654</c:v>
                </c:pt>
                <c:pt idx="996">
                  <c:v>-0.386862</c:v>
                </c:pt>
                <c:pt idx="997">
                  <c:v>-0.274723</c:v>
                </c:pt>
                <c:pt idx="998">
                  <c:v>-0.148639</c:v>
                </c:pt>
                <c:pt idx="999">
                  <c:v>-0.00996948</c:v>
                </c:pt>
                <c:pt idx="1000">
                  <c:v>0.133427</c:v>
                </c:pt>
                <c:pt idx="1001">
                  <c:v>0.271742</c:v>
                </c:pt>
                <c:pt idx="1002">
                  <c:v>0.397436</c:v>
                </c:pt>
                <c:pt idx="1003">
                  <c:v>0.50263</c:v>
                </c:pt>
                <c:pt idx="1004">
                  <c:v>0.581186</c:v>
                </c:pt>
                <c:pt idx="1005">
                  <c:v>0.634263</c:v>
                </c:pt>
                <c:pt idx="1006">
                  <c:v>0.666758</c:v>
                </c:pt>
                <c:pt idx="1007">
                  <c:v>0.686583</c:v>
                </c:pt>
                <c:pt idx="1008">
                  <c:v>0.704573</c:v>
                </c:pt>
                <c:pt idx="1009">
                  <c:v>0.731305</c:v>
                </c:pt>
                <c:pt idx="1010">
                  <c:v>0.771615</c:v>
                </c:pt>
                <c:pt idx="1011">
                  <c:v>0.824705</c:v>
                </c:pt>
                <c:pt idx="1012">
                  <c:v>0.888277</c:v>
                </c:pt>
                <c:pt idx="1013">
                  <c:v>0.955803</c:v>
                </c:pt>
                <c:pt idx="1014">
                  <c:v>1.01621</c:v>
                </c:pt>
                <c:pt idx="1015">
                  <c:v>1.06078</c:v>
                </c:pt>
                <c:pt idx="1016">
                  <c:v>1.08144</c:v>
                </c:pt>
                <c:pt idx="1017">
                  <c:v>1.07094</c:v>
                </c:pt>
                <c:pt idx="1018">
                  <c:v>1.02939</c:v>
                </c:pt>
                <c:pt idx="1019">
                  <c:v>0.964024</c:v>
                </c:pt>
                <c:pt idx="1020">
                  <c:v>0.886119</c:v>
                </c:pt>
                <c:pt idx="1021">
                  <c:v>0.808826</c:v>
                </c:pt>
                <c:pt idx="1022">
                  <c:v>0.746022</c:v>
                </c:pt>
                <c:pt idx="1023">
                  <c:v>0.705257</c:v>
                </c:pt>
                <c:pt idx="1024">
                  <c:v>0.685077</c:v>
                </c:pt>
                <c:pt idx="1025">
                  <c:v>0.681006</c:v>
                </c:pt>
                <c:pt idx="1026">
                  <c:v>0.685716</c:v>
                </c:pt>
                <c:pt idx="1027">
                  <c:v>0.687807</c:v>
                </c:pt>
                <c:pt idx="1028">
                  <c:v>0.67798</c:v>
                </c:pt>
                <c:pt idx="1029">
                  <c:v>0.655829</c:v>
                </c:pt>
                <c:pt idx="1030">
                  <c:v>0.623564</c:v>
                </c:pt>
                <c:pt idx="1031">
                  <c:v>0.586605</c:v>
                </c:pt>
                <c:pt idx="1032">
                  <c:v>0.557131</c:v>
                </c:pt>
                <c:pt idx="1033">
                  <c:v>0.544815</c:v>
                </c:pt>
                <c:pt idx="1034">
                  <c:v>0.553186</c:v>
                </c:pt>
                <c:pt idx="1035">
                  <c:v>0.584723</c:v>
                </c:pt>
                <c:pt idx="1036">
                  <c:v>0.639273</c:v>
                </c:pt>
                <c:pt idx="1037">
                  <c:v>0.711326</c:v>
                </c:pt>
                <c:pt idx="1038">
                  <c:v>0.793917</c:v>
                </c:pt>
                <c:pt idx="1039">
                  <c:v>0.882263</c:v>
                </c:pt>
                <c:pt idx="1040">
                  <c:v>0.971824</c:v>
                </c:pt>
                <c:pt idx="1041">
                  <c:v>1.05498</c:v>
                </c:pt>
                <c:pt idx="1042">
                  <c:v>1.12813</c:v>
                </c:pt>
                <c:pt idx="1043">
                  <c:v>1.19164</c:v>
                </c:pt>
                <c:pt idx="1044">
                  <c:v>1.2437</c:v>
                </c:pt>
                <c:pt idx="1045">
                  <c:v>1.28493</c:v>
                </c:pt>
                <c:pt idx="1046">
                  <c:v>1.32028</c:v>
                </c:pt>
                <c:pt idx="1047">
                  <c:v>1.35478</c:v>
                </c:pt>
                <c:pt idx="1048">
                  <c:v>1.39173</c:v>
                </c:pt>
                <c:pt idx="1049">
                  <c:v>1.43625</c:v>
                </c:pt>
                <c:pt idx="1050">
                  <c:v>1.49147</c:v>
                </c:pt>
                <c:pt idx="1051">
                  <c:v>1.55365</c:v>
                </c:pt>
                <c:pt idx="1052">
                  <c:v>1.61622</c:v>
                </c:pt>
                <c:pt idx="1053">
                  <c:v>1.67296</c:v>
                </c:pt>
                <c:pt idx="1054">
                  <c:v>1.71681</c:v>
                </c:pt>
                <c:pt idx="1055">
                  <c:v>1.74044</c:v>
                </c:pt>
                <c:pt idx="1056">
                  <c:v>1.74193</c:v>
                </c:pt>
                <c:pt idx="1057">
                  <c:v>1.72304</c:v>
                </c:pt>
                <c:pt idx="1058">
                  <c:v>1.68641</c:v>
                </c:pt>
                <c:pt idx="1059">
                  <c:v>1.63919</c:v>
                </c:pt>
                <c:pt idx="1060">
                  <c:v>1.59093</c:v>
                </c:pt>
                <c:pt idx="1061">
                  <c:v>1.54894</c:v>
                </c:pt>
                <c:pt idx="1062">
                  <c:v>1.51886</c:v>
                </c:pt>
                <c:pt idx="1063">
                  <c:v>1.5029</c:v>
                </c:pt>
                <c:pt idx="1064">
                  <c:v>1.49719</c:v>
                </c:pt>
                <c:pt idx="1065">
                  <c:v>1.49403</c:v>
                </c:pt>
                <c:pt idx="1066">
                  <c:v>1.48402</c:v>
                </c:pt>
                <c:pt idx="1067">
                  <c:v>1.46048</c:v>
                </c:pt>
                <c:pt idx="1068">
                  <c:v>1.41923</c:v>
                </c:pt>
                <c:pt idx="1069">
                  <c:v>1.36029</c:v>
                </c:pt>
                <c:pt idx="1070">
                  <c:v>1.28853</c:v>
                </c:pt>
                <c:pt idx="1071">
                  <c:v>1.20994</c:v>
                </c:pt>
                <c:pt idx="1072">
                  <c:v>1.1314</c:v>
                </c:pt>
                <c:pt idx="1073">
                  <c:v>1.05825</c:v>
                </c:pt>
                <c:pt idx="1074">
                  <c:v>0.992378</c:v>
                </c:pt>
                <c:pt idx="1075">
                  <c:v>0.933628</c:v>
                </c:pt>
                <c:pt idx="1076">
                  <c:v>0.882496</c:v>
                </c:pt>
                <c:pt idx="1077">
                  <c:v>0.838776</c:v>
                </c:pt>
                <c:pt idx="1078">
                  <c:v>0.800351</c:v>
                </c:pt>
                <c:pt idx="1079">
                  <c:v>0.765864</c:v>
                </c:pt>
                <c:pt idx="1080">
                  <c:v>0.734354</c:v>
                </c:pt>
                <c:pt idx="1081">
                  <c:v>0.703016</c:v>
                </c:pt>
                <c:pt idx="1082">
                  <c:v>0.669522</c:v>
                </c:pt>
                <c:pt idx="1083">
                  <c:v>0.633918</c:v>
                </c:pt>
                <c:pt idx="1084">
                  <c:v>0.597512</c:v>
                </c:pt>
                <c:pt idx="1085">
                  <c:v>0.562373</c:v>
                </c:pt>
                <c:pt idx="1086">
                  <c:v>0.53302</c:v>
                </c:pt>
                <c:pt idx="1087">
                  <c:v>0.514877</c:v>
                </c:pt>
                <c:pt idx="1088">
                  <c:v>0.508169</c:v>
                </c:pt>
                <c:pt idx="1089">
                  <c:v>0.512252</c:v>
                </c:pt>
                <c:pt idx="1090">
                  <c:v>0.525701</c:v>
                </c:pt>
                <c:pt idx="1091">
                  <c:v>0.542176</c:v>
                </c:pt>
                <c:pt idx="1092">
                  <c:v>0.553199</c:v>
                </c:pt>
                <c:pt idx="1093">
                  <c:v>0.552534</c:v>
                </c:pt>
                <c:pt idx="1094">
                  <c:v>0.536433</c:v>
                </c:pt>
                <c:pt idx="1095">
                  <c:v>0.502092</c:v>
                </c:pt>
                <c:pt idx="1096">
                  <c:v>0.451031</c:v>
                </c:pt>
                <c:pt idx="1097">
                  <c:v>0.390335</c:v>
                </c:pt>
                <c:pt idx="1098">
                  <c:v>0.328188</c:v>
                </c:pt>
                <c:pt idx="1099">
                  <c:v>0.272474</c:v>
                </c:pt>
                <c:pt idx="1100">
                  <c:v>0.230226</c:v>
                </c:pt>
                <c:pt idx="1101">
                  <c:v>0.20484</c:v>
                </c:pt>
                <c:pt idx="1102">
                  <c:v>0.193463</c:v>
                </c:pt>
                <c:pt idx="1103">
                  <c:v>0.190149</c:v>
                </c:pt>
                <c:pt idx="1104">
                  <c:v>0.189484</c:v>
                </c:pt>
                <c:pt idx="1105">
                  <c:v>0.184107</c:v>
                </c:pt>
                <c:pt idx="1106">
                  <c:v>0.167057</c:v>
                </c:pt>
                <c:pt idx="1107">
                  <c:v>0.136712</c:v>
                </c:pt>
                <c:pt idx="1108">
                  <c:v>0.0958419</c:v>
                </c:pt>
                <c:pt idx="1109">
                  <c:v>0.0490062</c:v>
                </c:pt>
                <c:pt idx="1110">
                  <c:v>0.00294647</c:v>
                </c:pt>
                <c:pt idx="1111">
                  <c:v>-0.033971</c:v>
                </c:pt>
                <c:pt idx="1112">
                  <c:v>-0.0569447</c:v>
                </c:pt>
                <c:pt idx="1113">
                  <c:v>-0.0664822</c:v>
                </c:pt>
                <c:pt idx="1114">
                  <c:v>-0.0655737</c:v>
                </c:pt>
                <c:pt idx="1115">
                  <c:v>-0.0597036</c:v>
                </c:pt>
                <c:pt idx="1116">
                  <c:v>-0.0568212</c:v>
                </c:pt>
                <c:pt idx="1117">
                  <c:v>-0.0629976</c:v>
                </c:pt>
                <c:pt idx="1118">
                  <c:v>-0.0818858</c:v>
                </c:pt>
                <c:pt idx="1119">
                  <c:v>-0.115271</c:v>
                </c:pt>
                <c:pt idx="1120">
                  <c:v>-0.162761</c:v>
                </c:pt>
                <c:pt idx="1121">
                  <c:v>-0.219445</c:v>
                </c:pt>
                <c:pt idx="1122">
                  <c:v>-0.278423</c:v>
                </c:pt>
                <c:pt idx="1123">
                  <c:v>-0.33449</c:v>
                </c:pt>
                <c:pt idx="1124">
                  <c:v>-0.382863</c:v>
                </c:pt>
                <c:pt idx="1125">
                  <c:v>-0.421282</c:v>
                </c:pt>
                <c:pt idx="1126">
                  <c:v>-0.450823</c:v>
                </c:pt>
                <c:pt idx="1127">
                  <c:v>-0.475612</c:v>
                </c:pt>
                <c:pt idx="1128">
                  <c:v>-0.501253</c:v>
                </c:pt>
                <c:pt idx="1129">
                  <c:v>-0.533907</c:v>
                </c:pt>
                <c:pt idx="1130">
                  <c:v>-0.579159</c:v>
                </c:pt>
                <c:pt idx="1131">
                  <c:v>-0.639078</c:v>
                </c:pt>
                <c:pt idx="1132">
                  <c:v>-0.712272</c:v>
                </c:pt>
                <c:pt idx="1133">
                  <c:v>-0.794212</c:v>
                </c:pt>
                <c:pt idx="1134">
                  <c:v>-0.877624</c:v>
                </c:pt>
                <c:pt idx="1135">
                  <c:v>-0.955052</c:v>
                </c:pt>
                <c:pt idx="1136">
                  <c:v>-1.02185</c:v>
                </c:pt>
                <c:pt idx="1137">
                  <c:v>-1.0764</c:v>
                </c:pt>
                <c:pt idx="1138">
                  <c:v>-1.11775</c:v>
                </c:pt>
                <c:pt idx="1139">
                  <c:v>-1.14645</c:v>
                </c:pt>
                <c:pt idx="1140">
                  <c:v>-1.16573</c:v>
                </c:pt>
                <c:pt idx="1141">
                  <c:v>-1.17855</c:v>
                </c:pt>
                <c:pt idx="1142">
                  <c:v>-1.1898</c:v>
                </c:pt>
                <c:pt idx="1143">
                  <c:v>-1.20727</c:v>
                </c:pt>
                <c:pt idx="1144">
                  <c:v>-1.23499</c:v>
                </c:pt>
                <c:pt idx="1145">
                  <c:v>-1.27385</c:v>
                </c:pt>
                <c:pt idx="1146">
                  <c:v>-1.32207</c:v>
                </c:pt>
                <c:pt idx="1147">
                  <c:v>-1.37403</c:v>
                </c:pt>
                <c:pt idx="1148">
                  <c:v>-1.42076</c:v>
                </c:pt>
                <c:pt idx="1149">
                  <c:v>-1.45337</c:v>
                </c:pt>
                <c:pt idx="1150">
                  <c:v>-1.46719</c:v>
                </c:pt>
                <c:pt idx="1151">
                  <c:v>-1.45807</c:v>
                </c:pt>
                <c:pt idx="1152">
                  <c:v>-1.42587</c:v>
                </c:pt>
                <c:pt idx="1153">
                  <c:v>-1.37653</c:v>
                </c:pt>
                <c:pt idx="1154">
                  <c:v>-1.31793</c:v>
                </c:pt>
                <c:pt idx="1155">
                  <c:v>-1.25706</c:v>
                </c:pt>
                <c:pt idx="1156">
                  <c:v>-1.19944</c:v>
                </c:pt>
                <c:pt idx="1157">
                  <c:v>-1.14904</c:v>
                </c:pt>
                <c:pt idx="1158">
                  <c:v>-1.10343</c:v>
                </c:pt>
                <c:pt idx="1159">
                  <c:v>-1.05878</c:v>
                </c:pt>
                <c:pt idx="1160">
                  <c:v>-1.01279</c:v>
                </c:pt>
                <c:pt idx="1161">
                  <c:v>-0.962123</c:v>
                </c:pt>
                <c:pt idx="1162">
                  <c:v>-0.903347</c:v>
                </c:pt>
                <c:pt idx="1163">
                  <c:v>-0.836333</c:v>
                </c:pt>
                <c:pt idx="1164">
                  <c:v>-0.764161</c:v>
                </c:pt>
                <c:pt idx="1165">
                  <c:v>-0.691526</c:v>
                </c:pt>
                <c:pt idx="1166">
                  <c:v>-0.62414</c:v>
                </c:pt>
                <c:pt idx="1167">
                  <c:v>-0.569696</c:v>
                </c:pt>
                <c:pt idx="1168">
                  <c:v>-0.532521</c:v>
                </c:pt>
                <c:pt idx="1169">
                  <c:v>-0.513098</c:v>
                </c:pt>
                <c:pt idx="1170">
                  <c:v>-0.512128</c:v>
                </c:pt>
                <c:pt idx="1171">
                  <c:v>-0.52823</c:v>
                </c:pt>
                <c:pt idx="1172">
                  <c:v>-0.557794</c:v>
                </c:pt>
                <c:pt idx="1173">
                  <c:v>-0.596582</c:v>
                </c:pt>
                <c:pt idx="1174">
                  <c:v>-0.640977</c:v>
                </c:pt>
                <c:pt idx="1175">
                  <c:v>-0.685675</c:v>
                </c:pt>
                <c:pt idx="1176">
                  <c:v>-0.725625</c:v>
                </c:pt>
                <c:pt idx="1177">
                  <c:v>-0.759477</c:v>
                </c:pt>
                <c:pt idx="1178">
                  <c:v>-0.787359</c:v>
                </c:pt>
                <c:pt idx="1179">
                  <c:v>-0.810894</c:v>
                </c:pt>
                <c:pt idx="1180">
                  <c:v>-0.832824</c:v>
                </c:pt>
                <c:pt idx="1181">
                  <c:v>-0.856683</c:v>
                </c:pt>
                <c:pt idx="1182">
                  <c:v>-0.886515</c:v>
                </c:pt>
                <c:pt idx="1183">
                  <c:v>-0.925446</c:v>
                </c:pt>
                <c:pt idx="1184">
                  <c:v>-0.976041</c:v>
                </c:pt>
                <c:pt idx="1185">
                  <c:v>-1.038</c:v>
                </c:pt>
                <c:pt idx="1186">
                  <c:v>-1.10578</c:v>
                </c:pt>
                <c:pt idx="1187">
                  <c:v>-1.17131</c:v>
                </c:pt>
                <c:pt idx="1188">
                  <c:v>-1.22584</c:v>
                </c:pt>
                <c:pt idx="1189">
                  <c:v>-1.26105</c:v>
                </c:pt>
                <c:pt idx="1190">
                  <c:v>-1.27189</c:v>
                </c:pt>
                <c:pt idx="1191">
                  <c:v>-1.25828</c:v>
                </c:pt>
                <c:pt idx="1192">
                  <c:v>-1.22527</c:v>
                </c:pt>
                <c:pt idx="1193">
                  <c:v>-1.17926</c:v>
                </c:pt>
                <c:pt idx="1194">
                  <c:v>-1.12836</c:v>
                </c:pt>
                <c:pt idx="1195">
                  <c:v>-1.08006</c:v>
                </c:pt>
                <c:pt idx="1196">
                  <c:v>-1.03763</c:v>
                </c:pt>
                <c:pt idx="1197">
                  <c:v>-1.00097</c:v>
                </c:pt>
                <c:pt idx="1198">
                  <c:v>-0.965695</c:v>
                </c:pt>
                <c:pt idx="1199">
                  <c:v>-0.926071</c:v>
                </c:pt>
                <c:pt idx="1200">
                  <c:v>-0.875308</c:v>
                </c:pt>
                <c:pt idx="1201">
                  <c:v>-0.80904</c:v>
                </c:pt>
                <c:pt idx="1202">
                  <c:v>-0.726519</c:v>
                </c:pt>
                <c:pt idx="1203">
                  <c:v>-0.627711</c:v>
                </c:pt>
                <c:pt idx="1204">
                  <c:v>-0.514765</c:v>
                </c:pt>
                <c:pt idx="1205">
                  <c:v>-0.391793</c:v>
                </c:pt>
                <c:pt idx="1206">
                  <c:v>-0.264752</c:v>
                </c:pt>
                <c:pt idx="1207">
                  <c:v>-0.13934</c:v>
                </c:pt>
                <c:pt idx="1208">
                  <c:v>-0.0210352</c:v>
                </c:pt>
                <c:pt idx="1209">
                  <c:v>0.0855468</c:v>
                </c:pt>
                <c:pt idx="1210">
                  <c:v>0.179776</c:v>
                </c:pt>
                <c:pt idx="1211">
                  <c:v>0.26375</c:v>
                </c:pt>
                <c:pt idx="1212">
                  <c:v>0.339388</c:v>
                </c:pt>
                <c:pt idx="1213">
                  <c:v>0.409917</c:v>
                </c:pt>
                <c:pt idx="1214">
                  <c:v>0.477989</c:v>
                </c:pt>
                <c:pt idx="1215">
                  <c:v>0.544071</c:v>
                </c:pt>
                <c:pt idx="1216">
                  <c:v>0.607117</c:v>
                </c:pt>
                <c:pt idx="1217">
                  <c:v>0.665536</c:v>
                </c:pt>
                <c:pt idx="1218">
                  <c:v>0.716117</c:v>
                </c:pt>
                <c:pt idx="1219">
                  <c:v>0.75206</c:v>
                </c:pt>
                <c:pt idx="1220">
                  <c:v>0.768186</c:v>
                </c:pt>
                <c:pt idx="1221">
                  <c:v>0.76124</c:v>
                </c:pt>
                <c:pt idx="1222">
                  <c:v>0.729909</c:v>
                </c:pt>
                <c:pt idx="1223">
                  <c:v>0.677589</c:v>
                </c:pt>
                <c:pt idx="1224">
                  <c:v>0.61114</c:v>
                </c:pt>
                <c:pt idx="1225">
                  <c:v>0.539047</c:v>
                </c:pt>
                <c:pt idx="1226">
                  <c:v>0.469236</c:v>
                </c:pt>
                <c:pt idx="1227">
                  <c:v>0.409379</c:v>
                </c:pt>
                <c:pt idx="1228">
                  <c:v>0.364239</c:v>
                </c:pt>
                <c:pt idx="1229">
                  <c:v>0.333223</c:v>
                </c:pt>
                <c:pt idx="1230">
                  <c:v>0.313352</c:v>
                </c:pt>
                <c:pt idx="1231">
                  <c:v>0.299969</c:v>
                </c:pt>
                <c:pt idx="1232">
                  <c:v>0.286728</c:v>
                </c:pt>
                <c:pt idx="1233">
                  <c:v>0.268141</c:v>
                </c:pt>
                <c:pt idx="1234">
                  <c:v>0.243244</c:v>
                </c:pt>
                <c:pt idx="1235">
                  <c:v>0.214435</c:v>
                </c:pt>
                <c:pt idx="1236">
                  <c:v>0.184548</c:v>
                </c:pt>
                <c:pt idx="1237">
                  <c:v>0.159219</c:v>
                </c:pt>
                <c:pt idx="1238">
                  <c:v>0.144727</c:v>
                </c:pt>
                <c:pt idx="1239">
                  <c:v>0.143991</c:v>
                </c:pt>
                <c:pt idx="1240">
                  <c:v>0.158793</c:v>
                </c:pt>
                <c:pt idx="1241">
                  <c:v>0.190017</c:v>
                </c:pt>
                <c:pt idx="1242">
                  <c:v>0.23417</c:v>
                </c:pt>
                <c:pt idx="1243">
                  <c:v>0.285042</c:v>
                </c:pt>
                <c:pt idx="1244">
                  <c:v>0.338594</c:v>
                </c:pt>
                <c:pt idx="1245">
                  <c:v>0.39169</c:v>
                </c:pt>
                <c:pt idx="1246">
                  <c:v>0.441434</c:v>
                </c:pt>
                <c:pt idx="1247">
                  <c:v>0.488452</c:v>
                </c:pt>
                <c:pt idx="1248">
                  <c:v>0.536401</c:v>
                </c:pt>
                <c:pt idx="1249">
                  <c:v>0.587186</c:v>
                </c:pt>
                <c:pt idx="1250">
                  <c:v>0.642973</c:v>
                </c:pt>
                <c:pt idx="1251">
                  <c:v>0.706581</c:v>
                </c:pt>
                <c:pt idx="1252">
                  <c:v>0.779654</c:v>
                </c:pt>
                <c:pt idx="1253">
                  <c:v>0.860682</c:v>
                </c:pt>
                <c:pt idx="1254">
                  <c:v>0.946506</c:v>
                </c:pt>
                <c:pt idx="1255">
                  <c:v>1.03328</c:v>
                </c:pt>
                <c:pt idx="1256">
                  <c:v>1.11366</c:v>
                </c:pt>
                <c:pt idx="1257">
                  <c:v>1.18194</c:v>
                </c:pt>
                <c:pt idx="1258">
                  <c:v>1.23686</c:v>
                </c:pt>
                <c:pt idx="1259">
                  <c:v>1.27864</c:v>
                </c:pt>
                <c:pt idx="1260">
                  <c:v>1.30793</c:v>
                </c:pt>
                <c:pt idx="1261">
                  <c:v>1.32735</c:v>
                </c:pt>
                <c:pt idx="1262">
                  <c:v>1.34045</c:v>
                </c:pt>
                <c:pt idx="1263">
                  <c:v>1.3481</c:v>
                </c:pt>
                <c:pt idx="1264">
                  <c:v>1.35152</c:v>
                </c:pt>
                <c:pt idx="1265">
                  <c:v>1.35323</c:v>
                </c:pt>
                <c:pt idx="1266">
                  <c:v>1.35298</c:v>
                </c:pt>
                <c:pt idx="1267">
                  <c:v>1.34873</c:v>
                </c:pt>
                <c:pt idx="1268">
                  <c:v>1.33886</c:v>
                </c:pt>
                <c:pt idx="1269">
                  <c:v>1.32121</c:v>
                </c:pt>
                <c:pt idx="1270">
                  <c:v>1.2922</c:v>
                </c:pt>
                <c:pt idx="1271">
                  <c:v>1.24981</c:v>
                </c:pt>
                <c:pt idx="1272">
                  <c:v>1.19466</c:v>
                </c:pt>
                <c:pt idx="1273">
                  <c:v>1.12648</c:v>
                </c:pt>
                <c:pt idx="1274">
                  <c:v>1.0482</c:v>
                </c:pt>
                <c:pt idx="1275">
                  <c:v>0.966766</c:v>
                </c:pt>
                <c:pt idx="1276">
                  <c:v>0.888921</c:v>
                </c:pt>
                <c:pt idx="1277">
                  <c:v>0.820735</c:v>
                </c:pt>
                <c:pt idx="1278">
                  <c:v>0.766093</c:v>
                </c:pt>
                <c:pt idx="1279">
                  <c:v>0.726286</c:v>
                </c:pt>
                <c:pt idx="1280">
                  <c:v>0.699219</c:v>
                </c:pt>
                <c:pt idx="1281">
                  <c:v>0.681592</c:v>
                </c:pt>
                <c:pt idx="1282">
                  <c:v>0.67066</c:v>
                </c:pt>
                <c:pt idx="1283">
                  <c:v>0.66214</c:v>
                </c:pt>
                <c:pt idx="1284">
                  <c:v>0.651819</c:v>
                </c:pt>
                <c:pt idx="1285">
                  <c:v>0.637452</c:v>
                </c:pt>
                <c:pt idx="1286">
                  <c:v>0.618922</c:v>
                </c:pt>
                <c:pt idx="1287">
                  <c:v>0.59715</c:v>
                </c:pt>
                <c:pt idx="1288">
                  <c:v>0.576428</c:v>
                </c:pt>
                <c:pt idx="1289">
                  <c:v>0.562064</c:v>
                </c:pt>
                <c:pt idx="1290">
                  <c:v>0.556011</c:v>
                </c:pt>
                <c:pt idx="1291">
                  <c:v>0.558337</c:v>
                </c:pt>
                <c:pt idx="1292">
                  <c:v>0.567738</c:v>
                </c:pt>
                <c:pt idx="1293">
                  <c:v>0.580376</c:v>
                </c:pt>
                <c:pt idx="1294">
                  <c:v>0.591783</c:v>
                </c:pt>
                <c:pt idx="1295">
                  <c:v>0.599063</c:v>
                </c:pt>
                <c:pt idx="1296">
                  <c:v>0.599677</c:v>
                </c:pt>
                <c:pt idx="1297">
                  <c:v>0.591526</c:v>
                </c:pt>
                <c:pt idx="1298">
                  <c:v>0.575019</c:v>
                </c:pt>
                <c:pt idx="1299">
                  <c:v>0.554003</c:v>
                </c:pt>
                <c:pt idx="1300">
                  <c:v>0.531756</c:v>
                </c:pt>
                <c:pt idx="1301">
                  <c:v>0.510935</c:v>
                </c:pt>
                <c:pt idx="1302">
                  <c:v>0.495337</c:v>
                </c:pt>
                <c:pt idx="1303">
                  <c:v>0.486471</c:v>
                </c:pt>
                <c:pt idx="1304">
                  <c:v>0.484083</c:v>
                </c:pt>
                <c:pt idx="1305">
                  <c:v>0.488449</c:v>
                </c:pt>
                <c:pt idx="1306">
                  <c:v>0.49912</c:v>
                </c:pt>
                <c:pt idx="1307">
                  <c:v>0.512685</c:v>
                </c:pt>
                <c:pt idx="1308">
                  <c:v>0.524321</c:v>
                </c:pt>
                <c:pt idx="1309">
                  <c:v>0.529298</c:v>
                </c:pt>
                <c:pt idx="1310">
                  <c:v>0.522359</c:v>
                </c:pt>
                <c:pt idx="1311">
                  <c:v>0.499962</c:v>
                </c:pt>
                <c:pt idx="1312">
                  <c:v>0.46211</c:v>
                </c:pt>
                <c:pt idx="1313">
                  <c:v>0.412231</c:v>
                </c:pt>
                <c:pt idx="1314">
                  <c:v>0.354924</c:v>
                </c:pt>
                <c:pt idx="1315">
                  <c:v>0.296517</c:v>
                </c:pt>
                <c:pt idx="1316">
                  <c:v>0.245048</c:v>
                </c:pt>
                <c:pt idx="1317">
                  <c:v>0.206309</c:v>
                </c:pt>
                <c:pt idx="1318">
                  <c:v>0.181481</c:v>
                </c:pt>
                <c:pt idx="1319">
                  <c:v>0.168563</c:v>
                </c:pt>
                <c:pt idx="1320">
                  <c:v>0.160728</c:v>
                </c:pt>
                <c:pt idx="1321">
                  <c:v>0.148862</c:v>
                </c:pt>
                <c:pt idx="1322">
                  <c:v>0.126777</c:v>
                </c:pt>
                <c:pt idx="1323">
                  <c:v>0.0913576</c:v>
                </c:pt>
                <c:pt idx="1324">
                  <c:v>0.0432601</c:v>
                </c:pt>
                <c:pt idx="1325">
                  <c:v>-0.0137393</c:v>
                </c:pt>
                <c:pt idx="1326">
                  <c:v>-0.0733416</c:v>
                </c:pt>
                <c:pt idx="1327">
                  <c:v>-0.128821</c:v>
                </c:pt>
                <c:pt idx="1328">
                  <c:v>-0.174617</c:v>
                </c:pt>
                <c:pt idx="1329">
                  <c:v>-0.206202</c:v>
                </c:pt>
                <c:pt idx="1330">
                  <c:v>-0.222419</c:v>
                </c:pt>
                <c:pt idx="1331">
                  <c:v>-0.226</c:v>
                </c:pt>
                <c:pt idx="1332">
                  <c:v>-0.222978</c:v>
                </c:pt>
                <c:pt idx="1333">
                  <c:v>-0.220191</c:v>
                </c:pt>
                <c:pt idx="1334">
                  <c:v>-0.224054</c:v>
                </c:pt>
                <c:pt idx="1335">
                  <c:v>-0.238442</c:v>
                </c:pt>
                <c:pt idx="1336">
                  <c:v>-0.263343</c:v>
                </c:pt>
                <c:pt idx="1337">
                  <c:v>-0.297742</c:v>
                </c:pt>
                <c:pt idx="1338">
                  <c:v>-0.339017</c:v>
                </c:pt>
                <c:pt idx="1339">
                  <c:v>-0.382596</c:v>
                </c:pt>
                <c:pt idx="1340">
                  <c:v>-0.424535</c:v>
                </c:pt>
                <c:pt idx="1341">
                  <c:v>-0.462627</c:v>
                </c:pt>
                <c:pt idx="1342">
                  <c:v>-0.496178</c:v>
                </c:pt>
                <c:pt idx="1343">
                  <c:v>-0.526085</c:v>
                </c:pt>
                <c:pt idx="1344">
                  <c:v>-0.554864</c:v>
                </c:pt>
                <c:pt idx="1345">
                  <c:v>-0.584858</c:v>
                </c:pt>
                <c:pt idx="1346">
                  <c:v>-0.617498</c:v>
                </c:pt>
                <c:pt idx="1347">
                  <c:v>-0.654345</c:v>
                </c:pt>
                <c:pt idx="1348">
                  <c:v>-0.697009</c:v>
                </c:pt>
                <c:pt idx="1349">
                  <c:v>-0.745532</c:v>
                </c:pt>
                <c:pt idx="1350">
                  <c:v>-0.798941</c:v>
                </c:pt>
                <c:pt idx="1351">
                  <c:v>-0.854802</c:v>
                </c:pt>
                <c:pt idx="1352">
                  <c:v>-0.907835</c:v>
                </c:pt>
                <c:pt idx="1353">
                  <c:v>-0.951276</c:v>
                </c:pt>
                <c:pt idx="1354">
                  <c:v>-0.980042</c:v>
                </c:pt>
                <c:pt idx="1355">
                  <c:v>-0.991997</c:v>
                </c:pt>
                <c:pt idx="1356">
                  <c:v>-0.987806</c:v>
                </c:pt>
                <c:pt idx="1357">
                  <c:v>-0.97074</c:v>
                </c:pt>
                <c:pt idx="1358">
                  <c:v>-0.945826</c:v>
                </c:pt>
                <c:pt idx="1359">
                  <c:v>-0.918723</c:v>
                </c:pt>
                <c:pt idx="1360">
                  <c:v>-0.894414</c:v>
                </c:pt>
                <c:pt idx="1361">
                  <c:v>-0.876588</c:v>
                </c:pt>
                <c:pt idx="1362">
                  <c:v>-0.866609</c:v>
                </c:pt>
                <c:pt idx="1363">
                  <c:v>-0.863216</c:v>
                </c:pt>
                <c:pt idx="1364">
                  <c:v>-0.863101</c:v>
                </c:pt>
                <c:pt idx="1365">
                  <c:v>-0.862212</c:v>
                </c:pt>
                <c:pt idx="1366">
                  <c:v>-0.856631</c:v>
                </c:pt>
                <c:pt idx="1367">
                  <c:v>-0.844176</c:v>
                </c:pt>
                <c:pt idx="1368">
                  <c:v>-0.824163</c:v>
                </c:pt>
                <c:pt idx="1369">
                  <c:v>-0.797985</c:v>
                </c:pt>
                <c:pt idx="1370">
                  <c:v>-0.768529</c:v>
                </c:pt>
                <c:pt idx="1371">
                  <c:v>-0.738654</c:v>
                </c:pt>
                <c:pt idx="1372">
                  <c:v>-0.711609</c:v>
                </c:pt>
                <c:pt idx="1373">
                  <c:v>-0.69047</c:v>
                </c:pt>
                <c:pt idx="1374">
                  <c:v>-0.676768</c:v>
                </c:pt>
                <c:pt idx="1375">
                  <c:v>-0.669487</c:v>
                </c:pt>
                <c:pt idx="1376">
                  <c:v>-0.666026</c:v>
                </c:pt>
                <c:pt idx="1377">
                  <c:v>-0.66361</c:v>
                </c:pt>
                <c:pt idx="1378">
                  <c:v>-0.659855</c:v>
                </c:pt>
                <c:pt idx="1379">
                  <c:v>-0.653169</c:v>
                </c:pt>
                <c:pt idx="1380">
                  <c:v>-0.644215</c:v>
                </c:pt>
                <c:pt idx="1381">
                  <c:v>-0.634841</c:v>
                </c:pt>
                <c:pt idx="1382">
                  <c:v>-0.626983</c:v>
                </c:pt>
                <c:pt idx="1383">
                  <c:v>-0.62339</c:v>
                </c:pt>
                <c:pt idx="1384">
                  <c:v>-0.627531</c:v>
                </c:pt>
                <c:pt idx="1385">
                  <c:v>-0.641003</c:v>
                </c:pt>
                <c:pt idx="1386">
                  <c:v>-0.663682</c:v>
                </c:pt>
                <c:pt idx="1387">
                  <c:v>-0.695313</c:v>
                </c:pt>
                <c:pt idx="1388">
                  <c:v>-0.733429</c:v>
                </c:pt>
                <c:pt idx="1389">
                  <c:v>-0.775046</c:v>
                </c:pt>
                <c:pt idx="1390">
                  <c:v>-0.817845</c:v>
                </c:pt>
                <c:pt idx="1391">
                  <c:v>-0.860481</c:v>
                </c:pt>
                <c:pt idx="1392">
                  <c:v>-0.901207</c:v>
                </c:pt>
                <c:pt idx="1393">
                  <c:v>-0.937769</c:v>
                </c:pt>
                <c:pt idx="1394">
                  <c:v>-0.969066</c:v>
                </c:pt>
                <c:pt idx="1395">
                  <c:v>-0.994177</c:v>
                </c:pt>
                <c:pt idx="1396">
                  <c:v>-1.01317</c:v>
                </c:pt>
                <c:pt idx="1397">
                  <c:v>-1.02799</c:v>
                </c:pt>
                <c:pt idx="1398">
                  <c:v>-1.0409</c:v>
                </c:pt>
                <c:pt idx="1399">
                  <c:v>-1.05232</c:v>
                </c:pt>
                <c:pt idx="1400">
                  <c:v>-1.06237</c:v>
                </c:pt>
                <c:pt idx="1401">
                  <c:v>-1.07026</c:v>
                </c:pt>
                <c:pt idx="1402">
                  <c:v>-1.07348</c:v>
                </c:pt>
                <c:pt idx="1403">
                  <c:v>-1.06897</c:v>
                </c:pt>
                <c:pt idx="1404">
                  <c:v>-1.05432</c:v>
                </c:pt>
                <c:pt idx="1405">
                  <c:v>-1.02671</c:v>
                </c:pt>
                <c:pt idx="1406">
                  <c:v>-0.983832</c:v>
                </c:pt>
                <c:pt idx="1407">
                  <c:v>-0.925904</c:v>
                </c:pt>
                <c:pt idx="1408">
                  <c:v>-0.854517</c:v>
                </c:pt>
                <c:pt idx="1409">
                  <c:v>-0.773045</c:v>
                </c:pt>
                <c:pt idx="1410">
                  <c:v>-0.686632</c:v>
                </c:pt>
                <c:pt idx="1411">
                  <c:v>-0.601529</c:v>
                </c:pt>
                <c:pt idx="1412">
                  <c:v>-0.521957</c:v>
                </c:pt>
                <c:pt idx="1413">
                  <c:v>-0.450686</c:v>
                </c:pt>
                <c:pt idx="1414">
                  <c:v>-0.389552</c:v>
                </c:pt>
                <c:pt idx="1415">
                  <c:v>-0.336763</c:v>
                </c:pt>
                <c:pt idx="1416">
                  <c:v>-0.287919</c:v>
                </c:pt>
                <c:pt idx="1417">
                  <c:v>-0.238753</c:v>
                </c:pt>
                <c:pt idx="1418">
                  <c:v>-0.186109</c:v>
                </c:pt>
                <c:pt idx="1419">
                  <c:v>-0.127701</c:v>
                </c:pt>
                <c:pt idx="1420">
                  <c:v>-0.0654678</c:v>
                </c:pt>
                <c:pt idx="1421">
                  <c:v>-0.00466422</c:v>
                </c:pt>
                <c:pt idx="1422">
                  <c:v>0.0499666</c:v>
                </c:pt>
                <c:pt idx="1423">
                  <c:v>0.0950595</c:v>
                </c:pt>
                <c:pt idx="1424">
                  <c:v>0.127389</c:v>
                </c:pt>
                <c:pt idx="1425">
                  <c:v>0.146569</c:v>
                </c:pt>
                <c:pt idx="1426">
                  <c:v>0.156063</c:v>
                </c:pt>
                <c:pt idx="1427">
                  <c:v>0.158629</c:v>
                </c:pt>
                <c:pt idx="1428">
                  <c:v>0.156906</c:v>
                </c:pt>
                <c:pt idx="1429">
                  <c:v>0.155137</c:v>
                </c:pt>
                <c:pt idx="1430">
                  <c:v>0.156656</c:v>
                </c:pt>
                <c:pt idx="1431">
                  <c:v>0.161392</c:v>
                </c:pt>
                <c:pt idx="1432">
                  <c:v>0.168509</c:v>
                </c:pt>
                <c:pt idx="1433">
                  <c:v>0.176429</c:v>
                </c:pt>
                <c:pt idx="1434">
                  <c:v>0.180952</c:v>
                </c:pt>
                <c:pt idx="1435">
                  <c:v>0.17877</c:v>
                </c:pt>
                <c:pt idx="1436">
                  <c:v>0.168342</c:v>
                </c:pt>
                <c:pt idx="1437">
                  <c:v>0.148946</c:v>
                </c:pt>
                <c:pt idx="1438">
                  <c:v>0.118871</c:v>
                </c:pt>
                <c:pt idx="1439">
                  <c:v>0.0793015</c:v>
                </c:pt>
                <c:pt idx="1440">
                  <c:v>0.034449</c:v>
                </c:pt>
                <c:pt idx="1441">
                  <c:v>-0.0116871</c:v>
                </c:pt>
                <c:pt idx="1442">
                  <c:v>-0.0534463</c:v>
                </c:pt>
                <c:pt idx="1443">
                  <c:v>-0.0847345</c:v>
                </c:pt>
                <c:pt idx="1444">
                  <c:v>-0.101762</c:v>
                </c:pt>
                <c:pt idx="1445">
                  <c:v>-0.103552</c:v>
                </c:pt>
                <c:pt idx="1446">
                  <c:v>-0.0908851</c:v>
                </c:pt>
                <c:pt idx="1447">
                  <c:v>-0.066411</c:v>
                </c:pt>
                <c:pt idx="1448">
                  <c:v>-0.0350218</c:v>
                </c:pt>
                <c:pt idx="1449">
                  <c:v>-0.00184965</c:v>
                </c:pt>
                <c:pt idx="1450">
                  <c:v>0.0296186</c:v>
                </c:pt>
                <c:pt idx="1451">
                  <c:v>0.0567767</c:v>
                </c:pt>
                <c:pt idx="1452">
                  <c:v>0.0796962</c:v>
                </c:pt>
                <c:pt idx="1453">
                  <c:v>0.102678</c:v>
                </c:pt>
                <c:pt idx="1454">
                  <c:v>0.131406</c:v>
                </c:pt>
                <c:pt idx="1455">
                  <c:v>0.170318</c:v>
                </c:pt>
                <c:pt idx="1456">
                  <c:v>0.22222</c:v>
                </c:pt>
                <c:pt idx="1457">
                  <c:v>0.287977</c:v>
                </c:pt>
                <c:pt idx="1458">
                  <c:v>0.364527</c:v>
                </c:pt>
                <c:pt idx="1459">
                  <c:v>0.447492</c:v>
                </c:pt>
                <c:pt idx="1460">
                  <c:v>0.531178</c:v>
                </c:pt>
                <c:pt idx="1461">
                  <c:v>0.608665</c:v>
                </c:pt>
                <c:pt idx="1462">
                  <c:v>0.674826</c:v>
                </c:pt>
                <c:pt idx="1463">
                  <c:v>0.727321</c:v>
                </c:pt>
                <c:pt idx="1464">
                  <c:v>0.767185</c:v>
                </c:pt>
                <c:pt idx="1465">
                  <c:v>0.797494</c:v>
                </c:pt>
                <c:pt idx="1466">
                  <c:v>0.822596</c:v>
                </c:pt>
                <c:pt idx="1467">
                  <c:v>0.846701</c:v>
                </c:pt>
                <c:pt idx="1468">
                  <c:v>0.871343</c:v>
                </c:pt>
                <c:pt idx="1469">
                  <c:v>0.896113</c:v>
                </c:pt>
                <c:pt idx="1470">
                  <c:v>0.920301</c:v>
                </c:pt>
                <c:pt idx="1471">
                  <c:v>0.942348</c:v>
                </c:pt>
                <c:pt idx="1472">
                  <c:v>0.960347</c:v>
                </c:pt>
                <c:pt idx="1473">
                  <c:v>0.972975</c:v>
                </c:pt>
                <c:pt idx="1474">
                  <c:v>0.978614</c:v>
                </c:pt>
                <c:pt idx="1475">
                  <c:v>0.976066</c:v>
                </c:pt>
                <c:pt idx="1476">
                  <c:v>0.965266</c:v>
                </c:pt>
                <c:pt idx="1477">
                  <c:v>0.948022</c:v>
                </c:pt>
                <c:pt idx="1478">
                  <c:v>0.92685</c:v>
                </c:pt>
                <c:pt idx="1479">
                  <c:v>0.903577</c:v>
                </c:pt>
                <c:pt idx="1480">
                  <c:v>0.880871</c:v>
                </c:pt>
                <c:pt idx="1481">
                  <c:v>0.86168</c:v>
                </c:pt>
                <c:pt idx="1482">
                  <c:v>0.84733</c:v>
                </c:pt>
                <c:pt idx="1483">
                  <c:v>0.838296</c:v>
                </c:pt>
                <c:pt idx="1484">
                  <c:v>0.834548</c:v>
                </c:pt>
                <c:pt idx="1485">
                  <c:v>0.833096</c:v>
                </c:pt>
                <c:pt idx="1486">
                  <c:v>0.829832</c:v>
                </c:pt>
                <c:pt idx="1487">
                  <c:v>0.82165</c:v>
                </c:pt>
                <c:pt idx="1488">
                  <c:v>0.806476</c:v>
                </c:pt>
                <c:pt idx="1489">
                  <c:v>0.783919</c:v>
                </c:pt>
                <c:pt idx="1490">
                  <c:v>0.75506</c:v>
                </c:pt>
                <c:pt idx="1491">
                  <c:v>0.722509</c:v>
                </c:pt>
                <c:pt idx="1492">
                  <c:v>0.68885</c:v>
                </c:pt>
                <c:pt idx="1493">
                  <c:v>0.656524</c:v>
                </c:pt>
                <c:pt idx="1494">
                  <c:v>0.629616</c:v>
                </c:pt>
                <c:pt idx="1495">
                  <c:v>0.611792</c:v>
                </c:pt>
                <c:pt idx="1496">
                  <c:v>0.603724</c:v>
                </c:pt>
                <c:pt idx="1497">
                  <c:v>0.604693</c:v>
                </c:pt>
                <c:pt idx="1498">
                  <c:v>0.612968</c:v>
                </c:pt>
                <c:pt idx="1499">
                  <c:v>0.62506</c:v>
                </c:pt>
                <c:pt idx="1500">
                  <c:v>0.637877</c:v>
                </c:pt>
                <c:pt idx="1505">
                  <c:v>-0.068595119</c:v>
                </c:pt>
                <c:pt idx="1506">
                  <c:v>-0.06453038</c:v>
                </c:pt>
                <c:pt idx="1507">
                  <c:v>-0.060016628</c:v>
                </c:pt>
                <c:pt idx="1508">
                  <c:v>-0.055503182</c:v>
                </c:pt>
                <c:pt idx="1509">
                  <c:v>-0.051518533</c:v>
                </c:pt>
                <c:pt idx="1510">
                  <c:v>-0.048358284</c:v>
                </c:pt>
                <c:pt idx="1511">
                  <c:v>-0.045665611</c:v>
                </c:pt>
                <c:pt idx="1512">
                  <c:v>-0.042756405</c:v>
                </c:pt>
                <c:pt idx="1513">
                  <c:v>-0.039021846</c:v>
                </c:pt>
                <c:pt idx="1514">
                  <c:v>-0.034099869</c:v>
                </c:pt>
                <c:pt idx="1515">
                  <c:v>-0.027953919</c:v>
                </c:pt>
                <c:pt idx="1516">
                  <c:v>-0.020656448</c:v>
                </c:pt>
                <c:pt idx="1517">
                  <c:v>-0.012753668</c:v>
                </c:pt>
                <c:pt idx="1518">
                  <c:v>-0.0049701021</c:v>
                </c:pt>
                <c:pt idx="1519">
                  <c:v>0.0018878508</c:v>
                </c:pt>
                <c:pt idx="1520">
                  <c:v>0.007569259</c:v>
                </c:pt>
                <c:pt idx="1521">
                  <c:v>0.012174957</c:v>
                </c:pt>
                <c:pt idx="1522">
                  <c:v>0.016071454</c:v>
                </c:pt>
                <c:pt idx="1523">
                  <c:v>0.01940022</c:v>
                </c:pt>
                <c:pt idx="1524">
                  <c:v>0.022178294</c:v>
                </c:pt>
                <c:pt idx="1525">
                  <c:v>0.024368564</c:v>
                </c:pt>
                <c:pt idx="1526">
                  <c:v>0.026177717</c:v>
                </c:pt>
                <c:pt idx="1527">
                  <c:v>0.027927676</c:v>
                </c:pt>
                <c:pt idx="1528">
                  <c:v>0.029941969</c:v>
                </c:pt>
                <c:pt idx="1529">
                  <c:v>0.032530501</c:v>
                </c:pt>
                <c:pt idx="1530">
                  <c:v>0.035936493</c:v>
                </c:pt>
                <c:pt idx="1531">
                  <c:v>0.040336803</c:v>
                </c:pt>
                <c:pt idx="1532">
                  <c:v>0.045562275</c:v>
                </c:pt>
                <c:pt idx="1533">
                  <c:v>0.05111045</c:v>
                </c:pt>
                <c:pt idx="1534">
                  <c:v>0.05602796</c:v>
                </c:pt>
                <c:pt idx="1535">
                  <c:v>0.059568729</c:v>
                </c:pt>
                <c:pt idx="1536">
                  <c:v>0.061562553</c:v>
                </c:pt>
                <c:pt idx="1537">
                  <c:v>0.062630132</c:v>
                </c:pt>
                <c:pt idx="1538">
                  <c:v>0.063608095</c:v>
                </c:pt>
                <c:pt idx="1539">
                  <c:v>0.065085292</c:v>
                </c:pt>
                <c:pt idx="1540">
                  <c:v>0.067242004</c:v>
                </c:pt>
                <c:pt idx="1541">
                  <c:v>0.070136167</c:v>
                </c:pt>
                <c:pt idx="1542">
                  <c:v>0.073791899</c:v>
                </c:pt>
                <c:pt idx="1543">
                  <c:v>0.078246042</c:v>
                </c:pt>
                <c:pt idx="1544">
                  <c:v>0.08335463</c:v>
                </c:pt>
                <c:pt idx="1545">
                  <c:v>0.088866591</c:v>
                </c:pt>
                <c:pt idx="1546">
                  <c:v>0.09460254</c:v>
                </c:pt>
                <c:pt idx="1547">
                  <c:v>0.10025894</c:v>
                </c:pt>
                <c:pt idx="1548">
                  <c:v>0.10557749</c:v>
                </c:pt>
                <c:pt idx="1549">
                  <c:v>0.11014795</c:v>
                </c:pt>
                <c:pt idx="1550">
                  <c:v>0.11366675</c:v>
                </c:pt>
                <c:pt idx="1551">
                  <c:v>0.11581189</c:v>
                </c:pt>
                <c:pt idx="1552">
                  <c:v>0.1164635</c:v>
                </c:pt>
                <c:pt idx="1553">
                  <c:v>0.1157387</c:v>
                </c:pt>
                <c:pt idx="1554">
                  <c:v>0.11401244</c:v>
                </c:pt>
                <c:pt idx="1555">
                  <c:v>0.11183686</c:v>
                </c:pt>
                <c:pt idx="1556">
                  <c:v>0.10969905</c:v>
                </c:pt>
                <c:pt idx="1557">
                  <c:v>0.10787442</c:v>
                </c:pt>
                <c:pt idx="1558">
                  <c:v>0.10624959</c:v>
                </c:pt>
                <c:pt idx="1559">
                  <c:v>0.10451693</c:v>
                </c:pt>
                <c:pt idx="1560">
                  <c:v>0.10237283</c:v>
                </c:pt>
                <c:pt idx="1561">
                  <c:v>0.099633016</c:v>
                </c:pt>
                <c:pt idx="1562">
                  <c:v>0.096325934</c:v>
                </c:pt>
                <c:pt idx="1563">
                  <c:v>0.092558838</c:v>
                </c:pt>
                <c:pt idx="1564">
                  <c:v>0.088689044</c:v>
                </c:pt>
                <c:pt idx="1565">
                  <c:v>0.085175909</c:v>
                </c:pt>
                <c:pt idx="1566">
                  <c:v>0.08245863</c:v>
                </c:pt>
                <c:pt idx="1567">
                  <c:v>0.080448337</c:v>
                </c:pt>
                <c:pt idx="1568">
                  <c:v>0.078551069</c:v>
                </c:pt>
                <c:pt idx="1569">
                  <c:v>0.075948395</c:v>
                </c:pt>
                <c:pt idx="1570">
                  <c:v>0.072287194</c:v>
                </c:pt>
                <c:pt idx="1571">
                  <c:v>0.067920156</c:v>
                </c:pt>
                <c:pt idx="1572">
                  <c:v>0.063782431</c:v>
                </c:pt>
                <c:pt idx="1573">
                  <c:v>0.060630243</c:v>
                </c:pt>
                <c:pt idx="1574">
                  <c:v>0.05877101</c:v>
                </c:pt>
                <c:pt idx="1575">
                  <c:v>0.058002178</c:v>
                </c:pt>
                <c:pt idx="1576">
                  <c:v>0.057912339</c:v>
                </c:pt>
                <c:pt idx="1577">
                  <c:v>0.058051404</c:v>
                </c:pt>
                <c:pt idx="1578">
                  <c:v>0.058065586</c:v>
                </c:pt>
                <c:pt idx="1579">
                  <c:v>0.057768419</c:v>
                </c:pt>
                <c:pt idx="1580">
                  <c:v>0.057098053</c:v>
                </c:pt>
                <c:pt idx="1581">
                  <c:v>0.056062102</c:v>
                </c:pt>
                <c:pt idx="1582">
                  <c:v>0.054685831</c:v>
                </c:pt>
                <c:pt idx="1583">
                  <c:v>0.052859727</c:v>
                </c:pt>
                <c:pt idx="1584">
                  <c:v>0.050099816</c:v>
                </c:pt>
                <c:pt idx="1585">
                  <c:v>0.045753244</c:v>
                </c:pt>
                <c:pt idx="1586">
                  <c:v>0.039312288</c:v>
                </c:pt>
                <c:pt idx="1587">
                  <c:v>0.030935314</c:v>
                </c:pt>
                <c:pt idx="1588">
                  <c:v>0.021220205</c:v>
                </c:pt>
                <c:pt idx="1589">
                  <c:v>0.011199643</c:v>
                </c:pt>
                <c:pt idx="1590">
                  <c:v>0.0016787871</c:v>
                </c:pt>
                <c:pt idx="1591">
                  <c:v>-0.0066832006</c:v>
                </c:pt>
                <c:pt idx="1592">
                  <c:v>-0.013685567</c:v>
                </c:pt>
                <c:pt idx="1593">
                  <c:v>-0.019674031</c:v>
                </c:pt>
                <c:pt idx="1594">
                  <c:v>-0.025154667</c:v>
                </c:pt>
                <c:pt idx="1595">
                  <c:v>-0.03071888</c:v>
                </c:pt>
                <c:pt idx="1596">
                  <c:v>-0.036571756</c:v>
                </c:pt>
                <c:pt idx="1597">
                  <c:v>-0.042637531</c:v>
                </c:pt>
                <c:pt idx="1598">
                  <c:v>-0.048477005</c:v>
                </c:pt>
                <c:pt idx="1599">
                  <c:v>-0.053749211</c:v>
                </c:pt>
                <c:pt idx="1600">
                  <c:v>-0.058207326</c:v>
                </c:pt>
                <c:pt idx="1601">
                  <c:v>-0.061941933</c:v>
                </c:pt>
                <c:pt idx="1602">
                  <c:v>-0.065102361</c:v>
                </c:pt>
                <c:pt idx="1603">
                  <c:v>-0.067895539</c:v>
                </c:pt>
                <c:pt idx="1604">
                  <c:v>-0.070415355</c:v>
                </c:pt>
                <c:pt idx="1605">
                  <c:v>-0.072793446</c:v>
                </c:pt>
                <c:pt idx="1606">
                  <c:v>-0.075106211</c:v>
                </c:pt>
                <c:pt idx="1607">
                  <c:v>-0.077440858</c:v>
                </c:pt>
                <c:pt idx="1608">
                  <c:v>-0.079773098</c:v>
                </c:pt>
                <c:pt idx="1609">
                  <c:v>-0.082014345</c:v>
                </c:pt>
                <c:pt idx="1610">
                  <c:v>-0.084111534</c:v>
                </c:pt>
                <c:pt idx="1611">
                  <c:v>-0.08601217</c:v>
                </c:pt>
                <c:pt idx="1612">
                  <c:v>-0.087703787</c:v>
                </c:pt>
                <c:pt idx="1613">
                  <c:v>-0.08907409</c:v>
                </c:pt>
                <c:pt idx="1614">
                  <c:v>-0.089944519</c:v>
                </c:pt>
                <c:pt idx="1615">
                  <c:v>-0.090103529</c:v>
                </c:pt>
                <c:pt idx="1616">
                  <c:v>-0.089417361</c:v>
                </c:pt>
                <c:pt idx="1617">
                  <c:v>-0.08782462</c:v>
                </c:pt>
                <c:pt idx="1618">
                  <c:v>-0.085406609</c:v>
                </c:pt>
                <c:pt idx="1619">
                  <c:v>-0.08257518</c:v>
                </c:pt>
                <c:pt idx="1620">
                  <c:v>-0.079911664</c:v>
                </c:pt>
                <c:pt idx="1621">
                  <c:v>-0.077933423</c:v>
                </c:pt>
                <c:pt idx="1622">
                  <c:v>-0.076727569</c:v>
                </c:pt>
                <c:pt idx="1623">
                  <c:v>-0.075998962</c:v>
                </c:pt>
                <c:pt idx="1624">
                  <c:v>-0.075239882</c:v>
                </c:pt>
                <c:pt idx="1625">
                  <c:v>-0.074032053</c:v>
                </c:pt>
                <c:pt idx="1626">
                  <c:v>-0.072219811</c:v>
                </c:pt>
                <c:pt idx="1627">
                  <c:v>-0.069803737</c:v>
                </c:pt>
                <c:pt idx="1628">
                  <c:v>-0.066851251</c:v>
                </c:pt>
                <c:pt idx="1629">
                  <c:v>-0.063342996</c:v>
                </c:pt>
                <c:pt idx="1630">
                  <c:v>-0.059319161</c:v>
                </c:pt>
                <c:pt idx="1631">
                  <c:v>-0.054735109</c:v>
                </c:pt>
                <c:pt idx="1632">
                  <c:v>-0.049612388</c:v>
                </c:pt>
                <c:pt idx="1633">
                  <c:v>-0.04395901</c:v>
                </c:pt>
                <c:pt idx="1634">
                  <c:v>-0.038090117</c:v>
                </c:pt>
                <c:pt idx="1635">
                  <c:v>-0.032397844</c:v>
                </c:pt>
                <c:pt idx="1636">
                  <c:v>-0.027372219</c:v>
                </c:pt>
                <c:pt idx="1637">
                  <c:v>-0.023152787</c:v>
                </c:pt>
                <c:pt idx="1638">
                  <c:v>-0.019606374</c:v>
                </c:pt>
                <c:pt idx="1639">
                  <c:v>-0.016297337</c:v>
                </c:pt>
                <c:pt idx="1640">
                  <c:v>-0.01280672</c:v>
                </c:pt>
                <c:pt idx="1641">
                  <c:v>-0.0088327052</c:v>
                </c:pt>
                <c:pt idx="1642">
                  <c:v>-0.004222698</c:v>
                </c:pt>
                <c:pt idx="1643">
                  <c:v>0.00086707372</c:v>
                </c:pt>
                <c:pt idx="1644">
                  <c:v>0.0061992966</c:v>
                </c:pt>
                <c:pt idx="1645">
                  <c:v>0.011374232</c:v>
                </c:pt>
                <c:pt idx="1646">
                  <c:v>0.016165873</c:v>
                </c:pt>
                <c:pt idx="1647">
                  <c:v>0.02042143</c:v>
                </c:pt>
                <c:pt idx="1648">
                  <c:v>0.024214063</c:v>
                </c:pt>
                <c:pt idx="1649">
                  <c:v>0.027591627</c:v>
                </c:pt>
                <c:pt idx="1650">
                  <c:v>0.030650483</c:v>
                </c:pt>
                <c:pt idx="1651">
                  <c:v>0.033452917</c:v>
                </c:pt>
                <c:pt idx="1652">
                  <c:v>0.03620917</c:v>
                </c:pt>
                <c:pt idx="1653">
                  <c:v>0.039117619</c:v>
                </c:pt>
                <c:pt idx="1654">
                  <c:v>0.042283855</c:v>
                </c:pt>
                <c:pt idx="1655">
                  <c:v>0.045564231</c:v>
                </c:pt>
                <c:pt idx="1656">
                  <c:v>0.048709162</c:v>
                </c:pt>
                <c:pt idx="1657">
                  <c:v>0.051579859</c:v>
                </c:pt>
                <c:pt idx="1658">
                  <c:v>0.05415123</c:v>
                </c:pt>
                <c:pt idx="1659">
                  <c:v>0.056564778</c:v>
                </c:pt>
                <c:pt idx="1660">
                  <c:v>0.058907989</c:v>
                </c:pt>
                <c:pt idx="1661">
                  <c:v>0.061216157</c:v>
                </c:pt>
                <c:pt idx="1662">
                  <c:v>0.063399918</c:v>
                </c:pt>
                <c:pt idx="1663">
                  <c:v>0.065402605</c:v>
                </c:pt>
                <c:pt idx="1664">
                  <c:v>0.067201279</c:v>
                </c:pt>
                <c:pt idx="1665">
                  <c:v>0.06889125</c:v>
                </c:pt>
                <c:pt idx="1666">
                  <c:v>0.070593387</c:v>
                </c:pt>
                <c:pt idx="1667">
                  <c:v>0.072427928</c:v>
                </c:pt>
                <c:pt idx="1668">
                  <c:v>0.074326649</c:v>
                </c:pt>
                <c:pt idx="1669">
                  <c:v>0.076115258</c:v>
                </c:pt>
                <c:pt idx="1670">
                  <c:v>0.077580467</c:v>
                </c:pt>
                <c:pt idx="1671">
                  <c:v>0.078673467</c:v>
                </c:pt>
                <c:pt idx="1672">
                  <c:v>0.079420149</c:v>
                </c:pt>
                <c:pt idx="1673">
                  <c:v>0.079799473</c:v>
                </c:pt>
                <c:pt idx="1674">
                  <c:v>0.079661898</c:v>
                </c:pt>
                <c:pt idx="1675">
                  <c:v>0.078843959</c:v>
                </c:pt>
                <c:pt idx="1676">
                  <c:v>0.077353634</c:v>
                </c:pt>
                <c:pt idx="1677">
                  <c:v>0.075476646</c:v>
                </c:pt>
                <c:pt idx="1678">
                  <c:v>0.073600329</c:v>
                </c:pt>
                <c:pt idx="1679">
                  <c:v>0.071999654</c:v>
                </c:pt>
                <c:pt idx="1680">
                  <c:v>0.070609435</c:v>
                </c:pt>
                <c:pt idx="1681">
                  <c:v>0.06913925</c:v>
                </c:pt>
                <c:pt idx="1682">
                  <c:v>0.0672867</c:v>
                </c:pt>
                <c:pt idx="1683">
                  <c:v>0.064992189</c:v>
                </c:pt>
                <c:pt idx="1684">
                  <c:v>0.062356427</c:v>
                </c:pt>
                <c:pt idx="1685">
                  <c:v>0.059549373</c:v>
                </c:pt>
                <c:pt idx="1686">
                  <c:v>0.056570567</c:v>
                </c:pt>
                <c:pt idx="1687">
                  <c:v>0.053310659</c:v>
                </c:pt>
                <c:pt idx="1688">
                  <c:v>0.049560755</c:v>
                </c:pt>
                <c:pt idx="1689">
                  <c:v>0.045065384</c:v>
                </c:pt>
                <c:pt idx="1690">
                  <c:v>0.039768178</c:v>
                </c:pt>
                <c:pt idx="1691">
                  <c:v>0.03369968</c:v>
                </c:pt>
                <c:pt idx="1692">
                  <c:v>0.027119171</c:v>
                </c:pt>
                <c:pt idx="1693">
                  <c:v>0.020196298</c:v>
                </c:pt>
                <c:pt idx="1694">
                  <c:v>0.013126613</c:v>
                </c:pt>
                <c:pt idx="1695">
                  <c:v>0.0058198227</c:v>
                </c:pt>
                <c:pt idx="1696">
                  <c:v>-0.0017805122</c:v>
                </c:pt>
                <c:pt idx="1697">
                  <c:v>-0.0098357182</c:v>
                </c:pt>
                <c:pt idx="1698">
                  <c:v>-0.018173844</c:v>
                </c:pt>
                <c:pt idx="1699">
                  <c:v>-0.02655641</c:v>
                </c:pt>
                <c:pt idx="1700">
                  <c:v>-0.034509763</c:v>
                </c:pt>
                <c:pt idx="1701">
                  <c:v>-0.041791271</c:v>
                </c:pt>
                <c:pt idx="1702">
                  <c:v>-0.048185084</c:v>
                </c:pt>
                <c:pt idx="1703">
                  <c:v>-0.053726666</c:v>
                </c:pt>
                <c:pt idx="1704">
                  <c:v>-0.058404185</c:v>
                </c:pt>
                <c:pt idx="1705">
                  <c:v>-0.062231675</c:v>
                </c:pt>
                <c:pt idx="1706">
                  <c:v>-0.065323077</c:v>
                </c:pt>
                <c:pt idx="1707">
                  <c:v>-0.067825742</c:v>
                </c:pt>
                <c:pt idx="1708">
                  <c:v>-0.07002309</c:v>
                </c:pt>
                <c:pt idx="1709">
                  <c:v>-0.072153963</c:v>
                </c:pt>
                <c:pt idx="1710">
                  <c:v>-0.074412584</c:v>
                </c:pt>
                <c:pt idx="1711">
                  <c:v>-0.076815657</c:v>
                </c:pt>
                <c:pt idx="1712">
                  <c:v>-0.079268411</c:v>
                </c:pt>
                <c:pt idx="1713">
                  <c:v>-0.081494763</c:v>
                </c:pt>
                <c:pt idx="1714">
                  <c:v>-0.083200879</c:v>
                </c:pt>
                <c:pt idx="1715">
                  <c:v>-0.084146038</c:v>
                </c:pt>
                <c:pt idx="1716">
                  <c:v>-0.084335677</c:v>
                </c:pt>
                <c:pt idx="1717">
                  <c:v>-0.084023297</c:v>
                </c:pt>
                <c:pt idx="1718">
                  <c:v>-0.083611339</c:v>
                </c:pt>
                <c:pt idx="1719">
                  <c:v>-0.083465315</c:v>
                </c:pt>
                <c:pt idx="1720">
                  <c:v>-0.083723076</c:v>
                </c:pt>
                <c:pt idx="1721">
                  <c:v>-0.084283121</c:v>
                </c:pt>
                <c:pt idx="1722">
                  <c:v>-0.084945746</c:v>
                </c:pt>
                <c:pt idx="1723">
                  <c:v>-0.085631579</c:v>
                </c:pt>
                <c:pt idx="1724">
                  <c:v>-0.08643344</c:v>
                </c:pt>
                <c:pt idx="1725">
                  <c:v>-0.087520301</c:v>
                </c:pt>
                <c:pt idx="1726">
                  <c:v>-0.088969678</c:v>
                </c:pt>
                <c:pt idx="1727">
                  <c:v>-0.090710767</c:v>
                </c:pt>
                <c:pt idx="1728">
                  <c:v>-0.092469163</c:v>
                </c:pt>
                <c:pt idx="1729">
                  <c:v>-0.093949601</c:v>
                </c:pt>
                <c:pt idx="1730">
                  <c:v>-0.094916388</c:v>
                </c:pt>
                <c:pt idx="1731">
                  <c:v>-0.095305718</c:v>
                </c:pt>
                <c:pt idx="1732">
                  <c:v>-0.095142372</c:v>
                </c:pt>
                <c:pt idx="1733">
                  <c:v>-0.094462343</c:v>
                </c:pt>
                <c:pt idx="1734">
                  <c:v>-0.093296126</c:v>
                </c:pt>
                <c:pt idx="1735">
                  <c:v>-0.091736138</c:v>
                </c:pt>
                <c:pt idx="1736">
                  <c:v>-0.089942127</c:v>
                </c:pt>
                <c:pt idx="1737">
                  <c:v>-0.088150151</c:v>
                </c:pt>
                <c:pt idx="1738">
                  <c:v>-0.086515188</c:v>
                </c:pt>
                <c:pt idx="1739">
                  <c:v>-0.085102245</c:v>
                </c:pt>
                <c:pt idx="1740">
                  <c:v>-0.083824955</c:v>
                </c:pt>
                <c:pt idx="1741">
                  <c:v>-0.0825698</c:v>
                </c:pt>
                <c:pt idx="1742">
                  <c:v>-0.081220381</c:v>
                </c:pt>
                <c:pt idx="1743">
                  <c:v>-0.079711959</c:v>
                </c:pt>
                <c:pt idx="1744">
                  <c:v>-0.077940151</c:v>
                </c:pt>
                <c:pt idx="1745">
                  <c:v>-0.075838551</c:v>
                </c:pt>
                <c:pt idx="1746">
                  <c:v>-0.073372729</c:v>
                </c:pt>
                <c:pt idx="1747">
                  <c:v>-0.070631675</c:v>
                </c:pt>
                <c:pt idx="1748">
                  <c:v>-0.067659065</c:v>
                </c:pt>
                <c:pt idx="1749">
                  <c:v>-0.064458102</c:v>
                </c:pt>
                <c:pt idx="1750">
                  <c:v>-0.060867317</c:v>
                </c:pt>
                <c:pt idx="1751">
                  <c:v>-0.056708232</c:v>
                </c:pt>
                <c:pt idx="1752">
                  <c:v>-0.051895685</c:v>
                </c:pt>
                <c:pt idx="1753">
                  <c:v>-0.046458494</c:v>
                </c:pt>
                <c:pt idx="1754">
                  <c:v>-0.040622778</c:v>
                </c:pt>
                <c:pt idx="1755">
                  <c:v>-0.034487713</c:v>
                </c:pt>
                <c:pt idx="1756">
                  <c:v>-0.028227108</c:v>
                </c:pt>
                <c:pt idx="1757">
                  <c:v>-0.02192938</c:v>
                </c:pt>
                <c:pt idx="1758">
                  <c:v>-0.015793486</c:v>
                </c:pt>
                <c:pt idx="1759">
                  <c:v>-0.009787824</c:v>
                </c:pt>
                <c:pt idx="1760">
                  <c:v>-0.0038267581</c:v>
                </c:pt>
                <c:pt idx="1761">
                  <c:v>0.0023519483</c:v>
                </c:pt>
                <c:pt idx="1762">
                  <c:v>0.0088768164</c:v>
                </c:pt>
                <c:pt idx="1763">
                  <c:v>0.015970822</c:v>
                </c:pt>
                <c:pt idx="1764">
                  <c:v>0.023693882</c:v>
                </c:pt>
                <c:pt idx="1765">
                  <c:v>0.032172289</c:v>
                </c:pt>
                <c:pt idx="1766">
                  <c:v>0.04132352</c:v>
                </c:pt>
                <c:pt idx="1767">
                  <c:v>0.050905485</c:v>
                </c:pt>
                <c:pt idx="1768">
                  <c:v>0.060570303</c:v>
                </c:pt>
                <c:pt idx="1769">
                  <c:v>0.069589429</c:v>
                </c:pt>
                <c:pt idx="1770">
                  <c:v>0.077419579</c:v>
                </c:pt>
                <c:pt idx="1771">
                  <c:v>0.083607875</c:v>
                </c:pt>
                <c:pt idx="1772">
                  <c:v>0.088144429</c:v>
                </c:pt>
                <c:pt idx="1773">
                  <c:v>0.091187969</c:v>
                </c:pt>
                <c:pt idx="1774">
                  <c:v>0.093161874</c:v>
                </c:pt>
                <c:pt idx="1775">
                  <c:v>0.094494589</c:v>
                </c:pt>
                <c:pt idx="1776">
                  <c:v>0.095547512</c:v>
                </c:pt>
                <c:pt idx="1777">
                  <c:v>0.096501142</c:v>
                </c:pt>
                <c:pt idx="1778">
                  <c:v>0.097434051</c:v>
                </c:pt>
                <c:pt idx="1779">
                  <c:v>0.098307349</c:v>
                </c:pt>
                <c:pt idx="1780">
                  <c:v>0.099022776</c:v>
                </c:pt>
                <c:pt idx="1781">
                  <c:v>0.099424481</c:v>
                </c:pt>
                <c:pt idx="1782">
                  <c:v>0.099345081</c:v>
                </c:pt>
                <c:pt idx="1783">
                  <c:v>0.098637223</c:v>
                </c:pt>
                <c:pt idx="1784">
                  <c:v>0.09728156</c:v>
                </c:pt>
                <c:pt idx="1785">
                  <c:v>0.09542039</c:v>
                </c:pt>
                <c:pt idx="1786">
                  <c:v>0.093329266</c:v>
                </c:pt>
                <c:pt idx="1787">
                  <c:v>0.091203988</c:v>
                </c:pt>
                <c:pt idx="1788">
                  <c:v>0.089194275</c:v>
                </c:pt>
                <c:pt idx="1789">
                  <c:v>0.087462083</c:v>
                </c:pt>
                <c:pt idx="1790">
                  <c:v>0.086319521</c:v>
                </c:pt>
                <c:pt idx="1791">
                  <c:v>0.086064942</c:v>
                </c:pt>
                <c:pt idx="1792">
                  <c:v>0.086901106</c:v>
                </c:pt>
                <c:pt idx="1793">
                  <c:v>0.088903248</c:v>
                </c:pt>
                <c:pt idx="1794">
                  <c:v>0.091984399</c:v>
                </c:pt>
                <c:pt idx="1795">
                  <c:v>0.095929965</c:v>
                </c:pt>
                <c:pt idx="1796">
                  <c:v>0.10033163</c:v>
                </c:pt>
                <c:pt idx="1797">
                  <c:v>0.10480548</c:v>
                </c:pt>
                <c:pt idx="1798">
                  <c:v>0.10888761</c:v>
                </c:pt>
                <c:pt idx="1799">
                  <c:v>0.11212949</c:v>
                </c:pt>
                <c:pt idx="1800">
                  <c:v>0.11423725</c:v>
                </c:pt>
                <c:pt idx="1801">
                  <c:v>0.11506764</c:v>
                </c:pt>
                <c:pt idx="1802">
                  <c:v>0.11464706</c:v>
                </c:pt>
                <c:pt idx="1803">
                  <c:v>0.11305413</c:v>
                </c:pt>
                <c:pt idx="1804">
                  <c:v>0.11041003</c:v>
                </c:pt>
                <c:pt idx="1805">
                  <c:v>0.10696783</c:v>
                </c:pt>
                <c:pt idx="1806">
                  <c:v>0.1029243</c:v>
                </c:pt>
                <c:pt idx="1807">
                  <c:v>0.098440252</c:v>
                </c:pt>
                <c:pt idx="1808">
                  <c:v>0.093476631</c:v>
                </c:pt>
                <c:pt idx="1809">
                  <c:v>0.088005483</c:v>
                </c:pt>
                <c:pt idx="1810">
                  <c:v>0.081889033</c:v>
                </c:pt>
                <c:pt idx="1811">
                  <c:v>0.075149596</c:v>
                </c:pt>
                <c:pt idx="1812">
                  <c:v>0.067793943</c:v>
                </c:pt>
                <c:pt idx="1813">
                  <c:v>0.060015962</c:v>
                </c:pt>
                <c:pt idx="1814">
                  <c:v>0.051861983</c:v>
                </c:pt>
                <c:pt idx="1815">
                  <c:v>0.043470703</c:v>
                </c:pt>
                <c:pt idx="1816">
                  <c:v>0.034990624</c:v>
                </c:pt>
                <c:pt idx="1817">
                  <c:v>0.02639937</c:v>
                </c:pt>
                <c:pt idx="1818">
                  <c:v>0.017754888</c:v>
                </c:pt>
                <c:pt idx="1819">
                  <c:v>0.0089843627</c:v>
                </c:pt>
                <c:pt idx="1820">
                  <c:v>0.0003078657</c:v>
                </c:pt>
                <c:pt idx="1821">
                  <c:v>-0.0081052752</c:v>
                </c:pt>
                <c:pt idx="1822">
                  <c:v>-0.015902406</c:v>
                </c:pt>
                <c:pt idx="1823">
                  <c:v>-0.022913495</c:v>
                </c:pt>
                <c:pt idx="1824">
                  <c:v>-0.028952207</c:v>
                </c:pt>
                <c:pt idx="1825">
                  <c:v>-0.034113783</c:v>
                </c:pt>
                <c:pt idx="1826">
                  <c:v>-0.038507331</c:v>
                </c:pt>
                <c:pt idx="1827">
                  <c:v>-0.042357065</c:v>
                </c:pt>
                <c:pt idx="1828">
                  <c:v>-0.045782916</c:v>
                </c:pt>
                <c:pt idx="1829">
                  <c:v>-0.04895521</c:v>
                </c:pt>
                <c:pt idx="1830">
                  <c:v>-0.052002609</c:v>
                </c:pt>
                <c:pt idx="1831">
                  <c:v>-0.055093467</c:v>
                </c:pt>
                <c:pt idx="1832">
                  <c:v>-0.058487274</c:v>
                </c:pt>
                <c:pt idx="1833">
                  <c:v>-0.062383793</c:v>
                </c:pt>
                <c:pt idx="1834">
                  <c:v>-0.066944994</c:v>
                </c:pt>
                <c:pt idx="1835">
                  <c:v>-0.072061405</c:v>
                </c:pt>
                <c:pt idx="1836">
                  <c:v>-0.077517465</c:v>
                </c:pt>
                <c:pt idx="1837">
                  <c:v>-0.082862146</c:v>
                </c:pt>
                <c:pt idx="1838">
                  <c:v>-0.087680735</c:v>
                </c:pt>
                <c:pt idx="1839">
                  <c:v>-0.091519237</c:v>
                </c:pt>
                <c:pt idx="1840">
                  <c:v>-0.094187632</c:v>
                </c:pt>
                <c:pt idx="1841">
                  <c:v>-0.095679648</c:v>
                </c:pt>
                <c:pt idx="1842">
                  <c:v>-0.096199416</c:v>
                </c:pt>
                <c:pt idx="1843">
                  <c:v>-0.095973559</c:v>
                </c:pt>
                <c:pt idx="1844">
                  <c:v>-0.095212482</c:v>
                </c:pt>
                <c:pt idx="1845">
                  <c:v>-0.094113514</c:v>
                </c:pt>
                <c:pt idx="1846">
                  <c:v>-0.092860371</c:v>
                </c:pt>
                <c:pt idx="1847">
                  <c:v>-0.091660582</c:v>
                </c:pt>
                <c:pt idx="1848">
                  <c:v>-0.090688206</c:v>
                </c:pt>
                <c:pt idx="1849">
                  <c:v>-0.090012819</c:v>
                </c:pt>
                <c:pt idx="1850">
                  <c:v>-0.089611083</c:v>
                </c:pt>
                <c:pt idx="1851">
                  <c:v>-0.089394592</c:v>
                </c:pt>
                <c:pt idx="1852">
                  <c:v>-0.089271076</c:v>
                </c:pt>
                <c:pt idx="1853">
                  <c:v>-0.089127474</c:v>
                </c:pt>
                <c:pt idx="1854">
                  <c:v>-0.088811859</c:v>
                </c:pt>
                <c:pt idx="1855">
                  <c:v>-0.088126533</c:v>
                </c:pt>
                <c:pt idx="1856">
                  <c:v>-0.086874127</c:v>
                </c:pt>
                <c:pt idx="1857">
                  <c:v>-0.084886253</c:v>
                </c:pt>
                <c:pt idx="1858">
                  <c:v>-0.082147054</c:v>
                </c:pt>
                <c:pt idx="1859">
                  <c:v>-0.078782216</c:v>
                </c:pt>
                <c:pt idx="1860">
                  <c:v>-0.07516586</c:v>
                </c:pt>
                <c:pt idx="1861">
                  <c:v>-0.071733207</c:v>
                </c:pt>
                <c:pt idx="1862">
                  <c:v>-0.068957485</c:v>
                </c:pt>
                <c:pt idx="1863">
                  <c:v>-0.067100629</c:v>
                </c:pt>
                <c:pt idx="1864">
                  <c:v>-0.066070221</c:v>
                </c:pt>
                <c:pt idx="1865">
                  <c:v>-0.065497547</c:v>
                </c:pt>
                <c:pt idx="1866">
                  <c:v>-0.06490732</c:v>
                </c:pt>
                <c:pt idx="1867">
                  <c:v>-0.063985035</c:v>
                </c:pt>
                <c:pt idx="1868">
                  <c:v>-0.062631235</c:v>
                </c:pt>
                <c:pt idx="1869">
                  <c:v>-0.060917418</c:v>
                </c:pt>
                <c:pt idx="1870">
                  <c:v>-0.058905281</c:v>
                </c:pt>
                <c:pt idx="1871">
                  <c:v>-0.056634121</c:v>
                </c:pt>
                <c:pt idx="1872">
                  <c:v>-0.054010835</c:v>
                </c:pt>
                <c:pt idx="1873">
                  <c:v>-0.050920881</c:v>
                </c:pt>
                <c:pt idx="1874">
                  <c:v>-0.047202218</c:v>
                </c:pt>
                <c:pt idx="1875">
                  <c:v>-0.042839408</c:v>
                </c:pt>
                <c:pt idx="1876">
                  <c:v>-0.037871178</c:v>
                </c:pt>
                <c:pt idx="1877">
                  <c:v>-0.032552421</c:v>
                </c:pt>
                <c:pt idx="1878">
                  <c:v>-0.02711647</c:v>
                </c:pt>
                <c:pt idx="1879">
                  <c:v>-0.021850456</c:v>
                </c:pt>
                <c:pt idx="1880">
                  <c:v>-0.016958015</c:v>
                </c:pt>
                <c:pt idx="1881">
                  <c:v>-0.012469703</c:v>
                </c:pt>
                <c:pt idx="1882">
                  <c:v>-0.0084136855</c:v>
                </c:pt>
                <c:pt idx="1883">
                  <c:v>-0.0047008893</c:v>
                </c:pt>
                <c:pt idx="1884">
                  <c:v>-0.0013604662</c:v>
                </c:pt>
                <c:pt idx="1885">
                  <c:v>0.0015796943</c:v>
                </c:pt>
                <c:pt idx="1886">
                  <c:v>0.0040719239</c:v>
                </c:pt>
                <c:pt idx="1887">
                  <c:v>0.0062888237</c:v>
                </c:pt>
                <c:pt idx="1888">
                  <c:v>0.0085463645</c:v>
                </c:pt>
                <c:pt idx="1889">
                  <c:v>0.01128152</c:v>
                </c:pt>
                <c:pt idx="1890">
                  <c:v>0.014794782</c:v>
                </c:pt>
                <c:pt idx="1891">
                  <c:v>0.019230375</c:v>
                </c:pt>
                <c:pt idx="1892">
                  <c:v>0.024419095</c:v>
                </c:pt>
                <c:pt idx="1893">
                  <c:v>0.030118221</c:v>
                </c:pt>
                <c:pt idx="1894">
                  <c:v>0.035978634</c:v>
                </c:pt>
                <c:pt idx="1895">
                  <c:v>0.041664436</c:v>
                </c:pt>
                <c:pt idx="1896">
                  <c:v>0.046924721</c:v>
                </c:pt>
                <c:pt idx="1897">
                  <c:v>0.051445168</c:v>
                </c:pt>
                <c:pt idx="1898">
                  <c:v>0.055134993</c:v>
                </c:pt>
                <c:pt idx="1899">
                  <c:v>0.058042087</c:v>
                </c:pt>
                <c:pt idx="1900">
                  <c:v>0.060434241</c:v>
                </c:pt>
                <c:pt idx="1901">
                  <c:v>0.06254781</c:v>
                </c:pt>
                <c:pt idx="1902">
                  <c:v>0.064578779</c:v>
                </c:pt>
                <c:pt idx="1903">
                  <c:v>0.066593751</c:v>
                </c:pt>
                <c:pt idx="1904">
                  <c:v>0.06865938</c:v>
                </c:pt>
                <c:pt idx="1905">
                  <c:v>0.070792891</c:v>
                </c:pt>
                <c:pt idx="1906">
                  <c:v>0.073022142</c:v>
                </c:pt>
                <c:pt idx="1907">
                  <c:v>0.0752744</c:v>
                </c:pt>
                <c:pt idx="1908">
                  <c:v>0.077473991</c:v>
                </c:pt>
                <c:pt idx="1909">
                  <c:v>0.07949467</c:v>
                </c:pt>
                <c:pt idx="1910">
                  <c:v>0.081250526</c:v>
                </c:pt>
                <c:pt idx="1911">
                  <c:v>0.082600586</c:v>
                </c:pt>
                <c:pt idx="1912">
                  <c:v>0.083371952</c:v>
                </c:pt>
                <c:pt idx="1913">
                  <c:v>0.083407506</c:v>
                </c:pt>
                <c:pt idx="1914">
                  <c:v>0.082631618</c:v>
                </c:pt>
                <c:pt idx="1915">
                  <c:v>0.081110984</c:v>
                </c:pt>
                <c:pt idx="1916">
                  <c:v>0.079076104</c:v>
                </c:pt>
                <c:pt idx="1917">
                  <c:v>0.076810196</c:v>
                </c:pt>
                <c:pt idx="1918">
                  <c:v>0.074637152</c:v>
                </c:pt>
                <c:pt idx="1919">
                  <c:v>0.072769195</c:v>
                </c:pt>
                <c:pt idx="1920">
                  <c:v>0.071322553</c:v>
                </c:pt>
                <c:pt idx="1921">
                  <c:v>0.070243083</c:v>
                </c:pt>
                <c:pt idx="1922">
                  <c:v>0.069388583</c:v>
                </c:pt>
                <c:pt idx="1923">
                  <c:v>0.068567678</c:v>
                </c:pt>
                <c:pt idx="1924">
                  <c:v>0.067689732</c:v>
                </c:pt>
                <c:pt idx="1925">
                  <c:v>0.066796191</c:v>
                </c:pt>
                <c:pt idx="1926">
                  <c:v>0.066024862</c:v>
                </c:pt>
                <c:pt idx="1927">
                  <c:v>0.065458268</c:v>
                </c:pt>
                <c:pt idx="1928">
                  <c:v>0.065042593</c:v>
                </c:pt>
                <c:pt idx="1929">
                  <c:v>0.064624958</c:v>
                </c:pt>
                <c:pt idx="1930">
                  <c:v>0.064008422</c:v>
                </c:pt>
                <c:pt idx="1931">
                  <c:v>0.063056476</c:v>
                </c:pt>
                <c:pt idx="1932">
                  <c:v>0.061721083</c:v>
                </c:pt>
                <c:pt idx="1933">
                  <c:v>0.060045686</c:v>
                </c:pt>
                <c:pt idx="1934">
                  <c:v>0.058030717</c:v>
                </c:pt>
                <c:pt idx="1935">
                  <c:v>0.055644337</c:v>
                </c:pt>
                <c:pt idx="1936">
                  <c:v>0.052785505</c:v>
                </c:pt>
                <c:pt idx="1937">
                  <c:v>0.049468193</c:v>
                </c:pt>
                <c:pt idx="1938">
                  <c:v>0.045796793</c:v>
                </c:pt>
                <c:pt idx="1939">
                  <c:v>0.042073511</c:v>
                </c:pt>
                <c:pt idx="1940">
                  <c:v>0.038543478</c:v>
                </c:pt>
                <c:pt idx="1941">
                  <c:v>0.035372719</c:v>
                </c:pt>
                <c:pt idx="1942">
                  <c:v>0.032457571</c:v>
                </c:pt>
                <c:pt idx="1943">
                  <c:v>0.029598217</c:v>
                </c:pt>
                <c:pt idx="1944">
                  <c:v>0.026596487</c:v>
                </c:pt>
                <c:pt idx="1945">
                  <c:v>0.023322785</c:v>
                </c:pt>
                <c:pt idx="1946">
                  <c:v>0.019819867</c:v>
                </c:pt>
                <c:pt idx="1947">
                  <c:v>0.016116153</c:v>
                </c:pt>
                <c:pt idx="1948">
                  <c:v>0.01230835</c:v>
                </c:pt>
                <c:pt idx="1949">
                  <c:v>0.0084281052</c:v>
                </c:pt>
                <c:pt idx="1950">
                  <c:v>0.0045801001</c:v>
                </c:pt>
                <c:pt idx="1951">
                  <c:v>0.00075613015</c:v>
                </c:pt>
                <c:pt idx="1952">
                  <c:v>-0.0030749685</c:v>
                </c:pt>
                <c:pt idx="1953">
                  <c:v>-0.0070732147</c:v>
                </c:pt>
                <c:pt idx="1954">
                  <c:v>-0.011266493</c:v>
                </c:pt>
                <c:pt idx="1955">
                  <c:v>-0.015618618</c:v>
                </c:pt>
                <c:pt idx="1956">
                  <c:v>-0.019933563</c:v>
                </c:pt>
                <c:pt idx="1957">
                  <c:v>-0.024148447</c:v>
                </c:pt>
                <c:pt idx="1958">
                  <c:v>-0.028274115</c:v>
                </c:pt>
                <c:pt idx="1959">
                  <c:v>-0.032401387</c:v>
                </c:pt>
                <c:pt idx="1960">
                  <c:v>-0.036637533</c:v>
                </c:pt>
                <c:pt idx="1961">
                  <c:v>-0.040915534</c:v>
                </c:pt>
                <c:pt idx="1962">
                  <c:v>-0.045173176</c:v>
                </c:pt>
                <c:pt idx="1963">
                  <c:v>-0.04924871</c:v>
                </c:pt>
                <c:pt idx="1964">
                  <c:v>-0.0530724</c:v>
                </c:pt>
                <c:pt idx="1965">
                  <c:v>-0.056525003</c:v>
                </c:pt>
                <c:pt idx="1966">
                  <c:v>-0.059571058</c:v>
                </c:pt>
                <c:pt idx="1967">
                  <c:v>-0.062124468</c:v>
                </c:pt>
                <c:pt idx="1968">
                  <c:v>-0.064159259</c:v>
                </c:pt>
                <c:pt idx="1969">
                  <c:v>-0.065620355</c:v>
                </c:pt>
                <c:pt idx="1970">
                  <c:v>-0.066472232</c:v>
                </c:pt>
                <c:pt idx="1971">
                  <c:v>-0.066636629</c:v>
                </c:pt>
                <c:pt idx="1972">
                  <c:v>-0.06606999</c:v>
                </c:pt>
                <c:pt idx="1973">
                  <c:v>-0.064833894</c:v>
                </c:pt>
                <c:pt idx="1974">
                  <c:v>-0.063099109</c:v>
                </c:pt>
                <c:pt idx="1975">
                  <c:v>-0.061126012</c:v>
                </c:pt>
                <c:pt idx="1976">
                  <c:v>-0.059167493</c:v>
                </c:pt>
                <c:pt idx="1977">
                  <c:v>-0.057359461</c:v>
                </c:pt>
                <c:pt idx="1978">
                  <c:v>-0.055758167</c:v>
                </c:pt>
                <c:pt idx="1979">
                  <c:v>-0.054321148</c:v>
                </c:pt>
                <c:pt idx="1980">
                  <c:v>-0.053030241</c:v>
                </c:pt>
                <c:pt idx="1981">
                  <c:v>-0.051873066</c:v>
                </c:pt>
                <c:pt idx="1982">
                  <c:v>-0.050903685</c:v>
                </c:pt>
                <c:pt idx="1983">
                  <c:v>-0.050182521</c:v>
                </c:pt>
                <c:pt idx="1984">
                  <c:v>-0.049776092</c:v>
                </c:pt>
                <c:pt idx="1985">
                  <c:v>-0.049705561</c:v>
                </c:pt>
                <c:pt idx="1986">
                  <c:v>-0.049969986</c:v>
                </c:pt>
                <c:pt idx="1987">
                  <c:v>-0.050563812</c:v>
                </c:pt>
                <c:pt idx="1988">
                  <c:v>-0.051476888</c:v>
                </c:pt>
                <c:pt idx="1989">
                  <c:v>-0.052673776</c:v>
                </c:pt>
                <c:pt idx="1990">
                  <c:v>-0.05401108</c:v>
                </c:pt>
                <c:pt idx="1991">
                  <c:v>-0.055240083</c:v>
                </c:pt>
                <c:pt idx="1992">
                  <c:v>-0.056092527</c:v>
                </c:pt>
                <c:pt idx="1993">
                  <c:v>-0.056352392</c:v>
                </c:pt>
                <c:pt idx="1994">
                  <c:v>-0.055934109</c:v>
                </c:pt>
                <c:pt idx="1995">
                  <c:v>-0.054867286</c:v>
                </c:pt>
              </c:numCache>
            </c:numRef>
          </c:yVal>
          <c:smooth val="1"/>
        </c:ser>
        <c:dLbls>
          <c:showLegendKey val="0"/>
          <c:showVal val="0"/>
          <c:showCatName val="0"/>
          <c:showSerName val="0"/>
          <c:showPercent val="0"/>
          <c:showBubbleSize val="0"/>
        </c:dLbls>
        <c:axId val="1594383696"/>
        <c:axId val="1594380432"/>
      </c:scatterChart>
      <c:valAx>
        <c:axId val="1594383696"/>
        <c:scaling>
          <c:orientation val="minMax"/>
          <c:max val="4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4380432"/>
        <c:crosses val="autoZero"/>
        <c:crossBetween val="midCat"/>
      </c:valAx>
      <c:valAx>
        <c:axId val="1594380432"/>
        <c:scaling>
          <c:orientation val="minMax"/>
        </c:scaling>
        <c:delete val="0"/>
        <c:axPos val="l"/>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438369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908274623567"/>
          <c:y val="0.0977056727959504"/>
          <c:w val="0.868903755451621"/>
          <c:h val="0.812540781959885"/>
        </c:manualLayout>
      </c:layout>
      <c:scatterChart>
        <c:scatterStyle val="smoothMarker"/>
        <c:varyColors val="0"/>
        <c:ser>
          <c:idx val="0"/>
          <c:order val="0"/>
          <c:tx>
            <c:strRef>
              <c:f>"EP_Uy"</c:f>
              <c:strCache>
                <c:ptCount val="1"/>
                <c:pt idx="0">
                  <c:v>EP_Uy</c:v>
                </c:pt>
              </c:strCache>
            </c:strRef>
          </c:tx>
          <c:spPr>
            <a:ln w="0" cap="rnd">
              <a:solidFill>
                <a:schemeClr val="accent1"/>
              </a:solidFill>
              <a:round/>
            </a:ln>
            <a:effectLst/>
          </c:spPr>
          <c:marker>
            <c:symbol val="none"/>
          </c:marker>
          <c:dLbls>
            <c:delete val="1"/>
          </c:dLbls>
          <c:xVal>
            <c:numRef>
              <c:f>[菏泽电视塔.xlsx]菏泽塔_层模型!$B$1:$B$2000</c:f>
              <c:numCache>
                <c:formatCode>General</c:formatCode>
                <c:ptCount val="2000"/>
                <c:pt idx="0">
                  <c:v>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4.02</c:v>
                </c:pt>
                <c:pt idx="202">
                  <c:v>4.04</c:v>
                </c:pt>
                <c:pt idx="203">
                  <c:v>4.06</c:v>
                </c:pt>
                <c:pt idx="204">
                  <c:v>4.08</c:v>
                </c:pt>
                <c:pt idx="205">
                  <c:v>4.1</c:v>
                </c:pt>
                <c:pt idx="206">
                  <c:v>4.12</c:v>
                </c:pt>
                <c:pt idx="207">
                  <c:v>4.14</c:v>
                </c:pt>
                <c:pt idx="208">
                  <c:v>4.16</c:v>
                </c:pt>
                <c:pt idx="209">
                  <c:v>4.18</c:v>
                </c:pt>
                <c:pt idx="210">
                  <c:v>4.2</c:v>
                </c:pt>
                <c:pt idx="211">
                  <c:v>4.22</c:v>
                </c:pt>
                <c:pt idx="212">
                  <c:v>4.24</c:v>
                </c:pt>
                <c:pt idx="213">
                  <c:v>4.26</c:v>
                </c:pt>
                <c:pt idx="214">
                  <c:v>4.28</c:v>
                </c:pt>
                <c:pt idx="215">
                  <c:v>4.3</c:v>
                </c:pt>
                <c:pt idx="216">
                  <c:v>4.32</c:v>
                </c:pt>
                <c:pt idx="217">
                  <c:v>4.34</c:v>
                </c:pt>
                <c:pt idx="218">
                  <c:v>4.36</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4.62</c:v>
                </c:pt>
                <c:pt idx="232">
                  <c:v>4.64</c:v>
                </c:pt>
                <c:pt idx="233">
                  <c:v>4.66</c:v>
                </c:pt>
                <c:pt idx="234">
                  <c:v>4.68</c:v>
                </c:pt>
                <c:pt idx="235">
                  <c:v>4.7</c:v>
                </c:pt>
                <c:pt idx="236">
                  <c:v>4.72</c:v>
                </c:pt>
                <c:pt idx="237">
                  <c:v>4.74</c:v>
                </c:pt>
                <c:pt idx="238">
                  <c:v>4.76</c:v>
                </c:pt>
                <c:pt idx="239">
                  <c:v>4.78</c:v>
                </c:pt>
                <c:pt idx="240">
                  <c:v>4.8</c:v>
                </c:pt>
                <c:pt idx="241">
                  <c:v>4.82</c:v>
                </c:pt>
                <c:pt idx="242">
                  <c:v>4.84</c:v>
                </c:pt>
                <c:pt idx="243">
                  <c:v>4.86</c:v>
                </c:pt>
                <c:pt idx="244">
                  <c:v>4.88</c:v>
                </c:pt>
                <c:pt idx="245">
                  <c:v>4.9</c:v>
                </c:pt>
                <c:pt idx="246">
                  <c:v>4.92</c:v>
                </c:pt>
                <c:pt idx="247">
                  <c:v>4.94</c:v>
                </c:pt>
                <c:pt idx="248">
                  <c:v>4.96</c:v>
                </c:pt>
                <c:pt idx="249">
                  <c:v>4.98</c:v>
                </c:pt>
                <c:pt idx="250">
                  <c:v>5</c:v>
                </c:pt>
                <c:pt idx="251">
                  <c:v>5.02</c:v>
                </c:pt>
                <c:pt idx="252">
                  <c:v>5.04</c:v>
                </c:pt>
                <c:pt idx="253">
                  <c:v>5.06</c:v>
                </c:pt>
                <c:pt idx="254">
                  <c:v>5.08</c:v>
                </c:pt>
                <c:pt idx="255">
                  <c:v>5.1</c:v>
                </c:pt>
                <c:pt idx="256">
                  <c:v>5.12</c:v>
                </c:pt>
                <c:pt idx="257">
                  <c:v>5.14</c:v>
                </c:pt>
                <c:pt idx="258">
                  <c:v>5.16</c:v>
                </c:pt>
                <c:pt idx="259">
                  <c:v>5.18</c:v>
                </c:pt>
                <c:pt idx="260">
                  <c:v>5.2</c:v>
                </c:pt>
                <c:pt idx="261">
                  <c:v>5.22</c:v>
                </c:pt>
                <c:pt idx="262">
                  <c:v>5.24</c:v>
                </c:pt>
                <c:pt idx="263">
                  <c:v>5.26</c:v>
                </c:pt>
                <c:pt idx="264">
                  <c:v>5.28</c:v>
                </c:pt>
                <c:pt idx="265">
                  <c:v>5.3</c:v>
                </c:pt>
                <c:pt idx="266">
                  <c:v>5.32</c:v>
                </c:pt>
                <c:pt idx="267">
                  <c:v>5.34</c:v>
                </c:pt>
                <c:pt idx="268">
                  <c:v>5.36</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5.62</c:v>
                </c:pt>
                <c:pt idx="282">
                  <c:v>5.64</c:v>
                </c:pt>
                <c:pt idx="283">
                  <c:v>5.66</c:v>
                </c:pt>
                <c:pt idx="284">
                  <c:v>5.68</c:v>
                </c:pt>
                <c:pt idx="285">
                  <c:v>5.7</c:v>
                </c:pt>
                <c:pt idx="286">
                  <c:v>5.72</c:v>
                </c:pt>
                <c:pt idx="287">
                  <c:v>5.74</c:v>
                </c:pt>
                <c:pt idx="288">
                  <c:v>5.76</c:v>
                </c:pt>
                <c:pt idx="289">
                  <c:v>5.78</c:v>
                </c:pt>
                <c:pt idx="290">
                  <c:v>5.8</c:v>
                </c:pt>
                <c:pt idx="291">
                  <c:v>5.82</c:v>
                </c:pt>
                <c:pt idx="292">
                  <c:v>5.84</c:v>
                </c:pt>
                <c:pt idx="293">
                  <c:v>5.86</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6.12</c:v>
                </c:pt>
                <c:pt idx="307">
                  <c:v>6.14</c:v>
                </c:pt>
                <c:pt idx="308">
                  <c:v>6.16</c:v>
                </c:pt>
                <c:pt idx="309">
                  <c:v>6.18</c:v>
                </c:pt>
                <c:pt idx="310">
                  <c:v>6.2</c:v>
                </c:pt>
                <c:pt idx="311">
                  <c:v>6.22</c:v>
                </c:pt>
                <c:pt idx="312">
                  <c:v>6.24</c:v>
                </c:pt>
                <c:pt idx="313">
                  <c:v>6.26</c:v>
                </c:pt>
                <c:pt idx="314">
                  <c:v>6.28</c:v>
                </c:pt>
                <c:pt idx="315">
                  <c:v>6.3</c:v>
                </c:pt>
                <c:pt idx="316">
                  <c:v>6.32</c:v>
                </c:pt>
                <c:pt idx="317">
                  <c:v>6.34</c:v>
                </c:pt>
                <c:pt idx="318">
                  <c:v>6.36</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6.62</c:v>
                </c:pt>
                <c:pt idx="332">
                  <c:v>6.64</c:v>
                </c:pt>
                <c:pt idx="333">
                  <c:v>6.66</c:v>
                </c:pt>
                <c:pt idx="334">
                  <c:v>6.68</c:v>
                </c:pt>
                <c:pt idx="335">
                  <c:v>6.7</c:v>
                </c:pt>
                <c:pt idx="336">
                  <c:v>6.72</c:v>
                </c:pt>
                <c:pt idx="337">
                  <c:v>6.74</c:v>
                </c:pt>
                <c:pt idx="338">
                  <c:v>6.76</c:v>
                </c:pt>
                <c:pt idx="339">
                  <c:v>6.78</c:v>
                </c:pt>
                <c:pt idx="340">
                  <c:v>6.8</c:v>
                </c:pt>
                <c:pt idx="341">
                  <c:v>6.82</c:v>
                </c:pt>
                <c:pt idx="342">
                  <c:v>6.84</c:v>
                </c:pt>
                <c:pt idx="343">
                  <c:v>6.86</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7.12</c:v>
                </c:pt>
                <c:pt idx="357">
                  <c:v>7.14</c:v>
                </c:pt>
                <c:pt idx="358">
                  <c:v>7.16</c:v>
                </c:pt>
                <c:pt idx="359">
                  <c:v>7.18</c:v>
                </c:pt>
                <c:pt idx="360">
                  <c:v>7.2</c:v>
                </c:pt>
                <c:pt idx="361">
                  <c:v>7.22</c:v>
                </c:pt>
                <c:pt idx="362">
                  <c:v>7.24</c:v>
                </c:pt>
                <c:pt idx="363">
                  <c:v>7.26</c:v>
                </c:pt>
                <c:pt idx="364">
                  <c:v>7.28</c:v>
                </c:pt>
                <c:pt idx="365">
                  <c:v>7.3</c:v>
                </c:pt>
                <c:pt idx="366">
                  <c:v>7.32</c:v>
                </c:pt>
                <c:pt idx="367">
                  <c:v>7.34</c:v>
                </c:pt>
                <c:pt idx="368">
                  <c:v>7.36</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7.62</c:v>
                </c:pt>
                <c:pt idx="382">
                  <c:v>7.64</c:v>
                </c:pt>
                <c:pt idx="383">
                  <c:v>7.66</c:v>
                </c:pt>
                <c:pt idx="384">
                  <c:v>7.68</c:v>
                </c:pt>
                <c:pt idx="385">
                  <c:v>7.7</c:v>
                </c:pt>
                <c:pt idx="386">
                  <c:v>7.72</c:v>
                </c:pt>
                <c:pt idx="387">
                  <c:v>7.74</c:v>
                </c:pt>
                <c:pt idx="388">
                  <c:v>7.76</c:v>
                </c:pt>
                <c:pt idx="389">
                  <c:v>7.78</c:v>
                </c:pt>
                <c:pt idx="390">
                  <c:v>7.8</c:v>
                </c:pt>
                <c:pt idx="391">
                  <c:v>7.82</c:v>
                </c:pt>
                <c:pt idx="392">
                  <c:v>7.84</c:v>
                </c:pt>
                <c:pt idx="393">
                  <c:v>7.86</c:v>
                </c:pt>
                <c:pt idx="394">
                  <c:v>7.88</c:v>
                </c:pt>
                <c:pt idx="395">
                  <c:v>7.9</c:v>
                </c:pt>
                <c:pt idx="396">
                  <c:v>7.92</c:v>
                </c:pt>
                <c:pt idx="397">
                  <c:v>7.94</c:v>
                </c:pt>
                <c:pt idx="398">
                  <c:v>7.96</c:v>
                </c:pt>
                <c:pt idx="399">
                  <c:v>7.98</c:v>
                </c:pt>
                <c:pt idx="400">
                  <c:v>8</c:v>
                </c:pt>
                <c:pt idx="401">
                  <c:v>8.02</c:v>
                </c:pt>
                <c:pt idx="402">
                  <c:v>8.04</c:v>
                </c:pt>
                <c:pt idx="403">
                  <c:v>8.06</c:v>
                </c:pt>
                <c:pt idx="404">
                  <c:v>8.08</c:v>
                </c:pt>
                <c:pt idx="405">
                  <c:v>8.1</c:v>
                </c:pt>
                <c:pt idx="406">
                  <c:v>8.12</c:v>
                </c:pt>
                <c:pt idx="407">
                  <c:v>8.14</c:v>
                </c:pt>
                <c:pt idx="408">
                  <c:v>8.16</c:v>
                </c:pt>
                <c:pt idx="409">
                  <c:v>8.18</c:v>
                </c:pt>
                <c:pt idx="410">
                  <c:v>8.2</c:v>
                </c:pt>
                <c:pt idx="411">
                  <c:v>8.22</c:v>
                </c:pt>
                <c:pt idx="412">
                  <c:v>8.24</c:v>
                </c:pt>
                <c:pt idx="413">
                  <c:v>8.26</c:v>
                </c:pt>
                <c:pt idx="414">
                  <c:v>8.28</c:v>
                </c:pt>
                <c:pt idx="415">
                  <c:v>8.3</c:v>
                </c:pt>
                <c:pt idx="416">
                  <c:v>8.32</c:v>
                </c:pt>
                <c:pt idx="417">
                  <c:v>8.34</c:v>
                </c:pt>
                <c:pt idx="418">
                  <c:v>8.36</c:v>
                </c:pt>
                <c:pt idx="419">
                  <c:v>8.38</c:v>
                </c:pt>
                <c:pt idx="420">
                  <c:v>8.4</c:v>
                </c:pt>
                <c:pt idx="421">
                  <c:v>8.42</c:v>
                </c:pt>
                <c:pt idx="422">
                  <c:v>8.44</c:v>
                </c:pt>
                <c:pt idx="423">
                  <c:v>8.46</c:v>
                </c:pt>
                <c:pt idx="424">
                  <c:v>8.48</c:v>
                </c:pt>
                <c:pt idx="425">
                  <c:v>8.5</c:v>
                </c:pt>
                <c:pt idx="426">
                  <c:v>8.52</c:v>
                </c:pt>
                <c:pt idx="427">
                  <c:v>8.54</c:v>
                </c:pt>
                <c:pt idx="428">
                  <c:v>8.56</c:v>
                </c:pt>
                <c:pt idx="429">
                  <c:v>8.58</c:v>
                </c:pt>
                <c:pt idx="430">
                  <c:v>8.6</c:v>
                </c:pt>
                <c:pt idx="431">
                  <c:v>8.62</c:v>
                </c:pt>
                <c:pt idx="432">
                  <c:v>8.64</c:v>
                </c:pt>
                <c:pt idx="433">
                  <c:v>8.66</c:v>
                </c:pt>
                <c:pt idx="434">
                  <c:v>8.68</c:v>
                </c:pt>
                <c:pt idx="435">
                  <c:v>8.7</c:v>
                </c:pt>
                <c:pt idx="436">
                  <c:v>8.72</c:v>
                </c:pt>
                <c:pt idx="437">
                  <c:v>8.74</c:v>
                </c:pt>
                <c:pt idx="438">
                  <c:v>8.76</c:v>
                </c:pt>
                <c:pt idx="439">
                  <c:v>8.78</c:v>
                </c:pt>
                <c:pt idx="440">
                  <c:v>8.8</c:v>
                </c:pt>
                <c:pt idx="441">
                  <c:v>8.82</c:v>
                </c:pt>
                <c:pt idx="442">
                  <c:v>8.84</c:v>
                </c:pt>
                <c:pt idx="443">
                  <c:v>8.86</c:v>
                </c:pt>
                <c:pt idx="444">
                  <c:v>8.88</c:v>
                </c:pt>
                <c:pt idx="445">
                  <c:v>8.9</c:v>
                </c:pt>
                <c:pt idx="446">
                  <c:v>8.92</c:v>
                </c:pt>
                <c:pt idx="447">
                  <c:v>8.94</c:v>
                </c:pt>
                <c:pt idx="448">
                  <c:v>8.96</c:v>
                </c:pt>
                <c:pt idx="449">
                  <c:v>8.98</c:v>
                </c:pt>
                <c:pt idx="450">
                  <c:v>9</c:v>
                </c:pt>
                <c:pt idx="451">
                  <c:v>9.02</c:v>
                </c:pt>
                <c:pt idx="452">
                  <c:v>9.04</c:v>
                </c:pt>
                <c:pt idx="453">
                  <c:v>9.06</c:v>
                </c:pt>
                <c:pt idx="454">
                  <c:v>9.08</c:v>
                </c:pt>
                <c:pt idx="455">
                  <c:v>9.1</c:v>
                </c:pt>
                <c:pt idx="456">
                  <c:v>9.12</c:v>
                </c:pt>
                <c:pt idx="457">
                  <c:v>9.14</c:v>
                </c:pt>
                <c:pt idx="458">
                  <c:v>9.16</c:v>
                </c:pt>
                <c:pt idx="459">
                  <c:v>9.18</c:v>
                </c:pt>
                <c:pt idx="460">
                  <c:v>9.2</c:v>
                </c:pt>
                <c:pt idx="461">
                  <c:v>9.22</c:v>
                </c:pt>
                <c:pt idx="462">
                  <c:v>9.24</c:v>
                </c:pt>
                <c:pt idx="463">
                  <c:v>9.26</c:v>
                </c:pt>
                <c:pt idx="464">
                  <c:v>9.28</c:v>
                </c:pt>
                <c:pt idx="465">
                  <c:v>9.3</c:v>
                </c:pt>
                <c:pt idx="466">
                  <c:v>9.32</c:v>
                </c:pt>
                <c:pt idx="467">
                  <c:v>9.34</c:v>
                </c:pt>
                <c:pt idx="468">
                  <c:v>9.36</c:v>
                </c:pt>
                <c:pt idx="469">
                  <c:v>9.38</c:v>
                </c:pt>
                <c:pt idx="470">
                  <c:v>9.4</c:v>
                </c:pt>
                <c:pt idx="471">
                  <c:v>9.42</c:v>
                </c:pt>
                <c:pt idx="472">
                  <c:v>9.44</c:v>
                </c:pt>
                <c:pt idx="473">
                  <c:v>9.46</c:v>
                </c:pt>
                <c:pt idx="474">
                  <c:v>9.48</c:v>
                </c:pt>
                <c:pt idx="475">
                  <c:v>9.5</c:v>
                </c:pt>
                <c:pt idx="476">
                  <c:v>9.52</c:v>
                </c:pt>
                <c:pt idx="477">
                  <c:v>9.54</c:v>
                </c:pt>
                <c:pt idx="478">
                  <c:v>9.56</c:v>
                </c:pt>
                <c:pt idx="479">
                  <c:v>9.58</c:v>
                </c:pt>
                <c:pt idx="480">
                  <c:v>9.6</c:v>
                </c:pt>
                <c:pt idx="481">
                  <c:v>9.62</c:v>
                </c:pt>
                <c:pt idx="482">
                  <c:v>9.64</c:v>
                </c:pt>
                <c:pt idx="483">
                  <c:v>9.66</c:v>
                </c:pt>
                <c:pt idx="484">
                  <c:v>9.68</c:v>
                </c:pt>
                <c:pt idx="485">
                  <c:v>9.7</c:v>
                </c:pt>
                <c:pt idx="486">
                  <c:v>9.72</c:v>
                </c:pt>
                <c:pt idx="487">
                  <c:v>9.74</c:v>
                </c:pt>
                <c:pt idx="488">
                  <c:v>9.76</c:v>
                </c:pt>
                <c:pt idx="489">
                  <c:v>9.78</c:v>
                </c:pt>
                <c:pt idx="490">
                  <c:v>9.8</c:v>
                </c:pt>
                <c:pt idx="491">
                  <c:v>9.82</c:v>
                </c:pt>
                <c:pt idx="492">
                  <c:v>9.84</c:v>
                </c:pt>
                <c:pt idx="493">
                  <c:v>9.86</c:v>
                </c:pt>
                <c:pt idx="494">
                  <c:v>9.88</c:v>
                </c:pt>
                <c:pt idx="495">
                  <c:v>9.9</c:v>
                </c:pt>
                <c:pt idx="496">
                  <c:v>9.92</c:v>
                </c:pt>
                <c:pt idx="497">
                  <c:v>9.94</c:v>
                </c:pt>
                <c:pt idx="498">
                  <c:v>9.96</c:v>
                </c:pt>
                <c:pt idx="499">
                  <c:v>9.98</c:v>
                </c:pt>
                <c:pt idx="500">
                  <c:v>10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c:v>
                </c:pt>
                <c:pt idx="801">
                  <c:v>16.02</c:v>
                </c:pt>
                <c:pt idx="802">
                  <c:v>16.04</c:v>
                </c:pt>
                <c:pt idx="803">
                  <c:v>16.06</c:v>
                </c:pt>
                <c:pt idx="804">
                  <c:v>16.08</c:v>
                </c:pt>
                <c:pt idx="805">
                  <c:v>16.1</c:v>
                </c:pt>
                <c:pt idx="806">
                  <c:v>16.12</c:v>
                </c:pt>
                <c:pt idx="807">
                  <c:v>16.14</c:v>
                </c:pt>
                <c:pt idx="808">
                  <c:v>16.16</c:v>
                </c:pt>
                <c:pt idx="809">
                  <c:v>16.18</c:v>
                </c:pt>
                <c:pt idx="810">
                  <c:v>16.2</c:v>
                </c:pt>
                <c:pt idx="811">
                  <c:v>16.22</c:v>
                </c:pt>
                <c:pt idx="812">
                  <c:v>16.24</c:v>
                </c:pt>
                <c:pt idx="813">
                  <c:v>16.26</c:v>
                </c:pt>
                <c:pt idx="814">
                  <c:v>16.28</c:v>
                </c:pt>
                <c:pt idx="815">
                  <c:v>16.3</c:v>
                </c:pt>
                <c:pt idx="816">
                  <c:v>16.32</c:v>
                </c:pt>
                <c:pt idx="817">
                  <c:v>16.34</c:v>
                </c:pt>
                <c:pt idx="818">
                  <c:v>16.36</c:v>
                </c:pt>
                <c:pt idx="819">
                  <c:v>16.38</c:v>
                </c:pt>
                <c:pt idx="820">
                  <c:v>16.4</c:v>
                </c:pt>
                <c:pt idx="821">
                  <c:v>16.42</c:v>
                </c:pt>
                <c:pt idx="822">
                  <c:v>16.44</c:v>
                </c:pt>
                <c:pt idx="823">
                  <c:v>16.46</c:v>
                </c:pt>
                <c:pt idx="824">
                  <c:v>16.48</c:v>
                </c:pt>
                <c:pt idx="825">
                  <c:v>16.5</c:v>
                </c:pt>
                <c:pt idx="826">
                  <c:v>16.52</c:v>
                </c:pt>
                <c:pt idx="827">
                  <c:v>16.54</c:v>
                </c:pt>
                <c:pt idx="828">
                  <c:v>16.56</c:v>
                </c:pt>
                <c:pt idx="829">
                  <c:v>16.58</c:v>
                </c:pt>
                <c:pt idx="830">
                  <c:v>16.6</c:v>
                </c:pt>
                <c:pt idx="831">
                  <c:v>16.62</c:v>
                </c:pt>
                <c:pt idx="832">
                  <c:v>16.64</c:v>
                </c:pt>
                <c:pt idx="833">
                  <c:v>16.66</c:v>
                </c:pt>
                <c:pt idx="834">
                  <c:v>16.68</c:v>
                </c:pt>
                <c:pt idx="835">
                  <c:v>16.7</c:v>
                </c:pt>
                <c:pt idx="836">
                  <c:v>16.72</c:v>
                </c:pt>
                <c:pt idx="837">
                  <c:v>16.74</c:v>
                </c:pt>
                <c:pt idx="838">
                  <c:v>16.76</c:v>
                </c:pt>
                <c:pt idx="839">
                  <c:v>16.78</c:v>
                </c:pt>
                <c:pt idx="840">
                  <c:v>16.8</c:v>
                </c:pt>
                <c:pt idx="841">
                  <c:v>16.82</c:v>
                </c:pt>
                <c:pt idx="842">
                  <c:v>16.84</c:v>
                </c:pt>
                <c:pt idx="843">
                  <c:v>16.86</c:v>
                </c:pt>
                <c:pt idx="844">
                  <c:v>16.88</c:v>
                </c:pt>
                <c:pt idx="845">
                  <c:v>16.9</c:v>
                </c:pt>
                <c:pt idx="846">
                  <c:v>16.92</c:v>
                </c:pt>
                <c:pt idx="847">
                  <c:v>16.94</c:v>
                </c:pt>
                <c:pt idx="848">
                  <c:v>16.96</c:v>
                </c:pt>
                <c:pt idx="849">
                  <c:v>16.98</c:v>
                </c:pt>
                <c:pt idx="850">
                  <c:v>17</c:v>
                </c:pt>
                <c:pt idx="851">
                  <c:v>17.02</c:v>
                </c:pt>
                <c:pt idx="852">
                  <c:v>17.04</c:v>
                </c:pt>
                <c:pt idx="853">
                  <c:v>17.06</c:v>
                </c:pt>
                <c:pt idx="854">
                  <c:v>17.08</c:v>
                </c:pt>
                <c:pt idx="855">
                  <c:v>17.1</c:v>
                </c:pt>
                <c:pt idx="856">
                  <c:v>17.12</c:v>
                </c:pt>
                <c:pt idx="857">
                  <c:v>17.14</c:v>
                </c:pt>
                <c:pt idx="858">
                  <c:v>17.16</c:v>
                </c:pt>
                <c:pt idx="859">
                  <c:v>17.18</c:v>
                </c:pt>
                <c:pt idx="860">
                  <c:v>17.2</c:v>
                </c:pt>
                <c:pt idx="861">
                  <c:v>17.22</c:v>
                </c:pt>
                <c:pt idx="862">
                  <c:v>17.24</c:v>
                </c:pt>
                <c:pt idx="863">
                  <c:v>17.26</c:v>
                </c:pt>
                <c:pt idx="864">
                  <c:v>17.28</c:v>
                </c:pt>
                <c:pt idx="865">
                  <c:v>17.3</c:v>
                </c:pt>
                <c:pt idx="866">
                  <c:v>17.32</c:v>
                </c:pt>
                <c:pt idx="867">
                  <c:v>17.34</c:v>
                </c:pt>
                <c:pt idx="868">
                  <c:v>17.36</c:v>
                </c:pt>
                <c:pt idx="869">
                  <c:v>17.38</c:v>
                </c:pt>
                <c:pt idx="870">
                  <c:v>17.4</c:v>
                </c:pt>
                <c:pt idx="871">
                  <c:v>17.42</c:v>
                </c:pt>
                <c:pt idx="872">
                  <c:v>17.44</c:v>
                </c:pt>
                <c:pt idx="873">
                  <c:v>17.46</c:v>
                </c:pt>
                <c:pt idx="874">
                  <c:v>17.48</c:v>
                </c:pt>
                <c:pt idx="875">
                  <c:v>17.5</c:v>
                </c:pt>
                <c:pt idx="876">
                  <c:v>17.52</c:v>
                </c:pt>
                <c:pt idx="877">
                  <c:v>17.54</c:v>
                </c:pt>
                <c:pt idx="878">
                  <c:v>17.56</c:v>
                </c:pt>
                <c:pt idx="879">
                  <c:v>17.58</c:v>
                </c:pt>
                <c:pt idx="880">
                  <c:v>17.6</c:v>
                </c:pt>
                <c:pt idx="881">
                  <c:v>17.62</c:v>
                </c:pt>
                <c:pt idx="882">
                  <c:v>17.64</c:v>
                </c:pt>
                <c:pt idx="883">
                  <c:v>17.66</c:v>
                </c:pt>
                <c:pt idx="884">
                  <c:v>17.68</c:v>
                </c:pt>
                <c:pt idx="885">
                  <c:v>17.7</c:v>
                </c:pt>
                <c:pt idx="886">
                  <c:v>17.72</c:v>
                </c:pt>
                <c:pt idx="887">
                  <c:v>17.74</c:v>
                </c:pt>
                <c:pt idx="888">
                  <c:v>17.76</c:v>
                </c:pt>
                <c:pt idx="889">
                  <c:v>17.78</c:v>
                </c:pt>
                <c:pt idx="890">
                  <c:v>17.8</c:v>
                </c:pt>
                <c:pt idx="891">
                  <c:v>17.82</c:v>
                </c:pt>
                <c:pt idx="892">
                  <c:v>17.84</c:v>
                </c:pt>
                <c:pt idx="893">
                  <c:v>17.86</c:v>
                </c:pt>
                <c:pt idx="894">
                  <c:v>17.88</c:v>
                </c:pt>
                <c:pt idx="895">
                  <c:v>17.9</c:v>
                </c:pt>
                <c:pt idx="896">
                  <c:v>17.92</c:v>
                </c:pt>
                <c:pt idx="897">
                  <c:v>17.94</c:v>
                </c:pt>
                <c:pt idx="898">
                  <c:v>17.96</c:v>
                </c:pt>
                <c:pt idx="899">
                  <c:v>17.98</c:v>
                </c:pt>
                <c:pt idx="900">
                  <c:v>18</c:v>
                </c:pt>
                <c:pt idx="901">
                  <c:v>18.02</c:v>
                </c:pt>
                <c:pt idx="902">
                  <c:v>18.04</c:v>
                </c:pt>
                <c:pt idx="903">
                  <c:v>18.06</c:v>
                </c:pt>
                <c:pt idx="904">
                  <c:v>18.08</c:v>
                </c:pt>
                <c:pt idx="905">
                  <c:v>18.1</c:v>
                </c:pt>
                <c:pt idx="906">
                  <c:v>18.12</c:v>
                </c:pt>
                <c:pt idx="907">
                  <c:v>18.14</c:v>
                </c:pt>
                <c:pt idx="908">
                  <c:v>18.16</c:v>
                </c:pt>
                <c:pt idx="909">
                  <c:v>18.18</c:v>
                </c:pt>
                <c:pt idx="910">
                  <c:v>18.2</c:v>
                </c:pt>
                <c:pt idx="911">
                  <c:v>18.22</c:v>
                </c:pt>
                <c:pt idx="912">
                  <c:v>18.24</c:v>
                </c:pt>
                <c:pt idx="913">
                  <c:v>18.26</c:v>
                </c:pt>
                <c:pt idx="914">
                  <c:v>18.28</c:v>
                </c:pt>
                <c:pt idx="915">
                  <c:v>18.3</c:v>
                </c:pt>
                <c:pt idx="916">
                  <c:v>18.32</c:v>
                </c:pt>
                <c:pt idx="917">
                  <c:v>18.34</c:v>
                </c:pt>
                <c:pt idx="918">
                  <c:v>18.36</c:v>
                </c:pt>
                <c:pt idx="919">
                  <c:v>18.38</c:v>
                </c:pt>
                <c:pt idx="920">
                  <c:v>18.4</c:v>
                </c:pt>
                <c:pt idx="921">
                  <c:v>18.42</c:v>
                </c:pt>
                <c:pt idx="922">
                  <c:v>18.44</c:v>
                </c:pt>
                <c:pt idx="923">
                  <c:v>18.46</c:v>
                </c:pt>
                <c:pt idx="924">
                  <c:v>18.48</c:v>
                </c:pt>
                <c:pt idx="925">
                  <c:v>18.5</c:v>
                </c:pt>
                <c:pt idx="926">
                  <c:v>18.52</c:v>
                </c:pt>
                <c:pt idx="927">
                  <c:v>18.54</c:v>
                </c:pt>
                <c:pt idx="928">
                  <c:v>18.56</c:v>
                </c:pt>
                <c:pt idx="929">
                  <c:v>18.58</c:v>
                </c:pt>
                <c:pt idx="930">
                  <c:v>18.6</c:v>
                </c:pt>
                <c:pt idx="931">
                  <c:v>18.62</c:v>
                </c:pt>
                <c:pt idx="932">
                  <c:v>18.64</c:v>
                </c:pt>
                <c:pt idx="933">
                  <c:v>18.66</c:v>
                </c:pt>
                <c:pt idx="934">
                  <c:v>18.68</c:v>
                </c:pt>
                <c:pt idx="935">
                  <c:v>18.7</c:v>
                </c:pt>
                <c:pt idx="936">
                  <c:v>18.72</c:v>
                </c:pt>
                <c:pt idx="937">
                  <c:v>18.74</c:v>
                </c:pt>
                <c:pt idx="938">
                  <c:v>18.76</c:v>
                </c:pt>
                <c:pt idx="939">
                  <c:v>18.78</c:v>
                </c:pt>
                <c:pt idx="940">
                  <c:v>18.8</c:v>
                </c:pt>
                <c:pt idx="941">
                  <c:v>18.82</c:v>
                </c:pt>
                <c:pt idx="942">
                  <c:v>18.84</c:v>
                </c:pt>
                <c:pt idx="943">
                  <c:v>18.86</c:v>
                </c:pt>
                <c:pt idx="944">
                  <c:v>18.88</c:v>
                </c:pt>
                <c:pt idx="945">
                  <c:v>18.9</c:v>
                </c:pt>
                <c:pt idx="946">
                  <c:v>18.92</c:v>
                </c:pt>
                <c:pt idx="947">
                  <c:v>18.94</c:v>
                </c:pt>
                <c:pt idx="948">
                  <c:v>18.96</c:v>
                </c:pt>
                <c:pt idx="949">
                  <c:v>18.98</c:v>
                </c:pt>
                <c:pt idx="950">
                  <c:v>19</c:v>
                </c:pt>
                <c:pt idx="951">
                  <c:v>19.02</c:v>
                </c:pt>
                <c:pt idx="952">
                  <c:v>19.04</c:v>
                </c:pt>
                <c:pt idx="953">
                  <c:v>19.06</c:v>
                </c:pt>
                <c:pt idx="954">
                  <c:v>19.08</c:v>
                </c:pt>
                <c:pt idx="955">
                  <c:v>19.1</c:v>
                </c:pt>
                <c:pt idx="956">
                  <c:v>19.12</c:v>
                </c:pt>
                <c:pt idx="957">
                  <c:v>19.14</c:v>
                </c:pt>
                <c:pt idx="958">
                  <c:v>19.16</c:v>
                </c:pt>
                <c:pt idx="959">
                  <c:v>19.18</c:v>
                </c:pt>
                <c:pt idx="960">
                  <c:v>19.2</c:v>
                </c:pt>
                <c:pt idx="961">
                  <c:v>19.22</c:v>
                </c:pt>
                <c:pt idx="962">
                  <c:v>19.24</c:v>
                </c:pt>
                <c:pt idx="963">
                  <c:v>19.26</c:v>
                </c:pt>
                <c:pt idx="964">
                  <c:v>19.28</c:v>
                </c:pt>
                <c:pt idx="965">
                  <c:v>19.3</c:v>
                </c:pt>
                <c:pt idx="966">
                  <c:v>19.32</c:v>
                </c:pt>
                <c:pt idx="967">
                  <c:v>19.34</c:v>
                </c:pt>
                <c:pt idx="968">
                  <c:v>19.36</c:v>
                </c:pt>
                <c:pt idx="969">
                  <c:v>19.38</c:v>
                </c:pt>
                <c:pt idx="970">
                  <c:v>19.4</c:v>
                </c:pt>
                <c:pt idx="971">
                  <c:v>19.42</c:v>
                </c:pt>
                <c:pt idx="972">
                  <c:v>19.44</c:v>
                </c:pt>
                <c:pt idx="973">
                  <c:v>19.46</c:v>
                </c:pt>
                <c:pt idx="974">
                  <c:v>19.48</c:v>
                </c:pt>
                <c:pt idx="975">
                  <c:v>19.5</c:v>
                </c:pt>
                <c:pt idx="976">
                  <c:v>19.52</c:v>
                </c:pt>
                <c:pt idx="977">
                  <c:v>19.54</c:v>
                </c:pt>
                <c:pt idx="978">
                  <c:v>19.56</c:v>
                </c:pt>
                <c:pt idx="979">
                  <c:v>19.58</c:v>
                </c:pt>
                <c:pt idx="980">
                  <c:v>19.6</c:v>
                </c:pt>
                <c:pt idx="981">
                  <c:v>19.62</c:v>
                </c:pt>
                <c:pt idx="982">
                  <c:v>19.64</c:v>
                </c:pt>
                <c:pt idx="983">
                  <c:v>19.66</c:v>
                </c:pt>
                <c:pt idx="984">
                  <c:v>19.68</c:v>
                </c:pt>
                <c:pt idx="985">
                  <c:v>19.7</c:v>
                </c:pt>
                <c:pt idx="986">
                  <c:v>19.72</c:v>
                </c:pt>
                <c:pt idx="987">
                  <c:v>19.74</c:v>
                </c:pt>
                <c:pt idx="988">
                  <c:v>19.76</c:v>
                </c:pt>
                <c:pt idx="989">
                  <c:v>19.78</c:v>
                </c:pt>
                <c:pt idx="990">
                  <c:v>19.8</c:v>
                </c:pt>
                <c:pt idx="991">
                  <c:v>19.82</c:v>
                </c:pt>
                <c:pt idx="992">
                  <c:v>19.84</c:v>
                </c:pt>
                <c:pt idx="993">
                  <c:v>19.86</c:v>
                </c:pt>
                <c:pt idx="994">
                  <c:v>19.88</c:v>
                </c:pt>
                <c:pt idx="995">
                  <c:v>19.9</c:v>
                </c:pt>
                <c:pt idx="996">
                  <c:v>19.92</c:v>
                </c:pt>
                <c:pt idx="997">
                  <c:v>19.94</c:v>
                </c:pt>
                <c:pt idx="998">
                  <c:v>19.96</c:v>
                </c:pt>
                <c:pt idx="999">
                  <c:v>19.98</c:v>
                </c:pt>
                <c:pt idx="1000">
                  <c:v>20</c:v>
                </c:pt>
                <c:pt idx="1001">
                  <c:v>20.02</c:v>
                </c:pt>
                <c:pt idx="1002">
                  <c:v>20.04</c:v>
                </c:pt>
                <c:pt idx="1003">
                  <c:v>20.06</c:v>
                </c:pt>
                <c:pt idx="1004">
                  <c:v>20.08</c:v>
                </c:pt>
                <c:pt idx="1005">
                  <c:v>20.1</c:v>
                </c:pt>
                <c:pt idx="1006">
                  <c:v>20.12</c:v>
                </c:pt>
                <c:pt idx="1007">
                  <c:v>20.14</c:v>
                </c:pt>
                <c:pt idx="1008">
                  <c:v>20.16</c:v>
                </c:pt>
                <c:pt idx="1009">
                  <c:v>20.18</c:v>
                </c:pt>
                <c:pt idx="1010">
                  <c:v>20.2</c:v>
                </c:pt>
                <c:pt idx="1011">
                  <c:v>20.22</c:v>
                </c:pt>
                <c:pt idx="1012">
                  <c:v>20.24</c:v>
                </c:pt>
                <c:pt idx="1013">
                  <c:v>20.26</c:v>
                </c:pt>
                <c:pt idx="1014">
                  <c:v>20.28</c:v>
                </c:pt>
                <c:pt idx="1015">
                  <c:v>20.3</c:v>
                </c:pt>
                <c:pt idx="1016">
                  <c:v>20.32</c:v>
                </c:pt>
                <c:pt idx="1017">
                  <c:v>20.34</c:v>
                </c:pt>
                <c:pt idx="1018">
                  <c:v>20.36</c:v>
                </c:pt>
                <c:pt idx="1019">
                  <c:v>20.38</c:v>
                </c:pt>
                <c:pt idx="1020">
                  <c:v>20.4</c:v>
                </c:pt>
                <c:pt idx="1021">
                  <c:v>20.42</c:v>
                </c:pt>
                <c:pt idx="1022">
                  <c:v>20.44</c:v>
                </c:pt>
                <c:pt idx="1023">
                  <c:v>20.46</c:v>
                </c:pt>
                <c:pt idx="1024">
                  <c:v>20.48</c:v>
                </c:pt>
                <c:pt idx="1025">
                  <c:v>20.5</c:v>
                </c:pt>
                <c:pt idx="1026">
                  <c:v>20.52</c:v>
                </c:pt>
                <c:pt idx="1027">
                  <c:v>20.54</c:v>
                </c:pt>
                <c:pt idx="1028">
                  <c:v>20.56</c:v>
                </c:pt>
                <c:pt idx="1029">
                  <c:v>20.58</c:v>
                </c:pt>
                <c:pt idx="1030">
                  <c:v>20.6</c:v>
                </c:pt>
                <c:pt idx="1031">
                  <c:v>20.62</c:v>
                </c:pt>
                <c:pt idx="1032">
                  <c:v>20.64</c:v>
                </c:pt>
                <c:pt idx="1033">
                  <c:v>20.66</c:v>
                </c:pt>
                <c:pt idx="1034">
                  <c:v>20.68</c:v>
                </c:pt>
                <c:pt idx="1035">
                  <c:v>20.7</c:v>
                </c:pt>
                <c:pt idx="1036">
                  <c:v>20.72</c:v>
                </c:pt>
                <c:pt idx="1037">
                  <c:v>20.74</c:v>
                </c:pt>
                <c:pt idx="1038">
                  <c:v>20.76</c:v>
                </c:pt>
                <c:pt idx="1039">
                  <c:v>20.78</c:v>
                </c:pt>
                <c:pt idx="1040">
                  <c:v>20.8</c:v>
                </c:pt>
                <c:pt idx="1041">
                  <c:v>20.82</c:v>
                </c:pt>
                <c:pt idx="1042">
                  <c:v>20.84</c:v>
                </c:pt>
                <c:pt idx="1043">
                  <c:v>20.86</c:v>
                </c:pt>
                <c:pt idx="1044">
                  <c:v>20.88</c:v>
                </c:pt>
                <c:pt idx="1045">
                  <c:v>20.9</c:v>
                </c:pt>
                <c:pt idx="1046">
                  <c:v>20.92</c:v>
                </c:pt>
                <c:pt idx="1047">
                  <c:v>20.94</c:v>
                </c:pt>
                <c:pt idx="1048">
                  <c:v>20.96</c:v>
                </c:pt>
                <c:pt idx="1049">
                  <c:v>20.98</c:v>
                </c:pt>
                <c:pt idx="1050">
                  <c:v>21</c:v>
                </c:pt>
                <c:pt idx="1051">
                  <c:v>21.02</c:v>
                </c:pt>
                <c:pt idx="1052">
                  <c:v>21.04</c:v>
                </c:pt>
                <c:pt idx="1053">
                  <c:v>21.06</c:v>
                </c:pt>
                <c:pt idx="1054">
                  <c:v>21.08</c:v>
                </c:pt>
                <c:pt idx="1055">
                  <c:v>21.1</c:v>
                </c:pt>
                <c:pt idx="1056">
                  <c:v>21.12</c:v>
                </c:pt>
                <c:pt idx="1057">
                  <c:v>21.14</c:v>
                </c:pt>
                <c:pt idx="1058">
                  <c:v>21.16</c:v>
                </c:pt>
                <c:pt idx="1059">
                  <c:v>21.18</c:v>
                </c:pt>
                <c:pt idx="1060">
                  <c:v>21.2</c:v>
                </c:pt>
                <c:pt idx="1061">
                  <c:v>21.22</c:v>
                </c:pt>
                <c:pt idx="1062">
                  <c:v>21.24</c:v>
                </c:pt>
                <c:pt idx="1063">
                  <c:v>21.26</c:v>
                </c:pt>
                <c:pt idx="1064">
                  <c:v>21.28</c:v>
                </c:pt>
                <c:pt idx="1065">
                  <c:v>21.3</c:v>
                </c:pt>
                <c:pt idx="1066">
                  <c:v>21.32</c:v>
                </c:pt>
                <c:pt idx="1067">
                  <c:v>21.34</c:v>
                </c:pt>
                <c:pt idx="1068">
                  <c:v>21.36</c:v>
                </c:pt>
                <c:pt idx="1069">
                  <c:v>21.38</c:v>
                </c:pt>
                <c:pt idx="1070">
                  <c:v>21.4</c:v>
                </c:pt>
                <c:pt idx="1071">
                  <c:v>21.42</c:v>
                </c:pt>
                <c:pt idx="1072">
                  <c:v>21.44</c:v>
                </c:pt>
                <c:pt idx="1073">
                  <c:v>21.46</c:v>
                </c:pt>
                <c:pt idx="1074">
                  <c:v>21.48</c:v>
                </c:pt>
                <c:pt idx="1075">
                  <c:v>21.5</c:v>
                </c:pt>
                <c:pt idx="1076">
                  <c:v>21.52</c:v>
                </c:pt>
                <c:pt idx="1077">
                  <c:v>21.54</c:v>
                </c:pt>
                <c:pt idx="1078">
                  <c:v>21.56</c:v>
                </c:pt>
                <c:pt idx="1079">
                  <c:v>21.58</c:v>
                </c:pt>
                <c:pt idx="1080">
                  <c:v>21.6</c:v>
                </c:pt>
                <c:pt idx="1081">
                  <c:v>21.62</c:v>
                </c:pt>
                <c:pt idx="1082">
                  <c:v>21.64</c:v>
                </c:pt>
                <c:pt idx="1083">
                  <c:v>21.66</c:v>
                </c:pt>
                <c:pt idx="1084">
                  <c:v>21.68</c:v>
                </c:pt>
                <c:pt idx="1085">
                  <c:v>21.7</c:v>
                </c:pt>
                <c:pt idx="1086">
                  <c:v>21.72</c:v>
                </c:pt>
                <c:pt idx="1087">
                  <c:v>21.74</c:v>
                </c:pt>
                <c:pt idx="1088">
                  <c:v>21.76</c:v>
                </c:pt>
                <c:pt idx="1089">
                  <c:v>21.78</c:v>
                </c:pt>
                <c:pt idx="1090">
                  <c:v>21.8</c:v>
                </c:pt>
                <c:pt idx="1091">
                  <c:v>21.82</c:v>
                </c:pt>
                <c:pt idx="1092">
                  <c:v>21.84</c:v>
                </c:pt>
                <c:pt idx="1093">
                  <c:v>21.86</c:v>
                </c:pt>
                <c:pt idx="1094">
                  <c:v>21.88</c:v>
                </c:pt>
                <c:pt idx="1095">
                  <c:v>21.9</c:v>
                </c:pt>
                <c:pt idx="1096">
                  <c:v>21.92</c:v>
                </c:pt>
                <c:pt idx="1097">
                  <c:v>21.94</c:v>
                </c:pt>
                <c:pt idx="1098">
                  <c:v>21.96</c:v>
                </c:pt>
                <c:pt idx="1099">
                  <c:v>21.98</c:v>
                </c:pt>
                <c:pt idx="1100">
                  <c:v>22</c:v>
                </c:pt>
                <c:pt idx="1101">
                  <c:v>22.02</c:v>
                </c:pt>
                <c:pt idx="1102">
                  <c:v>22.04</c:v>
                </c:pt>
                <c:pt idx="1103">
                  <c:v>22.06</c:v>
                </c:pt>
                <c:pt idx="1104">
                  <c:v>22.08</c:v>
                </c:pt>
                <c:pt idx="1105">
                  <c:v>22.1</c:v>
                </c:pt>
                <c:pt idx="1106">
                  <c:v>22.12</c:v>
                </c:pt>
                <c:pt idx="1107">
                  <c:v>22.14</c:v>
                </c:pt>
                <c:pt idx="1108">
                  <c:v>22.16</c:v>
                </c:pt>
                <c:pt idx="1109">
                  <c:v>22.18</c:v>
                </c:pt>
                <c:pt idx="1110">
                  <c:v>22.2</c:v>
                </c:pt>
                <c:pt idx="1111">
                  <c:v>22.22</c:v>
                </c:pt>
                <c:pt idx="1112">
                  <c:v>22.24</c:v>
                </c:pt>
                <c:pt idx="1113">
                  <c:v>22.26</c:v>
                </c:pt>
                <c:pt idx="1114">
                  <c:v>22.28</c:v>
                </c:pt>
                <c:pt idx="1115">
                  <c:v>22.3</c:v>
                </c:pt>
                <c:pt idx="1116">
                  <c:v>22.32</c:v>
                </c:pt>
                <c:pt idx="1117">
                  <c:v>22.34</c:v>
                </c:pt>
                <c:pt idx="1118">
                  <c:v>22.36</c:v>
                </c:pt>
                <c:pt idx="1119">
                  <c:v>22.379999</c:v>
                </c:pt>
                <c:pt idx="1120">
                  <c:v>22.399999</c:v>
                </c:pt>
                <c:pt idx="1121">
                  <c:v>22.419999</c:v>
                </c:pt>
                <c:pt idx="1122">
                  <c:v>22.439999</c:v>
                </c:pt>
                <c:pt idx="1123">
                  <c:v>22.459999</c:v>
                </c:pt>
                <c:pt idx="1124">
                  <c:v>22.479999</c:v>
                </c:pt>
                <c:pt idx="1125">
                  <c:v>22.499999</c:v>
                </c:pt>
                <c:pt idx="1126">
                  <c:v>22.519999</c:v>
                </c:pt>
                <c:pt idx="1127">
                  <c:v>22.539999</c:v>
                </c:pt>
                <c:pt idx="1128">
                  <c:v>22.559999</c:v>
                </c:pt>
                <c:pt idx="1129">
                  <c:v>22.579999</c:v>
                </c:pt>
                <c:pt idx="1130">
                  <c:v>22.599999</c:v>
                </c:pt>
                <c:pt idx="1131">
                  <c:v>22.619999</c:v>
                </c:pt>
                <c:pt idx="1132">
                  <c:v>22.639999</c:v>
                </c:pt>
                <c:pt idx="1133">
                  <c:v>22.659999</c:v>
                </c:pt>
                <c:pt idx="1134">
                  <c:v>22.679999</c:v>
                </c:pt>
                <c:pt idx="1135">
                  <c:v>22.699999</c:v>
                </c:pt>
                <c:pt idx="1136">
                  <c:v>22.719999</c:v>
                </c:pt>
                <c:pt idx="1137">
                  <c:v>22.739999</c:v>
                </c:pt>
                <c:pt idx="1138">
                  <c:v>22.759999</c:v>
                </c:pt>
                <c:pt idx="1139">
                  <c:v>22.779999</c:v>
                </c:pt>
                <c:pt idx="1140">
                  <c:v>22.799999</c:v>
                </c:pt>
                <c:pt idx="1141">
                  <c:v>22.819999</c:v>
                </c:pt>
                <c:pt idx="1142">
                  <c:v>22.839999</c:v>
                </c:pt>
                <c:pt idx="1143">
                  <c:v>22.859999</c:v>
                </c:pt>
                <c:pt idx="1144">
                  <c:v>22.879999</c:v>
                </c:pt>
                <c:pt idx="1145">
                  <c:v>22.899999</c:v>
                </c:pt>
                <c:pt idx="1146">
                  <c:v>22.919999</c:v>
                </c:pt>
                <c:pt idx="1147">
                  <c:v>22.939999</c:v>
                </c:pt>
                <c:pt idx="1148">
                  <c:v>22.959999</c:v>
                </c:pt>
                <c:pt idx="1149">
                  <c:v>22.979999</c:v>
                </c:pt>
                <c:pt idx="1150">
                  <c:v>22.999999</c:v>
                </c:pt>
                <c:pt idx="1151">
                  <c:v>23.019999</c:v>
                </c:pt>
                <c:pt idx="1152">
                  <c:v>23.039999</c:v>
                </c:pt>
                <c:pt idx="1153">
                  <c:v>23.059999</c:v>
                </c:pt>
                <c:pt idx="1154">
                  <c:v>23.079999</c:v>
                </c:pt>
                <c:pt idx="1155">
                  <c:v>23.099999</c:v>
                </c:pt>
                <c:pt idx="1156">
                  <c:v>23.119999</c:v>
                </c:pt>
                <c:pt idx="1157">
                  <c:v>23.139999</c:v>
                </c:pt>
                <c:pt idx="1158">
                  <c:v>23.159999</c:v>
                </c:pt>
                <c:pt idx="1159">
                  <c:v>23.179999</c:v>
                </c:pt>
                <c:pt idx="1160">
                  <c:v>23.199999</c:v>
                </c:pt>
                <c:pt idx="1161">
                  <c:v>23.219999</c:v>
                </c:pt>
                <c:pt idx="1162">
                  <c:v>23.239999</c:v>
                </c:pt>
                <c:pt idx="1163">
                  <c:v>23.259999</c:v>
                </c:pt>
                <c:pt idx="1164">
                  <c:v>23.279999</c:v>
                </c:pt>
                <c:pt idx="1165">
                  <c:v>23.299999</c:v>
                </c:pt>
                <c:pt idx="1166">
                  <c:v>23.319999</c:v>
                </c:pt>
                <c:pt idx="1167">
                  <c:v>23.339999</c:v>
                </c:pt>
                <c:pt idx="1168">
                  <c:v>23.359999</c:v>
                </c:pt>
                <c:pt idx="1169">
                  <c:v>23.379999</c:v>
                </c:pt>
                <c:pt idx="1170">
                  <c:v>23.399999</c:v>
                </c:pt>
                <c:pt idx="1171">
                  <c:v>23.419999</c:v>
                </c:pt>
                <c:pt idx="1172">
                  <c:v>23.439999</c:v>
                </c:pt>
                <c:pt idx="1173">
                  <c:v>23.459999</c:v>
                </c:pt>
                <c:pt idx="1174">
                  <c:v>23.479999</c:v>
                </c:pt>
                <c:pt idx="1175">
                  <c:v>23.499999</c:v>
                </c:pt>
                <c:pt idx="1176">
                  <c:v>23.519999</c:v>
                </c:pt>
                <c:pt idx="1177">
                  <c:v>23.539999</c:v>
                </c:pt>
                <c:pt idx="1178">
                  <c:v>23.559999</c:v>
                </c:pt>
                <c:pt idx="1179">
                  <c:v>23.579999</c:v>
                </c:pt>
                <c:pt idx="1180">
                  <c:v>23.599999</c:v>
                </c:pt>
                <c:pt idx="1181">
                  <c:v>23.619999</c:v>
                </c:pt>
                <c:pt idx="1182">
                  <c:v>23.639999</c:v>
                </c:pt>
                <c:pt idx="1183">
                  <c:v>23.659999</c:v>
                </c:pt>
                <c:pt idx="1184">
                  <c:v>23.679999</c:v>
                </c:pt>
                <c:pt idx="1185">
                  <c:v>23.699999</c:v>
                </c:pt>
                <c:pt idx="1186">
                  <c:v>23.719999</c:v>
                </c:pt>
                <c:pt idx="1187">
                  <c:v>23.739999</c:v>
                </c:pt>
                <c:pt idx="1188">
                  <c:v>23.759999</c:v>
                </c:pt>
                <c:pt idx="1189">
                  <c:v>23.779999</c:v>
                </c:pt>
                <c:pt idx="1190">
                  <c:v>23.799999</c:v>
                </c:pt>
                <c:pt idx="1191">
                  <c:v>23.819999</c:v>
                </c:pt>
                <c:pt idx="1192">
                  <c:v>23.839999</c:v>
                </c:pt>
                <c:pt idx="1193">
                  <c:v>23.859999</c:v>
                </c:pt>
                <c:pt idx="1194">
                  <c:v>23.879999</c:v>
                </c:pt>
                <c:pt idx="1195">
                  <c:v>23.899999</c:v>
                </c:pt>
                <c:pt idx="1196">
                  <c:v>23.919999</c:v>
                </c:pt>
                <c:pt idx="1197">
                  <c:v>23.939999</c:v>
                </c:pt>
                <c:pt idx="1198">
                  <c:v>23.959999</c:v>
                </c:pt>
                <c:pt idx="1199">
                  <c:v>23.979999</c:v>
                </c:pt>
                <c:pt idx="1200">
                  <c:v>23.999999</c:v>
                </c:pt>
                <c:pt idx="1201">
                  <c:v>24.019999</c:v>
                </c:pt>
                <c:pt idx="1202">
                  <c:v>24.039999</c:v>
                </c:pt>
                <c:pt idx="1203">
                  <c:v>24.059999</c:v>
                </c:pt>
                <c:pt idx="1204">
                  <c:v>24.079999</c:v>
                </c:pt>
                <c:pt idx="1205">
                  <c:v>24.099999</c:v>
                </c:pt>
                <c:pt idx="1206">
                  <c:v>24.119999</c:v>
                </c:pt>
                <c:pt idx="1207">
                  <c:v>24.139999</c:v>
                </c:pt>
                <c:pt idx="1208">
                  <c:v>24.159999</c:v>
                </c:pt>
                <c:pt idx="1209">
                  <c:v>24.179999</c:v>
                </c:pt>
                <c:pt idx="1210">
                  <c:v>24.199999</c:v>
                </c:pt>
                <c:pt idx="1211">
                  <c:v>24.219999</c:v>
                </c:pt>
                <c:pt idx="1212">
                  <c:v>24.239999</c:v>
                </c:pt>
                <c:pt idx="1213">
                  <c:v>24.259999</c:v>
                </c:pt>
                <c:pt idx="1214">
                  <c:v>24.279999</c:v>
                </c:pt>
                <c:pt idx="1215">
                  <c:v>24.299999</c:v>
                </c:pt>
                <c:pt idx="1216">
                  <c:v>24.319999</c:v>
                </c:pt>
                <c:pt idx="1217">
                  <c:v>24.339999</c:v>
                </c:pt>
                <c:pt idx="1218">
                  <c:v>24.359999</c:v>
                </c:pt>
                <c:pt idx="1219">
                  <c:v>24.379999</c:v>
                </c:pt>
                <c:pt idx="1220">
                  <c:v>24.399999</c:v>
                </c:pt>
                <c:pt idx="1221">
                  <c:v>24.419999</c:v>
                </c:pt>
                <c:pt idx="1222">
                  <c:v>24.439999</c:v>
                </c:pt>
                <c:pt idx="1223">
                  <c:v>24.459999</c:v>
                </c:pt>
                <c:pt idx="1224">
                  <c:v>24.479999</c:v>
                </c:pt>
                <c:pt idx="1225">
                  <c:v>24.499999</c:v>
                </c:pt>
                <c:pt idx="1226">
                  <c:v>24.519999</c:v>
                </c:pt>
                <c:pt idx="1227">
                  <c:v>24.539999</c:v>
                </c:pt>
                <c:pt idx="1228">
                  <c:v>24.559999</c:v>
                </c:pt>
                <c:pt idx="1229">
                  <c:v>24.579999</c:v>
                </c:pt>
                <c:pt idx="1230">
                  <c:v>24.599999</c:v>
                </c:pt>
                <c:pt idx="1231">
                  <c:v>24.619999</c:v>
                </c:pt>
                <c:pt idx="1232">
                  <c:v>24.639999</c:v>
                </c:pt>
                <c:pt idx="1233">
                  <c:v>24.659999</c:v>
                </c:pt>
                <c:pt idx="1234">
                  <c:v>24.679999</c:v>
                </c:pt>
                <c:pt idx="1235">
                  <c:v>24.699999</c:v>
                </c:pt>
                <c:pt idx="1236">
                  <c:v>24.719999</c:v>
                </c:pt>
                <c:pt idx="1237">
                  <c:v>24.739999</c:v>
                </c:pt>
                <c:pt idx="1238">
                  <c:v>24.759999</c:v>
                </c:pt>
                <c:pt idx="1239">
                  <c:v>24.779999</c:v>
                </c:pt>
                <c:pt idx="1240">
                  <c:v>24.799999</c:v>
                </c:pt>
                <c:pt idx="1241">
                  <c:v>24.819999</c:v>
                </c:pt>
                <c:pt idx="1242">
                  <c:v>24.839999</c:v>
                </c:pt>
                <c:pt idx="1243">
                  <c:v>24.859999</c:v>
                </c:pt>
                <c:pt idx="1244">
                  <c:v>24.879999</c:v>
                </c:pt>
                <c:pt idx="1245">
                  <c:v>24.899999</c:v>
                </c:pt>
                <c:pt idx="1246">
                  <c:v>24.919999</c:v>
                </c:pt>
                <c:pt idx="1247">
                  <c:v>24.939999</c:v>
                </c:pt>
                <c:pt idx="1248">
                  <c:v>24.959999</c:v>
                </c:pt>
                <c:pt idx="1249">
                  <c:v>24.979999</c:v>
                </c:pt>
                <c:pt idx="1250">
                  <c:v>24.999999</c:v>
                </c:pt>
                <c:pt idx="1251">
                  <c:v>25.019999</c:v>
                </c:pt>
                <c:pt idx="1252">
                  <c:v>25.039999</c:v>
                </c:pt>
                <c:pt idx="1253">
                  <c:v>25.059999</c:v>
                </c:pt>
                <c:pt idx="1254">
                  <c:v>25.079999</c:v>
                </c:pt>
                <c:pt idx="1255">
                  <c:v>25.099999</c:v>
                </c:pt>
                <c:pt idx="1256">
                  <c:v>25.119999</c:v>
                </c:pt>
                <c:pt idx="1257">
                  <c:v>25.139999</c:v>
                </c:pt>
                <c:pt idx="1258">
                  <c:v>25.159999</c:v>
                </c:pt>
                <c:pt idx="1259">
                  <c:v>25.179999</c:v>
                </c:pt>
                <c:pt idx="1260">
                  <c:v>25.199999</c:v>
                </c:pt>
                <c:pt idx="1261">
                  <c:v>25.219999</c:v>
                </c:pt>
                <c:pt idx="1262">
                  <c:v>25.239999</c:v>
                </c:pt>
                <c:pt idx="1263">
                  <c:v>25.259999</c:v>
                </c:pt>
                <c:pt idx="1264">
                  <c:v>25.279999</c:v>
                </c:pt>
                <c:pt idx="1265">
                  <c:v>25.299999</c:v>
                </c:pt>
                <c:pt idx="1266">
                  <c:v>25.319999</c:v>
                </c:pt>
                <c:pt idx="1267">
                  <c:v>25.339999</c:v>
                </c:pt>
                <c:pt idx="1268">
                  <c:v>25.359999</c:v>
                </c:pt>
                <c:pt idx="1269">
                  <c:v>25.379999</c:v>
                </c:pt>
                <c:pt idx="1270">
                  <c:v>25.399999</c:v>
                </c:pt>
                <c:pt idx="1271">
                  <c:v>25.419999</c:v>
                </c:pt>
                <c:pt idx="1272">
                  <c:v>25.439999</c:v>
                </c:pt>
                <c:pt idx="1273">
                  <c:v>25.459999</c:v>
                </c:pt>
                <c:pt idx="1274">
                  <c:v>25.479999</c:v>
                </c:pt>
                <c:pt idx="1275">
                  <c:v>25.499999</c:v>
                </c:pt>
                <c:pt idx="1276">
                  <c:v>25.519999</c:v>
                </c:pt>
                <c:pt idx="1277">
                  <c:v>25.539999</c:v>
                </c:pt>
                <c:pt idx="1278">
                  <c:v>25.559999</c:v>
                </c:pt>
                <c:pt idx="1279">
                  <c:v>25.579999</c:v>
                </c:pt>
                <c:pt idx="1280">
                  <c:v>25.599999</c:v>
                </c:pt>
                <c:pt idx="1281">
                  <c:v>25.619999</c:v>
                </c:pt>
                <c:pt idx="1282">
                  <c:v>25.639999</c:v>
                </c:pt>
                <c:pt idx="1283">
                  <c:v>25.659999</c:v>
                </c:pt>
                <c:pt idx="1284">
                  <c:v>25.679999</c:v>
                </c:pt>
                <c:pt idx="1285">
                  <c:v>25.699999</c:v>
                </c:pt>
                <c:pt idx="1286">
                  <c:v>25.719999</c:v>
                </c:pt>
                <c:pt idx="1287">
                  <c:v>25.739999</c:v>
                </c:pt>
                <c:pt idx="1288">
                  <c:v>25.759999</c:v>
                </c:pt>
                <c:pt idx="1289">
                  <c:v>25.779999</c:v>
                </c:pt>
                <c:pt idx="1290">
                  <c:v>25.799999</c:v>
                </c:pt>
                <c:pt idx="1291">
                  <c:v>25.819999</c:v>
                </c:pt>
                <c:pt idx="1292">
                  <c:v>25.839999</c:v>
                </c:pt>
                <c:pt idx="1293">
                  <c:v>25.859999</c:v>
                </c:pt>
                <c:pt idx="1294">
                  <c:v>25.879999</c:v>
                </c:pt>
                <c:pt idx="1295">
                  <c:v>25.899999</c:v>
                </c:pt>
                <c:pt idx="1296">
                  <c:v>25.919999</c:v>
                </c:pt>
                <c:pt idx="1297">
                  <c:v>25.939999</c:v>
                </c:pt>
                <c:pt idx="1298">
                  <c:v>25.959999</c:v>
                </c:pt>
                <c:pt idx="1299">
                  <c:v>25.979999</c:v>
                </c:pt>
                <c:pt idx="1300">
                  <c:v>25.999999</c:v>
                </c:pt>
                <c:pt idx="1301">
                  <c:v>26.019999</c:v>
                </c:pt>
                <c:pt idx="1302">
                  <c:v>26.039999</c:v>
                </c:pt>
                <c:pt idx="1303">
                  <c:v>26.059999</c:v>
                </c:pt>
                <c:pt idx="1304">
                  <c:v>26.079999</c:v>
                </c:pt>
                <c:pt idx="1305">
                  <c:v>26.099999</c:v>
                </c:pt>
                <c:pt idx="1306">
                  <c:v>26.119999</c:v>
                </c:pt>
                <c:pt idx="1307">
                  <c:v>26.139999</c:v>
                </c:pt>
                <c:pt idx="1308">
                  <c:v>26.159999</c:v>
                </c:pt>
                <c:pt idx="1309">
                  <c:v>26.179999</c:v>
                </c:pt>
                <c:pt idx="1310">
                  <c:v>26.199999</c:v>
                </c:pt>
                <c:pt idx="1311">
                  <c:v>26.219999</c:v>
                </c:pt>
                <c:pt idx="1312">
                  <c:v>26.239999</c:v>
                </c:pt>
                <c:pt idx="1313">
                  <c:v>26.259999</c:v>
                </c:pt>
                <c:pt idx="1314">
                  <c:v>26.279999</c:v>
                </c:pt>
                <c:pt idx="1315">
                  <c:v>26.299999</c:v>
                </c:pt>
                <c:pt idx="1316">
                  <c:v>26.319999</c:v>
                </c:pt>
                <c:pt idx="1317">
                  <c:v>26.339999</c:v>
                </c:pt>
                <c:pt idx="1318">
                  <c:v>26.359999</c:v>
                </c:pt>
                <c:pt idx="1319">
                  <c:v>26.379999</c:v>
                </c:pt>
                <c:pt idx="1320">
                  <c:v>26.399999</c:v>
                </c:pt>
                <c:pt idx="1321">
                  <c:v>26.419999</c:v>
                </c:pt>
                <c:pt idx="1322">
                  <c:v>26.439999</c:v>
                </c:pt>
                <c:pt idx="1323">
                  <c:v>26.459999</c:v>
                </c:pt>
                <c:pt idx="1324">
                  <c:v>26.479999</c:v>
                </c:pt>
                <c:pt idx="1325">
                  <c:v>26.499999</c:v>
                </c:pt>
                <c:pt idx="1326">
                  <c:v>26.519999</c:v>
                </c:pt>
                <c:pt idx="1327">
                  <c:v>26.539999</c:v>
                </c:pt>
                <c:pt idx="1328">
                  <c:v>26.559999</c:v>
                </c:pt>
                <c:pt idx="1329">
                  <c:v>26.579999</c:v>
                </c:pt>
                <c:pt idx="1330">
                  <c:v>26.599999</c:v>
                </c:pt>
                <c:pt idx="1331">
                  <c:v>26.619999</c:v>
                </c:pt>
                <c:pt idx="1332">
                  <c:v>26.639999</c:v>
                </c:pt>
                <c:pt idx="1333">
                  <c:v>26.659999</c:v>
                </c:pt>
                <c:pt idx="1334">
                  <c:v>26.679999</c:v>
                </c:pt>
                <c:pt idx="1335">
                  <c:v>26.699999</c:v>
                </c:pt>
                <c:pt idx="1336">
                  <c:v>26.719999</c:v>
                </c:pt>
                <c:pt idx="1337">
                  <c:v>26.739999</c:v>
                </c:pt>
                <c:pt idx="1338">
                  <c:v>26.759999</c:v>
                </c:pt>
                <c:pt idx="1339">
                  <c:v>26.779999</c:v>
                </c:pt>
                <c:pt idx="1340">
                  <c:v>26.799999</c:v>
                </c:pt>
                <c:pt idx="1341">
                  <c:v>26.819999</c:v>
                </c:pt>
                <c:pt idx="1342">
                  <c:v>26.839999</c:v>
                </c:pt>
                <c:pt idx="1343">
                  <c:v>26.859999</c:v>
                </c:pt>
                <c:pt idx="1344">
                  <c:v>26.879999</c:v>
                </c:pt>
                <c:pt idx="1345">
                  <c:v>26.899999</c:v>
                </c:pt>
                <c:pt idx="1346">
                  <c:v>26.919999</c:v>
                </c:pt>
                <c:pt idx="1347">
                  <c:v>26.939999</c:v>
                </c:pt>
                <c:pt idx="1348">
                  <c:v>26.959999</c:v>
                </c:pt>
                <c:pt idx="1349">
                  <c:v>26.979999</c:v>
                </c:pt>
                <c:pt idx="1350">
                  <c:v>26.999999</c:v>
                </c:pt>
                <c:pt idx="1351">
                  <c:v>27.019999</c:v>
                </c:pt>
                <c:pt idx="1352">
                  <c:v>27.039999</c:v>
                </c:pt>
                <c:pt idx="1353">
                  <c:v>27.059999</c:v>
                </c:pt>
                <c:pt idx="1354">
                  <c:v>27.079999</c:v>
                </c:pt>
                <c:pt idx="1355">
                  <c:v>27.099999</c:v>
                </c:pt>
                <c:pt idx="1356">
                  <c:v>27.119999</c:v>
                </c:pt>
                <c:pt idx="1357">
                  <c:v>27.139999</c:v>
                </c:pt>
                <c:pt idx="1358">
                  <c:v>27.159999</c:v>
                </c:pt>
                <c:pt idx="1359">
                  <c:v>27.179999</c:v>
                </c:pt>
                <c:pt idx="1360">
                  <c:v>27.199999</c:v>
                </c:pt>
                <c:pt idx="1361">
                  <c:v>27.219999</c:v>
                </c:pt>
                <c:pt idx="1362">
                  <c:v>27.239999</c:v>
                </c:pt>
                <c:pt idx="1363">
                  <c:v>27.259999</c:v>
                </c:pt>
                <c:pt idx="1364">
                  <c:v>27.279999</c:v>
                </c:pt>
                <c:pt idx="1365">
                  <c:v>27.299999</c:v>
                </c:pt>
                <c:pt idx="1366">
                  <c:v>27.319999</c:v>
                </c:pt>
                <c:pt idx="1367">
                  <c:v>27.339999</c:v>
                </c:pt>
                <c:pt idx="1368">
                  <c:v>27.359999</c:v>
                </c:pt>
                <c:pt idx="1369">
                  <c:v>27.379999</c:v>
                </c:pt>
                <c:pt idx="1370">
                  <c:v>27.399999</c:v>
                </c:pt>
                <c:pt idx="1371">
                  <c:v>27.419999</c:v>
                </c:pt>
                <c:pt idx="1372">
                  <c:v>27.439999</c:v>
                </c:pt>
                <c:pt idx="1373">
                  <c:v>27.459999</c:v>
                </c:pt>
                <c:pt idx="1374">
                  <c:v>27.479999</c:v>
                </c:pt>
                <c:pt idx="1375">
                  <c:v>27.499999</c:v>
                </c:pt>
                <c:pt idx="1376">
                  <c:v>27.519999</c:v>
                </c:pt>
                <c:pt idx="1377">
                  <c:v>27.539999</c:v>
                </c:pt>
                <c:pt idx="1378">
                  <c:v>27.559999</c:v>
                </c:pt>
                <c:pt idx="1379">
                  <c:v>27.579999</c:v>
                </c:pt>
                <c:pt idx="1380">
                  <c:v>27.599999</c:v>
                </c:pt>
                <c:pt idx="1381">
                  <c:v>27.619999</c:v>
                </c:pt>
                <c:pt idx="1382">
                  <c:v>27.639999</c:v>
                </c:pt>
                <c:pt idx="1383">
                  <c:v>27.659999</c:v>
                </c:pt>
                <c:pt idx="1384">
                  <c:v>27.679999</c:v>
                </c:pt>
                <c:pt idx="1385">
                  <c:v>27.699999</c:v>
                </c:pt>
                <c:pt idx="1386">
                  <c:v>27.719999</c:v>
                </c:pt>
                <c:pt idx="1387">
                  <c:v>27.739999</c:v>
                </c:pt>
                <c:pt idx="1388">
                  <c:v>27.759999</c:v>
                </c:pt>
                <c:pt idx="1389">
                  <c:v>27.779999</c:v>
                </c:pt>
                <c:pt idx="1390">
                  <c:v>27.799999</c:v>
                </c:pt>
                <c:pt idx="1391">
                  <c:v>27.819999</c:v>
                </c:pt>
                <c:pt idx="1392">
                  <c:v>27.839999</c:v>
                </c:pt>
                <c:pt idx="1393">
                  <c:v>27.859999</c:v>
                </c:pt>
                <c:pt idx="1394">
                  <c:v>27.879999</c:v>
                </c:pt>
                <c:pt idx="1395">
                  <c:v>27.899999</c:v>
                </c:pt>
                <c:pt idx="1396">
                  <c:v>27.919999</c:v>
                </c:pt>
                <c:pt idx="1397">
                  <c:v>27.939999</c:v>
                </c:pt>
                <c:pt idx="1398">
                  <c:v>27.959999</c:v>
                </c:pt>
                <c:pt idx="1399">
                  <c:v>27.979999</c:v>
                </c:pt>
                <c:pt idx="1400">
                  <c:v>27.999999</c:v>
                </c:pt>
                <c:pt idx="1401">
                  <c:v>28.019999</c:v>
                </c:pt>
                <c:pt idx="1402">
                  <c:v>28.039999</c:v>
                </c:pt>
                <c:pt idx="1403">
                  <c:v>28.059999</c:v>
                </c:pt>
                <c:pt idx="1404">
                  <c:v>28.079999</c:v>
                </c:pt>
                <c:pt idx="1405">
                  <c:v>28.099999</c:v>
                </c:pt>
                <c:pt idx="1406">
                  <c:v>28.119999</c:v>
                </c:pt>
                <c:pt idx="1407">
                  <c:v>28.139999</c:v>
                </c:pt>
                <c:pt idx="1408">
                  <c:v>28.159999</c:v>
                </c:pt>
                <c:pt idx="1409">
                  <c:v>28.179999</c:v>
                </c:pt>
                <c:pt idx="1410">
                  <c:v>28.199999</c:v>
                </c:pt>
                <c:pt idx="1411">
                  <c:v>28.219999</c:v>
                </c:pt>
                <c:pt idx="1412">
                  <c:v>28.239999</c:v>
                </c:pt>
                <c:pt idx="1413">
                  <c:v>28.259999</c:v>
                </c:pt>
                <c:pt idx="1414">
                  <c:v>28.279999</c:v>
                </c:pt>
                <c:pt idx="1415">
                  <c:v>28.299999</c:v>
                </c:pt>
                <c:pt idx="1416">
                  <c:v>28.319999</c:v>
                </c:pt>
                <c:pt idx="1417">
                  <c:v>28.339999</c:v>
                </c:pt>
                <c:pt idx="1418">
                  <c:v>28.359999</c:v>
                </c:pt>
                <c:pt idx="1419">
                  <c:v>28.379999</c:v>
                </c:pt>
                <c:pt idx="1420">
                  <c:v>28.399999</c:v>
                </c:pt>
                <c:pt idx="1421">
                  <c:v>28.419999</c:v>
                </c:pt>
                <c:pt idx="1422">
                  <c:v>28.439999</c:v>
                </c:pt>
                <c:pt idx="1423">
                  <c:v>28.459999</c:v>
                </c:pt>
                <c:pt idx="1424">
                  <c:v>28.479999</c:v>
                </c:pt>
                <c:pt idx="1425">
                  <c:v>28.499999</c:v>
                </c:pt>
                <c:pt idx="1426">
                  <c:v>28.519999</c:v>
                </c:pt>
                <c:pt idx="1427">
                  <c:v>28.539999</c:v>
                </c:pt>
                <c:pt idx="1428">
                  <c:v>28.559999</c:v>
                </c:pt>
                <c:pt idx="1429">
                  <c:v>28.579999</c:v>
                </c:pt>
                <c:pt idx="1430">
                  <c:v>28.599999</c:v>
                </c:pt>
                <c:pt idx="1431">
                  <c:v>28.619999</c:v>
                </c:pt>
                <c:pt idx="1432">
                  <c:v>28.639999</c:v>
                </c:pt>
                <c:pt idx="1433">
                  <c:v>28.659999</c:v>
                </c:pt>
                <c:pt idx="1434">
                  <c:v>28.679999</c:v>
                </c:pt>
                <c:pt idx="1435">
                  <c:v>28.699999</c:v>
                </c:pt>
                <c:pt idx="1436">
                  <c:v>28.719999</c:v>
                </c:pt>
                <c:pt idx="1437">
                  <c:v>28.739999</c:v>
                </c:pt>
                <c:pt idx="1438">
                  <c:v>28.759999</c:v>
                </c:pt>
                <c:pt idx="1439">
                  <c:v>28.779999</c:v>
                </c:pt>
                <c:pt idx="1440">
                  <c:v>28.799999</c:v>
                </c:pt>
                <c:pt idx="1441">
                  <c:v>28.819999</c:v>
                </c:pt>
                <c:pt idx="1442">
                  <c:v>28.839999</c:v>
                </c:pt>
                <c:pt idx="1443">
                  <c:v>28.859999</c:v>
                </c:pt>
                <c:pt idx="1444">
                  <c:v>28.879999</c:v>
                </c:pt>
                <c:pt idx="1445">
                  <c:v>28.899999</c:v>
                </c:pt>
                <c:pt idx="1446">
                  <c:v>28.919999</c:v>
                </c:pt>
                <c:pt idx="1447">
                  <c:v>28.939999</c:v>
                </c:pt>
                <c:pt idx="1448">
                  <c:v>28.959999</c:v>
                </c:pt>
                <c:pt idx="1449">
                  <c:v>28.979999</c:v>
                </c:pt>
                <c:pt idx="1450">
                  <c:v>28.999999</c:v>
                </c:pt>
                <c:pt idx="1451">
                  <c:v>29.019999</c:v>
                </c:pt>
                <c:pt idx="1452">
                  <c:v>29.039999</c:v>
                </c:pt>
                <c:pt idx="1453">
                  <c:v>29.059999</c:v>
                </c:pt>
                <c:pt idx="1454">
                  <c:v>29.079999</c:v>
                </c:pt>
                <c:pt idx="1455">
                  <c:v>29.099999</c:v>
                </c:pt>
                <c:pt idx="1456">
                  <c:v>29.119999</c:v>
                </c:pt>
                <c:pt idx="1457">
                  <c:v>29.139999</c:v>
                </c:pt>
                <c:pt idx="1458">
                  <c:v>29.159999</c:v>
                </c:pt>
                <c:pt idx="1459">
                  <c:v>29.179999</c:v>
                </c:pt>
                <c:pt idx="1460">
                  <c:v>29.199999</c:v>
                </c:pt>
                <c:pt idx="1461">
                  <c:v>29.219999</c:v>
                </c:pt>
                <c:pt idx="1462">
                  <c:v>29.239999</c:v>
                </c:pt>
                <c:pt idx="1463">
                  <c:v>29.259999</c:v>
                </c:pt>
                <c:pt idx="1464">
                  <c:v>29.279999</c:v>
                </c:pt>
                <c:pt idx="1465">
                  <c:v>29.299999</c:v>
                </c:pt>
                <c:pt idx="1466">
                  <c:v>29.319999</c:v>
                </c:pt>
                <c:pt idx="1467">
                  <c:v>29.339999</c:v>
                </c:pt>
                <c:pt idx="1468">
                  <c:v>29.359999</c:v>
                </c:pt>
                <c:pt idx="1469">
                  <c:v>29.379999</c:v>
                </c:pt>
                <c:pt idx="1470">
                  <c:v>29.399999</c:v>
                </c:pt>
                <c:pt idx="1471">
                  <c:v>29.419999</c:v>
                </c:pt>
                <c:pt idx="1472">
                  <c:v>29.439999</c:v>
                </c:pt>
                <c:pt idx="1473">
                  <c:v>29.459999</c:v>
                </c:pt>
                <c:pt idx="1474">
                  <c:v>29.479999</c:v>
                </c:pt>
                <c:pt idx="1475">
                  <c:v>29.499999</c:v>
                </c:pt>
                <c:pt idx="1476">
                  <c:v>29.519999</c:v>
                </c:pt>
                <c:pt idx="1477">
                  <c:v>29.539999</c:v>
                </c:pt>
                <c:pt idx="1478">
                  <c:v>29.559999</c:v>
                </c:pt>
                <c:pt idx="1479">
                  <c:v>29.579999</c:v>
                </c:pt>
                <c:pt idx="1480">
                  <c:v>29.599999</c:v>
                </c:pt>
                <c:pt idx="1481">
                  <c:v>29.619999</c:v>
                </c:pt>
                <c:pt idx="1482">
                  <c:v>29.639999</c:v>
                </c:pt>
                <c:pt idx="1483">
                  <c:v>29.659999</c:v>
                </c:pt>
                <c:pt idx="1484">
                  <c:v>29.679999</c:v>
                </c:pt>
                <c:pt idx="1485">
                  <c:v>29.699999</c:v>
                </c:pt>
                <c:pt idx="1486">
                  <c:v>29.719999</c:v>
                </c:pt>
                <c:pt idx="1487">
                  <c:v>29.739999</c:v>
                </c:pt>
                <c:pt idx="1488">
                  <c:v>29.759999</c:v>
                </c:pt>
                <c:pt idx="1489">
                  <c:v>29.779999</c:v>
                </c:pt>
                <c:pt idx="1490">
                  <c:v>29.799999</c:v>
                </c:pt>
                <c:pt idx="1491">
                  <c:v>29.819999</c:v>
                </c:pt>
                <c:pt idx="1492">
                  <c:v>29.839999</c:v>
                </c:pt>
                <c:pt idx="1493">
                  <c:v>29.859999</c:v>
                </c:pt>
                <c:pt idx="1494">
                  <c:v>29.879999</c:v>
                </c:pt>
                <c:pt idx="1495">
                  <c:v>29.899999</c:v>
                </c:pt>
                <c:pt idx="1496">
                  <c:v>29.919999</c:v>
                </c:pt>
                <c:pt idx="1497">
                  <c:v>29.939999</c:v>
                </c:pt>
                <c:pt idx="1498">
                  <c:v>29.959999</c:v>
                </c:pt>
                <c:pt idx="1499">
                  <c:v>29.979999</c:v>
                </c:pt>
                <c:pt idx="1500">
                  <c:v>29.999999</c:v>
                </c:pt>
              </c:numCache>
            </c:numRef>
          </c:xVal>
          <c:yVal>
            <c:numRef>
              <c:f>[菏泽电视塔.xlsx]菏泽塔_层模型!$G$1:$G$2000</c:f>
              <c:numCache>
                <c:formatCode>0.00E+00</c:formatCode>
                <c:ptCount val="2000"/>
                <c:pt idx="0">
                  <c:v>0</c:v>
                </c:pt>
                <c:pt idx="1">
                  <c:v>-1.598e-6</c:v>
                </c:pt>
                <c:pt idx="2">
                  <c:v>-1.124e-5</c:v>
                </c:pt>
                <c:pt idx="3">
                  <c:v>-3.064e-5</c:v>
                </c:pt>
                <c:pt idx="4">
                  <c:v>-5.9619e-5</c:v>
                </c:pt>
                <c:pt idx="5">
                  <c:v>-9.7937e-5</c:v>
                </c:pt>
                <c:pt idx="6">
                  <c:v>-0.000145493</c:v>
                </c:pt>
                <c:pt idx="7">
                  <c:v>-0.000202432</c:v>
                </c:pt>
                <c:pt idx="8">
                  <c:v>-0.000269344</c:v>
                </c:pt>
                <c:pt idx="9">
                  <c:v>-0.0003447</c:v>
                </c:pt>
                <c:pt idx="10">
                  <c:v>-0.000429483</c:v>
                </c:pt>
                <c:pt idx="11">
                  <c:v>-0.000525719</c:v>
                </c:pt>
                <c:pt idx="12">
                  <c:v>-0.000625027</c:v>
                </c:pt>
                <c:pt idx="13">
                  <c:v>-0.000741036</c:v>
                </c:pt>
                <c:pt idx="14">
                  <c:v>-0.000856335</c:v>
                </c:pt>
                <c:pt idx="15">
                  <c:v>-0.000990009</c:v>
                </c:pt>
                <c:pt idx="16">
                  <c:v>-0.001119997</c:v>
                </c:pt>
                <c:pt idx="17">
                  <c:v>-0.001272952</c:v>
                </c:pt>
                <c:pt idx="18">
                  <c:v>-0.001422363</c:v>
                </c:pt>
                <c:pt idx="19">
                  <c:v>-0.00158798</c:v>
                </c:pt>
                <c:pt idx="20">
                  <c:v>-0.00175996</c:v>
                </c:pt>
                <c:pt idx="21">
                  <c:v>-0.001945725</c:v>
                </c:pt>
                <c:pt idx="22">
                  <c:v>-0.002127326</c:v>
                </c:pt>
                <c:pt idx="23">
                  <c:v>-0.002324135</c:v>
                </c:pt>
                <c:pt idx="24">
                  <c:v>-0.002525776</c:v>
                </c:pt>
                <c:pt idx="25">
                  <c:v>-0.002727954</c:v>
                </c:pt>
                <c:pt idx="26">
                  <c:v>-0.002931624</c:v>
                </c:pt>
                <c:pt idx="27">
                  <c:v>-0.003158376</c:v>
                </c:pt>
                <c:pt idx="28">
                  <c:v>-0.003351699</c:v>
                </c:pt>
                <c:pt idx="29">
                  <c:v>-0.003600798</c:v>
                </c:pt>
                <c:pt idx="30">
                  <c:v>-0.003826046</c:v>
                </c:pt>
                <c:pt idx="31">
                  <c:v>-0.004125373</c:v>
                </c:pt>
                <c:pt idx="32">
                  <c:v>-0.004403982</c:v>
                </c:pt>
                <c:pt idx="33">
                  <c:v>-0.004775002</c:v>
                </c:pt>
                <c:pt idx="34">
                  <c:v>-0.005260297</c:v>
                </c:pt>
                <c:pt idx="35">
                  <c:v>-0.005797909</c:v>
                </c:pt>
                <c:pt idx="36">
                  <c:v>-0.0064279</c:v>
                </c:pt>
                <c:pt idx="37">
                  <c:v>-0.007272936</c:v>
                </c:pt>
                <c:pt idx="38">
                  <c:v>-0.008178739</c:v>
                </c:pt>
                <c:pt idx="39">
                  <c:v>-0.0092184</c:v>
                </c:pt>
                <c:pt idx="40">
                  <c:v>-0.010452506</c:v>
                </c:pt>
                <c:pt idx="41">
                  <c:v>-0.011741539</c:v>
                </c:pt>
                <c:pt idx="42">
                  <c:v>-0.013055984</c:v>
                </c:pt>
                <c:pt idx="43">
                  <c:v>-0.014412021</c:v>
                </c:pt>
                <c:pt idx="44">
                  <c:v>-0.015857863</c:v>
                </c:pt>
                <c:pt idx="45">
                  <c:v>-0.01722704</c:v>
                </c:pt>
                <c:pt idx="46">
                  <c:v>-0.018465538</c:v>
                </c:pt>
                <c:pt idx="47">
                  <c:v>-0.019670442</c:v>
                </c:pt>
                <c:pt idx="48">
                  <c:v>-0.020952898</c:v>
                </c:pt>
                <c:pt idx="49">
                  <c:v>-0.022148269</c:v>
                </c:pt>
                <c:pt idx="50">
                  <c:v>-0.023269071</c:v>
                </c:pt>
                <c:pt idx="51">
                  <c:v>-0.024427067</c:v>
                </c:pt>
                <c:pt idx="52">
                  <c:v>-0.025588373</c:v>
                </c:pt>
                <c:pt idx="53">
                  <c:v>-0.026674403</c:v>
                </c:pt>
                <c:pt idx="54">
                  <c:v>-0.027624809</c:v>
                </c:pt>
                <c:pt idx="55">
                  <c:v>-0.028635026</c:v>
                </c:pt>
                <c:pt idx="56">
                  <c:v>-0.029659309</c:v>
                </c:pt>
                <c:pt idx="57">
                  <c:v>-0.030478258</c:v>
                </c:pt>
                <c:pt idx="58">
                  <c:v>-0.031043516</c:v>
                </c:pt>
                <c:pt idx="59">
                  <c:v>-0.031483322</c:v>
                </c:pt>
                <c:pt idx="60">
                  <c:v>-0.031778547</c:v>
                </c:pt>
                <c:pt idx="61">
                  <c:v>-0.031869241</c:v>
                </c:pt>
                <c:pt idx="62">
                  <c:v>-0.032004609</c:v>
                </c:pt>
                <c:pt idx="63">
                  <c:v>-0.032071565</c:v>
                </c:pt>
                <c:pt idx="64">
                  <c:v>-0.031993549</c:v>
                </c:pt>
                <c:pt idx="65">
                  <c:v>-0.031913111</c:v>
                </c:pt>
                <c:pt idx="66">
                  <c:v>-0.032023261</c:v>
                </c:pt>
                <c:pt idx="67">
                  <c:v>-0.032197647</c:v>
                </c:pt>
                <c:pt idx="68">
                  <c:v>-0.032008479</c:v>
                </c:pt>
                <c:pt idx="69">
                  <c:v>-0.031980245</c:v>
                </c:pt>
                <c:pt idx="70">
                  <c:v>-0.032111631</c:v>
                </c:pt>
                <c:pt idx="71">
                  <c:v>-0.03201361</c:v>
                </c:pt>
                <c:pt idx="72">
                  <c:v>-0.03156172</c:v>
                </c:pt>
                <c:pt idx="73">
                  <c:v>-0.031241689</c:v>
                </c:pt>
                <c:pt idx="74">
                  <c:v>-0.030956341</c:v>
                </c:pt>
                <c:pt idx="75">
                  <c:v>-0.030493459</c:v>
                </c:pt>
                <c:pt idx="76">
                  <c:v>-0.0301939</c:v>
                </c:pt>
                <c:pt idx="77">
                  <c:v>-0.029939311</c:v>
                </c:pt>
                <c:pt idx="78">
                  <c:v>-0.029762548</c:v>
                </c:pt>
                <c:pt idx="79">
                  <c:v>-0.029862953</c:v>
                </c:pt>
                <c:pt idx="80">
                  <c:v>-0.030332181</c:v>
                </c:pt>
                <c:pt idx="81">
                  <c:v>-0.031124237</c:v>
                </c:pt>
                <c:pt idx="82">
                  <c:v>-0.032228564</c:v>
                </c:pt>
                <c:pt idx="83">
                  <c:v>-0.033305349</c:v>
                </c:pt>
                <c:pt idx="84">
                  <c:v>-0.034915247</c:v>
                </c:pt>
                <c:pt idx="85">
                  <c:v>-0.036502603</c:v>
                </c:pt>
                <c:pt idx="86">
                  <c:v>-0.038025775</c:v>
                </c:pt>
                <c:pt idx="87">
                  <c:v>-0.039507917</c:v>
                </c:pt>
                <c:pt idx="88">
                  <c:v>-0.040583079</c:v>
                </c:pt>
                <c:pt idx="89">
                  <c:v>-0.041604104</c:v>
                </c:pt>
                <c:pt idx="90">
                  <c:v>-0.042539569</c:v>
                </c:pt>
                <c:pt idx="91">
                  <c:v>-0.043295418</c:v>
                </c:pt>
                <c:pt idx="92">
                  <c:v>-0.044006267</c:v>
                </c:pt>
                <c:pt idx="93">
                  <c:v>-0.044758439</c:v>
                </c:pt>
                <c:pt idx="94">
                  <c:v>-0.045405688</c:v>
                </c:pt>
                <c:pt idx="95">
                  <c:v>-0.045532308</c:v>
                </c:pt>
                <c:pt idx="96">
                  <c:v>-0.04552062</c:v>
                </c:pt>
                <c:pt idx="97">
                  <c:v>-0.045139278</c:v>
                </c:pt>
                <c:pt idx="98">
                  <c:v>-0.044772996</c:v>
                </c:pt>
                <c:pt idx="99">
                  <c:v>-0.04495274</c:v>
                </c:pt>
                <c:pt idx="100">
                  <c:v>-0.045752903</c:v>
                </c:pt>
                <c:pt idx="101">
                  <c:v>-0.047515307</c:v>
                </c:pt>
                <c:pt idx="102">
                  <c:v>-0.050380508</c:v>
                </c:pt>
                <c:pt idx="103">
                  <c:v>-0.053777537</c:v>
                </c:pt>
                <c:pt idx="104">
                  <c:v>-0.056619755</c:v>
                </c:pt>
                <c:pt idx="105">
                  <c:v>-0.058083321</c:v>
                </c:pt>
                <c:pt idx="106">
                  <c:v>-0.058250174</c:v>
                </c:pt>
                <c:pt idx="107">
                  <c:v>-0.057076952</c:v>
                </c:pt>
                <c:pt idx="108">
                  <c:v>-0.053759634</c:v>
                </c:pt>
                <c:pt idx="109">
                  <c:v>-0.049205476</c:v>
                </c:pt>
                <c:pt idx="110">
                  <c:v>-0.044475607</c:v>
                </c:pt>
                <c:pt idx="111">
                  <c:v>-0.040692018</c:v>
                </c:pt>
                <c:pt idx="112">
                  <c:v>-0.038930215</c:v>
                </c:pt>
                <c:pt idx="113">
                  <c:v>-0.040160039</c:v>
                </c:pt>
                <c:pt idx="114">
                  <c:v>-0.044309081</c:v>
                </c:pt>
                <c:pt idx="115">
                  <c:v>-0.050331665</c:v>
                </c:pt>
                <c:pt idx="116">
                  <c:v>-0.057459536</c:v>
                </c:pt>
                <c:pt idx="117">
                  <c:v>-0.063924291</c:v>
                </c:pt>
                <c:pt idx="118">
                  <c:v>-0.068081259</c:v>
                </c:pt>
                <c:pt idx="119">
                  <c:v>-0.069556819</c:v>
                </c:pt>
                <c:pt idx="120">
                  <c:v>-0.06771851</c:v>
                </c:pt>
                <c:pt idx="121">
                  <c:v>-0.061937836</c:v>
                </c:pt>
                <c:pt idx="122">
                  <c:v>-0.052288044</c:v>
                </c:pt>
                <c:pt idx="123">
                  <c:v>-0.040506905</c:v>
                </c:pt>
                <c:pt idx="124">
                  <c:v>-0.028329851</c:v>
                </c:pt>
                <c:pt idx="125">
                  <c:v>-0.017208517</c:v>
                </c:pt>
                <c:pt idx="126">
                  <c:v>-0.008678568</c:v>
                </c:pt>
                <c:pt idx="127">
                  <c:v>-0.003430331</c:v>
                </c:pt>
                <c:pt idx="128">
                  <c:v>-0.001166354</c:v>
                </c:pt>
                <c:pt idx="129">
                  <c:v>-0.001735888</c:v>
                </c:pt>
                <c:pt idx="130">
                  <c:v>-0.002965714</c:v>
                </c:pt>
                <c:pt idx="131">
                  <c:v>-0.002943737</c:v>
                </c:pt>
                <c:pt idx="132">
                  <c:v>-0.000755863</c:v>
                </c:pt>
                <c:pt idx="133">
                  <c:v>0.003653913</c:v>
                </c:pt>
                <c:pt idx="134">
                  <c:v>0.009575631</c:v>
                </c:pt>
                <c:pt idx="135">
                  <c:v>0.015290906</c:v>
                </c:pt>
                <c:pt idx="136">
                  <c:v>0.017865198</c:v>
                </c:pt>
                <c:pt idx="137">
                  <c:v>0.015074781</c:v>
                </c:pt>
                <c:pt idx="138">
                  <c:v>0.004785538</c:v>
                </c:pt>
                <c:pt idx="139">
                  <c:v>-0.013224299</c:v>
                </c:pt>
                <c:pt idx="140">
                  <c:v>-0.0362879</c:v>
                </c:pt>
                <c:pt idx="141">
                  <c:v>-0.059983289</c:v>
                </c:pt>
                <c:pt idx="142">
                  <c:v>-0.078984831</c:v>
                </c:pt>
                <c:pt idx="143">
                  <c:v>-0.08769609</c:v>
                </c:pt>
                <c:pt idx="144">
                  <c:v>-0.081578528</c:v>
                </c:pt>
                <c:pt idx="145">
                  <c:v>-0.060182194</c:v>
                </c:pt>
                <c:pt idx="146">
                  <c:v>-0.026810709</c:v>
                </c:pt>
                <c:pt idx="147">
                  <c:v>0.0138004</c:v>
                </c:pt>
                <c:pt idx="148">
                  <c:v>0.055277583</c:v>
                </c:pt>
                <c:pt idx="149">
                  <c:v>0.090766757</c:v>
                </c:pt>
                <c:pt idx="150">
                  <c:v>0.116711577</c:v>
                </c:pt>
                <c:pt idx="151">
                  <c:v>0.132252932</c:v>
                </c:pt>
                <c:pt idx="152">
                  <c:v>0.138824134</c:v>
                </c:pt>
                <c:pt idx="153">
                  <c:v>0.140525164</c:v>
                </c:pt>
                <c:pt idx="154">
                  <c:v>0.143480074</c:v>
                </c:pt>
                <c:pt idx="155">
                  <c:v>0.152218157</c:v>
                </c:pt>
                <c:pt idx="156">
                  <c:v>0.168699769</c:v>
                </c:pt>
                <c:pt idx="157">
                  <c:v>0.194004717</c:v>
                </c:pt>
                <c:pt idx="158">
                  <c:v>0.225586109</c:v>
                </c:pt>
                <c:pt idx="159">
                  <c:v>0.258302491</c:v>
                </c:pt>
                <c:pt idx="160">
                  <c:v>0.287020325</c:v>
                </c:pt>
                <c:pt idx="161">
                  <c:v>0.307068591</c:v>
                </c:pt>
                <c:pt idx="162">
                  <c:v>0.313824491</c:v>
                </c:pt>
                <c:pt idx="163">
                  <c:v>0.30364733</c:v>
                </c:pt>
                <c:pt idx="164">
                  <c:v>0.277470445</c:v>
                </c:pt>
                <c:pt idx="165">
                  <c:v>0.237354939</c:v>
                </c:pt>
                <c:pt idx="166">
                  <c:v>0.186422587</c:v>
                </c:pt>
                <c:pt idx="167">
                  <c:v>0.132090995</c:v>
                </c:pt>
                <c:pt idx="168">
                  <c:v>0.080745377</c:v>
                </c:pt>
                <c:pt idx="169">
                  <c:v>0.036109258</c:v>
                </c:pt>
                <c:pt idx="170">
                  <c:v>0.001080748</c:v>
                </c:pt>
                <c:pt idx="171">
                  <c:v>-0.023140447</c:v>
                </c:pt>
                <c:pt idx="172">
                  <c:v>-0.040731218</c:v>
                </c:pt>
                <c:pt idx="173">
                  <c:v>-0.057379251</c:v>
                </c:pt>
                <c:pt idx="174">
                  <c:v>-0.076291215</c:v>
                </c:pt>
                <c:pt idx="175">
                  <c:v>-0.100347965</c:v>
                </c:pt>
                <c:pt idx="176">
                  <c:v>-0.131942631</c:v>
                </c:pt>
                <c:pt idx="177">
                  <c:v>-0.166246724</c:v>
                </c:pt>
                <c:pt idx="178">
                  <c:v>-0.197482835</c:v>
                </c:pt>
                <c:pt idx="179">
                  <c:v>-0.221151406</c:v>
                </c:pt>
                <c:pt idx="180">
                  <c:v>-0.231462502</c:v>
                </c:pt>
                <c:pt idx="181">
                  <c:v>-0.222187031</c:v>
                </c:pt>
                <c:pt idx="182">
                  <c:v>-0.192510073</c:v>
                </c:pt>
                <c:pt idx="183">
                  <c:v>-0.146320936</c:v>
                </c:pt>
                <c:pt idx="184">
                  <c:v>-0.086741088</c:v>
                </c:pt>
                <c:pt idx="185">
                  <c:v>-0.020167552</c:v>
                </c:pt>
                <c:pt idx="186">
                  <c:v>0.044433078</c:v>
                </c:pt>
                <c:pt idx="187">
                  <c:v>0.102085911</c:v>
                </c:pt>
                <c:pt idx="188">
                  <c:v>0.151456662</c:v>
                </c:pt>
                <c:pt idx="189">
                  <c:v>0.190053342</c:v>
                </c:pt>
                <c:pt idx="190">
                  <c:v>0.218677566</c:v>
                </c:pt>
                <c:pt idx="191">
                  <c:v>0.243901579</c:v>
                </c:pt>
                <c:pt idx="192">
                  <c:v>0.269908121</c:v>
                </c:pt>
                <c:pt idx="193">
                  <c:v>0.299145624</c:v>
                </c:pt>
                <c:pt idx="194">
                  <c:v>0.336780547</c:v>
                </c:pt>
                <c:pt idx="195">
                  <c:v>0.384894489</c:v>
                </c:pt>
                <c:pt idx="196">
                  <c:v>0.43921212</c:v>
                </c:pt>
                <c:pt idx="197">
                  <c:v>0.495755565</c:v>
                </c:pt>
                <c:pt idx="198">
                  <c:v>0.549806523</c:v>
                </c:pt>
                <c:pt idx="199">
                  <c:v>0.596628089</c:v>
                </c:pt>
                <c:pt idx="200">
                  <c:v>0.630861673</c:v>
                </c:pt>
                <c:pt idx="201">
                  <c:v>0.652654606</c:v>
                </c:pt>
                <c:pt idx="202">
                  <c:v>0.662486651</c:v>
                </c:pt>
                <c:pt idx="203">
                  <c:v>0.659179535</c:v>
                </c:pt>
                <c:pt idx="204">
                  <c:v>0.648158611</c:v>
                </c:pt>
                <c:pt idx="205">
                  <c:v>0.634324867</c:v>
                </c:pt>
                <c:pt idx="206">
                  <c:v>0.6193908</c:v>
                </c:pt>
                <c:pt idx="207">
                  <c:v>0.604819463</c:v>
                </c:pt>
                <c:pt idx="208">
                  <c:v>0.5936687</c:v>
                </c:pt>
                <c:pt idx="209">
                  <c:v>0.584080275</c:v>
                </c:pt>
                <c:pt idx="210">
                  <c:v>0.571500873</c:v>
                </c:pt>
                <c:pt idx="211">
                  <c:v>0.553773344</c:v>
                </c:pt>
                <c:pt idx="212">
                  <c:v>0.527287883</c:v>
                </c:pt>
                <c:pt idx="213">
                  <c:v>0.486831546</c:v>
                </c:pt>
                <c:pt idx="214">
                  <c:v>0.431234914</c:v>
                </c:pt>
                <c:pt idx="215">
                  <c:v>0.361995678</c:v>
                </c:pt>
                <c:pt idx="216">
                  <c:v>0.278272591</c:v>
                </c:pt>
                <c:pt idx="217">
                  <c:v>0.183494225</c:v>
                </c:pt>
                <c:pt idx="218">
                  <c:v>0.083553259</c:v>
                </c:pt>
                <c:pt idx="219">
                  <c:v>-0.018729672</c:v>
                </c:pt>
                <c:pt idx="220">
                  <c:v>-0.122721278</c:v>
                </c:pt>
                <c:pt idx="221">
                  <c:v>-0.224242455</c:v>
                </c:pt>
                <c:pt idx="222">
                  <c:v>-0.319187545</c:v>
                </c:pt>
                <c:pt idx="223">
                  <c:v>-0.408868525</c:v>
                </c:pt>
                <c:pt idx="224">
                  <c:v>-0.491753706</c:v>
                </c:pt>
                <c:pt idx="225">
                  <c:v>-0.566688643</c:v>
                </c:pt>
                <c:pt idx="226">
                  <c:v>-0.6359263</c:v>
                </c:pt>
                <c:pt idx="227">
                  <c:v>-0.701465637</c:v>
                </c:pt>
                <c:pt idx="228">
                  <c:v>-0.760980303</c:v>
                </c:pt>
                <c:pt idx="229">
                  <c:v>-0.812831542</c:v>
                </c:pt>
                <c:pt idx="230">
                  <c:v>-0.857346361</c:v>
                </c:pt>
                <c:pt idx="231">
                  <c:v>-0.889532253</c:v>
                </c:pt>
                <c:pt idx="232">
                  <c:v>-0.90381063</c:v>
                </c:pt>
                <c:pt idx="233">
                  <c:v>-0.898715451</c:v>
                </c:pt>
                <c:pt idx="234">
                  <c:v>-0.87249964</c:v>
                </c:pt>
                <c:pt idx="235">
                  <c:v>-0.823232799</c:v>
                </c:pt>
                <c:pt idx="236">
                  <c:v>-0.754951236</c:v>
                </c:pt>
                <c:pt idx="237">
                  <c:v>-0.674739111</c:v>
                </c:pt>
                <c:pt idx="238">
                  <c:v>-0.588001159</c:v>
                </c:pt>
                <c:pt idx="239">
                  <c:v>-0.498688586</c:v>
                </c:pt>
                <c:pt idx="240">
                  <c:v>-0.413449959</c:v>
                </c:pt>
                <c:pt idx="241">
                  <c:v>-0.333708275</c:v>
                </c:pt>
                <c:pt idx="242">
                  <c:v>-0.257006261</c:v>
                </c:pt>
                <c:pt idx="243">
                  <c:v>-0.18546696</c:v>
                </c:pt>
                <c:pt idx="244">
                  <c:v>-0.119385947</c:v>
                </c:pt>
                <c:pt idx="245">
                  <c:v>-0.056145686</c:v>
                </c:pt>
                <c:pt idx="246">
                  <c:v>0.005343331</c:v>
                </c:pt>
                <c:pt idx="247">
                  <c:v>0.061323459</c:v>
                </c:pt>
                <c:pt idx="248">
                  <c:v>0.112365858</c:v>
                </c:pt>
                <c:pt idx="249">
                  <c:v>0.15856266</c:v>
                </c:pt>
                <c:pt idx="250">
                  <c:v>0.197708069</c:v>
                </c:pt>
                <c:pt idx="251">
                  <c:v>0.230543893</c:v>
                </c:pt>
                <c:pt idx="252">
                  <c:v>0.258444164</c:v>
                </c:pt>
                <c:pt idx="253">
                  <c:v>0.279654685</c:v>
                </c:pt>
                <c:pt idx="254">
                  <c:v>0.290825854</c:v>
                </c:pt>
                <c:pt idx="255">
                  <c:v>0.289032392</c:v>
                </c:pt>
                <c:pt idx="256">
                  <c:v>0.270436808</c:v>
                </c:pt>
                <c:pt idx="257">
                  <c:v>0.231210907</c:v>
                </c:pt>
                <c:pt idx="258">
                  <c:v>0.170573353</c:v>
                </c:pt>
                <c:pt idx="259">
                  <c:v>0.094081663</c:v>
                </c:pt>
                <c:pt idx="260">
                  <c:v>0.007066947</c:v>
                </c:pt>
                <c:pt idx="261">
                  <c:v>-0.0821499</c:v>
                </c:pt>
                <c:pt idx="262">
                  <c:v>-0.164676766</c:v>
                </c:pt>
                <c:pt idx="263">
                  <c:v>-0.23568745</c:v>
                </c:pt>
                <c:pt idx="264">
                  <c:v>-0.293324242</c:v>
                </c:pt>
                <c:pt idx="265">
                  <c:v>-0.340671141</c:v>
                </c:pt>
                <c:pt idx="266">
                  <c:v>-0.383382431</c:v>
                </c:pt>
                <c:pt idx="267">
                  <c:v>-0.428161569</c:v>
                </c:pt>
                <c:pt idx="268">
                  <c:v>-0.478676264</c:v>
                </c:pt>
                <c:pt idx="269">
                  <c:v>-0.53520769</c:v>
                </c:pt>
                <c:pt idx="270">
                  <c:v>-0.595970544</c:v>
                </c:pt>
                <c:pt idx="271">
                  <c:v>-0.656404027</c:v>
                </c:pt>
                <c:pt idx="272">
                  <c:v>-0.711622622</c:v>
                </c:pt>
                <c:pt idx="273">
                  <c:v>-0.758366455</c:v>
                </c:pt>
                <c:pt idx="274">
                  <c:v>-0.795087531</c:v>
                </c:pt>
                <c:pt idx="275">
                  <c:v>-0.819239975</c:v>
                </c:pt>
                <c:pt idx="276">
                  <c:v>-0.829618255</c:v>
                </c:pt>
                <c:pt idx="277">
                  <c:v>-0.825719864</c:v>
                </c:pt>
                <c:pt idx="278">
                  <c:v>-0.804914912</c:v>
                </c:pt>
                <c:pt idx="279">
                  <c:v>-0.765845688</c:v>
                </c:pt>
                <c:pt idx="280">
                  <c:v>-0.711421683</c:v>
                </c:pt>
                <c:pt idx="281">
                  <c:v>-0.644655915</c:v>
                </c:pt>
                <c:pt idx="282">
                  <c:v>-0.568954358</c:v>
                </c:pt>
                <c:pt idx="283">
                  <c:v>-0.491241651</c:v>
                </c:pt>
                <c:pt idx="284">
                  <c:v>-0.416808876</c:v>
                </c:pt>
                <c:pt idx="285">
                  <c:v>-0.346164267</c:v>
                </c:pt>
                <c:pt idx="286">
                  <c:v>-0.277385999</c:v>
                </c:pt>
                <c:pt idx="287">
                  <c:v>-0.208452627</c:v>
                </c:pt>
                <c:pt idx="288">
                  <c:v>-0.135055018</c:v>
                </c:pt>
                <c:pt idx="289">
                  <c:v>-0.05451798</c:v>
                </c:pt>
                <c:pt idx="290">
                  <c:v>0.028853461</c:v>
                </c:pt>
                <c:pt idx="291">
                  <c:v>0.11035852</c:v>
                </c:pt>
                <c:pt idx="292">
                  <c:v>0.185295119</c:v>
                </c:pt>
                <c:pt idx="293">
                  <c:v>0.245325119</c:v>
                </c:pt>
                <c:pt idx="294">
                  <c:v>0.282989624</c:v>
                </c:pt>
                <c:pt idx="295">
                  <c:v>0.296653881</c:v>
                </c:pt>
                <c:pt idx="296">
                  <c:v>0.28769891</c:v>
                </c:pt>
                <c:pt idx="297">
                  <c:v>0.258654624</c:v>
                </c:pt>
                <c:pt idx="298">
                  <c:v>0.216522826</c:v>
                </c:pt>
                <c:pt idx="299">
                  <c:v>0.171141742</c:v>
                </c:pt>
                <c:pt idx="300">
                  <c:v>0.130096161</c:v>
                </c:pt>
                <c:pt idx="301">
                  <c:v>0.099700265</c:v>
                </c:pt>
                <c:pt idx="302">
                  <c:v>0.086247634</c:v>
                </c:pt>
                <c:pt idx="303">
                  <c:v>0.089459112</c:v>
                </c:pt>
                <c:pt idx="304">
                  <c:v>0.105367176</c:v>
                </c:pt>
                <c:pt idx="305">
                  <c:v>0.131396662</c:v>
                </c:pt>
                <c:pt idx="306">
                  <c:v>0.163949794</c:v>
                </c:pt>
                <c:pt idx="307">
                  <c:v>0.197255054</c:v>
                </c:pt>
                <c:pt idx="308">
                  <c:v>0.22912586</c:v>
                </c:pt>
                <c:pt idx="309">
                  <c:v>0.25895937</c:v>
                </c:pt>
                <c:pt idx="310">
                  <c:v>0.286402228</c:v>
                </c:pt>
                <c:pt idx="311">
                  <c:v>0.312863993</c:v>
                </c:pt>
                <c:pt idx="312">
                  <c:v>0.339898897</c:v>
                </c:pt>
                <c:pt idx="313">
                  <c:v>0.37002634</c:v>
                </c:pt>
                <c:pt idx="314">
                  <c:v>0.402546249</c:v>
                </c:pt>
                <c:pt idx="315">
                  <c:v>0.438426276</c:v>
                </c:pt>
                <c:pt idx="316">
                  <c:v>0.480128813</c:v>
                </c:pt>
                <c:pt idx="317">
                  <c:v>0.528351856</c:v>
                </c:pt>
                <c:pt idx="318">
                  <c:v>0.585113079</c:v>
                </c:pt>
                <c:pt idx="319">
                  <c:v>0.653670437</c:v>
                </c:pt>
                <c:pt idx="320">
                  <c:v>0.732424403</c:v>
                </c:pt>
                <c:pt idx="321">
                  <c:v>0.815487951</c:v>
                </c:pt>
                <c:pt idx="322">
                  <c:v>0.897554574</c:v>
                </c:pt>
                <c:pt idx="323">
                  <c:v>0.970670089</c:v>
                </c:pt>
                <c:pt idx="324">
                  <c:v>1.02672034</c:v>
                </c:pt>
                <c:pt idx="325">
                  <c:v>1.060667729</c:v>
                </c:pt>
                <c:pt idx="326">
                  <c:v>1.070865266</c:v>
                </c:pt>
                <c:pt idx="327">
                  <c:v>1.054988074</c:v>
                </c:pt>
                <c:pt idx="328">
                  <c:v>1.014640358</c:v>
                </c:pt>
                <c:pt idx="329">
                  <c:v>0.955725069</c:v>
                </c:pt>
                <c:pt idx="330">
                  <c:v>0.882339198</c:v>
                </c:pt>
                <c:pt idx="331">
                  <c:v>0.798971776</c:v>
                </c:pt>
                <c:pt idx="332">
                  <c:v>0.714138498</c:v>
                </c:pt>
                <c:pt idx="333">
                  <c:v>0.636191991</c:v>
                </c:pt>
                <c:pt idx="334">
                  <c:v>0.568101554</c:v>
                </c:pt>
                <c:pt idx="335">
                  <c:v>0.513126358</c:v>
                </c:pt>
                <c:pt idx="336">
                  <c:v>0.472623772</c:v>
                </c:pt>
                <c:pt idx="337">
                  <c:v>0.43939205</c:v>
                </c:pt>
                <c:pt idx="338">
                  <c:v>0.406645995</c:v>
                </c:pt>
                <c:pt idx="339">
                  <c:v>0.369097114</c:v>
                </c:pt>
                <c:pt idx="340">
                  <c:v>0.322331511</c:v>
                </c:pt>
                <c:pt idx="341">
                  <c:v>0.265410007</c:v>
                </c:pt>
                <c:pt idx="342">
                  <c:v>0.204301035</c:v>
                </c:pt>
                <c:pt idx="343">
                  <c:v>0.146026433</c:v>
                </c:pt>
                <c:pt idx="344">
                  <c:v>0.09319417</c:v>
                </c:pt>
                <c:pt idx="345">
                  <c:v>0.04983249</c:v>
                </c:pt>
                <c:pt idx="346">
                  <c:v>0.018705228</c:v>
                </c:pt>
                <c:pt idx="347">
                  <c:v>-0.003282785</c:v>
                </c:pt>
                <c:pt idx="348">
                  <c:v>-0.021834556</c:v>
                </c:pt>
                <c:pt idx="349">
                  <c:v>-0.037046847</c:v>
                </c:pt>
                <c:pt idx="350">
                  <c:v>-0.048412376</c:v>
                </c:pt>
                <c:pt idx="351">
                  <c:v>-0.0556924</c:v>
                </c:pt>
                <c:pt idx="352">
                  <c:v>-0.054812705</c:v>
                </c:pt>
                <c:pt idx="353">
                  <c:v>-0.035961192</c:v>
                </c:pt>
                <c:pt idx="354">
                  <c:v>0.00524036</c:v>
                </c:pt>
                <c:pt idx="355">
                  <c:v>0.072142329</c:v>
                </c:pt>
                <c:pt idx="356">
                  <c:v>0.169612185</c:v>
                </c:pt>
                <c:pt idx="357">
                  <c:v>0.296236953</c:v>
                </c:pt>
                <c:pt idx="358">
                  <c:v>0.445292917</c:v>
                </c:pt>
                <c:pt idx="359">
                  <c:v>0.612847104</c:v>
                </c:pt>
                <c:pt idx="360">
                  <c:v>0.794379879</c:v>
                </c:pt>
                <c:pt idx="361">
                  <c:v>0.975733199</c:v>
                </c:pt>
                <c:pt idx="362">
                  <c:v>1.14660965</c:v>
                </c:pt>
                <c:pt idx="363">
                  <c:v>1.299634604</c:v>
                </c:pt>
                <c:pt idx="364">
                  <c:v>1.425391985</c:v>
                </c:pt>
                <c:pt idx="365">
                  <c:v>1.516397165</c:v>
                </c:pt>
                <c:pt idx="366">
                  <c:v>1.57404909</c:v>
                </c:pt>
                <c:pt idx="367">
                  <c:v>1.603421464</c:v>
                </c:pt>
                <c:pt idx="368">
                  <c:v>1.610413145</c:v>
                </c:pt>
                <c:pt idx="369">
                  <c:v>1.605032072</c:v>
                </c:pt>
                <c:pt idx="370">
                  <c:v>1.599167879</c:v>
                </c:pt>
                <c:pt idx="371">
                  <c:v>1.598519183</c:v>
                </c:pt>
                <c:pt idx="372">
                  <c:v>1.603258812</c:v>
                </c:pt>
                <c:pt idx="373">
                  <c:v>1.610519084</c:v>
                </c:pt>
                <c:pt idx="374">
                  <c:v>1.607994345</c:v>
                </c:pt>
                <c:pt idx="375">
                  <c:v>1.581414151</c:v>
                </c:pt>
                <c:pt idx="376">
                  <c:v>1.51930633</c:v>
                </c:pt>
                <c:pt idx="377">
                  <c:v>1.415368213</c:v>
                </c:pt>
                <c:pt idx="378">
                  <c:v>1.267608067</c:v>
                </c:pt>
                <c:pt idx="379">
                  <c:v>1.081496992</c:v>
                </c:pt>
                <c:pt idx="380">
                  <c:v>0.867995691</c:v>
                </c:pt>
                <c:pt idx="381">
                  <c:v>0.638152941</c:v>
                </c:pt>
                <c:pt idx="382">
                  <c:v>0.404667181</c:v>
                </c:pt>
                <c:pt idx="383">
                  <c:v>0.178133537</c:v>
                </c:pt>
                <c:pt idx="384">
                  <c:v>-0.034997838</c:v>
                </c:pt>
                <c:pt idx="385">
                  <c:v>-0.235141942</c:v>
                </c:pt>
                <c:pt idx="386">
                  <c:v>-0.421986826</c:v>
                </c:pt>
                <c:pt idx="387">
                  <c:v>-0.596873378</c:v>
                </c:pt>
                <c:pt idx="388">
                  <c:v>-0.761121192</c:v>
                </c:pt>
                <c:pt idx="389">
                  <c:v>-0.912405222</c:v>
                </c:pt>
                <c:pt idx="390">
                  <c:v>-1.045665717</c:v>
                </c:pt>
                <c:pt idx="391">
                  <c:v>-1.15948779</c:v>
                </c:pt>
                <c:pt idx="392">
                  <c:v>-1.251232756</c:v>
                </c:pt>
                <c:pt idx="393">
                  <c:v>-1.316958512</c:v>
                </c:pt>
                <c:pt idx="394">
                  <c:v>-1.35765874</c:v>
                </c:pt>
                <c:pt idx="395">
                  <c:v>-1.37389226</c:v>
                </c:pt>
                <c:pt idx="396">
                  <c:v>-1.362437633</c:v>
                </c:pt>
                <c:pt idx="397">
                  <c:v>-1.320397714</c:v>
                </c:pt>
                <c:pt idx="398">
                  <c:v>-1.249876185</c:v>
                </c:pt>
                <c:pt idx="399">
                  <c:v>-1.150640986</c:v>
                </c:pt>
                <c:pt idx="400">
                  <c:v>-1.022584331</c:v>
                </c:pt>
                <c:pt idx="401">
                  <c:v>-0.874514295</c:v>
                </c:pt>
                <c:pt idx="402">
                  <c:v>-0.717858621</c:v>
                </c:pt>
                <c:pt idx="403">
                  <c:v>-0.559843103</c:v>
                </c:pt>
                <c:pt idx="404">
                  <c:v>-0.410244569</c:v>
                </c:pt>
                <c:pt idx="405">
                  <c:v>-0.276495426</c:v>
                </c:pt>
                <c:pt idx="406">
                  <c:v>-0.156101538</c:v>
                </c:pt>
                <c:pt idx="407">
                  <c:v>-0.042953315</c:v>
                </c:pt>
                <c:pt idx="408">
                  <c:v>0.066063824</c:v>
                </c:pt>
                <c:pt idx="409">
                  <c:v>0.173570773</c:v>
                </c:pt>
                <c:pt idx="410">
                  <c:v>0.284758668</c:v>
                </c:pt>
                <c:pt idx="411">
                  <c:v>0.397927254</c:v>
                </c:pt>
                <c:pt idx="412">
                  <c:v>0.507443135</c:v>
                </c:pt>
                <c:pt idx="413">
                  <c:v>0.608130988</c:v>
                </c:pt>
                <c:pt idx="414">
                  <c:v>0.693306579</c:v>
                </c:pt>
                <c:pt idx="415">
                  <c:v>0.750347536</c:v>
                </c:pt>
                <c:pt idx="416">
                  <c:v>0.769760203</c:v>
                </c:pt>
                <c:pt idx="417">
                  <c:v>0.748210871</c:v>
                </c:pt>
                <c:pt idx="418">
                  <c:v>0.683062853</c:v>
                </c:pt>
                <c:pt idx="419">
                  <c:v>0.575255532</c:v>
                </c:pt>
                <c:pt idx="420">
                  <c:v>0.432566127</c:v>
                </c:pt>
                <c:pt idx="421">
                  <c:v>0.26317144</c:v>
                </c:pt>
                <c:pt idx="422">
                  <c:v>0.074741888</c:v>
                </c:pt>
                <c:pt idx="423">
                  <c:v>-0.124716746</c:v>
                </c:pt>
                <c:pt idx="424">
                  <c:v>-0.326545144</c:v>
                </c:pt>
                <c:pt idx="425">
                  <c:v>-0.525740272</c:v>
                </c:pt>
                <c:pt idx="426">
                  <c:v>-0.723310915</c:v>
                </c:pt>
                <c:pt idx="427">
                  <c:v>-0.918037377</c:v>
                </c:pt>
                <c:pt idx="428">
                  <c:v>-1.109036266</c:v>
                </c:pt>
                <c:pt idx="429">
                  <c:v>-1.298069659</c:v>
                </c:pt>
                <c:pt idx="430">
                  <c:v>-1.484911256</c:v>
                </c:pt>
                <c:pt idx="431">
                  <c:v>-1.668763398</c:v>
                </c:pt>
                <c:pt idx="432">
                  <c:v>-1.85094934</c:v>
                </c:pt>
                <c:pt idx="433">
                  <c:v>-2.030995887</c:v>
                </c:pt>
                <c:pt idx="434">
                  <c:v>-2.20363606</c:v>
                </c:pt>
                <c:pt idx="435">
                  <c:v>-2.360240012</c:v>
                </c:pt>
                <c:pt idx="436">
                  <c:v>-2.48993196</c:v>
                </c:pt>
                <c:pt idx="437">
                  <c:v>-2.580293952</c:v>
                </c:pt>
                <c:pt idx="438">
                  <c:v>-2.621608867</c:v>
                </c:pt>
                <c:pt idx="439">
                  <c:v>-2.610686259</c:v>
                </c:pt>
                <c:pt idx="440">
                  <c:v>-2.550843491</c:v>
                </c:pt>
                <c:pt idx="441">
                  <c:v>-2.449706419</c:v>
                </c:pt>
                <c:pt idx="442">
                  <c:v>-2.319541398</c:v>
                </c:pt>
                <c:pt idx="443">
                  <c:v>-2.173706111</c:v>
                </c:pt>
                <c:pt idx="444">
                  <c:v>-2.020895206</c:v>
                </c:pt>
                <c:pt idx="445">
                  <c:v>-1.865552208</c:v>
                </c:pt>
                <c:pt idx="446">
                  <c:v>-1.706138752</c:v>
                </c:pt>
                <c:pt idx="447">
                  <c:v>-1.536960477</c:v>
                </c:pt>
                <c:pt idx="448">
                  <c:v>-1.355944117</c:v>
                </c:pt>
                <c:pt idx="449">
                  <c:v>-1.163681339</c:v>
                </c:pt>
                <c:pt idx="450">
                  <c:v>-0.964241762</c:v>
                </c:pt>
                <c:pt idx="451">
                  <c:v>-0.765850146</c:v>
                </c:pt>
                <c:pt idx="452">
                  <c:v>-0.57714505</c:v>
                </c:pt>
                <c:pt idx="453">
                  <c:v>-0.407306365</c:v>
                </c:pt>
                <c:pt idx="454">
                  <c:v>-0.262653645</c:v>
                </c:pt>
                <c:pt idx="455">
                  <c:v>-0.148663991</c:v>
                </c:pt>
                <c:pt idx="456">
                  <c:v>-0.069545461</c:v>
                </c:pt>
                <c:pt idx="457">
                  <c:v>-0.024648091</c:v>
                </c:pt>
                <c:pt idx="458">
                  <c:v>-0.009758445</c:v>
                </c:pt>
                <c:pt idx="459">
                  <c:v>-0.017395877</c:v>
                </c:pt>
                <c:pt idx="460">
                  <c:v>-0.038753739</c:v>
                </c:pt>
                <c:pt idx="461">
                  <c:v>-0.063341993</c:v>
                </c:pt>
                <c:pt idx="462">
                  <c:v>-0.084762915</c:v>
                </c:pt>
                <c:pt idx="463">
                  <c:v>-0.101839562</c:v>
                </c:pt>
                <c:pt idx="464">
                  <c:v>-0.116854091</c:v>
                </c:pt>
                <c:pt idx="465">
                  <c:v>-0.136190582</c:v>
                </c:pt>
                <c:pt idx="466">
                  <c:v>-0.172365171</c:v>
                </c:pt>
                <c:pt idx="467">
                  <c:v>-0.236112193</c:v>
                </c:pt>
                <c:pt idx="468">
                  <c:v>-0.332727737</c:v>
                </c:pt>
                <c:pt idx="469">
                  <c:v>-0.462125268</c:v>
                </c:pt>
                <c:pt idx="470">
                  <c:v>-0.620034114</c:v>
                </c:pt>
                <c:pt idx="471">
                  <c:v>-0.796225411</c:v>
                </c:pt>
                <c:pt idx="472">
                  <c:v>-0.979120814</c:v>
                </c:pt>
                <c:pt idx="473">
                  <c:v>-1.161932852</c:v>
                </c:pt>
                <c:pt idx="474">
                  <c:v>-1.336001161</c:v>
                </c:pt>
                <c:pt idx="475">
                  <c:v>-1.495669712</c:v>
                </c:pt>
                <c:pt idx="476">
                  <c:v>-1.638681105</c:v>
                </c:pt>
                <c:pt idx="477">
                  <c:v>-1.764517256</c:v>
                </c:pt>
                <c:pt idx="478">
                  <c:v>-1.873994502</c:v>
                </c:pt>
                <c:pt idx="479">
                  <c:v>-1.968740649</c:v>
                </c:pt>
                <c:pt idx="480">
                  <c:v>-2.051414381</c:v>
                </c:pt>
                <c:pt idx="481">
                  <c:v>-2.122308046</c:v>
                </c:pt>
                <c:pt idx="482">
                  <c:v>-2.176779632</c:v>
                </c:pt>
                <c:pt idx="483">
                  <c:v>-2.208817437</c:v>
                </c:pt>
                <c:pt idx="484">
                  <c:v>-2.213407877</c:v>
                </c:pt>
                <c:pt idx="485">
                  <c:v>-2.185351583</c:v>
                </c:pt>
                <c:pt idx="486">
                  <c:v>-2.119437521</c:v>
                </c:pt>
                <c:pt idx="487">
                  <c:v>-2.013903152</c:v>
                </c:pt>
                <c:pt idx="488">
                  <c:v>-1.871813409</c:v>
                </c:pt>
                <c:pt idx="489">
                  <c:v>-1.696574718</c:v>
                </c:pt>
                <c:pt idx="490">
                  <c:v>-1.496674389</c:v>
                </c:pt>
                <c:pt idx="491">
                  <c:v>-1.28192423</c:v>
                </c:pt>
                <c:pt idx="492">
                  <c:v>-1.061048817</c:v>
                </c:pt>
                <c:pt idx="493">
                  <c:v>-0.840341961</c:v>
                </c:pt>
                <c:pt idx="494">
                  <c:v>-0.626217335</c:v>
                </c:pt>
                <c:pt idx="495">
                  <c:v>-0.42283097</c:v>
                </c:pt>
                <c:pt idx="496">
                  <c:v>-0.229554511</c:v>
                </c:pt>
                <c:pt idx="497">
                  <c:v>-0.044934608</c:v>
                </c:pt>
                <c:pt idx="498">
                  <c:v>0.132136551</c:v>
                </c:pt>
                <c:pt idx="499">
                  <c:v>0.30486667</c:v>
                </c:pt>
                <c:pt idx="500">
                  <c:v>0.473530287</c:v>
                </c:pt>
                <c:pt idx="501">
                  <c:v>0.63285153</c:v>
                </c:pt>
                <c:pt idx="502">
                  <c:v>0.774945646</c:v>
                </c:pt>
                <c:pt idx="503">
                  <c:v>0.890117746</c:v>
                </c:pt>
                <c:pt idx="504">
                  <c:v>0.9709981</c:v>
                </c:pt>
                <c:pt idx="505">
                  <c:v>1.010942591</c:v>
                </c:pt>
                <c:pt idx="506">
                  <c:v>1.009577246</c:v>
                </c:pt>
                <c:pt idx="507">
                  <c:v>0.970416335</c:v>
                </c:pt>
                <c:pt idx="508">
                  <c:v>0.899189693</c:v>
                </c:pt>
                <c:pt idx="509">
                  <c:v>0.806163411</c:v>
                </c:pt>
                <c:pt idx="510">
                  <c:v>0.702555734</c:v>
                </c:pt>
                <c:pt idx="511">
                  <c:v>0.598993489</c:v>
                </c:pt>
                <c:pt idx="512">
                  <c:v>0.502996703</c:v>
                </c:pt>
                <c:pt idx="513">
                  <c:v>0.419705211</c:v>
                </c:pt>
                <c:pt idx="514">
                  <c:v>0.352606951</c:v>
                </c:pt>
                <c:pt idx="515">
                  <c:v>0.301953223</c:v>
                </c:pt>
                <c:pt idx="516">
                  <c:v>0.266774222</c:v>
                </c:pt>
                <c:pt idx="517">
                  <c:v>0.244484802</c:v>
                </c:pt>
                <c:pt idx="518">
                  <c:v>0.227623176</c:v>
                </c:pt>
                <c:pt idx="519">
                  <c:v>0.208481066</c:v>
                </c:pt>
                <c:pt idx="520">
                  <c:v>0.179109325</c:v>
                </c:pt>
                <c:pt idx="521">
                  <c:v>0.135134475</c:v>
                </c:pt>
                <c:pt idx="522">
                  <c:v>0.076015861</c:v>
                </c:pt>
                <c:pt idx="523">
                  <c:v>0.008168439</c:v>
                </c:pt>
                <c:pt idx="524">
                  <c:v>-0.056339298</c:v>
                </c:pt>
                <c:pt idx="525">
                  <c:v>-0.107388725</c:v>
                </c:pt>
                <c:pt idx="526">
                  <c:v>-0.1320618</c:v>
                </c:pt>
                <c:pt idx="527">
                  <c:v>-0.123359589</c:v>
                </c:pt>
                <c:pt idx="528">
                  <c:v>-0.082267412</c:v>
                </c:pt>
                <c:pt idx="529">
                  <c:v>-0.012840752</c:v>
                </c:pt>
                <c:pt idx="530">
                  <c:v>0.075382149</c:v>
                </c:pt>
                <c:pt idx="531">
                  <c:v>0.170271703</c:v>
                </c:pt>
                <c:pt idx="532">
                  <c:v>0.262189389</c:v>
                </c:pt>
                <c:pt idx="533">
                  <c:v>0.346904316</c:v>
                </c:pt>
                <c:pt idx="534">
                  <c:v>0.425097509</c:v>
                </c:pt>
                <c:pt idx="535">
                  <c:v>0.500716922</c:v>
                </c:pt>
                <c:pt idx="536">
                  <c:v>0.583783598</c:v>
                </c:pt>
                <c:pt idx="537">
                  <c:v>0.685080129</c:v>
                </c:pt>
                <c:pt idx="538">
                  <c:v>0.811992232</c:v>
                </c:pt>
                <c:pt idx="539">
                  <c:v>0.969683649</c:v>
                </c:pt>
                <c:pt idx="540">
                  <c:v>1.155355257</c:v>
                </c:pt>
                <c:pt idx="541">
                  <c:v>1.358412246</c:v>
                </c:pt>
                <c:pt idx="542">
                  <c:v>1.559908382</c:v>
                </c:pt>
                <c:pt idx="543">
                  <c:v>1.741049257</c:v>
                </c:pt>
                <c:pt idx="544">
                  <c:v>1.883414595</c:v>
                </c:pt>
                <c:pt idx="545">
                  <c:v>1.973783951</c:v>
                </c:pt>
                <c:pt idx="546">
                  <c:v>2.011594147</c:v>
                </c:pt>
                <c:pt idx="547">
                  <c:v>2.003816146</c:v>
                </c:pt>
                <c:pt idx="548">
                  <c:v>1.962625348</c:v>
                </c:pt>
                <c:pt idx="549">
                  <c:v>1.90367252</c:v>
                </c:pt>
                <c:pt idx="550">
                  <c:v>1.840899326</c:v>
                </c:pt>
                <c:pt idx="551">
                  <c:v>1.785653228</c:v>
                </c:pt>
                <c:pt idx="552">
                  <c:v>1.742701623</c:v>
                </c:pt>
                <c:pt idx="553">
                  <c:v>1.711768622</c:v>
                </c:pt>
                <c:pt idx="554">
                  <c:v>1.688876682</c:v>
                </c:pt>
                <c:pt idx="555">
                  <c:v>1.66434153</c:v>
                </c:pt>
                <c:pt idx="556">
                  <c:v>1.62865143</c:v>
                </c:pt>
                <c:pt idx="557">
                  <c:v>1.573773103</c:v>
                </c:pt>
                <c:pt idx="558">
                  <c:v>1.492443343</c:v>
                </c:pt>
                <c:pt idx="559">
                  <c:v>1.384151175</c:v>
                </c:pt>
                <c:pt idx="560">
                  <c:v>1.255355461</c:v>
                </c:pt>
                <c:pt idx="561">
                  <c:v>1.119315204</c:v>
                </c:pt>
                <c:pt idx="562">
                  <c:v>0.992401598</c:v>
                </c:pt>
                <c:pt idx="563">
                  <c:v>0.894560655</c:v>
                </c:pt>
                <c:pt idx="564">
                  <c:v>0.841582243</c:v>
                </c:pt>
                <c:pt idx="565">
                  <c:v>0.839397806</c:v>
                </c:pt>
                <c:pt idx="566">
                  <c:v>0.885955496</c:v>
                </c:pt>
                <c:pt idx="567">
                  <c:v>0.967224213</c:v>
                </c:pt>
                <c:pt idx="568">
                  <c:v>1.063708555</c:v>
                </c:pt>
                <c:pt idx="569">
                  <c:v>1.155482324</c:v>
                </c:pt>
                <c:pt idx="570">
                  <c:v>1.224972132</c:v>
                </c:pt>
                <c:pt idx="571">
                  <c:v>1.262211601</c:v>
                </c:pt>
                <c:pt idx="572">
                  <c:v>1.266985134</c:v>
                </c:pt>
                <c:pt idx="573">
                  <c:v>1.249979423</c:v>
                </c:pt>
                <c:pt idx="574">
                  <c:v>1.226934078</c:v>
                </c:pt>
                <c:pt idx="575">
                  <c:v>1.213468854</c:v>
                </c:pt>
                <c:pt idx="576">
                  <c:v>1.222787149</c:v>
                </c:pt>
                <c:pt idx="577">
                  <c:v>1.259583483</c:v>
                </c:pt>
                <c:pt idx="578">
                  <c:v>1.31965958</c:v>
                </c:pt>
                <c:pt idx="579">
                  <c:v>1.393994715</c:v>
                </c:pt>
                <c:pt idx="580">
                  <c:v>1.468780377</c:v>
                </c:pt>
                <c:pt idx="581">
                  <c:v>1.531054323</c:v>
                </c:pt>
                <c:pt idx="582">
                  <c:v>1.569777334</c:v>
                </c:pt>
                <c:pt idx="583">
                  <c:v>1.583228406</c:v>
                </c:pt>
                <c:pt idx="584">
                  <c:v>1.571460939</c:v>
                </c:pt>
                <c:pt idx="585">
                  <c:v>1.53875929</c:v>
                </c:pt>
                <c:pt idx="586">
                  <c:v>1.497763727</c:v>
                </c:pt>
                <c:pt idx="587">
                  <c:v>1.460482578</c:v>
                </c:pt>
                <c:pt idx="588">
                  <c:v>1.436799732</c:v>
                </c:pt>
                <c:pt idx="589">
                  <c:v>1.432784244</c:v>
                </c:pt>
                <c:pt idx="590">
                  <c:v>1.44996213</c:v>
                </c:pt>
                <c:pt idx="591">
                  <c:v>1.481022706</c:v>
                </c:pt>
                <c:pt idx="592">
                  <c:v>1.512302811</c:v>
                </c:pt>
                <c:pt idx="593">
                  <c:v>1.530106693</c:v>
                </c:pt>
                <c:pt idx="594">
                  <c:v>1.518785385</c:v>
                </c:pt>
                <c:pt idx="595">
                  <c:v>1.465796509</c:v>
                </c:pt>
                <c:pt idx="596">
                  <c:v>1.369511186</c:v>
                </c:pt>
                <c:pt idx="597">
                  <c:v>1.234838996</c:v>
                </c:pt>
                <c:pt idx="598">
                  <c:v>1.071979388</c:v>
                </c:pt>
                <c:pt idx="599">
                  <c:v>0.894016815</c:v>
                </c:pt>
                <c:pt idx="600">
                  <c:v>0.719044775</c:v>
                </c:pt>
                <c:pt idx="601">
                  <c:v>0.562978317</c:v>
                </c:pt>
                <c:pt idx="602">
                  <c:v>0.433977744</c:v>
                </c:pt>
                <c:pt idx="603">
                  <c:v>0.340436505</c:v>
                </c:pt>
                <c:pt idx="604">
                  <c:v>0.284351928</c:v>
                </c:pt>
                <c:pt idx="605">
                  <c:v>0.260464982</c:v>
                </c:pt>
                <c:pt idx="606">
                  <c:v>0.260663982</c:v>
                </c:pt>
                <c:pt idx="607">
                  <c:v>0.274590069</c:v>
                </c:pt>
                <c:pt idx="608">
                  <c:v>0.289577379</c:v>
                </c:pt>
                <c:pt idx="609">
                  <c:v>0.294731129</c:v>
                </c:pt>
                <c:pt idx="610">
                  <c:v>0.286006063</c:v>
                </c:pt>
                <c:pt idx="611">
                  <c:v>0.263656922</c:v>
                </c:pt>
                <c:pt idx="612">
                  <c:v>0.229980717</c:v>
                </c:pt>
                <c:pt idx="613">
                  <c:v>0.194619213</c:v>
                </c:pt>
                <c:pt idx="614">
                  <c:v>0.170211328</c:v>
                </c:pt>
                <c:pt idx="615">
                  <c:v>0.166448863</c:v>
                </c:pt>
                <c:pt idx="616">
                  <c:v>0.189573309</c:v>
                </c:pt>
                <c:pt idx="617">
                  <c:v>0.242019785</c:v>
                </c:pt>
                <c:pt idx="618">
                  <c:v>0.318291271</c:v>
                </c:pt>
                <c:pt idx="619">
                  <c:v>0.404204084</c:v>
                </c:pt>
                <c:pt idx="620">
                  <c:v>0.485960624</c:v>
                </c:pt>
                <c:pt idx="621">
                  <c:v>0.54638942</c:v>
                </c:pt>
                <c:pt idx="622">
                  <c:v>0.57228878</c:v>
                </c:pt>
                <c:pt idx="623">
                  <c:v>0.560504148</c:v>
                </c:pt>
                <c:pt idx="624">
                  <c:v>0.514764148</c:v>
                </c:pt>
                <c:pt idx="625">
                  <c:v>0.445860507</c:v>
                </c:pt>
                <c:pt idx="626">
                  <c:v>0.369639075</c:v>
                </c:pt>
                <c:pt idx="627">
                  <c:v>0.301145915</c:v>
                </c:pt>
                <c:pt idx="628">
                  <c:v>0.251338717</c:v>
                </c:pt>
                <c:pt idx="629">
                  <c:v>0.222521729</c:v>
                </c:pt>
                <c:pt idx="630">
                  <c:v>0.210894436</c:v>
                </c:pt>
                <c:pt idx="631">
                  <c:v>0.207010109</c:v>
                </c:pt>
                <c:pt idx="632">
                  <c:v>0.197609064</c:v>
                </c:pt>
                <c:pt idx="633">
                  <c:v>0.172259869</c:v>
                </c:pt>
                <c:pt idx="634">
                  <c:v>0.123698109</c:v>
                </c:pt>
                <c:pt idx="635">
                  <c:v>0.050557121</c:v>
                </c:pt>
                <c:pt idx="636">
                  <c:v>-0.042480226</c:v>
                </c:pt>
                <c:pt idx="637">
                  <c:v>-0.142256748</c:v>
                </c:pt>
                <c:pt idx="638">
                  <c:v>-0.234417667</c:v>
                </c:pt>
                <c:pt idx="639">
                  <c:v>-0.306809683</c:v>
                </c:pt>
                <c:pt idx="640">
                  <c:v>-0.346594951</c:v>
                </c:pt>
                <c:pt idx="641">
                  <c:v>-0.349143353</c:v>
                </c:pt>
                <c:pt idx="642">
                  <c:v>-0.317388701</c:v>
                </c:pt>
                <c:pt idx="643">
                  <c:v>-0.260016191</c:v>
                </c:pt>
                <c:pt idx="644">
                  <c:v>-0.191073725</c:v>
                </c:pt>
                <c:pt idx="645">
                  <c:v>-0.128624783</c:v>
                </c:pt>
                <c:pt idx="646">
                  <c:v>-0.090869755</c:v>
                </c:pt>
                <c:pt idx="647">
                  <c:v>-0.08939888</c:v>
                </c:pt>
                <c:pt idx="648">
                  <c:v>-0.130275355</c:v>
                </c:pt>
                <c:pt idx="649">
                  <c:v>-0.21400161</c:v>
                </c:pt>
                <c:pt idx="650">
                  <c:v>-0.32790669</c:v>
                </c:pt>
                <c:pt idx="651">
                  <c:v>-0.453807638</c:v>
                </c:pt>
                <c:pt idx="652">
                  <c:v>-0.571414274</c:v>
                </c:pt>
                <c:pt idx="653">
                  <c:v>-0.660406136</c:v>
                </c:pt>
                <c:pt idx="654">
                  <c:v>-0.706153399</c:v>
                </c:pt>
                <c:pt idx="655">
                  <c:v>-0.703245688</c:v>
                </c:pt>
                <c:pt idx="656">
                  <c:v>-0.658862909</c:v>
                </c:pt>
                <c:pt idx="657">
                  <c:v>-0.588189284</c:v>
                </c:pt>
                <c:pt idx="658">
                  <c:v>-0.511682734</c:v>
                </c:pt>
                <c:pt idx="659">
                  <c:v>-0.450716838</c:v>
                </c:pt>
                <c:pt idx="660">
                  <c:v>-0.421015051</c:v>
                </c:pt>
                <c:pt idx="661">
                  <c:v>-0.428967825</c:v>
                </c:pt>
                <c:pt idx="662">
                  <c:v>-0.469859315</c:v>
                </c:pt>
                <c:pt idx="663">
                  <c:v>-0.531389458</c:v>
                </c:pt>
                <c:pt idx="664">
                  <c:v>-0.593675525</c:v>
                </c:pt>
                <c:pt idx="665">
                  <c:v>-0.635605151</c:v>
                </c:pt>
                <c:pt idx="666">
                  <c:v>-0.645561523</c:v>
                </c:pt>
                <c:pt idx="667">
                  <c:v>-0.622720296</c:v>
                </c:pt>
                <c:pt idx="668">
                  <c:v>-0.578036954</c:v>
                </c:pt>
                <c:pt idx="669">
                  <c:v>-0.531881269</c:v>
                </c:pt>
                <c:pt idx="670">
                  <c:v>-0.50823612</c:v>
                </c:pt>
                <c:pt idx="671">
                  <c:v>-0.527762265</c:v>
                </c:pt>
                <c:pt idx="672">
                  <c:v>-0.598385142</c:v>
                </c:pt>
                <c:pt idx="673">
                  <c:v>-0.715561411</c:v>
                </c:pt>
                <c:pt idx="674">
                  <c:v>-0.863320881</c:v>
                </c:pt>
                <c:pt idx="675">
                  <c:v>-1.017197292</c:v>
                </c:pt>
                <c:pt idx="676">
                  <c:v>-1.154135633</c:v>
                </c:pt>
                <c:pt idx="677">
                  <c:v>-1.257440648</c:v>
                </c:pt>
                <c:pt idx="678">
                  <c:v>-1.319575803</c:v>
                </c:pt>
                <c:pt idx="679">
                  <c:v>-1.343504677</c:v>
                </c:pt>
                <c:pt idx="680">
                  <c:v>-1.339523467</c:v>
                </c:pt>
                <c:pt idx="681">
                  <c:v>-1.324598055</c:v>
                </c:pt>
                <c:pt idx="682">
                  <c:v>-1.313694475</c:v>
                </c:pt>
                <c:pt idx="683">
                  <c:v>-1.319019334</c:v>
                </c:pt>
                <c:pt idx="684">
                  <c:v>-1.349274861</c:v>
                </c:pt>
                <c:pt idx="685">
                  <c:v>-1.40795746</c:v>
                </c:pt>
                <c:pt idx="686">
                  <c:v>-1.490627812</c:v>
                </c:pt>
                <c:pt idx="687">
                  <c:v>-1.586271321</c:v>
                </c:pt>
                <c:pt idx="688">
                  <c:v>-1.681057557</c:v>
                </c:pt>
                <c:pt idx="689">
                  <c:v>-1.758230626</c:v>
                </c:pt>
                <c:pt idx="690">
                  <c:v>-1.803729016</c:v>
                </c:pt>
                <c:pt idx="691">
                  <c:v>-1.80990998</c:v>
                </c:pt>
                <c:pt idx="692">
                  <c:v>-1.774136227</c:v>
                </c:pt>
                <c:pt idx="693">
                  <c:v>-1.702960985</c:v>
                </c:pt>
                <c:pt idx="694">
                  <c:v>-1.609945517</c:v>
                </c:pt>
                <c:pt idx="695">
                  <c:v>-1.511536441</c:v>
                </c:pt>
                <c:pt idx="696">
                  <c:v>-1.424515572</c:v>
                </c:pt>
                <c:pt idx="697">
                  <c:v>-1.360822989</c:v>
                </c:pt>
                <c:pt idx="698">
                  <c:v>-1.327326272</c:v>
                </c:pt>
                <c:pt idx="699">
                  <c:v>-1.323072421</c:v>
                </c:pt>
                <c:pt idx="700">
                  <c:v>-1.339207041</c:v>
                </c:pt>
                <c:pt idx="701">
                  <c:v>-1.362395615</c:v>
                </c:pt>
                <c:pt idx="702">
                  <c:v>-1.375934624</c:v>
                </c:pt>
                <c:pt idx="703">
                  <c:v>-1.367511519</c:v>
                </c:pt>
                <c:pt idx="704">
                  <c:v>-1.329358689</c:v>
                </c:pt>
                <c:pt idx="705">
                  <c:v>-1.2605441</c:v>
                </c:pt>
                <c:pt idx="706">
                  <c:v>-1.167489822</c:v>
                </c:pt>
                <c:pt idx="707">
                  <c:v>-1.064850543</c:v>
                </c:pt>
                <c:pt idx="708">
                  <c:v>-0.968922866</c:v>
                </c:pt>
                <c:pt idx="709">
                  <c:v>-0.894057765</c:v>
                </c:pt>
                <c:pt idx="710">
                  <c:v>-0.850367144</c:v>
                </c:pt>
                <c:pt idx="711">
                  <c:v>-0.841021447</c:v>
                </c:pt>
                <c:pt idx="712">
                  <c:v>-0.861047924</c:v>
                </c:pt>
                <c:pt idx="713">
                  <c:v>-0.901143765</c:v>
                </c:pt>
                <c:pt idx="714">
                  <c:v>-0.948088248</c:v>
                </c:pt>
                <c:pt idx="715">
                  <c:v>-0.988970242</c:v>
                </c:pt>
                <c:pt idx="716">
                  <c:v>-1.014019351</c:v>
                </c:pt>
                <c:pt idx="717">
                  <c:v>-1.02156757</c:v>
                </c:pt>
                <c:pt idx="718">
                  <c:v>-1.017656295</c:v>
                </c:pt>
                <c:pt idx="719">
                  <c:v>-1.011108166</c:v>
                </c:pt>
                <c:pt idx="720">
                  <c:v>-1.015979026</c:v>
                </c:pt>
                <c:pt idx="721">
                  <c:v>-1.0474591</c:v>
                </c:pt>
                <c:pt idx="722">
                  <c:v>-1.114271404</c:v>
                </c:pt>
                <c:pt idx="723">
                  <c:v>-1.218098882</c:v>
                </c:pt>
                <c:pt idx="724">
                  <c:v>-1.354729365</c:v>
                </c:pt>
                <c:pt idx="725">
                  <c:v>-1.513173047</c:v>
                </c:pt>
                <c:pt idx="726">
                  <c:v>-1.676834765</c:v>
                </c:pt>
                <c:pt idx="727">
                  <c:v>-1.827699134</c:v>
                </c:pt>
                <c:pt idx="728">
                  <c:v>-1.948728698</c:v>
                </c:pt>
                <c:pt idx="729">
                  <c:v>-2.025363334</c:v>
                </c:pt>
                <c:pt idx="730">
                  <c:v>-2.04910486</c:v>
                </c:pt>
                <c:pt idx="731">
                  <c:v>-2.021919811</c:v>
                </c:pt>
                <c:pt idx="732">
                  <c:v>-1.951126117</c:v>
                </c:pt>
                <c:pt idx="733">
                  <c:v>-1.848573886</c:v>
                </c:pt>
                <c:pt idx="734">
                  <c:v>-1.731068499</c:v>
                </c:pt>
                <c:pt idx="735">
                  <c:v>-1.616253228</c:v>
                </c:pt>
                <c:pt idx="736">
                  <c:v>-1.514715658</c:v>
                </c:pt>
                <c:pt idx="737">
                  <c:v>-1.432416326</c:v>
                </c:pt>
                <c:pt idx="738">
                  <c:v>-1.367993797</c:v>
                </c:pt>
                <c:pt idx="739">
                  <c:v>-1.313659865</c:v>
                </c:pt>
                <c:pt idx="740">
                  <c:v>-1.25756939</c:v>
                </c:pt>
                <c:pt idx="741">
                  <c:v>-1.186634685</c:v>
                </c:pt>
                <c:pt idx="742">
                  <c:v>-1.09001463</c:v>
                </c:pt>
                <c:pt idx="743">
                  <c:v>-0.959030499</c:v>
                </c:pt>
                <c:pt idx="744">
                  <c:v>-0.792743364</c:v>
                </c:pt>
                <c:pt idx="745">
                  <c:v>-0.5990699</c:v>
                </c:pt>
                <c:pt idx="746">
                  <c:v>-0.39038309</c:v>
                </c:pt>
                <c:pt idx="747">
                  <c:v>-0.183594704</c:v>
                </c:pt>
                <c:pt idx="748">
                  <c:v>0.000360359</c:v>
                </c:pt>
                <c:pt idx="749">
                  <c:v>0.145647343</c:v>
                </c:pt>
                <c:pt idx="750">
                  <c:v>0.246348433</c:v>
                </c:pt>
                <c:pt idx="751">
                  <c:v>0.30407601</c:v>
                </c:pt>
                <c:pt idx="752">
                  <c:v>0.330139946</c:v>
                </c:pt>
                <c:pt idx="753">
                  <c:v>0.342193654</c:v>
                </c:pt>
                <c:pt idx="754">
                  <c:v>0.357875111</c:v>
                </c:pt>
                <c:pt idx="755">
                  <c:v>0.390046431</c:v>
                </c:pt>
                <c:pt idx="756">
                  <c:v>0.445804975</c:v>
                </c:pt>
                <c:pt idx="757">
                  <c:v>0.522747084</c:v>
                </c:pt>
                <c:pt idx="758">
                  <c:v>0.609309143</c:v>
                </c:pt>
                <c:pt idx="759">
                  <c:v>0.687277932</c:v>
                </c:pt>
                <c:pt idx="760">
                  <c:v>0.739559537</c:v>
                </c:pt>
                <c:pt idx="761">
                  <c:v>0.751681421</c:v>
                </c:pt>
                <c:pt idx="762">
                  <c:v>0.713687664</c:v>
                </c:pt>
                <c:pt idx="763">
                  <c:v>0.628549617</c:v>
                </c:pt>
                <c:pt idx="764">
                  <c:v>0.509097472</c:v>
                </c:pt>
                <c:pt idx="765">
                  <c:v>0.373595406</c:v>
                </c:pt>
                <c:pt idx="766">
                  <c:v>0.243067856</c:v>
                </c:pt>
                <c:pt idx="767">
                  <c:v>0.135620962</c:v>
                </c:pt>
                <c:pt idx="768">
                  <c:v>0.059786412</c:v>
                </c:pt>
                <c:pt idx="769">
                  <c:v>0.013612655</c:v>
                </c:pt>
                <c:pt idx="770">
                  <c:v>-0.012498187</c:v>
                </c:pt>
                <c:pt idx="771">
                  <c:v>-0.033959894</c:v>
                </c:pt>
                <c:pt idx="772">
                  <c:v>-0.068008078</c:v>
                </c:pt>
                <c:pt idx="773">
                  <c:v>-0.124968615</c:v>
                </c:pt>
                <c:pt idx="774">
                  <c:v>-0.206596402</c:v>
                </c:pt>
                <c:pt idx="775">
                  <c:v>-0.308377235</c:v>
                </c:pt>
                <c:pt idx="776">
                  <c:v>-0.420748977</c:v>
                </c:pt>
                <c:pt idx="777">
                  <c:v>-0.528640007</c:v>
                </c:pt>
                <c:pt idx="778">
                  <c:v>-0.6177011</c:v>
                </c:pt>
                <c:pt idx="779">
                  <c:v>-0.677057615</c:v>
                </c:pt>
                <c:pt idx="780">
                  <c:v>-0.696822129</c:v>
                </c:pt>
                <c:pt idx="781">
                  <c:v>-0.672286607</c:v>
                </c:pt>
                <c:pt idx="782">
                  <c:v>-0.604560576</c:v>
                </c:pt>
                <c:pt idx="783">
                  <c:v>-0.498708732</c:v>
                </c:pt>
                <c:pt idx="784">
                  <c:v>-0.362837116</c:v>
                </c:pt>
                <c:pt idx="785">
                  <c:v>-0.209405128</c:v>
                </c:pt>
                <c:pt idx="786">
                  <c:v>-0.050995587</c:v>
                </c:pt>
                <c:pt idx="787">
                  <c:v>0.102837067</c:v>
                </c:pt>
                <c:pt idx="788">
                  <c:v>0.246206326</c:v>
                </c:pt>
                <c:pt idx="789">
                  <c:v>0.376277618</c:v>
                </c:pt>
                <c:pt idx="790">
                  <c:v>0.496996908</c:v>
                </c:pt>
                <c:pt idx="791">
                  <c:v>0.61665081</c:v>
                </c:pt>
                <c:pt idx="792">
                  <c:v>0.74366237</c:v>
                </c:pt>
                <c:pt idx="793">
                  <c:v>0.885494911</c:v>
                </c:pt>
                <c:pt idx="794">
                  <c:v>1.045987676</c:v>
                </c:pt>
                <c:pt idx="795">
                  <c:v>1.222245149</c:v>
                </c:pt>
                <c:pt idx="796">
                  <c:v>1.403440178</c:v>
                </c:pt>
                <c:pt idx="797">
                  <c:v>1.577659358</c:v>
                </c:pt>
                <c:pt idx="798">
                  <c:v>1.733199272</c:v>
                </c:pt>
                <c:pt idx="799">
                  <c:v>1.858527877</c:v>
                </c:pt>
                <c:pt idx="800">
                  <c:v>1.950124649</c:v>
                </c:pt>
                <c:pt idx="801">
                  <c:v>2.013129249</c:v>
                </c:pt>
                <c:pt idx="802">
                  <c:v>2.055620354</c:v>
                </c:pt>
                <c:pt idx="803">
                  <c:v>2.086914901</c:v>
                </c:pt>
                <c:pt idx="804">
                  <c:v>2.117822593</c:v>
                </c:pt>
                <c:pt idx="805">
                  <c:v>2.153584958</c:v>
                </c:pt>
                <c:pt idx="806">
                  <c:v>2.192023142</c:v>
                </c:pt>
                <c:pt idx="807">
                  <c:v>2.229057768</c:v>
                </c:pt>
                <c:pt idx="808">
                  <c:v>2.257217993</c:v>
                </c:pt>
                <c:pt idx="809">
                  <c:v>2.26689937</c:v>
                </c:pt>
                <c:pt idx="810">
                  <c:v>2.251191072</c:v>
                </c:pt>
                <c:pt idx="811">
                  <c:v>2.208867</c:v>
                </c:pt>
                <c:pt idx="812">
                  <c:v>2.139838584</c:v>
                </c:pt>
                <c:pt idx="813">
                  <c:v>2.047720091</c:v>
                </c:pt>
                <c:pt idx="814">
                  <c:v>1.94127366</c:v>
                </c:pt>
                <c:pt idx="815">
                  <c:v>1.831066787</c:v>
                </c:pt>
                <c:pt idx="816">
                  <c:v>1.724896834</c:v>
                </c:pt>
                <c:pt idx="817">
                  <c:v>1.628068264</c:v>
                </c:pt>
                <c:pt idx="818">
                  <c:v>1.544712618</c:v>
                </c:pt>
                <c:pt idx="819">
                  <c:v>1.473248609</c:v>
                </c:pt>
                <c:pt idx="820">
                  <c:v>1.409798046</c:v>
                </c:pt>
                <c:pt idx="821">
                  <c:v>1.350273847</c:v>
                </c:pt>
                <c:pt idx="822">
                  <c:v>1.290906506</c:v>
                </c:pt>
                <c:pt idx="823">
                  <c:v>1.227671333</c:v>
                </c:pt>
                <c:pt idx="824">
                  <c:v>1.160227058</c:v>
                </c:pt>
                <c:pt idx="825">
                  <c:v>1.089829321</c:v>
                </c:pt>
                <c:pt idx="826">
                  <c:v>1.017435841</c:v>
                </c:pt>
                <c:pt idx="827">
                  <c:v>0.946204591</c:v>
                </c:pt>
                <c:pt idx="828">
                  <c:v>0.881892696</c:v>
                </c:pt>
                <c:pt idx="829">
                  <c:v>0.830779649</c:v>
                </c:pt>
                <c:pt idx="830">
                  <c:v>0.796638716</c:v>
                </c:pt>
                <c:pt idx="831">
                  <c:v>0.784583177</c:v>
                </c:pt>
                <c:pt idx="832">
                  <c:v>0.797216486</c:v>
                </c:pt>
                <c:pt idx="833">
                  <c:v>0.833009126</c:v>
                </c:pt>
                <c:pt idx="834">
                  <c:v>0.887893663</c:v>
                </c:pt>
                <c:pt idx="835">
                  <c:v>0.955720216</c:v>
                </c:pt>
                <c:pt idx="836">
                  <c:v>1.027373368</c:v>
                </c:pt>
                <c:pt idx="837">
                  <c:v>1.094661807</c:v>
                </c:pt>
                <c:pt idx="838">
                  <c:v>1.153334254</c:v>
                </c:pt>
                <c:pt idx="839">
                  <c:v>1.200253674</c:v>
                </c:pt>
                <c:pt idx="840">
                  <c:v>1.235455723</c:v>
                </c:pt>
                <c:pt idx="841">
                  <c:v>1.265001885</c:v>
                </c:pt>
                <c:pt idx="842">
                  <c:v>1.295833718</c:v>
                </c:pt>
                <c:pt idx="843">
                  <c:v>1.333384555</c:v>
                </c:pt>
                <c:pt idx="844">
                  <c:v>1.382312631</c:v>
                </c:pt>
                <c:pt idx="845">
                  <c:v>1.442759143</c:v>
                </c:pt>
                <c:pt idx="846">
                  <c:v>1.509735625</c:v>
                </c:pt>
                <c:pt idx="847">
                  <c:v>1.575089772</c:v>
                </c:pt>
                <c:pt idx="848">
                  <c:v>1.629370876</c:v>
                </c:pt>
                <c:pt idx="849">
                  <c:v>1.663766202</c:v>
                </c:pt>
                <c:pt idx="850">
                  <c:v>1.672600581</c:v>
                </c:pt>
                <c:pt idx="851">
                  <c:v>1.657323446</c:v>
                </c:pt>
                <c:pt idx="852">
                  <c:v>1.622580682</c:v>
                </c:pt>
                <c:pt idx="853">
                  <c:v>1.575760982</c:v>
                </c:pt>
                <c:pt idx="854">
                  <c:v>1.525685389</c:v>
                </c:pt>
                <c:pt idx="855">
                  <c:v>1.482061587</c:v>
                </c:pt>
                <c:pt idx="856">
                  <c:v>1.452059466</c:v>
                </c:pt>
                <c:pt idx="857">
                  <c:v>1.437802563</c:v>
                </c:pt>
                <c:pt idx="858">
                  <c:v>1.437734852</c:v>
                </c:pt>
                <c:pt idx="859">
                  <c:v>1.445182753</c:v>
                </c:pt>
                <c:pt idx="860">
                  <c:v>1.449080356</c:v>
                </c:pt>
                <c:pt idx="861">
                  <c:v>1.437956545</c:v>
                </c:pt>
                <c:pt idx="862">
                  <c:v>1.401060199</c:v>
                </c:pt>
                <c:pt idx="863">
                  <c:v>1.332455297</c:v>
                </c:pt>
                <c:pt idx="864">
                  <c:v>1.232623622</c:v>
                </c:pt>
                <c:pt idx="865">
                  <c:v>1.10965071</c:v>
                </c:pt>
                <c:pt idx="866">
                  <c:v>0.975185837</c:v>
                </c:pt>
                <c:pt idx="867">
                  <c:v>0.842020777</c:v>
                </c:pt>
                <c:pt idx="868">
                  <c:v>0.722917851</c:v>
                </c:pt>
                <c:pt idx="869">
                  <c:v>0.625718177</c:v>
                </c:pt>
                <c:pt idx="870">
                  <c:v>0.552368893</c:v>
                </c:pt>
                <c:pt idx="871">
                  <c:v>0.500400552</c:v>
                </c:pt>
                <c:pt idx="872">
                  <c:v>0.4620273</c:v>
                </c:pt>
                <c:pt idx="873">
                  <c:v>0.427649608</c:v>
                </c:pt>
                <c:pt idx="874">
                  <c:v>0.388047049</c:v>
                </c:pt>
                <c:pt idx="875">
                  <c:v>0.333683025</c:v>
                </c:pt>
                <c:pt idx="876">
                  <c:v>0.258563918</c:v>
                </c:pt>
                <c:pt idx="877">
                  <c:v>0.160795689</c:v>
                </c:pt>
                <c:pt idx="878">
                  <c:v>0.045399116</c:v>
                </c:pt>
                <c:pt idx="879">
                  <c:v>-0.079300402</c:v>
                </c:pt>
                <c:pt idx="880">
                  <c:v>-0.202747885</c:v>
                </c:pt>
                <c:pt idx="881">
                  <c:v>-0.311716407</c:v>
                </c:pt>
                <c:pt idx="882">
                  <c:v>-0.39710327</c:v>
                </c:pt>
                <c:pt idx="883">
                  <c:v>-0.454756345</c:v>
                </c:pt>
                <c:pt idx="884">
                  <c:v>-0.485026399</c:v>
                </c:pt>
                <c:pt idx="885">
                  <c:v>-0.493361005</c:v>
                </c:pt>
                <c:pt idx="886">
                  <c:v>-0.49107818</c:v>
                </c:pt>
                <c:pt idx="887">
                  <c:v>-0.490308182</c:v>
                </c:pt>
                <c:pt idx="888">
                  <c:v>-0.500531018</c:v>
                </c:pt>
                <c:pt idx="889">
                  <c:v>-0.529063908</c:v>
                </c:pt>
                <c:pt idx="890">
                  <c:v>-0.577402168</c:v>
                </c:pt>
                <c:pt idx="891">
                  <c:v>-0.638618196</c:v>
                </c:pt>
                <c:pt idx="892">
                  <c:v>-0.701686708</c:v>
                </c:pt>
                <c:pt idx="893">
                  <c:v>-0.753525707</c:v>
                </c:pt>
                <c:pt idx="894">
                  <c:v>-0.783044617</c:v>
                </c:pt>
                <c:pt idx="895">
                  <c:v>-0.782171541</c:v>
                </c:pt>
                <c:pt idx="896">
                  <c:v>-0.75185613</c:v>
                </c:pt>
                <c:pt idx="897">
                  <c:v>-0.700460074</c:v>
                </c:pt>
                <c:pt idx="898">
                  <c:v>-0.638938251</c:v>
                </c:pt>
                <c:pt idx="899">
                  <c:v>-0.580703151</c:v>
                </c:pt>
                <c:pt idx="900">
                  <c:v>-0.537925091</c:v>
                </c:pt>
                <c:pt idx="901">
                  <c:v>-0.516216961</c:v>
                </c:pt>
                <c:pt idx="902">
                  <c:v>-0.514547317</c:v>
                </c:pt>
                <c:pt idx="903">
                  <c:v>-0.528942042</c:v>
                </c:pt>
                <c:pt idx="904">
                  <c:v>-0.551300317</c:v>
                </c:pt>
                <c:pt idx="905">
                  <c:v>-0.572267236</c:v>
                </c:pt>
                <c:pt idx="906">
                  <c:v>-0.58441891</c:v>
                </c:pt>
                <c:pt idx="907">
                  <c:v>-0.583235631</c:v>
                </c:pt>
                <c:pt idx="908">
                  <c:v>-0.566960229</c:v>
                </c:pt>
                <c:pt idx="909">
                  <c:v>-0.538127513</c:v>
                </c:pt>
                <c:pt idx="910">
                  <c:v>-0.501394512</c:v>
                </c:pt>
                <c:pt idx="911">
                  <c:v>-0.46394015</c:v>
                </c:pt>
                <c:pt idx="912">
                  <c:v>-0.433621114</c:v>
                </c:pt>
                <c:pt idx="913">
                  <c:v>-0.417963372</c:v>
                </c:pt>
                <c:pt idx="914">
                  <c:v>-0.423742963</c:v>
                </c:pt>
                <c:pt idx="915">
                  <c:v>-0.453804199</c:v>
                </c:pt>
                <c:pt idx="916">
                  <c:v>-0.509565649</c:v>
                </c:pt>
                <c:pt idx="917">
                  <c:v>-0.589481893</c:v>
                </c:pt>
                <c:pt idx="918">
                  <c:v>-0.687334261</c:v>
                </c:pt>
                <c:pt idx="919">
                  <c:v>-0.794773702</c:v>
                </c:pt>
                <c:pt idx="920">
                  <c:v>-0.903070083</c:v>
                </c:pt>
                <c:pt idx="921">
                  <c:v>-1.002750334</c:v>
                </c:pt>
                <c:pt idx="922">
                  <c:v>-1.087382835</c:v>
                </c:pt>
                <c:pt idx="923">
                  <c:v>-1.155657167</c:v>
                </c:pt>
                <c:pt idx="924">
                  <c:v>-1.210598957</c:v>
                </c:pt>
                <c:pt idx="925">
                  <c:v>-1.257700839</c:v>
                </c:pt>
                <c:pt idx="926">
                  <c:v>-1.306369619</c:v>
                </c:pt>
                <c:pt idx="927">
                  <c:v>-1.364934263</c:v>
                </c:pt>
                <c:pt idx="928">
                  <c:v>-1.436727386</c:v>
                </c:pt>
                <c:pt idx="929">
                  <c:v>-1.522341019</c:v>
                </c:pt>
                <c:pt idx="930">
                  <c:v>-1.618421277</c:v>
                </c:pt>
                <c:pt idx="931">
                  <c:v>-1.716602983</c:v>
                </c:pt>
                <c:pt idx="932">
                  <c:v>-1.806975047</c:v>
                </c:pt>
                <c:pt idx="933">
                  <c:v>-1.881882599</c:v>
                </c:pt>
                <c:pt idx="934">
                  <c:v>-1.935581041</c:v>
                </c:pt>
                <c:pt idx="935">
                  <c:v>-1.965991036</c:v>
                </c:pt>
                <c:pt idx="936">
                  <c:v>-1.976287207</c:v>
                </c:pt>
                <c:pt idx="937">
                  <c:v>-1.971983789</c:v>
                </c:pt>
                <c:pt idx="938">
                  <c:v>-1.960333712</c:v>
                </c:pt>
                <c:pt idx="939">
                  <c:v>-1.947540932</c:v>
                </c:pt>
                <c:pt idx="940">
                  <c:v>-1.937839773</c:v>
                </c:pt>
                <c:pt idx="941">
                  <c:v>-1.931788218</c:v>
                </c:pt>
                <c:pt idx="942">
                  <c:v>-1.924554866</c:v>
                </c:pt>
                <c:pt idx="943">
                  <c:v>-1.910070591</c:v>
                </c:pt>
                <c:pt idx="944">
                  <c:v>-1.882954665</c:v>
                </c:pt>
                <c:pt idx="945">
                  <c:v>-1.838740728</c:v>
                </c:pt>
                <c:pt idx="946">
                  <c:v>-1.775978147</c:v>
                </c:pt>
                <c:pt idx="947">
                  <c:v>-1.696635915</c:v>
                </c:pt>
                <c:pt idx="948">
                  <c:v>-1.60485562</c:v>
                </c:pt>
                <c:pt idx="949">
                  <c:v>-1.505582254</c:v>
                </c:pt>
                <c:pt idx="950">
                  <c:v>-1.403712869</c:v>
                </c:pt>
                <c:pt idx="951">
                  <c:v>-1.304108697</c:v>
                </c:pt>
                <c:pt idx="952">
                  <c:v>-1.211096661</c:v>
                </c:pt>
                <c:pt idx="953">
                  <c:v>-1.127809911</c:v>
                </c:pt>
                <c:pt idx="954">
                  <c:v>-1.057553761</c:v>
                </c:pt>
                <c:pt idx="955">
                  <c:v>-1.000477962</c:v>
                </c:pt>
                <c:pt idx="956">
                  <c:v>-0.953465559</c:v>
                </c:pt>
                <c:pt idx="957">
                  <c:v>-0.912293785</c:v>
                </c:pt>
                <c:pt idx="958">
                  <c:v>-0.872176435</c:v>
                </c:pt>
                <c:pt idx="959">
                  <c:v>-0.827008811</c:v>
                </c:pt>
                <c:pt idx="960">
                  <c:v>-0.774024944</c:v>
                </c:pt>
                <c:pt idx="961">
                  <c:v>-0.714166118</c:v>
                </c:pt>
                <c:pt idx="962">
                  <c:v>-0.650728979</c:v>
                </c:pt>
                <c:pt idx="963">
                  <c:v>-0.592681967</c:v>
                </c:pt>
                <c:pt idx="964">
                  <c:v>-0.547933288</c:v>
                </c:pt>
                <c:pt idx="965">
                  <c:v>-0.523376927</c:v>
                </c:pt>
                <c:pt idx="966">
                  <c:v>-0.523543829</c:v>
                </c:pt>
                <c:pt idx="967">
                  <c:v>-0.548073517</c:v>
                </c:pt>
                <c:pt idx="968">
                  <c:v>-0.592608121</c:v>
                </c:pt>
                <c:pt idx="969">
                  <c:v>-0.648492722</c:v>
                </c:pt>
                <c:pt idx="970">
                  <c:v>-0.706219378</c:v>
                </c:pt>
                <c:pt idx="971">
                  <c:v>-0.758273227</c:v>
                </c:pt>
                <c:pt idx="972">
                  <c:v>-0.800818033</c:v>
                </c:pt>
                <c:pt idx="973">
                  <c:v>-0.833293395</c:v>
                </c:pt>
                <c:pt idx="974">
                  <c:v>-0.859962195</c:v>
                </c:pt>
                <c:pt idx="975">
                  <c:v>-0.887881649</c:v>
                </c:pt>
                <c:pt idx="976">
                  <c:v>-0.922765144</c:v>
                </c:pt>
                <c:pt idx="977">
                  <c:v>-0.967904471</c:v>
                </c:pt>
                <c:pt idx="978">
                  <c:v>-1.023003083</c:v>
                </c:pt>
                <c:pt idx="979">
                  <c:v>-1.081828441</c:v>
                </c:pt>
                <c:pt idx="980">
                  <c:v>-1.136524718</c:v>
                </c:pt>
                <c:pt idx="981">
                  <c:v>-1.179330658</c:v>
                </c:pt>
                <c:pt idx="982">
                  <c:v>-1.202734482</c:v>
                </c:pt>
                <c:pt idx="983">
                  <c:v>-1.2016274</c:v>
                </c:pt>
                <c:pt idx="984">
                  <c:v>-1.17463911</c:v>
                </c:pt>
                <c:pt idx="985">
                  <c:v>-1.126487149</c:v>
                </c:pt>
                <c:pt idx="986">
                  <c:v>-1.062929962</c:v>
                </c:pt>
                <c:pt idx="987">
                  <c:v>-0.99172338</c:v>
                </c:pt>
                <c:pt idx="988">
                  <c:v>-0.922170389</c:v>
                </c:pt>
                <c:pt idx="989">
                  <c:v>-0.860304637</c:v>
                </c:pt>
                <c:pt idx="990">
                  <c:v>-0.80810908</c:v>
                </c:pt>
                <c:pt idx="991">
                  <c:v>-0.763526936</c:v>
                </c:pt>
                <c:pt idx="992">
                  <c:v>-0.720069688</c:v>
                </c:pt>
                <c:pt idx="993">
                  <c:v>-0.668865996</c:v>
                </c:pt>
                <c:pt idx="994">
                  <c:v>-0.601244332</c:v>
                </c:pt>
                <c:pt idx="995">
                  <c:v>-0.511798542</c:v>
                </c:pt>
                <c:pt idx="996">
                  <c:v>-0.398662392</c:v>
                </c:pt>
                <c:pt idx="997">
                  <c:v>-0.264320279</c:v>
                </c:pt>
                <c:pt idx="998">
                  <c:v>-0.1166636</c:v>
                </c:pt>
                <c:pt idx="999">
                  <c:v>0.034506615</c:v>
                </c:pt>
                <c:pt idx="1000">
                  <c:v>0.179809681</c:v>
                </c:pt>
                <c:pt idx="1001">
                  <c:v>0.31146475</c:v>
                </c:pt>
                <c:pt idx="1002">
                  <c:v>0.424468033</c:v>
                </c:pt>
                <c:pt idx="1003">
                  <c:v>0.516032916</c:v>
                </c:pt>
                <c:pt idx="1004">
                  <c:v>0.58721635</c:v>
                </c:pt>
                <c:pt idx="1005">
                  <c:v>0.641802441</c:v>
                </c:pt>
                <c:pt idx="1006">
                  <c:v>0.685381439</c:v>
                </c:pt>
                <c:pt idx="1007">
                  <c:v>0.72365262</c:v>
                </c:pt>
                <c:pt idx="1008">
                  <c:v>0.761382226</c:v>
                </c:pt>
                <c:pt idx="1009">
                  <c:v>0.802363842</c:v>
                </c:pt>
                <c:pt idx="1010">
                  <c:v>0.846921785</c:v>
                </c:pt>
                <c:pt idx="1011">
                  <c:v>0.894063795</c:v>
                </c:pt>
                <c:pt idx="1012">
                  <c:v>0.93943574</c:v>
                </c:pt>
                <c:pt idx="1013">
                  <c:v>0.977650483</c:v>
                </c:pt>
                <c:pt idx="1014">
                  <c:v>1.002754991</c:v>
                </c:pt>
                <c:pt idx="1015">
                  <c:v>1.009044289</c:v>
                </c:pt>
                <c:pt idx="1016">
                  <c:v>0.99479734</c:v>
                </c:pt>
                <c:pt idx="1017">
                  <c:v>0.960382094</c:v>
                </c:pt>
                <c:pt idx="1018">
                  <c:v>0.910353704</c:v>
                </c:pt>
                <c:pt idx="1019">
                  <c:v>0.853085419</c:v>
                </c:pt>
                <c:pt idx="1020">
                  <c:v>0.798380397</c:v>
                </c:pt>
                <c:pt idx="1021">
                  <c:v>0.753482752</c:v>
                </c:pt>
                <c:pt idx="1022">
                  <c:v>0.723991</c:v>
                </c:pt>
                <c:pt idx="1023">
                  <c:v>0.711444596</c:v>
                </c:pt>
                <c:pt idx="1024">
                  <c:v>0.712946805</c:v>
                </c:pt>
                <c:pt idx="1025">
                  <c:v>0.72129476</c:v>
                </c:pt>
                <c:pt idx="1026">
                  <c:v>0.72836773</c:v>
                </c:pt>
                <c:pt idx="1027">
                  <c:v>0.727021895</c:v>
                </c:pt>
                <c:pt idx="1028">
                  <c:v>0.713362443</c:v>
                </c:pt>
                <c:pt idx="1029">
                  <c:v>0.687367987</c:v>
                </c:pt>
                <c:pt idx="1030">
                  <c:v>0.653428979</c:v>
                </c:pt>
                <c:pt idx="1031">
                  <c:v>0.619971123</c:v>
                </c:pt>
                <c:pt idx="1032">
                  <c:v>0.594768087</c:v>
                </c:pt>
                <c:pt idx="1033">
                  <c:v>0.586945304</c:v>
                </c:pt>
                <c:pt idx="1034">
                  <c:v>0.602758292</c:v>
                </c:pt>
                <c:pt idx="1035">
                  <c:v>0.643510004</c:v>
                </c:pt>
                <c:pt idx="1036">
                  <c:v>0.705770863</c:v>
                </c:pt>
                <c:pt idx="1037">
                  <c:v>0.783364412</c:v>
                </c:pt>
                <c:pt idx="1038">
                  <c:v>0.867752823</c:v>
                </c:pt>
                <c:pt idx="1039">
                  <c:v>0.949662668</c:v>
                </c:pt>
                <c:pt idx="1040">
                  <c:v>1.021792456</c:v>
                </c:pt>
                <c:pt idx="1041">
                  <c:v>1.081587367</c:v>
                </c:pt>
                <c:pt idx="1042">
                  <c:v>1.128716803</c:v>
                </c:pt>
                <c:pt idx="1043">
                  <c:v>1.163535584</c:v>
                </c:pt>
                <c:pt idx="1044">
                  <c:v>1.189728927</c:v>
                </c:pt>
                <c:pt idx="1045">
                  <c:v>1.212022238</c:v>
                </c:pt>
                <c:pt idx="1046">
                  <c:v>1.235008923</c:v>
                </c:pt>
                <c:pt idx="1047">
                  <c:v>1.263298803</c:v>
                </c:pt>
                <c:pt idx="1048">
                  <c:v>1.302986363</c:v>
                </c:pt>
                <c:pt idx="1049">
                  <c:v>1.356782163</c:v>
                </c:pt>
                <c:pt idx="1050">
                  <c:v>1.423241091</c:v>
                </c:pt>
                <c:pt idx="1051">
                  <c:v>1.499287274</c:v>
                </c:pt>
                <c:pt idx="1052">
                  <c:v>1.578883009</c:v>
                </c:pt>
                <c:pt idx="1053">
                  <c:v>1.651679264</c:v>
                </c:pt>
                <c:pt idx="1054">
                  <c:v>1.706769405</c:v>
                </c:pt>
                <c:pt idx="1055">
                  <c:v>1.737933413</c:v>
                </c:pt>
                <c:pt idx="1056">
                  <c:v>1.741638911</c:v>
                </c:pt>
                <c:pt idx="1057">
                  <c:v>1.718354525</c:v>
                </c:pt>
                <c:pt idx="1058">
                  <c:v>1.675479364</c:v>
                </c:pt>
                <c:pt idx="1059">
                  <c:v>1.623988806</c:v>
                </c:pt>
                <c:pt idx="1060">
                  <c:v>1.573668892</c:v>
                </c:pt>
                <c:pt idx="1061">
                  <c:v>1.533037663</c:v>
                </c:pt>
                <c:pt idx="1062">
                  <c:v>1.507429116</c:v>
                </c:pt>
                <c:pt idx="1063">
                  <c:v>1.495235112</c:v>
                </c:pt>
                <c:pt idx="1064">
                  <c:v>1.489235281</c:v>
                </c:pt>
                <c:pt idx="1065">
                  <c:v>1.480948589</c:v>
                </c:pt>
                <c:pt idx="1066">
                  <c:v>1.461321037</c:v>
                </c:pt>
                <c:pt idx="1067">
                  <c:v>1.421757288</c:v>
                </c:pt>
                <c:pt idx="1068">
                  <c:v>1.360010731</c:v>
                </c:pt>
                <c:pt idx="1069">
                  <c:v>1.281397885</c:v>
                </c:pt>
                <c:pt idx="1070">
                  <c:v>1.194999672</c:v>
                </c:pt>
                <c:pt idx="1071">
                  <c:v>1.110767024</c:v>
                </c:pt>
                <c:pt idx="1072">
                  <c:v>1.037913242</c:v>
                </c:pt>
                <c:pt idx="1073">
                  <c:v>0.982308266</c:v>
                </c:pt>
                <c:pt idx="1074">
                  <c:v>0.943451287</c:v>
                </c:pt>
                <c:pt idx="1075">
                  <c:v>0.918258886</c:v>
                </c:pt>
                <c:pt idx="1076">
                  <c:v>0.901152973</c:v>
                </c:pt>
                <c:pt idx="1077">
                  <c:v>0.884933222</c:v>
                </c:pt>
                <c:pt idx="1078">
                  <c:v>0.863743428</c:v>
                </c:pt>
                <c:pt idx="1079">
                  <c:v>0.834485228</c:v>
                </c:pt>
                <c:pt idx="1080">
                  <c:v>0.795834929</c:v>
                </c:pt>
                <c:pt idx="1081">
                  <c:v>0.747400466</c:v>
                </c:pt>
                <c:pt idx="1082">
                  <c:v>0.692436736</c:v>
                </c:pt>
                <c:pt idx="1083">
                  <c:v>0.63602401</c:v>
                </c:pt>
                <c:pt idx="1084">
                  <c:v>0.581895864</c:v>
                </c:pt>
                <c:pt idx="1085">
                  <c:v>0.534663701</c:v>
                </c:pt>
                <c:pt idx="1086">
                  <c:v>0.498714703</c:v>
                </c:pt>
                <c:pt idx="1087">
                  <c:v>0.475486004</c:v>
                </c:pt>
                <c:pt idx="1088">
                  <c:v>0.465040345</c:v>
                </c:pt>
                <c:pt idx="1089">
                  <c:v>0.465112829</c:v>
                </c:pt>
                <c:pt idx="1090">
                  <c:v>0.46991702</c:v>
                </c:pt>
                <c:pt idx="1091">
                  <c:v>0.472286633</c:v>
                </c:pt>
                <c:pt idx="1092">
                  <c:v>0.467730867</c:v>
                </c:pt>
                <c:pt idx="1093">
                  <c:v>0.453076265</c:v>
                </c:pt>
                <c:pt idx="1094">
                  <c:v>0.425331256</c:v>
                </c:pt>
                <c:pt idx="1095">
                  <c:v>0.386603169</c:v>
                </c:pt>
                <c:pt idx="1096">
                  <c:v>0.341100925</c:v>
                </c:pt>
                <c:pt idx="1097">
                  <c:v>0.293896143</c:v>
                </c:pt>
                <c:pt idx="1098">
                  <c:v>0.250118984</c:v>
                </c:pt>
                <c:pt idx="1099">
                  <c:v>0.214724564</c:v>
                </c:pt>
                <c:pt idx="1100">
                  <c:v>0.19117581</c:v>
                </c:pt>
                <c:pt idx="1101">
                  <c:v>0.177188487</c:v>
                </c:pt>
                <c:pt idx="1102">
                  <c:v>0.170628863</c:v>
                </c:pt>
                <c:pt idx="1103">
                  <c:v>0.168471167</c:v>
                </c:pt>
                <c:pt idx="1104">
                  <c:v>0.164747054</c:v>
                </c:pt>
                <c:pt idx="1105">
                  <c:v>0.155813394</c:v>
                </c:pt>
                <c:pt idx="1106">
                  <c:v>0.141911379</c:v>
                </c:pt>
                <c:pt idx="1107">
                  <c:v>0.122613889</c:v>
                </c:pt>
                <c:pt idx="1108">
                  <c:v>0.097435839</c:v>
                </c:pt>
                <c:pt idx="1109">
                  <c:v>0.069674624</c:v>
                </c:pt>
                <c:pt idx="1110">
                  <c:v>0.043669202</c:v>
                </c:pt>
                <c:pt idx="1111">
                  <c:v>0.020370327</c:v>
                </c:pt>
                <c:pt idx="1112">
                  <c:v>0.000235862</c:v>
                </c:pt>
                <c:pt idx="1113">
                  <c:v>-0.016055111</c:v>
                </c:pt>
                <c:pt idx="1114">
                  <c:v>-0.032077428</c:v>
                </c:pt>
                <c:pt idx="1115">
                  <c:v>-0.052529253</c:v>
                </c:pt>
                <c:pt idx="1116">
                  <c:v>-0.079293399</c:v>
                </c:pt>
                <c:pt idx="1117">
                  <c:v>-0.112586888</c:v>
                </c:pt>
                <c:pt idx="1118">
                  <c:v>-0.153620224</c:v>
                </c:pt>
                <c:pt idx="1119">
                  <c:v>-0.199501599</c:v>
                </c:pt>
                <c:pt idx="1120">
                  <c:v>-0.244616141</c:v>
                </c:pt>
                <c:pt idx="1121">
                  <c:v>-0.286997212</c:v>
                </c:pt>
                <c:pt idx="1122">
                  <c:v>-0.324873035</c:v>
                </c:pt>
                <c:pt idx="1123">
                  <c:v>-0.356367453</c:v>
                </c:pt>
                <c:pt idx="1124">
                  <c:v>-0.382485664</c:v>
                </c:pt>
                <c:pt idx="1125">
                  <c:v>-0.407164501</c:v>
                </c:pt>
                <c:pt idx="1126">
                  <c:v>-0.433978971</c:v>
                </c:pt>
                <c:pt idx="1127">
                  <c:v>-0.464799477</c:v>
                </c:pt>
                <c:pt idx="1128">
                  <c:v>-0.502408963</c:v>
                </c:pt>
                <c:pt idx="1129">
                  <c:v>-0.548962617</c:v>
                </c:pt>
                <c:pt idx="1130">
                  <c:v>-0.603733171</c:v>
                </c:pt>
                <c:pt idx="1131">
                  <c:v>-0.666284016</c:v>
                </c:pt>
                <c:pt idx="1132">
                  <c:v>-0.736017172</c:v>
                </c:pt>
                <c:pt idx="1133">
                  <c:v>-0.809379943</c:v>
                </c:pt>
                <c:pt idx="1134">
                  <c:v>-0.88250999</c:v>
                </c:pt>
                <c:pt idx="1135">
                  <c:v>-0.953064226</c:v>
                </c:pt>
                <c:pt idx="1136">
                  <c:v>-1.019665038</c:v>
                </c:pt>
                <c:pt idx="1137">
                  <c:v>-1.079679767</c:v>
                </c:pt>
                <c:pt idx="1138">
                  <c:v>-1.132939838</c:v>
                </c:pt>
                <c:pt idx="1139">
                  <c:v>-1.180717019</c:v>
                </c:pt>
                <c:pt idx="1140">
                  <c:v>-1.221864341</c:v>
                </c:pt>
                <c:pt idx="1141">
                  <c:v>-1.257155072</c:v>
                </c:pt>
                <c:pt idx="1142">
                  <c:v>-1.288246842</c:v>
                </c:pt>
                <c:pt idx="1143">
                  <c:v>-1.316783255</c:v>
                </c:pt>
                <c:pt idx="1144">
                  <c:v>-1.343351474</c:v>
                </c:pt>
                <c:pt idx="1145">
                  <c:v>-1.368668189</c:v>
                </c:pt>
                <c:pt idx="1146">
                  <c:v>-1.392065315</c:v>
                </c:pt>
                <c:pt idx="1147">
                  <c:v>-1.409821752</c:v>
                </c:pt>
                <c:pt idx="1148">
                  <c:v>-1.419432166</c:v>
                </c:pt>
                <c:pt idx="1149">
                  <c:v>-1.418036059</c:v>
                </c:pt>
                <c:pt idx="1150">
                  <c:v>-1.403011019</c:v>
                </c:pt>
                <c:pt idx="1151">
                  <c:v>-1.373576198</c:v>
                </c:pt>
                <c:pt idx="1152">
                  <c:v>-1.332100372</c:v>
                </c:pt>
                <c:pt idx="1153">
                  <c:v>-1.282457957</c:v>
                </c:pt>
                <c:pt idx="1154">
                  <c:v>-1.229310516</c:v>
                </c:pt>
                <c:pt idx="1155">
                  <c:v>-1.17705501</c:v>
                </c:pt>
                <c:pt idx="1156">
                  <c:v>-1.129969587</c:v>
                </c:pt>
                <c:pt idx="1157">
                  <c:v>-1.087660546</c:v>
                </c:pt>
                <c:pt idx="1158">
                  <c:v>-1.048544297</c:v>
                </c:pt>
                <c:pt idx="1159">
                  <c:v>-1.010305548</c:v>
                </c:pt>
                <c:pt idx="1160">
                  <c:v>-0.967681124</c:v>
                </c:pt>
                <c:pt idx="1161">
                  <c:v>-0.916761285</c:v>
                </c:pt>
                <c:pt idx="1162">
                  <c:v>-0.855852205</c:v>
                </c:pt>
                <c:pt idx="1163">
                  <c:v>-0.786949558</c:v>
                </c:pt>
                <c:pt idx="1164">
                  <c:v>-0.714137895</c:v>
                </c:pt>
                <c:pt idx="1165">
                  <c:v>-0.644702942</c:v>
                </c:pt>
                <c:pt idx="1166">
                  <c:v>-0.58777944</c:v>
                </c:pt>
                <c:pt idx="1167">
                  <c:v>-0.549581447</c:v>
                </c:pt>
                <c:pt idx="1168">
                  <c:v>-0.532940239</c:v>
                </c:pt>
                <c:pt idx="1169">
                  <c:v>-0.537727655</c:v>
                </c:pt>
                <c:pt idx="1170">
                  <c:v>-0.559698223</c:v>
                </c:pt>
                <c:pt idx="1171">
                  <c:v>-0.591317071</c:v>
                </c:pt>
                <c:pt idx="1172">
                  <c:v>-0.626641294</c:v>
                </c:pt>
                <c:pt idx="1173">
                  <c:v>-0.660754905</c:v>
                </c:pt>
                <c:pt idx="1174">
                  <c:v>-0.688652672</c:v>
                </c:pt>
                <c:pt idx="1175">
                  <c:v>-0.708527231</c:v>
                </c:pt>
                <c:pt idx="1176">
                  <c:v>-0.722605454</c:v>
                </c:pt>
                <c:pt idx="1177">
                  <c:v>-0.732334795</c:v>
                </c:pt>
                <c:pt idx="1178">
                  <c:v>-0.741409478</c:v>
                </c:pt>
                <c:pt idx="1179">
                  <c:v>-0.754624963</c:v>
                </c:pt>
                <c:pt idx="1180">
                  <c:v>-0.77605918</c:v>
                </c:pt>
                <c:pt idx="1181">
                  <c:v>-0.809092753</c:v>
                </c:pt>
                <c:pt idx="1182">
                  <c:v>-0.855242911</c:v>
                </c:pt>
                <c:pt idx="1183">
                  <c:v>-0.915102015</c:v>
                </c:pt>
                <c:pt idx="1184">
                  <c:v>-0.98471152</c:v>
                </c:pt>
                <c:pt idx="1185">
                  <c:v>-1.057955146</c:v>
                </c:pt>
                <c:pt idx="1186">
                  <c:v>-1.128126406</c:v>
                </c:pt>
                <c:pt idx="1187">
                  <c:v>-1.186956524</c:v>
                </c:pt>
                <c:pt idx="1188">
                  <c:v>-1.226827284</c:v>
                </c:pt>
                <c:pt idx="1189">
                  <c:v>-1.244186379</c:v>
                </c:pt>
                <c:pt idx="1190">
                  <c:v>-1.239792763</c:v>
                </c:pt>
                <c:pt idx="1191">
                  <c:v>-1.216471321</c:v>
                </c:pt>
                <c:pt idx="1192">
                  <c:v>-1.180725195</c:v>
                </c:pt>
                <c:pt idx="1193">
                  <c:v>-1.140585291</c:v>
                </c:pt>
                <c:pt idx="1194">
                  <c:v>-1.10165737</c:v>
                </c:pt>
                <c:pt idx="1195">
                  <c:v>-1.06623865</c:v>
                </c:pt>
                <c:pt idx="1196">
                  <c:v>-1.033324451</c:v>
                </c:pt>
                <c:pt idx="1197">
                  <c:v>-0.997646462</c:v>
                </c:pt>
                <c:pt idx="1198">
                  <c:v>-0.95165832</c:v>
                </c:pt>
                <c:pt idx="1199">
                  <c:v>-0.889499843</c:v>
                </c:pt>
                <c:pt idx="1200">
                  <c:v>-0.808814009</c:v>
                </c:pt>
                <c:pt idx="1201">
                  <c:v>-0.709769863</c:v>
                </c:pt>
                <c:pt idx="1202">
                  <c:v>-0.595751588</c:v>
                </c:pt>
                <c:pt idx="1203">
                  <c:v>-0.474403624</c:v>
                </c:pt>
                <c:pt idx="1204">
                  <c:v>-0.352066121</c:v>
                </c:pt>
                <c:pt idx="1205">
                  <c:v>-0.234488479</c:v>
                </c:pt>
                <c:pt idx="1206">
                  <c:v>-0.126523651</c:v>
                </c:pt>
                <c:pt idx="1207">
                  <c:v>-0.029674865</c:v>
                </c:pt>
                <c:pt idx="1208">
                  <c:v>0.056494951</c:v>
                </c:pt>
                <c:pt idx="1209">
                  <c:v>0.134018843</c:v>
                </c:pt>
                <c:pt idx="1210">
                  <c:v>0.205370376</c:v>
                </c:pt>
                <c:pt idx="1211">
                  <c:v>0.273786537</c:v>
                </c:pt>
                <c:pt idx="1212">
                  <c:v>0.341668353</c:v>
                </c:pt>
                <c:pt idx="1213">
                  <c:v>0.408997983</c:v>
                </c:pt>
                <c:pt idx="1214">
                  <c:v>0.475567877</c:v>
                </c:pt>
                <c:pt idx="1215">
                  <c:v>0.539904482</c:v>
                </c:pt>
                <c:pt idx="1216">
                  <c:v>0.598761648</c:v>
                </c:pt>
                <c:pt idx="1217">
                  <c:v>0.648765255</c:v>
                </c:pt>
                <c:pt idx="1218">
                  <c:v>0.687149921</c:v>
                </c:pt>
                <c:pt idx="1219">
                  <c:v>0.711199889</c:v>
                </c:pt>
                <c:pt idx="1220">
                  <c:v>0.719102241</c:v>
                </c:pt>
                <c:pt idx="1221">
                  <c:v>0.710995084</c:v>
                </c:pt>
                <c:pt idx="1222">
                  <c:v>0.687315233</c:v>
                </c:pt>
                <c:pt idx="1223">
                  <c:v>0.649078043</c:v>
                </c:pt>
                <c:pt idx="1224">
                  <c:v>0.600649571</c:v>
                </c:pt>
                <c:pt idx="1225">
                  <c:v>0.546881145</c:v>
                </c:pt>
                <c:pt idx="1226">
                  <c:v>0.492759317</c:v>
                </c:pt>
                <c:pt idx="1227">
                  <c:v>0.443017662</c:v>
                </c:pt>
                <c:pt idx="1228">
                  <c:v>0.401944653</c:v>
                </c:pt>
                <c:pt idx="1229">
                  <c:v>0.371035927</c:v>
                </c:pt>
                <c:pt idx="1230">
                  <c:v>0.348450755</c:v>
                </c:pt>
                <c:pt idx="1231">
                  <c:v>0.332254271</c:v>
                </c:pt>
                <c:pt idx="1232">
                  <c:v>0.318626326</c:v>
                </c:pt>
                <c:pt idx="1233">
                  <c:v>0.303009447</c:v>
                </c:pt>
                <c:pt idx="1234">
                  <c:v>0.283528187</c:v>
                </c:pt>
                <c:pt idx="1235">
                  <c:v>0.260178811</c:v>
                </c:pt>
                <c:pt idx="1236">
                  <c:v>0.233881608</c:v>
                </c:pt>
                <c:pt idx="1237">
                  <c:v>0.208647668</c:v>
                </c:pt>
                <c:pt idx="1238">
                  <c:v>0.189506995</c:v>
                </c:pt>
                <c:pt idx="1239">
                  <c:v>0.180903427</c:v>
                </c:pt>
                <c:pt idx="1240">
                  <c:v>0.184778287</c:v>
                </c:pt>
                <c:pt idx="1241">
                  <c:v>0.202666922</c:v>
                </c:pt>
                <c:pt idx="1242">
                  <c:v>0.234309534</c:v>
                </c:pt>
                <c:pt idx="1243">
                  <c:v>0.276989344</c:v>
                </c:pt>
                <c:pt idx="1244">
                  <c:v>0.327940992</c:v>
                </c:pt>
                <c:pt idx="1245">
                  <c:v>0.385020148</c:v>
                </c:pt>
                <c:pt idx="1246">
                  <c:v>0.446835626</c:v>
                </c:pt>
                <c:pt idx="1247">
                  <c:v>0.511315602</c:v>
                </c:pt>
                <c:pt idx="1248">
                  <c:v>0.578431376</c:v>
                </c:pt>
                <c:pt idx="1249">
                  <c:v>0.647901806</c:v>
                </c:pt>
                <c:pt idx="1250">
                  <c:v>0.71766453</c:v>
                </c:pt>
                <c:pt idx="1251">
                  <c:v>0.787709562</c:v>
                </c:pt>
                <c:pt idx="1252">
                  <c:v>0.857930186</c:v>
                </c:pt>
                <c:pt idx="1253">
                  <c:v>0.927294302</c:v>
                </c:pt>
                <c:pt idx="1254">
                  <c:v>0.995714174</c:v>
                </c:pt>
                <c:pt idx="1255">
                  <c:v>1.062293056</c:v>
                </c:pt>
                <c:pt idx="1256">
                  <c:v>1.125519487</c:v>
                </c:pt>
                <c:pt idx="1257">
                  <c:v>1.182365314</c:v>
                </c:pt>
                <c:pt idx="1258">
                  <c:v>1.230533799</c:v>
                </c:pt>
                <c:pt idx="1259">
                  <c:v>1.268373377</c:v>
                </c:pt>
                <c:pt idx="1260">
                  <c:v>1.294341587</c:v>
                </c:pt>
                <c:pt idx="1261">
                  <c:v>1.309960693</c:v>
                </c:pt>
                <c:pt idx="1262">
                  <c:v>1.316394663</c:v>
                </c:pt>
                <c:pt idx="1263">
                  <c:v>1.315471896</c:v>
                </c:pt>
                <c:pt idx="1264">
                  <c:v>1.309487777</c:v>
                </c:pt>
                <c:pt idx="1265">
                  <c:v>1.300129934</c:v>
                </c:pt>
                <c:pt idx="1266">
                  <c:v>1.287978703</c:v>
                </c:pt>
                <c:pt idx="1267">
                  <c:v>1.273166742</c:v>
                </c:pt>
                <c:pt idx="1268">
                  <c:v>1.256134015</c:v>
                </c:pt>
                <c:pt idx="1269">
                  <c:v>1.235679877</c:v>
                </c:pt>
                <c:pt idx="1270">
                  <c:v>1.210636647</c:v>
                </c:pt>
                <c:pt idx="1271">
                  <c:v>1.180160333</c:v>
                </c:pt>
                <c:pt idx="1272">
                  <c:v>1.142479044</c:v>
                </c:pt>
                <c:pt idx="1273">
                  <c:v>1.09694669</c:v>
                </c:pt>
                <c:pt idx="1274">
                  <c:v>1.044245915</c:v>
                </c:pt>
                <c:pt idx="1275">
                  <c:v>0.986890448</c:v>
                </c:pt>
                <c:pt idx="1276">
                  <c:v>0.92844836</c:v>
                </c:pt>
                <c:pt idx="1277">
                  <c:v>0.871908114</c:v>
                </c:pt>
                <c:pt idx="1278">
                  <c:v>0.821809186</c:v>
                </c:pt>
                <c:pt idx="1279">
                  <c:v>0.779925598</c:v>
                </c:pt>
                <c:pt idx="1280">
                  <c:v>0.74500584</c:v>
                </c:pt>
                <c:pt idx="1281">
                  <c:v>0.716142359</c:v>
                </c:pt>
                <c:pt idx="1282">
                  <c:v>0.690951594</c:v>
                </c:pt>
                <c:pt idx="1283">
                  <c:v>0.666610986</c:v>
                </c:pt>
                <c:pt idx="1284">
                  <c:v>0.641269902</c:v>
                </c:pt>
                <c:pt idx="1285">
                  <c:v>0.614892485</c:v>
                </c:pt>
                <c:pt idx="1286">
                  <c:v>0.589080141</c:v>
                </c:pt>
                <c:pt idx="1287">
                  <c:v>0.565241942</c:v>
                </c:pt>
                <c:pt idx="1288">
                  <c:v>0.547328433</c:v>
                </c:pt>
                <c:pt idx="1289">
                  <c:v>0.538011758</c:v>
                </c:pt>
                <c:pt idx="1290">
                  <c:v>0.536773472</c:v>
                </c:pt>
                <c:pt idx="1291">
                  <c:v>0.541923776</c:v>
                </c:pt>
                <c:pt idx="1292">
                  <c:v>0.550168849</c:v>
                </c:pt>
                <c:pt idx="1293">
                  <c:v>0.55679013</c:v>
                </c:pt>
                <c:pt idx="1294">
                  <c:v>0.556576673</c:v>
                </c:pt>
                <c:pt idx="1295">
                  <c:v>0.54818356</c:v>
                </c:pt>
                <c:pt idx="1296">
                  <c:v>0.532191893</c:v>
                </c:pt>
                <c:pt idx="1297">
                  <c:v>0.511137909</c:v>
                </c:pt>
                <c:pt idx="1298">
                  <c:v>0.490821238</c:v>
                </c:pt>
                <c:pt idx="1299">
                  <c:v>0.476187562</c:v>
                </c:pt>
                <c:pt idx="1300">
                  <c:v>0.470813947</c:v>
                </c:pt>
                <c:pt idx="1301">
                  <c:v>0.475621192</c:v>
                </c:pt>
                <c:pt idx="1302">
                  <c:v>0.48796375</c:v>
                </c:pt>
                <c:pt idx="1303">
                  <c:v>0.503791632</c:v>
                </c:pt>
                <c:pt idx="1304">
                  <c:v>0.517502025</c:v>
                </c:pt>
                <c:pt idx="1305">
                  <c:v>0.524619117</c:v>
                </c:pt>
                <c:pt idx="1306">
                  <c:v>0.523323391</c:v>
                </c:pt>
                <c:pt idx="1307">
                  <c:v>0.512072601</c:v>
                </c:pt>
                <c:pt idx="1308">
                  <c:v>0.491651472</c:v>
                </c:pt>
                <c:pt idx="1309">
                  <c:v>0.463499623</c:v>
                </c:pt>
                <c:pt idx="1310">
                  <c:v>0.429663409</c:v>
                </c:pt>
                <c:pt idx="1311">
                  <c:v>0.391998227</c:v>
                </c:pt>
                <c:pt idx="1312">
                  <c:v>0.352745668</c:v>
                </c:pt>
                <c:pt idx="1313">
                  <c:v>0.313735137</c:v>
                </c:pt>
                <c:pt idx="1314">
                  <c:v>0.276176262</c:v>
                </c:pt>
                <c:pt idx="1315">
                  <c:v>0.242688717</c:v>
                </c:pt>
                <c:pt idx="1316">
                  <c:v>0.214454663</c:v>
                </c:pt>
                <c:pt idx="1317">
                  <c:v>0.191719116</c:v>
                </c:pt>
                <c:pt idx="1318">
                  <c:v>0.173795411</c:v>
                </c:pt>
                <c:pt idx="1319">
                  <c:v>0.158275345</c:v>
                </c:pt>
                <c:pt idx="1320">
                  <c:v>0.141585056</c:v>
                </c:pt>
                <c:pt idx="1321">
                  <c:v>0.120155781</c:v>
                </c:pt>
                <c:pt idx="1322">
                  <c:v>0.092099999</c:v>
                </c:pt>
                <c:pt idx="1323">
                  <c:v>0.057335957</c:v>
                </c:pt>
                <c:pt idx="1324">
                  <c:v>0.016984589</c:v>
                </c:pt>
                <c:pt idx="1325">
                  <c:v>-0.025022534</c:v>
                </c:pt>
                <c:pt idx="1326">
                  <c:v>-0.064668693</c:v>
                </c:pt>
                <c:pt idx="1327">
                  <c:v>-0.100070192</c:v>
                </c:pt>
                <c:pt idx="1328">
                  <c:v>-0.128609621</c:v>
                </c:pt>
                <c:pt idx="1329">
                  <c:v>-0.149998805</c:v>
                </c:pt>
                <c:pt idx="1330">
                  <c:v>-0.166536656</c:v>
                </c:pt>
                <c:pt idx="1331">
                  <c:v>-0.182427414</c:v>
                </c:pt>
                <c:pt idx="1332">
                  <c:v>-0.200790271</c:v>
                </c:pt>
                <c:pt idx="1333">
                  <c:v>-0.224494395</c:v>
                </c:pt>
                <c:pt idx="1334">
                  <c:v>-0.256352028</c:v>
                </c:pt>
                <c:pt idx="1335">
                  <c:v>-0.295550921</c:v>
                </c:pt>
                <c:pt idx="1336">
                  <c:v>-0.340226314</c:v>
                </c:pt>
                <c:pt idx="1337">
                  <c:v>-0.387672503</c:v>
                </c:pt>
                <c:pt idx="1338">
                  <c:v>-0.434173354</c:v>
                </c:pt>
                <c:pt idx="1339">
                  <c:v>-0.476150886</c:v>
                </c:pt>
                <c:pt idx="1340">
                  <c:v>-0.511845924</c:v>
                </c:pt>
                <c:pt idx="1341">
                  <c:v>-0.541852938</c:v>
                </c:pt>
                <c:pt idx="1342">
                  <c:v>-0.567333173</c:v>
                </c:pt>
                <c:pt idx="1343">
                  <c:v>-0.590497848</c:v>
                </c:pt>
                <c:pt idx="1344">
                  <c:v>-0.615192568</c:v>
                </c:pt>
                <c:pt idx="1345">
                  <c:v>-0.643261318</c:v>
                </c:pt>
                <c:pt idx="1346">
                  <c:v>-0.675122079</c:v>
                </c:pt>
                <c:pt idx="1347">
                  <c:v>-0.710480196</c:v>
                </c:pt>
                <c:pt idx="1348">
                  <c:v>-0.749328147</c:v>
                </c:pt>
                <c:pt idx="1349">
                  <c:v>-0.790736783</c:v>
                </c:pt>
                <c:pt idx="1350">
                  <c:v>-0.832966473</c:v>
                </c:pt>
                <c:pt idx="1351">
                  <c:v>-0.87512094</c:v>
                </c:pt>
                <c:pt idx="1352">
                  <c:v>-0.913915921</c:v>
                </c:pt>
                <c:pt idx="1353">
                  <c:v>-0.945647269</c:v>
                </c:pt>
                <c:pt idx="1354">
                  <c:v>-0.967669261</c:v>
                </c:pt>
                <c:pt idx="1355">
                  <c:v>-0.977033888</c:v>
                </c:pt>
                <c:pt idx="1356">
                  <c:v>-0.972776848</c:v>
                </c:pt>
                <c:pt idx="1357">
                  <c:v>-0.956376072</c:v>
                </c:pt>
                <c:pt idx="1358">
                  <c:v>-0.932184269</c:v>
                </c:pt>
                <c:pt idx="1359">
                  <c:v>-0.905289709</c:v>
                </c:pt>
                <c:pt idx="1360">
                  <c:v>-0.880910867</c:v>
                </c:pt>
                <c:pt idx="1361">
                  <c:v>-0.864166106</c:v>
                </c:pt>
                <c:pt idx="1362">
                  <c:v>-0.856751146</c:v>
                </c:pt>
                <c:pt idx="1363">
                  <c:v>-0.85765346</c:v>
                </c:pt>
                <c:pt idx="1364">
                  <c:v>-0.863135425</c:v>
                </c:pt>
                <c:pt idx="1365">
                  <c:v>-0.868467713</c:v>
                </c:pt>
                <c:pt idx="1366">
                  <c:v>-0.868338439</c:v>
                </c:pt>
                <c:pt idx="1367">
                  <c:v>-0.858549307</c:v>
                </c:pt>
                <c:pt idx="1368">
                  <c:v>-0.837836024</c:v>
                </c:pt>
                <c:pt idx="1369">
                  <c:v>-0.805958456</c:v>
                </c:pt>
                <c:pt idx="1370">
                  <c:v>-0.765181973</c:v>
                </c:pt>
                <c:pt idx="1371">
                  <c:v>-0.720985743</c:v>
                </c:pt>
                <c:pt idx="1372">
                  <c:v>-0.67863994</c:v>
                </c:pt>
                <c:pt idx="1373">
                  <c:v>-0.643138141</c:v>
                </c:pt>
                <c:pt idx="1374">
                  <c:v>-0.617940625</c:v>
                </c:pt>
                <c:pt idx="1375">
                  <c:v>-0.604137589</c:v>
                </c:pt>
                <c:pt idx="1376">
                  <c:v>-0.60099119</c:v>
                </c:pt>
                <c:pt idx="1377">
                  <c:v>-0.605501143</c:v>
                </c:pt>
                <c:pt idx="1378">
                  <c:v>-0.614579076</c:v>
                </c:pt>
                <c:pt idx="1379">
                  <c:v>-0.624813788</c:v>
                </c:pt>
                <c:pt idx="1380">
                  <c:v>-0.633735148</c:v>
                </c:pt>
                <c:pt idx="1381">
                  <c:v>-0.640464168</c:v>
                </c:pt>
                <c:pt idx="1382">
                  <c:v>-0.646024785</c:v>
                </c:pt>
                <c:pt idx="1383">
                  <c:v>-0.653017016</c:v>
                </c:pt>
                <c:pt idx="1384">
                  <c:v>-0.66405406</c:v>
                </c:pt>
                <c:pt idx="1385">
                  <c:v>-0.682375188</c:v>
                </c:pt>
                <c:pt idx="1386">
                  <c:v>-0.70957611</c:v>
                </c:pt>
                <c:pt idx="1387">
                  <c:v>-0.744787143</c:v>
                </c:pt>
                <c:pt idx="1388">
                  <c:v>-0.786237754</c:v>
                </c:pt>
                <c:pt idx="1389">
                  <c:v>-0.830812852</c:v>
                </c:pt>
                <c:pt idx="1390">
                  <c:v>-0.875166392</c:v>
                </c:pt>
                <c:pt idx="1391">
                  <c:v>-0.915634275</c:v>
                </c:pt>
                <c:pt idx="1392">
                  <c:v>-0.949399816</c:v>
                </c:pt>
                <c:pt idx="1393">
                  <c:v>-0.97577902</c:v>
                </c:pt>
                <c:pt idx="1394">
                  <c:v>-0.994440914</c:v>
                </c:pt>
                <c:pt idx="1395">
                  <c:v>-1.006514221</c:v>
                </c:pt>
                <c:pt idx="1396">
                  <c:v>-1.013756263</c:v>
                </c:pt>
                <c:pt idx="1397">
                  <c:v>-1.017067542</c:v>
                </c:pt>
                <c:pt idx="1398">
                  <c:v>-1.017228011</c:v>
                </c:pt>
                <c:pt idx="1399">
                  <c:v>-1.014858402</c:v>
                </c:pt>
                <c:pt idx="1400">
                  <c:v>-1.010493637</c:v>
                </c:pt>
                <c:pt idx="1401">
                  <c:v>-1.003512722</c:v>
                </c:pt>
                <c:pt idx="1402">
                  <c:v>-0.993231763</c:v>
                </c:pt>
                <c:pt idx="1403">
                  <c:v>-0.978798498</c:v>
                </c:pt>
                <c:pt idx="1404">
                  <c:v>-0.958048125</c:v>
                </c:pt>
                <c:pt idx="1405">
                  <c:v>-0.929374985</c:v>
                </c:pt>
                <c:pt idx="1406">
                  <c:v>-0.891332705</c:v>
                </c:pt>
                <c:pt idx="1407">
                  <c:v>-0.843243627</c:v>
                </c:pt>
                <c:pt idx="1408">
                  <c:v>-0.785609155</c:v>
                </c:pt>
                <c:pt idx="1409">
                  <c:v>-0.719237229</c:v>
                </c:pt>
                <c:pt idx="1410">
                  <c:v>-0.64678631</c:v>
                </c:pt>
                <c:pt idx="1411">
                  <c:v>-0.571272656</c:v>
                </c:pt>
                <c:pt idx="1412">
                  <c:v>-0.495646646</c:v>
                </c:pt>
                <c:pt idx="1413">
                  <c:v>-0.423262913</c:v>
                </c:pt>
                <c:pt idx="1414">
                  <c:v>-0.355607214</c:v>
                </c:pt>
                <c:pt idx="1415">
                  <c:v>-0.292698613</c:v>
                </c:pt>
                <c:pt idx="1416">
                  <c:v>-0.233708024</c:v>
                </c:pt>
                <c:pt idx="1417">
                  <c:v>-0.177811244</c:v>
                </c:pt>
                <c:pt idx="1418">
                  <c:v>-0.124195686</c:v>
                </c:pt>
                <c:pt idx="1419">
                  <c:v>-0.072167766</c:v>
                </c:pt>
                <c:pt idx="1420">
                  <c:v>-0.023145594</c:v>
                </c:pt>
                <c:pt idx="1421">
                  <c:v>0.022296019</c:v>
                </c:pt>
                <c:pt idx="1422">
                  <c:v>0.063189964</c:v>
                </c:pt>
                <c:pt idx="1423">
                  <c:v>0.09803276</c:v>
                </c:pt>
                <c:pt idx="1424">
                  <c:v>0.127314913</c:v>
                </c:pt>
                <c:pt idx="1425">
                  <c:v>0.151851367</c:v>
                </c:pt>
                <c:pt idx="1426">
                  <c:v>0.172799113</c:v>
                </c:pt>
                <c:pt idx="1427">
                  <c:v>0.190617947</c:v>
                </c:pt>
                <c:pt idx="1428">
                  <c:v>0.205702818</c:v>
                </c:pt>
                <c:pt idx="1429">
                  <c:v>0.217392757</c:v>
                </c:pt>
                <c:pt idx="1430">
                  <c:v>0.223289331</c:v>
                </c:pt>
                <c:pt idx="1431">
                  <c:v>0.221714436</c:v>
                </c:pt>
                <c:pt idx="1432">
                  <c:v>0.211845171</c:v>
                </c:pt>
                <c:pt idx="1433">
                  <c:v>0.193769095</c:v>
                </c:pt>
                <c:pt idx="1434">
                  <c:v>0.168546357</c:v>
                </c:pt>
                <c:pt idx="1435">
                  <c:v>0.138481372</c:v>
                </c:pt>
                <c:pt idx="1436">
                  <c:v>0.106254319</c:v>
                </c:pt>
                <c:pt idx="1437">
                  <c:v>0.073968342</c:v>
                </c:pt>
                <c:pt idx="1438">
                  <c:v>0.044070786</c:v>
                </c:pt>
                <c:pt idx="1439">
                  <c:v>0.018875021</c:v>
                </c:pt>
                <c:pt idx="1440">
                  <c:v>-0.001749079</c:v>
                </c:pt>
                <c:pt idx="1441">
                  <c:v>-0.01787307</c:v>
                </c:pt>
                <c:pt idx="1442">
                  <c:v>-0.029390406</c:v>
                </c:pt>
                <c:pt idx="1443">
                  <c:v>-0.035891897</c:v>
                </c:pt>
                <c:pt idx="1444">
                  <c:v>-0.037112533</c:v>
                </c:pt>
                <c:pt idx="1445">
                  <c:v>-0.032445157</c:v>
                </c:pt>
                <c:pt idx="1446">
                  <c:v>-0.020426776</c:v>
                </c:pt>
                <c:pt idx="1447">
                  <c:v>-0.001661416</c:v>
                </c:pt>
                <c:pt idx="1448">
                  <c:v>0.023149182</c:v>
                </c:pt>
                <c:pt idx="1449">
                  <c:v>0.053036043</c:v>
                </c:pt>
                <c:pt idx="1450">
                  <c:v>0.085983329</c:v>
                </c:pt>
                <c:pt idx="1451">
                  <c:v>0.119972641</c:v>
                </c:pt>
                <c:pt idx="1452">
                  <c:v>0.154759674</c:v>
                </c:pt>
                <c:pt idx="1453">
                  <c:v>0.190403996</c:v>
                </c:pt>
                <c:pt idx="1454">
                  <c:v>0.227258797</c:v>
                </c:pt>
                <c:pt idx="1455">
                  <c:v>0.267708968</c:v>
                </c:pt>
                <c:pt idx="1456">
                  <c:v>0.314015135</c:v>
                </c:pt>
                <c:pt idx="1457">
                  <c:v>0.366592302</c:v>
                </c:pt>
                <c:pt idx="1458">
                  <c:v>0.424448726</c:v>
                </c:pt>
                <c:pt idx="1459">
                  <c:v>0.485634901</c:v>
                </c:pt>
                <c:pt idx="1460">
                  <c:v>0.546372686</c:v>
                </c:pt>
                <c:pt idx="1461">
                  <c:v>0.603856975</c:v>
                </c:pt>
                <c:pt idx="1462">
                  <c:v>0.655809841</c:v>
                </c:pt>
                <c:pt idx="1463">
                  <c:v>0.701348285</c:v>
                </c:pt>
                <c:pt idx="1464">
                  <c:v>0.740580041</c:v>
                </c:pt>
                <c:pt idx="1465">
                  <c:v>0.775371304</c:v>
                </c:pt>
                <c:pt idx="1466">
                  <c:v>0.808681389</c:v>
                </c:pt>
                <c:pt idx="1467">
                  <c:v>0.841359818</c:v>
                </c:pt>
                <c:pt idx="1468">
                  <c:v>0.874325716</c:v>
                </c:pt>
                <c:pt idx="1469">
                  <c:v>0.906842205</c:v>
                </c:pt>
                <c:pt idx="1470">
                  <c:v>0.936581583</c:v>
                </c:pt>
                <c:pt idx="1471">
                  <c:v>0.960685401</c:v>
                </c:pt>
                <c:pt idx="1472">
                  <c:v>0.977214163</c:v>
                </c:pt>
                <c:pt idx="1473">
                  <c:v>0.985329878</c:v>
                </c:pt>
                <c:pt idx="1474">
                  <c:v>0.984467646</c:v>
                </c:pt>
                <c:pt idx="1475">
                  <c:v>0.975813349</c:v>
                </c:pt>
                <c:pt idx="1476">
                  <c:v>0.961216437</c:v>
                </c:pt>
                <c:pt idx="1477">
                  <c:v>0.941840217</c:v>
                </c:pt>
                <c:pt idx="1478">
                  <c:v>0.919430608</c:v>
                </c:pt>
                <c:pt idx="1479">
                  <c:v>0.896982155</c:v>
                </c:pt>
                <c:pt idx="1480">
                  <c:v>0.876733726</c:v>
                </c:pt>
                <c:pt idx="1481">
                  <c:v>0.859941909</c:v>
                </c:pt>
                <c:pt idx="1482">
                  <c:v>0.848031788</c:v>
                </c:pt>
                <c:pt idx="1483">
                  <c:v>0.841041576</c:v>
                </c:pt>
                <c:pt idx="1484">
                  <c:v>0.836797184</c:v>
                </c:pt>
                <c:pt idx="1485">
                  <c:v>0.83257205</c:v>
                </c:pt>
                <c:pt idx="1486">
                  <c:v>0.825009654</c:v>
                </c:pt>
                <c:pt idx="1487">
                  <c:v>0.810787211</c:v>
                </c:pt>
                <c:pt idx="1488">
                  <c:v>0.78811151</c:v>
                </c:pt>
                <c:pt idx="1489">
                  <c:v>0.757372668</c:v>
                </c:pt>
                <c:pt idx="1490">
                  <c:v>0.7214966</c:v>
                </c:pt>
                <c:pt idx="1491">
                  <c:v>0.684290826</c:v>
                </c:pt>
                <c:pt idx="1492">
                  <c:v>0.650797721</c:v>
                </c:pt>
                <c:pt idx="1493">
                  <c:v>0.625908036</c:v>
                </c:pt>
                <c:pt idx="1494">
                  <c:v>0.612028292</c:v>
                </c:pt>
                <c:pt idx="1495">
                  <c:v>0.610021761</c:v>
                </c:pt>
                <c:pt idx="1496">
                  <c:v>0.618960338</c:v>
                </c:pt>
                <c:pt idx="1497">
                  <c:v>0.635907711</c:v>
                </c:pt>
                <c:pt idx="1498">
                  <c:v>0.656348184</c:v>
                </c:pt>
                <c:pt idx="1499">
                  <c:v>0.675717888</c:v>
                </c:pt>
                <c:pt idx="1500">
                  <c:v>0.689794965</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numCache>
            </c:numRef>
          </c:yVal>
          <c:smooth val="1"/>
        </c:ser>
        <c:ser>
          <c:idx val="1"/>
          <c:order val="1"/>
          <c:tx>
            <c:strRef>
              <c:f>"ABAQUS_Uy"</c:f>
              <c:strCache>
                <c:ptCount val="1"/>
                <c:pt idx="0">
                  <c:v>ABAQUS_Uy</c:v>
                </c:pt>
              </c:strCache>
            </c:strRef>
          </c:tx>
          <c:spPr>
            <a:ln w="0" cap="rnd">
              <a:solidFill>
                <a:schemeClr val="accent2"/>
              </a:solidFill>
              <a:round/>
            </a:ln>
            <a:effectLst/>
          </c:spPr>
          <c:marker>
            <c:symbol val="none"/>
          </c:marker>
          <c:dLbls>
            <c:delete val="1"/>
          </c:dLbls>
          <c:xVal>
            <c:numRef>
              <c:f>[菏泽电视塔.xlsx]菏泽塔_层模型!$B$1:$B$2000</c:f>
              <c:numCache>
                <c:formatCode>General</c:formatCode>
                <c:ptCount val="2000"/>
                <c:pt idx="0">
                  <c:v>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4.02</c:v>
                </c:pt>
                <c:pt idx="202">
                  <c:v>4.04</c:v>
                </c:pt>
                <c:pt idx="203">
                  <c:v>4.06</c:v>
                </c:pt>
                <c:pt idx="204">
                  <c:v>4.08</c:v>
                </c:pt>
                <c:pt idx="205">
                  <c:v>4.1</c:v>
                </c:pt>
                <c:pt idx="206">
                  <c:v>4.12</c:v>
                </c:pt>
                <c:pt idx="207">
                  <c:v>4.14</c:v>
                </c:pt>
                <c:pt idx="208">
                  <c:v>4.16</c:v>
                </c:pt>
                <c:pt idx="209">
                  <c:v>4.18</c:v>
                </c:pt>
                <c:pt idx="210">
                  <c:v>4.2</c:v>
                </c:pt>
                <c:pt idx="211">
                  <c:v>4.22</c:v>
                </c:pt>
                <c:pt idx="212">
                  <c:v>4.24</c:v>
                </c:pt>
                <c:pt idx="213">
                  <c:v>4.26</c:v>
                </c:pt>
                <c:pt idx="214">
                  <c:v>4.28</c:v>
                </c:pt>
                <c:pt idx="215">
                  <c:v>4.3</c:v>
                </c:pt>
                <c:pt idx="216">
                  <c:v>4.32</c:v>
                </c:pt>
                <c:pt idx="217">
                  <c:v>4.34</c:v>
                </c:pt>
                <c:pt idx="218">
                  <c:v>4.36</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4.62</c:v>
                </c:pt>
                <c:pt idx="232">
                  <c:v>4.64</c:v>
                </c:pt>
                <c:pt idx="233">
                  <c:v>4.66</c:v>
                </c:pt>
                <c:pt idx="234">
                  <c:v>4.68</c:v>
                </c:pt>
                <c:pt idx="235">
                  <c:v>4.7</c:v>
                </c:pt>
                <c:pt idx="236">
                  <c:v>4.72</c:v>
                </c:pt>
                <c:pt idx="237">
                  <c:v>4.74</c:v>
                </c:pt>
                <c:pt idx="238">
                  <c:v>4.76</c:v>
                </c:pt>
                <c:pt idx="239">
                  <c:v>4.78</c:v>
                </c:pt>
                <c:pt idx="240">
                  <c:v>4.8</c:v>
                </c:pt>
                <c:pt idx="241">
                  <c:v>4.82</c:v>
                </c:pt>
                <c:pt idx="242">
                  <c:v>4.84</c:v>
                </c:pt>
                <c:pt idx="243">
                  <c:v>4.86</c:v>
                </c:pt>
                <c:pt idx="244">
                  <c:v>4.88</c:v>
                </c:pt>
                <c:pt idx="245">
                  <c:v>4.9</c:v>
                </c:pt>
                <c:pt idx="246">
                  <c:v>4.92</c:v>
                </c:pt>
                <c:pt idx="247">
                  <c:v>4.94</c:v>
                </c:pt>
                <c:pt idx="248">
                  <c:v>4.96</c:v>
                </c:pt>
                <c:pt idx="249">
                  <c:v>4.98</c:v>
                </c:pt>
                <c:pt idx="250">
                  <c:v>5</c:v>
                </c:pt>
                <c:pt idx="251">
                  <c:v>5.02</c:v>
                </c:pt>
                <c:pt idx="252">
                  <c:v>5.04</c:v>
                </c:pt>
                <c:pt idx="253">
                  <c:v>5.06</c:v>
                </c:pt>
                <c:pt idx="254">
                  <c:v>5.08</c:v>
                </c:pt>
                <c:pt idx="255">
                  <c:v>5.1</c:v>
                </c:pt>
                <c:pt idx="256">
                  <c:v>5.12</c:v>
                </c:pt>
                <c:pt idx="257">
                  <c:v>5.14</c:v>
                </c:pt>
                <c:pt idx="258">
                  <c:v>5.16</c:v>
                </c:pt>
                <c:pt idx="259">
                  <c:v>5.18</c:v>
                </c:pt>
                <c:pt idx="260">
                  <c:v>5.2</c:v>
                </c:pt>
                <c:pt idx="261">
                  <c:v>5.22</c:v>
                </c:pt>
                <c:pt idx="262">
                  <c:v>5.24</c:v>
                </c:pt>
                <c:pt idx="263">
                  <c:v>5.26</c:v>
                </c:pt>
                <c:pt idx="264">
                  <c:v>5.28</c:v>
                </c:pt>
                <c:pt idx="265">
                  <c:v>5.3</c:v>
                </c:pt>
                <c:pt idx="266">
                  <c:v>5.32</c:v>
                </c:pt>
                <c:pt idx="267">
                  <c:v>5.34</c:v>
                </c:pt>
                <c:pt idx="268">
                  <c:v>5.36</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5.62</c:v>
                </c:pt>
                <c:pt idx="282">
                  <c:v>5.64</c:v>
                </c:pt>
                <c:pt idx="283">
                  <c:v>5.66</c:v>
                </c:pt>
                <c:pt idx="284">
                  <c:v>5.68</c:v>
                </c:pt>
                <c:pt idx="285">
                  <c:v>5.7</c:v>
                </c:pt>
                <c:pt idx="286">
                  <c:v>5.72</c:v>
                </c:pt>
                <c:pt idx="287">
                  <c:v>5.74</c:v>
                </c:pt>
                <c:pt idx="288">
                  <c:v>5.76</c:v>
                </c:pt>
                <c:pt idx="289">
                  <c:v>5.78</c:v>
                </c:pt>
                <c:pt idx="290">
                  <c:v>5.8</c:v>
                </c:pt>
                <c:pt idx="291">
                  <c:v>5.82</c:v>
                </c:pt>
                <c:pt idx="292">
                  <c:v>5.84</c:v>
                </c:pt>
                <c:pt idx="293">
                  <c:v>5.86</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6.12</c:v>
                </c:pt>
                <c:pt idx="307">
                  <c:v>6.14</c:v>
                </c:pt>
                <c:pt idx="308">
                  <c:v>6.16</c:v>
                </c:pt>
                <c:pt idx="309">
                  <c:v>6.18</c:v>
                </c:pt>
                <c:pt idx="310">
                  <c:v>6.2</c:v>
                </c:pt>
                <c:pt idx="311">
                  <c:v>6.22</c:v>
                </c:pt>
                <c:pt idx="312">
                  <c:v>6.24</c:v>
                </c:pt>
                <c:pt idx="313">
                  <c:v>6.26</c:v>
                </c:pt>
                <c:pt idx="314">
                  <c:v>6.28</c:v>
                </c:pt>
                <c:pt idx="315">
                  <c:v>6.3</c:v>
                </c:pt>
                <c:pt idx="316">
                  <c:v>6.32</c:v>
                </c:pt>
                <c:pt idx="317">
                  <c:v>6.34</c:v>
                </c:pt>
                <c:pt idx="318">
                  <c:v>6.36</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6.62</c:v>
                </c:pt>
                <c:pt idx="332">
                  <c:v>6.64</c:v>
                </c:pt>
                <c:pt idx="333">
                  <c:v>6.66</c:v>
                </c:pt>
                <c:pt idx="334">
                  <c:v>6.68</c:v>
                </c:pt>
                <c:pt idx="335">
                  <c:v>6.7</c:v>
                </c:pt>
                <c:pt idx="336">
                  <c:v>6.72</c:v>
                </c:pt>
                <c:pt idx="337">
                  <c:v>6.74</c:v>
                </c:pt>
                <c:pt idx="338">
                  <c:v>6.76</c:v>
                </c:pt>
                <c:pt idx="339">
                  <c:v>6.78</c:v>
                </c:pt>
                <c:pt idx="340">
                  <c:v>6.8</c:v>
                </c:pt>
                <c:pt idx="341">
                  <c:v>6.82</c:v>
                </c:pt>
                <c:pt idx="342">
                  <c:v>6.84</c:v>
                </c:pt>
                <c:pt idx="343">
                  <c:v>6.86</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7.12</c:v>
                </c:pt>
                <c:pt idx="357">
                  <c:v>7.14</c:v>
                </c:pt>
                <c:pt idx="358">
                  <c:v>7.16</c:v>
                </c:pt>
                <c:pt idx="359">
                  <c:v>7.18</c:v>
                </c:pt>
                <c:pt idx="360">
                  <c:v>7.2</c:v>
                </c:pt>
                <c:pt idx="361">
                  <c:v>7.22</c:v>
                </c:pt>
                <c:pt idx="362">
                  <c:v>7.24</c:v>
                </c:pt>
                <c:pt idx="363">
                  <c:v>7.26</c:v>
                </c:pt>
                <c:pt idx="364">
                  <c:v>7.28</c:v>
                </c:pt>
                <c:pt idx="365">
                  <c:v>7.3</c:v>
                </c:pt>
                <c:pt idx="366">
                  <c:v>7.32</c:v>
                </c:pt>
                <c:pt idx="367">
                  <c:v>7.34</c:v>
                </c:pt>
                <c:pt idx="368">
                  <c:v>7.36</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7.62</c:v>
                </c:pt>
                <c:pt idx="382">
                  <c:v>7.64</c:v>
                </c:pt>
                <c:pt idx="383">
                  <c:v>7.66</c:v>
                </c:pt>
                <c:pt idx="384">
                  <c:v>7.68</c:v>
                </c:pt>
                <c:pt idx="385">
                  <c:v>7.7</c:v>
                </c:pt>
                <c:pt idx="386">
                  <c:v>7.72</c:v>
                </c:pt>
                <c:pt idx="387">
                  <c:v>7.74</c:v>
                </c:pt>
                <c:pt idx="388">
                  <c:v>7.76</c:v>
                </c:pt>
                <c:pt idx="389">
                  <c:v>7.78</c:v>
                </c:pt>
                <c:pt idx="390">
                  <c:v>7.8</c:v>
                </c:pt>
                <c:pt idx="391">
                  <c:v>7.82</c:v>
                </c:pt>
                <c:pt idx="392">
                  <c:v>7.84</c:v>
                </c:pt>
                <c:pt idx="393">
                  <c:v>7.86</c:v>
                </c:pt>
                <c:pt idx="394">
                  <c:v>7.88</c:v>
                </c:pt>
                <c:pt idx="395">
                  <c:v>7.9</c:v>
                </c:pt>
                <c:pt idx="396">
                  <c:v>7.92</c:v>
                </c:pt>
                <c:pt idx="397">
                  <c:v>7.94</c:v>
                </c:pt>
                <c:pt idx="398">
                  <c:v>7.96</c:v>
                </c:pt>
                <c:pt idx="399">
                  <c:v>7.98</c:v>
                </c:pt>
                <c:pt idx="400">
                  <c:v>8</c:v>
                </c:pt>
                <c:pt idx="401">
                  <c:v>8.02</c:v>
                </c:pt>
                <c:pt idx="402">
                  <c:v>8.04</c:v>
                </c:pt>
                <c:pt idx="403">
                  <c:v>8.06</c:v>
                </c:pt>
                <c:pt idx="404">
                  <c:v>8.08</c:v>
                </c:pt>
                <c:pt idx="405">
                  <c:v>8.1</c:v>
                </c:pt>
                <c:pt idx="406">
                  <c:v>8.12</c:v>
                </c:pt>
                <c:pt idx="407">
                  <c:v>8.14</c:v>
                </c:pt>
                <c:pt idx="408">
                  <c:v>8.16</c:v>
                </c:pt>
                <c:pt idx="409">
                  <c:v>8.18</c:v>
                </c:pt>
                <c:pt idx="410">
                  <c:v>8.2</c:v>
                </c:pt>
                <c:pt idx="411">
                  <c:v>8.22</c:v>
                </c:pt>
                <c:pt idx="412">
                  <c:v>8.24</c:v>
                </c:pt>
                <c:pt idx="413">
                  <c:v>8.26</c:v>
                </c:pt>
                <c:pt idx="414">
                  <c:v>8.28</c:v>
                </c:pt>
                <c:pt idx="415">
                  <c:v>8.3</c:v>
                </c:pt>
                <c:pt idx="416">
                  <c:v>8.32</c:v>
                </c:pt>
                <c:pt idx="417">
                  <c:v>8.34</c:v>
                </c:pt>
                <c:pt idx="418">
                  <c:v>8.36</c:v>
                </c:pt>
                <c:pt idx="419">
                  <c:v>8.38</c:v>
                </c:pt>
                <c:pt idx="420">
                  <c:v>8.4</c:v>
                </c:pt>
                <c:pt idx="421">
                  <c:v>8.42</c:v>
                </c:pt>
                <c:pt idx="422">
                  <c:v>8.44</c:v>
                </c:pt>
                <c:pt idx="423">
                  <c:v>8.46</c:v>
                </c:pt>
                <c:pt idx="424">
                  <c:v>8.48</c:v>
                </c:pt>
                <c:pt idx="425">
                  <c:v>8.5</c:v>
                </c:pt>
                <c:pt idx="426">
                  <c:v>8.52</c:v>
                </c:pt>
                <c:pt idx="427">
                  <c:v>8.54</c:v>
                </c:pt>
                <c:pt idx="428">
                  <c:v>8.56</c:v>
                </c:pt>
                <c:pt idx="429">
                  <c:v>8.58</c:v>
                </c:pt>
                <c:pt idx="430">
                  <c:v>8.6</c:v>
                </c:pt>
                <c:pt idx="431">
                  <c:v>8.62</c:v>
                </c:pt>
                <c:pt idx="432">
                  <c:v>8.64</c:v>
                </c:pt>
                <c:pt idx="433">
                  <c:v>8.66</c:v>
                </c:pt>
                <c:pt idx="434">
                  <c:v>8.68</c:v>
                </c:pt>
                <c:pt idx="435">
                  <c:v>8.7</c:v>
                </c:pt>
                <c:pt idx="436">
                  <c:v>8.72</c:v>
                </c:pt>
                <c:pt idx="437">
                  <c:v>8.74</c:v>
                </c:pt>
                <c:pt idx="438">
                  <c:v>8.76</c:v>
                </c:pt>
                <c:pt idx="439">
                  <c:v>8.78</c:v>
                </c:pt>
                <c:pt idx="440">
                  <c:v>8.8</c:v>
                </c:pt>
                <c:pt idx="441">
                  <c:v>8.82</c:v>
                </c:pt>
                <c:pt idx="442">
                  <c:v>8.84</c:v>
                </c:pt>
                <c:pt idx="443">
                  <c:v>8.86</c:v>
                </c:pt>
                <c:pt idx="444">
                  <c:v>8.88</c:v>
                </c:pt>
                <c:pt idx="445">
                  <c:v>8.9</c:v>
                </c:pt>
                <c:pt idx="446">
                  <c:v>8.92</c:v>
                </c:pt>
                <c:pt idx="447">
                  <c:v>8.94</c:v>
                </c:pt>
                <c:pt idx="448">
                  <c:v>8.96</c:v>
                </c:pt>
                <c:pt idx="449">
                  <c:v>8.98</c:v>
                </c:pt>
                <c:pt idx="450">
                  <c:v>9</c:v>
                </c:pt>
                <c:pt idx="451">
                  <c:v>9.02</c:v>
                </c:pt>
                <c:pt idx="452">
                  <c:v>9.04</c:v>
                </c:pt>
                <c:pt idx="453">
                  <c:v>9.06</c:v>
                </c:pt>
                <c:pt idx="454">
                  <c:v>9.08</c:v>
                </c:pt>
                <c:pt idx="455">
                  <c:v>9.1</c:v>
                </c:pt>
                <c:pt idx="456">
                  <c:v>9.12</c:v>
                </c:pt>
                <c:pt idx="457">
                  <c:v>9.14</c:v>
                </c:pt>
                <c:pt idx="458">
                  <c:v>9.16</c:v>
                </c:pt>
                <c:pt idx="459">
                  <c:v>9.18</c:v>
                </c:pt>
                <c:pt idx="460">
                  <c:v>9.2</c:v>
                </c:pt>
                <c:pt idx="461">
                  <c:v>9.22</c:v>
                </c:pt>
                <c:pt idx="462">
                  <c:v>9.24</c:v>
                </c:pt>
                <c:pt idx="463">
                  <c:v>9.26</c:v>
                </c:pt>
                <c:pt idx="464">
                  <c:v>9.28</c:v>
                </c:pt>
                <c:pt idx="465">
                  <c:v>9.3</c:v>
                </c:pt>
                <c:pt idx="466">
                  <c:v>9.32</c:v>
                </c:pt>
                <c:pt idx="467">
                  <c:v>9.34</c:v>
                </c:pt>
                <c:pt idx="468">
                  <c:v>9.36</c:v>
                </c:pt>
                <c:pt idx="469">
                  <c:v>9.38</c:v>
                </c:pt>
                <c:pt idx="470">
                  <c:v>9.4</c:v>
                </c:pt>
                <c:pt idx="471">
                  <c:v>9.42</c:v>
                </c:pt>
                <c:pt idx="472">
                  <c:v>9.44</c:v>
                </c:pt>
                <c:pt idx="473">
                  <c:v>9.46</c:v>
                </c:pt>
                <c:pt idx="474">
                  <c:v>9.48</c:v>
                </c:pt>
                <c:pt idx="475">
                  <c:v>9.5</c:v>
                </c:pt>
                <c:pt idx="476">
                  <c:v>9.52</c:v>
                </c:pt>
                <c:pt idx="477">
                  <c:v>9.54</c:v>
                </c:pt>
                <c:pt idx="478">
                  <c:v>9.56</c:v>
                </c:pt>
                <c:pt idx="479">
                  <c:v>9.58</c:v>
                </c:pt>
                <c:pt idx="480">
                  <c:v>9.6</c:v>
                </c:pt>
                <c:pt idx="481">
                  <c:v>9.62</c:v>
                </c:pt>
                <c:pt idx="482">
                  <c:v>9.64</c:v>
                </c:pt>
                <c:pt idx="483">
                  <c:v>9.66</c:v>
                </c:pt>
                <c:pt idx="484">
                  <c:v>9.68</c:v>
                </c:pt>
                <c:pt idx="485">
                  <c:v>9.7</c:v>
                </c:pt>
                <c:pt idx="486">
                  <c:v>9.72</c:v>
                </c:pt>
                <c:pt idx="487">
                  <c:v>9.74</c:v>
                </c:pt>
                <c:pt idx="488">
                  <c:v>9.76</c:v>
                </c:pt>
                <c:pt idx="489">
                  <c:v>9.78</c:v>
                </c:pt>
                <c:pt idx="490">
                  <c:v>9.8</c:v>
                </c:pt>
                <c:pt idx="491">
                  <c:v>9.82</c:v>
                </c:pt>
                <c:pt idx="492">
                  <c:v>9.84</c:v>
                </c:pt>
                <c:pt idx="493">
                  <c:v>9.86</c:v>
                </c:pt>
                <c:pt idx="494">
                  <c:v>9.88</c:v>
                </c:pt>
                <c:pt idx="495">
                  <c:v>9.9</c:v>
                </c:pt>
                <c:pt idx="496">
                  <c:v>9.92</c:v>
                </c:pt>
                <c:pt idx="497">
                  <c:v>9.94</c:v>
                </c:pt>
                <c:pt idx="498">
                  <c:v>9.96</c:v>
                </c:pt>
                <c:pt idx="499">
                  <c:v>9.98</c:v>
                </c:pt>
                <c:pt idx="500">
                  <c:v>10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c:v>
                </c:pt>
                <c:pt idx="801">
                  <c:v>16.02</c:v>
                </c:pt>
                <c:pt idx="802">
                  <c:v>16.04</c:v>
                </c:pt>
                <c:pt idx="803">
                  <c:v>16.06</c:v>
                </c:pt>
                <c:pt idx="804">
                  <c:v>16.08</c:v>
                </c:pt>
                <c:pt idx="805">
                  <c:v>16.1</c:v>
                </c:pt>
                <c:pt idx="806">
                  <c:v>16.12</c:v>
                </c:pt>
                <c:pt idx="807">
                  <c:v>16.14</c:v>
                </c:pt>
                <c:pt idx="808">
                  <c:v>16.16</c:v>
                </c:pt>
                <c:pt idx="809">
                  <c:v>16.18</c:v>
                </c:pt>
                <c:pt idx="810">
                  <c:v>16.2</c:v>
                </c:pt>
                <c:pt idx="811">
                  <c:v>16.22</c:v>
                </c:pt>
                <c:pt idx="812">
                  <c:v>16.24</c:v>
                </c:pt>
                <c:pt idx="813">
                  <c:v>16.26</c:v>
                </c:pt>
                <c:pt idx="814">
                  <c:v>16.28</c:v>
                </c:pt>
                <c:pt idx="815">
                  <c:v>16.3</c:v>
                </c:pt>
                <c:pt idx="816">
                  <c:v>16.32</c:v>
                </c:pt>
                <c:pt idx="817">
                  <c:v>16.34</c:v>
                </c:pt>
                <c:pt idx="818">
                  <c:v>16.36</c:v>
                </c:pt>
                <c:pt idx="819">
                  <c:v>16.38</c:v>
                </c:pt>
                <c:pt idx="820">
                  <c:v>16.4</c:v>
                </c:pt>
                <c:pt idx="821">
                  <c:v>16.42</c:v>
                </c:pt>
                <c:pt idx="822">
                  <c:v>16.44</c:v>
                </c:pt>
                <c:pt idx="823">
                  <c:v>16.46</c:v>
                </c:pt>
                <c:pt idx="824">
                  <c:v>16.48</c:v>
                </c:pt>
                <c:pt idx="825">
                  <c:v>16.5</c:v>
                </c:pt>
                <c:pt idx="826">
                  <c:v>16.52</c:v>
                </c:pt>
                <c:pt idx="827">
                  <c:v>16.54</c:v>
                </c:pt>
                <c:pt idx="828">
                  <c:v>16.56</c:v>
                </c:pt>
                <c:pt idx="829">
                  <c:v>16.58</c:v>
                </c:pt>
                <c:pt idx="830">
                  <c:v>16.6</c:v>
                </c:pt>
                <c:pt idx="831">
                  <c:v>16.62</c:v>
                </c:pt>
                <c:pt idx="832">
                  <c:v>16.64</c:v>
                </c:pt>
                <c:pt idx="833">
                  <c:v>16.66</c:v>
                </c:pt>
                <c:pt idx="834">
                  <c:v>16.68</c:v>
                </c:pt>
                <c:pt idx="835">
                  <c:v>16.7</c:v>
                </c:pt>
                <c:pt idx="836">
                  <c:v>16.72</c:v>
                </c:pt>
                <c:pt idx="837">
                  <c:v>16.74</c:v>
                </c:pt>
                <c:pt idx="838">
                  <c:v>16.76</c:v>
                </c:pt>
                <c:pt idx="839">
                  <c:v>16.78</c:v>
                </c:pt>
                <c:pt idx="840">
                  <c:v>16.8</c:v>
                </c:pt>
                <c:pt idx="841">
                  <c:v>16.82</c:v>
                </c:pt>
                <c:pt idx="842">
                  <c:v>16.84</c:v>
                </c:pt>
                <c:pt idx="843">
                  <c:v>16.86</c:v>
                </c:pt>
                <c:pt idx="844">
                  <c:v>16.88</c:v>
                </c:pt>
                <c:pt idx="845">
                  <c:v>16.9</c:v>
                </c:pt>
                <c:pt idx="846">
                  <c:v>16.92</c:v>
                </c:pt>
                <c:pt idx="847">
                  <c:v>16.94</c:v>
                </c:pt>
                <c:pt idx="848">
                  <c:v>16.96</c:v>
                </c:pt>
                <c:pt idx="849">
                  <c:v>16.98</c:v>
                </c:pt>
                <c:pt idx="850">
                  <c:v>17</c:v>
                </c:pt>
                <c:pt idx="851">
                  <c:v>17.02</c:v>
                </c:pt>
                <c:pt idx="852">
                  <c:v>17.04</c:v>
                </c:pt>
                <c:pt idx="853">
                  <c:v>17.06</c:v>
                </c:pt>
                <c:pt idx="854">
                  <c:v>17.08</c:v>
                </c:pt>
                <c:pt idx="855">
                  <c:v>17.1</c:v>
                </c:pt>
                <c:pt idx="856">
                  <c:v>17.12</c:v>
                </c:pt>
                <c:pt idx="857">
                  <c:v>17.14</c:v>
                </c:pt>
                <c:pt idx="858">
                  <c:v>17.16</c:v>
                </c:pt>
                <c:pt idx="859">
                  <c:v>17.18</c:v>
                </c:pt>
                <c:pt idx="860">
                  <c:v>17.2</c:v>
                </c:pt>
                <c:pt idx="861">
                  <c:v>17.22</c:v>
                </c:pt>
                <c:pt idx="862">
                  <c:v>17.24</c:v>
                </c:pt>
                <c:pt idx="863">
                  <c:v>17.26</c:v>
                </c:pt>
                <c:pt idx="864">
                  <c:v>17.28</c:v>
                </c:pt>
                <c:pt idx="865">
                  <c:v>17.3</c:v>
                </c:pt>
                <c:pt idx="866">
                  <c:v>17.32</c:v>
                </c:pt>
                <c:pt idx="867">
                  <c:v>17.34</c:v>
                </c:pt>
                <c:pt idx="868">
                  <c:v>17.36</c:v>
                </c:pt>
                <c:pt idx="869">
                  <c:v>17.38</c:v>
                </c:pt>
                <c:pt idx="870">
                  <c:v>17.4</c:v>
                </c:pt>
                <c:pt idx="871">
                  <c:v>17.42</c:v>
                </c:pt>
                <c:pt idx="872">
                  <c:v>17.44</c:v>
                </c:pt>
                <c:pt idx="873">
                  <c:v>17.46</c:v>
                </c:pt>
                <c:pt idx="874">
                  <c:v>17.48</c:v>
                </c:pt>
                <c:pt idx="875">
                  <c:v>17.5</c:v>
                </c:pt>
                <c:pt idx="876">
                  <c:v>17.52</c:v>
                </c:pt>
                <c:pt idx="877">
                  <c:v>17.54</c:v>
                </c:pt>
                <c:pt idx="878">
                  <c:v>17.56</c:v>
                </c:pt>
                <c:pt idx="879">
                  <c:v>17.58</c:v>
                </c:pt>
                <c:pt idx="880">
                  <c:v>17.6</c:v>
                </c:pt>
                <c:pt idx="881">
                  <c:v>17.62</c:v>
                </c:pt>
                <c:pt idx="882">
                  <c:v>17.64</c:v>
                </c:pt>
                <c:pt idx="883">
                  <c:v>17.66</c:v>
                </c:pt>
                <c:pt idx="884">
                  <c:v>17.68</c:v>
                </c:pt>
                <c:pt idx="885">
                  <c:v>17.7</c:v>
                </c:pt>
                <c:pt idx="886">
                  <c:v>17.72</c:v>
                </c:pt>
                <c:pt idx="887">
                  <c:v>17.74</c:v>
                </c:pt>
                <c:pt idx="888">
                  <c:v>17.76</c:v>
                </c:pt>
                <c:pt idx="889">
                  <c:v>17.78</c:v>
                </c:pt>
                <c:pt idx="890">
                  <c:v>17.8</c:v>
                </c:pt>
                <c:pt idx="891">
                  <c:v>17.82</c:v>
                </c:pt>
                <c:pt idx="892">
                  <c:v>17.84</c:v>
                </c:pt>
                <c:pt idx="893">
                  <c:v>17.86</c:v>
                </c:pt>
                <c:pt idx="894">
                  <c:v>17.88</c:v>
                </c:pt>
                <c:pt idx="895">
                  <c:v>17.9</c:v>
                </c:pt>
                <c:pt idx="896">
                  <c:v>17.92</c:v>
                </c:pt>
                <c:pt idx="897">
                  <c:v>17.94</c:v>
                </c:pt>
                <c:pt idx="898">
                  <c:v>17.96</c:v>
                </c:pt>
                <c:pt idx="899">
                  <c:v>17.98</c:v>
                </c:pt>
                <c:pt idx="900">
                  <c:v>18</c:v>
                </c:pt>
                <c:pt idx="901">
                  <c:v>18.02</c:v>
                </c:pt>
                <c:pt idx="902">
                  <c:v>18.04</c:v>
                </c:pt>
                <c:pt idx="903">
                  <c:v>18.06</c:v>
                </c:pt>
                <c:pt idx="904">
                  <c:v>18.08</c:v>
                </c:pt>
                <c:pt idx="905">
                  <c:v>18.1</c:v>
                </c:pt>
                <c:pt idx="906">
                  <c:v>18.12</c:v>
                </c:pt>
                <c:pt idx="907">
                  <c:v>18.14</c:v>
                </c:pt>
                <c:pt idx="908">
                  <c:v>18.16</c:v>
                </c:pt>
                <c:pt idx="909">
                  <c:v>18.18</c:v>
                </c:pt>
                <c:pt idx="910">
                  <c:v>18.2</c:v>
                </c:pt>
                <c:pt idx="911">
                  <c:v>18.22</c:v>
                </c:pt>
                <c:pt idx="912">
                  <c:v>18.24</c:v>
                </c:pt>
                <c:pt idx="913">
                  <c:v>18.26</c:v>
                </c:pt>
                <c:pt idx="914">
                  <c:v>18.28</c:v>
                </c:pt>
                <c:pt idx="915">
                  <c:v>18.3</c:v>
                </c:pt>
                <c:pt idx="916">
                  <c:v>18.32</c:v>
                </c:pt>
                <c:pt idx="917">
                  <c:v>18.34</c:v>
                </c:pt>
                <c:pt idx="918">
                  <c:v>18.36</c:v>
                </c:pt>
                <c:pt idx="919">
                  <c:v>18.38</c:v>
                </c:pt>
                <c:pt idx="920">
                  <c:v>18.4</c:v>
                </c:pt>
                <c:pt idx="921">
                  <c:v>18.42</c:v>
                </c:pt>
                <c:pt idx="922">
                  <c:v>18.44</c:v>
                </c:pt>
                <c:pt idx="923">
                  <c:v>18.46</c:v>
                </c:pt>
                <c:pt idx="924">
                  <c:v>18.48</c:v>
                </c:pt>
                <c:pt idx="925">
                  <c:v>18.5</c:v>
                </c:pt>
                <c:pt idx="926">
                  <c:v>18.52</c:v>
                </c:pt>
                <c:pt idx="927">
                  <c:v>18.54</c:v>
                </c:pt>
                <c:pt idx="928">
                  <c:v>18.56</c:v>
                </c:pt>
                <c:pt idx="929">
                  <c:v>18.58</c:v>
                </c:pt>
                <c:pt idx="930">
                  <c:v>18.6</c:v>
                </c:pt>
                <c:pt idx="931">
                  <c:v>18.62</c:v>
                </c:pt>
                <c:pt idx="932">
                  <c:v>18.64</c:v>
                </c:pt>
                <c:pt idx="933">
                  <c:v>18.66</c:v>
                </c:pt>
                <c:pt idx="934">
                  <c:v>18.68</c:v>
                </c:pt>
                <c:pt idx="935">
                  <c:v>18.7</c:v>
                </c:pt>
                <c:pt idx="936">
                  <c:v>18.72</c:v>
                </c:pt>
                <c:pt idx="937">
                  <c:v>18.74</c:v>
                </c:pt>
                <c:pt idx="938">
                  <c:v>18.76</c:v>
                </c:pt>
                <c:pt idx="939">
                  <c:v>18.78</c:v>
                </c:pt>
                <c:pt idx="940">
                  <c:v>18.8</c:v>
                </c:pt>
                <c:pt idx="941">
                  <c:v>18.82</c:v>
                </c:pt>
                <c:pt idx="942">
                  <c:v>18.84</c:v>
                </c:pt>
                <c:pt idx="943">
                  <c:v>18.86</c:v>
                </c:pt>
                <c:pt idx="944">
                  <c:v>18.88</c:v>
                </c:pt>
                <c:pt idx="945">
                  <c:v>18.9</c:v>
                </c:pt>
                <c:pt idx="946">
                  <c:v>18.92</c:v>
                </c:pt>
                <c:pt idx="947">
                  <c:v>18.94</c:v>
                </c:pt>
                <c:pt idx="948">
                  <c:v>18.96</c:v>
                </c:pt>
                <c:pt idx="949">
                  <c:v>18.98</c:v>
                </c:pt>
                <c:pt idx="950">
                  <c:v>19</c:v>
                </c:pt>
                <c:pt idx="951">
                  <c:v>19.02</c:v>
                </c:pt>
                <c:pt idx="952">
                  <c:v>19.04</c:v>
                </c:pt>
                <c:pt idx="953">
                  <c:v>19.06</c:v>
                </c:pt>
                <c:pt idx="954">
                  <c:v>19.08</c:v>
                </c:pt>
                <c:pt idx="955">
                  <c:v>19.1</c:v>
                </c:pt>
                <c:pt idx="956">
                  <c:v>19.12</c:v>
                </c:pt>
                <c:pt idx="957">
                  <c:v>19.14</c:v>
                </c:pt>
                <c:pt idx="958">
                  <c:v>19.16</c:v>
                </c:pt>
                <c:pt idx="959">
                  <c:v>19.18</c:v>
                </c:pt>
                <c:pt idx="960">
                  <c:v>19.2</c:v>
                </c:pt>
                <c:pt idx="961">
                  <c:v>19.22</c:v>
                </c:pt>
                <c:pt idx="962">
                  <c:v>19.24</c:v>
                </c:pt>
                <c:pt idx="963">
                  <c:v>19.26</c:v>
                </c:pt>
                <c:pt idx="964">
                  <c:v>19.28</c:v>
                </c:pt>
                <c:pt idx="965">
                  <c:v>19.3</c:v>
                </c:pt>
                <c:pt idx="966">
                  <c:v>19.32</c:v>
                </c:pt>
                <c:pt idx="967">
                  <c:v>19.34</c:v>
                </c:pt>
                <c:pt idx="968">
                  <c:v>19.36</c:v>
                </c:pt>
                <c:pt idx="969">
                  <c:v>19.38</c:v>
                </c:pt>
                <c:pt idx="970">
                  <c:v>19.4</c:v>
                </c:pt>
                <c:pt idx="971">
                  <c:v>19.42</c:v>
                </c:pt>
                <c:pt idx="972">
                  <c:v>19.44</c:v>
                </c:pt>
                <c:pt idx="973">
                  <c:v>19.46</c:v>
                </c:pt>
                <c:pt idx="974">
                  <c:v>19.48</c:v>
                </c:pt>
                <c:pt idx="975">
                  <c:v>19.5</c:v>
                </c:pt>
                <c:pt idx="976">
                  <c:v>19.52</c:v>
                </c:pt>
                <c:pt idx="977">
                  <c:v>19.54</c:v>
                </c:pt>
                <c:pt idx="978">
                  <c:v>19.56</c:v>
                </c:pt>
                <c:pt idx="979">
                  <c:v>19.58</c:v>
                </c:pt>
                <c:pt idx="980">
                  <c:v>19.6</c:v>
                </c:pt>
                <c:pt idx="981">
                  <c:v>19.62</c:v>
                </c:pt>
                <c:pt idx="982">
                  <c:v>19.64</c:v>
                </c:pt>
                <c:pt idx="983">
                  <c:v>19.66</c:v>
                </c:pt>
                <c:pt idx="984">
                  <c:v>19.68</c:v>
                </c:pt>
                <c:pt idx="985">
                  <c:v>19.7</c:v>
                </c:pt>
                <c:pt idx="986">
                  <c:v>19.72</c:v>
                </c:pt>
                <c:pt idx="987">
                  <c:v>19.74</c:v>
                </c:pt>
                <c:pt idx="988">
                  <c:v>19.76</c:v>
                </c:pt>
                <c:pt idx="989">
                  <c:v>19.78</c:v>
                </c:pt>
                <c:pt idx="990">
                  <c:v>19.8</c:v>
                </c:pt>
                <c:pt idx="991">
                  <c:v>19.82</c:v>
                </c:pt>
                <c:pt idx="992">
                  <c:v>19.84</c:v>
                </c:pt>
                <c:pt idx="993">
                  <c:v>19.86</c:v>
                </c:pt>
                <c:pt idx="994">
                  <c:v>19.88</c:v>
                </c:pt>
                <c:pt idx="995">
                  <c:v>19.9</c:v>
                </c:pt>
                <c:pt idx="996">
                  <c:v>19.92</c:v>
                </c:pt>
                <c:pt idx="997">
                  <c:v>19.94</c:v>
                </c:pt>
                <c:pt idx="998">
                  <c:v>19.96</c:v>
                </c:pt>
                <c:pt idx="999">
                  <c:v>19.98</c:v>
                </c:pt>
                <c:pt idx="1000">
                  <c:v>20</c:v>
                </c:pt>
                <c:pt idx="1001">
                  <c:v>20.02</c:v>
                </c:pt>
                <c:pt idx="1002">
                  <c:v>20.04</c:v>
                </c:pt>
                <c:pt idx="1003">
                  <c:v>20.06</c:v>
                </c:pt>
                <c:pt idx="1004">
                  <c:v>20.08</c:v>
                </c:pt>
                <c:pt idx="1005">
                  <c:v>20.1</c:v>
                </c:pt>
                <c:pt idx="1006">
                  <c:v>20.12</c:v>
                </c:pt>
                <c:pt idx="1007">
                  <c:v>20.14</c:v>
                </c:pt>
                <c:pt idx="1008">
                  <c:v>20.16</c:v>
                </c:pt>
                <c:pt idx="1009">
                  <c:v>20.18</c:v>
                </c:pt>
                <c:pt idx="1010">
                  <c:v>20.2</c:v>
                </c:pt>
                <c:pt idx="1011">
                  <c:v>20.22</c:v>
                </c:pt>
                <c:pt idx="1012">
                  <c:v>20.24</c:v>
                </c:pt>
                <c:pt idx="1013">
                  <c:v>20.26</c:v>
                </c:pt>
                <c:pt idx="1014">
                  <c:v>20.28</c:v>
                </c:pt>
                <c:pt idx="1015">
                  <c:v>20.3</c:v>
                </c:pt>
                <c:pt idx="1016">
                  <c:v>20.32</c:v>
                </c:pt>
                <c:pt idx="1017">
                  <c:v>20.34</c:v>
                </c:pt>
                <c:pt idx="1018">
                  <c:v>20.36</c:v>
                </c:pt>
                <c:pt idx="1019">
                  <c:v>20.38</c:v>
                </c:pt>
                <c:pt idx="1020">
                  <c:v>20.4</c:v>
                </c:pt>
                <c:pt idx="1021">
                  <c:v>20.42</c:v>
                </c:pt>
                <c:pt idx="1022">
                  <c:v>20.44</c:v>
                </c:pt>
                <c:pt idx="1023">
                  <c:v>20.46</c:v>
                </c:pt>
                <c:pt idx="1024">
                  <c:v>20.48</c:v>
                </c:pt>
                <c:pt idx="1025">
                  <c:v>20.5</c:v>
                </c:pt>
                <c:pt idx="1026">
                  <c:v>20.52</c:v>
                </c:pt>
                <c:pt idx="1027">
                  <c:v>20.54</c:v>
                </c:pt>
                <c:pt idx="1028">
                  <c:v>20.56</c:v>
                </c:pt>
                <c:pt idx="1029">
                  <c:v>20.58</c:v>
                </c:pt>
                <c:pt idx="1030">
                  <c:v>20.6</c:v>
                </c:pt>
                <c:pt idx="1031">
                  <c:v>20.62</c:v>
                </c:pt>
                <c:pt idx="1032">
                  <c:v>20.64</c:v>
                </c:pt>
                <c:pt idx="1033">
                  <c:v>20.66</c:v>
                </c:pt>
                <c:pt idx="1034">
                  <c:v>20.68</c:v>
                </c:pt>
                <c:pt idx="1035">
                  <c:v>20.7</c:v>
                </c:pt>
                <c:pt idx="1036">
                  <c:v>20.72</c:v>
                </c:pt>
                <c:pt idx="1037">
                  <c:v>20.74</c:v>
                </c:pt>
                <c:pt idx="1038">
                  <c:v>20.76</c:v>
                </c:pt>
                <c:pt idx="1039">
                  <c:v>20.78</c:v>
                </c:pt>
                <c:pt idx="1040">
                  <c:v>20.8</c:v>
                </c:pt>
                <c:pt idx="1041">
                  <c:v>20.82</c:v>
                </c:pt>
                <c:pt idx="1042">
                  <c:v>20.84</c:v>
                </c:pt>
                <c:pt idx="1043">
                  <c:v>20.86</c:v>
                </c:pt>
                <c:pt idx="1044">
                  <c:v>20.88</c:v>
                </c:pt>
                <c:pt idx="1045">
                  <c:v>20.9</c:v>
                </c:pt>
                <c:pt idx="1046">
                  <c:v>20.92</c:v>
                </c:pt>
                <c:pt idx="1047">
                  <c:v>20.94</c:v>
                </c:pt>
                <c:pt idx="1048">
                  <c:v>20.96</c:v>
                </c:pt>
                <c:pt idx="1049">
                  <c:v>20.98</c:v>
                </c:pt>
                <c:pt idx="1050">
                  <c:v>21</c:v>
                </c:pt>
                <c:pt idx="1051">
                  <c:v>21.02</c:v>
                </c:pt>
                <c:pt idx="1052">
                  <c:v>21.04</c:v>
                </c:pt>
                <c:pt idx="1053">
                  <c:v>21.06</c:v>
                </c:pt>
                <c:pt idx="1054">
                  <c:v>21.08</c:v>
                </c:pt>
                <c:pt idx="1055">
                  <c:v>21.1</c:v>
                </c:pt>
                <c:pt idx="1056">
                  <c:v>21.12</c:v>
                </c:pt>
                <c:pt idx="1057">
                  <c:v>21.14</c:v>
                </c:pt>
                <c:pt idx="1058">
                  <c:v>21.16</c:v>
                </c:pt>
                <c:pt idx="1059">
                  <c:v>21.18</c:v>
                </c:pt>
                <c:pt idx="1060">
                  <c:v>21.2</c:v>
                </c:pt>
                <c:pt idx="1061">
                  <c:v>21.22</c:v>
                </c:pt>
                <c:pt idx="1062">
                  <c:v>21.24</c:v>
                </c:pt>
                <c:pt idx="1063">
                  <c:v>21.26</c:v>
                </c:pt>
                <c:pt idx="1064">
                  <c:v>21.28</c:v>
                </c:pt>
                <c:pt idx="1065">
                  <c:v>21.3</c:v>
                </c:pt>
                <c:pt idx="1066">
                  <c:v>21.32</c:v>
                </c:pt>
                <c:pt idx="1067">
                  <c:v>21.34</c:v>
                </c:pt>
                <c:pt idx="1068">
                  <c:v>21.36</c:v>
                </c:pt>
                <c:pt idx="1069">
                  <c:v>21.38</c:v>
                </c:pt>
                <c:pt idx="1070">
                  <c:v>21.4</c:v>
                </c:pt>
                <c:pt idx="1071">
                  <c:v>21.42</c:v>
                </c:pt>
                <c:pt idx="1072">
                  <c:v>21.44</c:v>
                </c:pt>
                <c:pt idx="1073">
                  <c:v>21.46</c:v>
                </c:pt>
                <c:pt idx="1074">
                  <c:v>21.48</c:v>
                </c:pt>
                <c:pt idx="1075">
                  <c:v>21.5</c:v>
                </c:pt>
                <c:pt idx="1076">
                  <c:v>21.52</c:v>
                </c:pt>
                <c:pt idx="1077">
                  <c:v>21.54</c:v>
                </c:pt>
                <c:pt idx="1078">
                  <c:v>21.56</c:v>
                </c:pt>
                <c:pt idx="1079">
                  <c:v>21.58</c:v>
                </c:pt>
                <c:pt idx="1080">
                  <c:v>21.6</c:v>
                </c:pt>
                <c:pt idx="1081">
                  <c:v>21.62</c:v>
                </c:pt>
                <c:pt idx="1082">
                  <c:v>21.64</c:v>
                </c:pt>
                <c:pt idx="1083">
                  <c:v>21.66</c:v>
                </c:pt>
                <c:pt idx="1084">
                  <c:v>21.68</c:v>
                </c:pt>
                <c:pt idx="1085">
                  <c:v>21.7</c:v>
                </c:pt>
                <c:pt idx="1086">
                  <c:v>21.72</c:v>
                </c:pt>
                <c:pt idx="1087">
                  <c:v>21.74</c:v>
                </c:pt>
                <c:pt idx="1088">
                  <c:v>21.76</c:v>
                </c:pt>
                <c:pt idx="1089">
                  <c:v>21.78</c:v>
                </c:pt>
                <c:pt idx="1090">
                  <c:v>21.8</c:v>
                </c:pt>
                <c:pt idx="1091">
                  <c:v>21.82</c:v>
                </c:pt>
                <c:pt idx="1092">
                  <c:v>21.84</c:v>
                </c:pt>
                <c:pt idx="1093">
                  <c:v>21.86</c:v>
                </c:pt>
                <c:pt idx="1094">
                  <c:v>21.88</c:v>
                </c:pt>
                <c:pt idx="1095">
                  <c:v>21.9</c:v>
                </c:pt>
                <c:pt idx="1096">
                  <c:v>21.92</c:v>
                </c:pt>
                <c:pt idx="1097">
                  <c:v>21.94</c:v>
                </c:pt>
                <c:pt idx="1098">
                  <c:v>21.96</c:v>
                </c:pt>
                <c:pt idx="1099">
                  <c:v>21.98</c:v>
                </c:pt>
                <c:pt idx="1100">
                  <c:v>22</c:v>
                </c:pt>
                <c:pt idx="1101">
                  <c:v>22.02</c:v>
                </c:pt>
                <c:pt idx="1102">
                  <c:v>22.04</c:v>
                </c:pt>
                <c:pt idx="1103">
                  <c:v>22.06</c:v>
                </c:pt>
                <c:pt idx="1104">
                  <c:v>22.08</c:v>
                </c:pt>
                <c:pt idx="1105">
                  <c:v>22.1</c:v>
                </c:pt>
                <c:pt idx="1106">
                  <c:v>22.12</c:v>
                </c:pt>
                <c:pt idx="1107">
                  <c:v>22.14</c:v>
                </c:pt>
                <c:pt idx="1108">
                  <c:v>22.16</c:v>
                </c:pt>
                <c:pt idx="1109">
                  <c:v>22.18</c:v>
                </c:pt>
                <c:pt idx="1110">
                  <c:v>22.2</c:v>
                </c:pt>
                <c:pt idx="1111">
                  <c:v>22.22</c:v>
                </c:pt>
                <c:pt idx="1112">
                  <c:v>22.24</c:v>
                </c:pt>
                <c:pt idx="1113">
                  <c:v>22.26</c:v>
                </c:pt>
                <c:pt idx="1114">
                  <c:v>22.28</c:v>
                </c:pt>
                <c:pt idx="1115">
                  <c:v>22.3</c:v>
                </c:pt>
                <c:pt idx="1116">
                  <c:v>22.32</c:v>
                </c:pt>
                <c:pt idx="1117">
                  <c:v>22.34</c:v>
                </c:pt>
                <c:pt idx="1118">
                  <c:v>22.36</c:v>
                </c:pt>
                <c:pt idx="1119">
                  <c:v>22.379999</c:v>
                </c:pt>
                <c:pt idx="1120">
                  <c:v>22.399999</c:v>
                </c:pt>
                <c:pt idx="1121">
                  <c:v>22.419999</c:v>
                </c:pt>
                <c:pt idx="1122">
                  <c:v>22.439999</c:v>
                </c:pt>
                <c:pt idx="1123">
                  <c:v>22.459999</c:v>
                </c:pt>
                <c:pt idx="1124">
                  <c:v>22.479999</c:v>
                </c:pt>
                <c:pt idx="1125">
                  <c:v>22.499999</c:v>
                </c:pt>
                <c:pt idx="1126">
                  <c:v>22.519999</c:v>
                </c:pt>
                <c:pt idx="1127">
                  <c:v>22.539999</c:v>
                </c:pt>
                <c:pt idx="1128">
                  <c:v>22.559999</c:v>
                </c:pt>
                <c:pt idx="1129">
                  <c:v>22.579999</c:v>
                </c:pt>
                <c:pt idx="1130">
                  <c:v>22.599999</c:v>
                </c:pt>
                <c:pt idx="1131">
                  <c:v>22.619999</c:v>
                </c:pt>
                <c:pt idx="1132">
                  <c:v>22.639999</c:v>
                </c:pt>
                <c:pt idx="1133">
                  <c:v>22.659999</c:v>
                </c:pt>
                <c:pt idx="1134">
                  <c:v>22.679999</c:v>
                </c:pt>
                <c:pt idx="1135">
                  <c:v>22.699999</c:v>
                </c:pt>
                <c:pt idx="1136">
                  <c:v>22.719999</c:v>
                </c:pt>
                <c:pt idx="1137">
                  <c:v>22.739999</c:v>
                </c:pt>
                <c:pt idx="1138">
                  <c:v>22.759999</c:v>
                </c:pt>
                <c:pt idx="1139">
                  <c:v>22.779999</c:v>
                </c:pt>
                <c:pt idx="1140">
                  <c:v>22.799999</c:v>
                </c:pt>
                <c:pt idx="1141">
                  <c:v>22.819999</c:v>
                </c:pt>
                <c:pt idx="1142">
                  <c:v>22.839999</c:v>
                </c:pt>
                <c:pt idx="1143">
                  <c:v>22.859999</c:v>
                </c:pt>
                <c:pt idx="1144">
                  <c:v>22.879999</c:v>
                </c:pt>
                <c:pt idx="1145">
                  <c:v>22.899999</c:v>
                </c:pt>
                <c:pt idx="1146">
                  <c:v>22.919999</c:v>
                </c:pt>
                <c:pt idx="1147">
                  <c:v>22.939999</c:v>
                </c:pt>
                <c:pt idx="1148">
                  <c:v>22.959999</c:v>
                </c:pt>
                <c:pt idx="1149">
                  <c:v>22.979999</c:v>
                </c:pt>
                <c:pt idx="1150">
                  <c:v>22.999999</c:v>
                </c:pt>
                <c:pt idx="1151">
                  <c:v>23.019999</c:v>
                </c:pt>
                <c:pt idx="1152">
                  <c:v>23.039999</c:v>
                </c:pt>
                <c:pt idx="1153">
                  <c:v>23.059999</c:v>
                </c:pt>
                <c:pt idx="1154">
                  <c:v>23.079999</c:v>
                </c:pt>
                <c:pt idx="1155">
                  <c:v>23.099999</c:v>
                </c:pt>
                <c:pt idx="1156">
                  <c:v>23.119999</c:v>
                </c:pt>
                <c:pt idx="1157">
                  <c:v>23.139999</c:v>
                </c:pt>
                <c:pt idx="1158">
                  <c:v>23.159999</c:v>
                </c:pt>
                <c:pt idx="1159">
                  <c:v>23.179999</c:v>
                </c:pt>
                <c:pt idx="1160">
                  <c:v>23.199999</c:v>
                </c:pt>
                <c:pt idx="1161">
                  <c:v>23.219999</c:v>
                </c:pt>
                <c:pt idx="1162">
                  <c:v>23.239999</c:v>
                </c:pt>
                <c:pt idx="1163">
                  <c:v>23.259999</c:v>
                </c:pt>
                <c:pt idx="1164">
                  <c:v>23.279999</c:v>
                </c:pt>
                <c:pt idx="1165">
                  <c:v>23.299999</c:v>
                </c:pt>
                <c:pt idx="1166">
                  <c:v>23.319999</c:v>
                </c:pt>
                <c:pt idx="1167">
                  <c:v>23.339999</c:v>
                </c:pt>
                <c:pt idx="1168">
                  <c:v>23.359999</c:v>
                </c:pt>
                <c:pt idx="1169">
                  <c:v>23.379999</c:v>
                </c:pt>
                <c:pt idx="1170">
                  <c:v>23.399999</c:v>
                </c:pt>
                <c:pt idx="1171">
                  <c:v>23.419999</c:v>
                </c:pt>
                <c:pt idx="1172">
                  <c:v>23.439999</c:v>
                </c:pt>
                <c:pt idx="1173">
                  <c:v>23.459999</c:v>
                </c:pt>
                <c:pt idx="1174">
                  <c:v>23.479999</c:v>
                </c:pt>
                <c:pt idx="1175">
                  <c:v>23.499999</c:v>
                </c:pt>
                <c:pt idx="1176">
                  <c:v>23.519999</c:v>
                </c:pt>
                <c:pt idx="1177">
                  <c:v>23.539999</c:v>
                </c:pt>
                <c:pt idx="1178">
                  <c:v>23.559999</c:v>
                </c:pt>
                <c:pt idx="1179">
                  <c:v>23.579999</c:v>
                </c:pt>
                <c:pt idx="1180">
                  <c:v>23.599999</c:v>
                </c:pt>
                <c:pt idx="1181">
                  <c:v>23.619999</c:v>
                </c:pt>
                <c:pt idx="1182">
                  <c:v>23.639999</c:v>
                </c:pt>
                <c:pt idx="1183">
                  <c:v>23.659999</c:v>
                </c:pt>
                <c:pt idx="1184">
                  <c:v>23.679999</c:v>
                </c:pt>
                <c:pt idx="1185">
                  <c:v>23.699999</c:v>
                </c:pt>
                <c:pt idx="1186">
                  <c:v>23.719999</c:v>
                </c:pt>
                <c:pt idx="1187">
                  <c:v>23.739999</c:v>
                </c:pt>
                <c:pt idx="1188">
                  <c:v>23.759999</c:v>
                </c:pt>
                <c:pt idx="1189">
                  <c:v>23.779999</c:v>
                </c:pt>
                <c:pt idx="1190">
                  <c:v>23.799999</c:v>
                </c:pt>
                <c:pt idx="1191">
                  <c:v>23.819999</c:v>
                </c:pt>
                <c:pt idx="1192">
                  <c:v>23.839999</c:v>
                </c:pt>
                <c:pt idx="1193">
                  <c:v>23.859999</c:v>
                </c:pt>
                <c:pt idx="1194">
                  <c:v>23.879999</c:v>
                </c:pt>
                <c:pt idx="1195">
                  <c:v>23.899999</c:v>
                </c:pt>
                <c:pt idx="1196">
                  <c:v>23.919999</c:v>
                </c:pt>
                <c:pt idx="1197">
                  <c:v>23.939999</c:v>
                </c:pt>
                <c:pt idx="1198">
                  <c:v>23.959999</c:v>
                </c:pt>
                <c:pt idx="1199">
                  <c:v>23.979999</c:v>
                </c:pt>
                <c:pt idx="1200">
                  <c:v>23.999999</c:v>
                </c:pt>
                <c:pt idx="1201">
                  <c:v>24.019999</c:v>
                </c:pt>
                <c:pt idx="1202">
                  <c:v>24.039999</c:v>
                </c:pt>
                <c:pt idx="1203">
                  <c:v>24.059999</c:v>
                </c:pt>
                <c:pt idx="1204">
                  <c:v>24.079999</c:v>
                </c:pt>
                <c:pt idx="1205">
                  <c:v>24.099999</c:v>
                </c:pt>
                <c:pt idx="1206">
                  <c:v>24.119999</c:v>
                </c:pt>
                <c:pt idx="1207">
                  <c:v>24.139999</c:v>
                </c:pt>
                <c:pt idx="1208">
                  <c:v>24.159999</c:v>
                </c:pt>
                <c:pt idx="1209">
                  <c:v>24.179999</c:v>
                </c:pt>
                <c:pt idx="1210">
                  <c:v>24.199999</c:v>
                </c:pt>
                <c:pt idx="1211">
                  <c:v>24.219999</c:v>
                </c:pt>
                <c:pt idx="1212">
                  <c:v>24.239999</c:v>
                </c:pt>
                <c:pt idx="1213">
                  <c:v>24.259999</c:v>
                </c:pt>
                <c:pt idx="1214">
                  <c:v>24.279999</c:v>
                </c:pt>
                <c:pt idx="1215">
                  <c:v>24.299999</c:v>
                </c:pt>
                <c:pt idx="1216">
                  <c:v>24.319999</c:v>
                </c:pt>
                <c:pt idx="1217">
                  <c:v>24.339999</c:v>
                </c:pt>
                <c:pt idx="1218">
                  <c:v>24.359999</c:v>
                </c:pt>
                <c:pt idx="1219">
                  <c:v>24.379999</c:v>
                </c:pt>
                <c:pt idx="1220">
                  <c:v>24.399999</c:v>
                </c:pt>
                <c:pt idx="1221">
                  <c:v>24.419999</c:v>
                </c:pt>
                <c:pt idx="1222">
                  <c:v>24.439999</c:v>
                </c:pt>
                <c:pt idx="1223">
                  <c:v>24.459999</c:v>
                </c:pt>
                <c:pt idx="1224">
                  <c:v>24.479999</c:v>
                </c:pt>
                <c:pt idx="1225">
                  <c:v>24.499999</c:v>
                </c:pt>
                <c:pt idx="1226">
                  <c:v>24.519999</c:v>
                </c:pt>
                <c:pt idx="1227">
                  <c:v>24.539999</c:v>
                </c:pt>
                <c:pt idx="1228">
                  <c:v>24.559999</c:v>
                </c:pt>
                <c:pt idx="1229">
                  <c:v>24.579999</c:v>
                </c:pt>
                <c:pt idx="1230">
                  <c:v>24.599999</c:v>
                </c:pt>
                <c:pt idx="1231">
                  <c:v>24.619999</c:v>
                </c:pt>
                <c:pt idx="1232">
                  <c:v>24.639999</c:v>
                </c:pt>
                <c:pt idx="1233">
                  <c:v>24.659999</c:v>
                </c:pt>
                <c:pt idx="1234">
                  <c:v>24.679999</c:v>
                </c:pt>
                <c:pt idx="1235">
                  <c:v>24.699999</c:v>
                </c:pt>
                <c:pt idx="1236">
                  <c:v>24.719999</c:v>
                </c:pt>
                <c:pt idx="1237">
                  <c:v>24.739999</c:v>
                </c:pt>
                <c:pt idx="1238">
                  <c:v>24.759999</c:v>
                </c:pt>
                <c:pt idx="1239">
                  <c:v>24.779999</c:v>
                </c:pt>
                <c:pt idx="1240">
                  <c:v>24.799999</c:v>
                </c:pt>
                <c:pt idx="1241">
                  <c:v>24.819999</c:v>
                </c:pt>
                <c:pt idx="1242">
                  <c:v>24.839999</c:v>
                </c:pt>
                <c:pt idx="1243">
                  <c:v>24.859999</c:v>
                </c:pt>
                <c:pt idx="1244">
                  <c:v>24.879999</c:v>
                </c:pt>
                <c:pt idx="1245">
                  <c:v>24.899999</c:v>
                </c:pt>
                <c:pt idx="1246">
                  <c:v>24.919999</c:v>
                </c:pt>
                <c:pt idx="1247">
                  <c:v>24.939999</c:v>
                </c:pt>
                <c:pt idx="1248">
                  <c:v>24.959999</c:v>
                </c:pt>
                <c:pt idx="1249">
                  <c:v>24.979999</c:v>
                </c:pt>
                <c:pt idx="1250">
                  <c:v>24.999999</c:v>
                </c:pt>
                <c:pt idx="1251">
                  <c:v>25.019999</c:v>
                </c:pt>
                <c:pt idx="1252">
                  <c:v>25.039999</c:v>
                </c:pt>
                <c:pt idx="1253">
                  <c:v>25.059999</c:v>
                </c:pt>
                <c:pt idx="1254">
                  <c:v>25.079999</c:v>
                </c:pt>
                <c:pt idx="1255">
                  <c:v>25.099999</c:v>
                </c:pt>
                <c:pt idx="1256">
                  <c:v>25.119999</c:v>
                </c:pt>
                <c:pt idx="1257">
                  <c:v>25.139999</c:v>
                </c:pt>
                <c:pt idx="1258">
                  <c:v>25.159999</c:v>
                </c:pt>
                <c:pt idx="1259">
                  <c:v>25.179999</c:v>
                </c:pt>
                <c:pt idx="1260">
                  <c:v>25.199999</c:v>
                </c:pt>
                <c:pt idx="1261">
                  <c:v>25.219999</c:v>
                </c:pt>
                <c:pt idx="1262">
                  <c:v>25.239999</c:v>
                </c:pt>
                <c:pt idx="1263">
                  <c:v>25.259999</c:v>
                </c:pt>
                <c:pt idx="1264">
                  <c:v>25.279999</c:v>
                </c:pt>
                <c:pt idx="1265">
                  <c:v>25.299999</c:v>
                </c:pt>
                <c:pt idx="1266">
                  <c:v>25.319999</c:v>
                </c:pt>
                <c:pt idx="1267">
                  <c:v>25.339999</c:v>
                </c:pt>
                <c:pt idx="1268">
                  <c:v>25.359999</c:v>
                </c:pt>
                <c:pt idx="1269">
                  <c:v>25.379999</c:v>
                </c:pt>
                <c:pt idx="1270">
                  <c:v>25.399999</c:v>
                </c:pt>
                <c:pt idx="1271">
                  <c:v>25.419999</c:v>
                </c:pt>
                <c:pt idx="1272">
                  <c:v>25.439999</c:v>
                </c:pt>
                <c:pt idx="1273">
                  <c:v>25.459999</c:v>
                </c:pt>
                <c:pt idx="1274">
                  <c:v>25.479999</c:v>
                </c:pt>
                <c:pt idx="1275">
                  <c:v>25.499999</c:v>
                </c:pt>
                <c:pt idx="1276">
                  <c:v>25.519999</c:v>
                </c:pt>
                <c:pt idx="1277">
                  <c:v>25.539999</c:v>
                </c:pt>
                <c:pt idx="1278">
                  <c:v>25.559999</c:v>
                </c:pt>
                <c:pt idx="1279">
                  <c:v>25.579999</c:v>
                </c:pt>
                <c:pt idx="1280">
                  <c:v>25.599999</c:v>
                </c:pt>
                <c:pt idx="1281">
                  <c:v>25.619999</c:v>
                </c:pt>
                <c:pt idx="1282">
                  <c:v>25.639999</c:v>
                </c:pt>
                <c:pt idx="1283">
                  <c:v>25.659999</c:v>
                </c:pt>
                <c:pt idx="1284">
                  <c:v>25.679999</c:v>
                </c:pt>
                <c:pt idx="1285">
                  <c:v>25.699999</c:v>
                </c:pt>
                <c:pt idx="1286">
                  <c:v>25.719999</c:v>
                </c:pt>
                <c:pt idx="1287">
                  <c:v>25.739999</c:v>
                </c:pt>
                <c:pt idx="1288">
                  <c:v>25.759999</c:v>
                </c:pt>
                <c:pt idx="1289">
                  <c:v>25.779999</c:v>
                </c:pt>
                <c:pt idx="1290">
                  <c:v>25.799999</c:v>
                </c:pt>
                <c:pt idx="1291">
                  <c:v>25.819999</c:v>
                </c:pt>
                <c:pt idx="1292">
                  <c:v>25.839999</c:v>
                </c:pt>
                <c:pt idx="1293">
                  <c:v>25.859999</c:v>
                </c:pt>
                <c:pt idx="1294">
                  <c:v>25.879999</c:v>
                </c:pt>
                <c:pt idx="1295">
                  <c:v>25.899999</c:v>
                </c:pt>
                <c:pt idx="1296">
                  <c:v>25.919999</c:v>
                </c:pt>
                <c:pt idx="1297">
                  <c:v>25.939999</c:v>
                </c:pt>
                <c:pt idx="1298">
                  <c:v>25.959999</c:v>
                </c:pt>
                <c:pt idx="1299">
                  <c:v>25.979999</c:v>
                </c:pt>
                <c:pt idx="1300">
                  <c:v>25.999999</c:v>
                </c:pt>
                <c:pt idx="1301">
                  <c:v>26.019999</c:v>
                </c:pt>
                <c:pt idx="1302">
                  <c:v>26.039999</c:v>
                </c:pt>
                <c:pt idx="1303">
                  <c:v>26.059999</c:v>
                </c:pt>
                <c:pt idx="1304">
                  <c:v>26.079999</c:v>
                </c:pt>
                <c:pt idx="1305">
                  <c:v>26.099999</c:v>
                </c:pt>
                <c:pt idx="1306">
                  <c:v>26.119999</c:v>
                </c:pt>
                <c:pt idx="1307">
                  <c:v>26.139999</c:v>
                </c:pt>
                <c:pt idx="1308">
                  <c:v>26.159999</c:v>
                </c:pt>
                <c:pt idx="1309">
                  <c:v>26.179999</c:v>
                </c:pt>
                <c:pt idx="1310">
                  <c:v>26.199999</c:v>
                </c:pt>
                <c:pt idx="1311">
                  <c:v>26.219999</c:v>
                </c:pt>
                <c:pt idx="1312">
                  <c:v>26.239999</c:v>
                </c:pt>
                <c:pt idx="1313">
                  <c:v>26.259999</c:v>
                </c:pt>
                <c:pt idx="1314">
                  <c:v>26.279999</c:v>
                </c:pt>
                <c:pt idx="1315">
                  <c:v>26.299999</c:v>
                </c:pt>
                <c:pt idx="1316">
                  <c:v>26.319999</c:v>
                </c:pt>
                <c:pt idx="1317">
                  <c:v>26.339999</c:v>
                </c:pt>
                <c:pt idx="1318">
                  <c:v>26.359999</c:v>
                </c:pt>
                <c:pt idx="1319">
                  <c:v>26.379999</c:v>
                </c:pt>
                <c:pt idx="1320">
                  <c:v>26.399999</c:v>
                </c:pt>
                <c:pt idx="1321">
                  <c:v>26.419999</c:v>
                </c:pt>
                <c:pt idx="1322">
                  <c:v>26.439999</c:v>
                </c:pt>
                <c:pt idx="1323">
                  <c:v>26.459999</c:v>
                </c:pt>
                <c:pt idx="1324">
                  <c:v>26.479999</c:v>
                </c:pt>
                <c:pt idx="1325">
                  <c:v>26.499999</c:v>
                </c:pt>
                <c:pt idx="1326">
                  <c:v>26.519999</c:v>
                </c:pt>
                <c:pt idx="1327">
                  <c:v>26.539999</c:v>
                </c:pt>
                <c:pt idx="1328">
                  <c:v>26.559999</c:v>
                </c:pt>
                <c:pt idx="1329">
                  <c:v>26.579999</c:v>
                </c:pt>
                <c:pt idx="1330">
                  <c:v>26.599999</c:v>
                </c:pt>
                <c:pt idx="1331">
                  <c:v>26.619999</c:v>
                </c:pt>
                <c:pt idx="1332">
                  <c:v>26.639999</c:v>
                </c:pt>
                <c:pt idx="1333">
                  <c:v>26.659999</c:v>
                </c:pt>
                <c:pt idx="1334">
                  <c:v>26.679999</c:v>
                </c:pt>
                <c:pt idx="1335">
                  <c:v>26.699999</c:v>
                </c:pt>
                <c:pt idx="1336">
                  <c:v>26.719999</c:v>
                </c:pt>
                <c:pt idx="1337">
                  <c:v>26.739999</c:v>
                </c:pt>
                <c:pt idx="1338">
                  <c:v>26.759999</c:v>
                </c:pt>
                <c:pt idx="1339">
                  <c:v>26.779999</c:v>
                </c:pt>
                <c:pt idx="1340">
                  <c:v>26.799999</c:v>
                </c:pt>
                <c:pt idx="1341">
                  <c:v>26.819999</c:v>
                </c:pt>
                <c:pt idx="1342">
                  <c:v>26.839999</c:v>
                </c:pt>
                <c:pt idx="1343">
                  <c:v>26.859999</c:v>
                </c:pt>
                <c:pt idx="1344">
                  <c:v>26.879999</c:v>
                </c:pt>
                <c:pt idx="1345">
                  <c:v>26.899999</c:v>
                </c:pt>
                <c:pt idx="1346">
                  <c:v>26.919999</c:v>
                </c:pt>
                <c:pt idx="1347">
                  <c:v>26.939999</c:v>
                </c:pt>
                <c:pt idx="1348">
                  <c:v>26.959999</c:v>
                </c:pt>
                <c:pt idx="1349">
                  <c:v>26.979999</c:v>
                </c:pt>
                <c:pt idx="1350">
                  <c:v>26.999999</c:v>
                </c:pt>
                <c:pt idx="1351">
                  <c:v>27.019999</c:v>
                </c:pt>
                <c:pt idx="1352">
                  <c:v>27.039999</c:v>
                </c:pt>
                <c:pt idx="1353">
                  <c:v>27.059999</c:v>
                </c:pt>
                <c:pt idx="1354">
                  <c:v>27.079999</c:v>
                </c:pt>
                <c:pt idx="1355">
                  <c:v>27.099999</c:v>
                </c:pt>
                <c:pt idx="1356">
                  <c:v>27.119999</c:v>
                </c:pt>
                <c:pt idx="1357">
                  <c:v>27.139999</c:v>
                </c:pt>
                <c:pt idx="1358">
                  <c:v>27.159999</c:v>
                </c:pt>
                <c:pt idx="1359">
                  <c:v>27.179999</c:v>
                </c:pt>
                <c:pt idx="1360">
                  <c:v>27.199999</c:v>
                </c:pt>
                <c:pt idx="1361">
                  <c:v>27.219999</c:v>
                </c:pt>
                <c:pt idx="1362">
                  <c:v>27.239999</c:v>
                </c:pt>
                <c:pt idx="1363">
                  <c:v>27.259999</c:v>
                </c:pt>
                <c:pt idx="1364">
                  <c:v>27.279999</c:v>
                </c:pt>
                <c:pt idx="1365">
                  <c:v>27.299999</c:v>
                </c:pt>
                <c:pt idx="1366">
                  <c:v>27.319999</c:v>
                </c:pt>
                <c:pt idx="1367">
                  <c:v>27.339999</c:v>
                </c:pt>
                <c:pt idx="1368">
                  <c:v>27.359999</c:v>
                </c:pt>
                <c:pt idx="1369">
                  <c:v>27.379999</c:v>
                </c:pt>
                <c:pt idx="1370">
                  <c:v>27.399999</c:v>
                </c:pt>
                <c:pt idx="1371">
                  <c:v>27.419999</c:v>
                </c:pt>
                <c:pt idx="1372">
                  <c:v>27.439999</c:v>
                </c:pt>
                <c:pt idx="1373">
                  <c:v>27.459999</c:v>
                </c:pt>
                <c:pt idx="1374">
                  <c:v>27.479999</c:v>
                </c:pt>
                <c:pt idx="1375">
                  <c:v>27.499999</c:v>
                </c:pt>
                <c:pt idx="1376">
                  <c:v>27.519999</c:v>
                </c:pt>
                <c:pt idx="1377">
                  <c:v>27.539999</c:v>
                </c:pt>
                <c:pt idx="1378">
                  <c:v>27.559999</c:v>
                </c:pt>
                <c:pt idx="1379">
                  <c:v>27.579999</c:v>
                </c:pt>
                <c:pt idx="1380">
                  <c:v>27.599999</c:v>
                </c:pt>
                <c:pt idx="1381">
                  <c:v>27.619999</c:v>
                </c:pt>
                <c:pt idx="1382">
                  <c:v>27.639999</c:v>
                </c:pt>
                <c:pt idx="1383">
                  <c:v>27.659999</c:v>
                </c:pt>
                <c:pt idx="1384">
                  <c:v>27.679999</c:v>
                </c:pt>
                <c:pt idx="1385">
                  <c:v>27.699999</c:v>
                </c:pt>
                <c:pt idx="1386">
                  <c:v>27.719999</c:v>
                </c:pt>
                <c:pt idx="1387">
                  <c:v>27.739999</c:v>
                </c:pt>
                <c:pt idx="1388">
                  <c:v>27.759999</c:v>
                </c:pt>
                <c:pt idx="1389">
                  <c:v>27.779999</c:v>
                </c:pt>
                <c:pt idx="1390">
                  <c:v>27.799999</c:v>
                </c:pt>
                <c:pt idx="1391">
                  <c:v>27.819999</c:v>
                </c:pt>
                <c:pt idx="1392">
                  <c:v>27.839999</c:v>
                </c:pt>
                <c:pt idx="1393">
                  <c:v>27.859999</c:v>
                </c:pt>
                <c:pt idx="1394">
                  <c:v>27.879999</c:v>
                </c:pt>
                <c:pt idx="1395">
                  <c:v>27.899999</c:v>
                </c:pt>
                <c:pt idx="1396">
                  <c:v>27.919999</c:v>
                </c:pt>
                <c:pt idx="1397">
                  <c:v>27.939999</c:v>
                </c:pt>
                <c:pt idx="1398">
                  <c:v>27.959999</c:v>
                </c:pt>
                <c:pt idx="1399">
                  <c:v>27.979999</c:v>
                </c:pt>
                <c:pt idx="1400">
                  <c:v>27.999999</c:v>
                </c:pt>
                <c:pt idx="1401">
                  <c:v>28.019999</c:v>
                </c:pt>
                <c:pt idx="1402">
                  <c:v>28.039999</c:v>
                </c:pt>
                <c:pt idx="1403">
                  <c:v>28.059999</c:v>
                </c:pt>
                <c:pt idx="1404">
                  <c:v>28.079999</c:v>
                </c:pt>
                <c:pt idx="1405">
                  <c:v>28.099999</c:v>
                </c:pt>
                <c:pt idx="1406">
                  <c:v>28.119999</c:v>
                </c:pt>
                <c:pt idx="1407">
                  <c:v>28.139999</c:v>
                </c:pt>
                <c:pt idx="1408">
                  <c:v>28.159999</c:v>
                </c:pt>
                <c:pt idx="1409">
                  <c:v>28.179999</c:v>
                </c:pt>
                <c:pt idx="1410">
                  <c:v>28.199999</c:v>
                </c:pt>
                <c:pt idx="1411">
                  <c:v>28.219999</c:v>
                </c:pt>
                <c:pt idx="1412">
                  <c:v>28.239999</c:v>
                </c:pt>
                <c:pt idx="1413">
                  <c:v>28.259999</c:v>
                </c:pt>
                <c:pt idx="1414">
                  <c:v>28.279999</c:v>
                </c:pt>
                <c:pt idx="1415">
                  <c:v>28.299999</c:v>
                </c:pt>
                <c:pt idx="1416">
                  <c:v>28.319999</c:v>
                </c:pt>
                <c:pt idx="1417">
                  <c:v>28.339999</c:v>
                </c:pt>
                <c:pt idx="1418">
                  <c:v>28.359999</c:v>
                </c:pt>
                <c:pt idx="1419">
                  <c:v>28.379999</c:v>
                </c:pt>
                <c:pt idx="1420">
                  <c:v>28.399999</c:v>
                </c:pt>
                <c:pt idx="1421">
                  <c:v>28.419999</c:v>
                </c:pt>
                <c:pt idx="1422">
                  <c:v>28.439999</c:v>
                </c:pt>
                <c:pt idx="1423">
                  <c:v>28.459999</c:v>
                </c:pt>
                <c:pt idx="1424">
                  <c:v>28.479999</c:v>
                </c:pt>
                <c:pt idx="1425">
                  <c:v>28.499999</c:v>
                </c:pt>
                <c:pt idx="1426">
                  <c:v>28.519999</c:v>
                </c:pt>
                <c:pt idx="1427">
                  <c:v>28.539999</c:v>
                </c:pt>
                <c:pt idx="1428">
                  <c:v>28.559999</c:v>
                </c:pt>
                <c:pt idx="1429">
                  <c:v>28.579999</c:v>
                </c:pt>
                <c:pt idx="1430">
                  <c:v>28.599999</c:v>
                </c:pt>
                <c:pt idx="1431">
                  <c:v>28.619999</c:v>
                </c:pt>
                <c:pt idx="1432">
                  <c:v>28.639999</c:v>
                </c:pt>
                <c:pt idx="1433">
                  <c:v>28.659999</c:v>
                </c:pt>
                <c:pt idx="1434">
                  <c:v>28.679999</c:v>
                </c:pt>
                <c:pt idx="1435">
                  <c:v>28.699999</c:v>
                </c:pt>
                <c:pt idx="1436">
                  <c:v>28.719999</c:v>
                </c:pt>
                <c:pt idx="1437">
                  <c:v>28.739999</c:v>
                </c:pt>
                <c:pt idx="1438">
                  <c:v>28.759999</c:v>
                </c:pt>
                <c:pt idx="1439">
                  <c:v>28.779999</c:v>
                </c:pt>
                <c:pt idx="1440">
                  <c:v>28.799999</c:v>
                </c:pt>
                <c:pt idx="1441">
                  <c:v>28.819999</c:v>
                </c:pt>
                <c:pt idx="1442">
                  <c:v>28.839999</c:v>
                </c:pt>
                <c:pt idx="1443">
                  <c:v>28.859999</c:v>
                </c:pt>
                <c:pt idx="1444">
                  <c:v>28.879999</c:v>
                </c:pt>
                <c:pt idx="1445">
                  <c:v>28.899999</c:v>
                </c:pt>
                <c:pt idx="1446">
                  <c:v>28.919999</c:v>
                </c:pt>
                <c:pt idx="1447">
                  <c:v>28.939999</c:v>
                </c:pt>
                <c:pt idx="1448">
                  <c:v>28.959999</c:v>
                </c:pt>
                <c:pt idx="1449">
                  <c:v>28.979999</c:v>
                </c:pt>
                <c:pt idx="1450">
                  <c:v>28.999999</c:v>
                </c:pt>
                <c:pt idx="1451">
                  <c:v>29.019999</c:v>
                </c:pt>
                <c:pt idx="1452">
                  <c:v>29.039999</c:v>
                </c:pt>
                <c:pt idx="1453">
                  <c:v>29.059999</c:v>
                </c:pt>
                <c:pt idx="1454">
                  <c:v>29.079999</c:v>
                </c:pt>
                <c:pt idx="1455">
                  <c:v>29.099999</c:v>
                </c:pt>
                <c:pt idx="1456">
                  <c:v>29.119999</c:v>
                </c:pt>
                <c:pt idx="1457">
                  <c:v>29.139999</c:v>
                </c:pt>
                <c:pt idx="1458">
                  <c:v>29.159999</c:v>
                </c:pt>
                <c:pt idx="1459">
                  <c:v>29.179999</c:v>
                </c:pt>
                <c:pt idx="1460">
                  <c:v>29.199999</c:v>
                </c:pt>
                <c:pt idx="1461">
                  <c:v>29.219999</c:v>
                </c:pt>
                <c:pt idx="1462">
                  <c:v>29.239999</c:v>
                </c:pt>
                <c:pt idx="1463">
                  <c:v>29.259999</c:v>
                </c:pt>
                <c:pt idx="1464">
                  <c:v>29.279999</c:v>
                </c:pt>
                <c:pt idx="1465">
                  <c:v>29.299999</c:v>
                </c:pt>
                <c:pt idx="1466">
                  <c:v>29.319999</c:v>
                </c:pt>
                <c:pt idx="1467">
                  <c:v>29.339999</c:v>
                </c:pt>
                <c:pt idx="1468">
                  <c:v>29.359999</c:v>
                </c:pt>
                <c:pt idx="1469">
                  <c:v>29.379999</c:v>
                </c:pt>
                <c:pt idx="1470">
                  <c:v>29.399999</c:v>
                </c:pt>
                <c:pt idx="1471">
                  <c:v>29.419999</c:v>
                </c:pt>
                <c:pt idx="1472">
                  <c:v>29.439999</c:v>
                </c:pt>
                <c:pt idx="1473">
                  <c:v>29.459999</c:v>
                </c:pt>
                <c:pt idx="1474">
                  <c:v>29.479999</c:v>
                </c:pt>
                <c:pt idx="1475">
                  <c:v>29.499999</c:v>
                </c:pt>
                <c:pt idx="1476">
                  <c:v>29.519999</c:v>
                </c:pt>
                <c:pt idx="1477">
                  <c:v>29.539999</c:v>
                </c:pt>
                <c:pt idx="1478">
                  <c:v>29.559999</c:v>
                </c:pt>
                <c:pt idx="1479">
                  <c:v>29.579999</c:v>
                </c:pt>
                <c:pt idx="1480">
                  <c:v>29.599999</c:v>
                </c:pt>
                <c:pt idx="1481">
                  <c:v>29.619999</c:v>
                </c:pt>
                <c:pt idx="1482">
                  <c:v>29.639999</c:v>
                </c:pt>
                <c:pt idx="1483">
                  <c:v>29.659999</c:v>
                </c:pt>
                <c:pt idx="1484">
                  <c:v>29.679999</c:v>
                </c:pt>
                <c:pt idx="1485">
                  <c:v>29.699999</c:v>
                </c:pt>
                <c:pt idx="1486">
                  <c:v>29.719999</c:v>
                </c:pt>
                <c:pt idx="1487">
                  <c:v>29.739999</c:v>
                </c:pt>
                <c:pt idx="1488">
                  <c:v>29.759999</c:v>
                </c:pt>
                <c:pt idx="1489">
                  <c:v>29.779999</c:v>
                </c:pt>
                <c:pt idx="1490">
                  <c:v>29.799999</c:v>
                </c:pt>
                <c:pt idx="1491">
                  <c:v>29.819999</c:v>
                </c:pt>
                <c:pt idx="1492">
                  <c:v>29.839999</c:v>
                </c:pt>
                <c:pt idx="1493">
                  <c:v>29.859999</c:v>
                </c:pt>
                <c:pt idx="1494">
                  <c:v>29.879999</c:v>
                </c:pt>
                <c:pt idx="1495">
                  <c:v>29.899999</c:v>
                </c:pt>
                <c:pt idx="1496">
                  <c:v>29.919999</c:v>
                </c:pt>
                <c:pt idx="1497">
                  <c:v>29.939999</c:v>
                </c:pt>
                <c:pt idx="1498">
                  <c:v>29.959999</c:v>
                </c:pt>
                <c:pt idx="1499">
                  <c:v>29.979999</c:v>
                </c:pt>
                <c:pt idx="1500">
                  <c:v>29.999999</c:v>
                </c:pt>
              </c:numCache>
            </c:numRef>
          </c:xVal>
          <c:yVal>
            <c:numRef>
              <c:f>[菏泽电视塔.xlsx]菏泽塔_层模型!$K$1:$K$2000</c:f>
              <c:numCache>
                <c:formatCode>0.00E+00</c:formatCode>
                <c:ptCount val="2000"/>
                <c:pt idx="0">
                  <c:v>0</c:v>
                </c:pt>
                <c:pt idx="1">
                  <c:v>-1.59953e-6</c:v>
                </c:pt>
                <c:pt idx="2">
                  <c:v>-1.12378e-5</c:v>
                </c:pt>
                <c:pt idx="3">
                  <c:v>-3.06476e-5</c:v>
                </c:pt>
                <c:pt idx="4">
                  <c:v>-5.96212e-5</c:v>
                </c:pt>
                <c:pt idx="5">
                  <c:v>-9.79606e-5</c:v>
                </c:pt>
                <c:pt idx="6">
                  <c:v>-0.000145499</c:v>
                </c:pt>
                <c:pt idx="7">
                  <c:v>-0.000202412</c:v>
                </c:pt>
                <c:pt idx="8">
                  <c:v>-0.000269367</c:v>
                </c:pt>
                <c:pt idx="9">
                  <c:v>-0.000344694</c:v>
                </c:pt>
                <c:pt idx="10">
                  <c:v>-0.000429519</c:v>
                </c:pt>
                <c:pt idx="11">
                  <c:v>-0.000525715</c:v>
                </c:pt>
                <c:pt idx="12">
                  <c:v>-0.000625096</c:v>
                </c:pt>
                <c:pt idx="13">
                  <c:v>-0.000741057</c:v>
                </c:pt>
                <c:pt idx="14">
                  <c:v>-0.000856302</c:v>
                </c:pt>
                <c:pt idx="15">
                  <c:v>-0.000990036</c:v>
                </c:pt>
                <c:pt idx="16">
                  <c:v>-0.00111999</c:v>
                </c:pt>
                <c:pt idx="17">
                  <c:v>-0.00127301</c:v>
                </c:pt>
                <c:pt idx="18">
                  <c:v>-0.00142236</c:v>
                </c:pt>
                <c:pt idx="19">
                  <c:v>-0.00158789</c:v>
                </c:pt>
                <c:pt idx="20">
                  <c:v>-0.00175998</c:v>
                </c:pt>
                <c:pt idx="21">
                  <c:v>-0.00194562</c:v>
                </c:pt>
                <c:pt idx="22">
                  <c:v>-0.00212728</c:v>
                </c:pt>
                <c:pt idx="23">
                  <c:v>-0.00232393</c:v>
                </c:pt>
                <c:pt idx="24">
                  <c:v>-0.00252564</c:v>
                </c:pt>
                <c:pt idx="25">
                  <c:v>-0.00272762</c:v>
                </c:pt>
                <c:pt idx="26">
                  <c:v>-0.0029311</c:v>
                </c:pt>
                <c:pt idx="27">
                  <c:v>-0.0031579</c:v>
                </c:pt>
                <c:pt idx="28">
                  <c:v>-0.00335111</c:v>
                </c:pt>
                <c:pt idx="29">
                  <c:v>-0.00360033</c:v>
                </c:pt>
                <c:pt idx="30">
                  <c:v>-0.00382552</c:v>
                </c:pt>
                <c:pt idx="31">
                  <c:v>-0.00412512</c:v>
                </c:pt>
                <c:pt idx="32">
                  <c:v>-0.0044039</c:v>
                </c:pt>
                <c:pt idx="33">
                  <c:v>-0.00477514</c:v>
                </c:pt>
                <c:pt idx="34">
                  <c:v>-0.00526132</c:v>
                </c:pt>
                <c:pt idx="35">
                  <c:v>-0.00579944</c:v>
                </c:pt>
                <c:pt idx="36">
                  <c:v>-0.00643119</c:v>
                </c:pt>
                <c:pt idx="37">
                  <c:v>-0.00727708</c:v>
                </c:pt>
                <c:pt idx="38">
                  <c:v>-0.0081851</c:v>
                </c:pt>
                <c:pt idx="39">
                  <c:v>-0.00922575</c:v>
                </c:pt>
                <c:pt idx="40">
                  <c:v>-0.0104613</c:v>
                </c:pt>
                <c:pt idx="41">
                  <c:v>-0.011752</c:v>
                </c:pt>
                <c:pt idx="42">
                  <c:v>-0.0130668</c:v>
                </c:pt>
                <c:pt idx="43">
                  <c:v>-0.0144237</c:v>
                </c:pt>
                <c:pt idx="44">
                  <c:v>-0.0158696</c:v>
                </c:pt>
                <c:pt idx="45">
                  <c:v>-0.0172387</c:v>
                </c:pt>
                <c:pt idx="46">
                  <c:v>-0.0184769</c:v>
                </c:pt>
                <c:pt idx="47">
                  <c:v>-0.019681</c:v>
                </c:pt>
                <c:pt idx="48">
                  <c:v>-0.0209649</c:v>
                </c:pt>
                <c:pt idx="49">
                  <c:v>-0.0221604</c:v>
                </c:pt>
                <c:pt idx="50">
                  <c:v>-0.0232834</c:v>
                </c:pt>
                <c:pt idx="51">
                  <c:v>-0.0244417</c:v>
                </c:pt>
                <c:pt idx="52">
                  <c:v>-0.025605</c:v>
                </c:pt>
                <c:pt idx="53">
                  <c:v>-0.0266898</c:v>
                </c:pt>
                <c:pt idx="54">
                  <c:v>-0.0276399</c:v>
                </c:pt>
                <c:pt idx="55">
                  <c:v>-0.0286479</c:v>
                </c:pt>
                <c:pt idx="56">
                  <c:v>-0.0296712</c:v>
                </c:pt>
                <c:pt idx="57">
                  <c:v>-0.0304875</c:v>
                </c:pt>
                <c:pt idx="58">
                  <c:v>-0.0310528</c:v>
                </c:pt>
                <c:pt idx="59">
                  <c:v>-0.03149</c:v>
                </c:pt>
                <c:pt idx="60">
                  <c:v>-0.0317871</c:v>
                </c:pt>
                <c:pt idx="61">
                  <c:v>-0.0318763</c:v>
                </c:pt>
                <c:pt idx="62">
                  <c:v>-0.0320134</c:v>
                </c:pt>
                <c:pt idx="63">
                  <c:v>-0.0320794</c:v>
                </c:pt>
                <c:pt idx="64">
                  <c:v>-0.0320019</c:v>
                </c:pt>
                <c:pt idx="65">
                  <c:v>-0.0319203</c:v>
                </c:pt>
                <c:pt idx="66">
                  <c:v>-0.0320298</c:v>
                </c:pt>
                <c:pt idx="67">
                  <c:v>-0.0322029</c:v>
                </c:pt>
                <c:pt idx="68">
                  <c:v>-0.0320132</c:v>
                </c:pt>
                <c:pt idx="69">
                  <c:v>-0.0319842</c:v>
                </c:pt>
                <c:pt idx="70">
                  <c:v>-0.0321156</c:v>
                </c:pt>
                <c:pt idx="71">
                  <c:v>-0.0320171</c:v>
                </c:pt>
                <c:pt idx="72">
                  <c:v>-0.0315646</c:v>
                </c:pt>
                <c:pt idx="73">
                  <c:v>-0.0312462</c:v>
                </c:pt>
                <c:pt idx="74">
                  <c:v>-0.0309606</c:v>
                </c:pt>
                <c:pt idx="75">
                  <c:v>-0.0304982</c:v>
                </c:pt>
                <c:pt idx="76">
                  <c:v>-0.0301999</c:v>
                </c:pt>
                <c:pt idx="77">
                  <c:v>-0.0299478</c:v>
                </c:pt>
                <c:pt idx="78">
                  <c:v>-0.0297723</c:v>
                </c:pt>
                <c:pt idx="79">
                  <c:v>-0.0298753</c:v>
                </c:pt>
                <c:pt idx="80">
                  <c:v>-0.0303496</c:v>
                </c:pt>
                <c:pt idx="81">
                  <c:v>-0.0311449</c:v>
                </c:pt>
                <c:pt idx="82">
                  <c:v>-0.0322524</c:v>
                </c:pt>
                <c:pt idx="83">
                  <c:v>-0.033333</c:v>
                </c:pt>
                <c:pt idx="84">
                  <c:v>-0.0349435</c:v>
                </c:pt>
                <c:pt idx="85">
                  <c:v>-0.0365333</c:v>
                </c:pt>
                <c:pt idx="86">
                  <c:v>-0.0380555</c:v>
                </c:pt>
                <c:pt idx="87">
                  <c:v>-0.0395416</c:v>
                </c:pt>
                <c:pt idx="88">
                  <c:v>-0.0406154</c:v>
                </c:pt>
                <c:pt idx="89">
                  <c:v>-0.041643</c:v>
                </c:pt>
                <c:pt idx="90">
                  <c:v>-0.0425783</c:v>
                </c:pt>
                <c:pt idx="91">
                  <c:v>-0.0433407</c:v>
                </c:pt>
                <c:pt idx="92">
                  <c:v>-0.0440484</c:v>
                </c:pt>
                <c:pt idx="93">
                  <c:v>-0.0448031</c:v>
                </c:pt>
                <c:pt idx="94">
                  <c:v>-0.0454438</c:v>
                </c:pt>
                <c:pt idx="95">
                  <c:v>-0.0455642</c:v>
                </c:pt>
                <c:pt idx="96">
                  <c:v>-0.0455491</c:v>
                </c:pt>
                <c:pt idx="97">
                  <c:v>-0.0451636</c:v>
                </c:pt>
                <c:pt idx="98">
                  <c:v>-0.0448018</c:v>
                </c:pt>
                <c:pt idx="99">
                  <c:v>-0.0449825</c:v>
                </c:pt>
                <c:pt idx="100">
                  <c:v>-0.0457993</c:v>
                </c:pt>
                <c:pt idx="101">
                  <c:v>-0.0475665</c:v>
                </c:pt>
                <c:pt idx="102">
                  <c:v>-0.0504504</c:v>
                </c:pt>
                <c:pt idx="103">
                  <c:v>-0.0538465</c:v>
                </c:pt>
                <c:pt idx="104">
                  <c:v>-0.0566879</c:v>
                </c:pt>
                <c:pt idx="105">
                  <c:v>-0.0581245</c:v>
                </c:pt>
                <c:pt idx="106">
                  <c:v>-0.0582635</c:v>
                </c:pt>
                <c:pt idx="107">
                  <c:v>-0.0570505</c:v>
                </c:pt>
                <c:pt idx="108">
                  <c:v>-0.0537061</c:v>
                </c:pt>
                <c:pt idx="109">
                  <c:v>-0.0491439</c:v>
                </c:pt>
                <c:pt idx="110">
                  <c:v>-0.0444303</c:v>
                </c:pt>
                <c:pt idx="111">
                  <c:v>-0.0406816</c:v>
                </c:pt>
                <c:pt idx="112">
                  <c:v>-0.0389606</c:v>
                </c:pt>
                <c:pt idx="113">
                  <c:v>-0.0402471</c:v>
                </c:pt>
                <c:pt idx="114">
                  <c:v>-0.0444277</c:v>
                </c:pt>
                <c:pt idx="115">
                  <c:v>-0.0504763</c:v>
                </c:pt>
                <c:pt idx="116">
                  <c:v>-0.0575999</c:v>
                </c:pt>
                <c:pt idx="117">
                  <c:v>-0.0640371</c:v>
                </c:pt>
                <c:pt idx="118">
                  <c:v>-0.0681457</c:v>
                </c:pt>
                <c:pt idx="119">
                  <c:v>-0.069567</c:v>
                </c:pt>
                <c:pt idx="120">
                  <c:v>-0.0676833</c:v>
                </c:pt>
                <c:pt idx="121">
                  <c:v>-0.0618594</c:v>
                </c:pt>
                <c:pt idx="122">
                  <c:v>-0.0522004</c:v>
                </c:pt>
                <c:pt idx="123">
                  <c:v>-0.0404216</c:v>
                </c:pt>
                <c:pt idx="124">
                  <c:v>-0.0282756</c:v>
                </c:pt>
                <c:pt idx="125">
                  <c:v>-0.0171884</c:v>
                </c:pt>
                <c:pt idx="126">
                  <c:v>-0.00872153</c:v>
                </c:pt>
                <c:pt idx="127">
                  <c:v>-0.00353634</c:v>
                </c:pt>
                <c:pt idx="128">
                  <c:v>-0.00131426</c:v>
                </c:pt>
                <c:pt idx="129">
                  <c:v>-0.00189282</c:v>
                </c:pt>
                <c:pt idx="130">
                  <c:v>-0.00310285</c:v>
                </c:pt>
                <c:pt idx="131">
                  <c:v>-0.00300592</c:v>
                </c:pt>
                <c:pt idx="132">
                  <c:v>-0.000734276</c:v>
                </c:pt>
                <c:pt idx="133">
                  <c:v>0.00376081</c:v>
                </c:pt>
                <c:pt idx="134">
                  <c:v>0.00973748</c:v>
                </c:pt>
                <c:pt idx="135">
                  <c:v>0.015458</c:v>
                </c:pt>
                <c:pt idx="136">
                  <c:v>0.0179604</c:v>
                </c:pt>
                <c:pt idx="137">
                  <c:v>0.0150339</c:v>
                </c:pt>
                <c:pt idx="138">
                  <c:v>0.00455398</c:v>
                </c:pt>
                <c:pt idx="139">
                  <c:v>-0.0136173</c:v>
                </c:pt>
                <c:pt idx="140">
                  <c:v>-0.0368242</c:v>
                </c:pt>
                <c:pt idx="141">
                  <c:v>-0.060504</c:v>
                </c:pt>
                <c:pt idx="142">
                  <c:v>-0.0794005</c:v>
                </c:pt>
                <c:pt idx="143">
                  <c:v>-0.087864</c:v>
                </c:pt>
                <c:pt idx="144">
                  <c:v>-0.0814475</c:v>
                </c:pt>
                <c:pt idx="145">
                  <c:v>-0.0597943</c:v>
                </c:pt>
                <c:pt idx="146">
                  <c:v>-0.026254</c:v>
                </c:pt>
                <c:pt idx="147">
                  <c:v>0.0143756</c:v>
                </c:pt>
                <c:pt idx="148">
                  <c:v>0.0557215</c:v>
                </c:pt>
                <c:pt idx="149">
                  <c:v>0.0909737</c:v>
                </c:pt>
                <c:pt idx="150">
                  <c:v>0.116659</c:v>
                </c:pt>
                <c:pt idx="151">
                  <c:v>0.131997</c:v>
                </c:pt>
                <c:pt idx="152">
                  <c:v>0.138496</c:v>
                </c:pt>
                <c:pt idx="153">
                  <c:v>0.140283</c:v>
                </c:pt>
                <c:pt idx="154">
                  <c:v>0.143447</c:v>
                </c:pt>
                <c:pt idx="155">
                  <c:v>0.152445</c:v>
                </c:pt>
                <c:pt idx="156">
                  <c:v>0.169157</c:v>
                </c:pt>
                <c:pt idx="157">
                  <c:v>0.194629</c:v>
                </c:pt>
                <c:pt idx="158">
                  <c:v>0.22626</c:v>
                </c:pt>
                <c:pt idx="159">
                  <c:v>0.258902</c:v>
                </c:pt>
                <c:pt idx="160">
                  <c:v>0.287388</c:v>
                </c:pt>
                <c:pt idx="161">
                  <c:v>0.307241</c:v>
                </c:pt>
                <c:pt idx="162">
                  <c:v>0.313724</c:v>
                </c:pt>
                <c:pt idx="163">
                  <c:v>0.303352</c:v>
                </c:pt>
                <c:pt idx="164">
                  <c:v>0.277066</c:v>
                </c:pt>
                <c:pt idx="165">
                  <c:v>0.236891</c:v>
                </c:pt>
                <c:pt idx="166">
                  <c:v>0.185985</c:v>
                </c:pt>
                <c:pt idx="167">
                  <c:v>0.131694</c:v>
                </c:pt>
                <c:pt idx="168">
                  <c:v>0.0804166</c:v>
                </c:pt>
                <c:pt idx="169">
                  <c:v>0.0358284</c:v>
                </c:pt>
                <c:pt idx="170">
                  <c:v>0.00086915</c:v>
                </c:pt>
                <c:pt idx="171">
                  <c:v>-0.0233121</c:v>
                </c:pt>
                <c:pt idx="172">
                  <c:v>-0.0408511</c:v>
                </c:pt>
                <c:pt idx="173">
                  <c:v>-0.0576002</c:v>
                </c:pt>
                <c:pt idx="174">
                  <c:v>-0.0765713</c:v>
                </c:pt>
                <c:pt idx="175">
                  <c:v>-0.100749</c:v>
                </c:pt>
                <c:pt idx="176">
                  <c:v>-0.132399</c:v>
                </c:pt>
                <c:pt idx="177">
                  <c:v>-0.166808</c:v>
                </c:pt>
                <c:pt idx="178">
                  <c:v>-0.198032</c:v>
                </c:pt>
                <c:pt idx="179">
                  <c:v>-0.221653</c:v>
                </c:pt>
                <c:pt idx="180">
                  <c:v>-0.231914</c:v>
                </c:pt>
                <c:pt idx="181">
                  <c:v>-0.222438</c:v>
                </c:pt>
                <c:pt idx="182">
                  <c:v>-0.192509</c:v>
                </c:pt>
                <c:pt idx="183">
                  <c:v>-0.14606</c:v>
                </c:pt>
                <c:pt idx="184">
                  <c:v>-0.0862547</c:v>
                </c:pt>
                <c:pt idx="185">
                  <c:v>-0.0195385</c:v>
                </c:pt>
                <c:pt idx="186">
                  <c:v>0.0450727</c:v>
                </c:pt>
                <c:pt idx="187">
                  <c:v>0.102659</c:v>
                </c:pt>
                <c:pt idx="188">
                  <c:v>0.151887</c:v>
                </c:pt>
                <c:pt idx="189">
                  <c:v>0.190372</c:v>
                </c:pt>
                <c:pt idx="190">
                  <c:v>0.218865</c:v>
                </c:pt>
                <c:pt idx="191">
                  <c:v>0.244062</c:v>
                </c:pt>
                <c:pt idx="192">
                  <c:v>0.270148</c:v>
                </c:pt>
                <c:pt idx="193">
                  <c:v>0.29957</c:v>
                </c:pt>
                <c:pt idx="194">
                  <c:v>0.337469</c:v>
                </c:pt>
                <c:pt idx="195">
                  <c:v>0.385806</c:v>
                </c:pt>
                <c:pt idx="196">
                  <c:v>0.44035</c:v>
                </c:pt>
                <c:pt idx="197">
                  <c:v>0.496952</c:v>
                </c:pt>
                <c:pt idx="198">
                  <c:v>0.551038</c:v>
                </c:pt>
                <c:pt idx="199">
                  <c:v>0.597767</c:v>
                </c:pt>
                <c:pt idx="200">
                  <c:v>0.631857</c:v>
                </c:pt>
                <c:pt idx="201">
                  <c:v>0.65349</c:v>
                </c:pt>
                <c:pt idx="202">
                  <c:v>0.663112</c:v>
                </c:pt>
                <c:pt idx="203">
                  <c:v>0.659633</c:v>
                </c:pt>
                <c:pt idx="204">
                  <c:v>0.64848</c:v>
                </c:pt>
                <c:pt idx="205">
                  <c:v>0.634509</c:v>
                </c:pt>
                <c:pt idx="206">
                  <c:v>0.619526</c:v>
                </c:pt>
                <c:pt idx="207">
                  <c:v>0.604825</c:v>
                </c:pt>
                <c:pt idx="208">
                  <c:v>0.593608</c:v>
                </c:pt>
                <c:pt idx="209">
                  <c:v>0.583899</c:v>
                </c:pt>
                <c:pt idx="210">
                  <c:v>0.571274</c:v>
                </c:pt>
                <c:pt idx="211">
                  <c:v>0.553539</c:v>
                </c:pt>
                <c:pt idx="212">
                  <c:v>0.527012</c:v>
                </c:pt>
                <c:pt idx="213">
                  <c:v>0.486471</c:v>
                </c:pt>
                <c:pt idx="214">
                  <c:v>0.430722</c:v>
                </c:pt>
                <c:pt idx="215">
                  <c:v>0.361301</c:v>
                </c:pt>
                <c:pt idx="216">
                  <c:v>0.277352</c:v>
                </c:pt>
                <c:pt idx="217">
                  <c:v>0.182332</c:v>
                </c:pt>
                <c:pt idx="218">
                  <c:v>0.0822153</c:v>
                </c:pt>
                <c:pt idx="219">
                  <c:v>-0.0201341</c:v>
                </c:pt>
                <c:pt idx="220">
                  <c:v>-0.124309</c:v>
                </c:pt>
                <c:pt idx="221">
                  <c:v>-0.225725</c:v>
                </c:pt>
                <c:pt idx="222">
                  <c:v>-0.320545</c:v>
                </c:pt>
                <c:pt idx="223">
                  <c:v>-0.409874</c:v>
                </c:pt>
                <c:pt idx="224">
                  <c:v>-0.492466</c:v>
                </c:pt>
                <c:pt idx="225">
                  <c:v>-0.567069</c:v>
                </c:pt>
                <c:pt idx="226">
                  <c:v>-0.636049</c:v>
                </c:pt>
                <c:pt idx="227">
                  <c:v>-0.701593</c:v>
                </c:pt>
                <c:pt idx="228">
                  <c:v>-0.761057</c:v>
                </c:pt>
                <c:pt idx="229">
                  <c:v>-0.813041</c:v>
                </c:pt>
                <c:pt idx="230">
                  <c:v>-0.857585</c:v>
                </c:pt>
                <c:pt idx="231">
                  <c:v>-0.889818</c:v>
                </c:pt>
                <c:pt idx="232">
                  <c:v>-0.903937</c:v>
                </c:pt>
                <c:pt idx="233">
                  <c:v>-0.898524</c:v>
                </c:pt>
                <c:pt idx="234">
                  <c:v>-0.871899</c:v>
                </c:pt>
                <c:pt idx="235">
                  <c:v>-0.822145</c:v>
                </c:pt>
                <c:pt idx="236">
                  <c:v>-0.753385</c:v>
                </c:pt>
                <c:pt idx="237">
                  <c:v>-0.672945</c:v>
                </c:pt>
                <c:pt idx="238">
                  <c:v>-0.5861</c:v>
                </c:pt>
                <c:pt idx="239">
                  <c:v>-0.496898</c:v>
                </c:pt>
                <c:pt idx="240">
                  <c:v>-0.41189</c:v>
                </c:pt>
                <c:pt idx="241">
                  <c:v>-0.332323</c:v>
                </c:pt>
                <c:pt idx="242">
                  <c:v>-0.255852</c:v>
                </c:pt>
                <c:pt idx="243">
                  <c:v>-0.184365</c:v>
                </c:pt>
                <c:pt idx="244">
                  <c:v>-0.118321</c:v>
                </c:pt>
                <c:pt idx="245">
                  <c:v>-0.0550009</c:v>
                </c:pt>
                <c:pt idx="246">
                  <c:v>0.00656273</c:v>
                </c:pt>
                <c:pt idx="247">
                  <c:v>0.0625219</c:v>
                </c:pt>
                <c:pt idx="248">
                  <c:v>0.113545</c:v>
                </c:pt>
                <c:pt idx="249">
                  <c:v>0.159528</c:v>
                </c:pt>
                <c:pt idx="250">
                  <c:v>0.198503</c:v>
                </c:pt>
                <c:pt idx="251">
                  <c:v>0.231192</c:v>
                </c:pt>
                <c:pt idx="252">
                  <c:v>0.258983</c:v>
                </c:pt>
                <c:pt idx="253">
                  <c:v>0.280164</c:v>
                </c:pt>
                <c:pt idx="254">
                  <c:v>0.291241</c:v>
                </c:pt>
                <c:pt idx="255">
                  <c:v>0.289308</c:v>
                </c:pt>
                <c:pt idx="256">
                  <c:v>0.270281</c:v>
                </c:pt>
                <c:pt idx="257">
                  <c:v>0.230496</c:v>
                </c:pt>
                <c:pt idx="258">
                  <c:v>0.1693</c:v>
                </c:pt>
                <c:pt idx="259">
                  <c:v>0.0922785</c:v>
                </c:pt>
                <c:pt idx="260">
                  <c:v>0.0049044</c:v>
                </c:pt>
                <c:pt idx="261">
                  <c:v>-0.0842832</c:v>
                </c:pt>
                <c:pt idx="262">
                  <c:v>-0.166567</c:v>
                </c:pt>
                <c:pt idx="263">
                  <c:v>-0.23728</c:v>
                </c:pt>
                <c:pt idx="264">
                  <c:v>-0.294622</c:v>
                </c:pt>
                <c:pt idx="265">
                  <c:v>-0.341888</c:v>
                </c:pt>
                <c:pt idx="266">
                  <c:v>-0.384646</c:v>
                </c:pt>
                <c:pt idx="267">
                  <c:v>-0.429871</c:v>
                </c:pt>
                <c:pt idx="268">
                  <c:v>-0.480533</c:v>
                </c:pt>
                <c:pt idx="269">
                  <c:v>-0.53734</c:v>
                </c:pt>
                <c:pt idx="270">
                  <c:v>-0.598135</c:v>
                </c:pt>
                <c:pt idx="271">
                  <c:v>-0.6584</c:v>
                </c:pt>
                <c:pt idx="272">
                  <c:v>-0.713227</c:v>
                </c:pt>
                <c:pt idx="273">
                  <c:v>-0.759475</c:v>
                </c:pt>
                <c:pt idx="274">
                  <c:v>-0.795871</c:v>
                </c:pt>
                <c:pt idx="275">
                  <c:v>-0.819509</c:v>
                </c:pt>
                <c:pt idx="276">
                  <c:v>-0.829776</c:v>
                </c:pt>
                <c:pt idx="277">
                  <c:v>-0.825722</c:v>
                </c:pt>
                <c:pt idx="278">
                  <c:v>-0.804799</c:v>
                </c:pt>
                <c:pt idx="279">
                  <c:v>-0.765474</c:v>
                </c:pt>
                <c:pt idx="280">
                  <c:v>-0.710857</c:v>
                </c:pt>
                <c:pt idx="281">
                  <c:v>-0.643713</c:v>
                </c:pt>
                <c:pt idx="282">
                  <c:v>-0.567536</c:v>
                </c:pt>
                <c:pt idx="283">
                  <c:v>-0.489465</c:v>
                </c:pt>
                <c:pt idx="284">
                  <c:v>-0.414769</c:v>
                </c:pt>
                <c:pt idx="285">
                  <c:v>-0.344108</c:v>
                </c:pt>
                <c:pt idx="286">
                  <c:v>-0.275334</c:v>
                </c:pt>
                <c:pt idx="287">
                  <c:v>-0.206871</c:v>
                </c:pt>
                <c:pt idx="288">
                  <c:v>-0.133663</c:v>
                </c:pt>
                <c:pt idx="289">
                  <c:v>-0.0534481</c:v>
                </c:pt>
                <c:pt idx="290">
                  <c:v>0.0299428</c:v>
                </c:pt>
                <c:pt idx="291">
                  <c:v>0.111491</c:v>
                </c:pt>
                <c:pt idx="292">
                  <c:v>0.186553</c:v>
                </c:pt>
                <c:pt idx="293">
                  <c:v>0.246702</c:v>
                </c:pt>
                <c:pt idx="294">
                  <c:v>0.284088</c:v>
                </c:pt>
                <c:pt idx="295">
                  <c:v>0.297593</c:v>
                </c:pt>
                <c:pt idx="296">
                  <c:v>0.288158</c:v>
                </c:pt>
                <c:pt idx="297">
                  <c:v>0.258645</c:v>
                </c:pt>
                <c:pt idx="298">
                  <c:v>0.215938</c:v>
                </c:pt>
                <c:pt idx="299">
                  <c:v>0.170176</c:v>
                </c:pt>
                <c:pt idx="300">
                  <c:v>0.128787</c:v>
                </c:pt>
                <c:pt idx="301">
                  <c:v>0.0983395</c:v>
                </c:pt>
                <c:pt idx="302">
                  <c:v>0.0850685</c:v>
                </c:pt>
                <c:pt idx="303">
                  <c:v>0.088455</c:v>
                </c:pt>
                <c:pt idx="304">
                  <c:v>0.104527</c:v>
                </c:pt>
                <c:pt idx="305">
                  <c:v>0.130578</c:v>
                </c:pt>
                <c:pt idx="306">
                  <c:v>0.163158</c:v>
                </c:pt>
                <c:pt idx="307">
                  <c:v>0.196384</c:v>
                </c:pt>
                <c:pt idx="308">
                  <c:v>0.228313</c:v>
                </c:pt>
                <c:pt idx="309">
                  <c:v>0.258251</c:v>
                </c:pt>
                <c:pt idx="310">
                  <c:v>0.28573</c:v>
                </c:pt>
                <c:pt idx="311">
                  <c:v>0.312202</c:v>
                </c:pt>
                <c:pt idx="312">
                  <c:v>0.339167</c:v>
                </c:pt>
                <c:pt idx="313">
                  <c:v>0.369261</c:v>
                </c:pt>
                <c:pt idx="314">
                  <c:v>0.401502</c:v>
                </c:pt>
                <c:pt idx="315">
                  <c:v>0.437374</c:v>
                </c:pt>
                <c:pt idx="316">
                  <c:v>0.478817</c:v>
                </c:pt>
                <c:pt idx="317">
                  <c:v>0.527136</c:v>
                </c:pt>
                <c:pt idx="318">
                  <c:v>0.584224</c:v>
                </c:pt>
                <c:pt idx="319">
                  <c:v>0.653566</c:v>
                </c:pt>
                <c:pt idx="320">
                  <c:v>0.733108</c:v>
                </c:pt>
                <c:pt idx="321">
                  <c:v>0.816823</c:v>
                </c:pt>
                <c:pt idx="322">
                  <c:v>0.899327</c:v>
                </c:pt>
                <c:pt idx="323">
                  <c:v>0.972421</c:v>
                </c:pt>
                <c:pt idx="324">
                  <c:v>1.0282</c:v>
                </c:pt>
                <c:pt idx="325">
                  <c:v>1.0616</c:v>
                </c:pt>
                <c:pt idx="326">
                  <c:v>1.0715</c:v>
                </c:pt>
                <c:pt idx="327">
                  <c:v>1.05492</c:v>
                </c:pt>
                <c:pt idx="328">
                  <c:v>1.01414</c:v>
                </c:pt>
                <c:pt idx="329">
                  <c:v>0.954895</c:v>
                </c:pt>
                <c:pt idx="330">
                  <c:v>0.881483</c:v>
                </c:pt>
                <c:pt idx="331">
                  <c:v>0.798372</c:v>
                </c:pt>
                <c:pt idx="332">
                  <c:v>0.714065</c:v>
                </c:pt>
                <c:pt idx="333">
                  <c:v>0.636727</c:v>
                </c:pt>
                <c:pt idx="334">
                  <c:v>0.568803</c:v>
                </c:pt>
                <c:pt idx="335">
                  <c:v>0.51405</c:v>
                </c:pt>
                <c:pt idx="336">
                  <c:v>0.473381</c:v>
                </c:pt>
                <c:pt idx="337">
                  <c:v>0.440046</c:v>
                </c:pt>
                <c:pt idx="338">
                  <c:v>0.406583</c:v>
                </c:pt>
                <c:pt idx="339">
                  <c:v>0.368454</c:v>
                </c:pt>
                <c:pt idx="340">
                  <c:v>0.320888</c:v>
                </c:pt>
                <c:pt idx="341">
                  <c:v>0.263331</c:v>
                </c:pt>
                <c:pt idx="342">
                  <c:v>0.202003</c:v>
                </c:pt>
                <c:pt idx="343">
                  <c:v>0.143975</c:v>
                </c:pt>
                <c:pt idx="344">
                  <c:v>0.0916074</c:v>
                </c:pt>
                <c:pt idx="345">
                  <c:v>0.0486167</c:v>
                </c:pt>
                <c:pt idx="346">
                  <c:v>0.018128</c:v>
                </c:pt>
                <c:pt idx="347">
                  <c:v>-0.00348101</c:v>
                </c:pt>
                <c:pt idx="348">
                  <c:v>-0.0216609</c:v>
                </c:pt>
                <c:pt idx="349">
                  <c:v>-0.0368349</c:v>
                </c:pt>
                <c:pt idx="350">
                  <c:v>-0.0479767</c:v>
                </c:pt>
                <c:pt idx="351">
                  <c:v>-0.0555975</c:v>
                </c:pt>
                <c:pt idx="352">
                  <c:v>-0.0548223</c:v>
                </c:pt>
                <c:pt idx="353">
                  <c:v>-0.0357949</c:v>
                </c:pt>
                <c:pt idx="354">
                  <c:v>0.00592889</c:v>
                </c:pt>
                <c:pt idx="355">
                  <c:v>0.0734139</c:v>
                </c:pt>
                <c:pt idx="356">
                  <c:v>0.171433</c:v>
                </c:pt>
                <c:pt idx="357">
                  <c:v>0.298459</c:v>
                </c:pt>
                <c:pt idx="358">
                  <c:v>0.447648</c:v>
                </c:pt>
                <c:pt idx="359">
                  <c:v>0.61551</c:v>
                </c:pt>
                <c:pt idx="360">
                  <c:v>0.797549</c:v>
                </c:pt>
                <c:pt idx="361">
                  <c:v>0.979635</c:v>
                </c:pt>
                <c:pt idx="362">
                  <c:v>1.15091</c:v>
                </c:pt>
                <c:pt idx="363">
                  <c:v>1.30413</c:v>
                </c:pt>
                <c:pt idx="364">
                  <c:v>1.42956</c:v>
                </c:pt>
                <c:pt idx="365">
                  <c:v>1.51973</c:v>
                </c:pt>
                <c:pt idx="366">
                  <c:v>1.57642</c:v>
                </c:pt>
                <c:pt idx="367">
                  <c:v>1.60474</c:v>
                </c:pt>
                <c:pt idx="368">
                  <c:v>1.61055</c:v>
                </c:pt>
                <c:pt idx="369">
                  <c:v>1.6043</c:v>
                </c:pt>
                <c:pt idx="370">
                  <c:v>1.59823</c:v>
                </c:pt>
                <c:pt idx="371">
                  <c:v>1.59778</c:v>
                </c:pt>
                <c:pt idx="372">
                  <c:v>1.60319</c:v>
                </c:pt>
                <c:pt idx="373">
                  <c:v>1.61111</c:v>
                </c:pt>
                <c:pt idx="374">
                  <c:v>1.60888</c:v>
                </c:pt>
                <c:pt idx="375">
                  <c:v>1.58196</c:v>
                </c:pt>
                <c:pt idx="376">
                  <c:v>1.51908</c:v>
                </c:pt>
                <c:pt idx="377">
                  <c:v>1.41428</c:v>
                </c:pt>
                <c:pt idx="378">
                  <c:v>1.26541</c:v>
                </c:pt>
                <c:pt idx="379">
                  <c:v>1.07835</c:v>
                </c:pt>
                <c:pt idx="380">
                  <c:v>0.864015</c:v>
                </c:pt>
                <c:pt idx="381">
                  <c:v>0.633673</c:v>
                </c:pt>
                <c:pt idx="382">
                  <c:v>0.399967</c:v>
                </c:pt>
                <c:pt idx="383">
                  <c:v>0.173879</c:v>
                </c:pt>
                <c:pt idx="384">
                  <c:v>-0.0387006</c:v>
                </c:pt>
                <c:pt idx="385">
                  <c:v>-0.23862</c:v>
                </c:pt>
                <c:pt idx="386">
                  <c:v>-0.425301</c:v>
                </c:pt>
                <c:pt idx="387">
                  <c:v>-0.600182</c:v>
                </c:pt>
                <c:pt idx="388">
                  <c:v>-0.764219</c:v>
                </c:pt>
                <c:pt idx="389">
                  <c:v>-0.915009</c:v>
                </c:pt>
                <c:pt idx="390">
                  <c:v>-1.04726</c:v>
                </c:pt>
                <c:pt idx="391">
                  <c:v>-1.16013</c:v>
                </c:pt>
                <c:pt idx="392">
                  <c:v>-1.25127</c:v>
                </c:pt>
                <c:pt idx="393">
                  <c:v>-1.31656</c:v>
                </c:pt>
                <c:pt idx="394">
                  <c:v>-1.35704</c:v>
                </c:pt>
                <c:pt idx="395">
                  <c:v>-1.37309</c:v>
                </c:pt>
                <c:pt idx="396">
                  <c:v>-1.36164</c:v>
                </c:pt>
                <c:pt idx="397">
                  <c:v>-1.31909</c:v>
                </c:pt>
                <c:pt idx="398">
                  <c:v>-1.24827</c:v>
                </c:pt>
                <c:pt idx="399">
                  <c:v>-1.14814</c:v>
                </c:pt>
                <c:pt idx="400">
                  <c:v>-1.01894</c:v>
                </c:pt>
                <c:pt idx="401">
                  <c:v>-0.869258</c:v>
                </c:pt>
                <c:pt idx="402">
                  <c:v>-0.711464</c:v>
                </c:pt>
                <c:pt idx="403">
                  <c:v>-0.552867</c:v>
                </c:pt>
                <c:pt idx="404">
                  <c:v>-0.403123</c:v>
                </c:pt>
                <c:pt idx="405">
                  <c:v>-0.270024</c:v>
                </c:pt>
                <c:pt idx="406">
                  <c:v>-0.150321</c:v>
                </c:pt>
                <c:pt idx="407">
                  <c:v>-0.0378938</c:v>
                </c:pt>
                <c:pt idx="408">
                  <c:v>0.070779</c:v>
                </c:pt>
                <c:pt idx="409">
                  <c:v>0.177823</c:v>
                </c:pt>
                <c:pt idx="410">
                  <c:v>0.288979</c:v>
                </c:pt>
                <c:pt idx="411">
                  <c:v>0.402378</c:v>
                </c:pt>
                <c:pt idx="412">
                  <c:v>0.512142</c:v>
                </c:pt>
                <c:pt idx="413">
                  <c:v>0.612829</c:v>
                </c:pt>
                <c:pt idx="414">
                  <c:v>0.697453</c:v>
                </c:pt>
                <c:pt idx="415">
                  <c:v>0.753427</c:v>
                </c:pt>
                <c:pt idx="416">
                  <c:v>0.771056</c:v>
                </c:pt>
                <c:pt idx="417">
                  <c:v>0.747963</c:v>
                </c:pt>
                <c:pt idx="418">
                  <c:v>0.681433</c:v>
                </c:pt>
                <c:pt idx="419">
                  <c:v>0.572747</c:v>
                </c:pt>
                <c:pt idx="420">
                  <c:v>0.428928</c:v>
                </c:pt>
                <c:pt idx="421">
                  <c:v>0.25874</c:v>
                </c:pt>
                <c:pt idx="422">
                  <c:v>0.0692735</c:v>
                </c:pt>
                <c:pt idx="423">
                  <c:v>-0.130987</c:v>
                </c:pt>
                <c:pt idx="424">
                  <c:v>-0.333263</c:v>
                </c:pt>
                <c:pt idx="425">
                  <c:v>-0.532559</c:v>
                </c:pt>
                <c:pt idx="426">
                  <c:v>-0.729881</c:v>
                </c:pt>
                <c:pt idx="427">
                  <c:v>-0.924394</c:v>
                </c:pt>
                <c:pt idx="428">
                  <c:v>-1.11474</c:v>
                </c:pt>
                <c:pt idx="429">
                  <c:v>-1.30317</c:v>
                </c:pt>
                <c:pt idx="430">
                  <c:v>-1.48942</c:v>
                </c:pt>
                <c:pt idx="431">
                  <c:v>-1.67301</c:v>
                </c:pt>
                <c:pt idx="432">
                  <c:v>-1.85521</c:v>
                </c:pt>
                <c:pt idx="433">
                  <c:v>-2.03575</c:v>
                </c:pt>
                <c:pt idx="434">
                  <c:v>-2.20877</c:v>
                </c:pt>
                <c:pt idx="435">
                  <c:v>-2.36519</c:v>
                </c:pt>
                <c:pt idx="436">
                  <c:v>-2.4943</c:v>
                </c:pt>
                <c:pt idx="437">
                  <c:v>-2.58343</c:v>
                </c:pt>
                <c:pt idx="438">
                  <c:v>-2.62329</c:v>
                </c:pt>
                <c:pt idx="439">
                  <c:v>-2.61088</c:v>
                </c:pt>
                <c:pt idx="440">
                  <c:v>-2.54974</c:v>
                </c:pt>
                <c:pt idx="441">
                  <c:v>-2.44729</c:v>
                </c:pt>
                <c:pt idx="442">
                  <c:v>-2.3162</c:v>
                </c:pt>
                <c:pt idx="443">
                  <c:v>-2.16974</c:v>
                </c:pt>
                <c:pt idx="444">
                  <c:v>-2.01635</c:v>
                </c:pt>
                <c:pt idx="445">
                  <c:v>-1.86063</c:v>
                </c:pt>
                <c:pt idx="446">
                  <c:v>-1.70046</c:v>
                </c:pt>
                <c:pt idx="447">
                  <c:v>-1.53074</c:v>
                </c:pt>
                <c:pt idx="448">
                  <c:v>-1.34896</c:v>
                </c:pt>
                <c:pt idx="449">
                  <c:v>-1.15649</c:v>
                </c:pt>
                <c:pt idx="450">
                  <c:v>-0.957305</c:v>
                </c:pt>
                <c:pt idx="451">
                  <c:v>-0.759351</c:v>
                </c:pt>
                <c:pt idx="452">
                  <c:v>-0.571273</c:v>
                </c:pt>
                <c:pt idx="453">
                  <c:v>-0.401728</c:v>
                </c:pt>
                <c:pt idx="454">
                  <c:v>-0.25762</c:v>
                </c:pt>
                <c:pt idx="455">
                  <c:v>-0.144122</c:v>
                </c:pt>
                <c:pt idx="456">
                  <c:v>-0.0658746</c:v>
                </c:pt>
                <c:pt idx="457">
                  <c:v>-0.0218535</c:v>
                </c:pt>
                <c:pt idx="458">
                  <c:v>-0.00791257</c:v>
                </c:pt>
                <c:pt idx="459">
                  <c:v>-0.0162263</c:v>
                </c:pt>
                <c:pt idx="460">
                  <c:v>-0.0382722</c:v>
                </c:pt>
                <c:pt idx="461">
                  <c:v>-0.0633956</c:v>
                </c:pt>
                <c:pt idx="462">
                  <c:v>-0.0854686</c:v>
                </c:pt>
                <c:pt idx="463">
                  <c:v>-0.103452</c:v>
                </c:pt>
                <c:pt idx="464">
                  <c:v>-0.119239</c:v>
                </c:pt>
                <c:pt idx="465">
                  <c:v>-0.139729</c:v>
                </c:pt>
                <c:pt idx="466">
                  <c:v>-0.176859</c:v>
                </c:pt>
                <c:pt idx="467">
                  <c:v>-0.24196</c:v>
                </c:pt>
                <c:pt idx="468">
                  <c:v>-0.339419</c:v>
                </c:pt>
                <c:pt idx="469">
                  <c:v>-0.469656</c:v>
                </c:pt>
                <c:pt idx="470">
                  <c:v>-0.627639</c:v>
                </c:pt>
                <c:pt idx="471">
                  <c:v>-0.803663</c:v>
                </c:pt>
                <c:pt idx="472">
                  <c:v>-0.986229</c:v>
                </c:pt>
                <c:pt idx="473">
                  <c:v>-1.16838</c:v>
                </c:pt>
                <c:pt idx="474">
                  <c:v>-1.34221</c:v>
                </c:pt>
                <c:pt idx="475">
                  <c:v>-1.50166</c:v>
                </c:pt>
                <c:pt idx="476">
                  <c:v>-1.64495</c:v>
                </c:pt>
                <c:pt idx="477">
                  <c:v>-1.77081</c:v>
                </c:pt>
                <c:pt idx="478">
                  <c:v>-1.88054</c:v>
                </c:pt>
                <c:pt idx="479">
                  <c:v>-1.97525</c:v>
                </c:pt>
                <c:pt idx="480">
                  <c:v>-2.05724</c:v>
                </c:pt>
                <c:pt idx="481">
                  <c:v>-2.12661</c:v>
                </c:pt>
                <c:pt idx="482">
                  <c:v>-2.1794</c:v>
                </c:pt>
                <c:pt idx="483">
                  <c:v>-2.20945</c:v>
                </c:pt>
                <c:pt idx="484">
                  <c:v>-2.21227</c:v>
                </c:pt>
                <c:pt idx="485">
                  <c:v>-2.18336</c:v>
                </c:pt>
                <c:pt idx="486">
                  <c:v>-2.11676</c:v>
                </c:pt>
                <c:pt idx="487">
                  <c:v>-2.0111</c:v>
                </c:pt>
                <c:pt idx="488">
                  <c:v>-1.86864</c:v>
                </c:pt>
                <c:pt idx="489">
                  <c:v>-1.69357</c:v>
                </c:pt>
                <c:pt idx="490">
                  <c:v>-1.49325</c:v>
                </c:pt>
                <c:pt idx="491">
                  <c:v>-1.27844</c:v>
                </c:pt>
                <c:pt idx="492">
                  <c:v>-1.0576</c:v>
                </c:pt>
                <c:pt idx="493">
                  <c:v>-0.836776</c:v>
                </c:pt>
                <c:pt idx="494">
                  <c:v>-0.622862</c:v>
                </c:pt>
                <c:pt idx="495">
                  <c:v>-0.419562</c:v>
                </c:pt>
                <c:pt idx="496">
                  <c:v>-0.226692</c:v>
                </c:pt>
                <c:pt idx="497">
                  <c:v>-0.0417673</c:v>
                </c:pt>
                <c:pt idx="498">
                  <c:v>0.135525</c:v>
                </c:pt>
                <c:pt idx="499">
                  <c:v>0.308553</c:v>
                </c:pt>
                <c:pt idx="500">
                  <c:v>0.477464</c:v>
                </c:pt>
                <c:pt idx="501">
                  <c:v>0.636837</c:v>
                </c:pt>
                <c:pt idx="502">
                  <c:v>0.778058</c:v>
                </c:pt>
                <c:pt idx="503">
                  <c:v>0.89194</c:v>
                </c:pt>
                <c:pt idx="504">
                  <c:v>0.971215</c:v>
                </c:pt>
                <c:pt idx="505">
                  <c:v>1.00909</c:v>
                </c:pt>
                <c:pt idx="506">
                  <c:v>1.00587</c:v>
                </c:pt>
                <c:pt idx="507">
                  <c:v>0.965116</c:v>
                </c:pt>
                <c:pt idx="508">
                  <c:v>0.893424</c:v>
                </c:pt>
                <c:pt idx="509">
                  <c:v>0.800129</c:v>
                </c:pt>
                <c:pt idx="510">
                  <c:v>0.697411</c:v>
                </c:pt>
                <c:pt idx="511">
                  <c:v>0.594787</c:v>
                </c:pt>
                <c:pt idx="512">
                  <c:v>0.499273</c:v>
                </c:pt>
                <c:pt idx="513">
                  <c:v>0.416216</c:v>
                </c:pt>
                <c:pt idx="514">
                  <c:v>0.349026</c:v>
                </c:pt>
                <c:pt idx="515">
                  <c:v>0.298229</c:v>
                </c:pt>
                <c:pt idx="516">
                  <c:v>0.262683</c:v>
                </c:pt>
                <c:pt idx="517">
                  <c:v>0.240572</c:v>
                </c:pt>
                <c:pt idx="518">
                  <c:v>0.223871</c:v>
                </c:pt>
                <c:pt idx="519">
                  <c:v>0.204972</c:v>
                </c:pt>
                <c:pt idx="520">
                  <c:v>0.175821</c:v>
                </c:pt>
                <c:pt idx="521">
                  <c:v>0.132184</c:v>
                </c:pt>
                <c:pt idx="522">
                  <c:v>0.0730085</c:v>
                </c:pt>
                <c:pt idx="523">
                  <c:v>0.00509606</c:v>
                </c:pt>
                <c:pt idx="524">
                  <c:v>-0.0593903</c:v>
                </c:pt>
                <c:pt idx="525">
                  <c:v>-0.109905</c:v>
                </c:pt>
                <c:pt idx="526">
                  <c:v>-0.133666</c:v>
                </c:pt>
                <c:pt idx="527">
                  <c:v>-0.123659</c:v>
                </c:pt>
                <c:pt idx="528">
                  <c:v>-0.0807534</c:v>
                </c:pt>
                <c:pt idx="529">
                  <c:v>-0.0104691</c:v>
                </c:pt>
                <c:pt idx="530">
                  <c:v>0.0783245</c:v>
                </c:pt>
                <c:pt idx="531">
                  <c:v>0.172917</c:v>
                </c:pt>
                <c:pt idx="532">
                  <c:v>0.263984</c:v>
                </c:pt>
                <c:pt idx="533">
                  <c:v>0.347405</c:v>
                </c:pt>
                <c:pt idx="534">
                  <c:v>0.424452</c:v>
                </c:pt>
                <c:pt idx="535">
                  <c:v>0.499728</c:v>
                </c:pt>
                <c:pt idx="536">
                  <c:v>0.582997</c:v>
                </c:pt>
                <c:pt idx="537">
                  <c:v>0.685745</c:v>
                </c:pt>
                <c:pt idx="538">
                  <c:v>0.81485</c:v>
                </c:pt>
                <c:pt idx="539">
                  <c:v>0.974499</c:v>
                </c:pt>
                <c:pt idx="540">
                  <c:v>1.16108</c:v>
                </c:pt>
                <c:pt idx="541">
                  <c:v>1.36379</c:v>
                </c:pt>
                <c:pt idx="542">
                  <c:v>1.56366</c:v>
                </c:pt>
                <c:pt idx="543">
                  <c:v>1.7423</c:v>
                </c:pt>
                <c:pt idx="544">
                  <c:v>1.88221</c:v>
                </c:pt>
                <c:pt idx="545">
                  <c:v>1.97091</c:v>
                </c:pt>
                <c:pt idx="546">
                  <c:v>2.00747</c:v>
                </c:pt>
                <c:pt idx="547">
                  <c:v>1.99906</c:v>
                </c:pt>
                <c:pt idx="548">
                  <c:v>1.95818</c:v>
                </c:pt>
                <c:pt idx="549">
                  <c:v>1.89961</c:v>
                </c:pt>
                <c:pt idx="550">
                  <c:v>1.83761</c:v>
                </c:pt>
                <c:pt idx="551">
                  <c:v>1.78289</c:v>
                </c:pt>
                <c:pt idx="552">
                  <c:v>1.74074</c:v>
                </c:pt>
                <c:pt idx="553">
                  <c:v>1.71006</c:v>
                </c:pt>
                <c:pt idx="554">
                  <c:v>1.6874</c:v>
                </c:pt>
                <c:pt idx="555">
                  <c:v>1.66371</c:v>
                </c:pt>
                <c:pt idx="556">
                  <c:v>1.62837</c:v>
                </c:pt>
                <c:pt idx="557">
                  <c:v>1.57339</c:v>
                </c:pt>
                <c:pt idx="558">
                  <c:v>1.49179</c:v>
                </c:pt>
                <c:pt idx="559">
                  <c:v>1.38287</c:v>
                </c:pt>
                <c:pt idx="560">
                  <c:v>1.25324</c:v>
                </c:pt>
                <c:pt idx="561">
                  <c:v>1.117</c:v>
                </c:pt>
                <c:pt idx="562">
                  <c:v>0.990859</c:v>
                </c:pt>
                <c:pt idx="563">
                  <c:v>0.894044</c:v>
                </c:pt>
                <c:pt idx="564">
                  <c:v>0.842529</c:v>
                </c:pt>
                <c:pt idx="565">
                  <c:v>0.8425</c:v>
                </c:pt>
                <c:pt idx="566">
                  <c:v>0.891211</c:v>
                </c:pt>
                <c:pt idx="567">
                  <c:v>0.974075</c:v>
                </c:pt>
                <c:pt idx="568">
                  <c:v>1.07191</c:v>
                </c:pt>
                <c:pt idx="569">
                  <c:v>1.16359</c:v>
                </c:pt>
                <c:pt idx="570">
                  <c:v>1.23185</c:v>
                </c:pt>
                <c:pt idx="571">
                  <c:v>1.26704</c:v>
                </c:pt>
                <c:pt idx="572">
                  <c:v>1.27057</c:v>
                </c:pt>
                <c:pt idx="573">
                  <c:v>1.25257</c:v>
                </c:pt>
                <c:pt idx="574">
                  <c:v>1.2292</c:v>
                </c:pt>
                <c:pt idx="575">
                  <c:v>1.21625</c:v>
                </c:pt>
                <c:pt idx="576">
                  <c:v>1.22587</c:v>
                </c:pt>
                <c:pt idx="577">
                  <c:v>1.26285</c:v>
                </c:pt>
                <c:pt idx="578">
                  <c:v>1.32284</c:v>
                </c:pt>
                <c:pt idx="579">
                  <c:v>1.39713</c:v>
                </c:pt>
                <c:pt idx="580">
                  <c:v>1.47108</c:v>
                </c:pt>
                <c:pt idx="581">
                  <c:v>1.53206</c:v>
                </c:pt>
                <c:pt idx="582">
                  <c:v>1.56957</c:v>
                </c:pt>
                <c:pt idx="583">
                  <c:v>1.5817</c:v>
                </c:pt>
                <c:pt idx="584">
                  <c:v>1.56883</c:v>
                </c:pt>
                <c:pt idx="585">
                  <c:v>1.53592</c:v>
                </c:pt>
                <c:pt idx="586">
                  <c:v>1.49502</c:v>
                </c:pt>
                <c:pt idx="587">
                  <c:v>1.45748</c:v>
                </c:pt>
                <c:pt idx="588">
                  <c:v>1.43402</c:v>
                </c:pt>
                <c:pt idx="589">
                  <c:v>1.43027</c:v>
                </c:pt>
                <c:pt idx="590">
                  <c:v>1.44779</c:v>
                </c:pt>
                <c:pt idx="591">
                  <c:v>1.47874</c:v>
                </c:pt>
                <c:pt idx="592">
                  <c:v>1.51022</c:v>
                </c:pt>
                <c:pt idx="593">
                  <c:v>1.52735</c:v>
                </c:pt>
                <c:pt idx="594">
                  <c:v>1.5152</c:v>
                </c:pt>
                <c:pt idx="595">
                  <c:v>1.46211</c:v>
                </c:pt>
                <c:pt idx="596">
                  <c:v>1.3659</c:v>
                </c:pt>
                <c:pt idx="597">
                  <c:v>1.23172</c:v>
                </c:pt>
                <c:pt idx="598">
                  <c:v>1.06914</c:v>
                </c:pt>
                <c:pt idx="599">
                  <c:v>0.891728</c:v>
                </c:pt>
                <c:pt idx="600">
                  <c:v>0.716994</c:v>
                </c:pt>
                <c:pt idx="601">
                  <c:v>0.561438</c:v>
                </c:pt>
                <c:pt idx="602">
                  <c:v>0.433633</c:v>
                </c:pt>
                <c:pt idx="603">
                  <c:v>0.341402</c:v>
                </c:pt>
                <c:pt idx="604">
                  <c:v>0.286499</c:v>
                </c:pt>
                <c:pt idx="605">
                  <c:v>0.263851</c:v>
                </c:pt>
                <c:pt idx="606">
                  <c:v>0.265516</c:v>
                </c:pt>
                <c:pt idx="607">
                  <c:v>0.280987</c:v>
                </c:pt>
                <c:pt idx="608">
                  <c:v>0.29779</c:v>
                </c:pt>
                <c:pt idx="609">
                  <c:v>0.304692</c:v>
                </c:pt>
                <c:pt idx="610">
                  <c:v>0.297234</c:v>
                </c:pt>
                <c:pt idx="611">
                  <c:v>0.274778</c:v>
                </c:pt>
                <c:pt idx="612">
                  <c:v>0.240831</c:v>
                </c:pt>
                <c:pt idx="613">
                  <c:v>0.204852</c:v>
                </c:pt>
                <c:pt idx="614">
                  <c:v>0.179537</c:v>
                </c:pt>
                <c:pt idx="615">
                  <c:v>0.175144</c:v>
                </c:pt>
                <c:pt idx="616">
                  <c:v>0.19793</c:v>
                </c:pt>
                <c:pt idx="617">
                  <c:v>0.250368</c:v>
                </c:pt>
                <c:pt idx="618">
                  <c:v>0.326308</c:v>
                </c:pt>
                <c:pt idx="619">
                  <c:v>0.412468</c:v>
                </c:pt>
                <c:pt idx="620">
                  <c:v>0.493872</c:v>
                </c:pt>
                <c:pt idx="621">
                  <c:v>0.553032</c:v>
                </c:pt>
                <c:pt idx="622">
                  <c:v>0.576889</c:v>
                </c:pt>
                <c:pt idx="623">
                  <c:v>0.562884</c:v>
                </c:pt>
                <c:pt idx="624">
                  <c:v>0.514996</c:v>
                </c:pt>
                <c:pt idx="625">
                  <c:v>0.444345</c:v>
                </c:pt>
                <c:pt idx="626">
                  <c:v>0.367577</c:v>
                </c:pt>
                <c:pt idx="627">
                  <c:v>0.298748</c:v>
                </c:pt>
                <c:pt idx="628">
                  <c:v>0.24861</c:v>
                </c:pt>
                <c:pt idx="629">
                  <c:v>0.219386</c:v>
                </c:pt>
                <c:pt idx="630">
                  <c:v>0.207506</c:v>
                </c:pt>
                <c:pt idx="631">
                  <c:v>0.202612</c:v>
                </c:pt>
                <c:pt idx="632">
                  <c:v>0.191831</c:v>
                </c:pt>
                <c:pt idx="633">
                  <c:v>0.16488</c:v>
                </c:pt>
                <c:pt idx="634">
                  <c:v>0.114699</c:v>
                </c:pt>
                <c:pt idx="635">
                  <c:v>0.0404677</c:v>
                </c:pt>
                <c:pt idx="636">
                  <c:v>-0.0523948</c:v>
                </c:pt>
                <c:pt idx="637">
                  <c:v>-0.150199</c:v>
                </c:pt>
                <c:pt idx="638">
                  <c:v>-0.240286</c:v>
                </c:pt>
                <c:pt idx="639">
                  <c:v>-0.310346</c:v>
                </c:pt>
                <c:pt idx="640">
                  <c:v>-0.348386</c:v>
                </c:pt>
                <c:pt idx="641">
                  <c:v>-0.34988</c:v>
                </c:pt>
                <c:pt idx="642">
                  <c:v>-0.318064</c:v>
                </c:pt>
                <c:pt idx="643">
                  <c:v>-0.260449</c:v>
                </c:pt>
                <c:pt idx="644">
                  <c:v>-0.191313</c:v>
                </c:pt>
                <c:pt idx="645">
                  <c:v>-0.129012</c:v>
                </c:pt>
                <c:pt idx="646">
                  <c:v>-0.0905453</c:v>
                </c:pt>
                <c:pt idx="647">
                  <c:v>-0.0881143</c:v>
                </c:pt>
                <c:pt idx="648">
                  <c:v>-0.127792</c:v>
                </c:pt>
                <c:pt idx="649">
                  <c:v>-0.210544</c:v>
                </c:pt>
                <c:pt idx="650">
                  <c:v>-0.323337</c:v>
                </c:pt>
                <c:pt idx="651">
                  <c:v>-0.448742</c:v>
                </c:pt>
                <c:pt idx="652">
                  <c:v>-0.565873</c:v>
                </c:pt>
                <c:pt idx="653">
                  <c:v>-0.654107</c:v>
                </c:pt>
                <c:pt idx="654">
                  <c:v>-0.698287</c:v>
                </c:pt>
                <c:pt idx="655">
                  <c:v>-0.693885</c:v>
                </c:pt>
                <c:pt idx="656">
                  <c:v>-0.648059</c:v>
                </c:pt>
                <c:pt idx="657">
                  <c:v>-0.57605</c:v>
                </c:pt>
                <c:pt idx="658">
                  <c:v>-0.499656</c:v>
                </c:pt>
                <c:pt idx="659">
                  <c:v>-0.439335</c:v>
                </c:pt>
                <c:pt idx="660">
                  <c:v>-0.411095</c:v>
                </c:pt>
                <c:pt idx="661">
                  <c:v>-0.420693</c:v>
                </c:pt>
                <c:pt idx="662">
                  <c:v>-0.463833</c:v>
                </c:pt>
                <c:pt idx="663">
                  <c:v>-0.526615</c:v>
                </c:pt>
                <c:pt idx="664">
                  <c:v>-0.589119</c:v>
                </c:pt>
                <c:pt idx="665">
                  <c:v>-0.630574</c:v>
                </c:pt>
                <c:pt idx="666">
                  <c:v>-0.639425</c:v>
                </c:pt>
                <c:pt idx="667">
                  <c:v>-0.615945</c:v>
                </c:pt>
                <c:pt idx="668">
                  <c:v>-0.572014</c:v>
                </c:pt>
                <c:pt idx="669">
                  <c:v>-0.528814</c:v>
                </c:pt>
                <c:pt idx="670">
                  <c:v>-0.508942</c:v>
                </c:pt>
                <c:pt idx="671">
                  <c:v>-0.53309</c:v>
                </c:pt>
                <c:pt idx="672">
                  <c:v>-0.607876</c:v>
                </c:pt>
                <c:pt idx="673">
                  <c:v>-0.727993</c:v>
                </c:pt>
                <c:pt idx="674">
                  <c:v>-0.876812</c:v>
                </c:pt>
                <c:pt idx="675">
                  <c:v>-1.03032</c:v>
                </c:pt>
                <c:pt idx="676">
                  <c:v>-1.16557</c:v>
                </c:pt>
                <c:pt idx="677">
                  <c:v>-1.26625</c:v>
                </c:pt>
                <c:pt idx="678">
                  <c:v>-1.3261</c:v>
                </c:pt>
                <c:pt idx="679">
                  <c:v>-1.34837</c:v>
                </c:pt>
                <c:pt idx="680">
                  <c:v>-1.34408</c:v>
                </c:pt>
                <c:pt idx="681">
                  <c:v>-1.32935</c:v>
                </c:pt>
                <c:pt idx="682">
                  <c:v>-1.31981</c:v>
                </c:pt>
                <c:pt idx="683">
                  <c:v>-1.3263</c:v>
                </c:pt>
                <c:pt idx="684">
                  <c:v>-1.35747</c:v>
                </c:pt>
                <c:pt idx="685">
                  <c:v>-1.41651</c:v>
                </c:pt>
                <c:pt idx="686">
                  <c:v>-1.49877</c:v>
                </c:pt>
                <c:pt idx="687">
                  <c:v>-1.59308</c:v>
                </c:pt>
                <c:pt idx="688">
                  <c:v>-1.68568</c:v>
                </c:pt>
                <c:pt idx="689">
                  <c:v>-1.76052</c:v>
                </c:pt>
                <c:pt idx="690">
                  <c:v>-1.8036</c:v>
                </c:pt>
                <c:pt idx="691">
                  <c:v>-1.80795</c:v>
                </c:pt>
                <c:pt idx="692">
                  <c:v>-1.77066</c:v>
                </c:pt>
                <c:pt idx="693">
                  <c:v>-1.69846</c:v>
                </c:pt>
                <c:pt idx="694">
                  <c:v>-1.60458</c:v>
                </c:pt>
                <c:pt idx="695">
                  <c:v>-1.50555</c:v>
                </c:pt>
                <c:pt idx="696">
                  <c:v>-1.41852</c:v>
                </c:pt>
                <c:pt idx="697">
                  <c:v>-1.35531</c:v>
                </c:pt>
                <c:pt idx="698">
                  <c:v>-1.32272</c:v>
                </c:pt>
                <c:pt idx="699">
                  <c:v>-1.3194</c:v>
                </c:pt>
                <c:pt idx="700">
                  <c:v>-1.33659</c:v>
                </c:pt>
                <c:pt idx="701">
                  <c:v>-1.35982</c:v>
                </c:pt>
                <c:pt idx="702">
                  <c:v>-1.37342</c:v>
                </c:pt>
                <c:pt idx="703">
                  <c:v>-1.36434</c:v>
                </c:pt>
                <c:pt idx="704">
                  <c:v>-1.32549</c:v>
                </c:pt>
                <c:pt idx="705">
                  <c:v>-1.25577</c:v>
                </c:pt>
                <c:pt idx="706">
                  <c:v>-1.1621</c:v>
                </c:pt>
                <c:pt idx="707">
                  <c:v>-1.05946</c:v>
                </c:pt>
                <c:pt idx="708">
                  <c:v>-0.964201</c:v>
                </c:pt>
                <c:pt idx="709">
                  <c:v>-0.890902</c:v>
                </c:pt>
                <c:pt idx="710">
                  <c:v>-0.849126</c:v>
                </c:pt>
                <c:pt idx="711">
                  <c:v>-0.842045</c:v>
                </c:pt>
                <c:pt idx="712">
                  <c:v>-0.863983</c:v>
                </c:pt>
                <c:pt idx="713">
                  <c:v>-0.90574</c:v>
                </c:pt>
                <c:pt idx="714">
                  <c:v>-0.953751</c:v>
                </c:pt>
                <c:pt idx="715">
                  <c:v>-0.994885</c:v>
                </c:pt>
                <c:pt idx="716">
                  <c:v>-1.01957</c:v>
                </c:pt>
                <c:pt idx="717">
                  <c:v>-1.02654</c:v>
                </c:pt>
                <c:pt idx="718">
                  <c:v>-1.02239</c:v>
                </c:pt>
                <c:pt idx="719">
                  <c:v>-1.01611</c:v>
                </c:pt>
                <c:pt idx="720">
                  <c:v>-1.02226</c:v>
                </c:pt>
                <c:pt idx="721">
                  <c:v>-1.05537</c:v>
                </c:pt>
                <c:pt idx="722">
                  <c:v>-1.12422</c:v>
                </c:pt>
                <c:pt idx="723">
                  <c:v>-1.22956</c:v>
                </c:pt>
                <c:pt idx="724">
                  <c:v>-1.36754</c:v>
                </c:pt>
                <c:pt idx="725">
                  <c:v>-1.5265</c:v>
                </c:pt>
                <c:pt idx="726">
                  <c:v>-1.69003</c:v>
                </c:pt>
                <c:pt idx="727">
                  <c:v>-1.83974</c:v>
                </c:pt>
                <c:pt idx="728">
                  <c:v>-1.95864</c:v>
                </c:pt>
                <c:pt idx="729">
                  <c:v>-2.0326</c:v>
                </c:pt>
                <c:pt idx="730">
                  <c:v>-2.05334</c:v>
                </c:pt>
                <c:pt idx="731">
                  <c:v>-2.02371</c:v>
                </c:pt>
                <c:pt idx="732">
                  <c:v>-1.95105</c:v>
                </c:pt>
                <c:pt idx="733">
                  <c:v>-1.8472</c:v>
                </c:pt>
                <c:pt idx="734">
                  <c:v>-1.72881</c:v>
                </c:pt>
                <c:pt idx="735">
                  <c:v>-1.61373</c:v>
                </c:pt>
                <c:pt idx="736">
                  <c:v>-1.51238</c:v>
                </c:pt>
                <c:pt idx="737">
                  <c:v>-1.43026</c:v>
                </c:pt>
                <c:pt idx="738">
                  <c:v>-1.36636</c:v>
                </c:pt>
                <c:pt idx="739">
                  <c:v>-1.31258</c:v>
                </c:pt>
                <c:pt idx="740">
                  <c:v>-1.25677</c:v>
                </c:pt>
                <c:pt idx="741">
                  <c:v>-1.18589</c:v>
                </c:pt>
                <c:pt idx="742">
                  <c:v>-1.08941</c:v>
                </c:pt>
                <c:pt idx="743">
                  <c:v>-0.958068</c:v>
                </c:pt>
                <c:pt idx="744">
                  <c:v>-0.79091</c:v>
                </c:pt>
                <c:pt idx="745">
                  <c:v>-0.596128</c:v>
                </c:pt>
                <c:pt idx="746">
                  <c:v>-0.386717</c:v>
                </c:pt>
                <c:pt idx="747">
                  <c:v>-0.179381</c:v>
                </c:pt>
                <c:pt idx="748">
                  <c:v>0.00386234</c:v>
                </c:pt>
                <c:pt idx="749">
                  <c:v>0.147196</c:v>
                </c:pt>
                <c:pt idx="750">
                  <c:v>0.245871</c:v>
                </c:pt>
                <c:pt idx="751">
                  <c:v>0.301526</c:v>
                </c:pt>
                <c:pt idx="752">
                  <c:v>0.325858</c:v>
                </c:pt>
                <c:pt idx="753">
                  <c:v>0.336768</c:v>
                </c:pt>
                <c:pt idx="754">
                  <c:v>0.352362</c:v>
                </c:pt>
                <c:pt idx="755">
                  <c:v>0.385197</c:v>
                </c:pt>
                <c:pt idx="756">
                  <c:v>0.442166</c:v>
                </c:pt>
                <c:pt idx="757">
                  <c:v>0.520907</c:v>
                </c:pt>
                <c:pt idx="758">
                  <c:v>0.608744</c:v>
                </c:pt>
                <c:pt idx="759">
                  <c:v>0.686712</c:v>
                </c:pt>
                <c:pt idx="760">
                  <c:v>0.737465</c:v>
                </c:pt>
                <c:pt idx="761">
                  <c:v>0.747449</c:v>
                </c:pt>
                <c:pt idx="762">
                  <c:v>0.706629</c:v>
                </c:pt>
                <c:pt idx="763">
                  <c:v>0.61929</c:v>
                </c:pt>
                <c:pt idx="764">
                  <c:v>0.499396</c:v>
                </c:pt>
                <c:pt idx="765">
                  <c:v>0.364741</c:v>
                </c:pt>
                <c:pt idx="766">
                  <c:v>0.235722</c:v>
                </c:pt>
                <c:pt idx="767">
                  <c:v>0.130814</c:v>
                </c:pt>
                <c:pt idx="768">
                  <c:v>0.0574875</c:v>
                </c:pt>
                <c:pt idx="769">
                  <c:v>0.0124504</c:v>
                </c:pt>
                <c:pt idx="770">
                  <c:v>-0.0132023</c:v>
                </c:pt>
                <c:pt idx="771">
                  <c:v>-0.035518</c:v>
                </c:pt>
                <c:pt idx="772">
                  <c:v>-0.0709915</c:v>
                </c:pt>
                <c:pt idx="773">
                  <c:v>-0.129554</c:v>
                </c:pt>
                <c:pt idx="774">
                  <c:v>-0.211385</c:v>
                </c:pt>
                <c:pt idx="775">
                  <c:v>-0.312828</c:v>
                </c:pt>
                <c:pt idx="776">
                  <c:v>-0.424452</c:v>
                </c:pt>
                <c:pt idx="777">
                  <c:v>-0.530791</c:v>
                </c:pt>
                <c:pt idx="778">
                  <c:v>-0.618299</c:v>
                </c:pt>
                <c:pt idx="779">
                  <c:v>-0.676124</c:v>
                </c:pt>
                <c:pt idx="780">
                  <c:v>-0.694352</c:v>
                </c:pt>
                <c:pt idx="781">
                  <c:v>-0.667846</c:v>
                </c:pt>
                <c:pt idx="782">
                  <c:v>-0.599202</c:v>
                </c:pt>
                <c:pt idx="783">
                  <c:v>-0.492951</c:v>
                </c:pt>
                <c:pt idx="784">
                  <c:v>-0.356957</c:v>
                </c:pt>
                <c:pt idx="785">
                  <c:v>-0.203414</c:v>
                </c:pt>
                <c:pt idx="786">
                  <c:v>-0.0455674</c:v>
                </c:pt>
                <c:pt idx="787">
                  <c:v>0.107833</c:v>
                </c:pt>
                <c:pt idx="788">
                  <c:v>0.250503</c:v>
                </c:pt>
                <c:pt idx="789">
                  <c:v>0.378905</c:v>
                </c:pt>
                <c:pt idx="790">
                  <c:v>0.498027</c:v>
                </c:pt>
                <c:pt idx="791">
                  <c:v>0.616763</c:v>
                </c:pt>
                <c:pt idx="792">
                  <c:v>0.743713</c:v>
                </c:pt>
                <c:pt idx="793">
                  <c:v>0.885057</c:v>
                </c:pt>
                <c:pt idx="794">
                  <c:v>1.04591</c:v>
                </c:pt>
                <c:pt idx="795">
                  <c:v>1.22196</c:v>
                </c:pt>
                <c:pt idx="796">
                  <c:v>1.4019</c:v>
                </c:pt>
                <c:pt idx="797">
                  <c:v>1.57462</c:v>
                </c:pt>
                <c:pt idx="798">
                  <c:v>1.72863</c:v>
                </c:pt>
                <c:pt idx="799">
                  <c:v>1.85245</c:v>
                </c:pt>
                <c:pt idx="800">
                  <c:v>1.94243</c:v>
                </c:pt>
                <c:pt idx="801">
                  <c:v>2.00567</c:v>
                </c:pt>
                <c:pt idx="802">
                  <c:v>2.04933</c:v>
                </c:pt>
                <c:pt idx="803">
                  <c:v>2.08271</c:v>
                </c:pt>
                <c:pt idx="804">
                  <c:v>2.11638</c:v>
                </c:pt>
                <c:pt idx="805">
                  <c:v>2.15491</c:v>
                </c:pt>
                <c:pt idx="806">
                  <c:v>2.19476</c:v>
                </c:pt>
                <c:pt idx="807">
                  <c:v>2.23195</c:v>
                </c:pt>
                <c:pt idx="808">
                  <c:v>2.25985</c:v>
                </c:pt>
                <c:pt idx="809">
                  <c:v>2.26854</c:v>
                </c:pt>
                <c:pt idx="810">
                  <c:v>2.25141</c:v>
                </c:pt>
                <c:pt idx="811">
                  <c:v>2.20778</c:v>
                </c:pt>
                <c:pt idx="812">
                  <c:v>2.13848</c:v>
                </c:pt>
                <c:pt idx="813">
                  <c:v>2.0461</c:v>
                </c:pt>
                <c:pt idx="814">
                  <c:v>1.94063</c:v>
                </c:pt>
                <c:pt idx="815">
                  <c:v>1.83247</c:v>
                </c:pt>
                <c:pt idx="816">
                  <c:v>1.72847</c:v>
                </c:pt>
                <c:pt idx="817">
                  <c:v>1.63305</c:v>
                </c:pt>
                <c:pt idx="818">
                  <c:v>1.55058</c:v>
                </c:pt>
                <c:pt idx="819">
                  <c:v>1.47994</c:v>
                </c:pt>
                <c:pt idx="820">
                  <c:v>1.41603</c:v>
                </c:pt>
                <c:pt idx="821">
                  <c:v>1.35659</c:v>
                </c:pt>
                <c:pt idx="822">
                  <c:v>1.29735</c:v>
                </c:pt>
                <c:pt idx="823">
                  <c:v>1.2337</c:v>
                </c:pt>
                <c:pt idx="824">
                  <c:v>1.16526</c:v>
                </c:pt>
                <c:pt idx="825">
                  <c:v>1.09421</c:v>
                </c:pt>
                <c:pt idx="826">
                  <c:v>1.02113</c:v>
                </c:pt>
                <c:pt idx="827">
                  <c:v>0.94899</c:v>
                </c:pt>
                <c:pt idx="828">
                  <c:v>0.884742</c:v>
                </c:pt>
                <c:pt idx="829">
                  <c:v>0.834043</c:v>
                </c:pt>
                <c:pt idx="830">
                  <c:v>0.800438</c:v>
                </c:pt>
                <c:pt idx="831">
                  <c:v>0.789029</c:v>
                </c:pt>
                <c:pt idx="832">
                  <c:v>0.80304</c:v>
                </c:pt>
                <c:pt idx="833">
                  <c:v>0.839123</c:v>
                </c:pt>
                <c:pt idx="834">
                  <c:v>0.893625</c:v>
                </c:pt>
                <c:pt idx="835">
                  <c:v>0.960347</c:v>
                </c:pt>
                <c:pt idx="836">
                  <c:v>1.03038</c:v>
                </c:pt>
                <c:pt idx="837">
                  <c:v>1.09512</c:v>
                </c:pt>
                <c:pt idx="838">
                  <c:v>1.15174</c:v>
                </c:pt>
                <c:pt idx="839">
                  <c:v>1.19764</c:v>
                </c:pt>
                <c:pt idx="840">
                  <c:v>1.23162</c:v>
                </c:pt>
                <c:pt idx="841">
                  <c:v>1.26076</c:v>
                </c:pt>
                <c:pt idx="842">
                  <c:v>1.2921</c:v>
                </c:pt>
                <c:pt idx="843">
                  <c:v>1.33095</c:v>
                </c:pt>
                <c:pt idx="844">
                  <c:v>1.38066</c:v>
                </c:pt>
                <c:pt idx="845">
                  <c:v>1.44238</c:v>
                </c:pt>
                <c:pt idx="846">
                  <c:v>1.5101</c:v>
                </c:pt>
                <c:pt idx="847">
                  <c:v>1.57466</c:v>
                </c:pt>
                <c:pt idx="848">
                  <c:v>1.62799</c:v>
                </c:pt>
                <c:pt idx="849">
                  <c:v>1.66187</c:v>
                </c:pt>
                <c:pt idx="850">
                  <c:v>1.6701</c:v>
                </c:pt>
                <c:pt idx="851">
                  <c:v>1.65421</c:v>
                </c:pt>
                <c:pt idx="852">
                  <c:v>1.62044</c:v>
                </c:pt>
                <c:pt idx="853">
                  <c:v>1.57468</c:v>
                </c:pt>
                <c:pt idx="854">
                  <c:v>1.52611</c:v>
                </c:pt>
                <c:pt idx="855">
                  <c:v>1.4851</c:v>
                </c:pt>
                <c:pt idx="856">
                  <c:v>1.45898</c:v>
                </c:pt>
                <c:pt idx="857">
                  <c:v>1.44782</c:v>
                </c:pt>
                <c:pt idx="858">
                  <c:v>1.45048</c:v>
                </c:pt>
                <c:pt idx="859">
                  <c:v>1.46003</c:v>
                </c:pt>
                <c:pt idx="860">
                  <c:v>1.46415</c:v>
                </c:pt>
                <c:pt idx="861">
                  <c:v>1.45159</c:v>
                </c:pt>
                <c:pt idx="862">
                  <c:v>1.41249</c:v>
                </c:pt>
                <c:pt idx="863">
                  <c:v>1.34142</c:v>
                </c:pt>
                <c:pt idx="864">
                  <c:v>1.23827</c:v>
                </c:pt>
                <c:pt idx="865">
                  <c:v>1.11299</c:v>
                </c:pt>
                <c:pt idx="866">
                  <c:v>0.977921</c:v>
                </c:pt>
                <c:pt idx="867">
                  <c:v>0.844881</c:v>
                </c:pt>
                <c:pt idx="868">
                  <c:v>0.726604</c:v>
                </c:pt>
                <c:pt idx="869">
                  <c:v>0.631068</c:v>
                </c:pt>
                <c:pt idx="870">
                  <c:v>0.559432</c:v>
                </c:pt>
                <c:pt idx="871">
                  <c:v>0.508019</c:v>
                </c:pt>
                <c:pt idx="872">
                  <c:v>0.470083</c:v>
                </c:pt>
                <c:pt idx="873">
                  <c:v>0.435462</c:v>
                </c:pt>
                <c:pt idx="874">
                  <c:v>0.394223</c:v>
                </c:pt>
                <c:pt idx="875">
                  <c:v>0.337229</c:v>
                </c:pt>
                <c:pt idx="876">
                  <c:v>0.259643</c:v>
                </c:pt>
                <c:pt idx="877">
                  <c:v>0.15906</c:v>
                </c:pt>
                <c:pt idx="878">
                  <c:v>0.0412523</c:v>
                </c:pt>
                <c:pt idx="879">
                  <c:v>-0.0844806</c:v>
                </c:pt>
                <c:pt idx="880">
                  <c:v>-0.207791</c:v>
                </c:pt>
                <c:pt idx="881">
                  <c:v>-0.316193</c:v>
                </c:pt>
                <c:pt idx="882">
                  <c:v>-0.400435</c:v>
                </c:pt>
                <c:pt idx="883">
                  <c:v>-0.45602</c:v>
                </c:pt>
                <c:pt idx="884">
                  <c:v>-0.485078</c:v>
                </c:pt>
                <c:pt idx="885">
                  <c:v>-0.492725</c:v>
                </c:pt>
                <c:pt idx="886">
                  <c:v>-0.49071</c:v>
                </c:pt>
                <c:pt idx="887">
                  <c:v>-0.491384</c:v>
                </c:pt>
                <c:pt idx="888">
                  <c:v>-0.504291</c:v>
                </c:pt>
                <c:pt idx="889">
                  <c:v>-0.535626</c:v>
                </c:pt>
                <c:pt idx="890">
                  <c:v>-0.58575</c:v>
                </c:pt>
                <c:pt idx="891">
                  <c:v>-0.648094</c:v>
                </c:pt>
                <c:pt idx="892">
                  <c:v>-0.71017</c:v>
                </c:pt>
                <c:pt idx="893">
                  <c:v>-0.759349</c:v>
                </c:pt>
                <c:pt idx="894">
                  <c:v>-0.784965</c:v>
                </c:pt>
                <c:pt idx="895">
                  <c:v>-0.780541</c:v>
                </c:pt>
                <c:pt idx="896">
                  <c:v>-0.747021</c:v>
                </c:pt>
                <c:pt idx="897">
                  <c:v>-0.693811</c:v>
                </c:pt>
                <c:pt idx="898">
                  <c:v>-0.632325</c:v>
                </c:pt>
                <c:pt idx="899">
                  <c:v>-0.575328</c:v>
                </c:pt>
                <c:pt idx="900">
                  <c:v>-0.533798</c:v>
                </c:pt>
                <c:pt idx="901">
                  <c:v>-0.513109</c:v>
                </c:pt>
                <c:pt idx="902">
                  <c:v>-0.511995</c:v>
                </c:pt>
                <c:pt idx="903">
                  <c:v>-0.525218</c:v>
                </c:pt>
                <c:pt idx="904">
                  <c:v>-0.545946</c:v>
                </c:pt>
                <c:pt idx="905">
                  <c:v>-0.564993</c:v>
                </c:pt>
                <c:pt idx="906">
                  <c:v>-0.575329</c:v>
                </c:pt>
                <c:pt idx="907">
                  <c:v>-0.572316</c:v>
                </c:pt>
                <c:pt idx="908">
                  <c:v>-0.55553</c:v>
                </c:pt>
                <c:pt idx="909">
                  <c:v>-0.526889</c:v>
                </c:pt>
                <c:pt idx="910">
                  <c:v>-0.490547</c:v>
                </c:pt>
                <c:pt idx="911">
                  <c:v>-0.454082</c:v>
                </c:pt>
                <c:pt idx="912">
                  <c:v>-0.42495</c:v>
                </c:pt>
                <c:pt idx="913">
                  <c:v>-0.4105</c:v>
                </c:pt>
                <c:pt idx="914">
                  <c:v>-0.417435</c:v>
                </c:pt>
                <c:pt idx="915">
                  <c:v>-0.44972</c:v>
                </c:pt>
                <c:pt idx="916">
                  <c:v>-0.508164</c:v>
                </c:pt>
                <c:pt idx="917">
                  <c:v>-0.590794</c:v>
                </c:pt>
                <c:pt idx="918">
                  <c:v>-0.691443</c:v>
                </c:pt>
                <c:pt idx="919">
                  <c:v>-0.801468</c:v>
                </c:pt>
                <c:pt idx="920">
                  <c:v>-0.910751</c:v>
                </c:pt>
                <c:pt idx="921">
                  <c:v>-1.01033</c:v>
                </c:pt>
                <c:pt idx="922">
                  <c:v>-1.09432</c:v>
                </c:pt>
                <c:pt idx="923">
                  <c:v>-1.16147</c:v>
                </c:pt>
                <c:pt idx="924">
                  <c:v>-1.21526</c:v>
                </c:pt>
                <c:pt idx="925">
                  <c:v>-1.26232</c:v>
                </c:pt>
                <c:pt idx="926">
                  <c:v>-1.31233</c:v>
                </c:pt>
                <c:pt idx="927">
                  <c:v>-1.37227</c:v>
                </c:pt>
                <c:pt idx="928">
                  <c:v>-1.44578</c:v>
                </c:pt>
                <c:pt idx="929">
                  <c:v>-1.53269</c:v>
                </c:pt>
                <c:pt idx="930">
                  <c:v>-1.62869</c:v>
                </c:pt>
                <c:pt idx="931">
                  <c:v>-1.72573</c:v>
                </c:pt>
                <c:pt idx="932">
                  <c:v>-1.81458</c:v>
                </c:pt>
                <c:pt idx="933">
                  <c:v>-1.88794</c:v>
                </c:pt>
                <c:pt idx="934">
                  <c:v>-1.9398</c:v>
                </c:pt>
                <c:pt idx="935">
                  <c:v>-1.96948</c:v>
                </c:pt>
                <c:pt idx="936">
                  <c:v>-1.9802</c:v>
                </c:pt>
                <c:pt idx="937">
                  <c:v>-1.97662</c:v>
                </c:pt>
                <c:pt idx="938">
                  <c:v>-1.966</c:v>
                </c:pt>
                <c:pt idx="939">
                  <c:v>-1.95422</c:v>
                </c:pt>
                <c:pt idx="940">
                  <c:v>-1.94442</c:v>
                </c:pt>
                <c:pt idx="941">
                  <c:v>-1.93678</c:v>
                </c:pt>
                <c:pt idx="942">
                  <c:v>-1.9274</c:v>
                </c:pt>
                <c:pt idx="943">
                  <c:v>-1.91049</c:v>
                </c:pt>
                <c:pt idx="944">
                  <c:v>-1.88112</c:v>
                </c:pt>
                <c:pt idx="945">
                  <c:v>-1.83531</c:v>
                </c:pt>
                <c:pt idx="946">
                  <c:v>-1.77197</c:v>
                </c:pt>
                <c:pt idx="947">
                  <c:v>-1.69228</c:v>
                </c:pt>
                <c:pt idx="948">
                  <c:v>-1.60027</c:v>
                </c:pt>
                <c:pt idx="949">
                  <c:v>-1.50089</c:v>
                </c:pt>
                <c:pt idx="950">
                  <c:v>-1.3988</c:v>
                </c:pt>
                <c:pt idx="951">
                  <c:v>-1.29875</c:v>
                </c:pt>
                <c:pt idx="952">
                  <c:v>-1.20504</c:v>
                </c:pt>
                <c:pt idx="953">
                  <c:v>-1.12202</c:v>
                </c:pt>
                <c:pt idx="954">
                  <c:v>-1.05214</c:v>
                </c:pt>
                <c:pt idx="955">
                  <c:v>-0.996166</c:v>
                </c:pt>
                <c:pt idx="956">
                  <c:v>-0.95055</c:v>
                </c:pt>
                <c:pt idx="957">
                  <c:v>-0.910661</c:v>
                </c:pt>
                <c:pt idx="958">
                  <c:v>-0.871086</c:v>
                </c:pt>
                <c:pt idx="959">
                  <c:v>-0.826088</c:v>
                </c:pt>
                <c:pt idx="960">
                  <c:v>-0.773498</c:v>
                </c:pt>
                <c:pt idx="961">
                  <c:v>-0.713762</c:v>
                </c:pt>
                <c:pt idx="962">
                  <c:v>-0.651295</c:v>
                </c:pt>
                <c:pt idx="963">
                  <c:v>-0.594547</c:v>
                </c:pt>
                <c:pt idx="964">
                  <c:v>-0.551742</c:v>
                </c:pt>
                <c:pt idx="965">
                  <c:v>-0.529212</c:v>
                </c:pt>
                <c:pt idx="966">
                  <c:v>-0.531938</c:v>
                </c:pt>
                <c:pt idx="967">
                  <c:v>-0.558738</c:v>
                </c:pt>
                <c:pt idx="968">
                  <c:v>-0.604815</c:v>
                </c:pt>
                <c:pt idx="969">
                  <c:v>-0.661151</c:v>
                </c:pt>
                <c:pt idx="970">
                  <c:v>-0.718171</c:v>
                </c:pt>
                <c:pt idx="971">
                  <c:v>-0.768804</c:v>
                </c:pt>
                <c:pt idx="972">
                  <c:v>-0.809703</c:v>
                </c:pt>
                <c:pt idx="973">
                  <c:v>-0.8414</c:v>
                </c:pt>
                <c:pt idx="974">
                  <c:v>-0.867724</c:v>
                </c:pt>
                <c:pt idx="975">
                  <c:v>-0.89621</c:v>
                </c:pt>
                <c:pt idx="976">
                  <c:v>-0.9319</c:v>
                </c:pt>
                <c:pt idx="977">
                  <c:v>-0.978256</c:v>
                </c:pt>
                <c:pt idx="978">
                  <c:v>-1.03395</c:v>
                </c:pt>
                <c:pt idx="979">
                  <c:v>-1.0926</c:v>
                </c:pt>
                <c:pt idx="980">
                  <c:v>-1.14615</c:v>
                </c:pt>
                <c:pt idx="981">
                  <c:v>-1.1865</c:v>
                </c:pt>
                <c:pt idx="982">
                  <c:v>-1.20652</c:v>
                </c:pt>
                <c:pt idx="983">
                  <c:v>-1.20195</c:v>
                </c:pt>
                <c:pt idx="984">
                  <c:v>-1.17248</c:v>
                </c:pt>
                <c:pt idx="985">
                  <c:v>-1.12247</c:v>
                </c:pt>
                <c:pt idx="986">
                  <c:v>-1.05882</c:v>
                </c:pt>
                <c:pt idx="987">
                  <c:v>-0.988787</c:v>
                </c:pt>
                <c:pt idx="988">
                  <c:v>-0.921385</c:v>
                </c:pt>
                <c:pt idx="989">
                  <c:v>-0.861997</c:v>
                </c:pt>
                <c:pt idx="990">
                  <c:v>-0.81253</c:v>
                </c:pt>
                <c:pt idx="991">
                  <c:v>-0.769592</c:v>
                </c:pt>
                <c:pt idx="992">
                  <c:v>-0.725821</c:v>
                </c:pt>
                <c:pt idx="993">
                  <c:v>-0.672916</c:v>
                </c:pt>
                <c:pt idx="994">
                  <c:v>-0.602529</c:v>
                </c:pt>
                <c:pt idx="995">
                  <c:v>-0.509793</c:v>
                </c:pt>
                <c:pt idx="996">
                  <c:v>-0.393824</c:v>
                </c:pt>
                <c:pt idx="997">
                  <c:v>-0.258063</c:v>
                </c:pt>
                <c:pt idx="998">
                  <c:v>-0.109905</c:v>
                </c:pt>
                <c:pt idx="999">
                  <c:v>0.0409546</c:v>
                </c:pt>
                <c:pt idx="1000">
                  <c:v>0.184808</c:v>
                </c:pt>
                <c:pt idx="1001">
                  <c:v>0.314336</c:v>
                </c:pt>
                <c:pt idx="1002">
                  <c:v>0.425026</c:v>
                </c:pt>
                <c:pt idx="1003">
                  <c:v>0.514706</c:v>
                </c:pt>
                <c:pt idx="1004">
                  <c:v>0.584306</c:v>
                </c:pt>
                <c:pt idx="1005">
                  <c:v>0.63834</c:v>
                </c:pt>
                <c:pt idx="1006">
                  <c:v>0.682045</c:v>
                </c:pt>
                <c:pt idx="1007">
                  <c:v>0.720463</c:v>
                </c:pt>
                <c:pt idx="1008">
                  <c:v>0.758329</c:v>
                </c:pt>
                <c:pt idx="1009">
                  <c:v>0.799589</c:v>
                </c:pt>
                <c:pt idx="1010">
                  <c:v>0.844534</c:v>
                </c:pt>
                <c:pt idx="1011">
                  <c:v>0.891755</c:v>
                </c:pt>
                <c:pt idx="1012">
                  <c:v>0.937216</c:v>
                </c:pt>
                <c:pt idx="1013">
                  <c:v>0.974895</c:v>
                </c:pt>
                <c:pt idx="1014">
                  <c:v>0.998659</c:v>
                </c:pt>
                <c:pt idx="1015">
                  <c:v>1.00323</c:v>
                </c:pt>
                <c:pt idx="1016">
                  <c:v>0.987161</c:v>
                </c:pt>
                <c:pt idx="1017">
                  <c:v>0.951119</c:v>
                </c:pt>
                <c:pt idx="1018">
                  <c:v>0.900152</c:v>
                </c:pt>
                <c:pt idx="1019">
                  <c:v>0.843145</c:v>
                </c:pt>
                <c:pt idx="1020">
                  <c:v>0.789956</c:v>
                </c:pt>
                <c:pt idx="1021">
                  <c:v>0.748083</c:v>
                </c:pt>
                <c:pt idx="1022">
                  <c:v>0.722304</c:v>
                </c:pt>
                <c:pt idx="1023">
                  <c:v>0.713527</c:v>
                </c:pt>
                <c:pt idx="1024">
                  <c:v>0.717423</c:v>
                </c:pt>
                <c:pt idx="1025">
                  <c:v>0.726682</c:v>
                </c:pt>
                <c:pt idx="1026">
                  <c:v>0.732446</c:v>
                </c:pt>
                <c:pt idx="1027">
                  <c:v>0.728773</c:v>
                </c:pt>
                <c:pt idx="1028">
                  <c:v>0.712554</c:v>
                </c:pt>
                <c:pt idx="1029">
                  <c:v>0.684505</c:v>
                </c:pt>
                <c:pt idx="1030">
                  <c:v>0.649717</c:v>
                </c:pt>
                <c:pt idx="1031">
                  <c:v>0.616746</c:v>
                </c:pt>
                <c:pt idx="1032">
                  <c:v>0.593734</c:v>
                </c:pt>
                <c:pt idx="1033">
                  <c:v>0.588755</c:v>
                </c:pt>
                <c:pt idx="1034">
                  <c:v>0.607797</c:v>
                </c:pt>
                <c:pt idx="1035">
                  <c:v>0.650896</c:v>
                </c:pt>
                <c:pt idx="1036">
                  <c:v>0.714167</c:v>
                </c:pt>
                <c:pt idx="1037">
                  <c:v>0.790919</c:v>
                </c:pt>
                <c:pt idx="1038">
                  <c:v>0.87331</c:v>
                </c:pt>
                <c:pt idx="1039">
                  <c:v>0.952997</c:v>
                </c:pt>
                <c:pt idx="1040">
                  <c:v>1.02303</c:v>
                </c:pt>
                <c:pt idx="1041">
                  <c:v>1.08111</c:v>
                </c:pt>
                <c:pt idx="1042">
                  <c:v>1.12729</c:v>
                </c:pt>
                <c:pt idx="1043">
                  <c:v>1.16143</c:v>
                </c:pt>
                <c:pt idx="1044">
                  <c:v>1.18677</c:v>
                </c:pt>
                <c:pt idx="1045">
                  <c:v>1.20883</c:v>
                </c:pt>
                <c:pt idx="1046">
                  <c:v>1.23182</c:v>
                </c:pt>
                <c:pt idx="1047">
                  <c:v>1.26064</c:v>
                </c:pt>
                <c:pt idx="1048">
                  <c:v>1.30122</c:v>
                </c:pt>
                <c:pt idx="1049">
                  <c:v>1.35679</c:v>
                </c:pt>
                <c:pt idx="1050">
                  <c:v>1.42539</c:v>
                </c:pt>
                <c:pt idx="1051">
                  <c:v>1.50347</c:v>
                </c:pt>
                <c:pt idx="1052">
                  <c:v>1.58468</c:v>
                </c:pt>
                <c:pt idx="1053">
                  <c:v>1.65775</c:v>
                </c:pt>
                <c:pt idx="1054">
                  <c:v>1.71175</c:v>
                </c:pt>
                <c:pt idx="1055">
                  <c:v>1.74051</c:v>
                </c:pt>
                <c:pt idx="1056">
                  <c:v>1.74161</c:v>
                </c:pt>
                <c:pt idx="1057">
                  <c:v>1.71619</c:v>
                </c:pt>
                <c:pt idx="1058">
                  <c:v>1.67218</c:v>
                </c:pt>
                <c:pt idx="1059">
                  <c:v>1.62096</c:v>
                </c:pt>
                <c:pt idx="1060">
                  <c:v>1.57228</c:v>
                </c:pt>
                <c:pt idx="1061">
                  <c:v>1.53414</c:v>
                </c:pt>
                <c:pt idx="1062">
                  <c:v>1.5111</c:v>
                </c:pt>
                <c:pt idx="1063">
                  <c:v>1.50115</c:v>
                </c:pt>
                <c:pt idx="1064">
                  <c:v>1.49636</c:v>
                </c:pt>
                <c:pt idx="1065">
                  <c:v>1.48771</c:v>
                </c:pt>
                <c:pt idx="1066">
                  <c:v>1.46638</c:v>
                </c:pt>
                <c:pt idx="1067">
                  <c:v>1.42495</c:v>
                </c:pt>
                <c:pt idx="1068">
                  <c:v>1.36148</c:v>
                </c:pt>
                <c:pt idx="1069">
                  <c:v>1.28228</c:v>
                </c:pt>
                <c:pt idx="1070">
                  <c:v>1.19677</c:v>
                </c:pt>
                <c:pt idx="1071">
                  <c:v>1.11438</c:v>
                </c:pt>
                <c:pt idx="1072">
                  <c:v>1.04376</c:v>
                </c:pt>
                <c:pt idx="1073">
                  <c:v>0.990218</c:v>
                </c:pt>
                <c:pt idx="1074">
                  <c:v>0.953091</c:v>
                </c:pt>
                <c:pt idx="1075">
                  <c:v>0.928507</c:v>
                </c:pt>
                <c:pt idx="1076">
                  <c:v>0.911307</c:v>
                </c:pt>
                <c:pt idx="1077">
                  <c:v>0.894117</c:v>
                </c:pt>
                <c:pt idx="1078">
                  <c:v>0.871246</c:v>
                </c:pt>
                <c:pt idx="1079">
                  <c:v>0.840138</c:v>
                </c:pt>
                <c:pt idx="1080">
                  <c:v>0.799567</c:v>
                </c:pt>
                <c:pt idx="1081">
                  <c:v>0.749508</c:v>
                </c:pt>
                <c:pt idx="1082">
                  <c:v>0.693353</c:v>
                </c:pt>
                <c:pt idx="1083">
                  <c:v>0.636133</c:v>
                </c:pt>
                <c:pt idx="1084">
                  <c:v>0.5815</c:v>
                </c:pt>
                <c:pt idx="1085">
                  <c:v>0.534077</c:v>
                </c:pt>
                <c:pt idx="1086">
                  <c:v>0.498271</c:v>
                </c:pt>
                <c:pt idx="1087">
                  <c:v>0.47543</c:v>
                </c:pt>
                <c:pt idx="1088">
                  <c:v>0.465025</c:v>
                </c:pt>
                <c:pt idx="1089">
                  <c:v>0.4652</c:v>
                </c:pt>
                <c:pt idx="1090">
                  <c:v>0.469719</c:v>
                </c:pt>
                <c:pt idx="1091">
                  <c:v>0.471577</c:v>
                </c:pt>
                <c:pt idx="1092">
                  <c:v>0.466335</c:v>
                </c:pt>
                <c:pt idx="1093">
                  <c:v>0.451005</c:v>
                </c:pt>
                <c:pt idx="1094">
                  <c:v>0.422817</c:v>
                </c:pt>
                <c:pt idx="1095">
                  <c:v>0.383307</c:v>
                </c:pt>
                <c:pt idx="1096">
                  <c:v>0.337953</c:v>
                </c:pt>
                <c:pt idx="1097">
                  <c:v>0.291518</c:v>
                </c:pt>
                <c:pt idx="1098">
                  <c:v>0.248876</c:v>
                </c:pt>
                <c:pt idx="1099">
                  <c:v>0.215256</c:v>
                </c:pt>
                <c:pt idx="1100">
                  <c:v>0.19368</c:v>
                </c:pt>
                <c:pt idx="1101">
                  <c:v>0.181217</c:v>
                </c:pt>
                <c:pt idx="1102">
                  <c:v>0.175401</c:v>
                </c:pt>
                <c:pt idx="1103">
                  <c:v>0.173878</c:v>
                </c:pt>
                <c:pt idx="1104">
                  <c:v>0.170499</c:v>
                </c:pt>
                <c:pt idx="1105">
                  <c:v>0.161454</c:v>
                </c:pt>
                <c:pt idx="1106">
                  <c:v>0.147861</c:v>
                </c:pt>
                <c:pt idx="1107">
                  <c:v>0.129311</c:v>
                </c:pt>
                <c:pt idx="1108">
                  <c:v>0.104653</c:v>
                </c:pt>
                <c:pt idx="1109">
                  <c:v>0.0778438</c:v>
                </c:pt>
                <c:pt idx="1110">
                  <c:v>0.0529522</c:v>
                </c:pt>
                <c:pt idx="1111">
                  <c:v>0.0305478</c:v>
                </c:pt>
                <c:pt idx="1112">
                  <c:v>0.0104743</c:v>
                </c:pt>
                <c:pt idx="1113">
                  <c:v>-0.00610282</c:v>
                </c:pt>
                <c:pt idx="1114">
                  <c:v>-0.0230751</c:v>
                </c:pt>
                <c:pt idx="1115">
                  <c:v>-0.0453196</c:v>
                </c:pt>
                <c:pt idx="1116">
                  <c:v>-0.0738002</c:v>
                </c:pt>
                <c:pt idx="1117">
                  <c:v>-0.108557</c:v>
                </c:pt>
                <c:pt idx="1118">
                  <c:v>-0.150474</c:v>
                </c:pt>
                <c:pt idx="1119">
                  <c:v>-0.196587</c:v>
                </c:pt>
                <c:pt idx="1120">
                  <c:v>-0.24084</c:v>
                </c:pt>
                <c:pt idx="1121">
                  <c:v>-0.281775</c:v>
                </c:pt>
                <c:pt idx="1122">
                  <c:v>-0.3184</c:v>
                </c:pt>
                <c:pt idx="1123">
                  <c:v>-0.348809</c:v>
                </c:pt>
                <c:pt idx="1124">
                  <c:v>-0.3746</c:v>
                </c:pt>
                <c:pt idx="1125">
                  <c:v>-0.400197</c:v>
                </c:pt>
                <c:pt idx="1126">
                  <c:v>-0.428866</c:v>
                </c:pt>
                <c:pt idx="1127">
                  <c:v>-0.462136</c:v>
                </c:pt>
                <c:pt idx="1128">
                  <c:v>-0.502739</c:v>
                </c:pt>
                <c:pt idx="1129">
                  <c:v>-0.552226</c:v>
                </c:pt>
                <c:pt idx="1130">
                  <c:v>-0.609219</c:v>
                </c:pt>
                <c:pt idx="1131">
                  <c:v>-0.673194</c:v>
                </c:pt>
                <c:pt idx="1132">
                  <c:v>-0.743664</c:v>
                </c:pt>
                <c:pt idx="1133">
                  <c:v>-0.816803</c:v>
                </c:pt>
                <c:pt idx="1134">
                  <c:v>-0.889088</c:v>
                </c:pt>
                <c:pt idx="1135">
                  <c:v>-0.959189</c:v>
                </c:pt>
                <c:pt idx="1136">
                  <c:v>-1.02534</c:v>
                </c:pt>
                <c:pt idx="1137">
                  <c:v>-1.08534</c:v>
                </c:pt>
                <c:pt idx="1138">
                  <c:v>-1.13901</c:v>
                </c:pt>
                <c:pt idx="1139">
                  <c:v>-1.18733</c:v>
                </c:pt>
                <c:pt idx="1140">
                  <c:v>-1.22863</c:v>
                </c:pt>
                <c:pt idx="1141">
                  <c:v>-1.26376</c:v>
                </c:pt>
                <c:pt idx="1142">
                  <c:v>-1.2946</c:v>
                </c:pt>
                <c:pt idx="1143">
                  <c:v>-1.32232</c:v>
                </c:pt>
                <c:pt idx="1144">
                  <c:v>-1.34813</c:v>
                </c:pt>
                <c:pt idx="1145">
                  <c:v>-1.37259</c:v>
                </c:pt>
                <c:pt idx="1146">
                  <c:v>-1.39476</c:v>
                </c:pt>
                <c:pt idx="1147">
                  <c:v>-1.41063</c:v>
                </c:pt>
                <c:pt idx="1148">
                  <c:v>-1.41792</c:v>
                </c:pt>
                <c:pt idx="1149">
                  <c:v>-1.41401</c:v>
                </c:pt>
                <c:pt idx="1150">
                  <c:v>-1.39661</c:v>
                </c:pt>
                <c:pt idx="1151">
                  <c:v>-1.36527</c:v>
                </c:pt>
                <c:pt idx="1152">
                  <c:v>-1.32313</c:v>
                </c:pt>
                <c:pt idx="1153">
                  <c:v>-1.27398</c:v>
                </c:pt>
                <c:pt idx="1154">
                  <c:v>-1.22199</c:v>
                </c:pt>
                <c:pt idx="1155">
                  <c:v>-1.17188</c:v>
                </c:pt>
                <c:pt idx="1156">
                  <c:v>-1.12684</c:v>
                </c:pt>
                <c:pt idx="1157">
                  <c:v>-1.08594</c:v>
                </c:pt>
                <c:pt idx="1158">
                  <c:v>-1.04688</c:v>
                </c:pt>
                <c:pt idx="1159">
                  <c:v>-1.00787</c:v>
                </c:pt>
                <c:pt idx="1160">
                  <c:v>-0.96315</c:v>
                </c:pt>
                <c:pt idx="1161">
                  <c:v>-0.909497</c:v>
                </c:pt>
                <c:pt idx="1162">
                  <c:v>-0.846656</c:v>
                </c:pt>
                <c:pt idx="1163">
                  <c:v>-0.777017</c:v>
                </c:pt>
                <c:pt idx="1164">
                  <c:v>-0.704775</c:v>
                </c:pt>
                <c:pt idx="1165">
                  <c:v>-0.637647</c:v>
                </c:pt>
                <c:pt idx="1166">
                  <c:v>-0.584525</c:v>
                </c:pt>
                <c:pt idx="1167">
                  <c:v>-0.550242</c:v>
                </c:pt>
                <c:pt idx="1168">
                  <c:v>-0.537146</c:v>
                </c:pt>
                <c:pt idx="1169">
                  <c:v>-0.544622</c:v>
                </c:pt>
                <c:pt idx="1170">
                  <c:v>-0.567974</c:v>
                </c:pt>
                <c:pt idx="1171">
                  <c:v>-0.599449</c:v>
                </c:pt>
                <c:pt idx="1172">
                  <c:v>-0.633999</c:v>
                </c:pt>
                <c:pt idx="1173">
                  <c:v>-0.667196</c:v>
                </c:pt>
                <c:pt idx="1174">
                  <c:v>-0.694003</c:v>
                </c:pt>
                <c:pt idx="1175">
                  <c:v>-0.712907</c:v>
                </c:pt>
                <c:pt idx="1176">
                  <c:v>-0.726488</c:v>
                </c:pt>
                <c:pt idx="1177">
                  <c:v>-0.736194</c:v>
                </c:pt>
                <c:pt idx="1178">
                  <c:v>-0.745195</c:v>
                </c:pt>
                <c:pt idx="1179">
                  <c:v>-0.759433</c:v>
                </c:pt>
                <c:pt idx="1180">
                  <c:v>-0.782903</c:v>
                </c:pt>
                <c:pt idx="1181">
                  <c:v>-0.818264</c:v>
                </c:pt>
                <c:pt idx="1182">
                  <c:v>-0.866903</c:v>
                </c:pt>
                <c:pt idx="1183">
                  <c:v>-0.929267</c:v>
                </c:pt>
                <c:pt idx="1184">
                  <c:v>-1.00044</c:v>
                </c:pt>
                <c:pt idx="1185">
                  <c:v>-1.07365</c:v>
                </c:pt>
                <c:pt idx="1186">
                  <c:v>-1.14286</c:v>
                </c:pt>
                <c:pt idx="1187">
                  <c:v>-1.19937</c:v>
                </c:pt>
                <c:pt idx="1188">
                  <c:v>-1.23545</c:v>
                </c:pt>
                <c:pt idx="1189">
                  <c:v>-1.24886</c:v>
                </c:pt>
                <c:pt idx="1190">
                  <c:v>-1.24142</c:v>
                </c:pt>
                <c:pt idx="1191">
                  <c:v>-1.21603</c:v>
                </c:pt>
                <c:pt idx="1192">
                  <c:v>-1.17979</c:v>
                </c:pt>
                <c:pt idx="1193">
                  <c:v>-1.1411</c:v>
                </c:pt>
                <c:pt idx="1194">
                  <c:v>-1.10414</c:v>
                </c:pt>
                <c:pt idx="1195">
                  <c:v>-1.07016</c:v>
                </c:pt>
                <c:pt idx="1196">
                  <c:v>-1.03801</c:v>
                </c:pt>
                <c:pt idx="1197">
                  <c:v>-1.00162</c:v>
                </c:pt>
                <c:pt idx="1198">
                  <c:v>-0.953055</c:v>
                </c:pt>
                <c:pt idx="1199">
                  <c:v>-0.887384</c:v>
                </c:pt>
                <c:pt idx="1200">
                  <c:v>-0.803252</c:v>
                </c:pt>
                <c:pt idx="1201">
                  <c:v>-0.701259</c:v>
                </c:pt>
                <c:pt idx="1202">
                  <c:v>-0.585765</c:v>
                </c:pt>
                <c:pt idx="1203">
                  <c:v>-0.465011</c:v>
                </c:pt>
                <c:pt idx="1204">
                  <c:v>-0.344877</c:v>
                </c:pt>
                <c:pt idx="1205">
                  <c:v>-0.229936</c:v>
                </c:pt>
                <c:pt idx="1206">
                  <c:v>-0.124873</c:v>
                </c:pt>
                <c:pt idx="1207">
                  <c:v>-0.030711</c:v>
                </c:pt>
                <c:pt idx="1208">
                  <c:v>0.0538354</c:v>
                </c:pt>
                <c:pt idx="1209">
                  <c:v>0.130582</c:v>
                </c:pt>
                <c:pt idx="1210">
                  <c:v>0.2014</c:v>
                </c:pt>
                <c:pt idx="1211">
                  <c:v>0.270192</c:v>
                </c:pt>
                <c:pt idx="1212">
                  <c:v>0.339012</c:v>
                </c:pt>
                <c:pt idx="1213">
                  <c:v>0.406885</c:v>
                </c:pt>
                <c:pt idx="1214">
                  <c:v>0.473615</c:v>
                </c:pt>
                <c:pt idx="1215">
                  <c:v>0.538153</c:v>
                </c:pt>
                <c:pt idx="1216">
                  <c:v>0.596727</c:v>
                </c:pt>
                <c:pt idx="1217">
                  <c:v>0.645856</c:v>
                </c:pt>
                <c:pt idx="1218">
                  <c:v>0.683755</c:v>
                </c:pt>
                <c:pt idx="1219">
                  <c:v>0.707175</c:v>
                </c:pt>
                <c:pt idx="1220">
                  <c:v>0.713712</c:v>
                </c:pt>
                <c:pt idx="1221">
                  <c:v>0.703777</c:v>
                </c:pt>
                <c:pt idx="1222">
                  <c:v>0.678562</c:v>
                </c:pt>
                <c:pt idx="1223">
                  <c:v>0.63891</c:v>
                </c:pt>
                <c:pt idx="1224">
                  <c:v>0.589541</c:v>
                </c:pt>
                <c:pt idx="1225">
                  <c:v>0.536305</c:v>
                </c:pt>
                <c:pt idx="1226">
                  <c:v>0.483517</c:v>
                </c:pt>
                <c:pt idx="1227">
                  <c:v>0.435429</c:v>
                </c:pt>
                <c:pt idx="1228">
                  <c:v>0.396208</c:v>
                </c:pt>
                <c:pt idx="1229">
                  <c:v>0.367361</c:v>
                </c:pt>
                <c:pt idx="1230">
                  <c:v>0.345914</c:v>
                </c:pt>
                <c:pt idx="1231">
                  <c:v>0.32984</c:v>
                </c:pt>
                <c:pt idx="1232">
                  <c:v>0.315823</c:v>
                </c:pt>
                <c:pt idx="1233">
                  <c:v>0.299323</c:v>
                </c:pt>
                <c:pt idx="1234">
                  <c:v>0.278458</c:v>
                </c:pt>
                <c:pt idx="1235">
                  <c:v>0.254253</c:v>
                </c:pt>
                <c:pt idx="1236">
                  <c:v>0.228235</c:v>
                </c:pt>
                <c:pt idx="1237">
                  <c:v>0.203396</c:v>
                </c:pt>
                <c:pt idx="1238">
                  <c:v>0.185141</c:v>
                </c:pt>
                <c:pt idx="1239">
                  <c:v>0.17809</c:v>
                </c:pt>
                <c:pt idx="1240">
                  <c:v>0.183631</c:v>
                </c:pt>
                <c:pt idx="1241">
                  <c:v>0.202662</c:v>
                </c:pt>
                <c:pt idx="1242">
                  <c:v>0.235564</c:v>
                </c:pt>
                <c:pt idx="1243">
                  <c:v>0.27905</c:v>
                </c:pt>
                <c:pt idx="1244">
                  <c:v>0.329909</c:v>
                </c:pt>
                <c:pt idx="1245">
                  <c:v>0.386662</c:v>
                </c:pt>
                <c:pt idx="1246">
                  <c:v>0.448698</c:v>
                </c:pt>
                <c:pt idx="1247">
                  <c:v>0.513642</c:v>
                </c:pt>
                <c:pt idx="1248">
                  <c:v>0.581425</c:v>
                </c:pt>
                <c:pt idx="1249">
                  <c:v>0.651921</c:v>
                </c:pt>
                <c:pt idx="1250">
                  <c:v>0.722345</c:v>
                </c:pt>
                <c:pt idx="1251">
                  <c:v>0.792277</c:v>
                </c:pt>
                <c:pt idx="1252">
                  <c:v>0.861902</c:v>
                </c:pt>
                <c:pt idx="1253">
                  <c:v>0.930626</c:v>
                </c:pt>
                <c:pt idx="1254">
                  <c:v>0.997697</c:v>
                </c:pt>
                <c:pt idx="1255">
                  <c:v>1.06275</c:v>
                </c:pt>
                <c:pt idx="1256">
                  <c:v>1.12466</c:v>
                </c:pt>
                <c:pt idx="1257">
                  <c:v>1.18039</c:v>
                </c:pt>
                <c:pt idx="1258">
                  <c:v>1.22767</c:v>
                </c:pt>
                <c:pt idx="1259">
                  <c:v>1.26546</c:v>
                </c:pt>
                <c:pt idx="1260">
                  <c:v>1.29214</c:v>
                </c:pt>
                <c:pt idx="1261">
                  <c:v>1.30805</c:v>
                </c:pt>
                <c:pt idx="1262">
                  <c:v>1.31483</c:v>
                </c:pt>
                <c:pt idx="1263">
                  <c:v>1.31426</c:v>
                </c:pt>
                <c:pt idx="1264">
                  <c:v>1.30817</c:v>
                </c:pt>
                <c:pt idx="1265">
                  <c:v>1.29847</c:v>
                </c:pt>
                <c:pt idx="1266">
                  <c:v>1.28651</c:v>
                </c:pt>
                <c:pt idx="1267">
                  <c:v>1.27208</c:v>
                </c:pt>
                <c:pt idx="1268">
                  <c:v>1.25516</c:v>
                </c:pt>
                <c:pt idx="1269">
                  <c:v>1.23572</c:v>
                </c:pt>
                <c:pt idx="1270">
                  <c:v>1.21199</c:v>
                </c:pt>
                <c:pt idx="1271">
                  <c:v>1.18228</c:v>
                </c:pt>
                <c:pt idx="1272">
                  <c:v>1.14503</c:v>
                </c:pt>
                <c:pt idx="1273">
                  <c:v>1.09981</c:v>
                </c:pt>
                <c:pt idx="1274">
                  <c:v>1.04672</c:v>
                </c:pt>
                <c:pt idx="1275">
                  <c:v>0.98879</c:v>
                </c:pt>
                <c:pt idx="1276">
                  <c:v>0.930587</c:v>
                </c:pt>
                <c:pt idx="1277">
                  <c:v>0.874712</c:v>
                </c:pt>
                <c:pt idx="1278">
                  <c:v>0.825014</c:v>
                </c:pt>
                <c:pt idx="1279">
                  <c:v>0.783552</c:v>
                </c:pt>
                <c:pt idx="1280">
                  <c:v>0.748958</c:v>
                </c:pt>
                <c:pt idx="1281">
                  <c:v>0.719316</c:v>
                </c:pt>
                <c:pt idx="1282">
                  <c:v>0.693128</c:v>
                </c:pt>
                <c:pt idx="1283">
                  <c:v>0.667857</c:v>
                </c:pt>
                <c:pt idx="1284">
                  <c:v>0.641657</c:v>
                </c:pt>
                <c:pt idx="1285">
                  <c:v>0.614497</c:v>
                </c:pt>
                <c:pt idx="1286">
                  <c:v>0.588748</c:v>
                </c:pt>
                <c:pt idx="1287">
                  <c:v>0.566425</c:v>
                </c:pt>
                <c:pt idx="1288">
                  <c:v>0.550346</c:v>
                </c:pt>
                <c:pt idx="1289">
                  <c:v>0.543249</c:v>
                </c:pt>
                <c:pt idx="1290">
                  <c:v>0.543886</c:v>
                </c:pt>
                <c:pt idx="1291">
                  <c:v>0.549474</c:v>
                </c:pt>
                <c:pt idx="1292">
                  <c:v>0.556084</c:v>
                </c:pt>
                <c:pt idx="1293">
                  <c:v>0.559966</c:v>
                </c:pt>
                <c:pt idx="1294">
                  <c:v>0.556487</c:v>
                </c:pt>
                <c:pt idx="1295">
                  <c:v>0.544784</c:v>
                </c:pt>
                <c:pt idx="1296">
                  <c:v>0.526849</c:v>
                </c:pt>
                <c:pt idx="1297">
                  <c:v>0.505905</c:v>
                </c:pt>
                <c:pt idx="1298">
                  <c:v>0.487264</c:v>
                </c:pt>
                <c:pt idx="1299">
                  <c:v>0.475611</c:v>
                </c:pt>
                <c:pt idx="1300">
                  <c:v>0.473971</c:v>
                </c:pt>
                <c:pt idx="1301">
                  <c:v>0.481803</c:v>
                </c:pt>
                <c:pt idx="1302">
                  <c:v>0.495587</c:v>
                </c:pt>
                <c:pt idx="1303">
                  <c:v>0.51105</c:v>
                </c:pt>
                <c:pt idx="1304">
                  <c:v>0.523203</c:v>
                </c:pt>
                <c:pt idx="1305">
                  <c:v>0.527851</c:v>
                </c:pt>
                <c:pt idx="1306">
                  <c:v>0.524173</c:v>
                </c:pt>
                <c:pt idx="1307">
                  <c:v>0.511242</c:v>
                </c:pt>
                <c:pt idx="1308">
                  <c:v>0.489822</c:v>
                </c:pt>
                <c:pt idx="1309">
                  <c:v>0.461572</c:v>
                </c:pt>
                <c:pt idx="1310">
                  <c:v>0.42844</c:v>
                </c:pt>
                <c:pt idx="1311">
                  <c:v>0.392309</c:v>
                </c:pt>
                <c:pt idx="1312">
                  <c:v>0.354721</c:v>
                </c:pt>
                <c:pt idx="1313">
                  <c:v>0.317502</c:v>
                </c:pt>
                <c:pt idx="1314">
                  <c:v>0.281647</c:v>
                </c:pt>
                <c:pt idx="1315">
                  <c:v>0.249747</c:v>
                </c:pt>
                <c:pt idx="1316">
                  <c:v>0.223</c:v>
                </c:pt>
                <c:pt idx="1317">
                  <c:v>0.201782</c:v>
                </c:pt>
                <c:pt idx="1318">
                  <c:v>0.185138</c:v>
                </c:pt>
                <c:pt idx="1319">
                  <c:v>0.170014</c:v>
                </c:pt>
                <c:pt idx="1320">
                  <c:v>0.152708</c:v>
                </c:pt>
                <c:pt idx="1321">
                  <c:v>0.129716</c:v>
                </c:pt>
                <c:pt idx="1322">
                  <c:v>0.0994479</c:v>
                </c:pt>
                <c:pt idx="1323">
                  <c:v>0.0625524</c:v>
                </c:pt>
                <c:pt idx="1324">
                  <c:v>0.0212621</c:v>
                </c:pt>
                <c:pt idx="1325">
                  <c:v>-0.0207556</c:v>
                </c:pt>
                <c:pt idx="1326">
                  <c:v>-0.0593484</c:v>
                </c:pt>
                <c:pt idx="1327">
                  <c:v>-0.0927258</c:v>
                </c:pt>
                <c:pt idx="1328">
                  <c:v>-0.119376</c:v>
                </c:pt>
                <c:pt idx="1329">
                  <c:v>-0.139828</c:v>
                </c:pt>
                <c:pt idx="1330">
                  <c:v>-0.156927</c:v>
                </c:pt>
                <c:pt idx="1331">
                  <c:v>-0.174838</c:v>
                </c:pt>
                <c:pt idx="1332">
                  <c:v>-0.196788</c:v>
                </c:pt>
                <c:pt idx="1333">
                  <c:v>-0.224728</c:v>
                </c:pt>
                <c:pt idx="1334">
                  <c:v>-0.260127</c:v>
                </c:pt>
                <c:pt idx="1335">
                  <c:v>-0.301873</c:v>
                </c:pt>
                <c:pt idx="1336">
                  <c:v>-0.347622</c:v>
                </c:pt>
                <c:pt idx="1337">
                  <c:v>-0.394384</c:v>
                </c:pt>
                <c:pt idx="1338">
                  <c:v>-0.438977</c:v>
                </c:pt>
                <c:pt idx="1339">
                  <c:v>-0.478651</c:v>
                </c:pt>
                <c:pt idx="1340">
                  <c:v>-0.512189</c:v>
                </c:pt>
                <c:pt idx="1341">
                  <c:v>-0.54041</c:v>
                </c:pt>
                <c:pt idx="1342">
                  <c:v>-0.565301</c:v>
                </c:pt>
                <c:pt idx="1343">
                  <c:v>-0.589269</c:v>
                </c:pt>
                <c:pt idx="1344">
                  <c:v>-0.615219</c:v>
                </c:pt>
                <c:pt idx="1345">
                  <c:v>-0.644916</c:v>
                </c:pt>
                <c:pt idx="1346">
                  <c:v>-0.678448</c:v>
                </c:pt>
                <c:pt idx="1347">
                  <c:v>-0.715031</c:v>
                </c:pt>
                <c:pt idx="1348">
                  <c:v>-0.754285</c:v>
                </c:pt>
                <c:pt idx="1349">
                  <c:v>-0.795853</c:v>
                </c:pt>
                <c:pt idx="1350">
                  <c:v>-0.838054</c:v>
                </c:pt>
                <c:pt idx="1351">
                  <c:v>-0.879188</c:v>
                </c:pt>
                <c:pt idx="1352">
                  <c:v>-0.91661</c:v>
                </c:pt>
                <c:pt idx="1353">
                  <c:v>-0.946546</c:v>
                </c:pt>
                <c:pt idx="1354">
                  <c:v>-0.966113</c:v>
                </c:pt>
                <c:pt idx="1355">
                  <c:v>-0.972897</c:v>
                </c:pt>
                <c:pt idx="1356">
                  <c:v>-0.966611</c:v>
                </c:pt>
                <c:pt idx="1357">
                  <c:v>-0.948862</c:v>
                </c:pt>
                <c:pt idx="1358">
                  <c:v>-0.923971</c:v>
                </c:pt>
                <c:pt idx="1359">
                  <c:v>-0.897485</c:v>
                </c:pt>
                <c:pt idx="1360">
                  <c:v>-0.874334</c:v>
                </c:pt>
                <c:pt idx="1361">
                  <c:v>-0.858945</c:v>
                </c:pt>
                <c:pt idx="1362">
                  <c:v>-0.852924</c:v>
                </c:pt>
                <c:pt idx="1363">
                  <c:v>-0.854869</c:v>
                </c:pt>
                <c:pt idx="1364">
                  <c:v>-0.860479</c:v>
                </c:pt>
                <c:pt idx="1365">
                  <c:v>-0.864958</c:v>
                </c:pt>
                <c:pt idx="1366">
                  <c:v>-0.863184</c:v>
                </c:pt>
                <c:pt idx="1367">
                  <c:v>-0.851434</c:v>
                </c:pt>
                <c:pt idx="1368">
                  <c:v>-0.828464</c:v>
                </c:pt>
                <c:pt idx="1369">
                  <c:v>-0.79505</c:v>
                </c:pt>
                <c:pt idx="1370">
                  <c:v>-0.75392</c:v>
                </c:pt>
                <c:pt idx="1371">
                  <c:v>-0.710411</c:v>
                </c:pt>
                <c:pt idx="1372">
                  <c:v>-0.670075</c:v>
                </c:pt>
                <c:pt idx="1373">
                  <c:v>-0.637267</c:v>
                </c:pt>
                <c:pt idx="1374">
                  <c:v>-0.615114</c:v>
                </c:pt>
                <c:pt idx="1375">
                  <c:v>-0.603797</c:v>
                </c:pt>
                <c:pt idx="1376">
                  <c:v>-0.602628</c:v>
                </c:pt>
                <c:pt idx="1377">
                  <c:v>-0.608471</c:v>
                </c:pt>
                <c:pt idx="1378">
                  <c:v>-0.617979</c:v>
                </c:pt>
                <c:pt idx="1379">
                  <c:v>-0.628373</c:v>
                </c:pt>
                <c:pt idx="1380">
                  <c:v>-0.63749</c:v>
                </c:pt>
                <c:pt idx="1381">
                  <c:v>-0.644469</c:v>
                </c:pt>
                <c:pt idx="1382">
                  <c:v>-0.650707</c:v>
                </c:pt>
                <c:pt idx="1383">
                  <c:v>-0.658989</c:v>
                </c:pt>
                <c:pt idx="1384">
                  <c:v>-0.671635</c:v>
                </c:pt>
                <c:pt idx="1385">
                  <c:v>-0.691673</c:v>
                </c:pt>
                <c:pt idx="1386">
                  <c:v>-0.720361</c:v>
                </c:pt>
                <c:pt idx="1387">
                  <c:v>-0.7567</c:v>
                </c:pt>
                <c:pt idx="1388">
                  <c:v>-0.79827</c:v>
                </c:pt>
                <c:pt idx="1389">
                  <c:v>-0.842247</c:v>
                </c:pt>
                <c:pt idx="1390">
                  <c:v>-0.885313</c:v>
                </c:pt>
                <c:pt idx="1391">
                  <c:v>-0.924108</c:v>
                </c:pt>
                <c:pt idx="1392">
                  <c:v>-0.956431</c:v>
                </c:pt>
                <c:pt idx="1393">
                  <c:v>-0.981596</c:v>
                </c:pt>
                <c:pt idx="1394">
                  <c:v>-0.999688</c:v>
                </c:pt>
                <c:pt idx="1395">
                  <c:v>-1.01132</c:v>
                </c:pt>
                <c:pt idx="1396">
                  <c:v>-1.01813</c:v>
                </c:pt>
                <c:pt idx="1397">
                  <c:v>-1.02084</c:v>
                </c:pt>
                <c:pt idx="1398">
                  <c:v>-1.02026</c:v>
                </c:pt>
                <c:pt idx="1399">
                  <c:v>-1.01713</c:v>
                </c:pt>
                <c:pt idx="1400">
                  <c:v>-1.01202</c:v>
                </c:pt>
                <c:pt idx="1401">
                  <c:v>-1.00469</c:v>
                </c:pt>
                <c:pt idx="1402">
                  <c:v>-0.994083</c:v>
                </c:pt>
                <c:pt idx="1403">
                  <c:v>-0.979381</c:v>
                </c:pt>
                <c:pt idx="1404">
                  <c:v>-0.958598</c:v>
                </c:pt>
                <c:pt idx="1405">
                  <c:v>-0.929799</c:v>
                </c:pt>
                <c:pt idx="1406">
                  <c:v>-0.891203</c:v>
                </c:pt>
                <c:pt idx="1407">
                  <c:v>-0.842344</c:v>
                </c:pt>
                <c:pt idx="1408">
                  <c:v>-0.783532</c:v>
                </c:pt>
                <c:pt idx="1409">
                  <c:v>-0.715859</c:v>
                </c:pt>
                <c:pt idx="1410">
                  <c:v>-0.642323</c:v>
                </c:pt>
                <c:pt idx="1411">
                  <c:v>-0.566167</c:v>
                </c:pt>
                <c:pt idx="1412">
                  <c:v>-0.490471</c:v>
                </c:pt>
                <c:pt idx="1413">
                  <c:v>-0.418354</c:v>
                </c:pt>
                <c:pt idx="1414">
                  <c:v>-0.351476</c:v>
                </c:pt>
                <c:pt idx="1415">
                  <c:v>-0.289181</c:v>
                </c:pt>
                <c:pt idx="1416">
                  <c:v>-0.230849</c:v>
                </c:pt>
                <c:pt idx="1417">
                  <c:v>-0.17555</c:v>
                </c:pt>
                <c:pt idx="1418">
                  <c:v>-0.122555</c:v>
                </c:pt>
                <c:pt idx="1419">
                  <c:v>-0.0714241</c:v>
                </c:pt>
                <c:pt idx="1420">
                  <c:v>-0.023527</c:v>
                </c:pt>
                <c:pt idx="1421">
                  <c:v>0.0200897</c:v>
                </c:pt>
                <c:pt idx="1422">
                  <c:v>0.0589793</c:v>
                </c:pt>
                <c:pt idx="1423">
                  <c:v>0.0921038</c:v>
                </c:pt>
                <c:pt idx="1424">
                  <c:v>0.12026</c:v>
                </c:pt>
                <c:pt idx="1425">
                  <c:v>0.144717</c:v>
                </c:pt>
                <c:pt idx="1426">
                  <c:v>0.166592</c:v>
                </c:pt>
                <c:pt idx="1427">
                  <c:v>0.185601</c:v>
                </c:pt>
                <c:pt idx="1428">
                  <c:v>0.201497</c:v>
                </c:pt>
                <c:pt idx="1429">
                  <c:v>0.213198</c:v>
                </c:pt>
                <c:pt idx="1430">
                  <c:v>0.21812</c:v>
                </c:pt>
                <c:pt idx="1431">
                  <c:v>0.214434</c:v>
                </c:pt>
                <c:pt idx="1432">
                  <c:v>0.202019</c:v>
                </c:pt>
                <c:pt idx="1433">
                  <c:v>0.181679</c:v>
                </c:pt>
                <c:pt idx="1434">
                  <c:v>0.154535</c:v>
                </c:pt>
                <c:pt idx="1435">
                  <c:v>0.123804</c:v>
                </c:pt>
                <c:pt idx="1436">
                  <c:v>0.0924169</c:v>
                </c:pt>
                <c:pt idx="1437">
                  <c:v>0.0620939</c:v>
                </c:pt>
                <c:pt idx="1438">
                  <c:v>0.0347674</c:v>
                </c:pt>
                <c:pt idx="1439">
                  <c:v>0.0123188</c:v>
                </c:pt>
                <c:pt idx="1440">
                  <c:v>-0.00605403</c:v>
                </c:pt>
                <c:pt idx="1441">
                  <c:v>-0.0211723</c:v>
                </c:pt>
                <c:pt idx="1442">
                  <c:v>-0.0320495</c:v>
                </c:pt>
                <c:pt idx="1443">
                  <c:v>-0.0381879</c:v>
                </c:pt>
                <c:pt idx="1444">
                  <c:v>-0.0392486</c:v>
                </c:pt>
                <c:pt idx="1445">
                  <c:v>-0.0343138</c:v>
                </c:pt>
                <c:pt idx="1446">
                  <c:v>-0.0218162</c:v>
                </c:pt>
                <c:pt idx="1447">
                  <c:v>-0.00262348</c:v>
                </c:pt>
                <c:pt idx="1448">
                  <c:v>0.0223054</c:v>
                </c:pt>
                <c:pt idx="1449">
                  <c:v>0.0522636</c:v>
                </c:pt>
                <c:pt idx="1450">
                  <c:v>0.0851406</c:v>
                </c:pt>
                <c:pt idx="1451">
                  <c:v>0.118906</c:v>
                </c:pt>
                <c:pt idx="1452">
                  <c:v>0.153745</c:v>
                </c:pt>
                <c:pt idx="1453">
                  <c:v>0.190181</c:v>
                </c:pt>
                <c:pt idx="1454">
                  <c:v>0.228231</c:v>
                </c:pt>
                <c:pt idx="1455">
                  <c:v>0.270132</c:v>
                </c:pt>
                <c:pt idx="1456">
                  <c:v>0.317694</c:v>
                </c:pt>
                <c:pt idx="1457">
                  <c:v>0.370764</c:v>
                </c:pt>
                <c:pt idx="1458">
                  <c:v>0.427742</c:v>
                </c:pt>
                <c:pt idx="1459">
                  <c:v>0.487233</c:v>
                </c:pt>
                <c:pt idx="1460">
                  <c:v>0.546119</c:v>
                </c:pt>
                <c:pt idx="1461">
                  <c:v>0.60156</c:v>
                </c:pt>
                <c:pt idx="1462">
                  <c:v>0.652249</c:v>
                </c:pt>
                <c:pt idx="1463">
                  <c:v>0.697546</c:v>
                </c:pt>
                <c:pt idx="1464">
                  <c:v>0.737534</c:v>
                </c:pt>
                <c:pt idx="1465">
                  <c:v>0.773955</c:v>
                </c:pt>
                <c:pt idx="1466">
                  <c:v>0.809643</c:v>
                </c:pt>
                <c:pt idx="1467">
                  <c:v>0.844645</c:v>
                </c:pt>
                <c:pt idx="1468">
                  <c:v>0.878776</c:v>
                </c:pt>
                <c:pt idx="1469">
                  <c:v>0.911262</c:v>
                </c:pt>
                <c:pt idx="1470">
                  <c:v>0.939609</c:v>
                </c:pt>
                <c:pt idx="1471">
                  <c:v>0.961169</c:v>
                </c:pt>
                <c:pt idx="1472">
                  <c:v>0.974946</c:v>
                </c:pt>
                <c:pt idx="1473">
                  <c:v>0.98068</c:v>
                </c:pt>
                <c:pt idx="1474">
                  <c:v>0.978075</c:v>
                </c:pt>
                <c:pt idx="1475">
                  <c:v>0.968442</c:v>
                </c:pt>
                <c:pt idx="1476">
                  <c:v>0.953749</c:v>
                </c:pt>
                <c:pt idx="1477">
                  <c:v>0.935217</c:v>
                </c:pt>
                <c:pt idx="1478">
                  <c:v>0.914062</c:v>
                </c:pt>
                <c:pt idx="1479">
                  <c:v>0.893427</c:v>
                </c:pt>
                <c:pt idx="1480">
                  <c:v>0.875137</c:v>
                </c:pt>
                <c:pt idx="1481">
                  <c:v>0.860036</c:v>
                </c:pt>
                <c:pt idx="1482">
                  <c:v>0.849464</c:v>
                </c:pt>
                <c:pt idx="1483">
                  <c:v>0.843497</c:v>
                </c:pt>
                <c:pt idx="1484">
                  <c:v>0.83978</c:v>
                </c:pt>
                <c:pt idx="1485">
                  <c:v>0.834918</c:v>
                </c:pt>
                <c:pt idx="1486">
                  <c:v>0.826133</c:v>
                </c:pt>
                <c:pt idx="1487">
                  <c:v>0.810148</c:v>
                </c:pt>
                <c:pt idx="1488">
                  <c:v>0.785536</c:v>
                </c:pt>
                <c:pt idx="1489">
                  <c:v>0.753517</c:v>
                </c:pt>
                <c:pt idx="1490">
                  <c:v>0.717547</c:v>
                </c:pt>
                <c:pt idx="1491">
                  <c:v>0.681313</c:v>
                </c:pt>
                <c:pt idx="1492">
                  <c:v>0.64953</c:v>
                </c:pt>
                <c:pt idx="1493">
                  <c:v>0.627288</c:v>
                </c:pt>
                <c:pt idx="1494">
                  <c:v>0.616263</c:v>
                </c:pt>
                <c:pt idx="1495">
                  <c:v>0.61645</c:v>
                </c:pt>
                <c:pt idx="1496">
                  <c:v>0.626837</c:v>
                </c:pt>
                <c:pt idx="1497">
                  <c:v>0.644058</c:v>
                </c:pt>
                <c:pt idx="1498">
                  <c:v>0.662944</c:v>
                </c:pt>
                <c:pt idx="1499">
                  <c:v>0.679564</c:v>
                </c:pt>
                <c:pt idx="1500">
                  <c:v>0.690684</c:v>
                </c:pt>
                <c:pt idx="1505">
                  <c:v>-0.012580132</c:v>
                </c:pt>
                <c:pt idx="1506">
                  <c:v>-0.012746978</c:v>
                </c:pt>
                <c:pt idx="1507">
                  <c:v>-0.012894578</c:v>
                </c:pt>
                <c:pt idx="1508">
                  <c:v>-0.012995258</c:v>
                </c:pt>
                <c:pt idx="1509">
                  <c:v>-0.012999187</c:v>
                </c:pt>
                <c:pt idx="1510">
                  <c:v>-0.012902591</c:v>
                </c:pt>
                <c:pt idx="1511">
                  <c:v>-0.012768913</c:v>
                </c:pt>
                <c:pt idx="1512">
                  <c:v>-0.012664789</c:v>
                </c:pt>
                <c:pt idx="1513">
                  <c:v>-0.012608121</c:v>
                </c:pt>
                <c:pt idx="1514">
                  <c:v>-0.012597186</c:v>
                </c:pt>
                <c:pt idx="1515">
                  <c:v>-0.012664249</c:v>
                </c:pt>
                <c:pt idx="1516">
                  <c:v>-0.012844617</c:v>
                </c:pt>
                <c:pt idx="1517">
                  <c:v>-0.013116162</c:v>
                </c:pt>
                <c:pt idx="1518">
                  <c:v>-0.013407326</c:v>
                </c:pt>
                <c:pt idx="1519">
                  <c:v>-0.013653942</c:v>
                </c:pt>
                <c:pt idx="1520">
                  <c:v>-0.01384361</c:v>
                </c:pt>
                <c:pt idx="1521">
                  <c:v>-0.013994374</c:v>
                </c:pt>
                <c:pt idx="1522">
                  <c:v>-0.014127186</c:v>
                </c:pt>
                <c:pt idx="1523">
                  <c:v>-0.01423061</c:v>
                </c:pt>
                <c:pt idx="1524">
                  <c:v>-0.014278729</c:v>
                </c:pt>
                <c:pt idx="1525">
                  <c:v>-0.014259757</c:v>
                </c:pt>
                <c:pt idx="1526">
                  <c:v>-0.014199359</c:v>
                </c:pt>
                <c:pt idx="1527">
                  <c:v>-0.014121391</c:v>
                </c:pt>
                <c:pt idx="1528">
                  <c:v>-0.014025885</c:v>
                </c:pt>
                <c:pt idx="1529">
                  <c:v>-0.013917484</c:v>
                </c:pt>
                <c:pt idx="1530">
                  <c:v>-0.013838139</c:v>
                </c:pt>
                <c:pt idx="1531">
                  <c:v>-0.013833333</c:v>
                </c:pt>
                <c:pt idx="1532">
                  <c:v>-0.013903091</c:v>
                </c:pt>
                <c:pt idx="1533">
                  <c:v>-0.013992994</c:v>
                </c:pt>
                <c:pt idx="1534">
                  <c:v>-0.014021995</c:v>
                </c:pt>
                <c:pt idx="1535">
                  <c:v>-0.013937351</c:v>
                </c:pt>
                <c:pt idx="1536">
                  <c:v>-0.013748295</c:v>
                </c:pt>
                <c:pt idx="1537">
                  <c:v>-0.013522915</c:v>
                </c:pt>
                <c:pt idx="1538">
                  <c:v>-0.013330357</c:v>
                </c:pt>
                <c:pt idx="1539">
                  <c:v>-0.013189767</c:v>
                </c:pt>
                <c:pt idx="1540">
                  <c:v>-0.013085267</c:v>
                </c:pt>
                <c:pt idx="1541">
                  <c:v>-0.013000377</c:v>
                </c:pt>
                <c:pt idx="1542">
                  <c:v>-0.01293386</c:v>
                </c:pt>
                <c:pt idx="1543">
                  <c:v>-0.012887539</c:v>
                </c:pt>
                <c:pt idx="1544">
                  <c:v>-0.012877587</c:v>
                </c:pt>
                <c:pt idx="1545">
                  <c:v>-0.012937591</c:v>
                </c:pt>
                <c:pt idx="1546">
                  <c:v>-0.01308952</c:v>
                </c:pt>
                <c:pt idx="1547">
                  <c:v>-0.013305577</c:v>
                </c:pt>
                <c:pt idx="1548">
                  <c:v>-0.013533687</c:v>
                </c:pt>
                <c:pt idx="1549">
                  <c:v>-0.013741858</c:v>
                </c:pt>
                <c:pt idx="1550">
                  <c:v>-0.013940467</c:v>
                </c:pt>
                <c:pt idx="1551">
                  <c:v>-0.014144268</c:v>
                </c:pt>
                <c:pt idx="1552">
                  <c:v>-0.01435097</c:v>
                </c:pt>
                <c:pt idx="1553">
                  <c:v>-0.014537027</c:v>
                </c:pt>
                <c:pt idx="1554">
                  <c:v>-0.014675634</c:v>
                </c:pt>
                <c:pt idx="1555">
                  <c:v>-0.014754962</c:v>
                </c:pt>
                <c:pt idx="1556">
                  <c:v>-0.014788214</c:v>
                </c:pt>
                <c:pt idx="1557">
                  <c:v>-0.014793197</c:v>
                </c:pt>
                <c:pt idx="1558">
                  <c:v>-0.014768811</c:v>
                </c:pt>
                <c:pt idx="1559">
                  <c:v>-0.014700701</c:v>
                </c:pt>
                <c:pt idx="1560">
                  <c:v>-0.014591591</c:v>
                </c:pt>
                <c:pt idx="1561">
                  <c:v>-0.014446366</c:v>
                </c:pt>
                <c:pt idx="1562">
                  <c:v>-0.014259059</c:v>
                </c:pt>
                <c:pt idx="1563">
                  <c:v>-0.014016864</c:v>
                </c:pt>
                <c:pt idx="1564">
                  <c:v>-0.013749352</c:v>
                </c:pt>
                <c:pt idx="1565">
                  <c:v>-0.01352338</c:v>
                </c:pt>
                <c:pt idx="1566">
                  <c:v>-0.013404449</c:v>
                </c:pt>
                <c:pt idx="1567">
                  <c:v>-0.013394348</c:v>
                </c:pt>
                <c:pt idx="1568">
                  <c:v>-0.013427539</c:v>
                </c:pt>
                <c:pt idx="1569">
                  <c:v>-0.013409334</c:v>
                </c:pt>
                <c:pt idx="1570">
                  <c:v>-0.013276953</c:v>
                </c:pt>
                <c:pt idx="1571">
                  <c:v>-0.013046546</c:v>
                </c:pt>
                <c:pt idx="1572">
                  <c:v>-0.012781652</c:v>
                </c:pt>
                <c:pt idx="1573">
                  <c:v>-0.012536309</c:v>
                </c:pt>
                <c:pt idx="1574">
                  <c:v>-0.012346432</c:v>
                </c:pt>
                <c:pt idx="1575">
                  <c:v>-0.012239589</c:v>
                </c:pt>
                <c:pt idx="1576">
                  <c:v>-0.012226487</c:v>
                </c:pt>
                <c:pt idx="1577">
                  <c:v>-0.012267307</c:v>
                </c:pt>
                <c:pt idx="1578">
                  <c:v>-0.012293181</c:v>
                </c:pt>
                <c:pt idx="1579">
                  <c:v>-0.012265797</c:v>
                </c:pt>
                <c:pt idx="1580">
                  <c:v>-0.01221115</c:v>
                </c:pt>
                <c:pt idx="1581">
                  <c:v>-0.012195232</c:v>
                </c:pt>
                <c:pt idx="1582">
                  <c:v>-0.012278957</c:v>
                </c:pt>
                <c:pt idx="1583">
                  <c:v>-0.01245876</c:v>
                </c:pt>
                <c:pt idx="1584">
                  <c:v>-0.01265893</c:v>
                </c:pt>
                <c:pt idx="1585">
                  <c:v>-0.012770398</c:v>
                </c:pt>
                <c:pt idx="1586">
                  <c:v>-0.01273454</c:v>
                </c:pt>
                <c:pt idx="1587">
                  <c:v>-0.012561116</c:v>
                </c:pt>
                <c:pt idx="1588">
                  <c:v>-0.0122978</c:v>
                </c:pt>
                <c:pt idx="1589">
                  <c:v>-0.012010656</c:v>
                </c:pt>
                <c:pt idx="1590">
                  <c:v>-0.011767327</c:v>
                </c:pt>
                <c:pt idx="1591">
                  <c:v>-0.011634355</c:v>
                </c:pt>
                <c:pt idx="1592">
                  <c:v>-0.011626737</c:v>
                </c:pt>
                <c:pt idx="1593">
                  <c:v>-0.011693171</c:v>
                </c:pt>
                <c:pt idx="1594">
                  <c:v>-0.011752213</c:v>
                </c:pt>
                <c:pt idx="1595">
                  <c:v>-0.011757014</c:v>
                </c:pt>
                <c:pt idx="1596">
                  <c:v>-0.011713361</c:v>
                </c:pt>
                <c:pt idx="1597">
                  <c:v>-0.01165863</c:v>
                </c:pt>
                <c:pt idx="1598">
                  <c:v>-0.011627254</c:v>
                </c:pt>
                <c:pt idx="1599">
                  <c:v>-0.011635353</c:v>
                </c:pt>
                <c:pt idx="1600">
                  <c:v>-0.01168564</c:v>
                </c:pt>
                <c:pt idx="1601">
                  <c:v>-0.011769718</c:v>
                </c:pt>
                <c:pt idx="1602">
                  <c:v>-0.011865212</c:v>
                </c:pt>
                <c:pt idx="1603">
                  <c:v>-0.011943756</c:v>
                </c:pt>
                <c:pt idx="1604">
                  <c:v>-0.011988938</c:v>
                </c:pt>
                <c:pt idx="1605">
                  <c:v>-0.01200959</c:v>
                </c:pt>
                <c:pt idx="1606">
                  <c:v>-0.012029219</c:v>
                </c:pt>
                <c:pt idx="1607">
                  <c:v>-0.01205193</c:v>
                </c:pt>
                <c:pt idx="1608">
                  <c:v>-0.012063262</c:v>
                </c:pt>
                <c:pt idx="1609">
                  <c:v>-0.012051623</c:v>
                </c:pt>
                <c:pt idx="1610">
                  <c:v>-0.012024104</c:v>
                </c:pt>
                <c:pt idx="1611">
                  <c:v>-0.011996625</c:v>
                </c:pt>
                <c:pt idx="1612">
                  <c:v>-0.011971677</c:v>
                </c:pt>
                <c:pt idx="1613">
                  <c:v>-0.011943951</c:v>
                </c:pt>
                <c:pt idx="1614">
                  <c:v>-0.01192167</c:v>
                </c:pt>
                <c:pt idx="1615">
                  <c:v>-0.011930822</c:v>
                </c:pt>
                <c:pt idx="1616">
                  <c:v>-0.011993603</c:v>
                </c:pt>
                <c:pt idx="1617">
                  <c:v>-0.012110266</c:v>
                </c:pt>
                <c:pt idx="1618">
                  <c:v>-0.012250829</c:v>
                </c:pt>
                <c:pt idx="1619">
                  <c:v>-0.012368885</c:v>
                </c:pt>
                <c:pt idx="1620">
                  <c:v>-0.012433972</c:v>
                </c:pt>
                <c:pt idx="1621">
                  <c:v>-0.012444919</c:v>
                </c:pt>
                <c:pt idx="1622">
                  <c:v>-0.012416806</c:v>
                </c:pt>
                <c:pt idx="1623">
                  <c:v>-0.012360849</c:v>
                </c:pt>
                <c:pt idx="1624">
                  <c:v>-0.012294011</c:v>
                </c:pt>
                <c:pt idx="1625">
                  <c:v>-0.012251939</c:v>
                </c:pt>
                <c:pt idx="1626">
                  <c:v>-0.012273691</c:v>
                </c:pt>
                <c:pt idx="1627">
                  <c:v>-0.012370359</c:v>
                </c:pt>
                <c:pt idx="1628">
                  <c:v>-0.012507962</c:v>
                </c:pt>
                <c:pt idx="1629">
                  <c:v>-0.012629928</c:v>
                </c:pt>
                <c:pt idx="1630">
                  <c:v>-0.01270156</c:v>
                </c:pt>
                <c:pt idx="1631">
                  <c:v>-0.0127348</c:v>
                </c:pt>
                <c:pt idx="1632">
                  <c:v>-0.01277009</c:v>
                </c:pt>
                <c:pt idx="1633">
                  <c:v>-0.01282986</c:v>
                </c:pt>
                <c:pt idx="1634">
                  <c:v>-0.012897276</c:v>
                </c:pt>
                <c:pt idx="1635">
                  <c:v>-0.012936683</c:v>
                </c:pt>
                <c:pt idx="1636">
                  <c:v>-0.012924548</c:v>
                </c:pt>
                <c:pt idx="1637">
                  <c:v>-0.012866572</c:v>
                </c:pt>
                <c:pt idx="1638">
                  <c:v>-0.012789941</c:v>
                </c:pt>
                <c:pt idx="1639">
                  <c:v>-0.012726255</c:v>
                </c:pt>
                <c:pt idx="1640">
                  <c:v>-0.012709779</c:v>
                </c:pt>
                <c:pt idx="1641">
                  <c:v>-0.012775436</c:v>
                </c:pt>
                <c:pt idx="1642">
                  <c:v>-0.012938417</c:v>
                </c:pt>
                <c:pt idx="1643">
                  <c:v>-0.013174226</c:v>
                </c:pt>
                <c:pt idx="1644">
                  <c:v>-0.01343534</c:v>
                </c:pt>
                <c:pt idx="1645">
                  <c:v>-0.0136775</c:v>
                </c:pt>
                <c:pt idx="1646">
                  <c:v>-0.013884545</c:v>
                </c:pt>
                <c:pt idx="1647">
                  <c:v>-0.014051486</c:v>
                </c:pt>
                <c:pt idx="1648">
                  <c:v>-0.01417272</c:v>
                </c:pt>
                <c:pt idx="1649">
                  <c:v>-0.014242664</c:v>
                </c:pt>
                <c:pt idx="1650">
                  <c:v>-0.014276242</c:v>
                </c:pt>
                <c:pt idx="1651">
                  <c:v>-0.014308965</c:v>
                </c:pt>
                <c:pt idx="1652">
                  <c:v>-0.014377939</c:v>
                </c:pt>
                <c:pt idx="1653">
                  <c:v>-0.014486935</c:v>
                </c:pt>
                <c:pt idx="1654">
                  <c:v>-0.014608138</c:v>
                </c:pt>
                <c:pt idx="1655">
                  <c:v>-0.014705808</c:v>
                </c:pt>
                <c:pt idx="1656">
                  <c:v>-0.014764935</c:v>
                </c:pt>
                <c:pt idx="1657">
                  <c:v>-0.014784154</c:v>
                </c:pt>
                <c:pt idx="1658">
                  <c:v>-0.01475486</c:v>
                </c:pt>
                <c:pt idx="1659">
                  <c:v>-0.014665664</c:v>
                </c:pt>
                <c:pt idx="1660">
                  <c:v>-0.014524207</c:v>
                </c:pt>
                <c:pt idx="1661">
                  <c:v>-0.014352755</c:v>
                </c:pt>
                <c:pt idx="1662">
                  <c:v>-0.014172409</c:v>
                </c:pt>
                <c:pt idx="1663">
                  <c:v>-0.013983198</c:v>
                </c:pt>
                <c:pt idx="1664">
                  <c:v>-0.013785652</c:v>
                </c:pt>
                <c:pt idx="1665">
                  <c:v>-0.013596869</c:v>
                </c:pt>
                <c:pt idx="1666">
                  <c:v>-0.013451544</c:v>
                </c:pt>
                <c:pt idx="1667">
                  <c:v>-0.013370471</c:v>
                </c:pt>
                <c:pt idx="1668">
                  <c:v>-0.013346474</c:v>
                </c:pt>
                <c:pt idx="1669">
                  <c:v>-0.013354385</c:v>
                </c:pt>
                <c:pt idx="1670">
                  <c:v>-0.013381407</c:v>
                </c:pt>
                <c:pt idx="1671">
                  <c:v>-0.013433422</c:v>
                </c:pt>
                <c:pt idx="1672">
                  <c:v>-0.013503017</c:v>
                </c:pt>
                <c:pt idx="1673">
                  <c:v>-0.0135544</c:v>
                </c:pt>
                <c:pt idx="1674">
                  <c:v>-0.013549844</c:v>
                </c:pt>
                <c:pt idx="1675">
                  <c:v>-0.013493677</c:v>
                </c:pt>
                <c:pt idx="1676">
                  <c:v>-0.013438872</c:v>
                </c:pt>
                <c:pt idx="1677">
                  <c:v>-0.013446447</c:v>
                </c:pt>
                <c:pt idx="1678">
                  <c:v>-0.013536721</c:v>
                </c:pt>
                <c:pt idx="1679">
                  <c:v>-0.013681018</c:v>
                </c:pt>
                <c:pt idx="1680">
                  <c:v>-0.013827284</c:v>
                </c:pt>
                <c:pt idx="1681">
                  <c:v>-0.013927339</c:v>
                </c:pt>
                <c:pt idx="1682">
                  <c:v>-0.013959285</c:v>
                </c:pt>
                <c:pt idx="1683">
                  <c:v>-0.013924555</c:v>
                </c:pt>
                <c:pt idx="1684">
                  <c:v>-0.01384415</c:v>
                </c:pt>
                <c:pt idx="1685">
                  <c:v>-0.01375174</c:v>
                </c:pt>
                <c:pt idx="1686">
                  <c:v>-0.013676191</c:v>
                </c:pt>
                <c:pt idx="1687">
                  <c:v>-0.013626629</c:v>
                </c:pt>
                <c:pt idx="1688">
                  <c:v>-0.013583727</c:v>
                </c:pt>
                <c:pt idx="1689">
                  <c:v>-0.013513399</c:v>
                </c:pt>
                <c:pt idx="1690">
                  <c:v>-0.013399819</c:v>
                </c:pt>
                <c:pt idx="1691">
                  <c:v>-0.013254778</c:v>
                </c:pt>
                <c:pt idx="1692">
                  <c:v>-0.013116552</c:v>
                </c:pt>
                <c:pt idx="1693">
                  <c:v>-0.013025424</c:v>
                </c:pt>
                <c:pt idx="1694">
                  <c:v>-0.013004073</c:v>
                </c:pt>
                <c:pt idx="1695">
                  <c:v>-0.013039414</c:v>
                </c:pt>
                <c:pt idx="1696">
                  <c:v>-0.013081871</c:v>
                </c:pt>
                <c:pt idx="1697">
                  <c:v>-0.013068107</c:v>
                </c:pt>
                <c:pt idx="1698">
                  <c:v>-0.012953095</c:v>
                </c:pt>
                <c:pt idx="1699">
                  <c:v>-0.012738348</c:v>
                </c:pt>
                <c:pt idx="1700">
                  <c:v>-0.012478593</c:v>
                </c:pt>
                <c:pt idx="1701">
                  <c:v>-0.012245519</c:v>
                </c:pt>
                <c:pt idx="1702">
                  <c:v>-0.012090404</c:v>
                </c:pt>
                <c:pt idx="1703">
                  <c:v>-0.012018329</c:v>
                </c:pt>
                <c:pt idx="1704">
                  <c:v>-0.012002693</c:v>
                </c:pt>
                <c:pt idx="1705">
                  <c:v>-0.012009019</c:v>
                </c:pt>
                <c:pt idx="1706">
                  <c:v>-0.012014731</c:v>
                </c:pt>
                <c:pt idx="1707">
                  <c:v>-0.012012852</c:v>
                </c:pt>
                <c:pt idx="1708">
                  <c:v>-0.012009556</c:v>
                </c:pt>
                <c:pt idx="1709">
                  <c:v>-0.012013875</c:v>
                </c:pt>
                <c:pt idx="1710">
                  <c:v>-0.012028885</c:v>
                </c:pt>
                <c:pt idx="1711">
                  <c:v>-0.012048611</c:v>
                </c:pt>
                <c:pt idx="1712">
                  <c:v>-0.012059365</c:v>
                </c:pt>
                <c:pt idx="1713">
                  <c:v>-0.012047338</c:v>
                </c:pt>
                <c:pt idx="1714">
                  <c:v>-0.01201149</c:v>
                </c:pt>
                <c:pt idx="1715">
                  <c:v>-0.011962294</c:v>
                </c:pt>
                <c:pt idx="1716">
                  <c:v>-0.011914274</c:v>
                </c:pt>
                <c:pt idx="1717">
                  <c:v>-0.011873749</c:v>
                </c:pt>
                <c:pt idx="1718">
                  <c:v>-0.011835205</c:v>
                </c:pt>
                <c:pt idx="1719">
                  <c:v>-0.011795167</c:v>
                </c:pt>
                <c:pt idx="1720">
                  <c:v>-0.011751485</c:v>
                </c:pt>
                <c:pt idx="1721">
                  <c:v>-0.011697889</c:v>
                </c:pt>
                <c:pt idx="1722">
                  <c:v>-0.011623808</c:v>
                </c:pt>
                <c:pt idx="1723">
                  <c:v>-0.011519558</c:v>
                </c:pt>
                <c:pt idx="1724">
                  <c:v>-0.011391663</c:v>
                </c:pt>
                <c:pt idx="1725">
                  <c:v>-0.011264394</c:v>
                </c:pt>
                <c:pt idx="1726">
                  <c:v>-0.01117512</c:v>
                </c:pt>
                <c:pt idx="1727">
                  <c:v>-0.01115248</c:v>
                </c:pt>
                <c:pt idx="1728">
                  <c:v>-0.011200862</c:v>
                </c:pt>
                <c:pt idx="1729">
                  <c:v>-0.011296941</c:v>
                </c:pt>
                <c:pt idx="1730">
                  <c:v>-0.011405269</c:v>
                </c:pt>
                <c:pt idx="1731">
                  <c:v>-0.011504313</c:v>
                </c:pt>
                <c:pt idx="1732">
                  <c:v>-0.011597242</c:v>
                </c:pt>
                <c:pt idx="1733">
                  <c:v>-0.011707454</c:v>
                </c:pt>
                <c:pt idx="1734">
                  <c:v>-0.011853014</c:v>
                </c:pt>
                <c:pt idx="1735">
                  <c:v>-0.012026818</c:v>
                </c:pt>
                <c:pt idx="1736">
                  <c:v>-0.012199031</c:v>
                </c:pt>
                <c:pt idx="1737">
                  <c:v>-0.012338109</c:v>
                </c:pt>
                <c:pt idx="1738">
                  <c:v>-0.012432552</c:v>
                </c:pt>
                <c:pt idx="1739">
                  <c:v>-0.012482956</c:v>
                </c:pt>
                <c:pt idx="1740">
                  <c:v>-0.012498829</c:v>
                </c:pt>
                <c:pt idx="1741">
                  <c:v>-0.012493735</c:v>
                </c:pt>
                <c:pt idx="1742">
                  <c:v>-0.012487476</c:v>
                </c:pt>
                <c:pt idx="1743">
                  <c:v>-0.012494651</c:v>
                </c:pt>
                <c:pt idx="1744">
                  <c:v>-0.012514243</c:v>
                </c:pt>
                <c:pt idx="1745">
                  <c:v>-0.012529166</c:v>
                </c:pt>
                <c:pt idx="1746">
                  <c:v>-0.012515278</c:v>
                </c:pt>
                <c:pt idx="1747">
                  <c:v>-0.012452963</c:v>
                </c:pt>
                <c:pt idx="1748">
                  <c:v>-0.012338414</c:v>
                </c:pt>
                <c:pt idx="1749">
                  <c:v>-0.012186101</c:v>
                </c:pt>
                <c:pt idx="1750">
                  <c:v>-0.012019906</c:v>
                </c:pt>
                <c:pt idx="1751">
                  <c:v>-0.011870689</c:v>
                </c:pt>
                <c:pt idx="1752">
                  <c:v>-0.011762777</c:v>
                </c:pt>
                <c:pt idx="1753">
                  <c:v>-0.011706328</c:v>
                </c:pt>
                <c:pt idx="1754">
                  <c:v>-0.011702334</c:v>
                </c:pt>
                <c:pt idx="1755">
                  <c:v>-0.01175365</c:v>
                </c:pt>
                <c:pt idx="1756">
                  <c:v>-0.01186139</c:v>
                </c:pt>
                <c:pt idx="1757">
                  <c:v>-0.012012823</c:v>
                </c:pt>
                <c:pt idx="1758">
                  <c:v>-0.012173056</c:v>
                </c:pt>
                <c:pt idx="1759">
                  <c:v>-0.01230937</c:v>
                </c:pt>
                <c:pt idx="1760">
                  <c:v>-0.012412317</c:v>
                </c:pt>
                <c:pt idx="1761">
                  <c:v>-0.012499375</c:v>
                </c:pt>
                <c:pt idx="1762">
                  <c:v>-0.0125935</c:v>
                </c:pt>
                <c:pt idx="1763">
                  <c:v>-0.012712324</c:v>
                </c:pt>
                <c:pt idx="1764">
                  <c:v>-0.01286085</c:v>
                </c:pt>
                <c:pt idx="1765">
                  <c:v>-0.013040554</c:v>
                </c:pt>
                <c:pt idx="1766">
                  <c:v>-0.013248893</c:v>
                </c:pt>
                <c:pt idx="1767">
                  <c:v>-0.013475088</c:v>
                </c:pt>
                <c:pt idx="1768">
                  <c:v>-0.013697945</c:v>
                </c:pt>
                <c:pt idx="1769">
                  <c:v>-0.013887247</c:v>
                </c:pt>
                <c:pt idx="1770">
                  <c:v>-0.014026767</c:v>
                </c:pt>
                <c:pt idx="1771">
                  <c:v>-0.014112116</c:v>
                </c:pt>
                <c:pt idx="1772">
                  <c:v>-0.014141538</c:v>
                </c:pt>
                <c:pt idx="1773">
                  <c:v>-0.014108366</c:v>
                </c:pt>
                <c:pt idx="1774">
                  <c:v>-0.014020979</c:v>
                </c:pt>
                <c:pt idx="1775">
                  <c:v>-0.01391446</c:v>
                </c:pt>
                <c:pt idx="1776">
                  <c:v>-0.01383434</c:v>
                </c:pt>
                <c:pt idx="1777">
                  <c:v>-0.013814667</c:v>
                </c:pt>
                <c:pt idx="1778">
                  <c:v>-0.013862146</c:v>
                </c:pt>
                <c:pt idx="1779">
                  <c:v>-0.013961265</c:v>
                </c:pt>
                <c:pt idx="1780">
                  <c:v>-0.014085651</c:v>
                </c:pt>
                <c:pt idx="1781">
                  <c:v>-0.014201085</c:v>
                </c:pt>
                <c:pt idx="1782">
                  <c:v>-0.014272312</c:v>
                </c:pt>
                <c:pt idx="1783">
                  <c:v>-0.014269607</c:v>
                </c:pt>
                <c:pt idx="1784">
                  <c:v>-0.014187925</c:v>
                </c:pt>
                <c:pt idx="1785">
                  <c:v>-0.014050408</c:v>
                </c:pt>
                <c:pt idx="1786">
                  <c:v>-0.013895372</c:v>
                </c:pt>
                <c:pt idx="1787">
                  <c:v>-0.013748777</c:v>
                </c:pt>
                <c:pt idx="1788">
                  <c:v>-0.013623206</c:v>
                </c:pt>
                <c:pt idx="1789">
                  <c:v>-0.013526608</c:v>
                </c:pt>
                <c:pt idx="1790">
                  <c:v>-0.013471604</c:v>
                </c:pt>
                <c:pt idx="1791">
                  <c:v>-0.013457093</c:v>
                </c:pt>
                <c:pt idx="1792">
                  <c:v>-0.013470013</c:v>
                </c:pt>
                <c:pt idx="1793">
                  <c:v>-0.013500617</c:v>
                </c:pt>
                <c:pt idx="1794">
                  <c:v>-0.01355154</c:v>
                </c:pt>
                <c:pt idx="1795">
                  <c:v>-0.013622073</c:v>
                </c:pt>
                <c:pt idx="1796">
                  <c:v>-0.013691928</c:v>
                </c:pt>
                <c:pt idx="1797">
                  <c:v>-0.013730953</c:v>
                </c:pt>
                <c:pt idx="1798">
                  <c:v>-0.013717853</c:v>
                </c:pt>
                <c:pt idx="1799">
                  <c:v>-0.01365497</c:v>
                </c:pt>
                <c:pt idx="1800">
                  <c:v>-0.013568619</c:v>
                </c:pt>
                <c:pt idx="1801">
                  <c:v>-0.013500642</c:v>
                </c:pt>
                <c:pt idx="1802">
                  <c:v>-0.013479338</c:v>
                </c:pt>
                <c:pt idx="1803">
                  <c:v>-0.013509293</c:v>
                </c:pt>
                <c:pt idx="1804">
                  <c:v>-0.013574412</c:v>
                </c:pt>
                <c:pt idx="1805">
                  <c:v>-0.01365242</c:v>
                </c:pt>
                <c:pt idx="1806">
                  <c:v>-0.013720643</c:v>
                </c:pt>
                <c:pt idx="1807">
                  <c:v>-0.013763287</c:v>
                </c:pt>
                <c:pt idx="1808">
                  <c:v>-0.013778347</c:v>
                </c:pt>
                <c:pt idx="1809">
                  <c:v>-0.013767096</c:v>
                </c:pt>
                <c:pt idx="1810">
                  <c:v>-0.01372344</c:v>
                </c:pt>
                <c:pt idx="1811">
                  <c:v>-0.013638926</c:v>
                </c:pt>
                <c:pt idx="1812">
                  <c:v>-0.013520302</c:v>
                </c:pt>
                <c:pt idx="1813">
                  <c:v>-0.013392816</c:v>
                </c:pt>
                <c:pt idx="1814">
                  <c:v>-0.013277519</c:v>
                </c:pt>
                <c:pt idx="1815">
                  <c:v>-0.013181103</c:v>
                </c:pt>
                <c:pt idx="1816">
                  <c:v>-0.013102521</c:v>
                </c:pt>
                <c:pt idx="1817">
                  <c:v>-0.013036133</c:v>
                </c:pt>
                <c:pt idx="1818">
                  <c:v>-0.012978463</c:v>
                </c:pt>
                <c:pt idx="1819">
                  <c:v>-0.012925937</c:v>
                </c:pt>
                <c:pt idx="1820">
                  <c:v>-0.012875257</c:v>
                </c:pt>
                <c:pt idx="1821">
                  <c:v>-0.012819555</c:v>
                </c:pt>
                <c:pt idx="1822">
                  <c:v>-0.012755593</c:v>
                </c:pt>
                <c:pt idx="1823">
                  <c:v>-0.012691225</c:v>
                </c:pt>
                <c:pt idx="1824">
                  <c:v>-0.012640486</c:v>
                </c:pt>
                <c:pt idx="1825">
                  <c:v>-0.012607865</c:v>
                </c:pt>
                <c:pt idx="1826">
                  <c:v>-0.012590021</c:v>
                </c:pt>
                <c:pt idx="1827">
                  <c:v>-0.012584861</c:v>
                </c:pt>
                <c:pt idx="1828">
                  <c:v>-0.012592692</c:v>
                </c:pt>
                <c:pt idx="1829">
                  <c:v>-0.012609178</c:v>
                </c:pt>
                <c:pt idx="1830">
                  <c:v>-0.012622783</c:v>
                </c:pt>
                <c:pt idx="1831">
                  <c:v>-0.012621723</c:v>
                </c:pt>
                <c:pt idx="1832">
                  <c:v>-0.012598784</c:v>
                </c:pt>
                <c:pt idx="1833">
                  <c:v>-0.012547546</c:v>
                </c:pt>
                <c:pt idx="1834">
                  <c:v>-0.012460032</c:v>
                </c:pt>
                <c:pt idx="1835">
                  <c:v>-0.012333068</c:v>
                </c:pt>
                <c:pt idx="1836">
                  <c:v>-0.012175023</c:v>
                </c:pt>
                <c:pt idx="1837">
                  <c:v>-0.012013262</c:v>
                </c:pt>
                <c:pt idx="1838">
                  <c:v>-0.011875357</c:v>
                </c:pt>
                <c:pt idx="1839">
                  <c:v>-0.01178009</c:v>
                </c:pt>
                <c:pt idx="1840">
                  <c:v>-0.011722939</c:v>
                </c:pt>
                <c:pt idx="1841">
                  <c:v>-0.011692757</c:v>
                </c:pt>
                <c:pt idx="1842">
                  <c:v>-0.011685575</c:v>
                </c:pt>
                <c:pt idx="1843">
                  <c:v>-0.011707947</c:v>
                </c:pt>
                <c:pt idx="1844">
                  <c:v>-0.011758598</c:v>
                </c:pt>
                <c:pt idx="1845">
                  <c:v>-0.011820773</c:v>
                </c:pt>
                <c:pt idx="1846">
                  <c:v>-0.011874991</c:v>
                </c:pt>
                <c:pt idx="1847">
                  <c:v>-0.011913088</c:v>
                </c:pt>
                <c:pt idx="1848">
                  <c:v>-0.011940072</c:v>
                </c:pt>
                <c:pt idx="1849">
                  <c:v>-0.011961704</c:v>
                </c:pt>
                <c:pt idx="1850">
                  <c:v>-0.011982321</c:v>
                </c:pt>
                <c:pt idx="1851">
                  <c:v>-0.012002775</c:v>
                </c:pt>
                <c:pt idx="1852">
                  <c:v>-0.012022709</c:v>
                </c:pt>
                <c:pt idx="1853">
                  <c:v>-0.012037249</c:v>
                </c:pt>
                <c:pt idx="1854">
                  <c:v>-0.012040487</c:v>
                </c:pt>
                <c:pt idx="1855">
                  <c:v>-0.012035106</c:v>
                </c:pt>
                <c:pt idx="1856">
                  <c:v>-0.012039445</c:v>
                </c:pt>
                <c:pt idx="1857">
                  <c:v>-0.012078046</c:v>
                </c:pt>
                <c:pt idx="1858">
                  <c:v>-0.012163086</c:v>
                </c:pt>
                <c:pt idx="1859">
                  <c:v>-0.0122844</c:v>
                </c:pt>
                <c:pt idx="1860">
                  <c:v>-0.012413568</c:v>
                </c:pt>
                <c:pt idx="1861">
                  <c:v>-0.012525748</c:v>
                </c:pt>
                <c:pt idx="1862">
                  <c:v>-0.012601925</c:v>
                </c:pt>
                <c:pt idx="1863">
                  <c:v>-0.012634259</c:v>
                </c:pt>
                <c:pt idx="1864">
                  <c:v>-0.012626529</c:v>
                </c:pt>
                <c:pt idx="1865">
                  <c:v>-0.012601489</c:v>
                </c:pt>
                <c:pt idx="1866">
                  <c:v>-0.012589465</c:v>
                </c:pt>
                <c:pt idx="1867">
                  <c:v>-0.012605894</c:v>
                </c:pt>
                <c:pt idx="1868">
                  <c:v>-0.012639516</c:v>
                </c:pt>
                <c:pt idx="1869">
                  <c:v>-0.012664904</c:v>
                </c:pt>
                <c:pt idx="1870">
                  <c:v>-0.012665649</c:v>
                </c:pt>
                <c:pt idx="1871">
                  <c:v>-0.0126431</c:v>
                </c:pt>
                <c:pt idx="1872">
                  <c:v>-0.012612203</c:v>
                </c:pt>
                <c:pt idx="1873">
                  <c:v>-0.012589771</c:v>
                </c:pt>
                <c:pt idx="1874">
                  <c:v>-0.012589687</c:v>
                </c:pt>
                <c:pt idx="1875">
                  <c:v>-0.012621749</c:v>
                </c:pt>
                <c:pt idx="1876">
                  <c:v>-0.012688372</c:v>
                </c:pt>
                <c:pt idx="1877">
                  <c:v>-0.012775254</c:v>
                </c:pt>
                <c:pt idx="1878">
                  <c:v>-0.012858166</c:v>
                </c:pt>
                <c:pt idx="1879">
                  <c:v>-0.012916261</c:v>
                </c:pt>
                <c:pt idx="1880">
                  <c:v>-0.012946076</c:v>
                </c:pt>
                <c:pt idx="1881">
                  <c:v>-0.012959819</c:v>
                </c:pt>
                <c:pt idx="1882">
                  <c:v>-0.012968393</c:v>
                </c:pt>
                <c:pt idx="1883">
                  <c:v>-0.012972028</c:v>
                </c:pt>
                <c:pt idx="1884">
                  <c:v>-0.012960388</c:v>
                </c:pt>
                <c:pt idx="1885">
                  <c:v>-0.012920905</c:v>
                </c:pt>
                <c:pt idx="1886">
                  <c:v>-0.012852741</c:v>
                </c:pt>
                <c:pt idx="1887">
                  <c:v>-0.012771124</c:v>
                </c:pt>
                <c:pt idx="1888">
                  <c:v>-0.012705207</c:v>
                </c:pt>
                <c:pt idx="1889">
                  <c:v>-0.012685629</c:v>
                </c:pt>
                <c:pt idx="1890">
                  <c:v>-0.012731589</c:v>
                </c:pt>
                <c:pt idx="1891">
                  <c:v>-0.012839172</c:v>
                </c:pt>
                <c:pt idx="1892">
                  <c:v>-0.012982347</c:v>
                </c:pt>
                <c:pt idx="1893">
                  <c:v>-0.013130621</c:v>
                </c:pt>
                <c:pt idx="1894">
                  <c:v>-0.013264743</c:v>
                </c:pt>
                <c:pt idx="1895">
                  <c:v>-0.013377816</c:v>
                </c:pt>
                <c:pt idx="1896">
                  <c:v>-0.013464157</c:v>
                </c:pt>
                <c:pt idx="1897">
                  <c:v>-0.013511181</c:v>
                </c:pt>
                <c:pt idx="1898">
                  <c:v>-0.013513711</c:v>
                </c:pt>
                <c:pt idx="1899">
                  <c:v>-0.013486992</c:v>
                </c:pt>
                <c:pt idx="1900">
                  <c:v>-0.013458108</c:v>
                </c:pt>
                <c:pt idx="1901">
                  <c:v>-0.013449065</c:v>
                </c:pt>
                <c:pt idx="1902">
                  <c:v>-0.013466229</c:v>
                </c:pt>
                <c:pt idx="1903">
                  <c:v>-0.013507234</c:v>
                </c:pt>
                <c:pt idx="1904">
                  <c:v>-0.013569551</c:v>
                </c:pt>
                <c:pt idx="1905">
                  <c:v>-0.013650673</c:v>
                </c:pt>
                <c:pt idx="1906">
                  <c:v>-0.013742389</c:v>
                </c:pt>
                <c:pt idx="1907">
                  <c:v>-0.013828183</c:v>
                </c:pt>
                <c:pt idx="1908">
                  <c:v>-0.013894508</c:v>
                </c:pt>
                <c:pt idx="1909">
                  <c:v>-0.013936632</c:v>
                </c:pt>
                <c:pt idx="1910">
                  <c:v>-0.01396179</c:v>
                </c:pt>
                <c:pt idx="1911">
                  <c:v>-0.013975562</c:v>
                </c:pt>
                <c:pt idx="1912">
                  <c:v>-0.013977169</c:v>
                </c:pt>
                <c:pt idx="1913">
                  <c:v>-0.013961011</c:v>
                </c:pt>
                <c:pt idx="1914">
                  <c:v>-0.013924043</c:v>
                </c:pt>
                <c:pt idx="1915">
                  <c:v>-0.013865929</c:v>
                </c:pt>
                <c:pt idx="1916">
                  <c:v>-0.013791011</c:v>
                </c:pt>
                <c:pt idx="1917">
                  <c:v>-0.013706792</c:v>
                </c:pt>
                <c:pt idx="1918">
                  <c:v>-0.013629862</c:v>
                </c:pt>
                <c:pt idx="1919">
                  <c:v>-0.013572748</c:v>
                </c:pt>
                <c:pt idx="1920">
                  <c:v>-0.013539162</c:v>
                </c:pt>
                <c:pt idx="1921">
                  <c:v>-0.013520394</c:v>
                </c:pt>
                <c:pt idx="1922">
                  <c:v>-0.013500768</c:v>
                </c:pt>
                <c:pt idx="1923">
                  <c:v>-0.013466129</c:v>
                </c:pt>
                <c:pt idx="1924">
                  <c:v>-0.013411611</c:v>
                </c:pt>
                <c:pt idx="1925">
                  <c:v>-0.013346765</c:v>
                </c:pt>
                <c:pt idx="1926">
                  <c:v>-0.013290437</c:v>
                </c:pt>
                <c:pt idx="1927">
                  <c:v>-0.013257936</c:v>
                </c:pt>
                <c:pt idx="1928">
                  <c:v>-0.013250592</c:v>
                </c:pt>
                <c:pt idx="1929">
                  <c:v>-0.013258427</c:v>
                </c:pt>
                <c:pt idx="1930">
                  <c:v>-0.013264839</c:v>
                </c:pt>
                <c:pt idx="1931">
                  <c:v>-0.013257543</c:v>
                </c:pt>
                <c:pt idx="1932">
                  <c:v>-0.013237754</c:v>
                </c:pt>
                <c:pt idx="1933">
                  <c:v>-0.013217993</c:v>
                </c:pt>
                <c:pt idx="1934">
                  <c:v>-0.013207649</c:v>
                </c:pt>
                <c:pt idx="1935">
                  <c:v>-0.013203833</c:v>
                </c:pt>
                <c:pt idx="1936">
                  <c:v>-0.013196049</c:v>
                </c:pt>
                <c:pt idx="1937">
                  <c:v>-0.013176258</c:v>
                </c:pt>
                <c:pt idx="1938">
                  <c:v>-0.013145166</c:v>
                </c:pt>
                <c:pt idx="1939">
                  <c:v>-0.013108507</c:v>
                </c:pt>
                <c:pt idx="1940">
                  <c:v>-0.013074899</c:v>
                </c:pt>
                <c:pt idx="1941">
                  <c:v>-0.013054132</c:v>
                </c:pt>
                <c:pt idx="1942">
                  <c:v>-0.013050164</c:v>
                </c:pt>
                <c:pt idx="1943">
                  <c:v>-0.013055746</c:v>
                </c:pt>
                <c:pt idx="1944">
                  <c:v>-0.013054756</c:v>
                </c:pt>
                <c:pt idx="1945">
                  <c:v>-0.013033676</c:v>
                </c:pt>
                <c:pt idx="1946">
                  <c:v>-0.012990216</c:v>
                </c:pt>
                <c:pt idx="1947">
                  <c:v>-0.01293041</c:v>
                </c:pt>
                <c:pt idx="1948">
                  <c:v>-0.012865705</c:v>
                </c:pt>
                <c:pt idx="1949">
                  <c:v>-0.012809185</c:v>
                </c:pt>
                <c:pt idx="1950">
                  <c:v>-0.012774808</c:v>
                </c:pt>
                <c:pt idx="1951">
                  <c:v>-0.012768446</c:v>
                </c:pt>
                <c:pt idx="1952">
                  <c:v>-0.01277828</c:v>
                </c:pt>
                <c:pt idx="1953">
                  <c:v>-0.012776899</c:v>
                </c:pt>
                <c:pt idx="1954">
                  <c:v>-0.012742491</c:v>
                </c:pt>
                <c:pt idx="1955">
                  <c:v>-0.01267737</c:v>
                </c:pt>
                <c:pt idx="1956">
                  <c:v>-0.012607735</c:v>
                </c:pt>
                <c:pt idx="1957">
                  <c:v>-0.012555501</c:v>
                </c:pt>
                <c:pt idx="1958">
                  <c:v>-0.012519768</c:v>
                </c:pt>
                <c:pt idx="1959">
                  <c:v>-0.012484924</c:v>
                </c:pt>
                <c:pt idx="1960">
                  <c:v>-0.012439243</c:v>
                </c:pt>
                <c:pt idx="1961">
                  <c:v>-0.012385176</c:v>
                </c:pt>
                <c:pt idx="1962">
                  <c:v>-0.012329091</c:v>
                </c:pt>
                <c:pt idx="1963">
                  <c:v>-0.012275636</c:v>
                </c:pt>
                <c:pt idx="1964">
                  <c:v>-0.01222702</c:v>
                </c:pt>
                <c:pt idx="1965">
                  <c:v>-0.012188588</c:v>
                </c:pt>
                <c:pt idx="1966">
                  <c:v>-0.012163157</c:v>
                </c:pt>
                <c:pt idx="1967">
                  <c:v>-0.012149453</c:v>
                </c:pt>
                <c:pt idx="1968">
                  <c:v>-0.012137528</c:v>
                </c:pt>
                <c:pt idx="1969">
                  <c:v>-0.012116708</c:v>
                </c:pt>
                <c:pt idx="1970">
                  <c:v>-0.012086041</c:v>
                </c:pt>
                <c:pt idx="1971">
                  <c:v>-0.012057751</c:v>
                </c:pt>
                <c:pt idx="1972">
                  <c:v>-0.012049032</c:v>
                </c:pt>
                <c:pt idx="1973">
                  <c:v>-0.012068369</c:v>
                </c:pt>
                <c:pt idx="1974">
                  <c:v>-0.012111663</c:v>
                </c:pt>
                <c:pt idx="1975">
                  <c:v>-0.012165469</c:v>
                </c:pt>
                <c:pt idx="1976">
                  <c:v>-0.012212934</c:v>
                </c:pt>
                <c:pt idx="1977">
                  <c:v>-0.012241866</c:v>
                </c:pt>
                <c:pt idx="1978">
                  <c:v>-0.012253996</c:v>
                </c:pt>
                <c:pt idx="1979">
                  <c:v>-0.012261948</c:v>
                </c:pt>
                <c:pt idx="1980">
                  <c:v>-0.012278928</c:v>
                </c:pt>
                <c:pt idx="1981">
                  <c:v>-0.012308031</c:v>
                </c:pt>
                <c:pt idx="1982">
                  <c:v>-0.012340554</c:v>
                </c:pt>
                <c:pt idx="1983">
                  <c:v>-0.012367779</c:v>
                </c:pt>
                <c:pt idx="1984">
                  <c:v>-0.012387156</c:v>
                </c:pt>
                <c:pt idx="1985">
                  <c:v>-0.012403737</c:v>
                </c:pt>
                <c:pt idx="1986">
                  <c:v>-0.012421892</c:v>
                </c:pt>
                <c:pt idx="1987">
                  <c:v>-0.01244186</c:v>
                </c:pt>
                <c:pt idx="1988">
                  <c:v>-0.012458879</c:v>
                </c:pt>
                <c:pt idx="1989">
                  <c:v>-0.012468218</c:v>
                </c:pt>
                <c:pt idx="1990">
                  <c:v>-0.012464992</c:v>
                </c:pt>
                <c:pt idx="1991">
                  <c:v>-0.012450135</c:v>
                </c:pt>
                <c:pt idx="1992">
                  <c:v>-0.01243044</c:v>
                </c:pt>
                <c:pt idx="1993">
                  <c:v>-0.012418669</c:v>
                </c:pt>
                <c:pt idx="1994">
                  <c:v>-0.012427375</c:v>
                </c:pt>
                <c:pt idx="1995">
                  <c:v>-0.012461442</c:v>
                </c:pt>
              </c:numCache>
            </c:numRef>
          </c:yVal>
          <c:smooth val="1"/>
        </c:ser>
        <c:dLbls>
          <c:showLegendKey val="0"/>
          <c:showVal val="0"/>
          <c:showCatName val="0"/>
          <c:showSerName val="0"/>
          <c:showPercent val="0"/>
          <c:showBubbleSize val="0"/>
        </c:dLbls>
        <c:axId val="1594383696"/>
        <c:axId val="1594380432"/>
      </c:scatterChart>
      <c:valAx>
        <c:axId val="1594383696"/>
        <c:scaling>
          <c:orientation val="minMax"/>
          <c:max val="4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4380432"/>
        <c:crosses val="autoZero"/>
        <c:crossBetween val="midCat"/>
      </c:valAx>
      <c:valAx>
        <c:axId val="1594380432"/>
        <c:scaling>
          <c:orientation val="minMax"/>
        </c:scaling>
        <c:delete val="0"/>
        <c:axPos val="l"/>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438369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84567791449"/>
          <c:y val="0.0977055528870688"/>
          <c:w val="0.868903755451621"/>
          <c:h val="0.812540781959885"/>
        </c:manualLayout>
      </c:layout>
      <c:scatterChart>
        <c:scatterStyle val="smooth"/>
        <c:varyColors val="0"/>
        <c:ser>
          <c:idx val="0"/>
          <c:order val="0"/>
          <c:tx>
            <c:strRef>
              <c:f>"EP_Ux"</c:f>
              <c:strCache>
                <c:ptCount val="1"/>
                <c:pt idx="0">
                  <c:v>EP_Ux</c:v>
                </c:pt>
              </c:strCache>
            </c:strRef>
          </c:tx>
          <c:spPr>
            <a:ln w="0" cap="rnd">
              <a:solidFill>
                <a:schemeClr val="accent1"/>
              </a:solidFill>
              <a:round/>
            </a:ln>
            <a:effectLst/>
          </c:spPr>
          <c:marker>
            <c:symbol val="none"/>
          </c:marker>
          <c:dLbls>
            <c:delete val="1"/>
          </c:dLbls>
          <c:xVal>
            <c:numRef>
              <c:f>'[菏泽电视塔-弹塑性结果对比.xlsx]菏泽塔_层模型(弹塑性)'!$B$1:$B$2000</c:f>
              <c:numCache>
                <c:formatCode>General</c:formatCode>
                <c:ptCount val="2000"/>
                <c:pt idx="0">
                  <c:v>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4.02</c:v>
                </c:pt>
                <c:pt idx="202">
                  <c:v>4.04</c:v>
                </c:pt>
                <c:pt idx="203">
                  <c:v>4.06</c:v>
                </c:pt>
                <c:pt idx="204">
                  <c:v>4.08</c:v>
                </c:pt>
                <c:pt idx="205">
                  <c:v>4.1</c:v>
                </c:pt>
                <c:pt idx="206">
                  <c:v>4.12</c:v>
                </c:pt>
                <c:pt idx="207">
                  <c:v>4.14</c:v>
                </c:pt>
                <c:pt idx="208">
                  <c:v>4.16</c:v>
                </c:pt>
                <c:pt idx="209">
                  <c:v>4.18</c:v>
                </c:pt>
                <c:pt idx="210">
                  <c:v>4.2</c:v>
                </c:pt>
                <c:pt idx="211">
                  <c:v>4.22</c:v>
                </c:pt>
                <c:pt idx="212">
                  <c:v>4.24</c:v>
                </c:pt>
                <c:pt idx="213">
                  <c:v>4.26</c:v>
                </c:pt>
                <c:pt idx="214">
                  <c:v>4.28</c:v>
                </c:pt>
                <c:pt idx="215">
                  <c:v>4.3</c:v>
                </c:pt>
                <c:pt idx="216">
                  <c:v>4.32</c:v>
                </c:pt>
                <c:pt idx="217">
                  <c:v>4.34</c:v>
                </c:pt>
                <c:pt idx="218">
                  <c:v>4.36</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4.62</c:v>
                </c:pt>
                <c:pt idx="232">
                  <c:v>4.64</c:v>
                </c:pt>
                <c:pt idx="233">
                  <c:v>4.66</c:v>
                </c:pt>
                <c:pt idx="234">
                  <c:v>4.68</c:v>
                </c:pt>
                <c:pt idx="235">
                  <c:v>4.7</c:v>
                </c:pt>
                <c:pt idx="236">
                  <c:v>4.72</c:v>
                </c:pt>
                <c:pt idx="237">
                  <c:v>4.74</c:v>
                </c:pt>
                <c:pt idx="238">
                  <c:v>4.76</c:v>
                </c:pt>
                <c:pt idx="239">
                  <c:v>4.78</c:v>
                </c:pt>
                <c:pt idx="240">
                  <c:v>4.8</c:v>
                </c:pt>
                <c:pt idx="241">
                  <c:v>4.82</c:v>
                </c:pt>
                <c:pt idx="242">
                  <c:v>4.84</c:v>
                </c:pt>
                <c:pt idx="243">
                  <c:v>4.86</c:v>
                </c:pt>
                <c:pt idx="244">
                  <c:v>4.88</c:v>
                </c:pt>
                <c:pt idx="245">
                  <c:v>4.9</c:v>
                </c:pt>
                <c:pt idx="246">
                  <c:v>4.92</c:v>
                </c:pt>
                <c:pt idx="247">
                  <c:v>4.94</c:v>
                </c:pt>
                <c:pt idx="248">
                  <c:v>4.96</c:v>
                </c:pt>
                <c:pt idx="249">
                  <c:v>4.98</c:v>
                </c:pt>
                <c:pt idx="250">
                  <c:v>5</c:v>
                </c:pt>
                <c:pt idx="251">
                  <c:v>5.02</c:v>
                </c:pt>
                <c:pt idx="252">
                  <c:v>5.04</c:v>
                </c:pt>
                <c:pt idx="253">
                  <c:v>5.06</c:v>
                </c:pt>
                <c:pt idx="254">
                  <c:v>5.08</c:v>
                </c:pt>
                <c:pt idx="255">
                  <c:v>5.1</c:v>
                </c:pt>
                <c:pt idx="256">
                  <c:v>5.12</c:v>
                </c:pt>
                <c:pt idx="257">
                  <c:v>5.14</c:v>
                </c:pt>
                <c:pt idx="258">
                  <c:v>5.16</c:v>
                </c:pt>
                <c:pt idx="259">
                  <c:v>5.18</c:v>
                </c:pt>
                <c:pt idx="260">
                  <c:v>5.2</c:v>
                </c:pt>
                <c:pt idx="261">
                  <c:v>5.22</c:v>
                </c:pt>
                <c:pt idx="262">
                  <c:v>5.24</c:v>
                </c:pt>
                <c:pt idx="263">
                  <c:v>5.26</c:v>
                </c:pt>
                <c:pt idx="264">
                  <c:v>5.28</c:v>
                </c:pt>
                <c:pt idx="265">
                  <c:v>5.3</c:v>
                </c:pt>
                <c:pt idx="266">
                  <c:v>5.32</c:v>
                </c:pt>
                <c:pt idx="267">
                  <c:v>5.34</c:v>
                </c:pt>
                <c:pt idx="268">
                  <c:v>5.36</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5.62</c:v>
                </c:pt>
                <c:pt idx="282">
                  <c:v>5.64</c:v>
                </c:pt>
                <c:pt idx="283">
                  <c:v>5.66</c:v>
                </c:pt>
                <c:pt idx="284">
                  <c:v>5.68</c:v>
                </c:pt>
                <c:pt idx="285">
                  <c:v>5.7</c:v>
                </c:pt>
                <c:pt idx="286">
                  <c:v>5.72</c:v>
                </c:pt>
                <c:pt idx="287">
                  <c:v>5.74</c:v>
                </c:pt>
                <c:pt idx="288">
                  <c:v>5.76</c:v>
                </c:pt>
                <c:pt idx="289">
                  <c:v>5.78</c:v>
                </c:pt>
                <c:pt idx="290">
                  <c:v>5.8</c:v>
                </c:pt>
                <c:pt idx="291">
                  <c:v>5.82</c:v>
                </c:pt>
                <c:pt idx="292">
                  <c:v>5.84</c:v>
                </c:pt>
                <c:pt idx="293">
                  <c:v>5.86</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6.12</c:v>
                </c:pt>
                <c:pt idx="307">
                  <c:v>6.14</c:v>
                </c:pt>
                <c:pt idx="308">
                  <c:v>6.16</c:v>
                </c:pt>
                <c:pt idx="309">
                  <c:v>6.18</c:v>
                </c:pt>
                <c:pt idx="310">
                  <c:v>6.2</c:v>
                </c:pt>
                <c:pt idx="311">
                  <c:v>6.22</c:v>
                </c:pt>
                <c:pt idx="312">
                  <c:v>6.24</c:v>
                </c:pt>
                <c:pt idx="313">
                  <c:v>6.26</c:v>
                </c:pt>
                <c:pt idx="314">
                  <c:v>6.28</c:v>
                </c:pt>
                <c:pt idx="315">
                  <c:v>6.3</c:v>
                </c:pt>
                <c:pt idx="316">
                  <c:v>6.32</c:v>
                </c:pt>
                <c:pt idx="317">
                  <c:v>6.34</c:v>
                </c:pt>
                <c:pt idx="318">
                  <c:v>6.36</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6.62</c:v>
                </c:pt>
                <c:pt idx="332">
                  <c:v>6.64</c:v>
                </c:pt>
                <c:pt idx="333">
                  <c:v>6.66</c:v>
                </c:pt>
                <c:pt idx="334">
                  <c:v>6.68</c:v>
                </c:pt>
                <c:pt idx="335">
                  <c:v>6.7</c:v>
                </c:pt>
                <c:pt idx="336">
                  <c:v>6.72</c:v>
                </c:pt>
                <c:pt idx="337">
                  <c:v>6.74</c:v>
                </c:pt>
                <c:pt idx="338">
                  <c:v>6.76</c:v>
                </c:pt>
                <c:pt idx="339">
                  <c:v>6.78</c:v>
                </c:pt>
                <c:pt idx="340">
                  <c:v>6.8</c:v>
                </c:pt>
                <c:pt idx="341">
                  <c:v>6.82</c:v>
                </c:pt>
                <c:pt idx="342">
                  <c:v>6.84</c:v>
                </c:pt>
                <c:pt idx="343">
                  <c:v>6.86</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7.12</c:v>
                </c:pt>
                <c:pt idx="357">
                  <c:v>7.14</c:v>
                </c:pt>
                <c:pt idx="358">
                  <c:v>7.16</c:v>
                </c:pt>
                <c:pt idx="359">
                  <c:v>7.18</c:v>
                </c:pt>
                <c:pt idx="360">
                  <c:v>7.2</c:v>
                </c:pt>
                <c:pt idx="361">
                  <c:v>7.22</c:v>
                </c:pt>
                <c:pt idx="362">
                  <c:v>7.24</c:v>
                </c:pt>
                <c:pt idx="363">
                  <c:v>7.26</c:v>
                </c:pt>
                <c:pt idx="364">
                  <c:v>7.28</c:v>
                </c:pt>
                <c:pt idx="365">
                  <c:v>7.3</c:v>
                </c:pt>
                <c:pt idx="366">
                  <c:v>7.32</c:v>
                </c:pt>
                <c:pt idx="367">
                  <c:v>7.34</c:v>
                </c:pt>
                <c:pt idx="368">
                  <c:v>7.36</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7.62</c:v>
                </c:pt>
                <c:pt idx="382">
                  <c:v>7.64</c:v>
                </c:pt>
                <c:pt idx="383">
                  <c:v>7.66</c:v>
                </c:pt>
                <c:pt idx="384">
                  <c:v>7.68</c:v>
                </c:pt>
                <c:pt idx="385">
                  <c:v>7.7</c:v>
                </c:pt>
                <c:pt idx="386">
                  <c:v>7.72</c:v>
                </c:pt>
                <c:pt idx="387">
                  <c:v>7.74</c:v>
                </c:pt>
                <c:pt idx="388">
                  <c:v>7.76</c:v>
                </c:pt>
                <c:pt idx="389">
                  <c:v>7.78</c:v>
                </c:pt>
                <c:pt idx="390">
                  <c:v>7.8</c:v>
                </c:pt>
                <c:pt idx="391">
                  <c:v>7.82</c:v>
                </c:pt>
                <c:pt idx="392">
                  <c:v>7.84</c:v>
                </c:pt>
                <c:pt idx="393">
                  <c:v>7.86</c:v>
                </c:pt>
                <c:pt idx="394">
                  <c:v>7.88</c:v>
                </c:pt>
                <c:pt idx="395">
                  <c:v>7.9</c:v>
                </c:pt>
                <c:pt idx="396">
                  <c:v>7.92</c:v>
                </c:pt>
                <c:pt idx="397">
                  <c:v>7.94</c:v>
                </c:pt>
                <c:pt idx="398">
                  <c:v>7.96</c:v>
                </c:pt>
                <c:pt idx="399">
                  <c:v>7.98</c:v>
                </c:pt>
                <c:pt idx="400">
                  <c:v>8</c:v>
                </c:pt>
                <c:pt idx="401">
                  <c:v>8.02</c:v>
                </c:pt>
                <c:pt idx="402">
                  <c:v>8.04</c:v>
                </c:pt>
                <c:pt idx="403">
                  <c:v>8.06</c:v>
                </c:pt>
                <c:pt idx="404">
                  <c:v>8.08</c:v>
                </c:pt>
                <c:pt idx="405">
                  <c:v>8.1</c:v>
                </c:pt>
                <c:pt idx="406">
                  <c:v>8.12</c:v>
                </c:pt>
                <c:pt idx="407">
                  <c:v>8.14</c:v>
                </c:pt>
                <c:pt idx="408">
                  <c:v>8.16</c:v>
                </c:pt>
                <c:pt idx="409">
                  <c:v>8.18</c:v>
                </c:pt>
                <c:pt idx="410">
                  <c:v>8.2</c:v>
                </c:pt>
                <c:pt idx="411">
                  <c:v>8.22</c:v>
                </c:pt>
                <c:pt idx="412">
                  <c:v>8.24</c:v>
                </c:pt>
                <c:pt idx="413">
                  <c:v>8.26</c:v>
                </c:pt>
                <c:pt idx="414">
                  <c:v>8.28</c:v>
                </c:pt>
                <c:pt idx="415">
                  <c:v>8.3</c:v>
                </c:pt>
                <c:pt idx="416">
                  <c:v>8.32</c:v>
                </c:pt>
                <c:pt idx="417">
                  <c:v>8.34</c:v>
                </c:pt>
                <c:pt idx="418">
                  <c:v>8.36</c:v>
                </c:pt>
                <c:pt idx="419">
                  <c:v>8.38</c:v>
                </c:pt>
                <c:pt idx="420">
                  <c:v>8.4</c:v>
                </c:pt>
                <c:pt idx="421">
                  <c:v>8.42</c:v>
                </c:pt>
                <c:pt idx="422">
                  <c:v>8.44</c:v>
                </c:pt>
                <c:pt idx="423">
                  <c:v>8.46</c:v>
                </c:pt>
                <c:pt idx="424">
                  <c:v>8.48</c:v>
                </c:pt>
                <c:pt idx="425">
                  <c:v>8.5</c:v>
                </c:pt>
                <c:pt idx="426">
                  <c:v>8.52</c:v>
                </c:pt>
                <c:pt idx="427">
                  <c:v>8.54</c:v>
                </c:pt>
                <c:pt idx="428">
                  <c:v>8.56</c:v>
                </c:pt>
                <c:pt idx="429">
                  <c:v>8.58</c:v>
                </c:pt>
                <c:pt idx="430">
                  <c:v>8.6</c:v>
                </c:pt>
                <c:pt idx="431">
                  <c:v>8.62</c:v>
                </c:pt>
                <c:pt idx="432">
                  <c:v>8.64</c:v>
                </c:pt>
                <c:pt idx="433">
                  <c:v>8.66</c:v>
                </c:pt>
                <c:pt idx="434">
                  <c:v>8.68</c:v>
                </c:pt>
                <c:pt idx="435">
                  <c:v>8.7</c:v>
                </c:pt>
                <c:pt idx="436">
                  <c:v>8.72</c:v>
                </c:pt>
                <c:pt idx="437">
                  <c:v>8.74</c:v>
                </c:pt>
                <c:pt idx="438">
                  <c:v>8.76</c:v>
                </c:pt>
                <c:pt idx="439">
                  <c:v>8.78</c:v>
                </c:pt>
                <c:pt idx="440">
                  <c:v>8.8</c:v>
                </c:pt>
                <c:pt idx="441">
                  <c:v>8.82</c:v>
                </c:pt>
                <c:pt idx="442">
                  <c:v>8.84</c:v>
                </c:pt>
                <c:pt idx="443">
                  <c:v>8.86</c:v>
                </c:pt>
                <c:pt idx="444">
                  <c:v>8.88</c:v>
                </c:pt>
                <c:pt idx="445">
                  <c:v>8.9</c:v>
                </c:pt>
                <c:pt idx="446">
                  <c:v>8.92</c:v>
                </c:pt>
                <c:pt idx="447">
                  <c:v>8.94</c:v>
                </c:pt>
                <c:pt idx="448">
                  <c:v>8.96</c:v>
                </c:pt>
                <c:pt idx="449">
                  <c:v>8.98</c:v>
                </c:pt>
                <c:pt idx="450">
                  <c:v>9</c:v>
                </c:pt>
                <c:pt idx="451">
                  <c:v>9.02</c:v>
                </c:pt>
                <c:pt idx="452">
                  <c:v>9.04</c:v>
                </c:pt>
                <c:pt idx="453">
                  <c:v>9.06</c:v>
                </c:pt>
                <c:pt idx="454">
                  <c:v>9.08</c:v>
                </c:pt>
                <c:pt idx="455">
                  <c:v>9.1</c:v>
                </c:pt>
                <c:pt idx="456">
                  <c:v>9.12</c:v>
                </c:pt>
                <c:pt idx="457">
                  <c:v>9.14</c:v>
                </c:pt>
                <c:pt idx="458">
                  <c:v>9.16</c:v>
                </c:pt>
                <c:pt idx="459">
                  <c:v>9.18</c:v>
                </c:pt>
                <c:pt idx="460">
                  <c:v>9.2</c:v>
                </c:pt>
                <c:pt idx="461">
                  <c:v>9.22</c:v>
                </c:pt>
                <c:pt idx="462">
                  <c:v>9.24</c:v>
                </c:pt>
                <c:pt idx="463">
                  <c:v>9.26</c:v>
                </c:pt>
                <c:pt idx="464">
                  <c:v>9.28</c:v>
                </c:pt>
                <c:pt idx="465">
                  <c:v>9.3</c:v>
                </c:pt>
                <c:pt idx="466">
                  <c:v>9.32</c:v>
                </c:pt>
                <c:pt idx="467">
                  <c:v>9.34</c:v>
                </c:pt>
                <c:pt idx="468">
                  <c:v>9.36</c:v>
                </c:pt>
                <c:pt idx="469">
                  <c:v>9.38</c:v>
                </c:pt>
                <c:pt idx="470">
                  <c:v>9.4</c:v>
                </c:pt>
                <c:pt idx="471">
                  <c:v>9.42</c:v>
                </c:pt>
                <c:pt idx="472">
                  <c:v>9.44</c:v>
                </c:pt>
                <c:pt idx="473">
                  <c:v>9.46</c:v>
                </c:pt>
                <c:pt idx="474">
                  <c:v>9.48</c:v>
                </c:pt>
                <c:pt idx="475">
                  <c:v>9.5</c:v>
                </c:pt>
                <c:pt idx="476">
                  <c:v>9.52</c:v>
                </c:pt>
                <c:pt idx="477">
                  <c:v>9.54</c:v>
                </c:pt>
                <c:pt idx="478">
                  <c:v>9.56</c:v>
                </c:pt>
                <c:pt idx="479">
                  <c:v>9.58</c:v>
                </c:pt>
                <c:pt idx="480">
                  <c:v>9.6</c:v>
                </c:pt>
                <c:pt idx="481">
                  <c:v>9.62</c:v>
                </c:pt>
                <c:pt idx="482">
                  <c:v>9.64</c:v>
                </c:pt>
                <c:pt idx="483">
                  <c:v>9.66</c:v>
                </c:pt>
                <c:pt idx="484">
                  <c:v>9.68</c:v>
                </c:pt>
                <c:pt idx="485">
                  <c:v>9.7</c:v>
                </c:pt>
                <c:pt idx="486">
                  <c:v>9.72</c:v>
                </c:pt>
                <c:pt idx="487">
                  <c:v>9.74</c:v>
                </c:pt>
                <c:pt idx="488">
                  <c:v>9.76</c:v>
                </c:pt>
                <c:pt idx="489">
                  <c:v>9.78</c:v>
                </c:pt>
                <c:pt idx="490">
                  <c:v>9.8</c:v>
                </c:pt>
                <c:pt idx="491">
                  <c:v>9.82</c:v>
                </c:pt>
                <c:pt idx="492">
                  <c:v>9.84</c:v>
                </c:pt>
                <c:pt idx="493">
                  <c:v>9.86</c:v>
                </c:pt>
                <c:pt idx="494">
                  <c:v>9.88</c:v>
                </c:pt>
                <c:pt idx="495">
                  <c:v>9.9</c:v>
                </c:pt>
                <c:pt idx="496">
                  <c:v>9.92</c:v>
                </c:pt>
                <c:pt idx="497">
                  <c:v>9.94</c:v>
                </c:pt>
                <c:pt idx="498">
                  <c:v>9.96</c:v>
                </c:pt>
                <c:pt idx="499">
                  <c:v>9.98</c:v>
                </c:pt>
                <c:pt idx="500">
                  <c:v>10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c:v>
                </c:pt>
                <c:pt idx="801">
                  <c:v>16.02</c:v>
                </c:pt>
                <c:pt idx="802">
                  <c:v>16.04</c:v>
                </c:pt>
                <c:pt idx="803">
                  <c:v>16.06</c:v>
                </c:pt>
                <c:pt idx="804">
                  <c:v>16.08</c:v>
                </c:pt>
                <c:pt idx="805">
                  <c:v>16.1</c:v>
                </c:pt>
                <c:pt idx="806">
                  <c:v>16.12</c:v>
                </c:pt>
                <c:pt idx="807">
                  <c:v>16.14</c:v>
                </c:pt>
                <c:pt idx="808">
                  <c:v>16.16</c:v>
                </c:pt>
                <c:pt idx="809">
                  <c:v>16.18</c:v>
                </c:pt>
                <c:pt idx="810">
                  <c:v>16.2</c:v>
                </c:pt>
                <c:pt idx="811">
                  <c:v>16.22</c:v>
                </c:pt>
                <c:pt idx="812">
                  <c:v>16.24</c:v>
                </c:pt>
                <c:pt idx="813">
                  <c:v>16.26</c:v>
                </c:pt>
                <c:pt idx="814">
                  <c:v>16.28</c:v>
                </c:pt>
                <c:pt idx="815">
                  <c:v>16.3</c:v>
                </c:pt>
                <c:pt idx="816">
                  <c:v>16.32</c:v>
                </c:pt>
                <c:pt idx="817">
                  <c:v>16.34</c:v>
                </c:pt>
                <c:pt idx="818">
                  <c:v>16.36</c:v>
                </c:pt>
                <c:pt idx="819">
                  <c:v>16.38</c:v>
                </c:pt>
                <c:pt idx="820">
                  <c:v>16.4</c:v>
                </c:pt>
                <c:pt idx="821">
                  <c:v>16.42</c:v>
                </c:pt>
                <c:pt idx="822">
                  <c:v>16.44</c:v>
                </c:pt>
                <c:pt idx="823">
                  <c:v>16.46</c:v>
                </c:pt>
                <c:pt idx="824">
                  <c:v>16.48</c:v>
                </c:pt>
                <c:pt idx="825">
                  <c:v>16.5</c:v>
                </c:pt>
                <c:pt idx="826">
                  <c:v>16.52</c:v>
                </c:pt>
                <c:pt idx="827">
                  <c:v>16.54</c:v>
                </c:pt>
                <c:pt idx="828">
                  <c:v>16.56</c:v>
                </c:pt>
                <c:pt idx="829">
                  <c:v>16.58</c:v>
                </c:pt>
                <c:pt idx="830">
                  <c:v>16.6</c:v>
                </c:pt>
                <c:pt idx="831">
                  <c:v>16.62</c:v>
                </c:pt>
                <c:pt idx="832">
                  <c:v>16.64</c:v>
                </c:pt>
                <c:pt idx="833">
                  <c:v>16.66</c:v>
                </c:pt>
                <c:pt idx="834">
                  <c:v>16.68</c:v>
                </c:pt>
                <c:pt idx="835">
                  <c:v>16.7</c:v>
                </c:pt>
                <c:pt idx="836">
                  <c:v>16.72</c:v>
                </c:pt>
                <c:pt idx="837">
                  <c:v>16.74</c:v>
                </c:pt>
                <c:pt idx="838">
                  <c:v>16.76</c:v>
                </c:pt>
                <c:pt idx="839">
                  <c:v>16.78</c:v>
                </c:pt>
                <c:pt idx="840">
                  <c:v>16.8</c:v>
                </c:pt>
                <c:pt idx="841">
                  <c:v>16.82</c:v>
                </c:pt>
                <c:pt idx="842">
                  <c:v>16.84</c:v>
                </c:pt>
                <c:pt idx="843">
                  <c:v>16.86</c:v>
                </c:pt>
                <c:pt idx="844">
                  <c:v>16.88</c:v>
                </c:pt>
                <c:pt idx="845">
                  <c:v>16.9</c:v>
                </c:pt>
                <c:pt idx="846">
                  <c:v>16.92</c:v>
                </c:pt>
                <c:pt idx="847">
                  <c:v>16.94</c:v>
                </c:pt>
                <c:pt idx="848">
                  <c:v>16.96</c:v>
                </c:pt>
                <c:pt idx="849">
                  <c:v>16.98</c:v>
                </c:pt>
                <c:pt idx="850">
                  <c:v>17</c:v>
                </c:pt>
                <c:pt idx="851">
                  <c:v>17.02</c:v>
                </c:pt>
                <c:pt idx="852">
                  <c:v>17.04</c:v>
                </c:pt>
                <c:pt idx="853">
                  <c:v>17.06</c:v>
                </c:pt>
                <c:pt idx="854">
                  <c:v>17.08</c:v>
                </c:pt>
                <c:pt idx="855">
                  <c:v>17.1</c:v>
                </c:pt>
                <c:pt idx="856">
                  <c:v>17.12</c:v>
                </c:pt>
                <c:pt idx="857">
                  <c:v>17.14</c:v>
                </c:pt>
                <c:pt idx="858">
                  <c:v>17.16</c:v>
                </c:pt>
                <c:pt idx="859">
                  <c:v>17.18</c:v>
                </c:pt>
                <c:pt idx="860">
                  <c:v>17.2</c:v>
                </c:pt>
                <c:pt idx="861">
                  <c:v>17.22</c:v>
                </c:pt>
                <c:pt idx="862">
                  <c:v>17.24</c:v>
                </c:pt>
                <c:pt idx="863">
                  <c:v>17.26</c:v>
                </c:pt>
                <c:pt idx="864">
                  <c:v>17.28</c:v>
                </c:pt>
                <c:pt idx="865">
                  <c:v>17.3</c:v>
                </c:pt>
                <c:pt idx="866">
                  <c:v>17.32</c:v>
                </c:pt>
                <c:pt idx="867">
                  <c:v>17.34</c:v>
                </c:pt>
                <c:pt idx="868">
                  <c:v>17.36</c:v>
                </c:pt>
                <c:pt idx="869">
                  <c:v>17.38</c:v>
                </c:pt>
                <c:pt idx="870">
                  <c:v>17.4</c:v>
                </c:pt>
                <c:pt idx="871">
                  <c:v>17.42</c:v>
                </c:pt>
                <c:pt idx="872">
                  <c:v>17.44</c:v>
                </c:pt>
                <c:pt idx="873">
                  <c:v>17.46</c:v>
                </c:pt>
                <c:pt idx="874">
                  <c:v>17.48</c:v>
                </c:pt>
                <c:pt idx="875">
                  <c:v>17.5</c:v>
                </c:pt>
                <c:pt idx="876">
                  <c:v>17.52</c:v>
                </c:pt>
                <c:pt idx="877">
                  <c:v>17.54</c:v>
                </c:pt>
                <c:pt idx="878">
                  <c:v>17.56</c:v>
                </c:pt>
                <c:pt idx="879">
                  <c:v>17.58</c:v>
                </c:pt>
                <c:pt idx="880">
                  <c:v>17.6</c:v>
                </c:pt>
                <c:pt idx="881">
                  <c:v>17.62</c:v>
                </c:pt>
                <c:pt idx="882">
                  <c:v>17.64</c:v>
                </c:pt>
                <c:pt idx="883">
                  <c:v>17.66</c:v>
                </c:pt>
                <c:pt idx="884">
                  <c:v>17.68</c:v>
                </c:pt>
                <c:pt idx="885">
                  <c:v>17.7</c:v>
                </c:pt>
                <c:pt idx="886">
                  <c:v>17.72</c:v>
                </c:pt>
                <c:pt idx="887">
                  <c:v>17.74</c:v>
                </c:pt>
                <c:pt idx="888">
                  <c:v>17.76</c:v>
                </c:pt>
                <c:pt idx="889">
                  <c:v>17.78</c:v>
                </c:pt>
                <c:pt idx="890">
                  <c:v>17.8</c:v>
                </c:pt>
                <c:pt idx="891">
                  <c:v>17.82</c:v>
                </c:pt>
                <c:pt idx="892">
                  <c:v>17.84</c:v>
                </c:pt>
                <c:pt idx="893">
                  <c:v>17.86</c:v>
                </c:pt>
                <c:pt idx="894">
                  <c:v>17.88</c:v>
                </c:pt>
                <c:pt idx="895">
                  <c:v>17.9</c:v>
                </c:pt>
                <c:pt idx="896">
                  <c:v>17.92</c:v>
                </c:pt>
                <c:pt idx="897">
                  <c:v>17.94</c:v>
                </c:pt>
                <c:pt idx="898">
                  <c:v>17.96</c:v>
                </c:pt>
                <c:pt idx="899">
                  <c:v>17.98</c:v>
                </c:pt>
                <c:pt idx="900">
                  <c:v>18</c:v>
                </c:pt>
                <c:pt idx="901">
                  <c:v>18.02</c:v>
                </c:pt>
                <c:pt idx="902">
                  <c:v>18.04</c:v>
                </c:pt>
                <c:pt idx="903">
                  <c:v>18.06</c:v>
                </c:pt>
                <c:pt idx="904">
                  <c:v>18.08</c:v>
                </c:pt>
                <c:pt idx="905">
                  <c:v>18.1</c:v>
                </c:pt>
                <c:pt idx="906">
                  <c:v>18.12</c:v>
                </c:pt>
                <c:pt idx="907">
                  <c:v>18.14</c:v>
                </c:pt>
                <c:pt idx="908">
                  <c:v>18.16</c:v>
                </c:pt>
                <c:pt idx="909">
                  <c:v>18.18</c:v>
                </c:pt>
                <c:pt idx="910">
                  <c:v>18.2</c:v>
                </c:pt>
                <c:pt idx="911">
                  <c:v>18.22</c:v>
                </c:pt>
                <c:pt idx="912">
                  <c:v>18.24</c:v>
                </c:pt>
                <c:pt idx="913">
                  <c:v>18.26</c:v>
                </c:pt>
                <c:pt idx="914">
                  <c:v>18.28</c:v>
                </c:pt>
                <c:pt idx="915">
                  <c:v>18.3</c:v>
                </c:pt>
                <c:pt idx="916">
                  <c:v>18.32</c:v>
                </c:pt>
                <c:pt idx="917">
                  <c:v>18.34</c:v>
                </c:pt>
                <c:pt idx="918">
                  <c:v>18.36</c:v>
                </c:pt>
                <c:pt idx="919">
                  <c:v>18.38</c:v>
                </c:pt>
                <c:pt idx="920">
                  <c:v>18.4</c:v>
                </c:pt>
                <c:pt idx="921">
                  <c:v>18.42</c:v>
                </c:pt>
                <c:pt idx="922">
                  <c:v>18.44</c:v>
                </c:pt>
                <c:pt idx="923">
                  <c:v>18.46</c:v>
                </c:pt>
                <c:pt idx="924">
                  <c:v>18.48</c:v>
                </c:pt>
                <c:pt idx="925">
                  <c:v>18.5</c:v>
                </c:pt>
                <c:pt idx="926">
                  <c:v>18.52</c:v>
                </c:pt>
                <c:pt idx="927">
                  <c:v>18.54</c:v>
                </c:pt>
                <c:pt idx="928">
                  <c:v>18.56</c:v>
                </c:pt>
                <c:pt idx="929">
                  <c:v>18.58</c:v>
                </c:pt>
                <c:pt idx="930">
                  <c:v>18.6</c:v>
                </c:pt>
                <c:pt idx="931">
                  <c:v>18.62</c:v>
                </c:pt>
                <c:pt idx="932">
                  <c:v>18.64</c:v>
                </c:pt>
                <c:pt idx="933">
                  <c:v>18.66</c:v>
                </c:pt>
                <c:pt idx="934">
                  <c:v>18.68</c:v>
                </c:pt>
                <c:pt idx="935">
                  <c:v>18.7</c:v>
                </c:pt>
                <c:pt idx="936">
                  <c:v>18.72</c:v>
                </c:pt>
                <c:pt idx="937">
                  <c:v>18.74</c:v>
                </c:pt>
                <c:pt idx="938">
                  <c:v>18.76</c:v>
                </c:pt>
                <c:pt idx="939">
                  <c:v>18.78</c:v>
                </c:pt>
                <c:pt idx="940">
                  <c:v>18.8</c:v>
                </c:pt>
                <c:pt idx="941">
                  <c:v>18.82</c:v>
                </c:pt>
                <c:pt idx="942">
                  <c:v>18.84</c:v>
                </c:pt>
                <c:pt idx="943">
                  <c:v>18.86</c:v>
                </c:pt>
                <c:pt idx="944">
                  <c:v>18.88</c:v>
                </c:pt>
                <c:pt idx="945">
                  <c:v>18.9</c:v>
                </c:pt>
                <c:pt idx="946">
                  <c:v>18.92</c:v>
                </c:pt>
                <c:pt idx="947">
                  <c:v>18.94</c:v>
                </c:pt>
                <c:pt idx="948">
                  <c:v>18.96</c:v>
                </c:pt>
                <c:pt idx="949">
                  <c:v>18.98</c:v>
                </c:pt>
                <c:pt idx="950">
                  <c:v>19</c:v>
                </c:pt>
                <c:pt idx="951">
                  <c:v>19.02</c:v>
                </c:pt>
                <c:pt idx="952">
                  <c:v>19.04</c:v>
                </c:pt>
                <c:pt idx="953">
                  <c:v>19.06</c:v>
                </c:pt>
                <c:pt idx="954">
                  <c:v>19.08</c:v>
                </c:pt>
                <c:pt idx="955">
                  <c:v>19.1</c:v>
                </c:pt>
                <c:pt idx="956">
                  <c:v>19.12</c:v>
                </c:pt>
                <c:pt idx="957">
                  <c:v>19.14</c:v>
                </c:pt>
                <c:pt idx="958">
                  <c:v>19.16</c:v>
                </c:pt>
                <c:pt idx="959">
                  <c:v>19.18</c:v>
                </c:pt>
                <c:pt idx="960">
                  <c:v>19.2</c:v>
                </c:pt>
                <c:pt idx="961">
                  <c:v>19.22</c:v>
                </c:pt>
                <c:pt idx="962">
                  <c:v>19.24</c:v>
                </c:pt>
                <c:pt idx="963">
                  <c:v>19.26</c:v>
                </c:pt>
                <c:pt idx="964">
                  <c:v>19.28</c:v>
                </c:pt>
                <c:pt idx="965">
                  <c:v>19.3</c:v>
                </c:pt>
                <c:pt idx="966">
                  <c:v>19.32</c:v>
                </c:pt>
                <c:pt idx="967">
                  <c:v>19.34</c:v>
                </c:pt>
                <c:pt idx="968">
                  <c:v>19.36</c:v>
                </c:pt>
                <c:pt idx="969">
                  <c:v>19.38</c:v>
                </c:pt>
                <c:pt idx="970">
                  <c:v>19.4</c:v>
                </c:pt>
                <c:pt idx="971">
                  <c:v>19.42</c:v>
                </c:pt>
                <c:pt idx="972">
                  <c:v>19.44</c:v>
                </c:pt>
                <c:pt idx="973">
                  <c:v>19.46</c:v>
                </c:pt>
                <c:pt idx="974">
                  <c:v>19.48</c:v>
                </c:pt>
                <c:pt idx="975">
                  <c:v>19.5</c:v>
                </c:pt>
                <c:pt idx="976">
                  <c:v>19.52</c:v>
                </c:pt>
                <c:pt idx="977">
                  <c:v>19.54</c:v>
                </c:pt>
                <c:pt idx="978">
                  <c:v>19.56</c:v>
                </c:pt>
                <c:pt idx="979">
                  <c:v>19.58</c:v>
                </c:pt>
                <c:pt idx="980">
                  <c:v>19.6</c:v>
                </c:pt>
                <c:pt idx="981">
                  <c:v>19.62</c:v>
                </c:pt>
                <c:pt idx="982">
                  <c:v>19.64</c:v>
                </c:pt>
                <c:pt idx="983">
                  <c:v>19.66</c:v>
                </c:pt>
                <c:pt idx="984">
                  <c:v>19.68</c:v>
                </c:pt>
                <c:pt idx="985">
                  <c:v>19.7</c:v>
                </c:pt>
                <c:pt idx="986">
                  <c:v>19.72</c:v>
                </c:pt>
                <c:pt idx="987">
                  <c:v>19.74</c:v>
                </c:pt>
                <c:pt idx="988">
                  <c:v>19.76</c:v>
                </c:pt>
                <c:pt idx="989">
                  <c:v>19.78</c:v>
                </c:pt>
                <c:pt idx="990">
                  <c:v>19.8</c:v>
                </c:pt>
                <c:pt idx="991">
                  <c:v>19.82</c:v>
                </c:pt>
                <c:pt idx="992">
                  <c:v>19.84</c:v>
                </c:pt>
                <c:pt idx="993">
                  <c:v>19.86</c:v>
                </c:pt>
                <c:pt idx="994">
                  <c:v>19.88</c:v>
                </c:pt>
                <c:pt idx="995">
                  <c:v>19.9</c:v>
                </c:pt>
                <c:pt idx="996">
                  <c:v>19.92</c:v>
                </c:pt>
                <c:pt idx="997">
                  <c:v>19.94</c:v>
                </c:pt>
                <c:pt idx="998">
                  <c:v>19.96</c:v>
                </c:pt>
                <c:pt idx="999">
                  <c:v>19.98</c:v>
                </c:pt>
                <c:pt idx="1000">
                  <c:v>20</c:v>
                </c:pt>
                <c:pt idx="1001">
                  <c:v>20.02</c:v>
                </c:pt>
                <c:pt idx="1002">
                  <c:v>20.04</c:v>
                </c:pt>
                <c:pt idx="1003">
                  <c:v>20.06</c:v>
                </c:pt>
                <c:pt idx="1004">
                  <c:v>20.08</c:v>
                </c:pt>
                <c:pt idx="1005">
                  <c:v>20.1</c:v>
                </c:pt>
                <c:pt idx="1006">
                  <c:v>20.12</c:v>
                </c:pt>
                <c:pt idx="1007">
                  <c:v>20.14</c:v>
                </c:pt>
                <c:pt idx="1008">
                  <c:v>20.16</c:v>
                </c:pt>
                <c:pt idx="1009">
                  <c:v>20.18</c:v>
                </c:pt>
                <c:pt idx="1010">
                  <c:v>20.2</c:v>
                </c:pt>
                <c:pt idx="1011">
                  <c:v>20.22</c:v>
                </c:pt>
                <c:pt idx="1012">
                  <c:v>20.24</c:v>
                </c:pt>
                <c:pt idx="1013">
                  <c:v>20.26</c:v>
                </c:pt>
                <c:pt idx="1014">
                  <c:v>20.28</c:v>
                </c:pt>
                <c:pt idx="1015">
                  <c:v>20.3</c:v>
                </c:pt>
                <c:pt idx="1016">
                  <c:v>20.32</c:v>
                </c:pt>
                <c:pt idx="1017">
                  <c:v>20.34</c:v>
                </c:pt>
                <c:pt idx="1018">
                  <c:v>20.36</c:v>
                </c:pt>
                <c:pt idx="1019">
                  <c:v>20.38</c:v>
                </c:pt>
                <c:pt idx="1020">
                  <c:v>20.4</c:v>
                </c:pt>
                <c:pt idx="1021">
                  <c:v>20.42</c:v>
                </c:pt>
                <c:pt idx="1022">
                  <c:v>20.44</c:v>
                </c:pt>
                <c:pt idx="1023">
                  <c:v>20.46</c:v>
                </c:pt>
                <c:pt idx="1024">
                  <c:v>20.48</c:v>
                </c:pt>
                <c:pt idx="1025">
                  <c:v>20.5</c:v>
                </c:pt>
                <c:pt idx="1026">
                  <c:v>20.52</c:v>
                </c:pt>
                <c:pt idx="1027">
                  <c:v>20.54</c:v>
                </c:pt>
                <c:pt idx="1028">
                  <c:v>20.56</c:v>
                </c:pt>
                <c:pt idx="1029">
                  <c:v>20.58</c:v>
                </c:pt>
                <c:pt idx="1030">
                  <c:v>20.6</c:v>
                </c:pt>
                <c:pt idx="1031">
                  <c:v>20.62</c:v>
                </c:pt>
                <c:pt idx="1032">
                  <c:v>20.64</c:v>
                </c:pt>
                <c:pt idx="1033">
                  <c:v>20.66</c:v>
                </c:pt>
                <c:pt idx="1034">
                  <c:v>20.68</c:v>
                </c:pt>
                <c:pt idx="1035">
                  <c:v>20.7</c:v>
                </c:pt>
                <c:pt idx="1036">
                  <c:v>20.72</c:v>
                </c:pt>
                <c:pt idx="1037">
                  <c:v>20.74</c:v>
                </c:pt>
                <c:pt idx="1038">
                  <c:v>20.76</c:v>
                </c:pt>
                <c:pt idx="1039">
                  <c:v>20.78</c:v>
                </c:pt>
                <c:pt idx="1040">
                  <c:v>20.8</c:v>
                </c:pt>
                <c:pt idx="1041">
                  <c:v>20.82</c:v>
                </c:pt>
                <c:pt idx="1042">
                  <c:v>20.84</c:v>
                </c:pt>
                <c:pt idx="1043">
                  <c:v>20.86</c:v>
                </c:pt>
                <c:pt idx="1044">
                  <c:v>20.88</c:v>
                </c:pt>
                <c:pt idx="1045">
                  <c:v>20.9</c:v>
                </c:pt>
                <c:pt idx="1046">
                  <c:v>20.92</c:v>
                </c:pt>
                <c:pt idx="1047">
                  <c:v>20.94</c:v>
                </c:pt>
                <c:pt idx="1048">
                  <c:v>20.96</c:v>
                </c:pt>
                <c:pt idx="1049">
                  <c:v>20.98</c:v>
                </c:pt>
                <c:pt idx="1050">
                  <c:v>21</c:v>
                </c:pt>
                <c:pt idx="1051">
                  <c:v>21.02</c:v>
                </c:pt>
                <c:pt idx="1052">
                  <c:v>21.04</c:v>
                </c:pt>
                <c:pt idx="1053">
                  <c:v>21.06</c:v>
                </c:pt>
                <c:pt idx="1054">
                  <c:v>21.08</c:v>
                </c:pt>
                <c:pt idx="1055">
                  <c:v>21.1</c:v>
                </c:pt>
                <c:pt idx="1056">
                  <c:v>21.12</c:v>
                </c:pt>
                <c:pt idx="1057">
                  <c:v>21.14</c:v>
                </c:pt>
                <c:pt idx="1058">
                  <c:v>21.16</c:v>
                </c:pt>
                <c:pt idx="1059">
                  <c:v>21.18</c:v>
                </c:pt>
                <c:pt idx="1060">
                  <c:v>21.2</c:v>
                </c:pt>
                <c:pt idx="1061">
                  <c:v>21.22</c:v>
                </c:pt>
                <c:pt idx="1062">
                  <c:v>21.24</c:v>
                </c:pt>
                <c:pt idx="1063">
                  <c:v>21.26</c:v>
                </c:pt>
                <c:pt idx="1064">
                  <c:v>21.28</c:v>
                </c:pt>
                <c:pt idx="1065">
                  <c:v>21.3</c:v>
                </c:pt>
                <c:pt idx="1066">
                  <c:v>21.32</c:v>
                </c:pt>
                <c:pt idx="1067">
                  <c:v>21.34</c:v>
                </c:pt>
                <c:pt idx="1068">
                  <c:v>21.36</c:v>
                </c:pt>
                <c:pt idx="1069">
                  <c:v>21.38</c:v>
                </c:pt>
                <c:pt idx="1070">
                  <c:v>21.4</c:v>
                </c:pt>
                <c:pt idx="1071">
                  <c:v>21.42</c:v>
                </c:pt>
                <c:pt idx="1072">
                  <c:v>21.44</c:v>
                </c:pt>
                <c:pt idx="1073">
                  <c:v>21.46</c:v>
                </c:pt>
                <c:pt idx="1074">
                  <c:v>21.48</c:v>
                </c:pt>
                <c:pt idx="1075">
                  <c:v>21.5</c:v>
                </c:pt>
                <c:pt idx="1076">
                  <c:v>21.52</c:v>
                </c:pt>
                <c:pt idx="1077">
                  <c:v>21.54</c:v>
                </c:pt>
                <c:pt idx="1078">
                  <c:v>21.56</c:v>
                </c:pt>
                <c:pt idx="1079">
                  <c:v>21.58</c:v>
                </c:pt>
                <c:pt idx="1080">
                  <c:v>21.6</c:v>
                </c:pt>
                <c:pt idx="1081">
                  <c:v>21.62</c:v>
                </c:pt>
                <c:pt idx="1082">
                  <c:v>21.64</c:v>
                </c:pt>
                <c:pt idx="1083">
                  <c:v>21.66</c:v>
                </c:pt>
                <c:pt idx="1084">
                  <c:v>21.68</c:v>
                </c:pt>
                <c:pt idx="1085">
                  <c:v>21.7</c:v>
                </c:pt>
                <c:pt idx="1086">
                  <c:v>21.72</c:v>
                </c:pt>
                <c:pt idx="1087">
                  <c:v>21.74</c:v>
                </c:pt>
                <c:pt idx="1088">
                  <c:v>21.76</c:v>
                </c:pt>
                <c:pt idx="1089">
                  <c:v>21.78</c:v>
                </c:pt>
                <c:pt idx="1090">
                  <c:v>21.8</c:v>
                </c:pt>
                <c:pt idx="1091">
                  <c:v>21.82</c:v>
                </c:pt>
                <c:pt idx="1092">
                  <c:v>21.84</c:v>
                </c:pt>
                <c:pt idx="1093">
                  <c:v>21.86</c:v>
                </c:pt>
                <c:pt idx="1094">
                  <c:v>21.88</c:v>
                </c:pt>
                <c:pt idx="1095">
                  <c:v>21.9</c:v>
                </c:pt>
                <c:pt idx="1096">
                  <c:v>21.92</c:v>
                </c:pt>
                <c:pt idx="1097">
                  <c:v>21.94</c:v>
                </c:pt>
                <c:pt idx="1098">
                  <c:v>21.96</c:v>
                </c:pt>
                <c:pt idx="1099">
                  <c:v>21.98</c:v>
                </c:pt>
                <c:pt idx="1100">
                  <c:v>22</c:v>
                </c:pt>
                <c:pt idx="1101">
                  <c:v>22.02</c:v>
                </c:pt>
                <c:pt idx="1102">
                  <c:v>22.04</c:v>
                </c:pt>
                <c:pt idx="1103">
                  <c:v>22.06</c:v>
                </c:pt>
                <c:pt idx="1104">
                  <c:v>22.08</c:v>
                </c:pt>
                <c:pt idx="1105">
                  <c:v>22.1</c:v>
                </c:pt>
                <c:pt idx="1106">
                  <c:v>22.12</c:v>
                </c:pt>
                <c:pt idx="1107">
                  <c:v>22.14</c:v>
                </c:pt>
                <c:pt idx="1108">
                  <c:v>22.16</c:v>
                </c:pt>
                <c:pt idx="1109">
                  <c:v>22.18</c:v>
                </c:pt>
                <c:pt idx="1110">
                  <c:v>22.2</c:v>
                </c:pt>
                <c:pt idx="1111">
                  <c:v>22.22</c:v>
                </c:pt>
                <c:pt idx="1112">
                  <c:v>22.24</c:v>
                </c:pt>
                <c:pt idx="1113">
                  <c:v>22.26</c:v>
                </c:pt>
                <c:pt idx="1114">
                  <c:v>22.28</c:v>
                </c:pt>
                <c:pt idx="1115">
                  <c:v>22.3</c:v>
                </c:pt>
                <c:pt idx="1116">
                  <c:v>22.32</c:v>
                </c:pt>
                <c:pt idx="1117">
                  <c:v>22.34</c:v>
                </c:pt>
                <c:pt idx="1118">
                  <c:v>22.36</c:v>
                </c:pt>
                <c:pt idx="1119">
                  <c:v>22.379999</c:v>
                </c:pt>
                <c:pt idx="1120">
                  <c:v>22.399999</c:v>
                </c:pt>
                <c:pt idx="1121">
                  <c:v>22.419999</c:v>
                </c:pt>
                <c:pt idx="1122">
                  <c:v>22.439999</c:v>
                </c:pt>
                <c:pt idx="1123">
                  <c:v>22.459999</c:v>
                </c:pt>
                <c:pt idx="1124">
                  <c:v>22.479999</c:v>
                </c:pt>
                <c:pt idx="1125">
                  <c:v>22.499999</c:v>
                </c:pt>
                <c:pt idx="1126">
                  <c:v>22.519999</c:v>
                </c:pt>
                <c:pt idx="1127">
                  <c:v>22.539999</c:v>
                </c:pt>
                <c:pt idx="1128">
                  <c:v>22.559999</c:v>
                </c:pt>
                <c:pt idx="1129">
                  <c:v>22.579999</c:v>
                </c:pt>
                <c:pt idx="1130">
                  <c:v>22.599999</c:v>
                </c:pt>
                <c:pt idx="1131">
                  <c:v>22.619999</c:v>
                </c:pt>
                <c:pt idx="1132">
                  <c:v>22.639999</c:v>
                </c:pt>
                <c:pt idx="1133">
                  <c:v>22.659999</c:v>
                </c:pt>
                <c:pt idx="1134">
                  <c:v>22.679999</c:v>
                </c:pt>
                <c:pt idx="1135">
                  <c:v>22.699999</c:v>
                </c:pt>
                <c:pt idx="1136">
                  <c:v>22.719999</c:v>
                </c:pt>
                <c:pt idx="1137">
                  <c:v>22.739999</c:v>
                </c:pt>
                <c:pt idx="1138">
                  <c:v>22.759999</c:v>
                </c:pt>
                <c:pt idx="1139">
                  <c:v>22.779999</c:v>
                </c:pt>
                <c:pt idx="1140">
                  <c:v>22.799999</c:v>
                </c:pt>
                <c:pt idx="1141">
                  <c:v>22.819999</c:v>
                </c:pt>
                <c:pt idx="1142">
                  <c:v>22.839999</c:v>
                </c:pt>
                <c:pt idx="1143">
                  <c:v>22.859999</c:v>
                </c:pt>
                <c:pt idx="1144">
                  <c:v>22.879999</c:v>
                </c:pt>
                <c:pt idx="1145">
                  <c:v>22.899999</c:v>
                </c:pt>
                <c:pt idx="1146">
                  <c:v>22.919999</c:v>
                </c:pt>
                <c:pt idx="1147">
                  <c:v>22.939999</c:v>
                </c:pt>
                <c:pt idx="1148">
                  <c:v>22.959999</c:v>
                </c:pt>
                <c:pt idx="1149">
                  <c:v>22.979999</c:v>
                </c:pt>
                <c:pt idx="1150">
                  <c:v>22.999999</c:v>
                </c:pt>
                <c:pt idx="1151">
                  <c:v>23.019999</c:v>
                </c:pt>
                <c:pt idx="1152">
                  <c:v>23.039999</c:v>
                </c:pt>
                <c:pt idx="1153">
                  <c:v>23.059999</c:v>
                </c:pt>
                <c:pt idx="1154">
                  <c:v>23.079999</c:v>
                </c:pt>
                <c:pt idx="1155">
                  <c:v>23.099999</c:v>
                </c:pt>
                <c:pt idx="1156">
                  <c:v>23.119999</c:v>
                </c:pt>
                <c:pt idx="1157">
                  <c:v>23.139999</c:v>
                </c:pt>
                <c:pt idx="1158">
                  <c:v>23.159999</c:v>
                </c:pt>
                <c:pt idx="1159">
                  <c:v>23.179999</c:v>
                </c:pt>
                <c:pt idx="1160">
                  <c:v>23.199999</c:v>
                </c:pt>
                <c:pt idx="1161">
                  <c:v>23.219999</c:v>
                </c:pt>
                <c:pt idx="1162">
                  <c:v>23.239999</c:v>
                </c:pt>
                <c:pt idx="1163">
                  <c:v>23.259999</c:v>
                </c:pt>
                <c:pt idx="1164">
                  <c:v>23.279999</c:v>
                </c:pt>
                <c:pt idx="1165">
                  <c:v>23.299999</c:v>
                </c:pt>
                <c:pt idx="1166">
                  <c:v>23.319999</c:v>
                </c:pt>
                <c:pt idx="1167">
                  <c:v>23.339999</c:v>
                </c:pt>
                <c:pt idx="1168">
                  <c:v>23.359999</c:v>
                </c:pt>
                <c:pt idx="1169">
                  <c:v>23.379999</c:v>
                </c:pt>
                <c:pt idx="1170">
                  <c:v>23.399999</c:v>
                </c:pt>
                <c:pt idx="1171">
                  <c:v>23.419999</c:v>
                </c:pt>
                <c:pt idx="1172">
                  <c:v>23.439999</c:v>
                </c:pt>
                <c:pt idx="1173">
                  <c:v>23.459999</c:v>
                </c:pt>
                <c:pt idx="1174">
                  <c:v>23.479999</c:v>
                </c:pt>
                <c:pt idx="1175">
                  <c:v>23.499999</c:v>
                </c:pt>
                <c:pt idx="1176">
                  <c:v>23.519999</c:v>
                </c:pt>
                <c:pt idx="1177">
                  <c:v>23.539999</c:v>
                </c:pt>
                <c:pt idx="1178">
                  <c:v>23.559999</c:v>
                </c:pt>
                <c:pt idx="1179">
                  <c:v>23.579999</c:v>
                </c:pt>
                <c:pt idx="1180">
                  <c:v>23.599999</c:v>
                </c:pt>
                <c:pt idx="1181">
                  <c:v>23.619999</c:v>
                </c:pt>
                <c:pt idx="1182">
                  <c:v>23.639999</c:v>
                </c:pt>
                <c:pt idx="1183">
                  <c:v>23.659999</c:v>
                </c:pt>
                <c:pt idx="1184">
                  <c:v>23.679999</c:v>
                </c:pt>
                <c:pt idx="1185">
                  <c:v>23.699999</c:v>
                </c:pt>
                <c:pt idx="1186">
                  <c:v>23.719999</c:v>
                </c:pt>
                <c:pt idx="1187">
                  <c:v>23.739999</c:v>
                </c:pt>
                <c:pt idx="1188">
                  <c:v>23.759999</c:v>
                </c:pt>
                <c:pt idx="1189">
                  <c:v>23.779999</c:v>
                </c:pt>
                <c:pt idx="1190">
                  <c:v>23.799999</c:v>
                </c:pt>
                <c:pt idx="1191">
                  <c:v>23.819999</c:v>
                </c:pt>
                <c:pt idx="1192">
                  <c:v>23.839999</c:v>
                </c:pt>
                <c:pt idx="1193">
                  <c:v>23.859999</c:v>
                </c:pt>
                <c:pt idx="1194">
                  <c:v>23.879999</c:v>
                </c:pt>
                <c:pt idx="1195">
                  <c:v>23.899999</c:v>
                </c:pt>
                <c:pt idx="1196">
                  <c:v>23.919999</c:v>
                </c:pt>
                <c:pt idx="1197">
                  <c:v>23.939999</c:v>
                </c:pt>
                <c:pt idx="1198">
                  <c:v>23.959999</c:v>
                </c:pt>
                <c:pt idx="1199">
                  <c:v>23.979999</c:v>
                </c:pt>
                <c:pt idx="1200">
                  <c:v>23.999999</c:v>
                </c:pt>
                <c:pt idx="1201">
                  <c:v>24.019999</c:v>
                </c:pt>
                <c:pt idx="1202">
                  <c:v>24.039999</c:v>
                </c:pt>
                <c:pt idx="1203">
                  <c:v>24.059999</c:v>
                </c:pt>
                <c:pt idx="1204">
                  <c:v>24.079999</c:v>
                </c:pt>
                <c:pt idx="1205">
                  <c:v>24.099999</c:v>
                </c:pt>
                <c:pt idx="1206">
                  <c:v>24.119999</c:v>
                </c:pt>
                <c:pt idx="1207">
                  <c:v>24.139999</c:v>
                </c:pt>
                <c:pt idx="1208">
                  <c:v>24.159999</c:v>
                </c:pt>
                <c:pt idx="1209">
                  <c:v>24.179999</c:v>
                </c:pt>
                <c:pt idx="1210">
                  <c:v>24.199999</c:v>
                </c:pt>
                <c:pt idx="1211">
                  <c:v>24.219999</c:v>
                </c:pt>
                <c:pt idx="1212">
                  <c:v>24.239999</c:v>
                </c:pt>
                <c:pt idx="1213">
                  <c:v>24.259999</c:v>
                </c:pt>
                <c:pt idx="1214">
                  <c:v>24.279999</c:v>
                </c:pt>
                <c:pt idx="1215">
                  <c:v>24.299999</c:v>
                </c:pt>
                <c:pt idx="1216">
                  <c:v>24.319999</c:v>
                </c:pt>
                <c:pt idx="1217">
                  <c:v>24.339999</c:v>
                </c:pt>
                <c:pt idx="1218">
                  <c:v>24.359999</c:v>
                </c:pt>
                <c:pt idx="1219">
                  <c:v>24.379999</c:v>
                </c:pt>
                <c:pt idx="1220">
                  <c:v>24.399999</c:v>
                </c:pt>
                <c:pt idx="1221">
                  <c:v>24.419999</c:v>
                </c:pt>
                <c:pt idx="1222">
                  <c:v>24.439999</c:v>
                </c:pt>
                <c:pt idx="1223">
                  <c:v>24.459999</c:v>
                </c:pt>
                <c:pt idx="1224">
                  <c:v>24.479999</c:v>
                </c:pt>
                <c:pt idx="1225">
                  <c:v>24.499999</c:v>
                </c:pt>
                <c:pt idx="1226">
                  <c:v>24.519999</c:v>
                </c:pt>
                <c:pt idx="1227">
                  <c:v>24.539999</c:v>
                </c:pt>
                <c:pt idx="1228">
                  <c:v>24.559999</c:v>
                </c:pt>
                <c:pt idx="1229">
                  <c:v>24.579999</c:v>
                </c:pt>
                <c:pt idx="1230">
                  <c:v>24.599999</c:v>
                </c:pt>
                <c:pt idx="1231">
                  <c:v>24.619999</c:v>
                </c:pt>
                <c:pt idx="1232">
                  <c:v>24.639999</c:v>
                </c:pt>
                <c:pt idx="1233">
                  <c:v>24.659999</c:v>
                </c:pt>
                <c:pt idx="1234">
                  <c:v>24.679999</c:v>
                </c:pt>
                <c:pt idx="1235">
                  <c:v>24.699999</c:v>
                </c:pt>
                <c:pt idx="1236">
                  <c:v>24.719999</c:v>
                </c:pt>
                <c:pt idx="1237">
                  <c:v>24.739999</c:v>
                </c:pt>
                <c:pt idx="1238">
                  <c:v>24.759999</c:v>
                </c:pt>
                <c:pt idx="1239">
                  <c:v>24.779999</c:v>
                </c:pt>
                <c:pt idx="1240">
                  <c:v>24.799999</c:v>
                </c:pt>
                <c:pt idx="1241">
                  <c:v>24.819999</c:v>
                </c:pt>
                <c:pt idx="1242">
                  <c:v>24.839999</c:v>
                </c:pt>
                <c:pt idx="1243">
                  <c:v>24.859999</c:v>
                </c:pt>
                <c:pt idx="1244">
                  <c:v>24.879999</c:v>
                </c:pt>
                <c:pt idx="1245">
                  <c:v>24.899999</c:v>
                </c:pt>
                <c:pt idx="1246">
                  <c:v>24.919999</c:v>
                </c:pt>
                <c:pt idx="1247">
                  <c:v>24.939999</c:v>
                </c:pt>
                <c:pt idx="1248">
                  <c:v>24.959999</c:v>
                </c:pt>
                <c:pt idx="1249">
                  <c:v>24.979999</c:v>
                </c:pt>
                <c:pt idx="1250">
                  <c:v>24.999999</c:v>
                </c:pt>
                <c:pt idx="1251">
                  <c:v>25.019999</c:v>
                </c:pt>
                <c:pt idx="1252">
                  <c:v>25.039999</c:v>
                </c:pt>
                <c:pt idx="1253">
                  <c:v>25.059999</c:v>
                </c:pt>
                <c:pt idx="1254">
                  <c:v>25.079999</c:v>
                </c:pt>
                <c:pt idx="1255">
                  <c:v>25.099999</c:v>
                </c:pt>
                <c:pt idx="1256">
                  <c:v>25.119999</c:v>
                </c:pt>
                <c:pt idx="1257">
                  <c:v>25.139999</c:v>
                </c:pt>
                <c:pt idx="1258">
                  <c:v>25.159999</c:v>
                </c:pt>
                <c:pt idx="1259">
                  <c:v>25.179999</c:v>
                </c:pt>
                <c:pt idx="1260">
                  <c:v>25.199999</c:v>
                </c:pt>
                <c:pt idx="1261">
                  <c:v>25.219999</c:v>
                </c:pt>
                <c:pt idx="1262">
                  <c:v>25.239999</c:v>
                </c:pt>
                <c:pt idx="1263">
                  <c:v>25.259999</c:v>
                </c:pt>
                <c:pt idx="1264">
                  <c:v>25.279999</c:v>
                </c:pt>
                <c:pt idx="1265">
                  <c:v>25.299999</c:v>
                </c:pt>
                <c:pt idx="1266">
                  <c:v>25.319999</c:v>
                </c:pt>
                <c:pt idx="1267">
                  <c:v>25.339999</c:v>
                </c:pt>
                <c:pt idx="1268">
                  <c:v>25.359999</c:v>
                </c:pt>
                <c:pt idx="1269">
                  <c:v>25.379999</c:v>
                </c:pt>
                <c:pt idx="1270">
                  <c:v>25.399999</c:v>
                </c:pt>
                <c:pt idx="1271">
                  <c:v>25.419999</c:v>
                </c:pt>
                <c:pt idx="1272">
                  <c:v>25.439999</c:v>
                </c:pt>
                <c:pt idx="1273">
                  <c:v>25.459999</c:v>
                </c:pt>
                <c:pt idx="1274">
                  <c:v>25.479999</c:v>
                </c:pt>
                <c:pt idx="1275">
                  <c:v>25.499999</c:v>
                </c:pt>
                <c:pt idx="1276">
                  <c:v>25.519999</c:v>
                </c:pt>
                <c:pt idx="1277">
                  <c:v>25.539999</c:v>
                </c:pt>
                <c:pt idx="1278">
                  <c:v>25.559999</c:v>
                </c:pt>
                <c:pt idx="1279">
                  <c:v>25.579999</c:v>
                </c:pt>
                <c:pt idx="1280">
                  <c:v>25.599999</c:v>
                </c:pt>
                <c:pt idx="1281">
                  <c:v>25.619999</c:v>
                </c:pt>
                <c:pt idx="1282">
                  <c:v>25.639999</c:v>
                </c:pt>
                <c:pt idx="1283">
                  <c:v>25.659999</c:v>
                </c:pt>
                <c:pt idx="1284">
                  <c:v>25.679999</c:v>
                </c:pt>
                <c:pt idx="1285">
                  <c:v>25.699999</c:v>
                </c:pt>
                <c:pt idx="1286">
                  <c:v>25.719999</c:v>
                </c:pt>
                <c:pt idx="1287">
                  <c:v>25.739999</c:v>
                </c:pt>
                <c:pt idx="1288">
                  <c:v>25.759999</c:v>
                </c:pt>
                <c:pt idx="1289">
                  <c:v>25.779999</c:v>
                </c:pt>
                <c:pt idx="1290">
                  <c:v>25.799999</c:v>
                </c:pt>
                <c:pt idx="1291">
                  <c:v>25.819999</c:v>
                </c:pt>
                <c:pt idx="1292">
                  <c:v>25.839999</c:v>
                </c:pt>
                <c:pt idx="1293">
                  <c:v>25.859999</c:v>
                </c:pt>
                <c:pt idx="1294">
                  <c:v>25.879999</c:v>
                </c:pt>
                <c:pt idx="1295">
                  <c:v>25.899999</c:v>
                </c:pt>
                <c:pt idx="1296">
                  <c:v>25.919999</c:v>
                </c:pt>
                <c:pt idx="1297">
                  <c:v>25.939999</c:v>
                </c:pt>
                <c:pt idx="1298">
                  <c:v>25.959999</c:v>
                </c:pt>
                <c:pt idx="1299">
                  <c:v>25.979999</c:v>
                </c:pt>
                <c:pt idx="1300">
                  <c:v>25.999999</c:v>
                </c:pt>
                <c:pt idx="1301">
                  <c:v>26.019999</c:v>
                </c:pt>
                <c:pt idx="1302">
                  <c:v>26.039999</c:v>
                </c:pt>
                <c:pt idx="1303">
                  <c:v>26.059999</c:v>
                </c:pt>
                <c:pt idx="1304">
                  <c:v>26.079999</c:v>
                </c:pt>
                <c:pt idx="1305">
                  <c:v>26.099999</c:v>
                </c:pt>
                <c:pt idx="1306">
                  <c:v>26.119999</c:v>
                </c:pt>
                <c:pt idx="1307">
                  <c:v>26.139999</c:v>
                </c:pt>
                <c:pt idx="1308">
                  <c:v>26.159999</c:v>
                </c:pt>
                <c:pt idx="1309">
                  <c:v>26.179999</c:v>
                </c:pt>
                <c:pt idx="1310">
                  <c:v>26.199999</c:v>
                </c:pt>
                <c:pt idx="1311">
                  <c:v>26.219999</c:v>
                </c:pt>
                <c:pt idx="1312">
                  <c:v>26.239999</c:v>
                </c:pt>
                <c:pt idx="1313">
                  <c:v>26.259999</c:v>
                </c:pt>
                <c:pt idx="1314">
                  <c:v>26.279999</c:v>
                </c:pt>
                <c:pt idx="1315">
                  <c:v>26.299999</c:v>
                </c:pt>
                <c:pt idx="1316">
                  <c:v>26.319999</c:v>
                </c:pt>
                <c:pt idx="1317">
                  <c:v>26.339999</c:v>
                </c:pt>
                <c:pt idx="1318">
                  <c:v>26.359999</c:v>
                </c:pt>
                <c:pt idx="1319">
                  <c:v>26.379999</c:v>
                </c:pt>
                <c:pt idx="1320">
                  <c:v>26.399999</c:v>
                </c:pt>
                <c:pt idx="1321">
                  <c:v>26.419999</c:v>
                </c:pt>
                <c:pt idx="1322">
                  <c:v>26.439999</c:v>
                </c:pt>
                <c:pt idx="1323">
                  <c:v>26.459999</c:v>
                </c:pt>
                <c:pt idx="1324">
                  <c:v>26.479999</c:v>
                </c:pt>
                <c:pt idx="1325">
                  <c:v>26.499999</c:v>
                </c:pt>
                <c:pt idx="1326">
                  <c:v>26.519999</c:v>
                </c:pt>
                <c:pt idx="1327">
                  <c:v>26.539999</c:v>
                </c:pt>
                <c:pt idx="1328">
                  <c:v>26.559999</c:v>
                </c:pt>
                <c:pt idx="1329">
                  <c:v>26.579999</c:v>
                </c:pt>
                <c:pt idx="1330">
                  <c:v>26.599999</c:v>
                </c:pt>
                <c:pt idx="1331">
                  <c:v>26.619999</c:v>
                </c:pt>
                <c:pt idx="1332">
                  <c:v>26.639999</c:v>
                </c:pt>
                <c:pt idx="1333">
                  <c:v>26.659999</c:v>
                </c:pt>
                <c:pt idx="1334">
                  <c:v>26.679999</c:v>
                </c:pt>
                <c:pt idx="1335">
                  <c:v>26.699999</c:v>
                </c:pt>
                <c:pt idx="1336">
                  <c:v>26.719999</c:v>
                </c:pt>
                <c:pt idx="1337">
                  <c:v>26.739999</c:v>
                </c:pt>
                <c:pt idx="1338">
                  <c:v>26.759999</c:v>
                </c:pt>
                <c:pt idx="1339">
                  <c:v>26.779999</c:v>
                </c:pt>
                <c:pt idx="1340">
                  <c:v>26.799999</c:v>
                </c:pt>
                <c:pt idx="1341">
                  <c:v>26.819999</c:v>
                </c:pt>
                <c:pt idx="1342">
                  <c:v>26.839999</c:v>
                </c:pt>
                <c:pt idx="1343">
                  <c:v>26.859999</c:v>
                </c:pt>
                <c:pt idx="1344">
                  <c:v>26.879999</c:v>
                </c:pt>
                <c:pt idx="1345">
                  <c:v>26.899999</c:v>
                </c:pt>
                <c:pt idx="1346">
                  <c:v>26.919999</c:v>
                </c:pt>
                <c:pt idx="1347">
                  <c:v>26.939999</c:v>
                </c:pt>
                <c:pt idx="1348">
                  <c:v>26.959999</c:v>
                </c:pt>
                <c:pt idx="1349">
                  <c:v>26.979999</c:v>
                </c:pt>
                <c:pt idx="1350">
                  <c:v>26.999999</c:v>
                </c:pt>
                <c:pt idx="1351">
                  <c:v>27.019999</c:v>
                </c:pt>
                <c:pt idx="1352">
                  <c:v>27.039999</c:v>
                </c:pt>
                <c:pt idx="1353">
                  <c:v>27.059999</c:v>
                </c:pt>
                <c:pt idx="1354">
                  <c:v>27.079999</c:v>
                </c:pt>
                <c:pt idx="1355">
                  <c:v>27.099999</c:v>
                </c:pt>
                <c:pt idx="1356">
                  <c:v>27.119999</c:v>
                </c:pt>
                <c:pt idx="1357">
                  <c:v>27.139999</c:v>
                </c:pt>
                <c:pt idx="1358">
                  <c:v>27.159999</c:v>
                </c:pt>
                <c:pt idx="1359">
                  <c:v>27.179999</c:v>
                </c:pt>
                <c:pt idx="1360">
                  <c:v>27.199999</c:v>
                </c:pt>
                <c:pt idx="1361">
                  <c:v>27.219999</c:v>
                </c:pt>
                <c:pt idx="1362">
                  <c:v>27.239999</c:v>
                </c:pt>
                <c:pt idx="1363">
                  <c:v>27.259999</c:v>
                </c:pt>
                <c:pt idx="1364">
                  <c:v>27.279999</c:v>
                </c:pt>
                <c:pt idx="1365">
                  <c:v>27.299999</c:v>
                </c:pt>
                <c:pt idx="1366">
                  <c:v>27.319999</c:v>
                </c:pt>
                <c:pt idx="1367">
                  <c:v>27.339999</c:v>
                </c:pt>
                <c:pt idx="1368">
                  <c:v>27.359999</c:v>
                </c:pt>
                <c:pt idx="1369">
                  <c:v>27.379999</c:v>
                </c:pt>
                <c:pt idx="1370">
                  <c:v>27.399999</c:v>
                </c:pt>
                <c:pt idx="1371">
                  <c:v>27.419999</c:v>
                </c:pt>
                <c:pt idx="1372">
                  <c:v>27.439999</c:v>
                </c:pt>
                <c:pt idx="1373">
                  <c:v>27.459999</c:v>
                </c:pt>
                <c:pt idx="1374">
                  <c:v>27.479999</c:v>
                </c:pt>
                <c:pt idx="1375">
                  <c:v>27.499999</c:v>
                </c:pt>
                <c:pt idx="1376">
                  <c:v>27.519999</c:v>
                </c:pt>
                <c:pt idx="1377">
                  <c:v>27.539999</c:v>
                </c:pt>
                <c:pt idx="1378">
                  <c:v>27.559999</c:v>
                </c:pt>
                <c:pt idx="1379">
                  <c:v>27.579999</c:v>
                </c:pt>
                <c:pt idx="1380">
                  <c:v>27.599999</c:v>
                </c:pt>
                <c:pt idx="1381">
                  <c:v>27.619999</c:v>
                </c:pt>
                <c:pt idx="1382">
                  <c:v>27.639999</c:v>
                </c:pt>
                <c:pt idx="1383">
                  <c:v>27.659999</c:v>
                </c:pt>
                <c:pt idx="1384">
                  <c:v>27.679999</c:v>
                </c:pt>
                <c:pt idx="1385">
                  <c:v>27.699999</c:v>
                </c:pt>
                <c:pt idx="1386">
                  <c:v>27.719999</c:v>
                </c:pt>
                <c:pt idx="1387">
                  <c:v>27.739999</c:v>
                </c:pt>
                <c:pt idx="1388">
                  <c:v>27.759999</c:v>
                </c:pt>
                <c:pt idx="1389">
                  <c:v>27.779999</c:v>
                </c:pt>
                <c:pt idx="1390">
                  <c:v>27.799999</c:v>
                </c:pt>
                <c:pt idx="1391">
                  <c:v>27.819999</c:v>
                </c:pt>
                <c:pt idx="1392">
                  <c:v>27.839999</c:v>
                </c:pt>
                <c:pt idx="1393">
                  <c:v>27.859999</c:v>
                </c:pt>
                <c:pt idx="1394">
                  <c:v>27.879999</c:v>
                </c:pt>
                <c:pt idx="1395">
                  <c:v>27.899999</c:v>
                </c:pt>
                <c:pt idx="1396">
                  <c:v>27.919999</c:v>
                </c:pt>
                <c:pt idx="1397">
                  <c:v>27.939999</c:v>
                </c:pt>
                <c:pt idx="1398">
                  <c:v>27.959999</c:v>
                </c:pt>
                <c:pt idx="1399">
                  <c:v>27.979999</c:v>
                </c:pt>
                <c:pt idx="1400">
                  <c:v>27.999999</c:v>
                </c:pt>
                <c:pt idx="1401">
                  <c:v>28.019999</c:v>
                </c:pt>
                <c:pt idx="1402">
                  <c:v>28.039999</c:v>
                </c:pt>
                <c:pt idx="1403">
                  <c:v>28.059999</c:v>
                </c:pt>
                <c:pt idx="1404">
                  <c:v>28.079999</c:v>
                </c:pt>
                <c:pt idx="1405">
                  <c:v>28.099999</c:v>
                </c:pt>
                <c:pt idx="1406">
                  <c:v>28.119999</c:v>
                </c:pt>
                <c:pt idx="1407">
                  <c:v>28.139999</c:v>
                </c:pt>
                <c:pt idx="1408">
                  <c:v>28.159999</c:v>
                </c:pt>
                <c:pt idx="1409">
                  <c:v>28.179999</c:v>
                </c:pt>
                <c:pt idx="1410">
                  <c:v>28.199999</c:v>
                </c:pt>
                <c:pt idx="1411">
                  <c:v>28.219999</c:v>
                </c:pt>
                <c:pt idx="1412">
                  <c:v>28.239999</c:v>
                </c:pt>
                <c:pt idx="1413">
                  <c:v>28.259999</c:v>
                </c:pt>
                <c:pt idx="1414">
                  <c:v>28.279999</c:v>
                </c:pt>
                <c:pt idx="1415">
                  <c:v>28.299999</c:v>
                </c:pt>
                <c:pt idx="1416">
                  <c:v>28.319999</c:v>
                </c:pt>
                <c:pt idx="1417">
                  <c:v>28.339999</c:v>
                </c:pt>
                <c:pt idx="1418">
                  <c:v>28.359999</c:v>
                </c:pt>
                <c:pt idx="1419">
                  <c:v>28.379999</c:v>
                </c:pt>
                <c:pt idx="1420">
                  <c:v>28.399999</c:v>
                </c:pt>
                <c:pt idx="1421">
                  <c:v>28.419999</c:v>
                </c:pt>
                <c:pt idx="1422">
                  <c:v>28.439999</c:v>
                </c:pt>
                <c:pt idx="1423">
                  <c:v>28.459999</c:v>
                </c:pt>
                <c:pt idx="1424">
                  <c:v>28.479999</c:v>
                </c:pt>
                <c:pt idx="1425">
                  <c:v>28.499999</c:v>
                </c:pt>
                <c:pt idx="1426">
                  <c:v>28.519999</c:v>
                </c:pt>
                <c:pt idx="1427">
                  <c:v>28.539999</c:v>
                </c:pt>
                <c:pt idx="1428">
                  <c:v>28.559999</c:v>
                </c:pt>
                <c:pt idx="1429">
                  <c:v>28.579999</c:v>
                </c:pt>
                <c:pt idx="1430">
                  <c:v>28.599999</c:v>
                </c:pt>
                <c:pt idx="1431">
                  <c:v>28.619999</c:v>
                </c:pt>
                <c:pt idx="1432">
                  <c:v>28.639999</c:v>
                </c:pt>
                <c:pt idx="1433">
                  <c:v>28.659999</c:v>
                </c:pt>
                <c:pt idx="1434">
                  <c:v>28.679999</c:v>
                </c:pt>
                <c:pt idx="1435">
                  <c:v>28.699999</c:v>
                </c:pt>
                <c:pt idx="1436">
                  <c:v>28.719999</c:v>
                </c:pt>
                <c:pt idx="1437">
                  <c:v>28.739999</c:v>
                </c:pt>
                <c:pt idx="1438">
                  <c:v>28.759999</c:v>
                </c:pt>
                <c:pt idx="1439">
                  <c:v>28.779999</c:v>
                </c:pt>
                <c:pt idx="1440">
                  <c:v>28.799999</c:v>
                </c:pt>
                <c:pt idx="1441">
                  <c:v>28.819999</c:v>
                </c:pt>
                <c:pt idx="1442">
                  <c:v>28.839999</c:v>
                </c:pt>
                <c:pt idx="1443">
                  <c:v>28.859999</c:v>
                </c:pt>
                <c:pt idx="1444">
                  <c:v>28.879999</c:v>
                </c:pt>
                <c:pt idx="1445">
                  <c:v>28.899999</c:v>
                </c:pt>
                <c:pt idx="1446">
                  <c:v>28.919999</c:v>
                </c:pt>
                <c:pt idx="1447">
                  <c:v>28.939999</c:v>
                </c:pt>
                <c:pt idx="1448">
                  <c:v>28.959999</c:v>
                </c:pt>
                <c:pt idx="1449">
                  <c:v>28.979999</c:v>
                </c:pt>
                <c:pt idx="1450">
                  <c:v>28.999999</c:v>
                </c:pt>
                <c:pt idx="1451">
                  <c:v>29.019999</c:v>
                </c:pt>
                <c:pt idx="1452">
                  <c:v>29.039999</c:v>
                </c:pt>
                <c:pt idx="1453">
                  <c:v>29.059999</c:v>
                </c:pt>
                <c:pt idx="1454">
                  <c:v>29.079999</c:v>
                </c:pt>
                <c:pt idx="1455">
                  <c:v>29.099999</c:v>
                </c:pt>
                <c:pt idx="1456">
                  <c:v>29.119999</c:v>
                </c:pt>
                <c:pt idx="1457">
                  <c:v>29.139999</c:v>
                </c:pt>
                <c:pt idx="1458">
                  <c:v>29.159999</c:v>
                </c:pt>
                <c:pt idx="1459">
                  <c:v>29.179999</c:v>
                </c:pt>
                <c:pt idx="1460">
                  <c:v>29.199999</c:v>
                </c:pt>
                <c:pt idx="1461">
                  <c:v>29.219999</c:v>
                </c:pt>
                <c:pt idx="1462">
                  <c:v>29.239999</c:v>
                </c:pt>
                <c:pt idx="1463">
                  <c:v>29.259999</c:v>
                </c:pt>
                <c:pt idx="1464">
                  <c:v>29.279999</c:v>
                </c:pt>
                <c:pt idx="1465">
                  <c:v>29.299999</c:v>
                </c:pt>
                <c:pt idx="1466">
                  <c:v>29.319999</c:v>
                </c:pt>
                <c:pt idx="1467">
                  <c:v>29.339999</c:v>
                </c:pt>
                <c:pt idx="1468">
                  <c:v>29.359999</c:v>
                </c:pt>
                <c:pt idx="1469">
                  <c:v>29.379999</c:v>
                </c:pt>
                <c:pt idx="1470">
                  <c:v>29.399999</c:v>
                </c:pt>
                <c:pt idx="1471">
                  <c:v>29.419999</c:v>
                </c:pt>
                <c:pt idx="1472">
                  <c:v>29.439999</c:v>
                </c:pt>
                <c:pt idx="1473">
                  <c:v>29.459999</c:v>
                </c:pt>
                <c:pt idx="1474">
                  <c:v>29.479999</c:v>
                </c:pt>
                <c:pt idx="1475">
                  <c:v>29.499999</c:v>
                </c:pt>
                <c:pt idx="1476">
                  <c:v>29.519999</c:v>
                </c:pt>
                <c:pt idx="1477">
                  <c:v>29.539999</c:v>
                </c:pt>
                <c:pt idx="1478">
                  <c:v>29.559999</c:v>
                </c:pt>
                <c:pt idx="1479">
                  <c:v>29.579999</c:v>
                </c:pt>
                <c:pt idx="1480">
                  <c:v>29.599999</c:v>
                </c:pt>
                <c:pt idx="1481">
                  <c:v>29.619999</c:v>
                </c:pt>
                <c:pt idx="1482">
                  <c:v>29.639999</c:v>
                </c:pt>
                <c:pt idx="1483">
                  <c:v>29.659999</c:v>
                </c:pt>
                <c:pt idx="1484">
                  <c:v>29.679999</c:v>
                </c:pt>
                <c:pt idx="1485">
                  <c:v>29.699999</c:v>
                </c:pt>
                <c:pt idx="1486">
                  <c:v>29.719999</c:v>
                </c:pt>
                <c:pt idx="1487">
                  <c:v>29.739999</c:v>
                </c:pt>
                <c:pt idx="1488">
                  <c:v>29.759999</c:v>
                </c:pt>
                <c:pt idx="1489">
                  <c:v>29.779999</c:v>
                </c:pt>
                <c:pt idx="1490">
                  <c:v>29.799999</c:v>
                </c:pt>
                <c:pt idx="1491">
                  <c:v>29.819999</c:v>
                </c:pt>
                <c:pt idx="1492">
                  <c:v>29.839999</c:v>
                </c:pt>
                <c:pt idx="1493">
                  <c:v>29.859999</c:v>
                </c:pt>
                <c:pt idx="1494">
                  <c:v>29.879999</c:v>
                </c:pt>
                <c:pt idx="1495">
                  <c:v>29.899999</c:v>
                </c:pt>
                <c:pt idx="1496">
                  <c:v>29.919999</c:v>
                </c:pt>
                <c:pt idx="1497">
                  <c:v>29.939999</c:v>
                </c:pt>
                <c:pt idx="1498">
                  <c:v>29.959999</c:v>
                </c:pt>
                <c:pt idx="1499">
                  <c:v>29.979999</c:v>
                </c:pt>
                <c:pt idx="1500">
                  <c:v>29.999999</c:v>
                </c:pt>
              </c:numCache>
            </c:numRef>
          </c:xVal>
          <c:yVal>
            <c:numRef>
              <c:f>'[菏泽电视塔-弹塑性结果对比.xlsx]菏泽塔_层模型(弹塑性)'!$F$1:$F$2000</c:f>
              <c:numCache>
                <c:formatCode>0.00E+00</c:formatCode>
                <c:ptCount val="2000"/>
                <c:pt idx="0">
                  <c:v>0</c:v>
                </c:pt>
                <c:pt idx="1">
                  <c:v>-1.598e-6</c:v>
                </c:pt>
                <c:pt idx="2">
                  <c:v>-1.1241e-5</c:v>
                </c:pt>
                <c:pt idx="3">
                  <c:v>-3.0642e-5</c:v>
                </c:pt>
                <c:pt idx="4">
                  <c:v>-5.9623e-5</c:v>
                </c:pt>
                <c:pt idx="5">
                  <c:v>-9.7943e-5</c:v>
                </c:pt>
                <c:pt idx="6">
                  <c:v>-0.000145494</c:v>
                </c:pt>
                <c:pt idx="7">
                  <c:v>-0.000202378</c:v>
                </c:pt>
                <c:pt idx="8">
                  <c:v>-0.000269357</c:v>
                </c:pt>
                <c:pt idx="9">
                  <c:v>-0.000344688</c:v>
                </c:pt>
                <c:pt idx="10">
                  <c:v>-0.000429479</c:v>
                </c:pt>
                <c:pt idx="11">
                  <c:v>-0.000525668</c:v>
                </c:pt>
                <c:pt idx="12">
                  <c:v>-0.000625014</c:v>
                </c:pt>
                <c:pt idx="13">
                  <c:v>-0.000741064</c:v>
                </c:pt>
                <c:pt idx="14">
                  <c:v>-0.000856303</c:v>
                </c:pt>
                <c:pt idx="15">
                  <c:v>-0.000990116</c:v>
                </c:pt>
                <c:pt idx="16">
                  <c:v>-0.001120007</c:v>
                </c:pt>
                <c:pt idx="17">
                  <c:v>-0.001273211</c:v>
                </c:pt>
                <c:pt idx="18">
                  <c:v>-0.001422555</c:v>
                </c:pt>
                <c:pt idx="19">
                  <c:v>-0.001588465</c:v>
                </c:pt>
                <c:pt idx="20">
                  <c:v>-0.001760629</c:v>
                </c:pt>
                <c:pt idx="21">
                  <c:v>-0.001946969</c:v>
                </c:pt>
                <c:pt idx="22">
                  <c:v>-0.002128355</c:v>
                </c:pt>
                <c:pt idx="23">
                  <c:v>-0.002325927</c:v>
                </c:pt>
                <c:pt idx="24">
                  <c:v>-0.00252758</c:v>
                </c:pt>
                <c:pt idx="25">
                  <c:v>-0.002730914</c:v>
                </c:pt>
                <c:pt idx="26">
                  <c:v>-0.002934027</c:v>
                </c:pt>
                <c:pt idx="27">
                  <c:v>-0.003159984</c:v>
                </c:pt>
                <c:pt idx="28">
                  <c:v>-0.003350374</c:v>
                </c:pt>
                <c:pt idx="29">
                  <c:v>-0.003593705</c:v>
                </c:pt>
                <c:pt idx="30">
                  <c:v>-0.003811965</c:v>
                </c:pt>
                <c:pt idx="31">
                  <c:v>-0.004098599</c:v>
                </c:pt>
                <c:pt idx="32">
                  <c:v>-0.00436496</c:v>
                </c:pt>
                <c:pt idx="33">
                  <c:v>-0.004715469</c:v>
                </c:pt>
                <c:pt idx="34">
                  <c:v>-0.005184568</c:v>
                </c:pt>
                <c:pt idx="35">
                  <c:v>-0.005701466</c:v>
                </c:pt>
                <c:pt idx="36">
                  <c:v>-0.006313721</c:v>
                </c:pt>
                <c:pt idx="37">
                  <c:v>-0.007141883</c:v>
                </c:pt>
                <c:pt idx="38">
                  <c:v>-0.008032919</c:v>
                </c:pt>
                <c:pt idx="39">
                  <c:v>-0.009067827</c:v>
                </c:pt>
                <c:pt idx="40">
                  <c:v>-0.010297135</c:v>
                </c:pt>
                <c:pt idx="41">
                  <c:v>-0.011600956</c:v>
                </c:pt>
                <c:pt idx="42">
                  <c:v>-0.012931795</c:v>
                </c:pt>
                <c:pt idx="43">
                  <c:v>-0.014318297</c:v>
                </c:pt>
                <c:pt idx="44">
                  <c:v>-0.015798178</c:v>
                </c:pt>
                <c:pt idx="45">
                  <c:v>-0.017207362</c:v>
                </c:pt>
                <c:pt idx="46">
                  <c:v>-0.018495182</c:v>
                </c:pt>
                <c:pt idx="47">
                  <c:v>-0.019737821</c:v>
                </c:pt>
                <c:pt idx="48">
                  <c:v>-0.021076916</c:v>
                </c:pt>
                <c:pt idx="49">
                  <c:v>-0.022298647</c:v>
                </c:pt>
                <c:pt idx="50">
                  <c:v>-0.023455592</c:v>
                </c:pt>
                <c:pt idx="51">
                  <c:v>-0.024619505</c:v>
                </c:pt>
                <c:pt idx="52">
                  <c:v>-0.025794165</c:v>
                </c:pt>
                <c:pt idx="53">
                  <c:v>-0.0268804</c:v>
                </c:pt>
                <c:pt idx="54">
                  <c:v>-0.02782456</c:v>
                </c:pt>
                <c:pt idx="55">
                  <c:v>-0.028851962</c:v>
                </c:pt>
                <c:pt idx="56">
                  <c:v>-0.029877404</c:v>
                </c:pt>
                <c:pt idx="57">
                  <c:v>-0.030709937</c:v>
                </c:pt>
                <c:pt idx="58">
                  <c:v>-0.031280488</c:v>
                </c:pt>
                <c:pt idx="59">
                  <c:v>-0.031751785</c:v>
                </c:pt>
                <c:pt idx="60">
                  <c:v>-0.032033201</c:v>
                </c:pt>
                <c:pt idx="61">
                  <c:v>-0.032129183</c:v>
                </c:pt>
                <c:pt idx="62">
                  <c:v>-0.032272764</c:v>
                </c:pt>
                <c:pt idx="63">
                  <c:v>-0.032320615</c:v>
                </c:pt>
                <c:pt idx="64">
                  <c:v>-0.032217193</c:v>
                </c:pt>
                <c:pt idx="65">
                  <c:v>-0.032119632</c:v>
                </c:pt>
                <c:pt idx="66">
                  <c:v>-0.032238416</c:v>
                </c:pt>
                <c:pt idx="67">
                  <c:v>-0.03239242</c:v>
                </c:pt>
                <c:pt idx="68">
                  <c:v>-0.032173399</c:v>
                </c:pt>
                <c:pt idx="69">
                  <c:v>-0.032145951</c:v>
                </c:pt>
                <c:pt idx="70">
                  <c:v>-0.032290418</c:v>
                </c:pt>
                <c:pt idx="71">
                  <c:v>-0.03212899</c:v>
                </c:pt>
                <c:pt idx="72">
                  <c:v>-0.031727243</c:v>
                </c:pt>
                <c:pt idx="73">
                  <c:v>-0.031383269</c:v>
                </c:pt>
                <c:pt idx="74">
                  <c:v>-0.031057486</c:v>
                </c:pt>
                <c:pt idx="75">
                  <c:v>-0.030544586</c:v>
                </c:pt>
                <c:pt idx="76">
                  <c:v>-0.030243743</c:v>
                </c:pt>
                <c:pt idx="77">
                  <c:v>-0.02995722</c:v>
                </c:pt>
                <c:pt idx="78">
                  <c:v>-0.029729215</c:v>
                </c:pt>
                <c:pt idx="79">
                  <c:v>-0.029823342</c:v>
                </c:pt>
                <c:pt idx="80">
                  <c:v>-0.030262923</c:v>
                </c:pt>
                <c:pt idx="81">
                  <c:v>-0.031046478</c:v>
                </c:pt>
                <c:pt idx="82">
                  <c:v>-0.032102212</c:v>
                </c:pt>
                <c:pt idx="83">
                  <c:v>-0.033175331</c:v>
                </c:pt>
                <c:pt idx="84">
                  <c:v>-0.034807157</c:v>
                </c:pt>
                <c:pt idx="85">
                  <c:v>-0.03638678</c:v>
                </c:pt>
                <c:pt idx="86">
                  <c:v>-0.037942942</c:v>
                </c:pt>
                <c:pt idx="87">
                  <c:v>-0.039409611</c:v>
                </c:pt>
                <c:pt idx="88">
                  <c:v>-0.040646985</c:v>
                </c:pt>
                <c:pt idx="89">
                  <c:v>-0.041751124</c:v>
                </c:pt>
                <c:pt idx="90">
                  <c:v>-0.042668115</c:v>
                </c:pt>
                <c:pt idx="91">
                  <c:v>-0.04342908</c:v>
                </c:pt>
                <c:pt idx="92">
                  <c:v>-0.044258904</c:v>
                </c:pt>
                <c:pt idx="93">
                  <c:v>-0.044970963</c:v>
                </c:pt>
                <c:pt idx="94">
                  <c:v>-0.045545034</c:v>
                </c:pt>
                <c:pt idx="95">
                  <c:v>-0.045826975</c:v>
                </c:pt>
                <c:pt idx="96">
                  <c:v>-0.045717184</c:v>
                </c:pt>
                <c:pt idx="97">
                  <c:v>-0.045180179</c:v>
                </c:pt>
                <c:pt idx="98">
                  <c:v>-0.044733394</c:v>
                </c:pt>
                <c:pt idx="99">
                  <c:v>-0.044999983</c:v>
                </c:pt>
                <c:pt idx="100">
                  <c:v>-0.045777045</c:v>
                </c:pt>
                <c:pt idx="101">
                  <c:v>-0.047540884</c:v>
                </c:pt>
                <c:pt idx="102">
                  <c:v>-0.050600123</c:v>
                </c:pt>
                <c:pt idx="103">
                  <c:v>-0.054045998</c:v>
                </c:pt>
                <c:pt idx="104">
                  <c:v>-0.056848038</c:v>
                </c:pt>
                <c:pt idx="105">
                  <c:v>-0.058459401</c:v>
                </c:pt>
                <c:pt idx="106">
                  <c:v>-0.058919419</c:v>
                </c:pt>
                <c:pt idx="107">
                  <c:v>-0.057862166</c:v>
                </c:pt>
                <c:pt idx="108">
                  <c:v>-0.054744437</c:v>
                </c:pt>
                <c:pt idx="109">
                  <c:v>-0.050319258</c:v>
                </c:pt>
                <c:pt idx="110">
                  <c:v>-0.045370962</c:v>
                </c:pt>
                <c:pt idx="111">
                  <c:v>-0.041156814</c:v>
                </c:pt>
                <c:pt idx="112">
                  <c:v>-0.039046079</c:v>
                </c:pt>
                <c:pt idx="113">
                  <c:v>-0.039786067</c:v>
                </c:pt>
                <c:pt idx="114">
                  <c:v>-0.043459922</c:v>
                </c:pt>
                <c:pt idx="115">
                  <c:v>-0.048976067</c:v>
                </c:pt>
                <c:pt idx="116">
                  <c:v>-0.055768803</c:v>
                </c:pt>
                <c:pt idx="117">
                  <c:v>-0.062522337</c:v>
                </c:pt>
                <c:pt idx="118">
                  <c:v>-0.067227252</c:v>
                </c:pt>
                <c:pt idx="119">
                  <c:v>-0.069503792</c:v>
                </c:pt>
                <c:pt idx="120">
                  <c:v>-0.068496428</c:v>
                </c:pt>
                <c:pt idx="121">
                  <c:v>-0.06357193</c:v>
                </c:pt>
                <c:pt idx="122">
                  <c:v>-0.054827057</c:v>
                </c:pt>
                <c:pt idx="123">
                  <c:v>-0.04340538</c:v>
                </c:pt>
                <c:pt idx="124">
                  <c:v>-0.03147836</c:v>
                </c:pt>
                <c:pt idx="125">
                  <c:v>-0.020361969</c:v>
                </c:pt>
                <c:pt idx="126">
                  <c:v>-0.011240155</c:v>
                </c:pt>
                <c:pt idx="127">
                  <c:v>-0.005003815</c:v>
                </c:pt>
                <c:pt idx="128">
                  <c:v>-0.001674873</c:v>
                </c:pt>
                <c:pt idx="129">
                  <c:v>-0.001028476</c:v>
                </c:pt>
                <c:pt idx="130">
                  <c:v>-0.001062904</c:v>
                </c:pt>
                <c:pt idx="131">
                  <c:v>-0.000709985</c:v>
                </c:pt>
                <c:pt idx="132">
                  <c:v>0.001574552</c:v>
                </c:pt>
                <c:pt idx="133">
                  <c:v>0.006314802</c:v>
                </c:pt>
                <c:pt idx="134">
                  <c:v>0.012045686</c:v>
                </c:pt>
                <c:pt idx="135">
                  <c:v>0.017142823</c:v>
                </c:pt>
                <c:pt idx="136">
                  <c:v>0.019398259</c:v>
                </c:pt>
                <c:pt idx="137">
                  <c:v>0.016549516</c:v>
                </c:pt>
                <c:pt idx="138">
                  <c:v>0.006148324</c:v>
                </c:pt>
                <c:pt idx="139">
                  <c:v>-0.011783809</c:v>
                </c:pt>
                <c:pt idx="140">
                  <c:v>-0.034369372</c:v>
                </c:pt>
                <c:pt idx="141">
                  <c:v>-0.05821643</c:v>
                </c:pt>
                <c:pt idx="142">
                  <c:v>-0.078516416</c:v>
                </c:pt>
                <c:pt idx="143">
                  <c:v>-0.08865083</c:v>
                </c:pt>
                <c:pt idx="144">
                  <c:v>-0.084729344</c:v>
                </c:pt>
                <c:pt idx="145">
                  <c:v>-0.066895835</c:v>
                </c:pt>
                <c:pt idx="146">
                  <c:v>-0.036891971</c:v>
                </c:pt>
                <c:pt idx="147">
                  <c:v>0.00193024</c:v>
                </c:pt>
                <c:pt idx="148">
                  <c:v>0.043125227</c:v>
                </c:pt>
                <c:pt idx="149">
                  <c:v>0.079738677</c:v>
                </c:pt>
                <c:pt idx="150">
                  <c:v>0.10902261</c:v>
                </c:pt>
                <c:pt idx="151">
                  <c:v>0.129048467</c:v>
                </c:pt>
                <c:pt idx="152">
                  <c:v>0.139790282</c:v>
                </c:pt>
                <c:pt idx="153">
                  <c:v>0.145544261</c:v>
                </c:pt>
                <c:pt idx="154">
                  <c:v>0.15149565</c:v>
                </c:pt>
                <c:pt idx="155">
                  <c:v>0.161266729</c:v>
                </c:pt>
                <c:pt idx="156">
                  <c:v>0.177155286</c:v>
                </c:pt>
                <c:pt idx="157">
                  <c:v>0.201007009</c:v>
                </c:pt>
                <c:pt idx="158">
                  <c:v>0.230408266</c:v>
                </c:pt>
                <c:pt idx="159">
                  <c:v>0.26044184</c:v>
                </c:pt>
                <c:pt idx="160">
                  <c:v>0.288067102</c:v>
                </c:pt>
                <c:pt idx="161">
                  <c:v>0.309401214</c:v>
                </c:pt>
                <c:pt idx="162">
                  <c:v>0.318202376</c:v>
                </c:pt>
                <c:pt idx="163">
                  <c:v>0.310836285</c:v>
                </c:pt>
                <c:pt idx="164">
                  <c:v>0.287641197</c:v>
                </c:pt>
                <c:pt idx="165">
                  <c:v>0.250237823</c:v>
                </c:pt>
                <c:pt idx="166">
                  <c:v>0.201493829</c:v>
                </c:pt>
                <c:pt idx="167">
                  <c:v>0.148127377</c:v>
                </c:pt>
                <c:pt idx="168">
                  <c:v>0.095580004</c:v>
                </c:pt>
                <c:pt idx="169">
                  <c:v>0.047653247</c:v>
                </c:pt>
                <c:pt idx="170">
                  <c:v>0.008388775</c:v>
                </c:pt>
                <c:pt idx="171">
                  <c:v>-0.021202855</c:v>
                </c:pt>
                <c:pt idx="172">
                  <c:v>-0.044038571</c:v>
                </c:pt>
                <c:pt idx="173">
                  <c:v>-0.064203709</c:v>
                </c:pt>
                <c:pt idx="174">
                  <c:v>-0.085143216</c:v>
                </c:pt>
                <c:pt idx="175">
                  <c:v>-0.110067129</c:v>
                </c:pt>
                <c:pt idx="176">
                  <c:v>-0.141442433</c:v>
                </c:pt>
                <c:pt idx="177">
                  <c:v>-0.175718114</c:v>
                </c:pt>
                <c:pt idx="178">
                  <c:v>-0.207668051</c:v>
                </c:pt>
                <c:pt idx="179">
                  <c:v>-0.232439458</c:v>
                </c:pt>
                <c:pt idx="180">
                  <c:v>-0.243537888</c:v>
                </c:pt>
                <c:pt idx="181">
                  <c:v>-0.235651866</c:v>
                </c:pt>
                <c:pt idx="182">
                  <c:v>-0.208530515</c:v>
                </c:pt>
                <c:pt idx="183">
                  <c:v>-0.163297862</c:v>
                </c:pt>
                <c:pt idx="184">
                  <c:v>-0.103155904</c:v>
                </c:pt>
                <c:pt idx="185">
                  <c:v>-0.035702739</c:v>
                </c:pt>
                <c:pt idx="186">
                  <c:v>0.031004541</c:v>
                </c:pt>
                <c:pt idx="187">
                  <c:v>0.093063854</c:v>
                </c:pt>
                <c:pt idx="188">
                  <c:v>0.14752315</c:v>
                </c:pt>
                <c:pt idx="189">
                  <c:v>0.191077083</c:v>
                </c:pt>
                <c:pt idx="190">
                  <c:v>0.225212172</c:v>
                </c:pt>
                <c:pt idx="191">
                  <c:v>0.254622519</c:v>
                </c:pt>
                <c:pt idx="192">
                  <c:v>0.282144874</c:v>
                </c:pt>
                <c:pt idx="193">
                  <c:v>0.311318368</c:v>
                </c:pt>
                <c:pt idx="194">
                  <c:v>0.348002195</c:v>
                </c:pt>
                <c:pt idx="195">
                  <c:v>0.392899215</c:v>
                </c:pt>
                <c:pt idx="196">
                  <c:v>0.442162246</c:v>
                </c:pt>
                <c:pt idx="197">
                  <c:v>0.494689882</c:v>
                </c:pt>
                <c:pt idx="198">
                  <c:v>0.546795309</c:v>
                </c:pt>
                <c:pt idx="199">
                  <c:v>0.591421127</c:v>
                </c:pt>
                <c:pt idx="200">
                  <c:v>0.624963701</c:v>
                </c:pt>
                <c:pt idx="201">
                  <c:v>0.648669958</c:v>
                </c:pt>
                <c:pt idx="202">
                  <c:v>0.66114074</c:v>
                </c:pt>
                <c:pt idx="203">
                  <c:v>0.661218524</c:v>
                </c:pt>
                <c:pt idx="204">
                  <c:v>0.654301524</c:v>
                </c:pt>
                <c:pt idx="205">
                  <c:v>0.644983411</c:v>
                </c:pt>
                <c:pt idx="206">
                  <c:v>0.63298279</c:v>
                </c:pt>
                <c:pt idx="207">
                  <c:v>0.620992601</c:v>
                </c:pt>
                <c:pt idx="208">
                  <c:v>0.612298846</c:v>
                </c:pt>
                <c:pt idx="209">
                  <c:v>0.603078485</c:v>
                </c:pt>
                <c:pt idx="210">
                  <c:v>0.588983476</c:v>
                </c:pt>
                <c:pt idx="211">
                  <c:v>0.569897234</c:v>
                </c:pt>
                <c:pt idx="212">
                  <c:v>0.542836845</c:v>
                </c:pt>
                <c:pt idx="213">
                  <c:v>0.501229823</c:v>
                </c:pt>
                <c:pt idx="214">
                  <c:v>0.444983423</c:v>
                </c:pt>
                <c:pt idx="215">
                  <c:v>0.37612167</c:v>
                </c:pt>
                <c:pt idx="216">
                  <c:v>0.293513149</c:v>
                </c:pt>
                <c:pt idx="217">
                  <c:v>0.199346438</c:v>
                </c:pt>
                <c:pt idx="218">
                  <c:v>0.099836923</c:v>
                </c:pt>
                <c:pt idx="219">
                  <c:v>-0.002427789</c:v>
                </c:pt>
                <c:pt idx="220">
                  <c:v>-0.107237734</c:v>
                </c:pt>
                <c:pt idx="221">
                  <c:v>-0.210469902</c:v>
                </c:pt>
                <c:pt idx="222">
                  <c:v>-0.308490008</c:v>
                </c:pt>
                <c:pt idx="223">
                  <c:v>-0.402544558</c:v>
                </c:pt>
                <c:pt idx="224">
                  <c:v>-0.492317885</c:v>
                </c:pt>
                <c:pt idx="225">
                  <c:v>-0.574594021</c:v>
                </c:pt>
                <c:pt idx="226">
                  <c:v>-0.649737775</c:v>
                </c:pt>
                <c:pt idx="227">
                  <c:v>-0.720099628</c:v>
                </c:pt>
                <c:pt idx="228">
                  <c:v>-0.784213245</c:v>
                </c:pt>
                <c:pt idx="229">
                  <c:v>-0.83927995</c:v>
                </c:pt>
                <c:pt idx="230">
                  <c:v>-0.884418428</c:v>
                </c:pt>
                <c:pt idx="231">
                  <c:v>-0.91712743</c:v>
                </c:pt>
                <c:pt idx="232">
                  <c:v>-0.932137847</c:v>
                </c:pt>
                <c:pt idx="233">
                  <c:v>-0.928437114</c:v>
                </c:pt>
                <c:pt idx="234">
                  <c:v>-0.904859722</c:v>
                </c:pt>
                <c:pt idx="235">
                  <c:v>-0.859394491</c:v>
                </c:pt>
                <c:pt idx="236">
                  <c:v>-0.794315636</c:v>
                </c:pt>
                <c:pt idx="237">
                  <c:v>-0.715807915</c:v>
                </c:pt>
                <c:pt idx="238">
                  <c:v>-0.628654063</c:v>
                </c:pt>
                <c:pt idx="239">
                  <c:v>-0.536875904</c:v>
                </c:pt>
                <c:pt idx="240">
                  <c:v>-0.446078449</c:v>
                </c:pt>
                <c:pt idx="241">
                  <c:v>-0.359546244</c:v>
                </c:pt>
                <c:pt idx="242">
                  <c:v>-0.277518451</c:v>
                </c:pt>
                <c:pt idx="243">
                  <c:v>-0.200490266</c:v>
                </c:pt>
                <c:pt idx="244">
                  <c:v>-0.128261313</c:v>
                </c:pt>
                <c:pt idx="245">
                  <c:v>-0.060638424</c:v>
                </c:pt>
                <c:pt idx="246">
                  <c:v>0.002154046</c:v>
                </c:pt>
                <c:pt idx="247">
                  <c:v>0.05694107</c:v>
                </c:pt>
                <c:pt idx="248">
                  <c:v>0.104235619</c:v>
                </c:pt>
                <c:pt idx="249">
                  <c:v>0.1452149</c:v>
                </c:pt>
                <c:pt idx="250">
                  <c:v>0.179393128</c:v>
                </c:pt>
                <c:pt idx="251">
                  <c:v>0.208904028</c:v>
                </c:pt>
                <c:pt idx="252">
                  <c:v>0.236072779</c:v>
                </c:pt>
                <c:pt idx="253">
                  <c:v>0.258497775</c:v>
                </c:pt>
                <c:pt idx="254">
                  <c:v>0.271613777</c:v>
                </c:pt>
                <c:pt idx="255">
                  <c:v>0.271961093</c:v>
                </c:pt>
                <c:pt idx="256">
                  <c:v>0.255863369</c:v>
                </c:pt>
                <c:pt idx="257">
                  <c:v>0.219874188</c:v>
                </c:pt>
                <c:pt idx="258">
                  <c:v>0.164511845</c:v>
                </c:pt>
                <c:pt idx="259">
                  <c:v>0.094046041</c:v>
                </c:pt>
                <c:pt idx="260">
                  <c:v>0.012459075</c:v>
                </c:pt>
                <c:pt idx="261">
                  <c:v>-0.073164977</c:v>
                </c:pt>
                <c:pt idx="262">
                  <c:v>-0.153562471</c:v>
                </c:pt>
                <c:pt idx="263">
                  <c:v>-0.223220557</c:v>
                </c:pt>
                <c:pt idx="264">
                  <c:v>-0.282407969</c:v>
                </c:pt>
                <c:pt idx="265">
                  <c:v>-0.332880497</c:v>
                </c:pt>
                <c:pt idx="266">
                  <c:v>-0.377687275</c:v>
                </c:pt>
                <c:pt idx="267">
                  <c:v>-0.424855679</c:v>
                </c:pt>
                <c:pt idx="268">
                  <c:v>-0.47795701</c:v>
                </c:pt>
                <c:pt idx="269">
                  <c:v>-0.53514725</c:v>
                </c:pt>
                <c:pt idx="270">
                  <c:v>-0.594865084</c:v>
                </c:pt>
                <c:pt idx="271">
                  <c:v>-0.655278862</c:v>
                </c:pt>
                <c:pt idx="272">
                  <c:v>-0.711253464</c:v>
                </c:pt>
                <c:pt idx="273">
                  <c:v>-0.758138955</c:v>
                </c:pt>
                <c:pt idx="274">
                  <c:v>-0.795085669</c:v>
                </c:pt>
                <c:pt idx="275">
                  <c:v>-0.82073468</c:v>
                </c:pt>
                <c:pt idx="276">
                  <c:v>-0.832186401</c:v>
                </c:pt>
                <c:pt idx="277">
                  <c:v>-0.829186201</c:v>
                </c:pt>
                <c:pt idx="278">
                  <c:v>-0.813033879</c:v>
                </c:pt>
                <c:pt idx="279">
                  <c:v>-0.781378984</c:v>
                </c:pt>
                <c:pt idx="280">
                  <c:v>-0.733351648</c:v>
                </c:pt>
                <c:pt idx="281">
                  <c:v>-0.672117114</c:v>
                </c:pt>
                <c:pt idx="282">
                  <c:v>-0.602048159</c:v>
                </c:pt>
                <c:pt idx="283">
                  <c:v>-0.527321994</c:v>
                </c:pt>
                <c:pt idx="284">
                  <c:v>-0.452951461</c:v>
                </c:pt>
                <c:pt idx="285">
                  <c:v>-0.382273465</c:v>
                </c:pt>
                <c:pt idx="286">
                  <c:v>-0.311685294</c:v>
                </c:pt>
                <c:pt idx="287">
                  <c:v>-0.237494901</c:v>
                </c:pt>
                <c:pt idx="288">
                  <c:v>-0.159032658</c:v>
                </c:pt>
                <c:pt idx="289">
                  <c:v>-0.07598839</c:v>
                </c:pt>
                <c:pt idx="290">
                  <c:v>0.010216219</c:v>
                </c:pt>
                <c:pt idx="291">
                  <c:v>0.095638692</c:v>
                </c:pt>
                <c:pt idx="292">
                  <c:v>0.17268762</c:v>
                </c:pt>
                <c:pt idx="293">
                  <c:v>0.235378787</c:v>
                </c:pt>
                <c:pt idx="294">
                  <c:v>0.2776815</c:v>
                </c:pt>
                <c:pt idx="295">
                  <c:v>0.295248508</c:v>
                </c:pt>
                <c:pt idx="296">
                  <c:v>0.287785083</c:v>
                </c:pt>
                <c:pt idx="297">
                  <c:v>0.260515332</c:v>
                </c:pt>
                <c:pt idx="298">
                  <c:v>0.221353173</c:v>
                </c:pt>
                <c:pt idx="299">
                  <c:v>0.177592024</c:v>
                </c:pt>
                <c:pt idx="300">
                  <c:v>0.136814997</c:v>
                </c:pt>
                <c:pt idx="301">
                  <c:v>0.105314188</c:v>
                </c:pt>
                <c:pt idx="302">
                  <c:v>0.085161351</c:v>
                </c:pt>
                <c:pt idx="303">
                  <c:v>0.078508422</c:v>
                </c:pt>
                <c:pt idx="304">
                  <c:v>0.085321002</c:v>
                </c:pt>
                <c:pt idx="305">
                  <c:v>0.103025943</c:v>
                </c:pt>
                <c:pt idx="306">
                  <c:v>0.128306791</c:v>
                </c:pt>
                <c:pt idx="307">
                  <c:v>0.15650405</c:v>
                </c:pt>
                <c:pt idx="308">
                  <c:v>0.188304067</c:v>
                </c:pt>
                <c:pt idx="309">
                  <c:v>0.223223001</c:v>
                </c:pt>
                <c:pt idx="310">
                  <c:v>0.259498686</c:v>
                </c:pt>
                <c:pt idx="311">
                  <c:v>0.297225565</c:v>
                </c:pt>
                <c:pt idx="312">
                  <c:v>0.336596817</c:v>
                </c:pt>
                <c:pt idx="313">
                  <c:v>0.376371443</c:v>
                </c:pt>
                <c:pt idx="314">
                  <c:v>0.4151057</c:v>
                </c:pt>
                <c:pt idx="315">
                  <c:v>0.455681235</c:v>
                </c:pt>
                <c:pt idx="316">
                  <c:v>0.500052691</c:v>
                </c:pt>
                <c:pt idx="317">
                  <c:v>0.548575163</c:v>
                </c:pt>
                <c:pt idx="318">
                  <c:v>0.602964342</c:v>
                </c:pt>
                <c:pt idx="319">
                  <c:v>0.665729284</c:v>
                </c:pt>
                <c:pt idx="320">
                  <c:v>0.735479534</c:v>
                </c:pt>
                <c:pt idx="321">
                  <c:v>0.810307682</c:v>
                </c:pt>
                <c:pt idx="322">
                  <c:v>0.887858272</c:v>
                </c:pt>
                <c:pt idx="323">
                  <c:v>0.961214423</c:v>
                </c:pt>
                <c:pt idx="324">
                  <c:v>1.019683599</c:v>
                </c:pt>
                <c:pt idx="325">
                  <c:v>1.057683587</c:v>
                </c:pt>
                <c:pt idx="326">
                  <c:v>1.073452115</c:v>
                </c:pt>
                <c:pt idx="327">
                  <c:v>1.064048886</c:v>
                </c:pt>
                <c:pt idx="328">
                  <c:v>1.030553102</c:v>
                </c:pt>
                <c:pt idx="329">
                  <c:v>0.976336122</c:v>
                </c:pt>
                <c:pt idx="330">
                  <c:v>0.905894399</c:v>
                </c:pt>
                <c:pt idx="331">
                  <c:v>0.822104096</c:v>
                </c:pt>
                <c:pt idx="332">
                  <c:v>0.731663346</c:v>
                </c:pt>
                <c:pt idx="333">
                  <c:v>0.644665003</c:v>
                </c:pt>
                <c:pt idx="334">
                  <c:v>0.56660825</c:v>
                </c:pt>
                <c:pt idx="335">
                  <c:v>0.501162589</c:v>
                </c:pt>
                <c:pt idx="336">
                  <c:v>0.450037539</c:v>
                </c:pt>
                <c:pt idx="337">
                  <c:v>0.40927878</c:v>
                </c:pt>
                <c:pt idx="338">
                  <c:v>0.372367024</c:v>
                </c:pt>
                <c:pt idx="339">
                  <c:v>0.334957898</c:v>
                </c:pt>
                <c:pt idx="340">
                  <c:v>0.294442683</c:v>
                </c:pt>
                <c:pt idx="341">
                  <c:v>0.24767895</c:v>
                </c:pt>
                <c:pt idx="342">
                  <c:v>0.195631102</c:v>
                </c:pt>
                <c:pt idx="343">
                  <c:v>0.144266039</c:v>
                </c:pt>
                <c:pt idx="344">
                  <c:v>0.097894125</c:v>
                </c:pt>
                <c:pt idx="345">
                  <c:v>0.059731953</c:v>
                </c:pt>
                <c:pt idx="346">
                  <c:v>0.031047443</c:v>
                </c:pt>
                <c:pt idx="347">
                  <c:v>0.008297216</c:v>
                </c:pt>
                <c:pt idx="348">
                  <c:v>-0.011922986</c:v>
                </c:pt>
                <c:pt idx="349">
                  <c:v>-0.030625185</c:v>
                </c:pt>
                <c:pt idx="350">
                  <c:v>-0.046699233</c:v>
                </c:pt>
                <c:pt idx="351">
                  <c:v>-0.058441922</c:v>
                </c:pt>
                <c:pt idx="352">
                  <c:v>-0.059029236</c:v>
                </c:pt>
                <c:pt idx="353">
                  <c:v>-0.042378228</c:v>
                </c:pt>
                <c:pt idx="354">
                  <c:v>-0.007866279</c:v>
                </c:pt>
                <c:pt idx="355">
                  <c:v>0.045402173</c:v>
                </c:pt>
                <c:pt idx="356">
                  <c:v>0.122501388</c:v>
                </c:pt>
                <c:pt idx="357">
                  <c:v>0.226034001</c:v>
                </c:pt>
                <c:pt idx="358">
                  <c:v>0.355997533</c:v>
                </c:pt>
                <c:pt idx="359">
                  <c:v>0.50959146</c:v>
                </c:pt>
                <c:pt idx="360">
                  <c:v>0.679939628</c:v>
                </c:pt>
                <c:pt idx="361">
                  <c:v>0.855070412</c:v>
                </c:pt>
                <c:pt idx="362">
                  <c:v>1.025619626</c:v>
                </c:pt>
                <c:pt idx="363">
                  <c:v>1.185001493</c:v>
                </c:pt>
                <c:pt idx="364">
                  <c:v>1.321276307</c:v>
                </c:pt>
                <c:pt idx="365">
                  <c:v>1.426272988</c:v>
                </c:pt>
                <c:pt idx="366">
                  <c:v>1.499163508</c:v>
                </c:pt>
                <c:pt idx="367">
                  <c:v>1.540802121</c:v>
                </c:pt>
                <c:pt idx="368">
                  <c:v>1.555276513</c:v>
                </c:pt>
                <c:pt idx="369">
                  <c:v>1.557346821</c:v>
                </c:pt>
                <c:pt idx="370">
                  <c:v>1.560737014</c:v>
                </c:pt>
                <c:pt idx="371">
                  <c:v>1.571379662</c:v>
                </c:pt>
                <c:pt idx="372">
                  <c:v>1.589577675</c:v>
                </c:pt>
                <c:pt idx="373">
                  <c:v>1.61340332</c:v>
                </c:pt>
                <c:pt idx="374">
                  <c:v>1.634552002</c:v>
                </c:pt>
                <c:pt idx="375">
                  <c:v>1.637628555</c:v>
                </c:pt>
                <c:pt idx="376">
                  <c:v>1.612888813</c:v>
                </c:pt>
                <c:pt idx="377">
                  <c:v>1.556149006</c:v>
                </c:pt>
                <c:pt idx="378">
                  <c:v>1.463828683</c:v>
                </c:pt>
                <c:pt idx="379">
                  <c:v>1.339356661</c:v>
                </c:pt>
                <c:pt idx="380">
                  <c:v>1.193842411</c:v>
                </c:pt>
                <c:pt idx="381">
                  <c:v>1.035232306</c:v>
                </c:pt>
                <c:pt idx="382">
                  <c:v>0.86720109</c:v>
                </c:pt>
                <c:pt idx="383">
                  <c:v>0.69619149</c:v>
                </c:pt>
                <c:pt idx="384">
                  <c:v>0.528150618</c:v>
                </c:pt>
                <c:pt idx="385">
                  <c:v>0.363981128</c:v>
                </c:pt>
                <c:pt idx="386">
                  <c:v>0.20477432</c:v>
                </c:pt>
                <c:pt idx="387">
                  <c:v>0.053385537</c:v>
                </c:pt>
                <c:pt idx="388">
                  <c:v>-0.092676535</c:v>
                </c:pt>
                <c:pt idx="389">
                  <c:v>-0.237091407</c:v>
                </c:pt>
                <c:pt idx="390">
                  <c:v>-0.373853743</c:v>
                </c:pt>
                <c:pt idx="391">
                  <c:v>-0.49681899</c:v>
                </c:pt>
                <c:pt idx="392">
                  <c:v>-0.602801383</c:v>
                </c:pt>
                <c:pt idx="393">
                  <c:v>-0.693550169</c:v>
                </c:pt>
                <c:pt idx="394">
                  <c:v>-0.766244233</c:v>
                </c:pt>
                <c:pt idx="395">
                  <c:v>-0.823625624</c:v>
                </c:pt>
                <c:pt idx="396">
                  <c:v>-0.86951524</c:v>
                </c:pt>
                <c:pt idx="397">
                  <c:v>-0.901993692</c:v>
                </c:pt>
                <c:pt idx="398">
                  <c:v>-0.914867043</c:v>
                </c:pt>
                <c:pt idx="399">
                  <c:v>-0.902979016</c:v>
                </c:pt>
                <c:pt idx="400">
                  <c:v>-0.865172565</c:v>
                </c:pt>
                <c:pt idx="401">
                  <c:v>-0.804973185</c:v>
                </c:pt>
                <c:pt idx="402">
                  <c:v>-0.733975828</c:v>
                </c:pt>
                <c:pt idx="403">
                  <c:v>-0.667106569</c:v>
                </c:pt>
                <c:pt idx="404">
                  <c:v>-0.612232149</c:v>
                </c:pt>
                <c:pt idx="405">
                  <c:v>-0.570740998</c:v>
                </c:pt>
                <c:pt idx="406">
                  <c:v>-0.540564835</c:v>
                </c:pt>
                <c:pt idx="407">
                  <c:v>-0.514685571</c:v>
                </c:pt>
                <c:pt idx="408">
                  <c:v>-0.485409766</c:v>
                </c:pt>
                <c:pt idx="409">
                  <c:v>-0.446964175</c:v>
                </c:pt>
                <c:pt idx="410">
                  <c:v>-0.397356302</c:v>
                </c:pt>
                <c:pt idx="411">
                  <c:v>-0.334476322</c:v>
                </c:pt>
                <c:pt idx="412">
                  <c:v>-0.25773108</c:v>
                </c:pt>
                <c:pt idx="413">
                  <c:v>-0.172218129</c:v>
                </c:pt>
                <c:pt idx="414">
                  <c:v>-0.083944656</c:v>
                </c:pt>
                <c:pt idx="415">
                  <c:v>-0.002806199</c:v>
                </c:pt>
                <c:pt idx="416">
                  <c:v>0.061476916</c:v>
                </c:pt>
                <c:pt idx="417">
                  <c:v>0.09933351</c:v>
                </c:pt>
                <c:pt idx="418">
                  <c:v>0.105900697</c:v>
                </c:pt>
                <c:pt idx="419">
                  <c:v>0.081942096</c:v>
                </c:pt>
                <c:pt idx="420">
                  <c:v>0.032890033</c:v>
                </c:pt>
                <c:pt idx="421">
                  <c:v>-0.035501618</c:v>
                </c:pt>
                <c:pt idx="422">
                  <c:v>-0.116000473</c:v>
                </c:pt>
                <c:pt idx="423">
                  <c:v>-0.206592783</c:v>
                </c:pt>
                <c:pt idx="424">
                  <c:v>-0.307365805</c:v>
                </c:pt>
                <c:pt idx="425">
                  <c:v>-0.420151144</c:v>
                </c:pt>
                <c:pt idx="426">
                  <c:v>-0.540337443</c:v>
                </c:pt>
                <c:pt idx="427">
                  <c:v>-0.660624743</c:v>
                </c:pt>
                <c:pt idx="428">
                  <c:v>-0.779034615</c:v>
                </c:pt>
                <c:pt idx="429">
                  <c:v>-0.894676626</c:v>
                </c:pt>
                <c:pt idx="430">
                  <c:v>-1.011554003</c:v>
                </c:pt>
                <c:pt idx="431">
                  <c:v>-1.133800387</c:v>
                </c:pt>
                <c:pt idx="432">
                  <c:v>-1.264723778</c:v>
                </c:pt>
                <c:pt idx="433">
                  <c:v>-1.402938962</c:v>
                </c:pt>
                <c:pt idx="434">
                  <c:v>-1.539470673</c:v>
                </c:pt>
                <c:pt idx="435">
                  <c:v>-1.665106297</c:v>
                </c:pt>
                <c:pt idx="436">
                  <c:v>-1.771201253</c:v>
                </c:pt>
                <c:pt idx="437">
                  <c:v>-1.851351976</c:v>
                </c:pt>
                <c:pt idx="438">
                  <c:v>-1.902746677</c:v>
                </c:pt>
                <c:pt idx="439">
                  <c:v>-1.930023909</c:v>
                </c:pt>
                <c:pt idx="440">
                  <c:v>-1.9384377</c:v>
                </c:pt>
                <c:pt idx="441">
                  <c:v>-1.931244373</c:v>
                </c:pt>
                <c:pt idx="442">
                  <c:v>-1.908409476</c:v>
                </c:pt>
                <c:pt idx="443">
                  <c:v>-1.872373223</c:v>
                </c:pt>
                <c:pt idx="444">
                  <c:v>-1.827415228</c:v>
                </c:pt>
                <c:pt idx="445">
                  <c:v>-1.775596023</c:v>
                </c:pt>
                <c:pt idx="446">
                  <c:v>-1.724829316</c:v>
                </c:pt>
                <c:pt idx="447">
                  <c:v>-1.675973654</c:v>
                </c:pt>
                <c:pt idx="448">
                  <c:v>-1.6185534</c:v>
                </c:pt>
                <c:pt idx="449">
                  <c:v>-1.542016625</c:v>
                </c:pt>
                <c:pt idx="450">
                  <c:v>-1.444733262</c:v>
                </c:pt>
                <c:pt idx="451">
                  <c:v>-1.333816767</c:v>
                </c:pt>
                <c:pt idx="452">
                  <c:v>-1.216794133</c:v>
                </c:pt>
                <c:pt idx="453">
                  <c:v>-1.109449983</c:v>
                </c:pt>
                <c:pt idx="454">
                  <c:v>-1.019860506</c:v>
                </c:pt>
                <c:pt idx="455">
                  <c:v>-0.948679268</c:v>
                </c:pt>
                <c:pt idx="456">
                  <c:v>-0.89453423</c:v>
                </c:pt>
                <c:pt idx="457">
                  <c:v>-0.8590011</c:v>
                </c:pt>
                <c:pt idx="458">
                  <c:v>-0.840293944</c:v>
                </c:pt>
                <c:pt idx="459">
                  <c:v>-0.829255879</c:v>
                </c:pt>
                <c:pt idx="460">
                  <c:v>-0.824607313</c:v>
                </c:pt>
                <c:pt idx="461">
                  <c:v>-0.819858849</c:v>
                </c:pt>
                <c:pt idx="462">
                  <c:v>-0.808062911</c:v>
                </c:pt>
                <c:pt idx="463">
                  <c:v>-0.784318447</c:v>
                </c:pt>
                <c:pt idx="464">
                  <c:v>-0.751636207</c:v>
                </c:pt>
                <c:pt idx="465">
                  <c:v>-0.712742805</c:v>
                </c:pt>
                <c:pt idx="466">
                  <c:v>-0.673766851</c:v>
                </c:pt>
                <c:pt idx="467">
                  <c:v>-0.651428044</c:v>
                </c:pt>
                <c:pt idx="468">
                  <c:v>-0.65836072</c:v>
                </c:pt>
                <c:pt idx="469">
                  <c:v>-0.699283838</c:v>
                </c:pt>
                <c:pt idx="470">
                  <c:v>-0.77007997</c:v>
                </c:pt>
                <c:pt idx="471">
                  <c:v>-0.860865831</c:v>
                </c:pt>
                <c:pt idx="472">
                  <c:v>-0.956994295</c:v>
                </c:pt>
                <c:pt idx="473">
                  <c:v>-1.051590204</c:v>
                </c:pt>
                <c:pt idx="474">
                  <c:v>-1.1488626</c:v>
                </c:pt>
                <c:pt idx="475">
                  <c:v>-1.252295256</c:v>
                </c:pt>
                <c:pt idx="476">
                  <c:v>-1.361319542</c:v>
                </c:pt>
                <c:pt idx="477">
                  <c:v>-1.470841527</c:v>
                </c:pt>
                <c:pt idx="478">
                  <c:v>-1.579329371</c:v>
                </c:pt>
                <c:pt idx="479">
                  <c:v>-1.682300687</c:v>
                </c:pt>
                <c:pt idx="480">
                  <c:v>-1.784147739</c:v>
                </c:pt>
                <c:pt idx="481">
                  <c:v>-1.889523268</c:v>
                </c:pt>
                <c:pt idx="482">
                  <c:v>-1.994845986</c:v>
                </c:pt>
                <c:pt idx="483">
                  <c:v>-2.087595701</c:v>
                </c:pt>
                <c:pt idx="484">
                  <c:v>-2.15383935</c:v>
                </c:pt>
                <c:pt idx="485">
                  <c:v>-2.19745636</c:v>
                </c:pt>
                <c:pt idx="486">
                  <c:v>-2.209282637</c:v>
                </c:pt>
                <c:pt idx="487">
                  <c:v>-2.19431138</c:v>
                </c:pt>
                <c:pt idx="488">
                  <c:v>-2.152854681</c:v>
                </c:pt>
                <c:pt idx="489">
                  <c:v>-2.082583189</c:v>
                </c:pt>
                <c:pt idx="490">
                  <c:v>-1.988097548</c:v>
                </c:pt>
                <c:pt idx="491">
                  <c:v>-1.865292668</c:v>
                </c:pt>
                <c:pt idx="492">
                  <c:v>-1.726421356</c:v>
                </c:pt>
                <c:pt idx="493">
                  <c:v>-1.579537272</c:v>
                </c:pt>
                <c:pt idx="494">
                  <c:v>-1.435231924</c:v>
                </c:pt>
                <c:pt idx="495">
                  <c:v>-1.2993325</c:v>
                </c:pt>
                <c:pt idx="496">
                  <c:v>-1.170881629</c:v>
                </c:pt>
                <c:pt idx="497">
                  <c:v>-1.052889585</c:v>
                </c:pt>
                <c:pt idx="498">
                  <c:v>-0.937365413</c:v>
                </c:pt>
                <c:pt idx="499">
                  <c:v>-0.820973992</c:v>
                </c:pt>
                <c:pt idx="500">
                  <c:v>-0.696191847</c:v>
                </c:pt>
                <c:pt idx="501">
                  <c:v>-0.562903225</c:v>
                </c:pt>
                <c:pt idx="502">
                  <c:v>-0.428409904</c:v>
                </c:pt>
                <c:pt idx="503">
                  <c:v>-0.300813317</c:v>
                </c:pt>
                <c:pt idx="504">
                  <c:v>-0.192116439</c:v>
                </c:pt>
                <c:pt idx="505">
                  <c:v>-0.103821062</c:v>
                </c:pt>
                <c:pt idx="506">
                  <c:v>-0.037206542</c:v>
                </c:pt>
                <c:pt idx="507">
                  <c:v>0.012493593</c:v>
                </c:pt>
                <c:pt idx="508">
                  <c:v>0.046042349</c:v>
                </c:pt>
                <c:pt idx="509">
                  <c:v>0.061415337</c:v>
                </c:pt>
                <c:pt idx="510">
                  <c:v>0.058281191</c:v>
                </c:pt>
                <c:pt idx="511">
                  <c:v>0.034837041</c:v>
                </c:pt>
                <c:pt idx="512">
                  <c:v>0.004093376</c:v>
                </c:pt>
                <c:pt idx="513">
                  <c:v>-0.019039331</c:v>
                </c:pt>
                <c:pt idx="514">
                  <c:v>-0.025763365</c:v>
                </c:pt>
                <c:pt idx="515">
                  <c:v>-0.019801565</c:v>
                </c:pt>
                <c:pt idx="516">
                  <c:v>-0.004895403</c:v>
                </c:pt>
                <c:pt idx="517">
                  <c:v>0.011369197</c:v>
                </c:pt>
                <c:pt idx="518">
                  <c:v>0.024103565</c:v>
                </c:pt>
                <c:pt idx="519">
                  <c:v>0.033999398</c:v>
                </c:pt>
                <c:pt idx="520">
                  <c:v>0.038126472</c:v>
                </c:pt>
                <c:pt idx="521">
                  <c:v>0.027133418</c:v>
                </c:pt>
                <c:pt idx="522">
                  <c:v>-0.008149914</c:v>
                </c:pt>
                <c:pt idx="523">
                  <c:v>-0.064488262</c:v>
                </c:pt>
                <c:pt idx="524">
                  <c:v>-0.136803776</c:v>
                </c:pt>
                <c:pt idx="525">
                  <c:v>-0.213802055</c:v>
                </c:pt>
                <c:pt idx="526">
                  <c:v>-0.280387044</c:v>
                </c:pt>
                <c:pt idx="527">
                  <c:v>-0.326123476</c:v>
                </c:pt>
                <c:pt idx="528">
                  <c:v>-0.346068919</c:v>
                </c:pt>
                <c:pt idx="529">
                  <c:v>-0.341607332</c:v>
                </c:pt>
                <c:pt idx="530">
                  <c:v>-0.315227449</c:v>
                </c:pt>
                <c:pt idx="531">
                  <c:v>-0.28098613</c:v>
                </c:pt>
                <c:pt idx="532">
                  <c:v>-0.250366598</c:v>
                </c:pt>
                <c:pt idx="533">
                  <c:v>-0.229587555</c:v>
                </c:pt>
                <c:pt idx="534">
                  <c:v>-0.215841129</c:v>
                </c:pt>
                <c:pt idx="535">
                  <c:v>-0.202759787</c:v>
                </c:pt>
                <c:pt idx="536">
                  <c:v>-0.177460656</c:v>
                </c:pt>
                <c:pt idx="537">
                  <c:v>-0.125360698</c:v>
                </c:pt>
                <c:pt idx="538">
                  <c:v>-0.042694803</c:v>
                </c:pt>
                <c:pt idx="539">
                  <c:v>0.070461847</c:v>
                </c:pt>
                <c:pt idx="540">
                  <c:v>0.216595381</c:v>
                </c:pt>
                <c:pt idx="541">
                  <c:v>0.397198975</c:v>
                </c:pt>
                <c:pt idx="542">
                  <c:v>0.60345614</c:v>
                </c:pt>
                <c:pt idx="543">
                  <c:v>0.82223016</c:v>
                </c:pt>
                <c:pt idx="544">
                  <c:v>1.035039067</c:v>
                </c:pt>
                <c:pt idx="545">
                  <c:v>1.216564417</c:v>
                </c:pt>
                <c:pt idx="546">
                  <c:v>1.356863499</c:v>
                </c:pt>
                <c:pt idx="547">
                  <c:v>1.453901529</c:v>
                </c:pt>
                <c:pt idx="548">
                  <c:v>1.513481379</c:v>
                </c:pt>
                <c:pt idx="549">
                  <c:v>1.539897799</c:v>
                </c:pt>
                <c:pt idx="550">
                  <c:v>1.554779291</c:v>
                </c:pt>
                <c:pt idx="551">
                  <c:v>1.57365346</c:v>
                </c:pt>
                <c:pt idx="552">
                  <c:v>1.601836085</c:v>
                </c:pt>
                <c:pt idx="553">
                  <c:v>1.637367487</c:v>
                </c:pt>
                <c:pt idx="554">
                  <c:v>1.674353242</c:v>
                </c:pt>
                <c:pt idx="555">
                  <c:v>1.707646966</c:v>
                </c:pt>
                <c:pt idx="556">
                  <c:v>1.723710775</c:v>
                </c:pt>
                <c:pt idx="557">
                  <c:v>1.722422957</c:v>
                </c:pt>
                <c:pt idx="558">
                  <c:v>1.700938225</c:v>
                </c:pt>
                <c:pt idx="559">
                  <c:v>1.651638031</c:v>
                </c:pt>
                <c:pt idx="560">
                  <c:v>1.572746754</c:v>
                </c:pt>
                <c:pt idx="561">
                  <c:v>1.468247771</c:v>
                </c:pt>
                <c:pt idx="562">
                  <c:v>1.352852464</c:v>
                </c:pt>
                <c:pt idx="563">
                  <c:v>1.236500621</c:v>
                </c:pt>
                <c:pt idx="564">
                  <c:v>1.143504739</c:v>
                </c:pt>
                <c:pt idx="565">
                  <c:v>1.084439635</c:v>
                </c:pt>
                <c:pt idx="566">
                  <c:v>1.056193471</c:v>
                </c:pt>
                <c:pt idx="567">
                  <c:v>1.054417849</c:v>
                </c:pt>
                <c:pt idx="568">
                  <c:v>1.063005447</c:v>
                </c:pt>
                <c:pt idx="569">
                  <c:v>1.064141154</c:v>
                </c:pt>
                <c:pt idx="570">
                  <c:v>1.037799239</c:v>
                </c:pt>
                <c:pt idx="571">
                  <c:v>0.982714951</c:v>
                </c:pt>
                <c:pt idx="572">
                  <c:v>0.899789035</c:v>
                </c:pt>
                <c:pt idx="573">
                  <c:v>0.796453953</c:v>
                </c:pt>
                <c:pt idx="574">
                  <c:v>0.695599735</c:v>
                </c:pt>
                <c:pt idx="575">
                  <c:v>0.61122483</c:v>
                </c:pt>
                <c:pt idx="576">
                  <c:v>0.552372396</c:v>
                </c:pt>
                <c:pt idx="577">
                  <c:v>0.522534072</c:v>
                </c:pt>
                <c:pt idx="578">
                  <c:v>0.527303159</c:v>
                </c:pt>
                <c:pt idx="579">
                  <c:v>0.561010838</c:v>
                </c:pt>
                <c:pt idx="580">
                  <c:v>0.613675475</c:v>
                </c:pt>
                <c:pt idx="581">
                  <c:v>0.68018502</c:v>
                </c:pt>
                <c:pt idx="582">
                  <c:v>0.739915848</c:v>
                </c:pt>
                <c:pt idx="583">
                  <c:v>0.780486286</c:v>
                </c:pt>
                <c:pt idx="584">
                  <c:v>0.800923645</c:v>
                </c:pt>
                <c:pt idx="585">
                  <c:v>0.81563431</c:v>
                </c:pt>
                <c:pt idx="586">
                  <c:v>0.834023654</c:v>
                </c:pt>
                <c:pt idx="587">
                  <c:v>0.866530895</c:v>
                </c:pt>
                <c:pt idx="588">
                  <c:v>0.924717546</c:v>
                </c:pt>
                <c:pt idx="589">
                  <c:v>1.002075076</c:v>
                </c:pt>
                <c:pt idx="590">
                  <c:v>1.096459031</c:v>
                </c:pt>
                <c:pt idx="591">
                  <c:v>1.206250429</c:v>
                </c:pt>
                <c:pt idx="592">
                  <c:v>1.329950094</c:v>
                </c:pt>
                <c:pt idx="593">
                  <c:v>1.451504827</c:v>
                </c:pt>
                <c:pt idx="594">
                  <c:v>1.556185246</c:v>
                </c:pt>
                <c:pt idx="595">
                  <c:v>1.630862713</c:v>
                </c:pt>
                <c:pt idx="596">
                  <c:v>1.657840252</c:v>
                </c:pt>
                <c:pt idx="597">
                  <c:v>1.647153616</c:v>
                </c:pt>
                <c:pt idx="598">
                  <c:v>1.605150938</c:v>
                </c:pt>
                <c:pt idx="599">
                  <c:v>1.542344689</c:v>
                </c:pt>
                <c:pt idx="600">
                  <c:v>1.464199066</c:v>
                </c:pt>
                <c:pt idx="601">
                  <c:v>1.374052048</c:v>
                </c:pt>
                <c:pt idx="602">
                  <c:v>1.287322044</c:v>
                </c:pt>
                <c:pt idx="603">
                  <c:v>1.20176971</c:v>
                </c:pt>
                <c:pt idx="604">
                  <c:v>1.126325965</c:v>
                </c:pt>
                <c:pt idx="605">
                  <c:v>1.062411904</c:v>
                </c:pt>
                <c:pt idx="606">
                  <c:v>0.998560488</c:v>
                </c:pt>
                <c:pt idx="607">
                  <c:v>0.929078519</c:v>
                </c:pt>
                <c:pt idx="608">
                  <c:v>0.847753406</c:v>
                </c:pt>
                <c:pt idx="609">
                  <c:v>0.75478816</c:v>
                </c:pt>
                <c:pt idx="610">
                  <c:v>0.639398694</c:v>
                </c:pt>
                <c:pt idx="611">
                  <c:v>0.503829896</c:v>
                </c:pt>
                <c:pt idx="612">
                  <c:v>0.350760072</c:v>
                </c:pt>
                <c:pt idx="613">
                  <c:v>0.18857722</c:v>
                </c:pt>
                <c:pt idx="614">
                  <c:v>0.03851036</c:v>
                </c:pt>
                <c:pt idx="615">
                  <c:v>-0.082802467</c:v>
                </c:pt>
                <c:pt idx="616">
                  <c:v>-0.165905401</c:v>
                </c:pt>
                <c:pt idx="617">
                  <c:v>-0.220635325</c:v>
                </c:pt>
                <c:pt idx="618">
                  <c:v>-0.252665311</c:v>
                </c:pt>
                <c:pt idx="619">
                  <c:v>-0.267949611</c:v>
                </c:pt>
                <c:pt idx="620">
                  <c:v>-0.274541914</c:v>
                </c:pt>
                <c:pt idx="621">
                  <c:v>-0.271776557</c:v>
                </c:pt>
                <c:pt idx="622">
                  <c:v>-0.271353751</c:v>
                </c:pt>
                <c:pt idx="623">
                  <c:v>-0.28471911</c:v>
                </c:pt>
                <c:pt idx="624">
                  <c:v>-0.323519111</c:v>
                </c:pt>
                <c:pt idx="625">
                  <c:v>-0.378717154</c:v>
                </c:pt>
                <c:pt idx="626">
                  <c:v>-0.435017824</c:v>
                </c:pt>
                <c:pt idx="627">
                  <c:v>-0.474728644</c:v>
                </c:pt>
                <c:pt idx="628">
                  <c:v>-0.475941658</c:v>
                </c:pt>
                <c:pt idx="629">
                  <c:v>-0.439981282</c:v>
                </c:pt>
                <c:pt idx="630">
                  <c:v>-0.374850988</c:v>
                </c:pt>
                <c:pt idx="631">
                  <c:v>-0.292721897</c:v>
                </c:pt>
                <c:pt idx="632">
                  <c:v>-0.199486166</c:v>
                </c:pt>
                <c:pt idx="633">
                  <c:v>-0.105423614</c:v>
                </c:pt>
                <c:pt idx="634">
                  <c:v>-0.02311437</c:v>
                </c:pt>
                <c:pt idx="635">
                  <c:v>0.04983595</c:v>
                </c:pt>
                <c:pt idx="636">
                  <c:v>0.108323567</c:v>
                </c:pt>
                <c:pt idx="637">
                  <c:v>0.152883336</c:v>
                </c:pt>
                <c:pt idx="638">
                  <c:v>0.194350675</c:v>
                </c:pt>
                <c:pt idx="639">
                  <c:v>0.242586836</c:v>
                </c:pt>
                <c:pt idx="640">
                  <c:v>0.29704693</c:v>
                </c:pt>
                <c:pt idx="641">
                  <c:v>0.357251376</c:v>
                </c:pt>
                <c:pt idx="642">
                  <c:v>0.431339353</c:v>
                </c:pt>
                <c:pt idx="643">
                  <c:v>0.517715633</c:v>
                </c:pt>
                <c:pt idx="644">
                  <c:v>0.607854605</c:v>
                </c:pt>
                <c:pt idx="645">
                  <c:v>0.692935288</c:v>
                </c:pt>
                <c:pt idx="646">
                  <c:v>0.752408504</c:v>
                </c:pt>
                <c:pt idx="647">
                  <c:v>0.776092649</c:v>
                </c:pt>
                <c:pt idx="648">
                  <c:v>0.758451462</c:v>
                </c:pt>
                <c:pt idx="649">
                  <c:v>0.704345167</c:v>
                </c:pt>
                <c:pt idx="650">
                  <c:v>0.615581274</c:v>
                </c:pt>
                <c:pt idx="651">
                  <c:v>0.483936667</c:v>
                </c:pt>
                <c:pt idx="652">
                  <c:v>0.328791618</c:v>
                </c:pt>
                <c:pt idx="653">
                  <c:v>0.159019709</c:v>
                </c:pt>
                <c:pt idx="654">
                  <c:v>-0.007230878</c:v>
                </c:pt>
                <c:pt idx="655">
                  <c:v>-0.146536693</c:v>
                </c:pt>
                <c:pt idx="656">
                  <c:v>-0.243456885</c:v>
                </c:pt>
                <c:pt idx="657">
                  <c:v>-0.305697054</c:v>
                </c:pt>
                <c:pt idx="658">
                  <c:v>-0.359529912</c:v>
                </c:pt>
                <c:pt idx="659">
                  <c:v>-0.415247142</c:v>
                </c:pt>
                <c:pt idx="660">
                  <c:v>-0.491652906</c:v>
                </c:pt>
                <c:pt idx="661">
                  <c:v>-0.594085932</c:v>
                </c:pt>
                <c:pt idx="662">
                  <c:v>-0.71308583</c:v>
                </c:pt>
                <c:pt idx="663">
                  <c:v>-0.834602535</c:v>
                </c:pt>
                <c:pt idx="664">
                  <c:v>-0.94960928</c:v>
                </c:pt>
                <c:pt idx="665">
                  <c:v>-1.049099565</c:v>
                </c:pt>
                <c:pt idx="666">
                  <c:v>-1.108725429</c:v>
                </c:pt>
                <c:pt idx="667">
                  <c:v>-1.13285327</c:v>
                </c:pt>
                <c:pt idx="668">
                  <c:v>-1.120598316</c:v>
                </c:pt>
                <c:pt idx="669">
                  <c:v>-1.075857878</c:v>
                </c:pt>
                <c:pt idx="670">
                  <c:v>-1.015538812</c:v>
                </c:pt>
                <c:pt idx="671">
                  <c:v>-0.959954202</c:v>
                </c:pt>
                <c:pt idx="672">
                  <c:v>-0.926060617</c:v>
                </c:pt>
                <c:pt idx="673">
                  <c:v>-0.913019538</c:v>
                </c:pt>
                <c:pt idx="674">
                  <c:v>-0.92997092</c:v>
                </c:pt>
                <c:pt idx="675">
                  <c:v>-0.963984311</c:v>
                </c:pt>
                <c:pt idx="676">
                  <c:v>-0.993295729</c:v>
                </c:pt>
                <c:pt idx="677">
                  <c:v>-1.004071236</c:v>
                </c:pt>
                <c:pt idx="678">
                  <c:v>-0.986932039</c:v>
                </c:pt>
                <c:pt idx="679">
                  <c:v>-0.942634046</c:v>
                </c:pt>
                <c:pt idx="680">
                  <c:v>-0.877261639</c:v>
                </c:pt>
                <c:pt idx="681">
                  <c:v>-0.815523267</c:v>
                </c:pt>
                <c:pt idx="682">
                  <c:v>-0.760350525</c:v>
                </c:pt>
                <c:pt idx="683">
                  <c:v>-0.713506997</c:v>
                </c:pt>
                <c:pt idx="684">
                  <c:v>-0.680715561</c:v>
                </c:pt>
                <c:pt idx="685">
                  <c:v>-0.662715912</c:v>
                </c:pt>
                <c:pt idx="686">
                  <c:v>-0.66339761</c:v>
                </c:pt>
                <c:pt idx="687">
                  <c:v>-0.685809493</c:v>
                </c:pt>
                <c:pt idx="688">
                  <c:v>-0.735733449</c:v>
                </c:pt>
                <c:pt idx="689">
                  <c:v>-0.795343697</c:v>
                </c:pt>
                <c:pt idx="690">
                  <c:v>-0.845380425</c:v>
                </c:pt>
                <c:pt idx="691">
                  <c:v>-0.881486118</c:v>
                </c:pt>
                <c:pt idx="692">
                  <c:v>-0.893592834</c:v>
                </c:pt>
                <c:pt idx="693">
                  <c:v>-0.884059191</c:v>
                </c:pt>
                <c:pt idx="694">
                  <c:v>-0.864826262</c:v>
                </c:pt>
                <c:pt idx="695">
                  <c:v>-0.853123069</c:v>
                </c:pt>
                <c:pt idx="696">
                  <c:v>-0.852149069</c:v>
                </c:pt>
                <c:pt idx="697">
                  <c:v>-0.867913246</c:v>
                </c:pt>
                <c:pt idx="698">
                  <c:v>-0.911006033</c:v>
                </c:pt>
                <c:pt idx="699">
                  <c:v>-0.972621202</c:v>
                </c:pt>
                <c:pt idx="700">
                  <c:v>-1.047493219</c:v>
                </c:pt>
                <c:pt idx="701">
                  <c:v>-1.131352067</c:v>
                </c:pt>
                <c:pt idx="702">
                  <c:v>-1.216476798</c:v>
                </c:pt>
                <c:pt idx="703">
                  <c:v>-1.284620404</c:v>
                </c:pt>
                <c:pt idx="704">
                  <c:v>-1.327351332</c:v>
                </c:pt>
                <c:pt idx="705">
                  <c:v>-1.345410347</c:v>
                </c:pt>
                <c:pt idx="706">
                  <c:v>-1.330967784</c:v>
                </c:pt>
                <c:pt idx="707">
                  <c:v>-1.295084</c:v>
                </c:pt>
                <c:pt idx="708">
                  <c:v>-1.256136179</c:v>
                </c:pt>
                <c:pt idx="709">
                  <c:v>-1.229885697</c:v>
                </c:pt>
                <c:pt idx="710">
                  <c:v>-1.21976769</c:v>
                </c:pt>
                <c:pt idx="711">
                  <c:v>-1.226970196</c:v>
                </c:pt>
                <c:pt idx="712">
                  <c:v>-1.247713447</c:v>
                </c:pt>
                <c:pt idx="713">
                  <c:v>-1.262760401</c:v>
                </c:pt>
                <c:pt idx="714">
                  <c:v>-1.267139196</c:v>
                </c:pt>
                <c:pt idx="715">
                  <c:v>-1.261079788</c:v>
                </c:pt>
                <c:pt idx="716">
                  <c:v>-1.237982035</c:v>
                </c:pt>
                <c:pt idx="717">
                  <c:v>-1.191813231</c:v>
                </c:pt>
                <c:pt idx="718">
                  <c:v>-1.125908732</c:v>
                </c:pt>
                <c:pt idx="719">
                  <c:v>-1.047097325</c:v>
                </c:pt>
                <c:pt idx="720">
                  <c:v>-0.96136117</c:v>
                </c:pt>
                <c:pt idx="721">
                  <c:v>-0.886530757</c:v>
                </c:pt>
                <c:pt idx="722">
                  <c:v>-0.839723051</c:v>
                </c:pt>
                <c:pt idx="723">
                  <c:v>-0.825381517</c:v>
                </c:pt>
                <c:pt idx="724">
                  <c:v>-0.843626738</c:v>
                </c:pt>
                <c:pt idx="725">
                  <c:v>-0.891933739</c:v>
                </c:pt>
                <c:pt idx="726">
                  <c:v>-0.956386864</c:v>
                </c:pt>
                <c:pt idx="727">
                  <c:v>-1.022997141</c:v>
                </c:pt>
                <c:pt idx="728">
                  <c:v>-1.084760427</c:v>
                </c:pt>
                <c:pt idx="729">
                  <c:v>-1.135941148</c:v>
                </c:pt>
                <c:pt idx="730">
                  <c:v>-1.165352464</c:v>
                </c:pt>
                <c:pt idx="731">
                  <c:v>-1.174162149</c:v>
                </c:pt>
                <c:pt idx="732">
                  <c:v>-1.164061904</c:v>
                </c:pt>
                <c:pt idx="733">
                  <c:v>-1.131468892</c:v>
                </c:pt>
                <c:pt idx="734">
                  <c:v>-1.083292127</c:v>
                </c:pt>
                <c:pt idx="735">
                  <c:v>-1.026969552</c:v>
                </c:pt>
                <c:pt idx="736">
                  <c:v>-0.975275576</c:v>
                </c:pt>
                <c:pt idx="737">
                  <c:v>-0.934493542</c:v>
                </c:pt>
                <c:pt idx="738">
                  <c:v>-0.911180615</c:v>
                </c:pt>
                <c:pt idx="739">
                  <c:v>-0.89834106</c:v>
                </c:pt>
                <c:pt idx="740">
                  <c:v>-0.878656328</c:v>
                </c:pt>
                <c:pt idx="741">
                  <c:v>-0.844994068</c:v>
                </c:pt>
                <c:pt idx="742">
                  <c:v>-0.790801108</c:v>
                </c:pt>
                <c:pt idx="743">
                  <c:v>-0.717350185</c:v>
                </c:pt>
                <c:pt idx="744">
                  <c:v>-0.622673035</c:v>
                </c:pt>
                <c:pt idx="745">
                  <c:v>-0.512560904</c:v>
                </c:pt>
                <c:pt idx="746">
                  <c:v>-0.386607319</c:v>
                </c:pt>
                <c:pt idx="747">
                  <c:v>-0.243938997</c:v>
                </c:pt>
                <c:pt idx="748">
                  <c:v>-0.101085164</c:v>
                </c:pt>
                <c:pt idx="749">
                  <c:v>0.02955988</c:v>
                </c:pt>
                <c:pt idx="750">
                  <c:v>0.132828519</c:v>
                </c:pt>
                <c:pt idx="751">
                  <c:v>0.204202011</c:v>
                </c:pt>
                <c:pt idx="752">
                  <c:v>0.23996298</c:v>
                </c:pt>
                <c:pt idx="753">
                  <c:v>0.256986141</c:v>
                </c:pt>
                <c:pt idx="754">
                  <c:v>0.275403649</c:v>
                </c:pt>
                <c:pt idx="755">
                  <c:v>0.303225428</c:v>
                </c:pt>
                <c:pt idx="756">
                  <c:v>0.355385184</c:v>
                </c:pt>
                <c:pt idx="757">
                  <c:v>0.434793085</c:v>
                </c:pt>
                <c:pt idx="758">
                  <c:v>0.535603642</c:v>
                </c:pt>
                <c:pt idx="759">
                  <c:v>0.640339851</c:v>
                </c:pt>
                <c:pt idx="760">
                  <c:v>0.739492178</c:v>
                </c:pt>
                <c:pt idx="761">
                  <c:v>0.818154573</c:v>
                </c:pt>
                <c:pt idx="762">
                  <c:v>0.862864196</c:v>
                </c:pt>
                <c:pt idx="763">
                  <c:v>0.878135204</c:v>
                </c:pt>
                <c:pt idx="764">
                  <c:v>0.861308217</c:v>
                </c:pt>
                <c:pt idx="765">
                  <c:v>0.815816045</c:v>
                </c:pt>
                <c:pt idx="766">
                  <c:v>0.746207476</c:v>
                </c:pt>
                <c:pt idx="767">
                  <c:v>0.671510994</c:v>
                </c:pt>
                <c:pt idx="768">
                  <c:v>0.605041027</c:v>
                </c:pt>
                <c:pt idx="769">
                  <c:v>0.554017425</c:v>
                </c:pt>
                <c:pt idx="770">
                  <c:v>0.524988711</c:v>
                </c:pt>
                <c:pt idx="771">
                  <c:v>0.507256448</c:v>
                </c:pt>
                <c:pt idx="772">
                  <c:v>0.486384213</c:v>
                </c:pt>
                <c:pt idx="773">
                  <c:v>0.448467642</c:v>
                </c:pt>
                <c:pt idx="774">
                  <c:v>0.394858509</c:v>
                </c:pt>
                <c:pt idx="775">
                  <c:v>0.322862595</c:v>
                </c:pt>
                <c:pt idx="776">
                  <c:v>0.234103933</c:v>
                </c:pt>
                <c:pt idx="777">
                  <c:v>0.136709154</c:v>
                </c:pt>
                <c:pt idx="778">
                  <c:v>0.029250573</c:v>
                </c:pt>
                <c:pt idx="779">
                  <c:v>-0.081890494</c:v>
                </c:pt>
                <c:pt idx="780">
                  <c:v>-0.185118318</c:v>
                </c:pt>
                <c:pt idx="781">
                  <c:v>-0.260347784</c:v>
                </c:pt>
                <c:pt idx="782">
                  <c:v>-0.300363421</c:v>
                </c:pt>
                <c:pt idx="783">
                  <c:v>-0.311941952</c:v>
                </c:pt>
                <c:pt idx="784">
                  <c:v>-0.293676645</c:v>
                </c:pt>
                <c:pt idx="785">
                  <c:v>-0.255068958</c:v>
                </c:pt>
                <c:pt idx="786">
                  <c:v>-0.204094604</c:v>
                </c:pt>
                <c:pt idx="787">
                  <c:v>-0.142820567</c:v>
                </c:pt>
                <c:pt idx="788">
                  <c:v>-0.074938968</c:v>
                </c:pt>
                <c:pt idx="789">
                  <c:v>-0.003984717</c:v>
                </c:pt>
                <c:pt idx="790">
                  <c:v>0.070010379</c:v>
                </c:pt>
                <c:pt idx="791">
                  <c:v>0.155544057</c:v>
                </c:pt>
                <c:pt idx="792">
                  <c:v>0.257199734</c:v>
                </c:pt>
                <c:pt idx="793">
                  <c:v>0.376440078</c:v>
                </c:pt>
                <c:pt idx="794">
                  <c:v>0.519055486</c:v>
                </c:pt>
                <c:pt idx="795">
                  <c:v>0.681283832</c:v>
                </c:pt>
                <c:pt idx="796">
                  <c:v>0.860518992</c:v>
                </c:pt>
                <c:pt idx="797">
                  <c:v>1.050548792</c:v>
                </c:pt>
                <c:pt idx="798">
                  <c:v>1.24324882</c:v>
                </c:pt>
                <c:pt idx="799">
                  <c:v>1.420651436</c:v>
                </c:pt>
                <c:pt idx="800">
                  <c:v>1.567896485</c:v>
                </c:pt>
                <c:pt idx="801">
                  <c:v>1.682032228</c:v>
                </c:pt>
                <c:pt idx="802">
                  <c:v>1.766842127</c:v>
                </c:pt>
                <c:pt idx="803">
                  <c:v>1.837053299</c:v>
                </c:pt>
                <c:pt idx="804">
                  <c:v>1.90909636</c:v>
                </c:pt>
                <c:pt idx="805">
                  <c:v>1.98667109</c:v>
                </c:pt>
                <c:pt idx="806">
                  <c:v>2.063373327</c:v>
                </c:pt>
                <c:pt idx="807">
                  <c:v>2.131481647</c:v>
                </c:pt>
                <c:pt idx="808">
                  <c:v>2.192530394</c:v>
                </c:pt>
                <c:pt idx="809">
                  <c:v>2.239243269</c:v>
                </c:pt>
                <c:pt idx="810">
                  <c:v>2.269353867</c:v>
                </c:pt>
                <c:pt idx="811">
                  <c:v>2.286958933</c:v>
                </c:pt>
                <c:pt idx="812">
                  <c:v>2.291926146</c:v>
                </c:pt>
                <c:pt idx="813">
                  <c:v>2.27938509</c:v>
                </c:pt>
                <c:pt idx="814">
                  <c:v>2.252833128</c:v>
                </c:pt>
                <c:pt idx="815">
                  <c:v>2.21862793</c:v>
                </c:pt>
                <c:pt idx="816">
                  <c:v>2.174154997</c:v>
                </c:pt>
                <c:pt idx="817">
                  <c:v>2.120639324</c:v>
                </c:pt>
                <c:pt idx="818">
                  <c:v>2.067014694</c:v>
                </c:pt>
                <c:pt idx="819">
                  <c:v>2.006811857</c:v>
                </c:pt>
                <c:pt idx="820">
                  <c:v>1.935197592</c:v>
                </c:pt>
                <c:pt idx="821">
                  <c:v>1.853248358</c:v>
                </c:pt>
                <c:pt idx="822">
                  <c:v>1.761212707</c:v>
                </c:pt>
                <c:pt idx="823">
                  <c:v>1.653973699</c:v>
                </c:pt>
                <c:pt idx="824">
                  <c:v>1.535502434</c:v>
                </c:pt>
                <c:pt idx="825">
                  <c:v>1.416029453</c:v>
                </c:pt>
                <c:pt idx="826">
                  <c:v>1.295082211</c:v>
                </c:pt>
                <c:pt idx="827">
                  <c:v>1.177935243</c:v>
                </c:pt>
                <c:pt idx="828">
                  <c:v>1.069863796</c:v>
                </c:pt>
                <c:pt idx="829">
                  <c:v>0.973222256</c:v>
                </c:pt>
                <c:pt idx="830">
                  <c:v>0.885376215</c:v>
                </c:pt>
                <c:pt idx="831">
                  <c:v>0.813732505</c:v>
                </c:pt>
                <c:pt idx="832">
                  <c:v>0.76894176</c:v>
                </c:pt>
                <c:pt idx="833">
                  <c:v>0.744144738</c:v>
                </c:pt>
                <c:pt idx="834">
                  <c:v>0.739342868</c:v>
                </c:pt>
                <c:pt idx="835">
                  <c:v>0.750166893</c:v>
                </c:pt>
                <c:pt idx="836">
                  <c:v>0.770773172</c:v>
                </c:pt>
                <c:pt idx="837">
                  <c:v>0.793819427</c:v>
                </c:pt>
                <c:pt idx="838">
                  <c:v>0.819449544</c:v>
                </c:pt>
                <c:pt idx="839">
                  <c:v>0.857634008</c:v>
                </c:pt>
                <c:pt idx="840">
                  <c:v>0.903103888</c:v>
                </c:pt>
                <c:pt idx="841">
                  <c:v>0.962542832</c:v>
                </c:pt>
                <c:pt idx="842">
                  <c:v>1.036614418</c:v>
                </c:pt>
                <c:pt idx="843">
                  <c:v>1.123064399</c:v>
                </c:pt>
                <c:pt idx="844">
                  <c:v>1.220117688</c:v>
                </c:pt>
                <c:pt idx="845">
                  <c:v>1.329257607</c:v>
                </c:pt>
                <c:pt idx="846">
                  <c:v>1.449916244</c:v>
                </c:pt>
                <c:pt idx="847">
                  <c:v>1.567551136</c:v>
                </c:pt>
                <c:pt idx="848">
                  <c:v>1.681556106</c:v>
                </c:pt>
                <c:pt idx="849">
                  <c:v>1.782375693</c:v>
                </c:pt>
                <c:pt idx="850">
                  <c:v>1.861317039</c:v>
                </c:pt>
                <c:pt idx="851">
                  <c:v>1.918152213</c:v>
                </c:pt>
                <c:pt idx="852">
                  <c:v>1.950577378</c:v>
                </c:pt>
                <c:pt idx="853">
                  <c:v>1.962257385</c:v>
                </c:pt>
                <c:pt idx="854">
                  <c:v>1.950676441</c:v>
                </c:pt>
                <c:pt idx="855">
                  <c:v>1.926107764</c:v>
                </c:pt>
                <c:pt idx="856">
                  <c:v>1.890163302</c:v>
                </c:pt>
                <c:pt idx="857">
                  <c:v>1.845113754</c:v>
                </c:pt>
                <c:pt idx="858">
                  <c:v>1.794491768</c:v>
                </c:pt>
                <c:pt idx="859">
                  <c:v>1.74131763</c:v>
                </c:pt>
                <c:pt idx="860">
                  <c:v>1.684732199</c:v>
                </c:pt>
                <c:pt idx="861">
                  <c:v>1.621378541</c:v>
                </c:pt>
                <c:pt idx="862">
                  <c:v>1.553815722</c:v>
                </c:pt>
                <c:pt idx="863">
                  <c:v>1.474269629</c:v>
                </c:pt>
                <c:pt idx="864">
                  <c:v>1.378137469</c:v>
                </c:pt>
                <c:pt idx="865">
                  <c:v>1.265918255</c:v>
                </c:pt>
                <c:pt idx="866">
                  <c:v>1.141740441</c:v>
                </c:pt>
                <c:pt idx="867">
                  <c:v>1.010091305</c:v>
                </c:pt>
                <c:pt idx="868">
                  <c:v>0.875293911</c:v>
                </c:pt>
                <c:pt idx="869">
                  <c:v>0.748069108</c:v>
                </c:pt>
                <c:pt idx="870">
                  <c:v>0.624974072</c:v>
                </c:pt>
                <c:pt idx="871">
                  <c:v>0.506690919</c:v>
                </c:pt>
                <c:pt idx="872">
                  <c:v>0.400480121</c:v>
                </c:pt>
                <c:pt idx="873">
                  <c:v>0.306343675</c:v>
                </c:pt>
                <c:pt idx="874">
                  <c:v>0.220341146</c:v>
                </c:pt>
                <c:pt idx="875">
                  <c:v>0.1409273</c:v>
                </c:pt>
                <c:pt idx="876">
                  <c:v>0.062568977</c:v>
                </c:pt>
                <c:pt idx="877">
                  <c:v>-0.028626364</c:v>
                </c:pt>
                <c:pt idx="878">
                  <c:v>-0.136617646</c:v>
                </c:pt>
                <c:pt idx="879">
                  <c:v>-0.256444335</c:v>
                </c:pt>
                <c:pt idx="880">
                  <c:v>-0.380830288</c:v>
                </c:pt>
                <c:pt idx="881">
                  <c:v>-0.499065965</c:v>
                </c:pt>
                <c:pt idx="882">
                  <c:v>-0.594054401</c:v>
                </c:pt>
                <c:pt idx="883">
                  <c:v>-0.653147697</c:v>
                </c:pt>
                <c:pt idx="884">
                  <c:v>-0.674710274</c:v>
                </c:pt>
                <c:pt idx="885">
                  <c:v>-0.660339475</c:v>
                </c:pt>
                <c:pt idx="886">
                  <c:v>-0.612694442</c:v>
                </c:pt>
                <c:pt idx="887">
                  <c:v>-0.546461105</c:v>
                </c:pt>
                <c:pt idx="888">
                  <c:v>-0.476983309</c:v>
                </c:pt>
                <c:pt idx="889">
                  <c:v>-0.41075471</c:v>
                </c:pt>
                <c:pt idx="890">
                  <c:v>-0.355787635</c:v>
                </c:pt>
                <c:pt idx="891">
                  <c:v>-0.319287598</c:v>
                </c:pt>
                <c:pt idx="892">
                  <c:v>-0.300138891</c:v>
                </c:pt>
                <c:pt idx="893">
                  <c:v>-0.288993865</c:v>
                </c:pt>
                <c:pt idx="894">
                  <c:v>-0.280763179</c:v>
                </c:pt>
                <c:pt idx="895">
                  <c:v>-0.267997414</c:v>
                </c:pt>
                <c:pt idx="896">
                  <c:v>-0.236936033</c:v>
                </c:pt>
                <c:pt idx="897">
                  <c:v>-0.189864799</c:v>
                </c:pt>
                <c:pt idx="898">
                  <c:v>-0.134095535</c:v>
                </c:pt>
                <c:pt idx="899">
                  <c:v>-0.078384526</c:v>
                </c:pt>
                <c:pt idx="900">
                  <c:v>-0.032386303</c:v>
                </c:pt>
                <c:pt idx="901">
                  <c:v>-0.008401408</c:v>
                </c:pt>
                <c:pt idx="902">
                  <c:v>-0.010401866</c:v>
                </c:pt>
                <c:pt idx="903">
                  <c:v>-0.033317756</c:v>
                </c:pt>
                <c:pt idx="904">
                  <c:v>-0.080109097</c:v>
                </c:pt>
                <c:pt idx="905">
                  <c:v>-0.146714821</c:v>
                </c:pt>
                <c:pt idx="906">
                  <c:v>-0.225522757</c:v>
                </c:pt>
                <c:pt idx="907">
                  <c:v>-0.312860727</c:v>
                </c:pt>
                <c:pt idx="908">
                  <c:v>-0.403070867</c:v>
                </c:pt>
                <c:pt idx="909">
                  <c:v>-0.49011445</c:v>
                </c:pt>
                <c:pt idx="910">
                  <c:v>-0.568330646</c:v>
                </c:pt>
                <c:pt idx="911">
                  <c:v>-0.641470194</c:v>
                </c:pt>
                <c:pt idx="912">
                  <c:v>-0.708156407</c:v>
                </c:pt>
                <c:pt idx="913">
                  <c:v>-0.769286633</c:v>
                </c:pt>
                <c:pt idx="914">
                  <c:v>-0.828914523</c:v>
                </c:pt>
                <c:pt idx="915">
                  <c:v>-0.892900825</c:v>
                </c:pt>
                <c:pt idx="916">
                  <c:v>-0.962769449</c:v>
                </c:pt>
                <c:pt idx="917">
                  <c:v>-1.038580894</c:v>
                </c:pt>
                <c:pt idx="918">
                  <c:v>-1.124519706</c:v>
                </c:pt>
                <c:pt idx="919">
                  <c:v>-1.213600874</c:v>
                </c:pt>
                <c:pt idx="920">
                  <c:v>-1.29902637</c:v>
                </c:pt>
                <c:pt idx="921">
                  <c:v>-1.376932263</c:v>
                </c:pt>
                <c:pt idx="922">
                  <c:v>-1.440462112</c:v>
                </c:pt>
                <c:pt idx="923">
                  <c:v>-1.483491778</c:v>
                </c:pt>
                <c:pt idx="924">
                  <c:v>-1.505145073</c:v>
                </c:pt>
                <c:pt idx="925">
                  <c:v>-1.515400648</c:v>
                </c:pt>
                <c:pt idx="926">
                  <c:v>-1.517230749</c:v>
                </c:pt>
                <c:pt idx="927">
                  <c:v>-1.519561052</c:v>
                </c:pt>
                <c:pt idx="928">
                  <c:v>-1.534349442</c:v>
                </c:pt>
                <c:pt idx="929">
                  <c:v>-1.560086608</c:v>
                </c:pt>
                <c:pt idx="930">
                  <c:v>-1.589512587</c:v>
                </c:pt>
                <c:pt idx="931">
                  <c:v>-1.616714954</c:v>
                </c:pt>
                <c:pt idx="932">
                  <c:v>-1.638700128</c:v>
                </c:pt>
                <c:pt idx="933">
                  <c:v>-1.644294858</c:v>
                </c:pt>
                <c:pt idx="934">
                  <c:v>-1.634314299</c:v>
                </c:pt>
                <c:pt idx="935">
                  <c:v>-1.613455892</c:v>
                </c:pt>
                <c:pt idx="936">
                  <c:v>-1.577515364</c:v>
                </c:pt>
                <c:pt idx="937">
                  <c:v>-1.530567408</c:v>
                </c:pt>
                <c:pt idx="938">
                  <c:v>-1.476467133</c:v>
                </c:pt>
                <c:pt idx="939">
                  <c:v>-1.421434164</c:v>
                </c:pt>
                <c:pt idx="940">
                  <c:v>-1.3636446</c:v>
                </c:pt>
                <c:pt idx="941">
                  <c:v>-1.307171464</c:v>
                </c:pt>
                <c:pt idx="942">
                  <c:v>-1.256666899</c:v>
                </c:pt>
                <c:pt idx="943">
                  <c:v>-1.207535267</c:v>
                </c:pt>
                <c:pt idx="944">
                  <c:v>-1.161530256</c:v>
                </c:pt>
                <c:pt idx="945">
                  <c:v>-1.121496439</c:v>
                </c:pt>
                <c:pt idx="946">
                  <c:v>-1.091610909</c:v>
                </c:pt>
                <c:pt idx="947">
                  <c:v>-1.069370508</c:v>
                </c:pt>
                <c:pt idx="948">
                  <c:v>-1.059610009</c:v>
                </c:pt>
                <c:pt idx="949">
                  <c:v>-1.064443946</c:v>
                </c:pt>
                <c:pt idx="950">
                  <c:v>-1.07542491</c:v>
                </c:pt>
                <c:pt idx="951">
                  <c:v>-1.0907408</c:v>
                </c:pt>
                <c:pt idx="952">
                  <c:v>-1.107854128</c:v>
                </c:pt>
                <c:pt idx="953">
                  <c:v>-1.123460174</c:v>
                </c:pt>
                <c:pt idx="954">
                  <c:v>-1.133003235</c:v>
                </c:pt>
                <c:pt idx="955">
                  <c:v>-1.144253969</c:v>
                </c:pt>
                <c:pt idx="956">
                  <c:v>-1.160738707</c:v>
                </c:pt>
                <c:pt idx="957">
                  <c:v>-1.177677989</c:v>
                </c:pt>
                <c:pt idx="958">
                  <c:v>-1.19594419</c:v>
                </c:pt>
                <c:pt idx="959">
                  <c:v>-1.211703897</c:v>
                </c:pt>
                <c:pt idx="960">
                  <c:v>-1.217401981</c:v>
                </c:pt>
                <c:pt idx="961">
                  <c:v>-1.209710717</c:v>
                </c:pt>
                <c:pt idx="962">
                  <c:v>-1.194558382</c:v>
                </c:pt>
                <c:pt idx="963">
                  <c:v>-1.170682788</c:v>
                </c:pt>
                <c:pt idx="964">
                  <c:v>-1.13864255</c:v>
                </c:pt>
                <c:pt idx="965">
                  <c:v>-1.104953051</c:v>
                </c:pt>
                <c:pt idx="966">
                  <c:v>-1.070905447</c:v>
                </c:pt>
                <c:pt idx="967">
                  <c:v>-1.035787225</c:v>
                </c:pt>
                <c:pt idx="968">
                  <c:v>-1.002882004</c:v>
                </c:pt>
                <c:pt idx="969">
                  <c:v>-0.976261318</c:v>
                </c:pt>
                <c:pt idx="970">
                  <c:v>-0.951889813</c:v>
                </c:pt>
                <c:pt idx="971">
                  <c:v>-0.925751626</c:v>
                </c:pt>
                <c:pt idx="972">
                  <c:v>-0.897512674</c:v>
                </c:pt>
                <c:pt idx="973">
                  <c:v>-0.864288151</c:v>
                </c:pt>
                <c:pt idx="974">
                  <c:v>-0.82321471</c:v>
                </c:pt>
                <c:pt idx="975">
                  <c:v>-0.77865237</c:v>
                </c:pt>
                <c:pt idx="976">
                  <c:v>-0.737592697</c:v>
                </c:pt>
                <c:pt idx="977">
                  <c:v>-0.70095557</c:v>
                </c:pt>
                <c:pt idx="978">
                  <c:v>-0.673434436</c:v>
                </c:pt>
                <c:pt idx="979">
                  <c:v>-0.66004914</c:v>
                </c:pt>
                <c:pt idx="980">
                  <c:v>-0.657008052</c:v>
                </c:pt>
                <c:pt idx="981">
                  <c:v>-0.656532705</c:v>
                </c:pt>
                <c:pt idx="982">
                  <c:v>-0.656600654</c:v>
                </c:pt>
                <c:pt idx="983">
                  <c:v>-0.651548743</c:v>
                </c:pt>
                <c:pt idx="984">
                  <c:v>-0.635482252</c:v>
                </c:pt>
                <c:pt idx="985">
                  <c:v>-0.608543992</c:v>
                </c:pt>
                <c:pt idx="986">
                  <c:v>-0.573567748</c:v>
                </c:pt>
                <c:pt idx="987">
                  <c:v>-0.529687643</c:v>
                </c:pt>
                <c:pt idx="988">
                  <c:v>-0.477321714</c:v>
                </c:pt>
                <c:pt idx="989">
                  <c:v>-0.426181465</c:v>
                </c:pt>
                <c:pt idx="990">
                  <c:v>-0.378153831</c:v>
                </c:pt>
                <c:pt idx="991">
                  <c:v>-0.333570957</c:v>
                </c:pt>
                <c:pt idx="992">
                  <c:v>-0.297838181</c:v>
                </c:pt>
                <c:pt idx="993">
                  <c:v>-0.266823232</c:v>
                </c:pt>
                <c:pt idx="994">
                  <c:v>-0.235254228</c:v>
                </c:pt>
                <c:pt idx="995">
                  <c:v>-0.198717088</c:v>
                </c:pt>
                <c:pt idx="996">
                  <c:v>-0.158942237</c:v>
                </c:pt>
                <c:pt idx="997">
                  <c:v>-0.11156325</c:v>
                </c:pt>
                <c:pt idx="998">
                  <c:v>-0.056114651</c:v>
                </c:pt>
                <c:pt idx="999">
                  <c:v>0.003123603</c:v>
                </c:pt>
                <c:pt idx="1000">
                  <c:v>0.066547781</c:v>
                </c:pt>
                <c:pt idx="1001">
                  <c:v>0.131341174</c:v>
                </c:pt>
                <c:pt idx="1002">
                  <c:v>0.19194743</c:v>
                </c:pt>
                <c:pt idx="1003">
                  <c:v>0.240914196</c:v>
                </c:pt>
                <c:pt idx="1004">
                  <c:v>0.279258192</c:v>
                </c:pt>
                <c:pt idx="1005">
                  <c:v>0.305980712</c:v>
                </c:pt>
                <c:pt idx="1006">
                  <c:v>0.321900219</c:v>
                </c:pt>
                <c:pt idx="1007">
                  <c:v>0.335455447</c:v>
                </c:pt>
                <c:pt idx="1008">
                  <c:v>0.35483551</c:v>
                </c:pt>
                <c:pt idx="1009">
                  <c:v>0.385814697</c:v>
                </c:pt>
                <c:pt idx="1010">
                  <c:v>0.43185252</c:v>
                </c:pt>
                <c:pt idx="1011">
                  <c:v>0.498484939</c:v>
                </c:pt>
                <c:pt idx="1012">
                  <c:v>0.581203043</c:v>
                </c:pt>
                <c:pt idx="1013">
                  <c:v>0.671203434</c:v>
                </c:pt>
                <c:pt idx="1014">
                  <c:v>0.765399158</c:v>
                </c:pt>
                <c:pt idx="1015">
                  <c:v>0.855753541</c:v>
                </c:pt>
                <c:pt idx="1016">
                  <c:v>0.933443308</c:v>
                </c:pt>
                <c:pt idx="1017">
                  <c:v>0.992173195</c:v>
                </c:pt>
                <c:pt idx="1018">
                  <c:v>1.032181382</c:v>
                </c:pt>
                <c:pt idx="1019">
                  <c:v>1.048587322</c:v>
                </c:pt>
                <c:pt idx="1020">
                  <c:v>1.04513514</c:v>
                </c:pt>
                <c:pt idx="1021">
                  <c:v>1.033851743</c:v>
                </c:pt>
                <c:pt idx="1022">
                  <c:v>1.023596168</c:v>
                </c:pt>
                <c:pt idx="1023">
                  <c:v>1.021851897</c:v>
                </c:pt>
                <c:pt idx="1024">
                  <c:v>1.032493711</c:v>
                </c:pt>
                <c:pt idx="1025">
                  <c:v>1.053803086</c:v>
                </c:pt>
                <c:pt idx="1026">
                  <c:v>1.075008154</c:v>
                </c:pt>
                <c:pt idx="1027">
                  <c:v>1.087026834</c:v>
                </c:pt>
                <c:pt idx="1028">
                  <c:v>1.086497664</c:v>
                </c:pt>
                <c:pt idx="1029">
                  <c:v>1.069319844</c:v>
                </c:pt>
                <c:pt idx="1030">
                  <c:v>1.037344575</c:v>
                </c:pt>
                <c:pt idx="1031">
                  <c:v>0.996193051</c:v>
                </c:pt>
                <c:pt idx="1032">
                  <c:v>0.955180943</c:v>
                </c:pt>
                <c:pt idx="1033">
                  <c:v>0.91861099</c:v>
                </c:pt>
                <c:pt idx="1034">
                  <c:v>0.891079783</c:v>
                </c:pt>
                <c:pt idx="1035">
                  <c:v>0.878504038</c:v>
                </c:pt>
                <c:pt idx="1036">
                  <c:v>0.878516376</c:v>
                </c:pt>
                <c:pt idx="1037">
                  <c:v>0.889105856</c:v>
                </c:pt>
                <c:pt idx="1038">
                  <c:v>0.911403477</c:v>
                </c:pt>
                <c:pt idx="1039">
                  <c:v>0.942493796</c:v>
                </c:pt>
                <c:pt idx="1040">
                  <c:v>0.979519367</c:v>
                </c:pt>
                <c:pt idx="1041">
                  <c:v>1.019824743</c:v>
                </c:pt>
                <c:pt idx="1042">
                  <c:v>1.062049866</c:v>
                </c:pt>
                <c:pt idx="1043">
                  <c:v>1.101822138</c:v>
                </c:pt>
                <c:pt idx="1044">
                  <c:v>1.138176322</c:v>
                </c:pt>
                <c:pt idx="1045">
                  <c:v>1.173418283</c:v>
                </c:pt>
                <c:pt idx="1046">
                  <c:v>1.207418203</c:v>
                </c:pt>
                <c:pt idx="1047">
                  <c:v>1.240142822</c:v>
                </c:pt>
                <c:pt idx="1048">
                  <c:v>1.274954081</c:v>
                </c:pt>
                <c:pt idx="1049">
                  <c:v>1.313917279</c:v>
                </c:pt>
                <c:pt idx="1050">
                  <c:v>1.3583529</c:v>
                </c:pt>
                <c:pt idx="1051">
                  <c:v>1.412000895</c:v>
                </c:pt>
                <c:pt idx="1052">
                  <c:v>1.47528863</c:v>
                </c:pt>
                <c:pt idx="1053">
                  <c:v>1.54103446</c:v>
                </c:pt>
                <c:pt idx="1054">
                  <c:v>1.602852821</c:v>
                </c:pt>
                <c:pt idx="1055">
                  <c:v>1.656034112</c:v>
                </c:pt>
                <c:pt idx="1056">
                  <c:v>1.693242311</c:v>
                </c:pt>
                <c:pt idx="1057">
                  <c:v>1.713199973</c:v>
                </c:pt>
                <c:pt idx="1058">
                  <c:v>1.71897006</c:v>
                </c:pt>
                <c:pt idx="1059">
                  <c:v>1.714643002</c:v>
                </c:pt>
                <c:pt idx="1060">
                  <c:v>1.702646375</c:v>
                </c:pt>
                <c:pt idx="1061">
                  <c:v>1.68805337</c:v>
                </c:pt>
                <c:pt idx="1062">
                  <c:v>1.678185344</c:v>
                </c:pt>
                <c:pt idx="1063">
                  <c:v>1.671963453</c:v>
                </c:pt>
                <c:pt idx="1064">
                  <c:v>1.669738054</c:v>
                </c:pt>
                <c:pt idx="1065">
                  <c:v>1.671107769</c:v>
                </c:pt>
                <c:pt idx="1066">
                  <c:v>1.66868639</c:v>
                </c:pt>
                <c:pt idx="1067">
                  <c:v>1.65589273</c:v>
                </c:pt>
                <c:pt idx="1068">
                  <c:v>1.629644036</c:v>
                </c:pt>
                <c:pt idx="1069">
                  <c:v>1.589419484</c:v>
                </c:pt>
                <c:pt idx="1070">
                  <c:v>1.530182123</c:v>
                </c:pt>
                <c:pt idx="1071">
                  <c:v>1.454517484</c:v>
                </c:pt>
                <c:pt idx="1072">
                  <c:v>1.368898034</c:v>
                </c:pt>
                <c:pt idx="1073">
                  <c:v>1.275967002</c:v>
                </c:pt>
                <c:pt idx="1074">
                  <c:v>1.176857471</c:v>
                </c:pt>
                <c:pt idx="1075">
                  <c:v>1.07820797</c:v>
                </c:pt>
                <c:pt idx="1076">
                  <c:v>0.98247385</c:v>
                </c:pt>
                <c:pt idx="1077">
                  <c:v>0.887050331</c:v>
                </c:pt>
                <c:pt idx="1078">
                  <c:v>0.797536433</c:v>
                </c:pt>
                <c:pt idx="1079">
                  <c:v>0.716880858</c:v>
                </c:pt>
                <c:pt idx="1080">
                  <c:v>0.645975649</c:v>
                </c:pt>
                <c:pt idx="1081">
                  <c:v>0.583990097</c:v>
                </c:pt>
                <c:pt idx="1082">
                  <c:v>0.531584442</c:v>
                </c:pt>
                <c:pt idx="1083">
                  <c:v>0.484784245</c:v>
                </c:pt>
                <c:pt idx="1084">
                  <c:v>0.437539071</c:v>
                </c:pt>
                <c:pt idx="1085">
                  <c:v>0.395024329</c:v>
                </c:pt>
                <c:pt idx="1086">
                  <c:v>0.359334767</c:v>
                </c:pt>
                <c:pt idx="1087">
                  <c:v>0.334801137</c:v>
                </c:pt>
                <c:pt idx="1088">
                  <c:v>0.32345441</c:v>
                </c:pt>
                <c:pt idx="1089">
                  <c:v>0.329143375</c:v>
                </c:pt>
                <c:pt idx="1090">
                  <c:v>0.349438429</c:v>
                </c:pt>
                <c:pt idx="1091">
                  <c:v>0.37777248</c:v>
                </c:pt>
                <c:pt idx="1092">
                  <c:v>0.413443953</c:v>
                </c:pt>
                <c:pt idx="1093">
                  <c:v>0.448773712</c:v>
                </c:pt>
                <c:pt idx="1094">
                  <c:v>0.478529304</c:v>
                </c:pt>
                <c:pt idx="1095">
                  <c:v>0.500037134</c:v>
                </c:pt>
                <c:pt idx="1096">
                  <c:v>0.512930274</c:v>
                </c:pt>
                <c:pt idx="1097">
                  <c:v>0.515159667</c:v>
                </c:pt>
                <c:pt idx="1098">
                  <c:v>0.509257555</c:v>
                </c:pt>
                <c:pt idx="1099">
                  <c:v>0.503930748</c:v>
                </c:pt>
                <c:pt idx="1100">
                  <c:v>0.499765068</c:v>
                </c:pt>
                <c:pt idx="1101">
                  <c:v>0.50047785</c:v>
                </c:pt>
                <c:pt idx="1102">
                  <c:v>0.508587539</c:v>
                </c:pt>
                <c:pt idx="1103">
                  <c:v>0.519919753</c:v>
                </c:pt>
                <c:pt idx="1104">
                  <c:v>0.528187692</c:v>
                </c:pt>
                <c:pt idx="1105">
                  <c:v>0.528524399</c:v>
                </c:pt>
                <c:pt idx="1106">
                  <c:v>0.517503917</c:v>
                </c:pt>
                <c:pt idx="1107">
                  <c:v>0.488809466</c:v>
                </c:pt>
                <c:pt idx="1108">
                  <c:v>0.446785271</c:v>
                </c:pt>
                <c:pt idx="1109">
                  <c:v>0.397257417</c:v>
                </c:pt>
                <c:pt idx="1110">
                  <c:v>0.342303246</c:v>
                </c:pt>
                <c:pt idx="1111">
                  <c:v>0.28414917</c:v>
                </c:pt>
                <c:pt idx="1112">
                  <c:v>0.228767842</c:v>
                </c:pt>
                <c:pt idx="1113">
                  <c:v>0.175852835</c:v>
                </c:pt>
                <c:pt idx="1114">
                  <c:v>0.122009374</c:v>
                </c:pt>
                <c:pt idx="1115">
                  <c:v>0.06924919</c:v>
                </c:pt>
                <c:pt idx="1116">
                  <c:v>0.015939485</c:v>
                </c:pt>
                <c:pt idx="1117">
                  <c:v>-0.041929867</c:v>
                </c:pt>
                <c:pt idx="1118">
                  <c:v>-0.108384974</c:v>
                </c:pt>
                <c:pt idx="1119">
                  <c:v>-0.181709379</c:v>
                </c:pt>
                <c:pt idx="1120">
                  <c:v>-0.264747709</c:v>
                </c:pt>
                <c:pt idx="1121">
                  <c:v>-0.35627082</c:v>
                </c:pt>
                <c:pt idx="1122">
                  <c:v>-0.447092652</c:v>
                </c:pt>
                <c:pt idx="1123">
                  <c:v>-0.532771587</c:v>
                </c:pt>
                <c:pt idx="1124">
                  <c:v>-0.610592008</c:v>
                </c:pt>
                <c:pt idx="1125">
                  <c:v>-0.678996742</c:v>
                </c:pt>
                <c:pt idx="1126">
                  <c:v>-0.734955609</c:v>
                </c:pt>
                <c:pt idx="1127">
                  <c:v>-0.784636617</c:v>
                </c:pt>
                <c:pt idx="1128">
                  <c:v>-0.831929862</c:v>
                </c:pt>
                <c:pt idx="1129">
                  <c:v>-0.875836909</c:v>
                </c:pt>
                <c:pt idx="1130">
                  <c:v>-0.91890949</c:v>
                </c:pt>
                <c:pt idx="1131">
                  <c:v>-0.963208735</c:v>
                </c:pt>
                <c:pt idx="1132">
                  <c:v>-1.0069803</c:v>
                </c:pt>
                <c:pt idx="1133">
                  <c:v>-1.046141148</c:v>
                </c:pt>
                <c:pt idx="1134">
                  <c:v>-1.081321597</c:v>
                </c:pt>
                <c:pt idx="1135">
                  <c:v>-1.107413769</c:v>
                </c:pt>
                <c:pt idx="1136">
                  <c:v>-1.117524147</c:v>
                </c:pt>
                <c:pt idx="1137">
                  <c:v>-1.112943888</c:v>
                </c:pt>
                <c:pt idx="1138">
                  <c:v>-1.094750881</c:v>
                </c:pt>
                <c:pt idx="1139">
                  <c:v>-1.062994242</c:v>
                </c:pt>
                <c:pt idx="1140">
                  <c:v>-1.021408319</c:v>
                </c:pt>
                <c:pt idx="1141">
                  <c:v>-0.978010595</c:v>
                </c:pt>
                <c:pt idx="1142">
                  <c:v>-0.934489369</c:v>
                </c:pt>
                <c:pt idx="1143">
                  <c:v>-0.895466685</c:v>
                </c:pt>
                <c:pt idx="1144">
                  <c:v>-0.867153883</c:v>
                </c:pt>
                <c:pt idx="1145">
                  <c:v>-0.85152328</c:v>
                </c:pt>
                <c:pt idx="1146">
                  <c:v>-0.847851872</c:v>
                </c:pt>
                <c:pt idx="1147">
                  <c:v>-0.855092585</c:v>
                </c:pt>
                <c:pt idx="1148">
                  <c:v>-0.871401012</c:v>
                </c:pt>
                <c:pt idx="1149">
                  <c:v>-0.887363434</c:v>
                </c:pt>
                <c:pt idx="1150">
                  <c:v>-0.898194909</c:v>
                </c:pt>
                <c:pt idx="1151">
                  <c:v>-0.901877761</c:v>
                </c:pt>
                <c:pt idx="1152">
                  <c:v>-0.895584285</c:v>
                </c:pt>
                <c:pt idx="1153">
                  <c:v>-0.880554855</c:v>
                </c:pt>
                <c:pt idx="1154">
                  <c:v>-0.863314927</c:v>
                </c:pt>
                <c:pt idx="1155">
                  <c:v>-0.851903081</c:v>
                </c:pt>
                <c:pt idx="1156">
                  <c:v>-0.846716285</c:v>
                </c:pt>
                <c:pt idx="1157">
                  <c:v>-0.850020647</c:v>
                </c:pt>
                <c:pt idx="1158">
                  <c:v>-0.861124635</c:v>
                </c:pt>
                <c:pt idx="1159">
                  <c:v>-0.872547209</c:v>
                </c:pt>
                <c:pt idx="1160">
                  <c:v>-0.880816936</c:v>
                </c:pt>
                <c:pt idx="1161">
                  <c:v>-0.887274444</c:v>
                </c:pt>
                <c:pt idx="1162">
                  <c:v>-0.891209304</c:v>
                </c:pt>
                <c:pt idx="1163">
                  <c:v>-0.889488578</c:v>
                </c:pt>
                <c:pt idx="1164">
                  <c:v>-0.884428084</c:v>
                </c:pt>
                <c:pt idx="1165">
                  <c:v>-0.878249466</c:v>
                </c:pt>
                <c:pt idx="1166">
                  <c:v>-0.868272364</c:v>
                </c:pt>
                <c:pt idx="1167">
                  <c:v>-0.858991385</c:v>
                </c:pt>
                <c:pt idx="1168">
                  <c:v>-0.85562557</c:v>
                </c:pt>
                <c:pt idx="1169">
                  <c:v>-0.85900718</c:v>
                </c:pt>
                <c:pt idx="1170">
                  <c:v>-0.866855443</c:v>
                </c:pt>
                <c:pt idx="1171">
                  <c:v>-0.881704032</c:v>
                </c:pt>
                <c:pt idx="1172">
                  <c:v>-0.90130955</c:v>
                </c:pt>
                <c:pt idx="1173">
                  <c:v>-0.919518709</c:v>
                </c:pt>
                <c:pt idx="1174">
                  <c:v>-0.937332809</c:v>
                </c:pt>
                <c:pt idx="1175">
                  <c:v>-0.954891384</c:v>
                </c:pt>
                <c:pt idx="1176">
                  <c:v>-0.968063116</c:v>
                </c:pt>
                <c:pt idx="1177">
                  <c:v>-0.972628951</c:v>
                </c:pt>
                <c:pt idx="1178">
                  <c:v>-0.97036922</c:v>
                </c:pt>
                <c:pt idx="1179">
                  <c:v>-0.959236503</c:v>
                </c:pt>
                <c:pt idx="1180">
                  <c:v>-0.93614918</c:v>
                </c:pt>
                <c:pt idx="1181">
                  <c:v>-0.907269835</c:v>
                </c:pt>
                <c:pt idx="1182">
                  <c:v>-0.877408743</c:v>
                </c:pt>
                <c:pt idx="1183">
                  <c:v>-0.849633574</c:v>
                </c:pt>
                <c:pt idx="1184">
                  <c:v>-0.829070568</c:v>
                </c:pt>
                <c:pt idx="1185">
                  <c:v>-0.822305858</c:v>
                </c:pt>
                <c:pt idx="1186">
                  <c:v>-0.824692965</c:v>
                </c:pt>
                <c:pt idx="1187">
                  <c:v>-0.828506052</c:v>
                </c:pt>
                <c:pt idx="1188">
                  <c:v>-0.830652177</c:v>
                </c:pt>
                <c:pt idx="1189">
                  <c:v>-0.823892713</c:v>
                </c:pt>
                <c:pt idx="1190">
                  <c:v>-0.802572966</c:v>
                </c:pt>
                <c:pt idx="1191">
                  <c:v>-0.766512394</c:v>
                </c:pt>
                <c:pt idx="1192">
                  <c:v>-0.722321153</c:v>
                </c:pt>
                <c:pt idx="1193">
                  <c:v>-0.67034024</c:v>
                </c:pt>
                <c:pt idx="1194">
                  <c:v>-0.614392579</c:v>
                </c:pt>
                <c:pt idx="1195">
                  <c:v>-0.565300465</c:v>
                </c:pt>
                <c:pt idx="1196">
                  <c:v>-0.525256991</c:v>
                </c:pt>
                <c:pt idx="1197">
                  <c:v>-0.495618016</c:v>
                </c:pt>
                <c:pt idx="1198">
                  <c:v>-0.478163153</c:v>
                </c:pt>
                <c:pt idx="1199">
                  <c:v>-0.470381558</c:v>
                </c:pt>
                <c:pt idx="1200">
                  <c:v>-0.461529315</c:v>
                </c:pt>
                <c:pt idx="1201">
                  <c:v>-0.446132123</c:v>
                </c:pt>
                <c:pt idx="1202">
                  <c:v>-0.424543053</c:v>
                </c:pt>
                <c:pt idx="1203">
                  <c:v>-0.392990679</c:v>
                </c:pt>
                <c:pt idx="1204">
                  <c:v>-0.350674123</c:v>
                </c:pt>
                <c:pt idx="1205">
                  <c:v>-0.301744074</c:v>
                </c:pt>
                <c:pt idx="1206">
                  <c:v>-0.247090146</c:v>
                </c:pt>
                <c:pt idx="1207">
                  <c:v>-0.183899269</c:v>
                </c:pt>
                <c:pt idx="1208">
                  <c:v>-0.116852947</c:v>
                </c:pt>
                <c:pt idx="1209">
                  <c:v>-0.050494287</c:v>
                </c:pt>
                <c:pt idx="1210">
                  <c:v>0.014567984</c:v>
                </c:pt>
                <c:pt idx="1211">
                  <c:v>0.07842467</c:v>
                </c:pt>
                <c:pt idx="1212">
                  <c:v>0.13557601</c:v>
                </c:pt>
                <c:pt idx="1213">
                  <c:v>0.189036831</c:v>
                </c:pt>
                <c:pt idx="1214">
                  <c:v>0.244119972</c:v>
                </c:pt>
                <c:pt idx="1215">
                  <c:v>0.299035639</c:v>
                </c:pt>
                <c:pt idx="1216">
                  <c:v>0.354465306</c:v>
                </c:pt>
                <c:pt idx="1217">
                  <c:v>0.412757248</c:v>
                </c:pt>
                <c:pt idx="1218">
                  <c:v>0.47216925</c:v>
                </c:pt>
                <c:pt idx="1219">
                  <c:v>0.524312675</c:v>
                </c:pt>
                <c:pt idx="1220">
                  <c:v>0.567435861</c:v>
                </c:pt>
                <c:pt idx="1221">
                  <c:v>0.59986949</c:v>
                </c:pt>
                <c:pt idx="1222">
                  <c:v>0.615363479</c:v>
                </c:pt>
                <c:pt idx="1223">
                  <c:v>0.617076099</c:v>
                </c:pt>
                <c:pt idx="1224">
                  <c:v>0.608936846</c:v>
                </c:pt>
                <c:pt idx="1225">
                  <c:v>0.594036639</c:v>
                </c:pt>
                <c:pt idx="1226">
                  <c:v>0.572545767</c:v>
                </c:pt>
                <c:pt idx="1227">
                  <c:v>0.553059638</c:v>
                </c:pt>
                <c:pt idx="1228">
                  <c:v>0.540292919</c:v>
                </c:pt>
                <c:pt idx="1229">
                  <c:v>0.532959998</c:v>
                </c:pt>
                <c:pt idx="1230">
                  <c:v>0.534590006</c:v>
                </c:pt>
                <c:pt idx="1231">
                  <c:v>0.5438416</c:v>
                </c:pt>
                <c:pt idx="1232">
                  <c:v>0.553618371</c:v>
                </c:pt>
                <c:pt idx="1233">
                  <c:v>0.555847883</c:v>
                </c:pt>
                <c:pt idx="1234">
                  <c:v>0.552161872</c:v>
                </c:pt>
                <c:pt idx="1235">
                  <c:v>0.542310655</c:v>
                </c:pt>
                <c:pt idx="1236">
                  <c:v>0.526604176</c:v>
                </c:pt>
                <c:pt idx="1237">
                  <c:v>0.512824416</c:v>
                </c:pt>
                <c:pt idx="1238">
                  <c:v>0.504509509</c:v>
                </c:pt>
                <c:pt idx="1239">
                  <c:v>0.500075758</c:v>
                </c:pt>
                <c:pt idx="1240">
                  <c:v>0.499138087</c:v>
                </c:pt>
                <c:pt idx="1241">
                  <c:v>0.506780267</c:v>
                </c:pt>
                <c:pt idx="1242">
                  <c:v>0.51976949</c:v>
                </c:pt>
                <c:pt idx="1243">
                  <c:v>0.534459472</c:v>
                </c:pt>
                <c:pt idx="1244">
                  <c:v>0.554127455</c:v>
                </c:pt>
                <c:pt idx="1245">
                  <c:v>0.575004756</c:v>
                </c:pt>
                <c:pt idx="1246">
                  <c:v>0.593141913</c:v>
                </c:pt>
                <c:pt idx="1247">
                  <c:v>0.609290361</c:v>
                </c:pt>
                <c:pt idx="1248">
                  <c:v>0.629177988</c:v>
                </c:pt>
                <c:pt idx="1249">
                  <c:v>0.651456118</c:v>
                </c:pt>
                <c:pt idx="1250">
                  <c:v>0.677921116</c:v>
                </c:pt>
                <c:pt idx="1251">
                  <c:v>0.715114176</c:v>
                </c:pt>
                <c:pt idx="1252">
                  <c:v>0.761262536</c:v>
                </c:pt>
                <c:pt idx="1253">
                  <c:v>0.813327849</c:v>
                </c:pt>
                <c:pt idx="1254">
                  <c:v>0.87112695</c:v>
                </c:pt>
                <c:pt idx="1255">
                  <c:v>0.932428122</c:v>
                </c:pt>
                <c:pt idx="1256">
                  <c:v>0.98947686</c:v>
                </c:pt>
                <c:pt idx="1257">
                  <c:v>1.040407777</c:v>
                </c:pt>
                <c:pt idx="1258">
                  <c:v>1.090642452</c:v>
                </c:pt>
                <c:pt idx="1259">
                  <c:v>1.137865305</c:v>
                </c:pt>
                <c:pt idx="1260">
                  <c:v>1.182639122</c:v>
                </c:pt>
                <c:pt idx="1261">
                  <c:v>1.227692723</c:v>
                </c:pt>
                <c:pt idx="1262">
                  <c:v>1.27102685</c:v>
                </c:pt>
                <c:pt idx="1263">
                  <c:v>1.308652043</c:v>
                </c:pt>
                <c:pt idx="1264">
                  <c:v>1.342409134</c:v>
                </c:pt>
                <c:pt idx="1265">
                  <c:v>1.375645161</c:v>
                </c:pt>
                <c:pt idx="1266">
                  <c:v>1.404091001</c:v>
                </c:pt>
                <c:pt idx="1267">
                  <c:v>1.42583406</c:v>
                </c:pt>
                <c:pt idx="1268">
                  <c:v>1.440670729</c:v>
                </c:pt>
                <c:pt idx="1269">
                  <c:v>1.442877054</c:v>
                </c:pt>
                <c:pt idx="1270">
                  <c:v>1.43010354</c:v>
                </c:pt>
                <c:pt idx="1271">
                  <c:v>1.404774547</c:v>
                </c:pt>
                <c:pt idx="1272">
                  <c:v>1.369771957</c:v>
                </c:pt>
                <c:pt idx="1273">
                  <c:v>1.321534395</c:v>
                </c:pt>
                <c:pt idx="1274">
                  <c:v>1.261648059</c:v>
                </c:pt>
                <c:pt idx="1275">
                  <c:v>1.194720387</c:v>
                </c:pt>
                <c:pt idx="1276">
                  <c:v>1.121306896</c:v>
                </c:pt>
                <c:pt idx="1277">
                  <c:v>1.046303988</c:v>
                </c:pt>
                <c:pt idx="1278">
                  <c:v>0.977996171</c:v>
                </c:pt>
                <c:pt idx="1279">
                  <c:v>0.918184936</c:v>
                </c:pt>
                <c:pt idx="1280">
                  <c:v>0.864744544</c:v>
                </c:pt>
                <c:pt idx="1281">
                  <c:v>0.819541454</c:v>
                </c:pt>
                <c:pt idx="1282">
                  <c:v>0.78144449</c:v>
                </c:pt>
                <c:pt idx="1283">
                  <c:v>0.744768918</c:v>
                </c:pt>
                <c:pt idx="1284">
                  <c:v>0.708179355</c:v>
                </c:pt>
                <c:pt idx="1285">
                  <c:v>0.67247653</c:v>
                </c:pt>
                <c:pt idx="1286">
                  <c:v>0.634549737</c:v>
                </c:pt>
                <c:pt idx="1287">
                  <c:v>0.594771862</c:v>
                </c:pt>
                <c:pt idx="1288">
                  <c:v>0.558910191</c:v>
                </c:pt>
                <c:pt idx="1289">
                  <c:v>0.52981782</c:v>
                </c:pt>
                <c:pt idx="1290">
                  <c:v>0.506452262</c:v>
                </c:pt>
                <c:pt idx="1291">
                  <c:v>0.490870506</c:v>
                </c:pt>
                <c:pt idx="1292">
                  <c:v>0.483909786</c:v>
                </c:pt>
                <c:pt idx="1293">
                  <c:v>0.481257468</c:v>
                </c:pt>
                <c:pt idx="1294">
                  <c:v>0.482476771</c:v>
                </c:pt>
                <c:pt idx="1295">
                  <c:v>0.488238454</c:v>
                </c:pt>
                <c:pt idx="1296">
                  <c:v>0.493997127</c:v>
                </c:pt>
                <c:pt idx="1297">
                  <c:v>0.495337039</c:v>
                </c:pt>
                <c:pt idx="1298">
                  <c:v>0.493405342</c:v>
                </c:pt>
                <c:pt idx="1299">
                  <c:v>0.492044479</c:v>
                </c:pt>
                <c:pt idx="1300">
                  <c:v>0.491282046</c:v>
                </c:pt>
                <c:pt idx="1301">
                  <c:v>0.496401966</c:v>
                </c:pt>
                <c:pt idx="1302">
                  <c:v>0.509149551</c:v>
                </c:pt>
                <c:pt idx="1303">
                  <c:v>0.526167095</c:v>
                </c:pt>
                <c:pt idx="1304">
                  <c:v>0.544934571</c:v>
                </c:pt>
                <c:pt idx="1305">
                  <c:v>0.567555189</c:v>
                </c:pt>
                <c:pt idx="1306">
                  <c:v>0.594917417</c:v>
                </c:pt>
                <c:pt idx="1307">
                  <c:v>0.624348879</c:v>
                </c:pt>
                <c:pt idx="1308">
                  <c:v>0.656765163</c:v>
                </c:pt>
                <c:pt idx="1309">
                  <c:v>0.68677336</c:v>
                </c:pt>
                <c:pt idx="1310">
                  <c:v>0.706184685</c:v>
                </c:pt>
                <c:pt idx="1311">
                  <c:v>0.710276186</c:v>
                </c:pt>
                <c:pt idx="1312">
                  <c:v>0.69874388</c:v>
                </c:pt>
                <c:pt idx="1313">
                  <c:v>0.672274351</c:v>
                </c:pt>
                <c:pt idx="1314">
                  <c:v>0.631149709</c:v>
                </c:pt>
                <c:pt idx="1315">
                  <c:v>0.584305584</c:v>
                </c:pt>
                <c:pt idx="1316">
                  <c:v>0.535147071</c:v>
                </c:pt>
                <c:pt idx="1317">
                  <c:v>0.487466991</c:v>
                </c:pt>
                <c:pt idx="1318">
                  <c:v>0.443756163</c:v>
                </c:pt>
                <c:pt idx="1319">
                  <c:v>0.404858619</c:v>
                </c:pt>
                <c:pt idx="1320">
                  <c:v>0.365148038</c:v>
                </c:pt>
                <c:pt idx="1321">
                  <c:v>0.318528295</c:v>
                </c:pt>
                <c:pt idx="1322">
                  <c:v>0.265927613</c:v>
                </c:pt>
                <c:pt idx="1323">
                  <c:v>0.201748684</c:v>
                </c:pt>
                <c:pt idx="1324">
                  <c:v>0.125955969</c:v>
                </c:pt>
                <c:pt idx="1325">
                  <c:v>0.040786188</c:v>
                </c:pt>
                <c:pt idx="1326">
                  <c:v>-0.050655514</c:v>
                </c:pt>
                <c:pt idx="1327">
                  <c:v>-0.144186661</c:v>
                </c:pt>
                <c:pt idx="1328">
                  <c:v>-0.23312445</c:v>
                </c:pt>
                <c:pt idx="1329">
                  <c:v>-0.307168633</c:v>
                </c:pt>
                <c:pt idx="1330">
                  <c:v>-0.365850389</c:v>
                </c:pt>
                <c:pt idx="1331">
                  <c:v>-0.408916384</c:v>
                </c:pt>
                <c:pt idx="1332">
                  <c:v>-0.43955186</c:v>
                </c:pt>
                <c:pt idx="1333">
                  <c:v>-0.462904602</c:v>
                </c:pt>
                <c:pt idx="1334">
                  <c:v>-0.484945118</c:v>
                </c:pt>
                <c:pt idx="1335">
                  <c:v>-0.506008208</c:v>
                </c:pt>
                <c:pt idx="1336">
                  <c:v>-0.523042023</c:v>
                </c:pt>
                <c:pt idx="1337">
                  <c:v>-0.540334165</c:v>
                </c:pt>
                <c:pt idx="1338">
                  <c:v>-0.556833684</c:v>
                </c:pt>
                <c:pt idx="1339">
                  <c:v>-0.570982873</c:v>
                </c:pt>
                <c:pt idx="1340">
                  <c:v>-0.582927048</c:v>
                </c:pt>
                <c:pt idx="1341">
                  <c:v>-0.592154741</c:v>
                </c:pt>
                <c:pt idx="1342">
                  <c:v>-0.595558047</c:v>
                </c:pt>
                <c:pt idx="1343">
                  <c:v>-0.592123747</c:v>
                </c:pt>
                <c:pt idx="1344">
                  <c:v>-0.587187469</c:v>
                </c:pt>
                <c:pt idx="1345">
                  <c:v>-0.580123544</c:v>
                </c:pt>
                <c:pt idx="1346">
                  <c:v>-0.572256267</c:v>
                </c:pt>
                <c:pt idx="1347">
                  <c:v>-0.567673564</c:v>
                </c:pt>
                <c:pt idx="1348">
                  <c:v>-0.567816615</c:v>
                </c:pt>
                <c:pt idx="1349">
                  <c:v>-0.570947945</c:v>
                </c:pt>
                <c:pt idx="1350">
                  <c:v>-0.577522814</c:v>
                </c:pt>
                <c:pt idx="1351">
                  <c:v>-0.588638723</c:v>
                </c:pt>
                <c:pt idx="1352">
                  <c:v>-0.599496305</c:v>
                </c:pt>
                <c:pt idx="1353">
                  <c:v>-0.607043326</c:v>
                </c:pt>
                <c:pt idx="1354">
                  <c:v>-0.6117661</c:v>
                </c:pt>
                <c:pt idx="1355">
                  <c:v>-0.611490071</c:v>
                </c:pt>
                <c:pt idx="1356">
                  <c:v>-0.604189157</c:v>
                </c:pt>
                <c:pt idx="1357">
                  <c:v>-0.59177357</c:v>
                </c:pt>
                <c:pt idx="1358">
                  <c:v>-0.576874971</c:v>
                </c:pt>
                <c:pt idx="1359">
                  <c:v>-0.561148405</c:v>
                </c:pt>
                <c:pt idx="1360">
                  <c:v>-0.549591184</c:v>
                </c:pt>
                <c:pt idx="1361">
                  <c:v>-0.548869669</c:v>
                </c:pt>
                <c:pt idx="1362">
                  <c:v>-0.558004677</c:v>
                </c:pt>
                <c:pt idx="1363">
                  <c:v>-0.574689806</c:v>
                </c:pt>
                <c:pt idx="1364">
                  <c:v>-0.598309577</c:v>
                </c:pt>
                <c:pt idx="1365">
                  <c:v>-0.624743402</c:v>
                </c:pt>
                <c:pt idx="1366">
                  <c:v>-0.650486469</c:v>
                </c:pt>
                <c:pt idx="1367">
                  <c:v>-0.676863015</c:v>
                </c:pt>
                <c:pt idx="1368">
                  <c:v>-0.705229342</c:v>
                </c:pt>
                <c:pt idx="1369">
                  <c:v>-0.732466102</c:v>
                </c:pt>
                <c:pt idx="1370">
                  <c:v>-0.758145571</c:v>
                </c:pt>
                <c:pt idx="1371">
                  <c:v>-0.783466339</c:v>
                </c:pt>
                <c:pt idx="1372">
                  <c:v>-0.806195319</c:v>
                </c:pt>
                <c:pt idx="1373">
                  <c:v>-0.82615906</c:v>
                </c:pt>
                <c:pt idx="1374">
                  <c:v>-0.846158504</c:v>
                </c:pt>
                <c:pt idx="1375">
                  <c:v>-0.866465807</c:v>
                </c:pt>
                <c:pt idx="1376">
                  <c:v>-0.882993758</c:v>
                </c:pt>
                <c:pt idx="1377">
                  <c:v>-0.895583749</c:v>
                </c:pt>
                <c:pt idx="1378">
                  <c:v>-0.904334545</c:v>
                </c:pt>
                <c:pt idx="1379">
                  <c:v>-0.904456317</c:v>
                </c:pt>
                <c:pt idx="1380">
                  <c:v>-0.897170186</c:v>
                </c:pt>
                <c:pt idx="1381">
                  <c:v>-0.885943472</c:v>
                </c:pt>
                <c:pt idx="1382">
                  <c:v>-0.871938288</c:v>
                </c:pt>
                <c:pt idx="1383">
                  <c:v>-0.855039358</c:v>
                </c:pt>
                <c:pt idx="1384">
                  <c:v>-0.838863254</c:v>
                </c:pt>
                <c:pt idx="1385">
                  <c:v>-0.823992968</c:v>
                </c:pt>
                <c:pt idx="1386">
                  <c:v>-0.805968404</c:v>
                </c:pt>
                <c:pt idx="1387">
                  <c:v>-0.787879527</c:v>
                </c:pt>
                <c:pt idx="1388">
                  <c:v>-0.771331608</c:v>
                </c:pt>
                <c:pt idx="1389">
                  <c:v>-0.75583154</c:v>
                </c:pt>
                <c:pt idx="1390">
                  <c:v>-0.741172194</c:v>
                </c:pt>
                <c:pt idx="1391">
                  <c:v>-0.728732288</c:v>
                </c:pt>
                <c:pt idx="1392">
                  <c:v>-0.717827499</c:v>
                </c:pt>
                <c:pt idx="1393">
                  <c:v>-0.704331875</c:v>
                </c:pt>
                <c:pt idx="1394">
                  <c:v>-0.691505969</c:v>
                </c:pt>
                <c:pt idx="1395">
                  <c:v>-0.681008816</c:v>
                </c:pt>
                <c:pt idx="1396">
                  <c:v>-0.671712101</c:v>
                </c:pt>
                <c:pt idx="1397">
                  <c:v>-0.664414227</c:v>
                </c:pt>
                <c:pt idx="1398">
                  <c:v>-0.660760045</c:v>
                </c:pt>
                <c:pt idx="1399">
                  <c:v>-0.659301758</c:v>
                </c:pt>
                <c:pt idx="1400">
                  <c:v>-0.656314909</c:v>
                </c:pt>
                <c:pt idx="1401">
                  <c:v>-0.655817926</c:v>
                </c:pt>
                <c:pt idx="1402">
                  <c:v>-0.656320691</c:v>
                </c:pt>
                <c:pt idx="1403">
                  <c:v>-0.654419005</c:v>
                </c:pt>
                <c:pt idx="1404">
                  <c:v>-0.651226521</c:v>
                </c:pt>
                <c:pt idx="1405">
                  <c:v>-0.644506216</c:v>
                </c:pt>
                <c:pt idx="1406">
                  <c:v>-0.630757272</c:v>
                </c:pt>
                <c:pt idx="1407">
                  <c:v>-0.606276989</c:v>
                </c:pt>
                <c:pt idx="1408">
                  <c:v>-0.574577093</c:v>
                </c:pt>
                <c:pt idx="1409">
                  <c:v>-0.535128891</c:v>
                </c:pt>
                <c:pt idx="1410">
                  <c:v>-0.490632594</c:v>
                </c:pt>
                <c:pt idx="1411">
                  <c:v>-0.448721647</c:v>
                </c:pt>
                <c:pt idx="1412">
                  <c:v>-0.411414921</c:v>
                </c:pt>
                <c:pt idx="1413">
                  <c:v>-0.37909779</c:v>
                </c:pt>
                <c:pt idx="1414">
                  <c:v>-0.350363851</c:v>
                </c:pt>
                <c:pt idx="1415">
                  <c:v>-0.326767176</c:v>
                </c:pt>
                <c:pt idx="1416">
                  <c:v>-0.304001957</c:v>
                </c:pt>
                <c:pt idx="1417">
                  <c:v>-0.279901892</c:v>
                </c:pt>
                <c:pt idx="1418">
                  <c:v>-0.256251067</c:v>
                </c:pt>
                <c:pt idx="1419">
                  <c:v>-0.228572205</c:v>
                </c:pt>
                <c:pt idx="1420">
                  <c:v>-0.194942892</c:v>
                </c:pt>
                <c:pt idx="1421">
                  <c:v>-0.156415775</c:v>
                </c:pt>
                <c:pt idx="1422">
                  <c:v>-0.118282691</c:v>
                </c:pt>
                <c:pt idx="1423">
                  <c:v>-0.080731623</c:v>
                </c:pt>
                <c:pt idx="1424">
                  <c:v>-0.047587685</c:v>
                </c:pt>
                <c:pt idx="1425">
                  <c:v>-0.022138601</c:v>
                </c:pt>
                <c:pt idx="1426">
                  <c:v>0.000982229</c:v>
                </c:pt>
                <c:pt idx="1427">
                  <c:v>0.024645085</c:v>
                </c:pt>
                <c:pt idx="1428">
                  <c:v>0.049670927</c:v>
                </c:pt>
                <c:pt idx="1429">
                  <c:v>0.075813897</c:v>
                </c:pt>
                <c:pt idx="1430">
                  <c:v>0.107053168</c:v>
                </c:pt>
                <c:pt idx="1431">
                  <c:v>0.141237244</c:v>
                </c:pt>
                <c:pt idx="1432">
                  <c:v>0.175478339</c:v>
                </c:pt>
                <c:pt idx="1433">
                  <c:v>0.211924627</c:v>
                </c:pt>
                <c:pt idx="1434">
                  <c:v>0.247375295</c:v>
                </c:pt>
                <c:pt idx="1435">
                  <c:v>0.278008401</c:v>
                </c:pt>
                <c:pt idx="1436">
                  <c:v>0.301772863</c:v>
                </c:pt>
                <c:pt idx="1437">
                  <c:v>0.320343673</c:v>
                </c:pt>
                <c:pt idx="1438">
                  <c:v>0.328671306</c:v>
                </c:pt>
                <c:pt idx="1439">
                  <c:v>0.324867874</c:v>
                </c:pt>
                <c:pt idx="1440">
                  <c:v>0.3123689</c:v>
                </c:pt>
                <c:pt idx="1441">
                  <c:v>0.293082714</c:v>
                </c:pt>
                <c:pt idx="1442">
                  <c:v>0.269945532</c:v>
                </c:pt>
                <c:pt idx="1443">
                  <c:v>0.250677854</c:v>
                </c:pt>
                <c:pt idx="1444">
                  <c:v>0.239527315</c:v>
                </c:pt>
                <c:pt idx="1445">
                  <c:v>0.234920993</c:v>
                </c:pt>
                <c:pt idx="1446">
                  <c:v>0.235292032</c:v>
                </c:pt>
                <c:pt idx="1447">
                  <c:v>0.241090074</c:v>
                </c:pt>
                <c:pt idx="1448">
                  <c:v>0.249919668</c:v>
                </c:pt>
                <c:pt idx="1449">
                  <c:v>0.258712798</c:v>
                </c:pt>
                <c:pt idx="1450">
                  <c:v>0.268375844</c:v>
                </c:pt>
                <c:pt idx="1451">
                  <c:v>0.27598393</c:v>
                </c:pt>
                <c:pt idx="1452">
                  <c:v>0.277319461</c:v>
                </c:pt>
                <c:pt idx="1453">
                  <c:v>0.275219649</c:v>
                </c:pt>
                <c:pt idx="1454">
                  <c:v>0.276436061</c:v>
                </c:pt>
                <c:pt idx="1455">
                  <c:v>0.286203653</c:v>
                </c:pt>
                <c:pt idx="1456">
                  <c:v>0.30699724</c:v>
                </c:pt>
                <c:pt idx="1457">
                  <c:v>0.343614191</c:v>
                </c:pt>
                <c:pt idx="1458">
                  <c:v>0.391803205</c:v>
                </c:pt>
                <c:pt idx="1459">
                  <c:v>0.445969939</c:v>
                </c:pt>
                <c:pt idx="1460">
                  <c:v>0.504034162</c:v>
                </c:pt>
                <c:pt idx="1461">
                  <c:v>0.562024653</c:v>
                </c:pt>
                <c:pt idx="1462">
                  <c:v>0.615772188</c:v>
                </c:pt>
                <c:pt idx="1463">
                  <c:v>0.662715554</c:v>
                </c:pt>
                <c:pt idx="1464">
                  <c:v>0.705843806</c:v>
                </c:pt>
                <c:pt idx="1465">
                  <c:v>0.744120359</c:v>
                </c:pt>
                <c:pt idx="1466">
                  <c:v>0.779383302</c:v>
                </c:pt>
                <c:pt idx="1467">
                  <c:v>0.815957308</c:v>
                </c:pt>
                <c:pt idx="1468">
                  <c:v>0.852699399</c:v>
                </c:pt>
                <c:pt idx="1469">
                  <c:v>0.887235045</c:v>
                </c:pt>
                <c:pt idx="1470">
                  <c:v>0.918688297</c:v>
                </c:pt>
                <c:pt idx="1471">
                  <c:v>0.94888258</c:v>
                </c:pt>
                <c:pt idx="1472">
                  <c:v>0.97554785</c:v>
                </c:pt>
                <c:pt idx="1473">
                  <c:v>0.998783171</c:v>
                </c:pt>
                <c:pt idx="1474">
                  <c:v>1.018868446</c:v>
                </c:pt>
                <c:pt idx="1475">
                  <c:v>1.033233047</c:v>
                </c:pt>
                <c:pt idx="1476">
                  <c:v>1.041194201</c:v>
                </c:pt>
                <c:pt idx="1477">
                  <c:v>1.044909954</c:v>
                </c:pt>
                <c:pt idx="1478">
                  <c:v>1.047881722</c:v>
                </c:pt>
                <c:pt idx="1479">
                  <c:v>1.047600508</c:v>
                </c:pt>
                <c:pt idx="1480">
                  <c:v>1.043711543</c:v>
                </c:pt>
                <c:pt idx="1481">
                  <c:v>1.037676454</c:v>
                </c:pt>
                <c:pt idx="1482">
                  <c:v>1.028478146</c:v>
                </c:pt>
                <c:pt idx="1483">
                  <c:v>1.017714977</c:v>
                </c:pt>
                <c:pt idx="1484">
                  <c:v>1.009614468</c:v>
                </c:pt>
                <c:pt idx="1485">
                  <c:v>1.004022956</c:v>
                </c:pt>
                <c:pt idx="1486">
                  <c:v>0.9947505</c:v>
                </c:pt>
                <c:pt idx="1487">
                  <c:v>0.979772151</c:v>
                </c:pt>
                <c:pt idx="1488">
                  <c:v>0.957657933</c:v>
                </c:pt>
                <c:pt idx="1489">
                  <c:v>0.926213562</c:v>
                </c:pt>
                <c:pt idx="1490">
                  <c:v>0.888683736</c:v>
                </c:pt>
                <c:pt idx="1491">
                  <c:v>0.848508775</c:v>
                </c:pt>
                <c:pt idx="1492">
                  <c:v>0.806849241</c:v>
                </c:pt>
                <c:pt idx="1493">
                  <c:v>0.762032807</c:v>
                </c:pt>
                <c:pt idx="1494">
                  <c:v>0.718660891</c:v>
                </c:pt>
                <c:pt idx="1495">
                  <c:v>0.680174112</c:v>
                </c:pt>
                <c:pt idx="1496">
                  <c:v>0.646534026</c:v>
                </c:pt>
                <c:pt idx="1497">
                  <c:v>0.620822906</c:v>
                </c:pt>
                <c:pt idx="1498">
                  <c:v>0.603251398</c:v>
                </c:pt>
                <c:pt idx="1499">
                  <c:v>0.592759252</c:v>
                </c:pt>
                <c:pt idx="1500">
                  <c:v>0.587249517</c:v>
                </c:pt>
                <c:pt idx="1501">
                  <c:v>0.588263452</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numCache>
            </c:numRef>
          </c:yVal>
          <c:smooth val="1"/>
        </c:ser>
        <c:ser>
          <c:idx val="1"/>
          <c:order val="1"/>
          <c:tx>
            <c:strRef>
              <c:f>"ABAQUS_Ux"</c:f>
              <c:strCache>
                <c:ptCount val="1"/>
                <c:pt idx="0">
                  <c:v>ABAQUS_Ux</c:v>
                </c:pt>
              </c:strCache>
            </c:strRef>
          </c:tx>
          <c:spPr>
            <a:ln w="3175" cap="rnd">
              <a:solidFill>
                <a:schemeClr val="accent2"/>
              </a:solidFill>
              <a:round/>
            </a:ln>
            <a:effectLst/>
          </c:spPr>
          <c:marker>
            <c:symbol val="none"/>
          </c:marker>
          <c:dLbls>
            <c:delete val="1"/>
          </c:dLbls>
          <c:xVal>
            <c:numRef>
              <c:f>'[菏泽电视塔-弹塑性结果对比.xlsx]菏泽塔_层模型(弹塑性)'!$B:$B</c:f>
              <c:numCache>
                <c:formatCode>General</c:formatCode>
                <c:ptCount val="1048576"/>
                <c:pt idx="0">
                  <c:v>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4.02</c:v>
                </c:pt>
                <c:pt idx="202">
                  <c:v>4.04</c:v>
                </c:pt>
                <c:pt idx="203">
                  <c:v>4.06</c:v>
                </c:pt>
                <c:pt idx="204">
                  <c:v>4.08</c:v>
                </c:pt>
                <c:pt idx="205">
                  <c:v>4.1</c:v>
                </c:pt>
                <c:pt idx="206">
                  <c:v>4.12</c:v>
                </c:pt>
                <c:pt idx="207">
                  <c:v>4.14</c:v>
                </c:pt>
                <c:pt idx="208">
                  <c:v>4.16</c:v>
                </c:pt>
                <c:pt idx="209">
                  <c:v>4.18</c:v>
                </c:pt>
                <c:pt idx="210">
                  <c:v>4.2</c:v>
                </c:pt>
                <c:pt idx="211">
                  <c:v>4.22</c:v>
                </c:pt>
                <c:pt idx="212">
                  <c:v>4.24</c:v>
                </c:pt>
                <c:pt idx="213">
                  <c:v>4.26</c:v>
                </c:pt>
                <c:pt idx="214">
                  <c:v>4.28</c:v>
                </c:pt>
                <c:pt idx="215">
                  <c:v>4.3</c:v>
                </c:pt>
                <c:pt idx="216">
                  <c:v>4.32</c:v>
                </c:pt>
                <c:pt idx="217">
                  <c:v>4.34</c:v>
                </c:pt>
                <c:pt idx="218">
                  <c:v>4.36</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4.62</c:v>
                </c:pt>
                <c:pt idx="232">
                  <c:v>4.64</c:v>
                </c:pt>
                <c:pt idx="233">
                  <c:v>4.66</c:v>
                </c:pt>
                <c:pt idx="234">
                  <c:v>4.68</c:v>
                </c:pt>
                <c:pt idx="235">
                  <c:v>4.7</c:v>
                </c:pt>
                <c:pt idx="236">
                  <c:v>4.72</c:v>
                </c:pt>
                <c:pt idx="237">
                  <c:v>4.74</c:v>
                </c:pt>
                <c:pt idx="238">
                  <c:v>4.76</c:v>
                </c:pt>
                <c:pt idx="239">
                  <c:v>4.78</c:v>
                </c:pt>
                <c:pt idx="240">
                  <c:v>4.8</c:v>
                </c:pt>
                <c:pt idx="241">
                  <c:v>4.82</c:v>
                </c:pt>
                <c:pt idx="242">
                  <c:v>4.84</c:v>
                </c:pt>
                <c:pt idx="243">
                  <c:v>4.86</c:v>
                </c:pt>
                <c:pt idx="244">
                  <c:v>4.88</c:v>
                </c:pt>
                <c:pt idx="245">
                  <c:v>4.9</c:v>
                </c:pt>
                <c:pt idx="246">
                  <c:v>4.92</c:v>
                </c:pt>
                <c:pt idx="247">
                  <c:v>4.94</c:v>
                </c:pt>
                <c:pt idx="248">
                  <c:v>4.96</c:v>
                </c:pt>
                <c:pt idx="249">
                  <c:v>4.98</c:v>
                </c:pt>
                <c:pt idx="250">
                  <c:v>5</c:v>
                </c:pt>
                <c:pt idx="251">
                  <c:v>5.02</c:v>
                </c:pt>
                <c:pt idx="252">
                  <c:v>5.04</c:v>
                </c:pt>
                <c:pt idx="253">
                  <c:v>5.06</c:v>
                </c:pt>
                <c:pt idx="254">
                  <c:v>5.08</c:v>
                </c:pt>
                <c:pt idx="255">
                  <c:v>5.1</c:v>
                </c:pt>
                <c:pt idx="256">
                  <c:v>5.12</c:v>
                </c:pt>
                <c:pt idx="257">
                  <c:v>5.14</c:v>
                </c:pt>
                <c:pt idx="258">
                  <c:v>5.16</c:v>
                </c:pt>
                <c:pt idx="259">
                  <c:v>5.18</c:v>
                </c:pt>
                <c:pt idx="260">
                  <c:v>5.2</c:v>
                </c:pt>
                <c:pt idx="261">
                  <c:v>5.22</c:v>
                </c:pt>
                <c:pt idx="262">
                  <c:v>5.24</c:v>
                </c:pt>
                <c:pt idx="263">
                  <c:v>5.26</c:v>
                </c:pt>
                <c:pt idx="264">
                  <c:v>5.28</c:v>
                </c:pt>
                <c:pt idx="265">
                  <c:v>5.3</c:v>
                </c:pt>
                <c:pt idx="266">
                  <c:v>5.32</c:v>
                </c:pt>
                <c:pt idx="267">
                  <c:v>5.34</c:v>
                </c:pt>
                <c:pt idx="268">
                  <c:v>5.36</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5.62</c:v>
                </c:pt>
                <c:pt idx="282">
                  <c:v>5.64</c:v>
                </c:pt>
                <c:pt idx="283">
                  <c:v>5.66</c:v>
                </c:pt>
                <c:pt idx="284">
                  <c:v>5.68</c:v>
                </c:pt>
                <c:pt idx="285">
                  <c:v>5.7</c:v>
                </c:pt>
                <c:pt idx="286">
                  <c:v>5.72</c:v>
                </c:pt>
                <c:pt idx="287">
                  <c:v>5.74</c:v>
                </c:pt>
                <c:pt idx="288">
                  <c:v>5.76</c:v>
                </c:pt>
                <c:pt idx="289">
                  <c:v>5.78</c:v>
                </c:pt>
                <c:pt idx="290">
                  <c:v>5.8</c:v>
                </c:pt>
                <c:pt idx="291">
                  <c:v>5.82</c:v>
                </c:pt>
                <c:pt idx="292">
                  <c:v>5.84</c:v>
                </c:pt>
                <c:pt idx="293">
                  <c:v>5.86</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6.12</c:v>
                </c:pt>
                <c:pt idx="307">
                  <c:v>6.14</c:v>
                </c:pt>
                <c:pt idx="308">
                  <c:v>6.16</c:v>
                </c:pt>
                <c:pt idx="309">
                  <c:v>6.18</c:v>
                </c:pt>
                <c:pt idx="310">
                  <c:v>6.2</c:v>
                </c:pt>
                <c:pt idx="311">
                  <c:v>6.22</c:v>
                </c:pt>
                <c:pt idx="312">
                  <c:v>6.24</c:v>
                </c:pt>
                <c:pt idx="313">
                  <c:v>6.26</c:v>
                </c:pt>
                <c:pt idx="314">
                  <c:v>6.28</c:v>
                </c:pt>
                <c:pt idx="315">
                  <c:v>6.3</c:v>
                </c:pt>
                <c:pt idx="316">
                  <c:v>6.32</c:v>
                </c:pt>
                <c:pt idx="317">
                  <c:v>6.34</c:v>
                </c:pt>
                <c:pt idx="318">
                  <c:v>6.36</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6.62</c:v>
                </c:pt>
                <c:pt idx="332">
                  <c:v>6.64</c:v>
                </c:pt>
                <c:pt idx="333">
                  <c:v>6.66</c:v>
                </c:pt>
                <c:pt idx="334">
                  <c:v>6.68</c:v>
                </c:pt>
                <c:pt idx="335">
                  <c:v>6.7</c:v>
                </c:pt>
                <c:pt idx="336">
                  <c:v>6.72</c:v>
                </c:pt>
                <c:pt idx="337">
                  <c:v>6.74</c:v>
                </c:pt>
                <c:pt idx="338">
                  <c:v>6.76</c:v>
                </c:pt>
                <c:pt idx="339">
                  <c:v>6.78</c:v>
                </c:pt>
                <c:pt idx="340">
                  <c:v>6.8</c:v>
                </c:pt>
                <c:pt idx="341">
                  <c:v>6.82</c:v>
                </c:pt>
                <c:pt idx="342">
                  <c:v>6.84</c:v>
                </c:pt>
                <c:pt idx="343">
                  <c:v>6.86</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7.12</c:v>
                </c:pt>
                <c:pt idx="357">
                  <c:v>7.14</c:v>
                </c:pt>
                <c:pt idx="358">
                  <c:v>7.16</c:v>
                </c:pt>
                <c:pt idx="359">
                  <c:v>7.18</c:v>
                </c:pt>
                <c:pt idx="360">
                  <c:v>7.2</c:v>
                </c:pt>
                <c:pt idx="361">
                  <c:v>7.22</c:v>
                </c:pt>
                <c:pt idx="362">
                  <c:v>7.24</c:v>
                </c:pt>
                <c:pt idx="363">
                  <c:v>7.26</c:v>
                </c:pt>
                <c:pt idx="364">
                  <c:v>7.28</c:v>
                </c:pt>
                <c:pt idx="365">
                  <c:v>7.3</c:v>
                </c:pt>
                <c:pt idx="366">
                  <c:v>7.32</c:v>
                </c:pt>
                <c:pt idx="367">
                  <c:v>7.34</c:v>
                </c:pt>
                <c:pt idx="368">
                  <c:v>7.36</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7.62</c:v>
                </c:pt>
                <c:pt idx="382">
                  <c:v>7.64</c:v>
                </c:pt>
                <c:pt idx="383">
                  <c:v>7.66</c:v>
                </c:pt>
                <c:pt idx="384">
                  <c:v>7.68</c:v>
                </c:pt>
                <c:pt idx="385">
                  <c:v>7.7</c:v>
                </c:pt>
                <c:pt idx="386">
                  <c:v>7.72</c:v>
                </c:pt>
                <c:pt idx="387">
                  <c:v>7.74</c:v>
                </c:pt>
                <c:pt idx="388">
                  <c:v>7.76</c:v>
                </c:pt>
                <c:pt idx="389">
                  <c:v>7.78</c:v>
                </c:pt>
                <c:pt idx="390">
                  <c:v>7.8</c:v>
                </c:pt>
                <c:pt idx="391">
                  <c:v>7.82</c:v>
                </c:pt>
                <c:pt idx="392">
                  <c:v>7.84</c:v>
                </c:pt>
                <c:pt idx="393">
                  <c:v>7.86</c:v>
                </c:pt>
                <c:pt idx="394">
                  <c:v>7.88</c:v>
                </c:pt>
                <c:pt idx="395">
                  <c:v>7.9</c:v>
                </c:pt>
                <c:pt idx="396">
                  <c:v>7.92</c:v>
                </c:pt>
                <c:pt idx="397">
                  <c:v>7.94</c:v>
                </c:pt>
                <c:pt idx="398">
                  <c:v>7.96</c:v>
                </c:pt>
                <c:pt idx="399">
                  <c:v>7.98</c:v>
                </c:pt>
                <c:pt idx="400">
                  <c:v>8</c:v>
                </c:pt>
                <c:pt idx="401">
                  <c:v>8.02</c:v>
                </c:pt>
                <c:pt idx="402">
                  <c:v>8.04</c:v>
                </c:pt>
                <c:pt idx="403">
                  <c:v>8.06</c:v>
                </c:pt>
                <c:pt idx="404">
                  <c:v>8.08</c:v>
                </c:pt>
                <c:pt idx="405">
                  <c:v>8.1</c:v>
                </c:pt>
                <c:pt idx="406">
                  <c:v>8.12</c:v>
                </c:pt>
                <c:pt idx="407">
                  <c:v>8.14</c:v>
                </c:pt>
                <c:pt idx="408">
                  <c:v>8.16</c:v>
                </c:pt>
                <c:pt idx="409">
                  <c:v>8.18</c:v>
                </c:pt>
                <c:pt idx="410">
                  <c:v>8.2</c:v>
                </c:pt>
                <c:pt idx="411">
                  <c:v>8.22</c:v>
                </c:pt>
                <c:pt idx="412">
                  <c:v>8.24</c:v>
                </c:pt>
                <c:pt idx="413">
                  <c:v>8.26</c:v>
                </c:pt>
                <c:pt idx="414">
                  <c:v>8.28</c:v>
                </c:pt>
                <c:pt idx="415">
                  <c:v>8.3</c:v>
                </c:pt>
                <c:pt idx="416">
                  <c:v>8.32</c:v>
                </c:pt>
                <c:pt idx="417">
                  <c:v>8.34</c:v>
                </c:pt>
                <c:pt idx="418">
                  <c:v>8.36</c:v>
                </c:pt>
                <c:pt idx="419">
                  <c:v>8.38</c:v>
                </c:pt>
                <c:pt idx="420">
                  <c:v>8.4</c:v>
                </c:pt>
                <c:pt idx="421">
                  <c:v>8.42</c:v>
                </c:pt>
                <c:pt idx="422">
                  <c:v>8.44</c:v>
                </c:pt>
                <c:pt idx="423">
                  <c:v>8.46</c:v>
                </c:pt>
                <c:pt idx="424">
                  <c:v>8.48</c:v>
                </c:pt>
                <c:pt idx="425">
                  <c:v>8.5</c:v>
                </c:pt>
                <c:pt idx="426">
                  <c:v>8.52</c:v>
                </c:pt>
                <c:pt idx="427">
                  <c:v>8.54</c:v>
                </c:pt>
                <c:pt idx="428">
                  <c:v>8.56</c:v>
                </c:pt>
                <c:pt idx="429">
                  <c:v>8.58</c:v>
                </c:pt>
                <c:pt idx="430">
                  <c:v>8.6</c:v>
                </c:pt>
                <c:pt idx="431">
                  <c:v>8.62</c:v>
                </c:pt>
                <c:pt idx="432">
                  <c:v>8.64</c:v>
                </c:pt>
                <c:pt idx="433">
                  <c:v>8.66</c:v>
                </c:pt>
                <c:pt idx="434">
                  <c:v>8.68</c:v>
                </c:pt>
                <c:pt idx="435">
                  <c:v>8.7</c:v>
                </c:pt>
                <c:pt idx="436">
                  <c:v>8.72</c:v>
                </c:pt>
                <c:pt idx="437">
                  <c:v>8.74</c:v>
                </c:pt>
                <c:pt idx="438">
                  <c:v>8.76</c:v>
                </c:pt>
                <c:pt idx="439">
                  <c:v>8.78</c:v>
                </c:pt>
                <c:pt idx="440">
                  <c:v>8.8</c:v>
                </c:pt>
                <c:pt idx="441">
                  <c:v>8.82</c:v>
                </c:pt>
                <c:pt idx="442">
                  <c:v>8.84</c:v>
                </c:pt>
                <c:pt idx="443">
                  <c:v>8.86</c:v>
                </c:pt>
                <c:pt idx="444">
                  <c:v>8.88</c:v>
                </c:pt>
                <c:pt idx="445">
                  <c:v>8.9</c:v>
                </c:pt>
                <c:pt idx="446">
                  <c:v>8.92</c:v>
                </c:pt>
                <c:pt idx="447">
                  <c:v>8.94</c:v>
                </c:pt>
                <c:pt idx="448">
                  <c:v>8.96</c:v>
                </c:pt>
                <c:pt idx="449">
                  <c:v>8.98</c:v>
                </c:pt>
                <c:pt idx="450">
                  <c:v>9</c:v>
                </c:pt>
                <c:pt idx="451">
                  <c:v>9.02</c:v>
                </c:pt>
                <c:pt idx="452">
                  <c:v>9.04</c:v>
                </c:pt>
                <c:pt idx="453">
                  <c:v>9.06</c:v>
                </c:pt>
                <c:pt idx="454">
                  <c:v>9.08</c:v>
                </c:pt>
                <c:pt idx="455">
                  <c:v>9.1</c:v>
                </c:pt>
                <c:pt idx="456">
                  <c:v>9.12</c:v>
                </c:pt>
                <c:pt idx="457">
                  <c:v>9.14</c:v>
                </c:pt>
                <c:pt idx="458">
                  <c:v>9.16</c:v>
                </c:pt>
                <c:pt idx="459">
                  <c:v>9.18</c:v>
                </c:pt>
                <c:pt idx="460">
                  <c:v>9.2</c:v>
                </c:pt>
                <c:pt idx="461">
                  <c:v>9.22</c:v>
                </c:pt>
                <c:pt idx="462">
                  <c:v>9.24</c:v>
                </c:pt>
                <c:pt idx="463">
                  <c:v>9.26</c:v>
                </c:pt>
                <c:pt idx="464">
                  <c:v>9.28</c:v>
                </c:pt>
                <c:pt idx="465">
                  <c:v>9.3</c:v>
                </c:pt>
                <c:pt idx="466">
                  <c:v>9.32</c:v>
                </c:pt>
                <c:pt idx="467">
                  <c:v>9.34</c:v>
                </c:pt>
                <c:pt idx="468">
                  <c:v>9.36</c:v>
                </c:pt>
                <c:pt idx="469">
                  <c:v>9.38</c:v>
                </c:pt>
                <c:pt idx="470">
                  <c:v>9.4</c:v>
                </c:pt>
                <c:pt idx="471">
                  <c:v>9.42</c:v>
                </c:pt>
                <c:pt idx="472">
                  <c:v>9.44</c:v>
                </c:pt>
                <c:pt idx="473">
                  <c:v>9.46</c:v>
                </c:pt>
                <c:pt idx="474">
                  <c:v>9.48</c:v>
                </c:pt>
                <c:pt idx="475">
                  <c:v>9.5</c:v>
                </c:pt>
                <c:pt idx="476">
                  <c:v>9.52</c:v>
                </c:pt>
                <c:pt idx="477">
                  <c:v>9.54</c:v>
                </c:pt>
                <c:pt idx="478">
                  <c:v>9.56</c:v>
                </c:pt>
                <c:pt idx="479">
                  <c:v>9.58</c:v>
                </c:pt>
                <c:pt idx="480">
                  <c:v>9.6</c:v>
                </c:pt>
                <c:pt idx="481">
                  <c:v>9.62</c:v>
                </c:pt>
                <c:pt idx="482">
                  <c:v>9.64</c:v>
                </c:pt>
                <c:pt idx="483">
                  <c:v>9.66</c:v>
                </c:pt>
                <c:pt idx="484">
                  <c:v>9.68</c:v>
                </c:pt>
                <c:pt idx="485">
                  <c:v>9.7</c:v>
                </c:pt>
                <c:pt idx="486">
                  <c:v>9.72</c:v>
                </c:pt>
                <c:pt idx="487">
                  <c:v>9.74</c:v>
                </c:pt>
                <c:pt idx="488">
                  <c:v>9.76</c:v>
                </c:pt>
                <c:pt idx="489">
                  <c:v>9.78</c:v>
                </c:pt>
                <c:pt idx="490">
                  <c:v>9.8</c:v>
                </c:pt>
                <c:pt idx="491">
                  <c:v>9.82</c:v>
                </c:pt>
                <c:pt idx="492">
                  <c:v>9.84</c:v>
                </c:pt>
                <c:pt idx="493">
                  <c:v>9.86</c:v>
                </c:pt>
                <c:pt idx="494">
                  <c:v>9.88</c:v>
                </c:pt>
                <c:pt idx="495">
                  <c:v>9.9</c:v>
                </c:pt>
                <c:pt idx="496">
                  <c:v>9.92</c:v>
                </c:pt>
                <c:pt idx="497">
                  <c:v>9.94</c:v>
                </c:pt>
                <c:pt idx="498">
                  <c:v>9.96</c:v>
                </c:pt>
                <c:pt idx="499">
                  <c:v>9.98</c:v>
                </c:pt>
                <c:pt idx="500">
                  <c:v>10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c:v>
                </c:pt>
                <c:pt idx="801">
                  <c:v>16.02</c:v>
                </c:pt>
                <c:pt idx="802">
                  <c:v>16.04</c:v>
                </c:pt>
                <c:pt idx="803">
                  <c:v>16.06</c:v>
                </c:pt>
                <c:pt idx="804">
                  <c:v>16.08</c:v>
                </c:pt>
                <c:pt idx="805">
                  <c:v>16.1</c:v>
                </c:pt>
                <c:pt idx="806">
                  <c:v>16.12</c:v>
                </c:pt>
                <c:pt idx="807">
                  <c:v>16.14</c:v>
                </c:pt>
                <c:pt idx="808">
                  <c:v>16.16</c:v>
                </c:pt>
                <c:pt idx="809">
                  <c:v>16.18</c:v>
                </c:pt>
                <c:pt idx="810">
                  <c:v>16.2</c:v>
                </c:pt>
                <c:pt idx="811">
                  <c:v>16.22</c:v>
                </c:pt>
                <c:pt idx="812">
                  <c:v>16.24</c:v>
                </c:pt>
                <c:pt idx="813">
                  <c:v>16.26</c:v>
                </c:pt>
                <c:pt idx="814">
                  <c:v>16.28</c:v>
                </c:pt>
                <c:pt idx="815">
                  <c:v>16.3</c:v>
                </c:pt>
                <c:pt idx="816">
                  <c:v>16.32</c:v>
                </c:pt>
                <c:pt idx="817">
                  <c:v>16.34</c:v>
                </c:pt>
                <c:pt idx="818">
                  <c:v>16.36</c:v>
                </c:pt>
                <c:pt idx="819">
                  <c:v>16.38</c:v>
                </c:pt>
                <c:pt idx="820">
                  <c:v>16.4</c:v>
                </c:pt>
                <c:pt idx="821">
                  <c:v>16.42</c:v>
                </c:pt>
                <c:pt idx="822">
                  <c:v>16.44</c:v>
                </c:pt>
                <c:pt idx="823">
                  <c:v>16.46</c:v>
                </c:pt>
                <c:pt idx="824">
                  <c:v>16.48</c:v>
                </c:pt>
                <c:pt idx="825">
                  <c:v>16.5</c:v>
                </c:pt>
                <c:pt idx="826">
                  <c:v>16.52</c:v>
                </c:pt>
                <c:pt idx="827">
                  <c:v>16.54</c:v>
                </c:pt>
                <c:pt idx="828">
                  <c:v>16.56</c:v>
                </c:pt>
                <c:pt idx="829">
                  <c:v>16.58</c:v>
                </c:pt>
                <c:pt idx="830">
                  <c:v>16.6</c:v>
                </c:pt>
                <c:pt idx="831">
                  <c:v>16.62</c:v>
                </c:pt>
                <c:pt idx="832">
                  <c:v>16.64</c:v>
                </c:pt>
                <c:pt idx="833">
                  <c:v>16.66</c:v>
                </c:pt>
                <c:pt idx="834">
                  <c:v>16.68</c:v>
                </c:pt>
                <c:pt idx="835">
                  <c:v>16.7</c:v>
                </c:pt>
                <c:pt idx="836">
                  <c:v>16.72</c:v>
                </c:pt>
                <c:pt idx="837">
                  <c:v>16.74</c:v>
                </c:pt>
                <c:pt idx="838">
                  <c:v>16.76</c:v>
                </c:pt>
                <c:pt idx="839">
                  <c:v>16.78</c:v>
                </c:pt>
                <c:pt idx="840">
                  <c:v>16.8</c:v>
                </c:pt>
                <c:pt idx="841">
                  <c:v>16.82</c:v>
                </c:pt>
                <c:pt idx="842">
                  <c:v>16.84</c:v>
                </c:pt>
                <c:pt idx="843">
                  <c:v>16.86</c:v>
                </c:pt>
                <c:pt idx="844">
                  <c:v>16.88</c:v>
                </c:pt>
                <c:pt idx="845">
                  <c:v>16.9</c:v>
                </c:pt>
                <c:pt idx="846">
                  <c:v>16.92</c:v>
                </c:pt>
                <c:pt idx="847">
                  <c:v>16.94</c:v>
                </c:pt>
                <c:pt idx="848">
                  <c:v>16.96</c:v>
                </c:pt>
                <c:pt idx="849">
                  <c:v>16.98</c:v>
                </c:pt>
                <c:pt idx="850">
                  <c:v>17</c:v>
                </c:pt>
                <c:pt idx="851">
                  <c:v>17.02</c:v>
                </c:pt>
                <c:pt idx="852">
                  <c:v>17.04</c:v>
                </c:pt>
                <c:pt idx="853">
                  <c:v>17.06</c:v>
                </c:pt>
                <c:pt idx="854">
                  <c:v>17.08</c:v>
                </c:pt>
                <c:pt idx="855">
                  <c:v>17.1</c:v>
                </c:pt>
                <c:pt idx="856">
                  <c:v>17.12</c:v>
                </c:pt>
                <c:pt idx="857">
                  <c:v>17.14</c:v>
                </c:pt>
                <c:pt idx="858">
                  <c:v>17.16</c:v>
                </c:pt>
                <c:pt idx="859">
                  <c:v>17.18</c:v>
                </c:pt>
                <c:pt idx="860">
                  <c:v>17.2</c:v>
                </c:pt>
                <c:pt idx="861">
                  <c:v>17.22</c:v>
                </c:pt>
                <c:pt idx="862">
                  <c:v>17.24</c:v>
                </c:pt>
                <c:pt idx="863">
                  <c:v>17.26</c:v>
                </c:pt>
                <c:pt idx="864">
                  <c:v>17.28</c:v>
                </c:pt>
                <c:pt idx="865">
                  <c:v>17.3</c:v>
                </c:pt>
                <c:pt idx="866">
                  <c:v>17.32</c:v>
                </c:pt>
                <c:pt idx="867">
                  <c:v>17.34</c:v>
                </c:pt>
                <c:pt idx="868">
                  <c:v>17.36</c:v>
                </c:pt>
                <c:pt idx="869">
                  <c:v>17.38</c:v>
                </c:pt>
                <c:pt idx="870">
                  <c:v>17.4</c:v>
                </c:pt>
                <c:pt idx="871">
                  <c:v>17.42</c:v>
                </c:pt>
                <c:pt idx="872">
                  <c:v>17.44</c:v>
                </c:pt>
                <c:pt idx="873">
                  <c:v>17.46</c:v>
                </c:pt>
                <c:pt idx="874">
                  <c:v>17.48</c:v>
                </c:pt>
                <c:pt idx="875">
                  <c:v>17.5</c:v>
                </c:pt>
                <c:pt idx="876">
                  <c:v>17.52</c:v>
                </c:pt>
                <c:pt idx="877">
                  <c:v>17.54</c:v>
                </c:pt>
                <c:pt idx="878">
                  <c:v>17.56</c:v>
                </c:pt>
                <c:pt idx="879">
                  <c:v>17.58</c:v>
                </c:pt>
                <c:pt idx="880">
                  <c:v>17.6</c:v>
                </c:pt>
                <c:pt idx="881">
                  <c:v>17.62</c:v>
                </c:pt>
                <c:pt idx="882">
                  <c:v>17.64</c:v>
                </c:pt>
                <c:pt idx="883">
                  <c:v>17.66</c:v>
                </c:pt>
                <c:pt idx="884">
                  <c:v>17.68</c:v>
                </c:pt>
                <c:pt idx="885">
                  <c:v>17.7</c:v>
                </c:pt>
                <c:pt idx="886">
                  <c:v>17.72</c:v>
                </c:pt>
                <c:pt idx="887">
                  <c:v>17.74</c:v>
                </c:pt>
                <c:pt idx="888">
                  <c:v>17.76</c:v>
                </c:pt>
                <c:pt idx="889">
                  <c:v>17.78</c:v>
                </c:pt>
                <c:pt idx="890">
                  <c:v>17.8</c:v>
                </c:pt>
                <c:pt idx="891">
                  <c:v>17.82</c:v>
                </c:pt>
                <c:pt idx="892">
                  <c:v>17.84</c:v>
                </c:pt>
                <c:pt idx="893">
                  <c:v>17.86</c:v>
                </c:pt>
                <c:pt idx="894">
                  <c:v>17.88</c:v>
                </c:pt>
                <c:pt idx="895">
                  <c:v>17.9</c:v>
                </c:pt>
                <c:pt idx="896">
                  <c:v>17.92</c:v>
                </c:pt>
                <c:pt idx="897">
                  <c:v>17.94</c:v>
                </c:pt>
                <c:pt idx="898">
                  <c:v>17.96</c:v>
                </c:pt>
                <c:pt idx="899">
                  <c:v>17.98</c:v>
                </c:pt>
                <c:pt idx="900">
                  <c:v>18</c:v>
                </c:pt>
                <c:pt idx="901">
                  <c:v>18.02</c:v>
                </c:pt>
                <c:pt idx="902">
                  <c:v>18.04</c:v>
                </c:pt>
                <c:pt idx="903">
                  <c:v>18.06</c:v>
                </c:pt>
                <c:pt idx="904">
                  <c:v>18.08</c:v>
                </c:pt>
                <c:pt idx="905">
                  <c:v>18.1</c:v>
                </c:pt>
                <c:pt idx="906">
                  <c:v>18.12</c:v>
                </c:pt>
                <c:pt idx="907">
                  <c:v>18.14</c:v>
                </c:pt>
                <c:pt idx="908">
                  <c:v>18.16</c:v>
                </c:pt>
                <c:pt idx="909">
                  <c:v>18.18</c:v>
                </c:pt>
                <c:pt idx="910">
                  <c:v>18.2</c:v>
                </c:pt>
                <c:pt idx="911">
                  <c:v>18.22</c:v>
                </c:pt>
                <c:pt idx="912">
                  <c:v>18.24</c:v>
                </c:pt>
                <c:pt idx="913">
                  <c:v>18.26</c:v>
                </c:pt>
                <c:pt idx="914">
                  <c:v>18.28</c:v>
                </c:pt>
                <c:pt idx="915">
                  <c:v>18.3</c:v>
                </c:pt>
                <c:pt idx="916">
                  <c:v>18.32</c:v>
                </c:pt>
                <c:pt idx="917">
                  <c:v>18.34</c:v>
                </c:pt>
                <c:pt idx="918">
                  <c:v>18.36</c:v>
                </c:pt>
                <c:pt idx="919">
                  <c:v>18.38</c:v>
                </c:pt>
                <c:pt idx="920">
                  <c:v>18.4</c:v>
                </c:pt>
                <c:pt idx="921">
                  <c:v>18.42</c:v>
                </c:pt>
                <c:pt idx="922">
                  <c:v>18.44</c:v>
                </c:pt>
                <c:pt idx="923">
                  <c:v>18.46</c:v>
                </c:pt>
                <c:pt idx="924">
                  <c:v>18.48</c:v>
                </c:pt>
                <c:pt idx="925">
                  <c:v>18.5</c:v>
                </c:pt>
                <c:pt idx="926">
                  <c:v>18.52</c:v>
                </c:pt>
                <c:pt idx="927">
                  <c:v>18.54</c:v>
                </c:pt>
                <c:pt idx="928">
                  <c:v>18.56</c:v>
                </c:pt>
                <c:pt idx="929">
                  <c:v>18.58</c:v>
                </c:pt>
                <c:pt idx="930">
                  <c:v>18.6</c:v>
                </c:pt>
                <c:pt idx="931">
                  <c:v>18.62</c:v>
                </c:pt>
                <c:pt idx="932">
                  <c:v>18.64</c:v>
                </c:pt>
                <c:pt idx="933">
                  <c:v>18.66</c:v>
                </c:pt>
                <c:pt idx="934">
                  <c:v>18.68</c:v>
                </c:pt>
                <c:pt idx="935">
                  <c:v>18.7</c:v>
                </c:pt>
                <c:pt idx="936">
                  <c:v>18.72</c:v>
                </c:pt>
                <c:pt idx="937">
                  <c:v>18.74</c:v>
                </c:pt>
                <c:pt idx="938">
                  <c:v>18.76</c:v>
                </c:pt>
                <c:pt idx="939">
                  <c:v>18.78</c:v>
                </c:pt>
                <c:pt idx="940">
                  <c:v>18.8</c:v>
                </c:pt>
                <c:pt idx="941">
                  <c:v>18.82</c:v>
                </c:pt>
                <c:pt idx="942">
                  <c:v>18.84</c:v>
                </c:pt>
                <c:pt idx="943">
                  <c:v>18.86</c:v>
                </c:pt>
                <c:pt idx="944">
                  <c:v>18.88</c:v>
                </c:pt>
                <c:pt idx="945">
                  <c:v>18.9</c:v>
                </c:pt>
                <c:pt idx="946">
                  <c:v>18.92</c:v>
                </c:pt>
                <c:pt idx="947">
                  <c:v>18.94</c:v>
                </c:pt>
                <c:pt idx="948">
                  <c:v>18.96</c:v>
                </c:pt>
                <c:pt idx="949">
                  <c:v>18.98</c:v>
                </c:pt>
                <c:pt idx="950">
                  <c:v>19</c:v>
                </c:pt>
                <c:pt idx="951">
                  <c:v>19.02</c:v>
                </c:pt>
                <c:pt idx="952">
                  <c:v>19.04</c:v>
                </c:pt>
                <c:pt idx="953">
                  <c:v>19.06</c:v>
                </c:pt>
                <c:pt idx="954">
                  <c:v>19.08</c:v>
                </c:pt>
                <c:pt idx="955">
                  <c:v>19.1</c:v>
                </c:pt>
                <c:pt idx="956">
                  <c:v>19.12</c:v>
                </c:pt>
                <c:pt idx="957">
                  <c:v>19.14</c:v>
                </c:pt>
                <c:pt idx="958">
                  <c:v>19.16</c:v>
                </c:pt>
                <c:pt idx="959">
                  <c:v>19.18</c:v>
                </c:pt>
                <c:pt idx="960">
                  <c:v>19.2</c:v>
                </c:pt>
                <c:pt idx="961">
                  <c:v>19.22</c:v>
                </c:pt>
                <c:pt idx="962">
                  <c:v>19.24</c:v>
                </c:pt>
                <c:pt idx="963">
                  <c:v>19.26</c:v>
                </c:pt>
                <c:pt idx="964">
                  <c:v>19.28</c:v>
                </c:pt>
                <c:pt idx="965">
                  <c:v>19.3</c:v>
                </c:pt>
                <c:pt idx="966">
                  <c:v>19.32</c:v>
                </c:pt>
                <c:pt idx="967">
                  <c:v>19.34</c:v>
                </c:pt>
                <c:pt idx="968">
                  <c:v>19.36</c:v>
                </c:pt>
                <c:pt idx="969">
                  <c:v>19.38</c:v>
                </c:pt>
                <c:pt idx="970">
                  <c:v>19.4</c:v>
                </c:pt>
                <c:pt idx="971">
                  <c:v>19.42</c:v>
                </c:pt>
                <c:pt idx="972">
                  <c:v>19.44</c:v>
                </c:pt>
                <c:pt idx="973">
                  <c:v>19.46</c:v>
                </c:pt>
                <c:pt idx="974">
                  <c:v>19.48</c:v>
                </c:pt>
                <c:pt idx="975">
                  <c:v>19.5</c:v>
                </c:pt>
                <c:pt idx="976">
                  <c:v>19.52</c:v>
                </c:pt>
                <c:pt idx="977">
                  <c:v>19.54</c:v>
                </c:pt>
                <c:pt idx="978">
                  <c:v>19.56</c:v>
                </c:pt>
                <c:pt idx="979">
                  <c:v>19.58</c:v>
                </c:pt>
                <c:pt idx="980">
                  <c:v>19.6</c:v>
                </c:pt>
                <c:pt idx="981">
                  <c:v>19.62</c:v>
                </c:pt>
                <c:pt idx="982">
                  <c:v>19.64</c:v>
                </c:pt>
                <c:pt idx="983">
                  <c:v>19.66</c:v>
                </c:pt>
                <c:pt idx="984">
                  <c:v>19.68</c:v>
                </c:pt>
                <c:pt idx="985">
                  <c:v>19.7</c:v>
                </c:pt>
                <c:pt idx="986">
                  <c:v>19.72</c:v>
                </c:pt>
                <c:pt idx="987">
                  <c:v>19.74</c:v>
                </c:pt>
                <c:pt idx="988">
                  <c:v>19.76</c:v>
                </c:pt>
                <c:pt idx="989">
                  <c:v>19.78</c:v>
                </c:pt>
                <c:pt idx="990">
                  <c:v>19.8</c:v>
                </c:pt>
                <c:pt idx="991">
                  <c:v>19.82</c:v>
                </c:pt>
                <c:pt idx="992">
                  <c:v>19.84</c:v>
                </c:pt>
                <c:pt idx="993">
                  <c:v>19.86</c:v>
                </c:pt>
                <c:pt idx="994">
                  <c:v>19.88</c:v>
                </c:pt>
                <c:pt idx="995">
                  <c:v>19.9</c:v>
                </c:pt>
                <c:pt idx="996">
                  <c:v>19.92</c:v>
                </c:pt>
                <c:pt idx="997">
                  <c:v>19.94</c:v>
                </c:pt>
                <c:pt idx="998">
                  <c:v>19.96</c:v>
                </c:pt>
                <c:pt idx="999">
                  <c:v>19.98</c:v>
                </c:pt>
                <c:pt idx="1000">
                  <c:v>20</c:v>
                </c:pt>
                <c:pt idx="1001">
                  <c:v>20.02</c:v>
                </c:pt>
                <c:pt idx="1002">
                  <c:v>20.04</c:v>
                </c:pt>
                <c:pt idx="1003">
                  <c:v>20.06</c:v>
                </c:pt>
                <c:pt idx="1004">
                  <c:v>20.08</c:v>
                </c:pt>
                <c:pt idx="1005">
                  <c:v>20.1</c:v>
                </c:pt>
                <c:pt idx="1006">
                  <c:v>20.12</c:v>
                </c:pt>
                <c:pt idx="1007">
                  <c:v>20.14</c:v>
                </c:pt>
                <c:pt idx="1008">
                  <c:v>20.16</c:v>
                </c:pt>
                <c:pt idx="1009">
                  <c:v>20.18</c:v>
                </c:pt>
                <c:pt idx="1010">
                  <c:v>20.2</c:v>
                </c:pt>
                <c:pt idx="1011">
                  <c:v>20.22</c:v>
                </c:pt>
                <c:pt idx="1012">
                  <c:v>20.24</c:v>
                </c:pt>
                <c:pt idx="1013">
                  <c:v>20.26</c:v>
                </c:pt>
                <c:pt idx="1014">
                  <c:v>20.28</c:v>
                </c:pt>
                <c:pt idx="1015">
                  <c:v>20.3</c:v>
                </c:pt>
                <c:pt idx="1016">
                  <c:v>20.32</c:v>
                </c:pt>
                <c:pt idx="1017">
                  <c:v>20.34</c:v>
                </c:pt>
                <c:pt idx="1018">
                  <c:v>20.36</c:v>
                </c:pt>
                <c:pt idx="1019">
                  <c:v>20.38</c:v>
                </c:pt>
                <c:pt idx="1020">
                  <c:v>20.4</c:v>
                </c:pt>
                <c:pt idx="1021">
                  <c:v>20.42</c:v>
                </c:pt>
                <c:pt idx="1022">
                  <c:v>20.44</c:v>
                </c:pt>
                <c:pt idx="1023">
                  <c:v>20.46</c:v>
                </c:pt>
                <c:pt idx="1024">
                  <c:v>20.48</c:v>
                </c:pt>
                <c:pt idx="1025">
                  <c:v>20.5</c:v>
                </c:pt>
                <c:pt idx="1026">
                  <c:v>20.52</c:v>
                </c:pt>
                <c:pt idx="1027">
                  <c:v>20.54</c:v>
                </c:pt>
                <c:pt idx="1028">
                  <c:v>20.56</c:v>
                </c:pt>
                <c:pt idx="1029">
                  <c:v>20.58</c:v>
                </c:pt>
                <c:pt idx="1030">
                  <c:v>20.6</c:v>
                </c:pt>
                <c:pt idx="1031">
                  <c:v>20.62</c:v>
                </c:pt>
                <c:pt idx="1032">
                  <c:v>20.64</c:v>
                </c:pt>
                <c:pt idx="1033">
                  <c:v>20.66</c:v>
                </c:pt>
                <c:pt idx="1034">
                  <c:v>20.68</c:v>
                </c:pt>
                <c:pt idx="1035">
                  <c:v>20.7</c:v>
                </c:pt>
                <c:pt idx="1036">
                  <c:v>20.72</c:v>
                </c:pt>
                <c:pt idx="1037">
                  <c:v>20.74</c:v>
                </c:pt>
                <c:pt idx="1038">
                  <c:v>20.76</c:v>
                </c:pt>
                <c:pt idx="1039">
                  <c:v>20.78</c:v>
                </c:pt>
                <c:pt idx="1040">
                  <c:v>20.8</c:v>
                </c:pt>
                <c:pt idx="1041">
                  <c:v>20.82</c:v>
                </c:pt>
                <c:pt idx="1042">
                  <c:v>20.84</c:v>
                </c:pt>
                <c:pt idx="1043">
                  <c:v>20.86</c:v>
                </c:pt>
                <c:pt idx="1044">
                  <c:v>20.88</c:v>
                </c:pt>
                <c:pt idx="1045">
                  <c:v>20.9</c:v>
                </c:pt>
                <c:pt idx="1046">
                  <c:v>20.92</c:v>
                </c:pt>
                <c:pt idx="1047">
                  <c:v>20.94</c:v>
                </c:pt>
                <c:pt idx="1048">
                  <c:v>20.96</c:v>
                </c:pt>
                <c:pt idx="1049">
                  <c:v>20.98</c:v>
                </c:pt>
                <c:pt idx="1050">
                  <c:v>21</c:v>
                </c:pt>
                <c:pt idx="1051">
                  <c:v>21.02</c:v>
                </c:pt>
                <c:pt idx="1052">
                  <c:v>21.04</c:v>
                </c:pt>
                <c:pt idx="1053">
                  <c:v>21.06</c:v>
                </c:pt>
                <c:pt idx="1054">
                  <c:v>21.08</c:v>
                </c:pt>
                <c:pt idx="1055">
                  <c:v>21.1</c:v>
                </c:pt>
                <c:pt idx="1056">
                  <c:v>21.12</c:v>
                </c:pt>
                <c:pt idx="1057">
                  <c:v>21.14</c:v>
                </c:pt>
                <c:pt idx="1058">
                  <c:v>21.16</c:v>
                </c:pt>
                <c:pt idx="1059">
                  <c:v>21.18</c:v>
                </c:pt>
                <c:pt idx="1060">
                  <c:v>21.2</c:v>
                </c:pt>
                <c:pt idx="1061">
                  <c:v>21.22</c:v>
                </c:pt>
                <c:pt idx="1062">
                  <c:v>21.24</c:v>
                </c:pt>
                <c:pt idx="1063">
                  <c:v>21.26</c:v>
                </c:pt>
                <c:pt idx="1064">
                  <c:v>21.28</c:v>
                </c:pt>
                <c:pt idx="1065">
                  <c:v>21.3</c:v>
                </c:pt>
                <c:pt idx="1066">
                  <c:v>21.32</c:v>
                </c:pt>
                <c:pt idx="1067">
                  <c:v>21.34</c:v>
                </c:pt>
                <c:pt idx="1068">
                  <c:v>21.36</c:v>
                </c:pt>
                <c:pt idx="1069">
                  <c:v>21.38</c:v>
                </c:pt>
                <c:pt idx="1070">
                  <c:v>21.4</c:v>
                </c:pt>
                <c:pt idx="1071">
                  <c:v>21.42</c:v>
                </c:pt>
                <c:pt idx="1072">
                  <c:v>21.44</c:v>
                </c:pt>
                <c:pt idx="1073">
                  <c:v>21.46</c:v>
                </c:pt>
                <c:pt idx="1074">
                  <c:v>21.48</c:v>
                </c:pt>
                <c:pt idx="1075">
                  <c:v>21.5</c:v>
                </c:pt>
                <c:pt idx="1076">
                  <c:v>21.52</c:v>
                </c:pt>
                <c:pt idx="1077">
                  <c:v>21.54</c:v>
                </c:pt>
                <c:pt idx="1078">
                  <c:v>21.56</c:v>
                </c:pt>
                <c:pt idx="1079">
                  <c:v>21.58</c:v>
                </c:pt>
                <c:pt idx="1080">
                  <c:v>21.6</c:v>
                </c:pt>
                <c:pt idx="1081">
                  <c:v>21.62</c:v>
                </c:pt>
                <c:pt idx="1082">
                  <c:v>21.64</c:v>
                </c:pt>
                <c:pt idx="1083">
                  <c:v>21.66</c:v>
                </c:pt>
                <c:pt idx="1084">
                  <c:v>21.68</c:v>
                </c:pt>
                <c:pt idx="1085">
                  <c:v>21.7</c:v>
                </c:pt>
                <c:pt idx="1086">
                  <c:v>21.72</c:v>
                </c:pt>
                <c:pt idx="1087">
                  <c:v>21.74</c:v>
                </c:pt>
                <c:pt idx="1088">
                  <c:v>21.76</c:v>
                </c:pt>
                <c:pt idx="1089">
                  <c:v>21.78</c:v>
                </c:pt>
                <c:pt idx="1090">
                  <c:v>21.8</c:v>
                </c:pt>
                <c:pt idx="1091">
                  <c:v>21.82</c:v>
                </c:pt>
                <c:pt idx="1092">
                  <c:v>21.84</c:v>
                </c:pt>
                <c:pt idx="1093">
                  <c:v>21.86</c:v>
                </c:pt>
                <c:pt idx="1094">
                  <c:v>21.88</c:v>
                </c:pt>
                <c:pt idx="1095">
                  <c:v>21.9</c:v>
                </c:pt>
                <c:pt idx="1096">
                  <c:v>21.92</c:v>
                </c:pt>
                <c:pt idx="1097">
                  <c:v>21.94</c:v>
                </c:pt>
                <c:pt idx="1098">
                  <c:v>21.96</c:v>
                </c:pt>
                <c:pt idx="1099">
                  <c:v>21.98</c:v>
                </c:pt>
                <c:pt idx="1100">
                  <c:v>22</c:v>
                </c:pt>
                <c:pt idx="1101">
                  <c:v>22.02</c:v>
                </c:pt>
                <c:pt idx="1102">
                  <c:v>22.04</c:v>
                </c:pt>
                <c:pt idx="1103">
                  <c:v>22.06</c:v>
                </c:pt>
                <c:pt idx="1104">
                  <c:v>22.08</c:v>
                </c:pt>
                <c:pt idx="1105">
                  <c:v>22.1</c:v>
                </c:pt>
                <c:pt idx="1106">
                  <c:v>22.12</c:v>
                </c:pt>
                <c:pt idx="1107">
                  <c:v>22.14</c:v>
                </c:pt>
                <c:pt idx="1108">
                  <c:v>22.16</c:v>
                </c:pt>
                <c:pt idx="1109">
                  <c:v>22.18</c:v>
                </c:pt>
                <c:pt idx="1110">
                  <c:v>22.2</c:v>
                </c:pt>
                <c:pt idx="1111">
                  <c:v>22.22</c:v>
                </c:pt>
                <c:pt idx="1112">
                  <c:v>22.24</c:v>
                </c:pt>
                <c:pt idx="1113">
                  <c:v>22.26</c:v>
                </c:pt>
                <c:pt idx="1114">
                  <c:v>22.28</c:v>
                </c:pt>
                <c:pt idx="1115">
                  <c:v>22.3</c:v>
                </c:pt>
                <c:pt idx="1116">
                  <c:v>22.32</c:v>
                </c:pt>
                <c:pt idx="1117">
                  <c:v>22.34</c:v>
                </c:pt>
                <c:pt idx="1118">
                  <c:v>22.36</c:v>
                </c:pt>
                <c:pt idx="1119">
                  <c:v>22.379999</c:v>
                </c:pt>
                <c:pt idx="1120">
                  <c:v>22.399999</c:v>
                </c:pt>
                <c:pt idx="1121">
                  <c:v>22.419999</c:v>
                </c:pt>
                <c:pt idx="1122">
                  <c:v>22.439999</c:v>
                </c:pt>
                <c:pt idx="1123">
                  <c:v>22.459999</c:v>
                </c:pt>
                <c:pt idx="1124">
                  <c:v>22.479999</c:v>
                </c:pt>
                <c:pt idx="1125">
                  <c:v>22.499999</c:v>
                </c:pt>
                <c:pt idx="1126">
                  <c:v>22.519999</c:v>
                </c:pt>
                <c:pt idx="1127">
                  <c:v>22.539999</c:v>
                </c:pt>
                <c:pt idx="1128">
                  <c:v>22.559999</c:v>
                </c:pt>
                <c:pt idx="1129">
                  <c:v>22.579999</c:v>
                </c:pt>
                <c:pt idx="1130">
                  <c:v>22.599999</c:v>
                </c:pt>
                <c:pt idx="1131">
                  <c:v>22.619999</c:v>
                </c:pt>
                <c:pt idx="1132">
                  <c:v>22.639999</c:v>
                </c:pt>
                <c:pt idx="1133">
                  <c:v>22.659999</c:v>
                </c:pt>
                <c:pt idx="1134">
                  <c:v>22.679999</c:v>
                </c:pt>
                <c:pt idx="1135">
                  <c:v>22.699999</c:v>
                </c:pt>
                <c:pt idx="1136">
                  <c:v>22.719999</c:v>
                </c:pt>
                <c:pt idx="1137">
                  <c:v>22.739999</c:v>
                </c:pt>
                <c:pt idx="1138">
                  <c:v>22.759999</c:v>
                </c:pt>
                <c:pt idx="1139">
                  <c:v>22.779999</c:v>
                </c:pt>
                <c:pt idx="1140">
                  <c:v>22.799999</c:v>
                </c:pt>
                <c:pt idx="1141">
                  <c:v>22.819999</c:v>
                </c:pt>
                <c:pt idx="1142">
                  <c:v>22.839999</c:v>
                </c:pt>
                <c:pt idx="1143">
                  <c:v>22.859999</c:v>
                </c:pt>
                <c:pt idx="1144">
                  <c:v>22.879999</c:v>
                </c:pt>
                <c:pt idx="1145">
                  <c:v>22.899999</c:v>
                </c:pt>
                <c:pt idx="1146">
                  <c:v>22.919999</c:v>
                </c:pt>
                <c:pt idx="1147">
                  <c:v>22.939999</c:v>
                </c:pt>
                <c:pt idx="1148">
                  <c:v>22.959999</c:v>
                </c:pt>
                <c:pt idx="1149">
                  <c:v>22.979999</c:v>
                </c:pt>
                <c:pt idx="1150">
                  <c:v>22.999999</c:v>
                </c:pt>
                <c:pt idx="1151">
                  <c:v>23.019999</c:v>
                </c:pt>
                <c:pt idx="1152">
                  <c:v>23.039999</c:v>
                </c:pt>
                <c:pt idx="1153">
                  <c:v>23.059999</c:v>
                </c:pt>
                <c:pt idx="1154">
                  <c:v>23.079999</c:v>
                </c:pt>
                <c:pt idx="1155">
                  <c:v>23.099999</c:v>
                </c:pt>
                <c:pt idx="1156">
                  <c:v>23.119999</c:v>
                </c:pt>
                <c:pt idx="1157">
                  <c:v>23.139999</c:v>
                </c:pt>
                <c:pt idx="1158">
                  <c:v>23.159999</c:v>
                </c:pt>
                <c:pt idx="1159">
                  <c:v>23.179999</c:v>
                </c:pt>
                <c:pt idx="1160">
                  <c:v>23.199999</c:v>
                </c:pt>
                <c:pt idx="1161">
                  <c:v>23.219999</c:v>
                </c:pt>
                <c:pt idx="1162">
                  <c:v>23.239999</c:v>
                </c:pt>
                <c:pt idx="1163">
                  <c:v>23.259999</c:v>
                </c:pt>
                <c:pt idx="1164">
                  <c:v>23.279999</c:v>
                </c:pt>
                <c:pt idx="1165">
                  <c:v>23.299999</c:v>
                </c:pt>
                <c:pt idx="1166">
                  <c:v>23.319999</c:v>
                </c:pt>
                <c:pt idx="1167">
                  <c:v>23.339999</c:v>
                </c:pt>
                <c:pt idx="1168">
                  <c:v>23.359999</c:v>
                </c:pt>
                <c:pt idx="1169">
                  <c:v>23.379999</c:v>
                </c:pt>
                <c:pt idx="1170">
                  <c:v>23.399999</c:v>
                </c:pt>
                <c:pt idx="1171">
                  <c:v>23.419999</c:v>
                </c:pt>
                <c:pt idx="1172">
                  <c:v>23.439999</c:v>
                </c:pt>
                <c:pt idx="1173">
                  <c:v>23.459999</c:v>
                </c:pt>
                <c:pt idx="1174">
                  <c:v>23.479999</c:v>
                </c:pt>
                <c:pt idx="1175">
                  <c:v>23.499999</c:v>
                </c:pt>
                <c:pt idx="1176">
                  <c:v>23.519999</c:v>
                </c:pt>
                <c:pt idx="1177">
                  <c:v>23.539999</c:v>
                </c:pt>
                <c:pt idx="1178">
                  <c:v>23.559999</c:v>
                </c:pt>
                <c:pt idx="1179">
                  <c:v>23.579999</c:v>
                </c:pt>
                <c:pt idx="1180">
                  <c:v>23.599999</c:v>
                </c:pt>
                <c:pt idx="1181">
                  <c:v>23.619999</c:v>
                </c:pt>
                <c:pt idx="1182">
                  <c:v>23.639999</c:v>
                </c:pt>
                <c:pt idx="1183">
                  <c:v>23.659999</c:v>
                </c:pt>
                <c:pt idx="1184">
                  <c:v>23.679999</c:v>
                </c:pt>
                <c:pt idx="1185">
                  <c:v>23.699999</c:v>
                </c:pt>
                <c:pt idx="1186">
                  <c:v>23.719999</c:v>
                </c:pt>
                <c:pt idx="1187">
                  <c:v>23.739999</c:v>
                </c:pt>
                <c:pt idx="1188">
                  <c:v>23.759999</c:v>
                </c:pt>
                <c:pt idx="1189">
                  <c:v>23.779999</c:v>
                </c:pt>
                <c:pt idx="1190">
                  <c:v>23.799999</c:v>
                </c:pt>
                <c:pt idx="1191">
                  <c:v>23.819999</c:v>
                </c:pt>
                <c:pt idx="1192">
                  <c:v>23.839999</c:v>
                </c:pt>
                <c:pt idx="1193">
                  <c:v>23.859999</c:v>
                </c:pt>
                <c:pt idx="1194">
                  <c:v>23.879999</c:v>
                </c:pt>
                <c:pt idx="1195">
                  <c:v>23.899999</c:v>
                </c:pt>
                <c:pt idx="1196">
                  <c:v>23.919999</c:v>
                </c:pt>
                <c:pt idx="1197">
                  <c:v>23.939999</c:v>
                </c:pt>
                <c:pt idx="1198">
                  <c:v>23.959999</c:v>
                </c:pt>
                <c:pt idx="1199">
                  <c:v>23.979999</c:v>
                </c:pt>
                <c:pt idx="1200">
                  <c:v>23.999999</c:v>
                </c:pt>
                <c:pt idx="1201">
                  <c:v>24.019999</c:v>
                </c:pt>
                <c:pt idx="1202">
                  <c:v>24.039999</c:v>
                </c:pt>
                <c:pt idx="1203">
                  <c:v>24.059999</c:v>
                </c:pt>
                <c:pt idx="1204">
                  <c:v>24.079999</c:v>
                </c:pt>
                <c:pt idx="1205">
                  <c:v>24.099999</c:v>
                </c:pt>
                <c:pt idx="1206">
                  <c:v>24.119999</c:v>
                </c:pt>
                <c:pt idx="1207">
                  <c:v>24.139999</c:v>
                </c:pt>
                <c:pt idx="1208">
                  <c:v>24.159999</c:v>
                </c:pt>
                <c:pt idx="1209">
                  <c:v>24.179999</c:v>
                </c:pt>
                <c:pt idx="1210">
                  <c:v>24.199999</c:v>
                </c:pt>
                <c:pt idx="1211">
                  <c:v>24.219999</c:v>
                </c:pt>
                <c:pt idx="1212">
                  <c:v>24.239999</c:v>
                </c:pt>
                <c:pt idx="1213">
                  <c:v>24.259999</c:v>
                </c:pt>
                <c:pt idx="1214">
                  <c:v>24.279999</c:v>
                </c:pt>
                <c:pt idx="1215">
                  <c:v>24.299999</c:v>
                </c:pt>
                <c:pt idx="1216">
                  <c:v>24.319999</c:v>
                </c:pt>
                <c:pt idx="1217">
                  <c:v>24.339999</c:v>
                </c:pt>
                <c:pt idx="1218">
                  <c:v>24.359999</c:v>
                </c:pt>
                <c:pt idx="1219">
                  <c:v>24.379999</c:v>
                </c:pt>
                <c:pt idx="1220">
                  <c:v>24.399999</c:v>
                </c:pt>
                <c:pt idx="1221">
                  <c:v>24.419999</c:v>
                </c:pt>
                <c:pt idx="1222">
                  <c:v>24.439999</c:v>
                </c:pt>
                <c:pt idx="1223">
                  <c:v>24.459999</c:v>
                </c:pt>
                <c:pt idx="1224">
                  <c:v>24.479999</c:v>
                </c:pt>
                <c:pt idx="1225">
                  <c:v>24.499999</c:v>
                </c:pt>
                <c:pt idx="1226">
                  <c:v>24.519999</c:v>
                </c:pt>
                <c:pt idx="1227">
                  <c:v>24.539999</c:v>
                </c:pt>
                <c:pt idx="1228">
                  <c:v>24.559999</c:v>
                </c:pt>
                <c:pt idx="1229">
                  <c:v>24.579999</c:v>
                </c:pt>
                <c:pt idx="1230">
                  <c:v>24.599999</c:v>
                </c:pt>
                <c:pt idx="1231">
                  <c:v>24.619999</c:v>
                </c:pt>
                <c:pt idx="1232">
                  <c:v>24.639999</c:v>
                </c:pt>
                <c:pt idx="1233">
                  <c:v>24.659999</c:v>
                </c:pt>
                <c:pt idx="1234">
                  <c:v>24.679999</c:v>
                </c:pt>
                <c:pt idx="1235">
                  <c:v>24.699999</c:v>
                </c:pt>
                <c:pt idx="1236">
                  <c:v>24.719999</c:v>
                </c:pt>
                <c:pt idx="1237">
                  <c:v>24.739999</c:v>
                </c:pt>
                <c:pt idx="1238">
                  <c:v>24.759999</c:v>
                </c:pt>
                <c:pt idx="1239">
                  <c:v>24.779999</c:v>
                </c:pt>
                <c:pt idx="1240">
                  <c:v>24.799999</c:v>
                </c:pt>
                <c:pt idx="1241">
                  <c:v>24.819999</c:v>
                </c:pt>
                <c:pt idx="1242">
                  <c:v>24.839999</c:v>
                </c:pt>
                <c:pt idx="1243">
                  <c:v>24.859999</c:v>
                </c:pt>
                <c:pt idx="1244">
                  <c:v>24.879999</c:v>
                </c:pt>
                <c:pt idx="1245">
                  <c:v>24.899999</c:v>
                </c:pt>
                <c:pt idx="1246">
                  <c:v>24.919999</c:v>
                </c:pt>
                <c:pt idx="1247">
                  <c:v>24.939999</c:v>
                </c:pt>
                <c:pt idx="1248">
                  <c:v>24.959999</c:v>
                </c:pt>
                <c:pt idx="1249">
                  <c:v>24.979999</c:v>
                </c:pt>
                <c:pt idx="1250">
                  <c:v>24.999999</c:v>
                </c:pt>
                <c:pt idx="1251">
                  <c:v>25.019999</c:v>
                </c:pt>
                <c:pt idx="1252">
                  <c:v>25.039999</c:v>
                </c:pt>
                <c:pt idx="1253">
                  <c:v>25.059999</c:v>
                </c:pt>
                <c:pt idx="1254">
                  <c:v>25.079999</c:v>
                </c:pt>
                <c:pt idx="1255">
                  <c:v>25.099999</c:v>
                </c:pt>
                <c:pt idx="1256">
                  <c:v>25.119999</c:v>
                </c:pt>
                <c:pt idx="1257">
                  <c:v>25.139999</c:v>
                </c:pt>
                <c:pt idx="1258">
                  <c:v>25.159999</c:v>
                </c:pt>
                <c:pt idx="1259">
                  <c:v>25.179999</c:v>
                </c:pt>
                <c:pt idx="1260">
                  <c:v>25.199999</c:v>
                </c:pt>
                <c:pt idx="1261">
                  <c:v>25.219999</c:v>
                </c:pt>
                <c:pt idx="1262">
                  <c:v>25.239999</c:v>
                </c:pt>
                <c:pt idx="1263">
                  <c:v>25.259999</c:v>
                </c:pt>
                <c:pt idx="1264">
                  <c:v>25.279999</c:v>
                </c:pt>
                <c:pt idx="1265">
                  <c:v>25.299999</c:v>
                </c:pt>
                <c:pt idx="1266">
                  <c:v>25.319999</c:v>
                </c:pt>
                <c:pt idx="1267">
                  <c:v>25.339999</c:v>
                </c:pt>
                <c:pt idx="1268">
                  <c:v>25.359999</c:v>
                </c:pt>
                <c:pt idx="1269">
                  <c:v>25.379999</c:v>
                </c:pt>
                <c:pt idx="1270">
                  <c:v>25.399999</c:v>
                </c:pt>
                <c:pt idx="1271">
                  <c:v>25.419999</c:v>
                </c:pt>
                <c:pt idx="1272">
                  <c:v>25.439999</c:v>
                </c:pt>
                <c:pt idx="1273">
                  <c:v>25.459999</c:v>
                </c:pt>
                <c:pt idx="1274">
                  <c:v>25.479999</c:v>
                </c:pt>
                <c:pt idx="1275">
                  <c:v>25.499999</c:v>
                </c:pt>
                <c:pt idx="1276">
                  <c:v>25.519999</c:v>
                </c:pt>
                <c:pt idx="1277">
                  <c:v>25.539999</c:v>
                </c:pt>
                <c:pt idx="1278">
                  <c:v>25.559999</c:v>
                </c:pt>
                <c:pt idx="1279">
                  <c:v>25.579999</c:v>
                </c:pt>
                <c:pt idx="1280">
                  <c:v>25.599999</c:v>
                </c:pt>
                <c:pt idx="1281">
                  <c:v>25.619999</c:v>
                </c:pt>
                <c:pt idx="1282">
                  <c:v>25.639999</c:v>
                </c:pt>
                <c:pt idx="1283">
                  <c:v>25.659999</c:v>
                </c:pt>
                <c:pt idx="1284">
                  <c:v>25.679999</c:v>
                </c:pt>
                <c:pt idx="1285">
                  <c:v>25.699999</c:v>
                </c:pt>
                <c:pt idx="1286">
                  <c:v>25.719999</c:v>
                </c:pt>
                <c:pt idx="1287">
                  <c:v>25.739999</c:v>
                </c:pt>
                <c:pt idx="1288">
                  <c:v>25.759999</c:v>
                </c:pt>
                <c:pt idx="1289">
                  <c:v>25.779999</c:v>
                </c:pt>
                <c:pt idx="1290">
                  <c:v>25.799999</c:v>
                </c:pt>
                <c:pt idx="1291">
                  <c:v>25.819999</c:v>
                </c:pt>
                <c:pt idx="1292">
                  <c:v>25.839999</c:v>
                </c:pt>
                <c:pt idx="1293">
                  <c:v>25.859999</c:v>
                </c:pt>
                <c:pt idx="1294">
                  <c:v>25.879999</c:v>
                </c:pt>
                <c:pt idx="1295">
                  <c:v>25.899999</c:v>
                </c:pt>
                <c:pt idx="1296">
                  <c:v>25.919999</c:v>
                </c:pt>
                <c:pt idx="1297">
                  <c:v>25.939999</c:v>
                </c:pt>
                <c:pt idx="1298">
                  <c:v>25.959999</c:v>
                </c:pt>
                <c:pt idx="1299">
                  <c:v>25.979999</c:v>
                </c:pt>
                <c:pt idx="1300">
                  <c:v>25.999999</c:v>
                </c:pt>
                <c:pt idx="1301">
                  <c:v>26.019999</c:v>
                </c:pt>
                <c:pt idx="1302">
                  <c:v>26.039999</c:v>
                </c:pt>
                <c:pt idx="1303">
                  <c:v>26.059999</c:v>
                </c:pt>
                <c:pt idx="1304">
                  <c:v>26.079999</c:v>
                </c:pt>
                <c:pt idx="1305">
                  <c:v>26.099999</c:v>
                </c:pt>
                <c:pt idx="1306">
                  <c:v>26.119999</c:v>
                </c:pt>
                <c:pt idx="1307">
                  <c:v>26.139999</c:v>
                </c:pt>
                <c:pt idx="1308">
                  <c:v>26.159999</c:v>
                </c:pt>
                <c:pt idx="1309">
                  <c:v>26.179999</c:v>
                </c:pt>
                <c:pt idx="1310">
                  <c:v>26.199999</c:v>
                </c:pt>
                <c:pt idx="1311">
                  <c:v>26.219999</c:v>
                </c:pt>
                <c:pt idx="1312">
                  <c:v>26.239999</c:v>
                </c:pt>
                <c:pt idx="1313">
                  <c:v>26.259999</c:v>
                </c:pt>
                <c:pt idx="1314">
                  <c:v>26.279999</c:v>
                </c:pt>
                <c:pt idx="1315">
                  <c:v>26.299999</c:v>
                </c:pt>
                <c:pt idx="1316">
                  <c:v>26.319999</c:v>
                </c:pt>
                <c:pt idx="1317">
                  <c:v>26.339999</c:v>
                </c:pt>
                <c:pt idx="1318">
                  <c:v>26.359999</c:v>
                </c:pt>
                <c:pt idx="1319">
                  <c:v>26.379999</c:v>
                </c:pt>
                <c:pt idx="1320">
                  <c:v>26.399999</c:v>
                </c:pt>
                <c:pt idx="1321">
                  <c:v>26.419999</c:v>
                </c:pt>
                <c:pt idx="1322">
                  <c:v>26.439999</c:v>
                </c:pt>
                <c:pt idx="1323">
                  <c:v>26.459999</c:v>
                </c:pt>
                <c:pt idx="1324">
                  <c:v>26.479999</c:v>
                </c:pt>
                <c:pt idx="1325">
                  <c:v>26.499999</c:v>
                </c:pt>
                <c:pt idx="1326">
                  <c:v>26.519999</c:v>
                </c:pt>
                <c:pt idx="1327">
                  <c:v>26.539999</c:v>
                </c:pt>
                <c:pt idx="1328">
                  <c:v>26.559999</c:v>
                </c:pt>
                <c:pt idx="1329">
                  <c:v>26.579999</c:v>
                </c:pt>
                <c:pt idx="1330">
                  <c:v>26.599999</c:v>
                </c:pt>
                <c:pt idx="1331">
                  <c:v>26.619999</c:v>
                </c:pt>
                <c:pt idx="1332">
                  <c:v>26.639999</c:v>
                </c:pt>
                <c:pt idx="1333">
                  <c:v>26.659999</c:v>
                </c:pt>
                <c:pt idx="1334">
                  <c:v>26.679999</c:v>
                </c:pt>
                <c:pt idx="1335">
                  <c:v>26.699999</c:v>
                </c:pt>
                <c:pt idx="1336">
                  <c:v>26.719999</c:v>
                </c:pt>
                <c:pt idx="1337">
                  <c:v>26.739999</c:v>
                </c:pt>
                <c:pt idx="1338">
                  <c:v>26.759999</c:v>
                </c:pt>
                <c:pt idx="1339">
                  <c:v>26.779999</c:v>
                </c:pt>
                <c:pt idx="1340">
                  <c:v>26.799999</c:v>
                </c:pt>
                <c:pt idx="1341">
                  <c:v>26.819999</c:v>
                </c:pt>
                <c:pt idx="1342">
                  <c:v>26.839999</c:v>
                </c:pt>
                <c:pt idx="1343">
                  <c:v>26.859999</c:v>
                </c:pt>
                <c:pt idx="1344">
                  <c:v>26.879999</c:v>
                </c:pt>
                <c:pt idx="1345">
                  <c:v>26.899999</c:v>
                </c:pt>
                <c:pt idx="1346">
                  <c:v>26.919999</c:v>
                </c:pt>
                <c:pt idx="1347">
                  <c:v>26.939999</c:v>
                </c:pt>
                <c:pt idx="1348">
                  <c:v>26.959999</c:v>
                </c:pt>
                <c:pt idx="1349">
                  <c:v>26.979999</c:v>
                </c:pt>
                <c:pt idx="1350">
                  <c:v>26.999999</c:v>
                </c:pt>
                <c:pt idx="1351">
                  <c:v>27.019999</c:v>
                </c:pt>
                <c:pt idx="1352">
                  <c:v>27.039999</c:v>
                </c:pt>
                <c:pt idx="1353">
                  <c:v>27.059999</c:v>
                </c:pt>
                <c:pt idx="1354">
                  <c:v>27.079999</c:v>
                </c:pt>
                <c:pt idx="1355">
                  <c:v>27.099999</c:v>
                </c:pt>
                <c:pt idx="1356">
                  <c:v>27.119999</c:v>
                </c:pt>
                <c:pt idx="1357">
                  <c:v>27.139999</c:v>
                </c:pt>
                <c:pt idx="1358">
                  <c:v>27.159999</c:v>
                </c:pt>
                <c:pt idx="1359">
                  <c:v>27.179999</c:v>
                </c:pt>
                <c:pt idx="1360">
                  <c:v>27.199999</c:v>
                </c:pt>
                <c:pt idx="1361">
                  <c:v>27.219999</c:v>
                </c:pt>
                <c:pt idx="1362">
                  <c:v>27.239999</c:v>
                </c:pt>
                <c:pt idx="1363">
                  <c:v>27.259999</c:v>
                </c:pt>
                <c:pt idx="1364">
                  <c:v>27.279999</c:v>
                </c:pt>
                <c:pt idx="1365">
                  <c:v>27.299999</c:v>
                </c:pt>
                <c:pt idx="1366">
                  <c:v>27.319999</c:v>
                </c:pt>
                <c:pt idx="1367">
                  <c:v>27.339999</c:v>
                </c:pt>
                <c:pt idx="1368">
                  <c:v>27.359999</c:v>
                </c:pt>
                <c:pt idx="1369">
                  <c:v>27.379999</c:v>
                </c:pt>
                <c:pt idx="1370">
                  <c:v>27.399999</c:v>
                </c:pt>
                <c:pt idx="1371">
                  <c:v>27.419999</c:v>
                </c:pt>
                <c:pt idx="1372">
                  <c:v>27.439999</c:v>
                </c:pt>
                <c:pt idx="1373">
                  <c:v>27.459999</c:v>
                </c:pt>
                <c:pt idx="1374">
                  <c:v>27.479999</c:v>
                </c:pt>
                <c:pt idx="1375">
                  <c:v>27.499999</c:v>
                </c:pt>
                <c:pt idx="1376">
                  <c:v>27.519999</c:v>
                </c:pt>
                <c:pt idx="1377">
                  <c:v>27.539999</c:v>
                </c:pt>
                <c:pt idx="1378">
                  <c:v>27.559999</c:v>
                </c:pt>
                <c:pt idx="1379">
                  <c:v>27.579999</c:v>
                </c:pt>
                <c:pt idx="1380">
                  <c:v>27.599999</c:v>
                </c:pt>
                <c:pt idx="1381">
                  <c:v>27.619999</c:v>
                </c:pt>
                <c:pt idx="1382">
                  <c:v>27.639999</c:v>
                </c:pt>
                <c:pt idx="1383">
                  <c:v>27.659999</c:v>
                </c:pt>
                <c:pt idx="1384">
                  <c:v>27.679999</c:v>
                </c:pt>
                <c:pt idx="1385">
                  <c:v>27.699999</c:v>
                </c:pt>
                <c:pt idx="1386">
                  <c:v>27.719999</c:v>
                </c:pt>
                <c:pt idx="1387">
                  <c:v>27.739999</c:v>
                </c:pt>
                <c:pt idx="1388">
                  <c:v>27.759999</c:v>
                </c:pt>
                <c:pt idx="1389">
                  <c:v>27.779999</c:v>
                </c:pt>
                <c:pt idx="1390">
                  <c:v>27.799999</c:v>
                </c:pt>
                <c:pt idx="1391">
                  <c:v>27.819999</c:v>
                </c:pt>
                <c:pt idx="1392">
                  <c:v>27.839999</c:v>
                </c:pt>
                <c:pt idx="1393">
                  <c:v>27.859999</c:v>
                </c:pt>
                <c:pt idx="1394">
                  <c:v>27.879999</c:v>
                </c:pt>
                <c:pt idx="1395">
                  <c:v>27.899999</c:v>
                </c:pt>
                <c:pt idx="1396">
                  <c:v>27.919999</c:v>
                </c:pt>
                <c:pt idx="1397">
                  <c:v>27.939999</c:v>
                </c:pt>
                <c:pt idx="1398">
                  <c:v>27.959999</c:v>
                </c:pt>
                <c:pt idx="1399">
                  <c:v>27.979999</c:v>
                </c:pt>
                <c:pt idx="1400">
                  <c:v>27.999999</c:v>
                </c:pt>
                <c:pt idx="1401">
                  <c:v>28.019999</c:v>
                </c:pt>
                <c:pt idx="1402">
                  <c:v>28.039999</c:v>
                </c:pt>
                <c:pt idx="1403">
                  <c:v>28.059999</c:v>
                </c:pt>
                <c:pt idx="1404">
                  <c:v>28.079999</c:v>
                </c:pt>
                <c:pt idx="1405">
                  <c:v>28.099999</c:v>
                </c:pt>
                <c:pt idx="1406">
                  <c:v>28.119999</c:v>
                </c:pt>
                <c:pt idx="1407">
                  <c:v>28.139999</c:v>
                </c:pt>
                <c:pt idx="1408">
                  <c:v>28.159999</c:v>
                </c:pt>
                <c:pt idx="1409">
                  <c:v>28.179999</c:v>
                </c:pt>
                <c:pt idx="1410">
                  <c:v>28.199999</c:v>
                </c:pt>
                <c:pt idx="1411">
                  <c:v>28.219999</c:v>
                </c:pt>
                <c:pt idx="1412">
                  <c:v>28.239999</c:v>
                </c:pt>
                <c:pt idx="1413">
                  <c:v>28.259999</c:v>
                </c:pt>
                <c:pt idx="1414">
                  <c:v>28.279999</c:v>
                </c:pt>
                <c:pt idx="1415">
                  <c:v>28.299999</c:v>
                </c:pt>
                <c:pt idx="1416">
                  <c:v>28.319999</c:v>
                </c:pt>
                <c:pt idx="1417">
                  <c:v>28.339999</c:v>
                </c:pt>
                <c:pt idx="1418">
                  <c:v>28.359999</c:v>
                </c:pt>
                <c:pt idx="1419">
                  <c:v>28.379999</c:v>
                </c:pt>
                <c:pt idx="1420">
                  <c:v>28.399999</c:v>
                </c:pt>
                <c:pt idx="1421">
                  <c:v>28.419999</c:v>
                </c:pt>
                <c:pt idx="1422">
                  <c:v>28.439999</c:v>
                </c:pt>
                <c:pt idx="1423">
                  <c:v>28.459999</c:v>
                </c:pt>
                <c:pt idx="1424">
                  <c:v>28.479999</c:v>
                </c:pt>
                <c:pt idx="1425">
                  <c:v>28.499999</c:v>
                </c:pt>
                <c:pt idx="1426">
                  <c:v>28.519999</c:v>
                </c:pt>
                <c:pt idx="1427">
                  <c:v>28.539999</c:v>
                </c:pt>
                <c:pt idx="1428">
                  <c:v>28.559999</c:v>
                </c:pt>
                <c:pt idx="1429">
                  <c:v>28.579999</c:v>
                </c:pt>
                <c:pt idx="1430">
                  <c:v>28.599999</c:v>
                </c:pt>
                <c:pt idx="1431">
                  <c:v>28.619999</c:v>
                </c:pt>
                <c:pt idx="1432">
                  <c:v>28.639999</c:v>
                </c:pt>
                <c:pt idx="1433">
                  <c:v>28.659999</c:v>
                </c:pt>
                <c:pt idx="1434">
                  <c:v>28.679999</c:v>
                </c:pt>
                <c:pt idx="1435">
                  <c:v>28.699999</c:v>
                </c:pt>
                <c:pt idx="1436">
                  <c:v>28.719999</c:v>
                </c:pt>
                <c:pt idx="1437">
                  <c:v>28.739999</c:v>
                </c:pt>
                <c:pt idx="1438">
                  <c:v>28.759999</c:v>
                </c:pt>
                <c:pt idx="1439">
                  <c:v>28.779999</c:v>
                </c:pt>
                <c:pt idx="1440">
                  <c:v>28.799999</c:v>
                </c:pt>
                <c:pt idx="1441">
                  <c:v>28.819999</c:v>
                </c:pt>
                <c:pt idx="1442">
                  <c:v>28.839999</c:v>
                </c:pt>
                <c:pt idx="1443">
                  <c:v>28.859999</c:v>
                </c:pt>
                <c:pt idx="1444">
                  <c:v>28.879999</c:v>
                </c:pt>
                <c:pt idx="1445">
                  <c:v>28.899999</c:v>
                </c:pt>
                <c:pt idx="1446">
                  <c:v>28.919999</c:v>
                </c:pt>
                <c:pt idx="1447">
                  <c:v>28.939999</c:v>
                </c:pt>
                <c:pt idx="1448">
                  <c:v>28.959999</c:v>
                </c:pt>
                <c:pt idx="1449">
                  <c:v>28.979999</c:v>
                </c:pt>
                <c:pt idx="1450">
                  <c:v>28.999999</c:v>
                </c:pt>
                <c:pt idx="1451">
                  <c:v>29.019999</c:v>
                </c:pt>
                <c:pt idx="1452">
                  <c:v>29.039999</c:v>
                </c:pt>
                <c:pt idx="1453">
                  <c:v>29.059999</c:v>
                </c:pt>
                <c:pt idx="1454">
                  <c:v>29.079999</c:v>
                </c:pt>
                <c:pt idx="1455">
                  <c:v>29.099999</c:v>
                </c:pt>
                <c:pt idx="1456">
                  <c:v>29.119999</c:v>
                </c:pt>
                <c:pt idx="1457">
                  <c:v>29.139999</c:v>
                </c:pt>
                <c:pt idx="1458">
                  <c:v>29.159999</c:v>
                </c:pt>
                <c:pt idx="1459">
                  <c:v>29.179999</c:v>
                </c:pt>
                <c:pt idx="1460">
                  <c:v>29.199999</c:v>
                </c:pt>
                <c:pt idx="1461">
                  <c:v>29.219999</c:v>
                </c:pt>
                <c:pt idx="1462">
                  <c:v>29.239999</c:v>
                </c:pt>
                <c:pt idx="1463">
                  <c:v>29.259999</c:v>
                </c:pt>
                <c:pt idx="1464">
                  <c:v>29.279999</c:v>
                </c:pt>
                <c:pt idx="1465">
                  <c:v>29.299999</c:v>
                </c:pt>
                <c:pt idx="1466">
                  <c:v>29.319999</c:v>
                </c:pt>
                <c:pt idx="1467">
                  <c:v>29.339999</c:v>
                </c:pt>
                <c:pt idx="1468">
                  <c:v>29.359999</c:v>
                </c:pt>
                <c:pt idx="1469">
                  <c:v>29.379999</c:v>
                </c:pt>
                <c:pt idx="1470">
                  <c:v>29.399999</c:v>
                </c:pt>
                <c:pt idx="1471">
                  <c:v>29.419999</c:v>
                </c:pt>
                <c:pt idx="1472">
                  <c:v>29.439999</c:v>
                </c:pt>
                <c:pt idx="1473">
                  <c:v>29.459999</c:v>
                </c:pt>
                <c:pt idx="1474">
                  <c:v>29.479999</c:v>
                </c:pt>
                <c:pt idx="1475">
                  <c:v>29.499999</c:v>
                </c:pt>
                <c:pt idx="1476">
                  <c:v>29.519999</c:v>
                </c:pt>
                <c:pt idx="1477">
                  <c:v>29.539999</c:v>
                </c:pt>
                <c:pt idx="1478">
                  <c:v>29.559999</c:v>
                </c:pt>
                <c:pt idx="1479">
                  <c:v>29.579999</c:v>
                </c:pt>
                <c:pt idx="1480">
                  <c:v>29.599999</c:v>
                </c:pt>
                <c:pt idx="1481">
                  <c:v>29.619999</c:v>
                </c:pt>
                <c:pt idx="1482">
                  <c:v>29.639999</c:v>
                </c:pt>
                <c:pt idx="1483">
                  <c:v>29.659999</c:v>
                </c:pt>
                <c:pt idx="1484">
                  <c:v>29.679999</c:v>
                </c:pt>
                <c:pt idx="1485">
                  <c:v>29.699999</c:v>
                </c:pt>
                <c:pt idx="1486">
                  <c:v>29.719999</c:v>
                </c:pt>
                <c:pt idx="1487">
                  <c:v>29.739999</c:v>
                </c:pt>
                <c:pt idx="1488">
                  <c:v>29.759999</c:v>
                </c:pt>
                <c:pt idx="1489">
                  <c:v>29.779999</c:v>
                </c:pt>
                <c:pt idx="1490">
                  <c:v>29.799999</c:v>
                </c:pt>
                <c:pt idx="1491">
                  <c:v>29.819999</c:v>
                </c:pt>
                <c:pt idx="1492">
                  <c:v>29.839999</c:v>
                </c:pt>
                <c:pt idx="1493">
                  <c:v>29.859999</c:v>
                </c:pt>
                <c:pt idx="1494">
                  <c:v>29.879999</c:v>
                </c:pt>
                <c:pt idx="1495">
                  <c:v>29.899999</c:v>
                </c:pt>
                <c:pt idx="1496">
                  <c:v>29.919999</c:v>
                </c:pt>
                <c:pt idx="1497">
                  <c:v>29.939999</c:v>
                </c:pt>
                <c:pt idx="1498">
                  <c:v>29.959999</c:v>
                </c:pt>
                <c:pt idx="1499">
                  <c:v>29.979999</c:v>
                </c:pt>
                <c:pt idx="1500">
                  <c:v>29.999999</c:v>
                </c:pt>
              </c:numCache>
            </c:numRef>
          </c:xVal>
          <c:yVal>
            <c:numRef>
              <c:f>'[菏泽电视塔-弹塑性结果对比.xlsx]菏泽塔_层模型(弹塑性)'!$J:$J</c:f>
              <c:numCache>
                <c:formatCode>0.00E+00</c:formatCode>
                <c:ptCount val="1048576"/>
                <c:pt idx="0">
                  <c:v>0</c:v>
                </c:pt>
                <c:pt idx="1">
                  <c:v>-1.59953e-6</c:v>
                </c:pt>
                <c:pt idx="2">
                  <c:v>-1.12378e-5</c:v>
                </c:pt>
                <c:pt idx="3">
                  <c:v>-3.06476e-5</c:v>
                </c:pt>
                <c:pt idx="4">
                  <c:v>-5.96212e-5</c:v>
                </c:pt>
                <c:pt idx="5">
                  <c:v>-9.7961e-5</c:v>
                </c:pt>
                <c:pt idx="6">
                  <c:v>-0.000145492</c:v>
                </c:pt>
                <c:pt idx="7">
                  <c:v>-0.000202403</c:v>
                </c:pt>
                <c:pt idx="8">
                  <c:v>-0.000269368</c:v>
                </c:pt>
                <c:pt idx="9">
                  <c:v>-0.000344665</c:v>
                </c:pt>
                <c:pt idx="10">
                  <c:v>-0.000429493</c:v>
                </c:pt>
                <c:pt idx="11">
                  <c:v>-0.000525638</c:v>
                </c:pt>
                <c:pt idx="12">
                  <c:v>-0.000625051</c:v>
                </c:pt>
                <c:pt idx="13">
                  <c:v>-0.000741051</c:v>
                </c:pt>
                <c:pt idx="14">
                  <c:v>-0.000856343</c:v>
                </c:pt>
                <c:pt idx="15">
                  <c:v>-0.000990099</c:v>
                </c:pt>
                <c:pt idx="16">
                  <c:v>-0.00112008</c:v>
                </c:pt>
                <c:pt idx="17">
                  <c:v>-0.00127322</c:v>
                </c:pt>
                <c:pt idx="18">
                  <c:v>-0.00142263</c:v>
                </c:pt>
                <c:pt idx="19">
                  <c:v>-0.00158846</c:v>
                </c:pt>
                <c:pt idx="20">
                  <c:v>-0.00176055</c:v>
                </c:pt>
                <c:pt idx="21">
                  <c:v>-0.00194695</c:v>
                </c:pt>
                <c:pt idx="22">
                  <c:v>-0.00212821</c:v>
                </c:pt>
                <c:pt idx="23">
                  <c:v>-0.00232582</c:v>
                </c:pt>
                <c:pt idx="24">
                  <c:v>-0.00252736</c:v>
                </c:pt>
                <c:pt idx="25">
                  <c:v>-0.00273073</c:v>
                </c:pt>
                <c:pt idx="26">
                  <c:v>-0.00293374</c:v>
                </c:pt>
                <c:pt idx="27">
                  <c:v>-0.00315979</c:v>
                </c:pt>
                <c:pt idx="28">
                  <c:v>-0.00335018</c:v>
                </c:pt>
                <c:pt idx="29">
                  <c:v>-0.00359347</c:v>
                </c:pt>
                <c:pt idx="30">
                  <c:v>-0.00381195</c:v>
                </c:pt>
                <c:pt idx="31">
                  <c:v>-0.00409864</c:v>
                </c:pt>
                <c:pt idx="32">
                  <c:v>-0.00436541</c:v>
                </c:pt>
                <c:pt idx="33">
                  <c:v>-0.00471602</c:v>
                </c:pt>
                <c:pt idx="34">
                  <c:v>-0.00518563</c:v>
                </c:pt>
                <c:pt idx="35">
                  <c:v>-0.00570264</c:v>
                </c:pt>
                <c:pt idx="36">
                  <c:v>-0.00631573</c:v>
                </c:pt>
                <c:pt idx="37">
                  <c:v>-0.00714405</c:v>
                </c:pt>
                <c:pt idx="38">
                  <c:v>-0.0080352</c:v>
                </c:pt>
                <c:pt idx="39">
                  <c:v>-0.00907119</c:v>
                </c:pt>
                <c:pt idx="40">
                  <c:v>-0.0103007</c:v>
                </c:pt>
                <c:pt idx="41">
                  <c:v>-0.0116058</c:v>
                </c:pt>
                <c:pt idx="42">
                  <c:v>-0.0129366</c:v>
                </c:pt>
                <c:pt idx="43">
                  <c:v>-0.0143243</c:v>
                </c:pt>
                <c:pt idx="44">
                  <c:v>-0.0158043</c:v>
                </c:pt>
                <c:pt idx="45">
                  <c:v>-0.0172149</c:v>
                </c:pt>
                <c:pt idx="46">
                  <c:v>-0.0185028</c:v>
                </c:pt>
                <c:pt idx="47">
                  <c:v>-0.0197465</c:v>
                </c:pt>
                <c:pt idx="48">
                  <c:v>-0.021086</c:v>
                </c:pt>
                <c:pt idx="49">
                  <c:v>-0.022308</c:v>
                </c:pt>
                <c:pt idx="50">
                  <c:v>-0.023466</c:v>
                </c:pt>
                <c:pt idx="51">
                  <c:v>-0.02463</c:v>
                </c:pt>
                <c:pt idx="52">
                  <c:v>-0.0258061</c:v>
                </c:pt>
                <c:pt idx="53">
                  <c:v>-0.0268925</c:v>
                </c:pt>
                <c:pt idx="54">
                  <c:v>-0.027837</c:v>
                </c:pt>
                <c:pt idx="55">
                  <c:v>-0.0288641</c:v>
                </c:pt>
                <c:pt idx="56">
                  <c:v>-0.0298901</c:v>
                </c:pt>
                <c:pt idx="57">
                  <c:v>-0.0307225</c:v>
                </c:pt>
                <c:pt idx="58">
                  <c:v>-0.0312929</c:v>
                </c:pt>
                <c:pt idx="59">
                  <c:v>-0.031765</c:v>
                </c:pt>
                <c:pt idx="60">
                  <c:v>-0.0320468</c:v>
                </c:pt>
                <c:pt idx="61">
                  <c:v>-0.0321434</c:v>
                </c:pt>
                <c:pt idx="62">
                  <c:v>-0.0322879</c:v>
                </c:pt>
                <c:pt idx="63">
                  <c:v>-0.032337</c:v>
                </c:pt>
                <c:pt idx="64">
                  <c:v>-0.0322351</c:v>
                </c:pt>
                <c:pt idx="65">
                  <c:v>-0.0321388</c:v>
                </c:pt>
                <c:pt idx="66">
                  <c:v>-0.0322589</c:v>
                </c:pt>
                <c:pt idx="67">
                  <c:v>-0.0324141</c:v>
                </c:pt>
                <c:pt idx="68">
                  <c:v>-0.0321959</c:v>
                </c:pt>
                <c:pt idx="69">
                  <c:v>-0.0321702</c:v>
                </c:pt>
                <c:pt idx="70">
                  <c:v>-0.0323153</c:v>
                </c:pt>
                <c:pt idx="71">
                  <c:v>-0.0321554</c:v>
                </c:pt>
                <c:pt idx="72">
                  <c:v>-0.031755</c:v>
                </c:pt>
                <c:pt idx="73">
                  <c:v>-0.0314128</c:v>
                </c:pt>
                <c:pt idx="74">
                  <c:v>-0.0310892</c:v>
                </c:pt>
                <c:pt idx="75">
                  <c:v>-0.0305789</c:v>
                </c:pt>
                <c:pt idx="76">
                  <c:v>-0.0302807</c:v>
                </c:pt>
                <c:pt idx="77">
                  <c:v>-0.0299969</c:v>
                </c:pt>
                <c:pt idx="78">
                  <c:v>-0.0297721</c:v>
                </c:pt>
                <c:pt idx="79">
                  <c:v>-0.0298702</c:v>
                </c:pt>
                <c:pt idx="80">
                  <c:v>-0.0303129</c:v>
                </c:pt>
                <c:pt idx="81">
                  <c:v>-0.0311012</c:v>
                </c:pt>
                <c:pt idx="82">
                  <c:v>-0.0321595</c:v>
                </c:pt>
                <c:pt idx="83">
                  <c:v>-0.033237</c:v>
                </c:pt>
                <c:pt idx="84">
                  <c:v>-0.0348716</c:v>
                </c:pt>
                <c:pt idx="85">
                  <c:v>-0.0364542</c:v>
                </c:pt>
                <c:pt idx="86">
                  <c:v>-0.0380131</c:v>
                </c:pt>
                <c:pt idx="87">
                  <c:v>-0.0394823</c:v>
                </c:pt>
                <c:pt idx="88">
                  <c:v>-0.0407236</c:v>
                </c:pt>
                <c:pt idx="89">
                  <c:v>-0.0418303</c:v>
                </c:pt>
                <c:pt idx="90">
                  <c:v>-0.0427516</c:v>
                </c:pt>
                <c:pt idx="91">
                  <c:v>-0.0435161</c:v>
                </c:pt>
                <c:pt idx="92">
                  <c:v>-0.0443502</c:v>
                </c:pt>
                <c:pt idx="93">
                  <c:v>-0.0450654</c:v>
                </c:pt>
                <c:pt idx="94">
                  <c:v>-0.0456434</c:v>
                </c:pt>
                <c:pt idx="95">
                  <c:v>-0.0459273</c:v>
                </c:pt>
                <c:pt idx="96">
                  <c:v>-0.045819</c:v>
                </c:pt>
                <c:pt idx="97">
                  <c:v>-0.045283</c:v>
                </c:pt>
                <c:pt idx="98">
                  <c:v>-0.0448373</c:v>
                </c:pt>
                <c:pt idx="99">
                  <c:v>-0.0451036</c:v>
                </c:pt>
                <c:pt idx="100">
                  <c:v>-0.0458816</c:v>
                </c:pt>
                <c:pt idx="101">
                  <c:v>-0.0476481</c:v>
                </c:pt>
                <c:pt idx="102">
                  <c:v>-0.0507093</c:v>
                </c:pt>
                <c:pt idx="103">
                  <c:v>-0.0541598</c:v>
                </c:pt>
                <c:pt idx="104">
                  <c:v>-0.0569626</c:v>
                </c:pt>
                <c:pt idx="105">
                  <c:v>-0.0585771</c:v>
                </c:pt>
                <c:pt idx="106">
                  <c:v>-0.0590388</c:v>
                </c:pt>
                <c:pt idx="107">
                  <c:v>-0.0579843</c:v>
                </c:pt>
                <c:pt idx="108">
                  <c:v>-0.0548671</c:v>
                </c:pt>
                <c:pt idx="109">
                  <c:v>-0.0504467</c:v>
                </c:pt>
                <c:pt idx="110">
                  <c:v>-0.0454985</c:v>
                </c:pt>
                <c:pt idx="111">
                  <c:v>-0.0412878</c:v>
                </c:pt>
                <c:pt idx="112">
                  <c:v>-0.0391807</c:v>
                </c:pt>
                <c:pt idx="113">
                  <c:v>-0.039926</c:v>
                </c:pt>
                <c:pt idx="114">
                  <c:v>-0.043608</c:v>
                </c:pt>
                <c:pt idx="115">
                  <c:v>-0.049127</c:v>
                </c:pt>
                <c:pt idx="116">
                  <c:v>-0.0559228</c:v>
                </c:pt>
                <c:pt idx="117">
                  <c:v>-0.0626829</c:v>
                </c:pt>
                <c:pt idx="118">
                  <c:v>-0.0673883</c:v>
                </c:pt>
                <c:pt idx="119">
                  <c:v>-0.0696658</c:v>
                </c:pt>
                <c:pt idx="120">
                  <c:v>-0.0686578</c:v>
                </c:pt>
                <c:pt idx="121">
                  <c:v>-0.0637276</c:v>
                </c:pt>
                <c:pt idx="122">
                  <c:v>-0.0549817</c:v>
                </c:pt>
                <c:pt idx="123">
                  <c:v>-0.043554</c:v>
                </c:pt>
                <c:pt idx="124">
                  <c:v>-0.0316362</c:v>
                </c:pt>
                <c:pt idx="125">
                  <c:v>-0.0205197</c:v>
                </c:pt>
                <c:pt idx="126">
                  <c:v>-0.0114108</c:v>
                </c:pt>
                <c:pt idx="127">
                  <c:v>-0.00519098</c:v>
                </c:pt>
                <c:pt idx="128">
                  <c:v>-0.00187352</c:v>
                </c:pt>
                <c:pt idx="129">
                  <c:v>-0.00123998</c:v>
                </c:pt>
                <c:pt idx="130">
                  <c:v>-0.00128264</c:v>
                </c:pt>
                <c:pt idx="131">
                  <c:v>-0.000932921</c:v>
                </c:pt>
                <c:pt idx="132">
                  <c:v>0.00135778</c:v>
                </c:pt>
                <c:pt idx="133">
                  <c:v>0.00610523</c:v>
                </c:pt>
                <c:pt idx="134">
                  <c:v>0.0118494</c:v>
                </c:pt>
                <c:pt idx="135">
                  <c:v>0.0169524</c:v>
                </c:pt>
                <c:pt idx="136">
                  <c:v>0.0192079</c:v>
                </c:pt>
                <c:pt idx="137">
                  <c:v>0.0163501</c:v>
                </c:pt>
                <c:pt idx="138">
                  <c:v>0.00593181</c:v>
                </c:pt>
                <c:pt idx="139">
                  <c:v>-0.012035</c:v>
                </c:pt>
                <c:pt idx="140">
                  <c:v>-0.0346405</c:v>
                </c:pt>
                <c:pt idx="141">
                  <c:v>-0.0585236</c:v>
                </c:pt>
                <c:pt idx="142">
                  <c:v>-0.0788331</c:v>
                </c:pt>
                <c:pt idx="143">
                  <c:v>-0.0889665</c:v>
                </c:pt>
                <c:pt idx="144">
                  <c:v>-0.0850245</c:v>
                </c:pt>
                <c:pt idx="145">
                  <c:v>-0.0671686</c:v>
                </c:pt>
                <c:pt idx="146">
                  <c:v>-0.037105</c:v>
                </c:pt>
                <c:pt idx="147">
                  <c:v>0.00174577</c:v>
                </c:pt>
                <c:pt idx="148">
                  <c:v>0.0429944</c:v>
                </c:pt>
                <c:pt idx="149">
                  <c:v>0.079612</c:v>
                </c:pt>
                <c:pt idx="150">
                  <c:v>0.108921</c:v>
                </c:pt>
                <c:pt idx="151">
                  <c:v>0.128929</c:v>
                </c:pt>
                <c:pt idx="152">
                  <c:v>0.139655</c:v>
                </c:pt>
                <c:pt idx="153">
                  <c:v>0.145391</c:v>
                </c:pt>
                <c:pt idx="154">
                  <c:v>0.151341</c:v>
                </c:pt>
                <c:pt idx="155">
                  <c:v>0.161119</c:v>
                </c:pt>
                <c:pt idx="156">
                  <c:v>0.17702</c:v>
                </c:pt>
                <c:pt idx="157">
                  <c:v>0.200917</c:v>
                </c:pt>
                <c:pt idx="158">
                  <c:v>0.230351</c:v>
                </c:pt>
                <c:pt idx="159">
                  <c:v>0.260423</c:v>
                </c:pt>
                <c:pt idx="160">
                  <c:v>0.288043</c:v>
                </c:pt>
                <c:pt idx="161">
                  <c:v>0.309368</c:v>
                </c:pt>
                <c:pt idx="162">
                  <c:v>0.318122</c:v>
                </c:pt>
                <c:pt idx="163">
                  <c:v>0.31068</c:v>
                </c:pt>
                <c:pt idx="164">
                  <c:v>0.287417</c:v>
                </c:pt>
                <c:pt idx="165">
                  <c:v>0.249964</c:v>
                </c:pt>
                <c:pt idx="166">
                  <c:v>0.201135</c:v>
                </c:pt>
                <c:pt idx="167">
                  <c:v>0.147766</c:v>
                </c:pt>
                <c:pt idx="168">
                  <c:v>0.0952079</c:v>
                </c:pt>
                <c:pt idx="169">
                  <c:v>0.0473371</c:v>
                </c:pt>
                <c:pt idx="170">
                  <c:v>0.00810825</c:v>
                </c:pt>
                <c:pt idx="171">
                  <c:v>-0.0213991</c:v>
                </c:pt>
                <c:pt idx="172">
                  <c:v>-0.044178</c:v>
                </c:pt>
                <c:pt idx="173">
                  <c:v>-0.0642992</c:v>
                </c:pt>
                <c:pt idx="174">
                  <c:v>-0.085243</c:v>
                </c:pt>
                <c:pt idx="175">
                  <c:v>-0.110175</c:v>
                </c:pt>
                <c:pt idx="176">
                  <c:v>-0.141586</c:v>
                </c:pt>
                <c:pt idx="177">
                  <c:v>-0.175943</c:v>
                </c:pt>
                <c:pt idx="178">
                  <c:v>-0.20793</c:v>
                </c:pt>
                <c:pt idx="179">
                  <c:v>-0.232735</c:v>
                </c:pt>
                <c:pt idx="180">
                  <c:v>-0.243809</c:v>
                </c:pt>
                <c:pt idx="181">
                  <c:v>-0.23585</c:v>
                </c:pt>
                <c:pt idx="182">
                  <c:v>-0.208629</c:v>
                </c:pt>
                <c:pt idx="183">
                  <c:v>-0.163238</c:v>
                </c:pt>
                <c:pt idx="184">
                  <c:v>-0.102981</c:v>
                </c:pt>
                <c:pt idx="185">
                  <c:v>-0.0354248</c:v>
                </c:pt>
                <c:pt idx="186">
                  <c:v>0.0313924</c:v>
                </c:pt>
                <c:pt idx="187">
                  <c:v>0.0934578</c:v>
                </c:pt>
                <c:pt idx="188">
                  <c:v>0.147935</c:v>
                </c:pt>
                <c:pt idx="189">
                  <c:v>0.191438</c:v>
                </c:pt>
                <c:pt idx="190">
                  <c:v>0.225547</c:v>
                </c:pt>
                <c:pt idx="191">
                  <c:v>0.254912</c:v>
                </c:pt>
                <c:pt idx="192">
                  <c:v>0.282448</c:v>
                </c:pt>
                <c:pt idx="193">
                  <c:v>0.31166</c:v>
                </c:pt>
                <c:pt idx="194">
                  <c:v>0.34841</c:v>
                </c:pt>
                <c:pt idx="195">
                  <c:v>0.393431</c:v>
                </c:pt>
                <c:pt idx="196">
                  <c:v>0.442774</c:v>
                </c:pt>
                <c:pt idx="197">
                  <c:v>0.495425</c:v>
                </c:pt>
                <c:pt idx="198">
                  <c:v>0.547556</c:v>
                </c:pt>
                <c:pt idx="199">
                  <c:v>0.592188</c:v>
                </c:pt>
                <c:pt idx="200">
                  <c:v>0.625654</c:v>
                </c:pt>
                <c:pt idx="201">
                  <c:v>0.649278</c:v>
                </c:pt>
                <c:pt idx="202">
                  <c:v>0.66163</c:v>
                </c:pt>
                <c:pt idx="203">
                  <c:v>0.6616</c:v>
                </c:pt>
                <c:pt idx="204">
                  <c:v>0.654614</c:v>
                </c:pt>
                <c:pt idx="205">
                  <c:v>0.64528</c:v>
                </c:pt>
                <c:pt idx="206">
                  <c:v>0.63329</c:v>
                </c:pt>
                <c:pt idx="207">
                  <c:v>0.621359</c:v>
                </c:pt>
                <c:pt idx="208">
                  <c:v>0.612737</c:v>
                </c:pt>
                <c:pt idx="209">
                  <c:v>0.603581</c:v>
                </c:pt>
                <c:pt idx="210">
                  <c:v>0.589501</c:v>
                </c:pt>
                <c:pt idx="211">
                  <c:v>0.5704</c:v>
                </c:pt>
                <c:pt idx="212">
                  <c:v>0.543256</c:v>
                </c:pt>
                <c:pt idx="213">
                  <c:v>0.501533</c:v>
                </c:pt>
                <c:pt idx="214">
                  <c:v>0.445157</c:v>
                </c:pt>
                <c:pt idx="215">
                  <c:v>0.37613</c:v>
                </c:pt>
                <c:pt idx="216">
                  <c:v>0.293438</c:v>
                </c:pt>
                <c:pt idx="217">
                  <c:v>0.199142</c:v>
                </c:pt>
                <c:pt idx="218">
                  <c:v>0.0996813</c:v>
                </c:pt>
                <c:pt idx="219">
                  <c:v>-0.00256929</c:v>
                </c:pt>
                <c:pt idx="220">
                  <c:v>-0.107211</c:v>
                </c:pt>
                <c:pt idx="221">
                  <c:v>-0.21036</c:v>
                </c:pt>
                <c:pt idx="222">
                  <c:v>-0.308166</c:v>
                </c:pt>
                <c:pt idx="223">
                  <c:v>-0.402045</c:v>
                </c:pt>
                <c:pt idx="224">
                  <c:v>-0.491772</c:v>
                </c:pt>
                <c:pt idx="225">
                  <c:v>-0.57397</c:v>
                </c:pt>
                <c:pt idx="226">
                  <c:v>-0.649128</c:v>
                </c:pt>
                <c:pt idx="227">
                  <c:v>-0.719456</c:v>
                </c:pt>
                <c:pt idx="228">
                  <c:v>-0.78361</c:v>
                </c:pt>
                <c:pt idx="229">
                  <c:v>-0.838584</c:v>
                </c:pt>
                <c:pt idx="230">
                  <c:v>-0.883586</c:v>
                </c:pt>
                <c:pt idx="231">
                  <c:v>-0.916035</c:v>
                </c:pt>
                <c:pt idx="232">
                  <c:v>-0.930956</c:v>
                </c:pt>
                <c:pt idx="233">
                  <c:v>-0.927429</c:v>
                </c:pt>
                <c:pt idx="234">
                  <c:v>-0.904503</c:v>
                </c:pt>
                <c:pt idx="235">
                  <c:v>-0.859779</c:v>
                </c:pt>
                <c:pt idx="236">
                  <c:v>-0.795451</c:v>
                </c:pt>
                <c:pt idx="237">
                  <c:v>-0.717509</c:v>
                </c:pt>
                <c:pt idx="238">
                  <c:v>-0.631044</c:v>
                </c:pt>
                <c:pt idx="239">
                  <c:v>-0.539922</c:v>
                </c:pt>
                <c:pt idx="240">
                  <c:v>-0.449901</c:v>
                </c:pt>
                <c:pt idx="241">
                  <c:v>-0.364221</c:v>
                </c:pt>
                <c:pt idx="242">
                  <c:v>-0.283069</c:v>
                </c:pt>
                <c:pt idx="243">
                  <c:v>-0.206784</c:v>
                </c:pt>
                <c:pt idx="244">
                  <c:v>-0.135083</c:v>
                </c:pt>
                <c:pt idx="245">
                  <c:v>-0.0680319</c:v>
                </c:pt>
                <c:pt idx="246">
                  <c:v>-0.0057155</c:v>
                </c:pt>
                <c:pt idx="247">
                  <c:v>0.0485941</c:v>
                </c:pt>
                <c:pt idx="248">
                  <c:v>0.0954187</c:v>
                </c:pt>
                <c:pt idx="249">
                  <c:v>0.135891</c:v>
                </c:pt>
                <c:pt idx="250">
                  <c:v>0.169647</c:v>
                </c:pt>
                <c:pt idx="251">
                  <c:v>0.198795</c:v>
                </c:pt>
                <c:pt idx="252">
                  <c:v>0.225711</c:v>
                </c:pt>
                <c:pt idx="253">
                  <c:v>0.248383</c:v>
                </c:pt>
                <c:pt idx="254">
                  <c:v>0.261875</c:v>
                </c:pt>
                <c:pt idx="255">
                  <c:v>0.262511</c:v>
                </c:pt>
                <c:pt idx="256">
                  <c:v>0.246695</c:v>
                </c:pt>
                <c:pt idx="257">
                  <c:v>0.21114</c:v>
                </c:pt>
                <c:pt idx="258">
                  <c:v>0.156371</c:v>
                </c:pt>
                <c:pt idx="259">
                  <c:v>0.0866552</c:v>
                </c:pt>
                <c:pt idx="260">
                  <c:v>0.00615119</c:v>
                </c:pt>
                <c:pt idx="261">
                  <c:v>-0.078641</c:v>
                </c:pt>
                <c:pt idx="262">
                  <c:v>-0.158382</c:v>
                </c:pt>
                <c:pt idx="263">
                  <c:v>-0.227437</c:v>
                </c:pt>
                <c:pt idx="264">
                  <c:v>-0.286004</c:v>
                </c:pt>
                <c:pt idx="265">
                  <c:v>-0.335775</c:v>
                </c:pt>
                <c:pt idx="266">
                  <c:v>-0.379829</c:v>
                </c:pt>
                <c:pt idx="267">
                  <c:v>-0.4261</c:v>
                </c:pt>
                <c:pt idx="268">
                  <c:v>-0.478643</c:v>
                </c:pt>
                <c:pt idx="269">
                  <c:v>-0.535427</c:v>
                </c:pt>
                <c:pt idx="270">
                  <c:v>-0.594832</c:v>
                </c:pt>
                <c:pt idx="271">
                  <c:v>-0.654855</c:v>
                </c:pt>
                <c:pt idx="272">
                  <c:v>-0.710546</c:v>
                </c:pt>
                <c:pt idx="273">
                  <c:v>-0.757138</c:v>
                </c:pt>
                <c:pt idx="274">
                  <c:v>-0.793834</c:v>
                </c:pt>
                <c:pt idx="275">
                  <c:v>-0.819545</c:v>
                </c:pt>
                <c:pt idx="276">
                  <c:v>-0.831218</c:v>
                </c:pt>
                <c:pt idx="277">
                  <c:v>-0.828467</c:v>
                </c:pt>
                <c:pt idx="278">
                  <c:v>-0.812757</c:v>
                </c:pt>
                <c:pt idx="279">
                  <c:v>-0.781755</c:v>
                </c:pt>
                <c:pt idx="280">
                  <c:v>-0.734234</c:v>
                </c:pt>
                <c:pt idx="281">
                  <c:v>-0.673371</c:v>
                </c:pt>
                <c:pt idx="282">
                  <c:v>-0.603839</c:v>
                </c:pt>
                <c:pt idx="283">
                  <c:v>-0.529747</c:v>
                </c:pt>
                <c:pt idx="284">
                  <c:v>-0.456024</c:v>
                </c:pt>
                <c:pt idx="285">
                  <c:v>-0.386298</c:v>
                </c:pt>
                <c:pt idx="286">
                  <c:v>-0.316681</c:v>
                </c:pt>
                <c:pt idx="287">
                  <c:v>-0.243226</c:v>
                </c:pt>
                <c:pt idx="288">
                  <c:v>-0.165356</c:v>
                </c:pt>
                <c:pt idx="289">
                  <c:v>-0.0830086</c:v>
                </c:pt>
                <c:pt idx="290">
                  <c:v>0.00258731</c:v>
                </c:pt>
                <c:pt idx="291">
                  <c:v>0.0873549</c:v>
                </c:pt>
                <c:pt idx="292">
                  <c:v>0.163697</c:v>
                </c:pt>
                <c:pt idx="293">
                  <c:v>0.225954</c:v>
                </c:pt>
                <c:pt idx="294">
                  <c:v>0.268174</c:v>
                </c:pt>
                <c:pt idx="295">
                  <c:v>0.285819</c:v>
                </c:pt>
                <c:pt idx="296">
                  <c:v>0.278392</c:v>
                </c:pt>
                <c:pt idx="297">
                  <c:v>0.251171</c:v>
                </c:pt>
                <c:pt idx="298">
                  <c:v>0.212163</c:v>
                </c:pt>
                <c:pt idx="299">
                  <c:v>0.168462</c:v>
                </c:pt>
                <c:pt idx="300">
                  <c:v>0.127947</c:v>
                </c:pt>
                <c:pt idx="301">
                  <c:v>0.0968794</c:v>
                </c:pt>
                <c:pt idx="302">
                  <c:v>0.0770834</c:v>
                </c:pt>
                <c:pt idx="303">
                  <c:v>0.0707203</c:v>
                </c:pt>
                <c:pt idx="304">
                  <c:v>0.0778873</c:v>
                </c:pt>
                <c:pt idx="305">
                  <c:v>0.0959518</c:v>
                </c:pt>
                <c:pt idx="306">
                  <c:v>0.121459</c:v>
                </c:pt>
                <c:pt idx="307">
                  <c:v>0.149971</c:v>
                </c:pt>
                <c:pt idx="308">
                  <c:v>0.182237</c:v>
                </c:pt>
                <c:pt idx="309">
                  <c:v>0.217591</c:v>
                </c:pt>
                <c:pt idx="310">
                  <c:v>0.254388</c:v>
                </c:pt>
                <c:pt idx="311">
                  <c:v>0.292633</c:v>
                </c:pt>
                <c:pt idx="312">
                  <c:v>0.332363</c:v>
                </c:pt>
                <c:pt idx="313">
                  <c:v>0.372242</c:v>
                </c:pt>
                <c:pt idx="314">
                  <c:v>0.411091</c:v>
                </c:pt>
                <c:pt idx="315">
                  <c:v>0.4518</c:v>
                </c:pt>
                <c:pt idx="316">
                  <c:v>0.496194</c:v>
                </c:pt>
                <c:pt idx="317">
                  <c:v>0.544741</c:v>
                </c:pt>
                <c:pt idx="318">
                  <c:v>0.598996</c:v>
                </c:pt>
                <c:pt idx="319">
                  <c:v>0.661453</c:v>
                </c:pt>
                <c:pt idx="320">
                  <c:v>0.730673</c:v>
                </c:pt>
                <c:pt idx="321">
                  <c:v>0.805177</c:v>
                </c:pt>
                <c:pt idx="322">
                  <c:v>0.882621</c:v>
                </c:pt>
                <c:pt idx="323">
                  <c:v>0.955889</c:v>
                </c:pt>
                <c:pt idx="324">
                  <c:v>1.01434</c:v>
                </c:pt>
                <c:pt idx="325">
                  <c:v>1.05218</c:v>
                </c:pt>
                <c:pt idx="326">
                  <c:v>1.06754</c:v>
                </c:pt>
                <c:pt idx="327">
                  <c:v>1.05752</c:v>
                </c:pt>
                <c:pt idx="328">
                  <c:v>1.02364</c:v>
                </c:pt>
                <c:pt idx="329">
                  <c:v>0.969514</c:v>
                </c:pt>
                <c:pt idx="330">
                  <c:v>0.899423</c:v>
                </c:pt>
                <c:pt idx="331">
                  <c:v>0.815979</c:v>
                </c:pt>
                <c:pt idx="332">
                  <c:v>0.725965</c:v>
                </c:pt>
                <c:pt idx="333">
                  <c:v>0.639235</c:v>
                </c:pt>
                <c:pt idx="334">
                  <c:v>0.561461</c:v>
                </c:pt>
                <c:pt idx="335">
                  <c:v>0.496375</c:v>
                </c:pt>
                <c:pt idx="336">
                  <c:v>0.445833</c:v>
                </c:pt>
                <c:pt idx="337">
                  <c:v>0.405607</c:v>
                </c:pt>
                <c:pt idx="338">
                  <c:v>0.369353</c:v>
                </c:pt>
                <c:pt idx="339">
                  <c:v>0.332565</c:v>
                </c:pt>
                <c:pt idx="340">
                  <c:v>0.292607</c:v>
                </c:pt>
                <c:pt idx="341">
                  <c:v>0.246286</c:v>
                </c:pt>
                <c:pt idx="342">
                  <c:v>0.194582</c:v>
                </c:pt>
                <c:pt idx="343">
                  <c:v>0.143705</c:v>
                </c:pt>
                <c:pt idx="344">
                  <c:v>0.0978699</c:v>
                </c:pt>
                <c:pt idx="345">
                  <c:v>0.0604886</c:v>
                </c:pt>
                <c:pt idx="346">
                  <c:v>0.0325567</c:v>
                </c:pt>
                <c:pt idx="347">
                  <c:v>0.0103713</c:v>
                </c:pt>
                <c:pt idx="348">
                  <c:v>-0.00955929</c:v>
                </c:pt>
                <c:pt idx="349">
                  <c:v>-0.0280664</c:v>
                </c:pt>
                <c:pt idx="350">
                  <c:v>-0.0438011</c:v>
                </c:pt>
                <c:pt idx="351">
                  <c:v>-0.0552978</c:v>
                </c:pt>
                <c:pt idx="352">
                  <c:v>-0.0556589</c:v>
                </c:pt>
                <c:pt idx="353">
                  <c:v>-0.0388277</c:v>
                </c:pt>
                <c:pt idx="354">
                  <c:v>-0.00548928</c:v>
                </c:pt>
                <c:pt idx="355">
                  <c:v>0.045696</c:v>
                </c:pt>
                <c:pt idx="356">
                  <c:v>0.120001</c:v>
                </c:pt>
                <c:pt idx="357">
                  <c:v>0.221039</c:v>
                </c:pt>
                <c:pt idx="358">
                  <c:v>0.348783</c:v>
                </c:pt>
                <c:pt idx="359">
                  <c:v>0.500421</c:v>
                </c:pt>
                <c:pt idx="360">
                  <c:v>0.669085</c:v>
                </c:pt>
                <c:pt idx="361">
                  <c:v>0.841772</c:v>
                </c:pt>
                <c:pt idx="362">
                  <c:v>1.01002</c:v>
                </c:pt>
                <c:pt idx="363">
                  <c:v>1.16707</c:v>
                </c:pt>
                <c:pt idx="364">
                  <c:v>1.30129</c:v>
                </c:pt>
                <c:pt idx="365">
                  <c:v>1.40411</c:v>
                </c:pt>
                <c:pt idx="366">
                  <c:v>1.4752</c:v>
                </c:pt>
                <c:pt idx="367">
                  <c:v>1.51496</c:v>
                </c:pt>
                <c:pt idx="368">
                  <c:v>1.52859</c:v>
                </c:pt>
                <c:pt idx="369">
                  <c:v>1.53047</c:v>
                </c:pt>
                <c:pt idx="370">
                  <c:v>1.5345</c:v>
                </c:pt>
                <c:pt idx="371">
                  <c:v>1.54621</c:v>
                </c:pt>
                <c:pt idx="372">
                  <c:v>1.56525</c:v>
                </c:pt>
                <c:pt idx="373">
                  <c:v>1.59014</c:v>
                </c:pt>
                <c:pt idx="374">
                  <c:v>1.61281</c:v>
                </c:pt>
                <c:pt idx="375">
                  <c:v>1.61778</c:v>
                </c:pt>
                <c:pt idx="376">
                  <c:v>1.59532</c:v>
                </c:pt>
                <c:pt idx="377">
                  <c:v>1.54122</c:v>
                </c:pt>
                <c:pt idx="378">
                  <c:v>1.45212</c:v>
                </c:pt>
                <c:pt idx="379">
                  <c:v>1.33152</c:v>
                </c:pt>
                <c:pt idx="380">
                  <c:v>1.19041</c:v>
                </c:pt>
                <c:pt idx="381">
                  <c:v>1.03666</c:v>
                </c:pt>
                <c:pt idx="382">
                  <c:v>0.872845</c:v>
                </c:pt>
                <c:pt idx="383">
                  <c:v>0.705593</c:v>
                </c:pt>
                <c:pt idx="384">
                  <c:v>0.540725</c:v>
                </c:pt>
                <c:pt idx="385">
                  <c:v>0.379935</c:v>
                </c:pt>
                <c:pt idx="386">
                  <c:v>0.224043</c:v>
                </c:pt>
                <c:pt idx="387">
                  <c:v>0.0760196</c:v>
                </c:pt>
                <c:pt idx="388">
                  <c:v>-0.0672561</c:v>
                </c:pt>
                <c:pt idx="389">
                  <c:v>-0.209915</c:v>
                </c:pt>
                <c:pt idx="390">
                  <c:v>-0.345513</c:v>
                </c:pt>
                <c:pt idx="391">
                  <c:v>-0.46744</c:v>
                </c:pt>
                <c:pt idx="392">
                  <c:v>-0.57245</c:v>
                </c:pt>
                <c:pt idx="393">
                  <c:v>-0.662242</c:v>
                </c:pt>
                <c:pt idx="394">
                  <c:v>-0.734078</c:v>
                </c:pt>
                <c:pt idx="395">
                  <c:v>-0.791142</c:v>
                </c:pt>
                <c:pt idx="396">
                  <c:v>-0.837543</c:v>
                </c:pt>
                <c:pt idx="397">
                  <c:v>-0.871356</c:v>
                </c:pt>
                <c:pt idx="398">
                  <c:v>-0.885913</c:v>
                </c:pt>
                <c:pt idx="399">
                  <c:v>-0.876266</c:v>
                </c:pt>
                <c:pt idx="400">
                  <c:v>-0.841004</c:v>
                </c:pt>
                <c:pt idx="401">
                  <c:v>-0.783427</c:v>
                </c:pt>
                <c:pt idx="402">
                  <c:v>-0.714827</c:v>
                </c:pt>
                <c:pt idx="403">
                  <c:v>-0.650615</c:v>
                </c:pt>
                <c:pt idx="404">
                  <c:v>-0.59834</c:v>
                </c:pt>
                <c:pt idx="405">
                  <c:v>-0.559508</c:v>
                </c:pt>
                <c:pt idx="406">
                  <c:v>-0.532218</c:v>
                </c:pt>
                <c:pt idx="407">
                  <c:v>-0.509285</c:v>
                </c:pt>
                <c:pt idx="408">
                  <c:v>-0.482567</c:v>
                </c:pt>
                <c:pt idx="409">
                  <c:v>-0.446633</c:v>
                </c:pt>
                <c:pt idx="410">
                  <c:v>-0.399442</c:v>
                </c:pt>
                <c:pt idx="411">
                  <c:v>-0.338972</c:v>
                </c:pt>
                <c:pt idx="412">
                  <c:v>-0.26456</c:v>
                </c:pt>
                <c:pt idx="413">
                  <c:v>-0.181006</c:v>
                </c:pt>
                <c:pt idx="414">
                  <c:v>-0.0940341</c:v>
                </c:pt>
                <c:pt idx="415">
                  <c:v>-0.0131185</c:v>
                </c:pt>
                <c:pt idx="416">
                  <c:v>0.0514193</c:v>
                </c:pt>
                <c:pt idx="417">
                  <c:v>0.0898593</c:v>
                </c:pt>
                <c:pt idx="418">
                  <c:v>0.0971833</c:v>
                </c:pt>
                <c:pt idx="419">
                  <c:v>0.0743186</c:v>
                </c:pt>
                <c:pt idx="420">
                  <c:v>0.0262519</c:v>
                </c:pt>
                <c:pt idx="421">
                  <c:v>-0.0405091</c:v>
                </c:pt>
                <c:pt idx="422">
                  <c:v>-0.118615</c:v>
                </c:pt>
                <c:pt idx="423">
                  <c:v>-0.206168</c:v>
                </c:pt>
                <c:pt idx="424">
                  <c:v>-0.303797</c:v>
                </c:pt>
                <c:pt idx="425">
                  <c:v>-0.413723</c:v>
                </c:pt>
                <c:pt idx="426">
                  <c:v>-0.531497</c:v>
                </c:pt>
                <c:pt idx="427">
                  <c:v>-0.649722</c:v>
                </c:pt>
                <c:pt idx="428">
                  <c:v>-0.766058</c:v>
                </c:pt>
                <c:pt idx="429">
                  <c:v>-0.879441</c:v>
                </c:pt>
                <c:pt idx="430">
                  <c:v>-0.99368</c:v>
                </c:pt>
                <c:pt idx="431">
                  <c:v>-1.11342</c:v>
                </c:pt>
                <c:pt idx="432">
                  <c:v>-1.24195</c:v>
                </c:pt>
                <c:pt idx="433">
                  <c:v>-1.37845</c:v>
                </c:pt>
                <c:pt idx="434">
                  <c:v>-1.51374</c:v>
                </c:pt>
                <c:pt idx="435">
                  <c:v>-1.63815</c:v>
                </c:pt>
                <c:pt idx="436">
                  <c:v>-1.74305</c:v>
                </c:pt>
                <c:pt idx="437">
                  <c:v>-1.82211</c:v>
                </c:pt>
                <c:pt idx="438">
                  <c:v>-1.87295</c:v>
                </c:pt>
                <c:pt idx="439">
                  <c:v>-1.9004</c:v>
                </c:pt>
                <c:pt idx="440">
                  <c:v>-1.90969</c:v>
                </c:pt>
                <c:pt idx="441">
                  <c:v>-1.9044</c:v>
                </c:pt>
                <c:pt idx="442">
                  <c:v>-1.88407</c:v>
                </c:pt>
                <c:pt idx="443">
                  <c:v>-1.85055</c:v>
                </c:pt>
                <c:pt idx="444">
                  <c:v>-1.80812</c:v>
                </c:pt>
                <c:pt idx="445">
                  <c:v>-1.75886</c:v>
                </c:pt>
                <c:pt idx="446">
                  <c:v>-1.71047</c:v>
                </c:pt>
                <c:pt idx="447">
                  <c:v>-1.66423</c:v>
                </c:pt>
                <c:pt idx="448">
                  <c:v>-1.61002</c:v>
                </c:pt>
                <c:pt idx="449">
                  <c:v>-1.53667</c:v>
                </c:pt>
                <c:pt idx="450">
                  <c:v>-1.44269</c:v>
                </c:pt>
                <c:pt idx="451">
                  <c:v>-1.33462</c:v>
                </c:pt>
                <c:pt idx="452">
                  <c:v>-1.22019</c:v>
                </c:pt>
                <c:pt idx="453">
                  <c:v>-1.11499</c:v>
                </c:pt>
                <c:pt idx="454">
                  <c:v>-1.02759</c:v>
                </c:pt>
                <c:pt idx="455">
                  <c:v>-0.958834</c:v>
                </c:pt>
                <c:pt idx="456">
                  <c:v>-0.906728</c:v>
                </c:pt>
                <c:pt idx="457">
                  <c:v>-0.872566</c:v>
                </c:pt>
                <c:pt idx="458">
                  <c:v>-0.85467</c:v>
                </c:pt>
                <c:pt idx="459">
                  <c:v>-0.843819</c:v>
                </c:pt>
                <c:pt idx="460">
                  <c:v>-0.838936</c:v>
                </c:pt>
                <c:pt idx="461">
                  <c:v>-0.834003</c:v>
                </c:pt>
                <c:pt idx="462">
                  <c:v>-0.821892</c:v>
                </c:pt>
                <c:pt idx="463">
                  <c:v>-0.797428</c:v>
                </c:pt>
                <c:pt idx="464">
                  <c:v>-0.76378</c:v>
                </c:pt>
                <c:pt idx="465">
                  <c:v>-0.723479</c:v>
                </c:pt>
                <c:pt idx="466">
                  <c:v>-0.682689</c:v>
                </c:pt>
                <c:pt idx="467">
                  <c:v>-0.658355</c:v>
                </c:pt>
                <c:pt idx="468">
                  <c:v>-0.663474</c:v>
                </c:pt>
                <c:pt idx="469">
                  <c:v>-0.702809</c:v>
                </c:pt>
                <c:pt idx="470">
                  <c:v>-0.771724</c:v>
                </c:pt>
                <c:pt idx="471">
                  <c:v>-0.860652</c:v>
                </c:pt>
                <c:pt idx="472">
                  <c:v>-0.954868</c:v>
                </c:pt>
                <c:pt idx="473">
                  <c:v>-1.04728</c:v>
                </c:pt>
                <c:pt idx="474">
                  <c:v>-1.14239</c:v>
                </c:pt>
                <c:pt idx="475">
                  <c:v>-1.24421</c:v>
                </c:pt>
                <c:pt idx="476">
                  <c:v>-1.35202</c:v>
                </c:pt>
                <c:pt idx="477">
                  <c:v>-1.4608</c:v>
                </c:pt>
                <c:pt idx="478">
                  <c:v>-1.56928</c:v>
                </c:pt>
                <c:pt idx="479">
                  <c:v>-1.67226</c:v>
                </c:pt>
                <c:pt idx="480">
                  <c:v>-1.77409</c:v>
                </c:pt>
                <c:pt idx="481">
                  <c:v>-1.87959</c:v>
                </c:pt>
                <c:pt idx="482">
                  <c:v>-1.98567</c:v>
                </c:pt>
                <c:pt idx="483">
                  <c:v>-2.07908</c:v>
                </c:pt>
                <c:pt idx="484">
                  <c:v>-2.14683</c:v>
                </c:pt>
                <c:pt idx="485">
                  <c:v>-2.19294</c:v>
                </c:pt>
                <c:pt idx="486">
                  <c:v>-2.2087</c:v>
                </c:pt>
                <c:pt idx="487">
                  <c:v>-2.19761</c:v>
                </c:pt>
                <c:pt idx="488">
                  <c:v>-2.15908</c:v>
                </c:pt>
                <c:pt idx="489">
                  <c:v>-2.09205</c:v>
                </c:pt>
                <c:pt idx="490">
                  <c:v>-2.00162</c:v>
                </c:pt>
                <c:pt idx="491">
                  <c:v>-1.88171</c:v>
                </c:pt>
                <c:pt idx="492">
                  <c:v>-1.74632</c:v>
                </c:pt>
                <c:pt idx="493">
                  <c:v>-1.60329</c:v>
                </c:pt>
                <c:pt idx="494">
                  <c:v>-1.46092</c:v>
                </c:pt>
                <c:pt idx="495">
                  <c:v>-1.32573</c:v>
                </c:pt>
                <c:pt idx="496">
                  <c:v>-1.19857</c:v>
                </c:pt>
                <c:pt idx="497">
                  <c:v>-1.08238</c:v>
                </c:pt>
                <c:pt idx="498">
                  <c:v>-0.967831</c:v>
                </c:pt>
                <c:pt idx="499">
                  <c:v>-0.853394</c:v>
                </c:pt>
                <c:pt idx="500">
                  <c:v>-0.730916</c:v>
                </c:pt>
                <c:pt idx="501">
                  <c:v>-0.5989</c:v>
                </c:pt>
                <c:pt idx="502">
                  <c:v>-0.465026</c:v>
                </c:pt>
                <c:pt idx="503">
                  <c:v>-0.338241</c:v>
                </c:pt>
                <c:pt idx="504">
                  <c:v>-0.229084</c:v>
                </c:pt>
                <c:pt idx="505">
                  <c:v>-0.138798</c:v>
                </c:pt>
                <c:pt idx="506">
                  <c:v>-0.0703463</c:v>
                </c:pt>
                <c:pt idx="507">
                  <c:v>-0.0192232</c:v>
                </c:pt>
                <c:pt idx="508">
                  <c:v>0.0170985</c:v>
                </c:pt>
                <c:pt idx="509">
                  <c:v>0.0362083</c:v>
                </c:pt>
                <c:pt idx="510">
                  <c:v>0.0365827</c:v>
                </c:pt>
                <c:pt idx="511">
                  <c:v>0.0171296</c:v>
                </c:pt>
                <c:pt idx="512">
                  <c:v>-0.0096251</c:v>
                </c:pt>
                <c:pt idx="513">
                  <c:v>-0.0309748</c:v>
                </c:pt>
                <c:pt idx="514">
                  <c:v>-0.0367752</c:v>
                </c:pt>
                <c:pt idx="515">
                  <c:v>-0.0292612</c:v>
                </c:pt>
                <c:pt idx="516">
                  <c:v>-0.0127133</c:v>
                </c:pt>
                <c:pt idx="517">
                  <c:v>0.00546652</c:v>
                </c:pt>
                <c:pt idx="518">
                  <c:v>0.0211358</c:v>
                </c:pt>
                <c:pt idx="519">
                  <c:v>0.0333431</c:v>
                </c:pt>
                <c:pt idx="520">
                  <c:v>0.0381888</c:v>
                </c:pt>
                <c:pt idx="521">
                  <c:v>0.0274731</c:v>
                </c:pt>
                <c:pt idx="522">
                  <c:v>-0.0068829</c:v>
                </c:pt>
                <c:pt idx="523">
                  <c:v>-0.0628807</c:v>
                </c:pt>
                <c:pt idx="524">
                  <c:v>-0.135297</c:v>
                </c:pt>
                <c:pt idx="525">
                  <c:v>-0.212354</c:v>
                </c:pt>
                <c:pt idx="526">
                  <c:v>-0.280418</c:v>
                </c:pt>
                <c:pt idx="527">
                  <c:v>-0.329042</c:v>
                </c:pt>
                <c:pt idx="528">
                  <c:v>-0.352374</c:v>
                </c:pt>
                <c:pt idx="529">
                  <c:v>-0.351036</c:v>
                </c:pt>
                <c:pt idx="530">
                  <c:v>-0.327861</c:v>
                </c:pt>
                <c:pt idx="531">
                  <c:v>-0.295831</c:v>
                </c:pt>
                <c:pt idx="532">
                  <c:v>-0.266403</c:v>
                </c:pt>
                <c:pt idx="533">
                  <c:v>-0.247059</c:v>
                </c:pt>
                <c:pt idx="534">
                  <c:v>-0.23509</c:v>
                </c:pt>
                <c:pt idx="535">
                  <c:v>-0.223991</c:v>
                </c:pt>
                <c:pt idx="536">
                  <c:v>-0.200881</c:v>
                </c:pt>
                <c:pt idx="537">
                  <c:v>-0.151974</c:v>
                </c:pt>
                <c:pt idx="538">
                  <c:v>-0.0712917</c:v>
                </c:pt>
                <c:pt idx="539">
                  <c:v>0.040329</c:v>
                </c:pt>
                <c:pt idx="540">
                  <c:v>0.184353</c:v>
                </c:pt>
                <c:pt idx="541">
                  <c:v>0.362791</c:v>
                </c:pt>
                <c:pt idx="542">
                  <c:v>0.567556</c:v>
                </c:pt>
                <c:pt idx="543">
                  <c:v>0.785227</c:v>
                </c:pt>
                <c:pt idx="544">
                  <c:v>0.997448</c:v>
                </c:pt>
                <c:pt idx="545">
                  <c:v>1.18123</c:v>
                </c:pt>
                <c:pt idx="546">
                  <c:v>1.32498</c:v>
                </c:pt>
                <c:pt idx="547">
                  <c:v>1.42561</c:v>
                </c:pt>
                <c:pt idx="548">
                  <c:v>1.48889</c:v>
                </c:pt>
                <c:pt idx="549">
                  <c:v>1.51914</c:v>
                </c:pt>
                <c:pt idx="550">
                  <c:v>1.53721</c:v>
                </c:pt>
                <c:pt idx="551">
                  <c:v>1.55855</c:v>
                </c:pt>
                <c:pt idx="552">
                  <c:v>1.5901</c:v>
                </c:pt>
                <c:pt idx="553">
                  <c:v>1.62949</c:v>
                </c:pt>
                <c:pt idx="554">
                  <c:v>1.66976</c:v>
                </c:pt>
                <c:pt idx="555">
                  <c:v>1.70685</c:v>
                </c:pt>
                <c:pt idx="556">
                  <c:v>1.72706</c:v>
                </c:pt>
                <c:pt idx="557">
                  <c:v>1.72932</c:v>
                </c:pt>
                <c:pt idx="558">
                  <c:v>1.71102</c:v>
                </c:pt>
                <c:pt idx="559">
                  <c:v>1.66632</c:v>
                </c:pt>
                <c:pt idx="560">
                  <c:v>1.59307</c:v>
                </c:pt>
                <c:pt idx="561">
                  <c:v>1.49358</c:v>
                </c:pt>
                <c:pt idx="562">
                  <c:v>1.3831</c:v>
                </c:pt>
                <c:pt idx="563">
                  <c:v>1.2705</c:v>
                </c:pt>
                <c:pt idx="564">
                  <c:v>1.17876</c:v>
                </c:pt>
                <c:pt idx="565">
                  <c:v>1.11979</c:v>
                </c:pt>
                <c:pt idx="566">
                  <c:v>1.09202</c:v>
                </c:pt>
                <c:pt idx="567">
                  <c:v>1.09037</c:v>
                </c:pt>
                <c:pt idx="568">
                  <c:v>1.09788</c:v>
                </c:pt>
                <c:pt idx="569">
                  <c:v>1.09824</c:v>
                </c:pt>
                <c:pt idx="570">
                  <c:v>1.07021</c:v>
                </c:pt>
                <c:pt idx="571">
                  <c:v>1.01229</c:v>
                </c:pt>
                <c:pt idx="572">
                  <c:v>0.927066</c:v>
                </c:pt>
                <c:pt idx="573">
                  <c:v>0.822069</c:v>
                </c:pt>
                <c:pt idx="574">
                  <c:v>0.719063</c:v>
                </c:pt>
                <c:pt idx="575">
                  <c:v>0.63212</c:v>
                </c:pt>
                <c:pt idx="576">
                  <c:v>0.571033</c:v>
                </c:pt>
                <c:pt idx="577">
                  <c:v>0.538027</c:v>
                </c:pt>
                <c:pt idx="578">
                  <c:v>0.538246</c:v>
                </c:pt>
                <c:pt idx="579">
                  <c:v>0.568021</c:v>
                </c:pt>
                <c:pt idx="580">
                  <c:v>0.616462</c:v>
                </c:pt>
                <c:pt idx="581">
                  <c:v>0.67901</c:v>
                </c:pt>
                <c:pt idx="582">
                  <c:v>0.736179</c:v>
                </c:pt>
                <c:pt idx="583">
                  <c:v>0.776062</c:v>
                </c:pt>
                <c:pt idx="584">
                  <c:v>0.795802</c:v>
                </c:pt>
                <c:pt idx="585">
                  <c:v>0.809544</c:v>
                </c:pt>
                <c:pt idx="586">
                  <c:v>0.827829</c:v>
                </c:pt>
                <c:pt idx="587">
                  <c:v>0.860488</c:v>
                </c:pt>
                <c:pt idx="588">
                  <c:v>0.918913</c:v>
                </c:pt>
                <c:pt idx="589">
                  <c:v>0.998063</c:v>
                </c:pt>
                <c:pt idx="590">
                  <c:v>1.09486</c:v>
                </c:pt>
                <c:pt idx="591">
                  <c:v>1.20622</c:v>
                </c:pt>
                <c:pt idx="592">
                  <c:v>1.33036</c:v>
                </c:pt>
                <c:pt idx="593">
                  <c:v>1.45311</c:v>
                </c:pt>
                <c:pt idx="594">
                  <c:v>1.55931</c:v>
                </c:pt>
                <c:pt idx="595">
                  <c:v>1.63651</c:v>
                </c:pt>
                <c:pt idx="596">
                  <c:v>1.66755</c:v>
                </c:pt>
                <c:pt idx="597">
                  <c:v>1.66317</c:v>
                </c:pt>
                <c:pt idx="598">
                  <c:v>1.62728</c:v>
                </c:pt>
                <c:pt idx="599">
                  <c:v>1.5694</c:v>
                </c:pt>
                <c:pt idx="600">
                  <c:v>1.49807</c:v>
                </c:pt>
                <c:pt idx="601">
                  <c:v>1.41385</c:v>
                </c:pt>
                <c:pt idx="602">
                  <c:v>1.33164</c:v>
                </c:pt>
                <c:pt idx="603">
                  <c:v>1.25133</c:v>
                </c:pt>
                <c:pt idx="604">
                  <c:v>1.18009</c:v>
                </c:pt>
                <c:pt idx="605">
                  <c:v>1.11897</c:v>
                </c:pt>
                <c:pt idx="606">
                  <c:v>1.05705</c:v>
                </c:pt>
                <c:pt idx="607">
                  <c:v>0.990261</c:v>
                </c:pt>
                <c:pt idx="608">
                  <c:v>0.91068</c:v>
                </c:pt>
                <c:pt idx="609">
                  <c:v>0.818789</c:v>
                </c:pt>
                <c:pt idx="610">
                  <c:v>0.705877</c:v>
                </c:pt>
                <c:pt idx="611">
                  <c:v>0.57143</c:v>
                </c:pt>
                <c:pt idx="612">
                  <c:v>0.418487</c:v>
                </c:pt>
                <c:pt idx="613">
                  <c:v>0.255345</c:v>
                </c:pt>
                <c:pt idx="614">
                  <c:v>0.103814</c:v>
                </c:pt>
                <c:pt idx="615">
                  <c:v>-0.0207833</c:v>
                </c:pt>
                <c:pt idx="616">
                  <c:v>-0.108209</c:v>
                </c:pt>
                <c:pt idx="617">
                  <c:v>-0.165975</c:v>
                </c:pt>
                <c:pt idx="618">
                  <c:v>-0.202296</c:v>
                </c:pt>
                <c:pt idx="619">
                  <c:v>-0.222114</c:v>
                </c:pt>
                <c:pt idx="620">
                  <c:v>-0.233047</c:v>
                </c:pt>
                <c:pt idx="621">
                  <c:v>-0.234455</c:v>
                </c:pt>
                <c:pt idx="622">
                  <c:v>-0.238463</c:v>
                </c:pt>
                <c:pt idx="623">
                  <c:v>-0.255523</c:v>
                </c:pt>
                <c:pt idx="624">
                  <c:v>-0.295417</c:v>
                </c:pt>
                <c:pt idx="625">
                  <c:v>-0.352842</c:v>
                </c:pt>
                <c:pt idx="626">
                  <c:v>-0.411552</c:v>
                </c:pt>
                <c:pt idx="627">
                  <c:v>-0.454172</c:v>
                </c:pt>
                <c:pt idx="628">
                  <c:v>-0.459009</c:v>
                </c:pt>
                <c:pt idx="629">
                  <c:v>-0.427361</c:v>
                </c:pt>
                <c:pt idx="630">
                  <c:v>-0.365562</c:v>
                </c:pt>
                <c:pt idx="631">
                  <c:v>-0.284745</c:v>
                </c:pt>
                <c:pt idx="632">
                  <c:v>-0.193185</c:v>
                </c:pt>
                <c:pt idx="633">
                  <c:v>-0.0992393</c:v>
                </c:pt>
                <c:pt idx="634">
                  <c:v>-0.0159673</c:v>
                </c:pt>
                <c:pt idx="635">
                  <c:v>0.05835</c:v>
                </c:pt>
                <c:pt idx="636">
                  <c:v>0.119379</c:v>
                </c:pt>
                <c:pt idx="637">
                  <c:v>0.167437</c:v>
                </c:pt>
                <c:pt idx="638">
                  <c:v>0.213793</c:v>
                </c:pt>
                <c:pt idx="639">
                  <c:v>0.265484</c:v>
                </c:pt>
                <c:pt idx="640">
                  <c:v>0.323814</c:v>
                </c:pt>
                <c:pt idx="641">
                  <c:v>0.386946</c:v>
                </c:pt>
                <c:pt idx="642">
                  <c:v>0.462667</c:v>
                </c:pt>
                <c:pt idx="643">
                  <c:v>0.550433</c:v>
                </c:pt>
                <c:pt idx="644">
                  <c:v>0.641737</c:v>
                </c:pt>
                <c:pt idx="645">
                  <c:v>0.728435</c:v>
                </c:pt>
                <c:pt idx="646">
                  <c:v>0.790261</c:v>
                </c:pt>
                <c:pt idx="647">
                  <c:v>0.818763</c:v>
                </c:pt>
                <c:pt idx="648">
                  <c:v>0.808467</c:v>
                </c:pt>
                <c:pt idx="649">
                  <c:v>0.763109</c:v>
                </c:pt>
                <c:pt idx="650">
                  <c:v>0.683268</c:v>
                </c:pt>
                <c:pt idx="651">
                  <c:v>0.558958</c:v>
                </c:pt>
                <c:pt idx="652">
                  <c:v>0.410095</c:v>
                </c:pt>
                <c:pt idx="653">
                  <c:v>0.244632</c:v>
                </c:pt>
                <c:pt idx="654">
                  <c:v>0.0812441</c:v>
                </c:pt>
                <c:pt idx="655">
                  <c:v>-0.0568059</c:v>
                </c:pt>
                <c:pt idx="656">
                  <c:v>-0.153843</c:v>
                </c:pt>
                <c:pt idx="657">
                  <c:v>-0.21621</c:v>
                </c:pt>
                <c:pt idx="658">
                  <c:v>-0.270531</c:v>
                </c:pt>
                <c:pt idx="659">
                  <c:v>-0.325589</c:v>
                </c:pt>
                <c:pt idx="660">
                  <c:v>-0.400594</c:v>
                </c:pt>
                <c:pt idx="661">
                  <c:v>-0.501367</c:v>
                </c:pt>
                <c:pt idx="662">
                  <c:v>-0.618849</c:v>
                </c:pt>
                <c:pt idx="663">
                  <c:v>-0.73989</c:v>
                </c:pt>
                <c:pt idx="664">
                  <c:v>-0.855155</c:v>
                </c:pt>
                <c:pt idx="665">
                  <c:v>-0.957193</c:v>
                </c:pt>
                <c:pt idx="666">
                  <c:v>-1.02021</c:v>
                </c:pt>
                <c:pt idx="667">
                  <c:v>-1.04884</c:v>
                </c:pt>
                <c:pt idx="668">
                  <c:v>-1.04269</c:v>
                </c:pt>
                <c:pt idx="669">
                  <c:v>-1.00407</c:v>
                </c:pt>
                <c:pt idx="670">
                  <c:v>-0.94967</c:v>
                </c:pt>
                <c:pt idx="671">
                  <c:v>-0.898452</c:v>
                </c:pt>
                <c:pt idx="672">
                  <c:v>-0.868085</c:v>
                </c:pt>
                <c:pt idx="673">
                  <c:v>-0.856984</c:v>
                </c:pt>
                <c:pt idx="674">
                  <c:v>-0.874834</c:v>
                </c:pt>
                <c:pt idx="675">
                  <c:v>-0.909563</c:v>
                </c:pt>
                <c:pt idx="676">
                  <c:v>-0.938682</c:v>
                </c:pt>
                <c:pt idx="677">
                  <c:v>-0.949806</c:v>
                </c:pt>
                <c:pt idx="678">
                  <c:v>-0.933232</c:v>
                </c:pt>
                <c:pt idx="679">
                  <c:v>-0.891083</c:v>
                </c:pt>
                <c:pt idx="680">
                  <c:v>-0.828694</c:v>
                </c:pt>
                <c:pt idx="681">
                  <c:v>-0.76986</c:v>
                </c:pt>
                <c:pt idx="682">
                  <c:v>-0.717942</c:v>
                </c:pt>
                <c:pt idx="683">
                  <c:v>-0.672723</c:v>
                </c:pt>
                <c:pt idx="684">
                  <c:v>-0.640738</c:v>
                </c:pt>
                <c:pt idx="685">
                  <c:v>-0.621986</c:v>
                </c:pt>
                <c:pt idx="686">
                  <c:v>-0.621146</c:v>
                </c:pt>
                <c:pt idx="687">
                  <c:v>-0.640971</c:v>
                </c:pt>
                <c:pt idx="688">
                  <c:v>-0.687167</c:v>
                </c:pt>
                <c:pt idx="689">
                  <c:v>-0.743681</c:v>
                </c:pt>
                <c:pt idx="690">
                  <c:v>-0.790094</c:v>
                </c:pt>
                <c:pt idx="691">
                  <c:v>-0.823671</c:v>
                </c:pt>
                <c:pt idx="692">
                  <c:v>-0.834596</c:v>
                </c:pt>
                <c:pt idx="693">
                  <c:v>-0.825209</c:v>
                </c:pt>
                <c:pt idx="694">
                  <c:v>-0.806566</c:v>
                </c:pt>
                <c:pt idx="695">
                  <c:v>-0.795759</c:v>
                </c:pt>
                <c:pt idx="696">
                  <c:v>-0.79633</c:v>
                </c:pt>
                <c:pt idx="697">
                  <c:v>-0.812359</c:v>
                </c:pt>
                <c:pt idx="698">
                  <c:v>-0.85533</c:v>
                </c:pt>
                <c:pt idx="699">
                  <c:v>-0.916078</c:v>
                </c:pt>
                <c:pt idx="700">
                  <c:v>-0.989324</c:v>
                </c:pt>
                <c:pt idx="701">
                  <c:v>-1.0718</c:v>
                </c:pt>
                <c:pt idx="702">
                  <c:v>-1.15631</c:v>
                </c:pt>
                <c:pt idx="703">
                  <c:v>-1.22523</c:v>
                </c:pt>
                <c:pt idx="704">
                  <c:v>-1.26913</c:v>
                </c:pt>
                <c:pt idx="705">
                  <c:v>-1.28977</c:v>
                </c:pt>
                <c:pt idx="706">
                  <c:v>-1.27909</c:v>
                </c:pt>
                <c:pt idx="707">
                  <c:v>-1.24698</c:v>
                </c:pt>
                <c:pt idx="708">
                  <c:v>-1.21199</c:v>
                </c:pt>
                <c:pt idx="709">
                  <c:v>-1.18948</c:v>
                </c:pt>
                <c:pt idx="710">
                  <c:v>-1.18315</c:v>
                </c:pt>
                <c:pt idx="711">
                  <c:v>-1.19278</c:v>
                </c:pt>
                <c:pt idx="712">
                  <c:v>-1.21513</c:v>
                </c:pt>
                <c:pt idx="713">
                  <c:v>-1.23155</c:v>
                </c:pt>
                <c:pt idx="714">
                  <c:v>-1.23631</c:v>
                </c:pt>
                <c:pt idx="715">
                  <c:v>-1.23073</c:v>
                </c:pt>
                <c:pt idx="716">
                  <c:v>-1.20834</c:v>
                </c:pt>
                <c:pt idx="717">
                  <c:v>-1.16307</c:v>
                </c:pt>
                <c:pt idx="718">
                  <c:v>-1.09731</c:v>
                </c:pt>
                <c:pt idx="719">
                  <c:v>-1.01901</c:v>
                </c:pt>
                <c:pt idx="720">
                  <c:v>-0.934141</c:v>
                </c:pt>
                <c:pt idx="721">
                  <c:v>-0.858418</c:v>
                </c:pt>
                <c:pt idx="722">
                  <c:v>-0.810547</c:v>
                </c:pt>
                <c:pt idx="723">
                  <c:v>-0.794176</c:v>
                </c:pt>
                <c:pt idx="724">
                  <c:v>-0.809417</c:v>
                </c:pt>
                <c:pt idx="725">
                  <c:v>-0.853374</c:v>
                </c:pt>
                <c:pt idx="726">
                  <c:v>-0.913017</c:v>
                </c:pt>
                <c:pt idx="727">
                  <c:v>-0.97498</c:v>
                </c:pt>
                <c:pt idx="728">
                  <c:v>-1.03138</c:v>
                </c:pt>
                <c:pt idx="729">
                  <c:v>-1.07897</c:v>
                </c:pt>
                <c:pt idx="730">
                  <c:v>-1.10582</c:v>
                </c:pt>
                <c:pt idx="731">
                  <c:v>-1.11279</c:v>
                </c:pt>
                <c:pt idx="732">
                  <c:v>-1.10154</c:v>
                </c:pt>
                <c:pt idx="733">
                  <c:v>-1.06838</c:v>
                </c:pt>
                <c:pt idx="734">
                  <c:v>-1.02032</c:v>
                </c:pt>
                <c:pt idx="735">
                  <c:v>-0.96333</c:v>
                </c:pt>
                <c:pt idx="736">
                  <c:v>-0.911697</c:v>
                </c:pt>
                <c:pt idx="737">
                  <c:v>-0.870874</c:v>
                </c:pt>
                <c:pt idx="738">
                  <c:v>-0.847352</c:v>
                </c:pt>
                <c:pt idx="739">
                  <c:v>-0.834324</c:v>
                </c:pt>
                <c:pt idx="740">
                  <c:v>-0.814934</c:v>
                </c:pt>
                <c:pt idx="741">
                  <c:v>-0.782317</c:v>
                </c:pt>
                <c:pt idx="742">
                  <c:v>-0.729291</c:v>
                </c:pt>
                <c:pt idx="743">
                  <c:v>-0.659296</c:v>
                </c:pt>
                <c:pt idx="744">
                  <c:v>-0.569194</c:v>
                </c:pt>
                <c:pt idx="745">
                  <c:v>-0.463874</c:v>
                </c:pt>
                <c:pt idx="746">
                  <c:v>-0.343514</c:v>
                </c:pt>
                <c:pt idx="747">
                  <c:v>-0.206446</c:v>
                </c:pt>
                <c:pt idx="748">
                  <c:v>-0.0684791</c:v>
                </c:pt>
                <c:pt idx="749">
                  <c:v>0.0588572</c:v>
                </c:pt>
                <c:pt idx="750">
                  <c:v>0.159177</c:v>
                </c:pt>
                <c:pt idx="751">
                  <c:v>0.228292</c:v>
                </c:pt>
                <c:pt idx="752">
                  <c:v>0.262351</c:v>
                </c:pt>
                <c:pt idx="753">
                  <c:v>0.276574</c:v>
                </c:pt>
                <c:pt idx="754">
                  <c:v>0.29223</c:v>
                </c:pt>
                <c:pt idx="755">
                  <c:v>0.317291</c:v>
                </c:pt>
                <c:pt idx="756">
                  <c:v>0.36679</c:v>
                </c:pt>
                <c:pt idx="757">
                  <c:v>0.442901</c:v>
                </c:pt>
                <c:pt idx="758">
                  <c:v>0.54118</c:v>
                </c:pt>
                <c:pt idx="759">
                  <c:v>0.644716</c:v>
                </c:pt>
                <c:pt idx="760">
                  <c:v>0.74297</c:v>
                </c:pt>
                <c:pt idx="761">
                  <c:v>0.822763</c:v>
                </c:pt>
                <c:pt idx="762">
                  <c:v>0.870538</c:v>
                </c:pt>
                <c:pt idx="763">
                  <c:v>0.890154</c:v>
                </c:pt>
                <c:pt idx="764">
                  <c:v>0.877996</c:v>
                </c:pt>
                <c:pt idx="765">
                  <c:v>0.837779</c:v>
                </c:pt>
                <c:pt idx="766">
                  <c:v>0.773966</c:v>
                </c:pt>
                <c:pt idx="767">
                  <c:v>0.703755</c:v>
                </c:pt>
                <c:pt idx="768">
                  <c:v>0.642209</c:v>
                </c:pt>
                <c:pt idx="769">
                  <c:v>0.595716</c:v>
                </c:pt>
                <c:pt idx="770">
                  <c:v>0.570721</c:v>
                </c:pt>
                <c:pt idx="771">
                  <c:v>0.556514</c:v>
                </c:pt>
                <c:pt idx="772">
                  <c:v>0.540142</c:v>
                </c:pt>
                <c:pt idx="773">
                  <c:v>0.507471</c:v>
                </c:pt>
                <c:pt idx="774">
                  <c:v>0.45872</c:v>
                </c:pt>
                <c:pt idx="775">
                  <c:v>0.393092</c:v>
                </c:pt>
                <c:pt idx="776">
                  <c:v>0.310735</c:v>
                </c:pt>
                <c:pt idx="777">
                  <c:v>0.218996</c:v>
                </c:pt>
                <c:pt idx="778">
                  <c:v>0.116421</c:v>
                </c:pt>
                <c:pt idx="779">
                  <c:v>0.00918791</c:v>
                </c:pt>
                <c:pt idx="780">
                  <c:v>-0.0919447</c:v>
                </c:pt>
                <c:pt idx="781">
                  <c:v>-0.168287</c:v>
                </c:pt>
                <c:pt idx="782">
                  <c:v>-0.209259</c:v>
                </c:pt>
                <c:pt idx="783">
                  <c:v>-0.222397</c:v>
                </c:pt>
                <c:pt idx="784">
                  <c:v>-0.206669</c:v>
                </c:pt>
                <c:pt idx="785">
                  <c:v>-0.17016</c:v>
                </c:pt>
                <c:pt idx="786">
                  <c:v>-0.121321</c:v>
                </c:pt>
                <c:pt idx="787">
                  <c:v>-0.0622638</c:v>
                </c:pt>
                <c:pt idx="788">
                  <c:v>0.00193409</c:v>
                </c:pt>
                <c:pt idx="789">
                  <c:v>0.0695518</c:v>
                </c:pt>
                <c:pt idx="790">
                  <c:v>0.140348</c:v>
                </c:pt>
                <c:pt idx="791">
                  <c:v>0.221975</c:v>
                </c:pt>
                <c:pt idx="792">
                  <c:v>0.31994</c:v>
                </c:pt>
                <c:pt idx="793">
                  <c:v>0.43487</c:v>
                </c:pt>
                <c:pt idx="794">
                  <c:v>0.57222</c:v>
                </c:pt>
                <c:pt idx="795">
                  <c:v>0.727449</c:v>
                </c:pt>
                <c:pt idx="796">
                  <c:v>0.900537</c:v>
                </c:pt>
                <c:pt idx="797">
                  <c:v>1.08483</c:v>
                </c:pt>
                <c:pt idx="798">
                  <c:v>1.27228</c:v>
                </c:pt>
                <c:pt idx="799">
                  <c:v>1.44676</c:v>
                </c:pt>
                <c:pt idx="800">
                  <c:v>1.59233</c:v>
                </c:pt>
                <c:pt idx="801">
                  <c:v>1.70553</c:v>
                </c:pt>
                <c:pt idx="802">
                  <c:v>1.79001</c:v>
                </c:pt>
                <c:pt idx="803">
                  <c:v>1.86122</c:v>
                </c:pt>
                <c:pt idx="804">
                  <c:v>1.9344</c:v>
                </c:pt>
                <c:pt idx="805">
                  <c:v>2.01302</c:v>
                </c:pt>
                <c:pt idx="806">
                  <c:v>2.09092</c:v>
                </c:pt>
                <c:pt idx="807">
                  <c:v>2.15945</c:v>
                </c:pt>
                <c:pt idx="808">
                  <c:v>2.21928</c:v>
                </c:pt>
                <c:pt idx="809">
                  <c:v>2.26487</c:v>
                </c:pt>
                <c:pt idx="810">
                  <c:v>2.29428</c:v>
                </c:pt>
                <c:pt idx="811">
                  <c:v>2.3122</c:v>
                </c:pt>
                <c:pt idx="812">
                  <c:v>2.31827</c:v>
                </c:pt>
                <c:pt idx="813">
                  <c:v>2.30911</c:v>
                </c:pt>
                <c:pt idx="814">
                  <c:v>2.28777</c:v>
                </c:pt>
                <c:pt idx="815">
                  <c:v>2.25882</c:v>
                </c:pt>
                <c:pt idx="816">
                  <c:v>2.2201</c:v>
                </c:pt>
                <c:pt idx="817">
                  <c:v>2.17172</c:v>
                </c:pt>
                <c:pt idx="818">
                  <c:v>2.12244</c:v>
                </c:pt>
                <c:pt idx="819">
                  <c:v>2.06555</c:v>
                </c:pt>
                <c:pt idx="820">
                  <c:v>1.99753</c:v>
                </c:pt>
                <c:pt idx="821">
                  <c:v>1.9188</c:v>
                </c:pt>
                <c:pt idx="822">
                  <c:v>1.82825</c:v>
                </c:pt>
                <c:pt idx="823">
                  <c:v>1.72224</c:v>
                </c:pt>
                <c:pt idx="824">
                  <c:v>1.60429</c:v>
                </c:pt>
                <c:pt idx="825">
                  <c:v>1.48554</c:v>
                </c:pt>
                <c:pt idx="826">
                  <c:v>1.36638</c:v>
                </c:pt>
                <c:pt idx="827">
                  <c:v>1.25271</c:v>
                </c:pt>
                <c:pt idx="828">
                  <c:v>1.14809</c:v>
                </c:pt>
                <c:pt idx="829">
                  <c:v>1.05331</c:v>
                </c:pt>
                <c:pt idx="830">
                  <c:v>0.966687</c:v>
                </c:pt>
                <c:pt idx="831">
                  <c:v>0.894778</c:v>
                </c:pt>
                <c:pt idx="832">
                  <c:v>0.848584</c:v>
                </c:pt>
                <c:pt idx="833">
                  <c:v>0.821888</c:v>
                </c:pt>
                <c:pt idx="834">
                  <c:v>0.815044</c:v>
                </c:pt>
                <c:pt idx="835">
                  <c:v>0.823049</c:v>
                </c:pt>
                <c:pt idx="836">
                  <c:v>0.839965</c:v>
                </c:pt>
                <c:pt idx="837">
                  <c:v>0.859591</c:v>
                </c:pt>
                <c:pt idx="838">
                  <c:v>0.881476</c:v>
                </c:pt>
                <c:pt idx="839">
                  <c:v>0.915776</c:v>
                </c:pt>
                <c:pt idx="840">
                  <c:v>0.958794</c:v>
                </c:pt>
                <c:pt idx="841">
                  <c:v>1.01674</c:v>
                </c:pt>
                <c:pt idx="842">
                  <c:v>1.08975</c:v>
                </c:pt>
                <c:pt idx="843">
                  <c:v>1.17489</c:v>
                </c:pt>
                <c:pt idx="844">
                  <c:v>1.27075</c:v>
                </c:pt>
                <c:pt idx="845">
                  <c:v>1.37749</c:v>
                </c:pt>
                <c:pt idx="846">
                  <c:v>1.49434</c:v>
                </c:pt>
                <c:pt idx="847">
                  <c:v>1.60885</c:v>
                </c:pt>
                <c:pt idx="848">
                  <c:v>1.72004</c:v>
                </c:pt>
                <c:pt idx="849">
                  <c:v>1.81906</c:v>
                </c:pt>
                <c:pt idx="850">
                  <c:v>1.89711</c:v>
                </c:pt>
                <c:pt idx="851">
                  <c:v>1.95401</c:v>
                </c:pt>
                <c:pt idx="852">
                  <c:v>1.98671</c:v>
                </c:pt>
                <c:pt idx="853">
                  <c:v>1.99886</c:v>
                </c:pt>
                <c:pt idx="854">
                  <c:v>1.98992</c:v>
                </c:pt>
                <c:pt idx="855">
                  <c:v>1.96816</c:v>
                </c:pt>
                <c:pt idx="856">
                  <c:v>1.9359</c:v>
                </c:pt>
                <c:pt idx="857">
                  <c:v>1.89427</c:v>
                </c:pt>
                <c:pt idx="858">
                  <c:v>1.8468</c:v>
                </c:pt>
                <c:pt idx="859">
                  <c:v>1.79488</c:v>
                </c:pt>
                <c:pt idx="860">
                  <c:v>1.73817</c:v>
                </c:pt>
                <c:pt idx="861">
                  <c:v>1.67546</c:v>
                </c:pt>
                <c:pt idx="862">
                  <c:v>1.60859</c:v>
                </c:pt>
                <c:pt idx="863">
                  <c:v>1.53104</c:v>
                </c:pt>
                <c:pt idx="864">
                  <c:v>1.43772</c:v>
                </c:pt>
                <c:pt idx="865">
                  <c:v>1.32905</c:v>
                </c:pt>
                <c:pt idx="866">
                  <c:v>1.20802</c:v>
                </c:pt>
                <c:pt idx="867">
                  <c:v>1.07944</c:v>
                </c:pt>
                <c:pt idx="868">
                  <c:v>0.948655</c:v>
                </c:pt>
                <c:pt idx="869">
                  <c:v>0.824481</c:v>
                </c:pt>
                <c:pt idx="870">
                  <c:v>0.704528</c:v>
                </c:pt>
                <c:pt idx="871">
                  <c:v>0.588391</c:v>
                </c:pt>
                <c:pt idx="872">
                  <c:v>0.483244</c:v>
                </c:pt>
                <c:pt idx="873">
                  <c:v>0.388513</c:v>
                </c:pt>
                <c:pt idx="874">
                  <c:v>0.300788</c:v>
                </c:pt>
                <c:pt idx="875">
                  <c:v>0.220022</c:v>
                </c:pt>
                <c:pt idx="876">
                  <c:v>0.139736</c:v>
                </c:pt>
                <c:pt idx="877">
                  <c:v>0.0477235</c:v>
                </c:pt>
                <c:pt idx="878">
                  <c:v>-0.0604383</c:v>
                </c:pt>
                <c:pt idx="879">
                  <c:v>-0.180716</c:v>
                </c:pt>
                <c:pt idx="880">
                  <c:v>-0.306336</c:v>
                </c:pt>
                <c:pt idx="881">
                  <c:v>-0.426621</c:v>
                </c:pt>
                <c:pt idx="882">
                  <c:v>-0.524284</c:v>
                </c:pt>
                <c:pt idx="883">
                  <c:v>-0.587179</c:v>
                </c:pt>
                <c:pt idx="884">
                  <c:v>-0.612631</c:v>
                </c:pt>
                <c:pt idx="885">
                  <c:v>-0.602006</c:v>
                </c:pt>
                <c:pt idx="886">
                  <c:v>-0.558081</c:v>
                </c:pt>
                <c:pt idx="887">
                  <c:v>-0.495553</c:v>
                </c:pt>
                <c:pt idx="888">
                  <c:v>-0.429549</c:v>
                </c:pt>
                <c:pt idx="889">
                  <c:v>-0.366496</c:v>
                </c:pt>
                <c:pt idx="890">
                  <c:v>-0.313508</c:v>
                </c:pt>
                <c:pt idx="891">
                  <c:v>-0.277701</c:v>
                </c:pt>
                <c:pt idx="892">
                  <c:v>-0.258194</c:v>
                </c:pt>
                <c:pt idx="893">
                  <c:v>-0.246933</c:v>
                </c:pt>
                <c:pt idx="894">
                  <c:v>-0.238741</c:v>
                </c:pt>
                <c:pt idx="895">
                  <c:v>-0.22675</c:v>
                </c:pt>
                <c:pt idx="896">
                  <c:v>-0.197203</c:v>
                </c:pt>
                <c:pt idx="897">
                  <c:v>-0.151327</c:v>
                </c:pt>
                <c:pt idx="898">
                  <c:v>-0.096376</c:v>
                </c:pt>
                <c:pt idx="899">
                  <c:v>-0.0406891</c:v>
                </c:pt>
                <c:pt idx="900">
                  <c:v>0.0053318</c:v>
                </c:pt>
                <c:pt idx="901">
                  <c:v>0.029791</c:v>
                </c:pt>
                <c:pt idx="902">
                  <c:v>0.0284939</c:v>
                </c:pt>
                <c:pt idx="903">
                  <c:v>0.00660399</c:v>
                </c:pt>
                <c:pt idx="904">
                  <c:v>-0.0383066</c:v>
                </c:pt>
                <c:pt idx="905">
                  <c:v>-0.102806</c:v>
                </c:pt>
                <c:pt idx="906">
                  <c:v>-0.179347</c:v>
                </c:pt>
                <c:pt idx="907">
                  <c:v>-0.265035</c:v>
                </c:pt>
                <c:pt idx="908">
                  <c:v>-0.354019</c:v>
                </c:pt>
                <c:pt idx="909">
                  <c:v>-0.440872</c:v>
                </c:pt>
                <c:pt idx="910">
                  <c:v>-0.520137</c:v>
                </c:pt>
                <c:pt idx="911">
                  <c:v>-0.594384</c:v>
                </c:pt>
                <c:pt idx="912">
                  <c:v>-0.662553</c:v>
                </c:pt>
                <c:pt idx="913">
                  <c:v>-0.724383</c:v>
                </c:pt>
                <c:pt idx="914">
                  <c:v>-0.784472</c:v>
                </c:pt>
                <c:pt idx="915">
                  <c:v>-0.848364</c:v>
                </c:pt>
                <c:pt idx="916">
                  <c:v>-0.918499</c:v>
                </c:pt>
                <c:pt idx="917">
                  <c:v>-0.994849</c:v>
                </c:pt>
                <c:pt idx="918">
                  <c:v>-1.08127</c:v>
                </c:pt>
                <c:pt idx="919">
                  <c:v>-1.17113</c:v>
                </c:pt>
                <c:pt idx="920">
                  <c:v>-1.25714</c:v>
                </c:pt>
                <c:pt idx="921">
                  <c:v>-1.33606</c:v>
                </c:pt>
                <c:pt idx="922">
                  <c:v>-1.40108</c:v>
                </c:pt>
                <c:pt idx="923">
                  <c:v>-1.44667</c:v>
                </c:pt>
                <c:pt idx="924">
                  <c:v>-1.47119</c:v>
                </c:pt>
                <c:pt idx="925">
                  <c:v>-1.48398</c:v>
                </c:pt>
                <c:pt idx="926">
                  <c:v>-1.48773</c:v>
                </c:pt>
                <c:pt idx="927">
                  <c:v>-1.49081</c:v>
                </c:pt>
                <c:pt idx="928">
                  <c:v>-1.50583</c:v>
                </c:pt>
                <c:pt idx="929">
                  <c:v>-1.53156</c:v>
                </c:pt>
                <c:pt idx="930">
                  <c:v>-1.56116</c:v>
                </c:pt>
                <c:pt idx="931">
                  <c:v>-1.58888</c:v>
                </c:pt>
                <c:pt idx="932">
                  <c:v>-1.61123</c:v>
                </c:pt>
                <c:pt idx="933">
                  <c:v>-1.61749</c:v>
                </c:pt>
                <c:pt idx="934">
                  <c:v>-1.60833</c:v>
                </c:pt>
                <c:pt idx="935">
                  <c:v>-1.58826</c:v>
                </c:pt>
                <c:pt idx="936">
                  <c:v>-1.55375</c:v>
                </c:pt>
                <c:pt idx="937">
                  <c:v>-1.50814</c:v>
                </c:pt>
                <c:pt idx="938">
                  <c:v>-1.45531</c:v>
                </c:pt>
                <c:pt idx="939">
                  <c:v>-1.40064</c:v>
                </c:pt>
                <c:pt idx="940">
                  <c:v>-1.3427</c:v>
                </c:pt>
                <c:pt idx="941">
                  <c:v>-1.28447</c:v>
                </c:pt>
                <c:pt idx="942">
                  <c:v>-1.23124</c:v>
                </c:pt>
                <c:pt idx="943">
                  <c:v>-1.17937</c:v>
                </c:pt>
                <c:pt idx="944">
                  <c:v>-1.13057</c:v>
                </c:pt>
                <c:pt idx="945">
                  <c:v>-1.08876</c:v>
                </c:pt>
                <c:pt idx="946">
                  <c:v>-1.05774</c:v>
                </c:pt>
                <c:pt idx="947">
                  <c:v>-1.03552</c:v>
                </c:pt>
                <c:pt idx="948">
                  <c:v>-1.02587</c:v>
                </c:pt>
                <c:pt idx="949">
                  <c:v>-1.0311</c:v>
                </c:pt>
                <c:pt idx="950">
                  <c:v>-1.04345</c:v>
                </c:pt>
                <c:pt idx="951">
                  <c:v>-1.06013</c:v>
                </c:pt>
                <c:pt idx="952">
                  <c:v>-1.07936</c:v>
                </c:pt>
                <c:pt idx="953">
                  <c:v>-1.09663</c:v>
                </c:pt>
                <c:pt idx="954">
                  <c:v>-1.10744</c:v>
                </c:pt>
                <c:pt idx="955">
                  <c:v>-1.11896</c:v>
                </c:pt>
                <c:pt idx="956">
                  <c:v>-1.13536</c:v>
                </c:pt>
                <c:pt idx="957">
                  <c:v>-1.15291</c:v>
                </c:pt>
                <c:pt idx="958">
                  <c:v>-1.17229</c:v>
                </c:pt>
                <c:pt idx="959">
                  <c:v>-1.19045</c:v>
                </c:pt>
                <c:pt idx="960">
                  <c:v>-1.19944</c:v>
                </c:pt>
                <c:pt idx="961">
                  <c:v>-1.19572</c:v>
                </c:pt>
                <c:pt idx="962">
                  <c:v>-1.18421</c:v>
                </c:pt>
                <c:pt idx="963">
                  <c:v>-1.16383</c:v>
                </c:pt>
                <c:pt idx="964">
                  <c:v>-1.13527</c:v>
                </c:pt>
                <c:pt idx="965">
                  <c:v>-1.10414</c:v>
                </c:pt>
                <c:pt idx="966">
                  <c:v>-1.07215</c:v>
                </c:pt>
                <c:pt idx="967">
                  <c:v>-1.03855</c:v>
                </c:pt>
                <c:pt idx="968">
                  <c:v>-1.00621</c:v>
                </c:pt>
                <c:pt idx="969">
                  <c:v>-0.979185</c:v>
                </c:pt>
                <c:pt idx="970">
                  <c:v>-0.954031</c:v>
                </c:pt>
                <c:pt idx="971">
                  <c:v>-0.92712</c:v>
                </c:pt>
                <c:pt idx="972">
                  <c:v>-0.898181</c:v>
                </c:pt>
                <c:pt idx="973">
                  <c:v>-0.865182</c:v>
                </c:pt>
                <c:pt idx="974">
                  <c:v>-0.825098</c:v>
                </c:pt>
                <c:pt idx="975">
                  <c:v>-0.781283</c:v>
                </c:pt>
                <c:pt idx="976">
                  <c:v>-0.740418</c:v>
                </c:pt>
                <c:pt idx="977">
                  <c:v>-0.70317</c:v>
                </c:pt>
                <c:pt idx="978">
                  <c:v>-0.673674</c:v>
                </c:pt>
                <c:pt idx="979">
                  <c:v>-0.65732</c:v>
                </c:pt>
                <c:pt idx="980">
                  <c:v>-0.650844</c:v>
                </c:pt>
                <c:pt idx="981">
                  <c:v>-0.64672</c:v>
                </c:pt>
                <c:pt idx="982">
                  <c:v>-0.642591</c:v>
                </c:pt>
                <c:pt idx="983">
                  <c:v>-0.633512</c:v>
                </c:pt>
                <c:pt idx="984">
                  <c:v>-0.613746</c:v>
                </c:pt>
                <c:pt idx="985">
                  <c:v>-0.584163</c:v>
                </c:pt>
                <c:pt idx="986">
                  <c:v>-0.547454</c:v>
                </c:pt>
                <c:pt idx="987">
                  <c:v>-0.503206</c:v>
                </c:pt>
                <c:pt idx="988">
                  <c:v>-0.451171</c:v>
                </c:pt>
                <c:pt idx="989">
                  <c:v>-0.400033</c:v>
                </c:pt>
                <c:pt idx="990">
                  <c:v>-0.351674</c:v>
                </c:pt>
                <c:pt idx="991">
                  <c:v>-0.306253</c:v>
                </c:pt>
                <c:pt idx="992">
                  <c:v>-0.268902</c:v>
                </c:pt>
                <c:pt idx="993">
                  <c:v>-0.236075</c:v>
                </c:pt>
                <c:pt idx="994">
                  <c:v>-0.203109</c:v>
                </c:pt>
                <c:pt idx="995">
                  <c:v>-0.165581</c:v>
                </c:pt>
                <c:pt idx="996">
                  <c:v>-0.124951</c:v>
                </c:pt>
                <c:pt idx="997">
                  <c:v>-0.0781502</c:v>
                </c:pt>
                <c:pt idx="998">
                  <c:v>-0.0239245</c:v>
                </c:pt>
                <c:pt idx="999">
                  <c:v>0.0336185</c:v>
                </c:pt>
                <c:pt idx="1000">
                  <c:v>0.0943904</c:v>
                </c:pt>
                <c:pt idx="1001">
                  <c:v>0.155521</c:v>
                </c:pt>
                <c:pt idx="1002">
                  <c:v>0.212182</c:v>
                </c:pt>
                <c:pt idx="1003">
                  <c:v>0.257486</c:v>
                </c:pt>
                <c:pt idx="1004">
                  <c:v>0.292174</c:v>
                </c:pt>
                <c:pt idx="1005">
                  <c:v>0.316535</c:v>
                </c:pt>
                <c:pt idx="1006">
                  <c:v>0.330752</c:v>
                </c:pt>
                <c:pt idx="1007">
                  <c:v>0.342628</c:v>
                </c:pt>
                <c:pt idx="1008">
                  <c:v>0.359988</c:v>
                </c:pt>
                <c:pt idx="1009">
                  <c:v>0.388592</c:v>
                </c:pt>
                <c:pt idx="1010">
                  <c:v>0.432044</c:v>
                </c:pt>
                <c:pt idx="1011">
                  <c:v>0.495698</c:v>
                </c:pt>
                <c:pt idx="1012">
                  <c:v>0.576228</c:v>
                </c:pt>
                <c:pt idx="1013">
                  <c:v>0.664394</c:v>
                </c:pt>
                <c:pt idx="1014">
                  <c:v>0.756926</c:v>
                </c:pt>
                <c:pt idx="1015">
                  <c:v>0.845977</c:v>
                </c:pt>
                <c:pt idx="1016">
                  <c:v>0.923278</c:v>
                </c:pt>
                <c:pt idx="1017">
                  <c:v>0.982972</c:v>
                </c:pt>
                <c:pt idx="1018">
                  <c:v>1.02464</c:v>
                </c:pt>
                <c:pt idx="1019">
                  <c:v>1.04433</c:v>
                </c:pt>
                <c:pt idx="1020">
                  <c:v>1.04493</c:v>
                </c:pt>
                <c:pt idx="1021">
                  <c:v>1.03761</c:v>
                </c:pt>
                <c:pt idx="1022">
                  <c:v>1.03126</c:v>
                </c:pt>
                <c:pt idx="1023">
                  <c:v>1.0334</c:v>
                </c:pt>
                <c:pt idx="1024">
                  <c:v>1.0472</c:v>
                </c:pt>
                <c:pt idx="1025">
                  <c:v>1.07127</c:v>
                </c:pt>
                <c:pt idx="1026">
                  <c:v>1.09558</c:v>
                </c:pt>
                <c:pt idx="1027">
                  <c:v>1.11069</c:v>
                </c:pt>
                <c:pt idx="1028">
                  <c:v>1.11315</c:v>
                </c:pt>
                <c:pt idx="1029">
                  <c:v>1.09967</c:v>
                </c:pt>
                <c:pt idx="1030">
                  <c:v>1.07155</c:v>
                </c:pt>
                <c:pt idx="1031">
                  <c:v>1.03413</c:v>
                </c:pt>
                <c:pt idx="1032">
                  <c:v>0.997044</c:v>
                </c:pt>
                <c:pt idx="1033">
                  <c:v>0.96475</c:v>
                </c:pt>
                <c:pt idx="1034">
                  <c:v>0.941112</c:v>
                </c:pt>
                <c:pt idx="1035">
                  <c:v>0.931621</c:v>
                </c:pt>
                <c:pt idx="1036">
                  <c:v>0.933919</c:v>
                </c:pt>
                <c:pt idx="1037">
                  <c:v>0.945274</c:v>
                </c:pt>
                <c:pt idx="1038">
                  <c:v>0.966824</c:v>
                </c:pt>
                <c:pt idx="1039">
                  <c:v>0.996846</c:v>
                </c:pt>
                <c:pt idx="1040">
                  <c:v>1.03261</c:v>
                </c:pt>
                <c:pt idx="1041">
                  <c:v>1.07186</c:v>
                </c:pt>
                <c:pt idx="1042">
                  <c:v>1.11277</c:v>
                </c:pt>
                <c:pt idx="1043">
                  <c:v>1.15151</c:v>
                </c:pt>
                <c:pt idx="1044">
                  <c:v>1.1866</c:v>
                </c:pt>
                <c:pt idx="1045">
                  <c:v>1.22028</c:v>
                </c:pt>
                <c:pt idx="1046">
                  <c:v>1.25324</c:v>
                </c:pt>
                <c:pt idx="1047">
                  <c:v>1.28491</c:v>
                </c:pt>
                <c:pt idx="1048">
                  <c:v>1.31832</c:v>
                </c:pt>
                <c:pt idx="1049">
                  <c:v>1.35526</c:v>
                </c:pt>
                <c:pt idx="1050">
                  <c:v>1.39744</c:v>
                </c:pt>
                <c:pt idx="1051">
                  <c:v>1.44805</c:v>
                </c:pt>
                <c:pt idx="1052">
                  <c:v>1.50784</c:v>
                </c:pt>
                <c:pt idx="1053">
                  <c:v>1.57105</c:v>
                </c:pt>
                <c:pt idx="1054">
                  <c:v>1.63051</c:v>
                </c:pt>
                <c:pt idx="1055">
                  <c:v>1.68201</c:v>
                </c:pt>
                <c:pt idx="1056">
                  <c:v>1.71837</c:v>
                </c:pt>
                <c:pt idx="1057">
                  <c:v>1.73851</c:v>
                </c:pt>
                <c:pt idx="1058">
                  <c:v>1.7446</c:v>
                </c:pt>
                <c:pt idx="1059">
                  <c:v>1.74077</c:v>
                </c:pt>
                <c:pt idx="1060">
                  <c:v>1.7297</c:v>
                </c:pt>
                <c:pt idx="1061">
                  <c:v>1.7155</c:v>
                </c:pt>
                <c:pt idx="1062">
                  <c:v>1.70624</c:v>
                </c:pt>
                <c:pt idx="1063">
                  <c:v>1.70113</c:v>
                </c:pt>
                <c:pt idx="1064">
                  <c:v>1.69994</c:v>
                </c:pt>
                <c:pt idx="1065">
                  <c:v>1.70212</c:v>
                </c:pt>
                <c:pt idx="1066">
                  <c:v>1.70086</c:v>
                </c:pt>
                <c:pt idx="1067">
                  <c:v>1.68998</c:v>
                </c:pt>
                <c:pt idx="1068">
                  <c:v>1.6664</c:v>
                </c:pt>
                <c:pt idx="1069">
                  <c:v>1.63</c:v>
                </c:pt>
                <c:pt idx="1070">
                  <c:v>1.57562</c:v>
                </c:pt>
                <c:pt idx="1071">
                  <c:v>1.5051</c:v>
                </c:pt>
                <c:pt idx="1072">
                  <c:v>1.42452</c:v>
                </c:pt>
                <c:pt idx="1073">
                  <c:v>1.3361</c:v>
                </c:pt>
                <c:pt idx="1074">
                  <c:v>1.24139</c:v>
                </c:pt>
                <c:pt idx="1075">
                  <c:v>1.14612</c:v>
                </c:pt>
                <c:pt idx="1076">
                  <c:v>1.05342</c:v>
                </c:pt>
                <c:pt idx="1077">
                  <c:v>0.96043</c:v>
                </c:pt>
                <c:pt idx="1078">
                  <c:v>0.872261</c:v>
                </c:pt>
                <c:pt idx="1079">
                  <c:v>0.792426</c:v>
                </c:pt>
                <c:pt idx="1080">
                  <c:v>0.72231</c:v>
                </c:pt>
                <c:pt idx="1081">
                  <c:v>0.661656</c:v>
                </c:pt>
                <c:pt idx="1082">
                  <c:v>0.610399</c:v>
                </c:pt>
                <c:pt idx="1083">
                  <c:v>0.565172</c:v>
                </c:pt>
                <c:pt idx="1084">
                  <c:v>0.5194</c:v>
                </c:pt>
                <c:pt idx="1085">
                  <c:v>0.477443</c:v>
                </c:pt>
                <c:pt idx="1086">
                  <c:v>0.441959</c:v>
                </c:pt>
                <c:pt idx="1087">
                  <c:v>0.416566</c:v>
                </c:pt>
                <c:pt idx="1088">
                  <c:v>0.403657</c:v>
                </c:pt>
                <c:pt idx="1089">
                  <c:v>0.406724</c:v>
                </c:pt>
                <c:pt idx="1090">
                  <c:v>0.424607</c:v>
                </c:pt>
                <c:pt idx="1091">
                  <c:v>0.450668</c:v>
                </c:pt>
                <c:pt idx="1092">
                  <c:v>0.484063</c:v>
                </c:pt>
                <c:pt idx="1093">
                  <c:v>0.517916</c:v>
                </c:pt>
                <c:pt idx="1094">
                  <c:v>0.546152</c:v>
                </c:pt>
                <c:pt idx="1095">
                  <c:v>0.56669</c:v>
                </c:pt>
                <c:pt idx="1096">
                  <c:v>0.578704</c:v>
                </c:pt>
                <c:pt idx="1097">
                  <c:v>0.580625</c:v>
                </c:pt>
                <c:pt idx="1098">
                  <c:v>0.574715</c:v>
                </c:pt>
                <c:pt idx="1099">
                  <c:v>0.568921</c:v>
                </c:pt>
                <c:pt idx="1100">
                  <c:v>0.564147</c:v>
                </c:pt>
                <c:pt idx="1101">
                  <c:v>0.563463</c:v>
                </c:pt>
                <c:pt idx="1102">
                  <c:v>0.569979</c:v>
                </c:pt>
                <c:pt idx="1103">
                  <c:v>0.57962</c:v>
                </c:pt>
                <c:pt idx="1104">
                  <c:v>0.587289</c:v>
                </c:pt>
                <c:pt idx="1105">
                  <c:v>0.587917</c:v>
                </c:pt>
                <c:pt idx="1106">
                  <c:v>0.577379</c:v>
                </c:pt>
                <c:pt idx="1107">
                  <c:v>0.55011</c:v>
                </c:pt>
                <c:pt idx="1108">
                  <c:v>0.509671</c:v>
                </c:pt>
                <c:pt idx="1109">
                  <c:v>0.462</c:v>
                </c:pt>
                <c:pt idx="1110">
                  <c:v>0.408827</c:v>
                </c:pt>
                <c:pt idx="1111">
                  <c:v>0.352385</c:v>
                </c:pt>
                <c:pt idx="1112">
                  <c:v>0.298123</c:v>
                </c:pt>
                <c:pt idx="1113">
                  <c:v>0.245512</c:v>
                </c:pt>
                <c:pt idx="1114">
                  <c:v>0.191964</c:v>
                </c:pt>
                <c:pt idx="1115">
                  <c:v>0.138991</c:v>
                </c:pt>
                <c:pt idx="1116">
                  <c:v>0.0854033</c:v>
                </c:pt>
                <c:pt idx="1117">
                  <c:v>0.0276284</c:v>
                </c:pt>
                <c:pt idx="1118">
                  <c:v>-0.0381797</c:v>
                </c:pt>
                <c:pt idx="1119">
                  <c:v>-0.110566</c:v>
                </c:pt>
                <c:pt idx="1120">
                  <c:v>-0.192136</c:v>
                </c:pt>
                <c:pt idx="1121">
                  <c:v>-0.281658</c:v>
                </c:pt>
                <c:pt idx="1122">
                  <c:v>-0.370643</c:v>
                </c:pt>
                <c:pt idx="1123">
                  <c:v>-0.454786</c:v>
                </c:pt>
                <c:pt idx="1124">
                  <c:v>-0.531846</c:v>
                </c:pt>
                <c:pt idx="1125">
                  <c:v>-0.59981</c:v>
                </c:pt>
                <c:pt idx="1126">
                  <c:v>-0.656123</c:v>
                </c:pt>
                <c:pt idx="1127">
                  <c:v>-0.706548</c:v>
                </c:pt>
                <c:pt idx="1128">
                  <c:v>-0.754833</c:v>
                </c:pt>
                <c:pt idx="1129">
                  <c:v>-0.800325</c:v>
                </c:pt>
                <c:pt idx="1130">
                  <c:v>-0.845065</c:v>
                </c:pt>
                <c:pt idx="1131">
                  <c:v>-0.890638</c:v>
                </c:pt>
                <c:pt idx="1132">
                  <c:v>-0.935216</c:v>
                </c:pt>
                <c:pt idx="1133">
                  <c:v>-0.974967</c:v>
                </c:pt>
                <c:pt idx="1134">
                  <c:v>-1.01046</c:v>
                </c:pt>
                <c:pt idx="1135">
                  <c:v>-1.03706</c:v>
                </c:pt>
                <c:pt idx="1136">
                  <c:v>-1.04841</c:v>
                </c:pt>
                <c:pt idx="1137">
                  <c:v>-1.04555</c:v>
                </c:pt>
                <c:pt idx="1138">
                  <c:v>-1.02911</c:v>
                </c:pt>
                <c:pt idx="1139">
                  <c:v>-0.999458</c:v>
                </c:pt>
                <c:pt idx="1140">
                  <c:v>-0.960027</c:v>
                </c:pt>
                <c:pt idx="1141">
                  <c:v>-0.918365</c:v>
                </c:pt>
                <c:pt idx="1142">
                  <c:v>-0.876397</c:v>
                </c:pt>
                <c:pt idx="1143">
                  <c:v>-0.838604</c:v>
                </c:pt>
                <c:pt idx="1144">
                  <c:v>-0.81055</c:v>
                </c:pt>
                <c:pt idx="1145">
                  <c:v>-0.794322</c:v>
                </c:pt>
                <c:pt idx="1146">
                  <c:v>-0.789767</c:v>
                </c:pt>
                <c:pt idx="1147">
                  <c:v>-0.795479</c:v>
                </c:pt>
                <c:pt idx="1148">
                  <c:v>-0.810009</c:v>
                </c:pt>
                <c:pt idx="1149">
                  <c:v>-0.824774</c:v>
                </c:pt>
                <c:pt idx="1150">
                  <c:v>-0.834894</c:v>
                </c:pt>
                <c:pt idx="1151">
                  <c:v>-0.838684</c:v>
                </c:pt>
                <c:pt idx="1152">
                  <c:v>-0.833283</c:v>
                </c:pt>
                <c:pt idx="1153">
                  <c:v>-0.819989</c:v>
                </c:pt>
                <c:pt idx="1154">
                  <c:v>-0.804412</c:v>
                </c:pt>
                <c:pt idx="1155">
                  <c:v>-0.79433</c:v>
                </c:pt>
                <c:pt idx="1156">
                  <c:v>-0.790579</c:v>
                </c:pt>
                <c:pt idx="1157">
                  <c:v>-0.794986</c:v>
                </c:pt>
                <c:pt idx="1158">
                  <c:v>-0.8069</c:v>
                </c:pt>
                <c:pt idx="1159">
                  <c:v>-0.819008</c:v>
                </c:pt>
                <c:pt idx="1160">
                  <c:v>-0.82817</c:v>
                </c:pt>
                <c:pt idx="1161">
                  <c:v>-0.835362</c:v>
                </c:pt>
                <c:pt idx="1162">
                  <c:v>-0.840124</c:v>
                </c:pt>
                <c:pt idx="1163">
                  <c:v>-0.840225</c:v>
                </c:pt>
                <c:pt idx="1164">
                  <c:v>-0.837428</c:v>
                </c:pt>
                <c:pt idx="1165">
                  <c:v>-0.834108</c:v>
                </c:pt>
                <c:pt idx="1166">
                  <c:v>-0.827649</c:v>
                </c:pt>
                <c:pt idx="1167">
                  <c:v>-0.822051</c:v>
                </c:pt>
                <c:pt idx="1168">
                  <c:v>-0.821901</c:v>
                </c:pt>
                <c:pt idx="1169">
                  <c:v>-0.828289</c:v>
                </c:pt>
                <c:pt idx="1170">
                  <c:v>-0.839133</c:v>
                </c:pt>
                <c:pt idx="1171">
                  <c:v>-0.855709</c:v>
                </c:pt>
                <c:pt idx="1172">
                  <c:v>-0.876315</c:v>
                </c:pt>
                <c:pt idx="1173">
                  <c:v>-0.895048</c:v>
                </c:pt>
                <c:pt idx="1174">
                  <c:v>-0.912811</c:v>
                </c:pt>
                <c:pt idx="1175">
                  <c:v>-0.930182</c:v>
                </c:pt>
                <c:pt idx="1176">
                  <c:v>-0.943489</c:v>
                </c:pt>
                <c:pt idx="1177">
                  <c:v>-0.948849</c:v>
                </c:pt>
                <c:pt idx="1178">
                  <c:v>-0.947634</c:v>
                </c:pt>
                <c:pt idx="1179">
                  <c:v>-0.9384</c:v>
                </c:pt>
                <c:pt idx="1180">
                  <c:v>-0.917743</c:v>
                </c:pt>
                <c:pt idx="1181">
                  <c:v>-0.89101</c:v>
                </c:pt>
                <c:pt idx="1182">
                  <c:v>-0.862789</c:v>
                </c:pt>
                <c:pt idx="1183">
                  <c:v>-0.835753</c:v>
                </c:pt>
                <c:pt idx="1184">
                  <c:v>-0.815006</c:v>
                </c:pt>
                <c:pt idx="1185">
                  <c:v>-0.806826</c:v>
                </c:pt>
                <c:pt idx="1186">
                  <c:v>-0.807696</c:v>
                </c:pt>
                <c:pt idx="1187">
                  <c:v>-0.810037</c:v>
                </c:pt>
                <c:pt idx="1188">
                  <c:v>-0.8108</c:v>
                </c:pt>
                <c:pt idx="1189">
                  <c:v>-0.803196</c:v>
                </c:pt>
                <c:pt idx="1190">
                  <c:v>-0.781529</c:v>
                </c:pt>
                <c:pt idx="1191">
                  <c:v>-0.745942</c:v>
                </c:pt>
                <c:pt idx="1192">
                  <c:v>-0.70244</c:v>
                </c:pt>
                <c:pt idx="1193">
                  <c:v>-0.651819</c:v>
                </c:pt>
                <c:pt idx="1194">
                  <c:v>-0.596983</c:v>
                </c:pt>
                <c:pt idx="1195">
                  <c:v>-0.547913</c:v>
                </c:pt>
                <c:pt idx="1196">
                  <c:v>-0.507391</c:v>
                </c:pt>
                <c:pt idx="1197">
                  <c:v>-0.476511</c:v>
                </c:pt>
                <c:pt idx="1198">
                  <c:v>-0.457432</c:v>
                </c:pt>
                <c:pt idx="1199">
                  <c:v>-0.447604</c:v>
                </c:pt>
                <c:pt idx="1200">
                  <c:v>-0.437438</c:v>
                </c:pt>
                <c:pt idx="1201">
                  <c:v>-0.421275</c:v>
                </c:pt>
                <c:pt idx="1202">
                  <c:v>-0.399641</c:v>
                </c:pt>
                <c:pt idx="1203">
                  <c:v>-0.369859</c:v>
                </c:pt>
                <c:pt idx="1204">
                  <c:v>-0.330299</c:v>
                </c:pt>
                <c:pt idx="1205">
                  <c:v>-0.285114</c:v>
                </c:pt>
                <c:pt idx="1206">
                  <c:v>-0.234757</c:v>
                </c:pt>
                <c:pt idx="1207">
                  <c:v>-0.176202</c:v>
                </c:pt>
                <c:pt idx="1208">
                  <c:v>-0.113486</c:v>
                </c:pt>
                <c:pt idx="1209">
                  <c:v>-0.0510672</c:v>
                </c:pt>
                <c:pt idx="1210">
                  <c:v>0.0101737</c:v>
                </c:pt>
                <c:pt idx="1211">
                  <c:v>0.0707913</c:v>
                </c:pt>
                <c:pt idx="1212">
                  <c:v>0.125158</c:v>
                </c:pt>
                <c:pt idx="1213">
                  <c:v>0.176043</c:v>
                </c:pt>
                <c:pt idx="1214">
                  <c:v>0.228284</c:v>
                </c:pt>
                <c:pt idx="1215">
                  <c:v>0.280236</c:v>
                </c:pt>
                <c:pt idx="1216">
                  <c:v>0.332649</c:v>
                </c:pt>
                <c:pt idx="1217">
                  <c:v>0.38778</c:v>
                </c:pt>
                <c:pt idx="1218">
                  <c:v>0.444681</c:v>
                </c:pt>
                <c:pt idx="1219">
                  <c:v>0.494831</c:v>
                </c:pt>
                <c:pt idx="1220">
                  <c:v>0.536458</c:v>
                </c:pt>
                <c:pt idx="1221">
                  <c:v>0.567859</c:v>
                </c:pt>
                <c:pt idx="1222">
                  <c:v>0.583501</c:v>
                </c:pt>
                <c:pt idx="1223">
                  <c:v>0.586359</c:v>
                </c:pt>
                <c:pt idx="1224">
                  <c:v>0.579864</c:v>
                </c:pt>
                <c:pt idx="1225">
                  <c:v>0.567214</c:v>
                </c:pt>
                <c:pt idx="1226">
                  <c:v>0.548299</c:v>
                </c:pt>
                <c:pt idx="1227">
                  <c:v>0.530847</c:v>
                </c:pt>
                <c:pt idx="1228">
                  <c:v>0.519986</c:v>
                </c:pt>
                <c:pt idx="1229">
                  <c:v>0.514483</c:v>
                </c:pt>
                <c:pt idx="1230">
                  <c:v>0.517912</c:v>
                </c:pt>
                <c:pt idx="1231">
                  <c:v>0.528933</c:v>
                </c:pt>
                <c:pt idx="1232">
                  <c:v>0.540911</c:v>
                </c:pt>
                <c:pt idx="1233">
                  <c:v>0.545466</c:v>
                </c:pt>
                <c:pt idx="1234">
                  <c:v>0.544167</c:v>
                </c:pt>
                <c:pt idx="1235">
                  <c:v>0.537364</c:v>
                </c:pt>
                <c:pt idx="1236">
                  <c:v>0.524834</c:v>
                </c:pt>
                <c:pt idx="1237">
                  <c:v>0.51412</c:v>
                </c:pt>
                <c:pt idx="1238">
                  <c:v>0.508346</c:v>
                </c:pt>
                <c:pt idx="1239">
                  <c:v>0.506392</c:v>
                </c:pt>
                <c:pt idx="1240">
                  <c:v>0.507634</c:v>
                </c:pt>
                <c:pt idx="1241">
                  <c:v>0.516869</c:v>
                </c:pt>
                <c:pt idx="1242">
                  <c:v>0.531309</c:v>
                </c:pt>
                <c:pt idx="1243">
                  <c:v>0.546931</c:v>
                </c:pt>
                <c:pt idx="1244">
                  <c:v>0.567133</c:v>
                </c:pt>
                <c:pt idx="1245">
                  <c:v>0.588249</c:v>
                </c:pt>
                <c:pt idx="1246">
                  <c:v>0.606938</c:v>
                </c:pt>
                <c:pt idx="1247">
                  <c:v>0.623789</c:v>
                </c:pt>
                <c:pt idx="1248">
                  <c:v>0.643923</c:v>
                </c:pt>
                <c:pt idx="1249">
                  <c:v>0.66662</c:v>
                </c:pt>
                <c:pt idx="1250">
                  <c:v>0.692818</c:v>
                </c:pt>
                <c:pt idx="1251">
                  <c:v>0.728983</c:v>
                </c:pt>
                <c:pt idx="1252">
                  <c:v>0.773659</c:v>
                </c:pt>
                <c:pt idx="1253">
                  <c:v>0.824042</c:v>
                </c:pt>
                <c:pt idx="1254">
                  <c:v>0.879599</c:v>
                </c:pt>
                <c:pt idx="1255">
                  <c:v>0.938005</c:v>
                </c:pt>
                <c:pt idx="1256">
                  <c:v>0.992488</c:v>
                </c:pt>
                <c:pt idx="1257">
                  <c:v>1.04066</c:v>
                </c:pt>
                <c:pt idx="1258">
                  <c:v>1.08822</c:v>
                </c:pt>
                <c:pt idx="1259">
                  <c:v>1.13334</c:v>
                </c:pt>
                <c:pt idx="1260">
                  <c:v>1.17605</c:v>
                </c:pt>
                <c:pt idx="1261">
                  <c:v>1.2188</c:v>
                </c:pt>
                <c:pt idx="1262">
                  <c:v>1.25989</c:v>
                </c:pt>
                <c:pt idx="1263">
                  <c:v>1.29598</c:v>
                </c:pt>
                <c:pt idx="1264">
                  <c:v>1.32849</c:v>
                </c:pt>
                <c:pt idx="1265">
                  <c:v>1.36111</c:v>
                </c:pt>
                <c:pt idx="1266">
                  <c:v>1.38959</c:v>
                </c:pt>
                <c:pt idx="1267">
                  <c:v>1.41183</c:v>
                </c:pt>
                <c:pt idx="1268">
                  <c:v>1.42778</c:v>
                </c:pt>
                <c:pt idx="1269">
                  <c:v>1.4318</c:v>
                </c:pt>
                <c:pt idx="1270">
                  <c:v>1.42183</c:v>
                </c:pt>
                <c:pt idx="1271">
                  <c:v>1.39994</c:v>
                </c:pt>
                <c:pt idx="1272">
                  <c:v>1.36892</c:v>
                </c:pt>
                <c:pt idx="1273">
                  <c:v>1.32549</c:v>
                </c:pt>
                <c:pt idx="1274">
                  <c:v>1.27083</c:v>
                </c:pt>
                <c:pt idx="1275">
                  <c:v>1.20945</c:v>
                </c:pt>
                <c:pt idx="1276">
                  <c:v>1.14177</c:v>
                </c:pt>
                <c:pt idx="1277">
                  <c:v>1.07243</c:v>
                </c:pt>
                <c:pt idx="1278">
                  <c:v>1.00861</c:v>
                </c:pt>
                <c:pt idx="1279">
                  <c:v>0.952323</c:v>
                </c:pt>
                <c:pt idx="1280">
                  <c:v>0.902021</c:v>
                </c:pt>
                <c:pt idx="1281">
                  <c:v>0.859217</c:v>
                </c:pt>
                <c:pt idx="1282">
                  <c:v>0.823141</c:v>
                </c:pt>
                <c:pt idx="1283">
                  <c:v>0.788629</c:v>
                </c:pt>
                <c:pt idx="1284">
                  <c:v>0.754253</c:v>
                </c:pt>
                <c:pt idx="1285">
                  <c:v>0.720816</c:v>
                </c:pt>
                <c:pt idx="1286">
                  <c:v>0.685854</c:v>
                </c:pt>
                <c:pt idx="1287">
                  <c:v>0.649645</c:v>
                </c:pt>
                <c:pt idx="1288">
                  <c:v>0.61703</c:v>
                </c:pt>
                <c:pt idx="1289">
                  <c:v>0.59108</c:v>
                </c:pt>
                <c:pt idx="1290">
                  <c:v>0.570267</c:v>
                </c:pt>
                <c:pt idx="1291">
                  <c:v>0.556115</c:v>
                </c:pt>
                <c:pt idx="1292">
                  <c:v>0.549883</c:v>
                </c:pt>
                <c:pt idx="1293">
                  <c:v>0.547366</c:v>
                </c:pt>
                <c:pt idx="1294">
                  <c:v>0.548477</c:v>
                </c:pt>
                <c:pt idx="1295">
                  <c:v>0.553426</c:v>
                </c:pt>
                <c:pt idx="1296">
                  <c:v>0.55853</c:v>
                </c:pt>
                <c:pt idx="1297">
                  <c:v>0.559581</c:v>
                </c:pt>
                <c:pt idx="1298">
                  <c:v>0.557682</c:v>
                </c:pt>
                <c:pt idx="1299">
                  <c:v>0.556989</c:v>
                </c:pt>
                <c:pt idx="1300">
                  <c:v>0.557144</c:v>
                </c:pt>
                <c:pt idx="1301">
                  <c:v>0.563252</c:v>
                </c:pt>
                <c:pt idx="1302">
                  <c:v>0.576305</c:v>
                </c:pt>
                <c:pt idx="1303">
                  <c:v>0.593196</c:v>
                </c:pt>
                <c:pt idx="1304">
                  <c:v>0.611381</c:v>
                </c:pt>
                <c:pt idx="1305">
                  <c:v>0.632262</c:v>
                </c:pt>
                <c:pt idx="1306">
                  <c:v>0.657283</c:v>
                </c:pt>
                <c:pt idx="1307">
                  <c:v>0.684101</c:v>
                </c:pt>
                <c:pt idx="1308">
                  <c:v>0.713856</c:v>
                </c:pt>
                <c:pt idx="1309">
                  <c:v>0.741537</c:v>
                </c:pt>
                <c:pt idx="1310">
                  <c:v>0.76016</c:v>
                </c:pt>
                <c:pt idx="1311">
                  <c:v>0.764605</c:v>
                </c:pt>
                <c:pt idx="1312">
                  <c:v>0.754141</c:v>
                </c:pt>
                <c:pt idx="1313">
                  <c:v>0.729755</c:v>
                </c:pt>
                <c:pt idx="1314">
                  <c:v>0.691247</c:v>
                </c:pt>
                <c:pt idx="1315">
                  <c:v>0.646971</c:v>
                </c:pt>
                <c:pt idx="1316">
                  <c:v>0.600315</c:v>
                </c:pt>
                <c:pt idx="1317">
                  <c:v>0.554991</c:v>
                </c:pt>
                <c:pt idx="1318">
                  <c:v>0.51298</c:v>
                </c:pt>
                <c:pt idx="1319">
                  <c:v>0.475142</c:v>
                </c:pt>
                <c:pt idx="1320">
                  <c:v>0.436767</c:v>
                </c:pt>
                <c:pt idx="1321">
                  <c:v>0.392015</c:v>
                </c:pt>
                <c:pt idx="1322">
                  <c:v>0.341849</c:v>
                </c:pt>
                <c:pt idx="1323">
                  <c:v>0.281226</c:v>
                </c:pt>
                <c:pt idx="1324">
                  <c:v>0.209793</c:v>
                </c:pt>
                <c:pt idx="1325">
                  <c:v>0.129348</c:v>
                </c:pt>
                <c:pt idx="1326">
                  <c:v>0.0427668</c:v>
                </c:pt>
                <c:pt idx="1327">
                  <c:v>-0.0460337</c:v>
                </c:pt>
                <c:pt idx="1328">
                  <c:v>-0.131107</c:v>
                </c:pt>
                <c:pt idx="1329">
                  <c:v>-0.202631</c:v>
                </c:pt>
                <c:pt idx="1330">
                  <c:v>-0.26019</c:v>
                </c:pt>
                <c:pt idx="1331">
                  <c:v>-0.303377</c:v>
                </c:pt>
                <c:pt idx="1332">
                  <c:v>-0.334979</c:v>
                </c:pt>
                <c:pt idx="1333">
                  <c:v>-0.360077</c:v>
                </c:pt>
                <c:pt idx="1334">
                  <c:v>-0.383523</c:v>
                </c:pt>
                <c:pt idx="1335">
                  <c:v>-0.406146</c:v>
                </c:pt>
                <c:pt idx="1336">
                  <c:v>-0.424524</c:v>
                </c:pt>
                <c:pt idx="1337">
                  <c:v>-0.442447</c:v>
                </c:pt>
                <c:pt idx="1338">
                  <c:v>-0.459033</c:v>
                </c:pt>
                <c:pt idx="1339">
                  <c:v>-0.472712</c:v>
                </c:pt>
                <c:pt idx="1340">
                  <c:v>-0.484054</c:v>
                </c:pt>
                <c:pt idx="1341">
                  <c:v>-0.492522</c:v>
                </c:pt>
                <c:pt idx="1342">
                  <c:v>-0.495917</c:v>
                </c:pt>
                <c:pt idx="1343">
                  <c:v>-0.49269</c:v>
                </c:pt>
                <c:pt idx="1344">
                  <c:v>-0.487942</c:v>
                </c:pt>
                <c:pt idx="1345">
                  <c:v>-0.481475</c:v>
                </c:pt>
                <c:pt idx="1346">
                  <c:v>-0.474173</c:v>
                </c:pt>
                <c:pt idx="1347">
                  <c:v>-0.470296</c:v>
                </c:pt>
                <c:pt idx="1348">
                  <c:v>-0.47072</c:v>
                </c:pt>
                <c:pt idx="1349">
                  <c:v>-0.474231</c:v>
                </c:pt>
                <c:pt idx="1350">
                  <c:v>-0.480673</c:v>
                </c:pt>
                <c:pt idx="1351">
                  <c:v>-0.491452</c:v>
                </c:pt>
                <c:pt idx="1352">
                  <c:v>-0.502364</c:v>
                </c:pt>
                <c:pt idx="1353">
                  <c:v>-0.510248</c:v>
                </c:pt>
                <c:pt idx="1354">
                  <c:v>-0.516155</c:v>
                </c:pt>
                <c:pt idx="1355">
                  <c:v>-0.517534</c:v>
                </c:pt>
                <c:pt idx="1356">
                  <c:v>-0.512412</c:v>
                </c:pt>
                <c:pt idx="1357">
                  <c:v>-0.502285</c:v>
                </c:pt>
                <c:pt idx="1358">
                  <c:v>-0.489679</c:v>
                </c:pt>
                <c:pt idx="1359">
                  <c:v>-0.47629</c:v>
                </c:pt>
                <c:pt idx="1360">
                  <c:v>-0.466773</c:v>
                </c:pt>
                <c:pt idx="1361">
                  <c:v>-0.467656</c:v>
                </c:pt>
                <c:pt idx="1362">
                  <c:v>-0.477904</c:v>
                </c:pt>
                <c:pt idx="1363">
                  <c:v>-0.495651</c:v>
                </c:pt>
                <c:pt idx="1364">
                  <c:v>-0.51996</c:v>
                </c:pt>
                <c:pt idx="1365">
                  <c:v>-0.546824</c:v>
                </c:pt>
                <c:pt idx="1366">
                  <c:v>-0.572791</c:v>
                </c:pt>
                <c:pt idx="1367">
                  <c:v>-0.598993</c:v>
                </c:pt>
                <c:pt idx="1368">
                  <c:v>-0.626864</c:v>
                </c:pt>
                <c:pt idx="1369">
                  <c:v>-0.65378</c:v>
                </c:pt>
                <c:pt idx="1370">
                  <c:v>-0.679275</c:v>
                </c:pt>
                <c:pt idx="1371">
                  <c:v>-0.704615</c:v>
                </c:pt>
                <c:pt idx="1372">
                  <c:v>-0.727829</c:v>
                </c:pt>
                <c:pt idx="1373">
                  <c:v>-0.7486</c:v>
                </c:pt>
                <c:pt idx="1374">
                  <c:v>-0.769531</c:v>
                </c:pt>
                <c:pt idx="1375">
                  <c:v>-0.791243</c:v>
                </c:pt>
                <c:pt idx="1376">
                  <c:v>-0.809656</c:v>
                </c:pt>
                <c:pt idx="1377">
                  <c:v>-0.824383</c:v>
                </c:pt>
                <c:pt idx="1378">
                  <c:v>-0.835454</c:v>
                </c:pt>
                <c:pt idx="1379">
                  <c:v>-0.837989</c:v>
                </c:pt>
                <c:pt idx="1380">
                  <c:v>-0.833012</c:v>
                </c:pt>
                <c:pt idx="1381">
                  <c:v>-0.824056</c:v>
                </c:pt>
                <c:pt idx="1382">
                  <c:v>-0.812451</c:v>
                </c:pt>
                <c:pt idx="1383">
                  <c:v>-0.79806</c:v>
                </c:pt>
                <c:pt idx="1384">
                  <c:v>-0.78427</c:v>
                </c:pt>
                <c:pt idx="1385">
                  <c:v>-0.771926</c:v>
                </c:pt>
                <c:pt idx="1386">
                  <c:v>-0.756375</c:v>
                </c:pt>
                <c:pt idx="1387">
                  <c:v>-0.740789</c:v>
                </c:pt>
                <c:pt idx="1388">
                  <c:v>-0.726574</c:v>
                </c:pt>
                <c:pt idx="1389">
                  <c:v>-0.713003</c:v>
                </c:pt>
                <c:pt idx="1390">
                  <c:v>-0.699945</c:v>
                </c:pt>
                <c:pt idx="1391">
                  <c:v>-0.688379</c:v>
                </c:pt>
                <c:pt idx="1392">
                  <c:v>-0.677978</c:v>
                </c:pt>
                <c:pt idx="1393">
                  <c:v>-0.664505</c:v>
                </c:pt>
                <c:pt idx="1394">
                  <c:v>-0.651178</c:v>
                </c:pt>
                <c:pt idx="1395">
                  <c:v>-0.63975</c:v>
                </c:pt>
                <c:pt idx="1396">
                  <c:v>-0.629424</c:v>
                </c:pt>
                <c:pt idx="1397">
                  <c:v>-0.621286</c:v>
                </c:pt>
                <c:pt idx="1398">
                  <c:v>-0.616623</c:v>
                </c:pt>
                <c:pt idx="1399">
                  <c:v>-0.614752</c:v>
                </c:pt>
                <c:pt idx="1400">
                  <c:v>-0.611691</c:v>
                </c:pt>
                <c:pt idx="1401">
                  <c:v>-0.611185</c:v>
                </c:pt>
                <c:pt idx="1402">
                  <c:v>-0.612023</c:v>
                </c:pt>
                <c:pt idx="1403">
                  <c:v>-0.610893</c:v>
                </c:pt>
                <c:pt idx="1404">
                  <c:v>-0.609421</c:v>
                </c:pt>
                <c:pt idx="1405">
                  <c:v>-0.605209</c:v>
                </c:pt>
                <c:pt idx="1406">
                  <c:v>-0.595217</c:v>
                </c:pt>
                <c:pt idx="1407">
                  <c:v>-0.575272</c:v>
                </c:pt>
                <c:pt idx="1408">
                  <c:v>-0.54851</c:v>
                </c:pt>
                <c:pt idx="1409">
                  <c:v>-0.514766</c:v>
                </c:pt>
                <c:pt idx="1410">
                  <c:v>-0.475958</c:v>
                </c:pt>
                <c:pt idx="1411">
                  <c:v>-0.43937</c:v>
                </c:pt>
                <c:pt idx="1412">
                  <c:v>-0.406672</c:v>
                </c:pt>
                <c:pt idx="1413">
                  <c:v>-0.378017</c:v>
                </c:pt>
                <c:pt idx="1414">
                  <c:v>-0.35213</c:v>
                </c:pt>
                <c:pt idx="1415">
                  <c:v>-0.330486</c:v>
                </c:pt>
                <c:pt idx="1416">
                  <c:v>-0.309475</c:v>
                </c:pt>
                <c:pt idx="1417">
                  <c:v>-0.287067</c:v>
                </c:pt>
                <c:pt idx="1418">
                  <c:v>-0.265522</c:v>
                </c:pt>
                <c:pt idx="1419">
                  <c:v>-0.240531</c:v>
                </c:pt>
                <c:pt idx="1420">
                  <c:v>-0.210327</c:v>
                </c:pt>
                <c:pt idx="1421">
                  <c:v>-0.17571</c:v>
                </c:pt>
                <c:pt idx="1422">
                  <c:v>-0.141237</c:v>
                </c:pt>
                <c:pt idx="1423">
                  <c:v>-0.107129</c:v>
                </c:pt>
                <c:pt idx="1424">
                  <c:v>-0.0765845</c:v>
                </c:pt>
                <c:pt idx="1425">
                  <c:v>-0.0526962</c:v>
                </c:pt>
                <c:pt idx="1426">
                  <c:v>-0.0307138</c:v>
                </c:pt>
                <c:pt idx="1427">
                  <c:v>-0.00792468</c:v>
                </c:pt>
                <c:pt idx="1428">
                  <c:v>0.0161484</c:v>
                </c:pt>
                <c:pt idx="1429">
                  <c:v>0.0413654</c:v>
                </c:pt>
                <c:pt idx="1430">
                  <c:v>0.070874</c:v>
                </c:pt>
                <c:pt idx="1431">
                  <c:v>0.1031</c:v>
                </c:pt>
                <c:pt idx="1432">
                  <c:v>0.134762</c:v>
                </c:pt>
                <c:pt idx="1433">
                  <c:v>0.167843</c:v>
                </c:pt>
                <c:pt idx="1434">
                  <c:v>0.200186</c:v>
                </c:pt>
                <c:pt idx="1435">
                  <c:v>0.228407</c:v>
                </c:pt>
                <c:pt idx="1436">
                  <c:v>0.251277</c:v>
                </c:pt>
                <c:pt idx="1437">
                  <c:v>0.270197</c:v>
                </c:pt>
                <c:pt idx="1438">
                  <c:v>0.280985</c:v>
                </c:pt>
                <c:pt idx="1439">
                  <c:v>0.280789</c:v>
                </c:pt>
                <c:pt idx="1440">
                  <c:v>0.27281</c:v>
                </c:pt>
                <c:pt idx="1441">
                  <c:v>0.258537</c:v>
                </c:pt>
                <c:pt idx="1442">
                  <c:v>0.240108</c:v>
                </c:pt>
                <c:pt idx="1443">
                  <c:v>0.224714</c:v>
                </c:pt>
                <c:pt idx="1444">
                  <c:v>0.216132</c:v>
                </c:pt>
                <c:pt idx="1445">
                  <c:v>0.21312</c:v>
                </c:pt>
                <c:pt idx="1446">
                  <c:v>0.213896</c:v>
                </c:pt>
                <c:pt idx="1447">
                  <c:v>0.219373</c:v>
                </c:pt>
                <c:pt idx="1448">
                  <c:v>0.227842</c:v>
                </c:pt>
                <c:pt idx="1449">
                  <c:v>0.236686</c:v>
                </c:pt>
                <c:pt idx="1450">
                  <c:v>0.246911</c:v>
                </c:pt>
                <c:pt idx="1451">
                  <c:v>0.255588</c:v>
                </c:pt>
                <c:pt idx="1452">
                  <c:v>0.258794</c:v>
                </c:pt>
                <c:pt idx="1453">
                  <c:v>0.258078</c:v>
                </c:pt>
                <c:pt idx="1454">
                  <c:v>0.259676</c:v>
                </c:pt>
                <c:pt idx="1455">
                  <c:v>0.268461</c:v>
                </c:pt>
                <c:pt idx="1456">
                  <c:v>0.286479</c:v>
                </c:pt>
                <c:pt idx="1457">
                  <c:v>0.318418</c:v>
                </c:pt>
                <c:pt idx="1458">
                  <c:v>0.361069</c:v>
                </c:pt>
                <c:pt idx="1459">
                  <c:v>0.409398</c:v>
                </c:pt>
                <c:pt idx="1460">
                  <c:v>0.461467</c:v>
                </c:pt>
                <c:pt idx="1461">
                  <c:v>0.513938</c:v>
                </c:pt>
                <c:pt idx="1462">
                  <c:v>0.563204</c:v>
                </c:pt>
                <c:pt idx="1463">
                  <c:v>0.60667</c:v>
                </c:pt>
                <c:pt idx="1464">
                  <c:v>0.647187</c:v>
                </c:pt>
                <c:pt idx="1465">
                  <c:v>0.68426</c:v>
                </c:pt>
                <c:pt idx="1466">
                  <c:v>0.719049</c:v>
                </c:pt>
                <c:pt idx="1467">
                  <c:v>0.755502</c:v>
                </c:pt>
                <c:pt idx="1468">
                  <c:v>0.792541</c:v>
                </c:pt>
                <c:pt idx="1469">
                  <c:v>0.827668</c:v>
                </c:pt>
                <c:pt idx="1470">
                  <c:v>0.859882</c:v>
                </c:pt>
                <c:pt idx="1471">
                  <c:v>0.890843</c:v>
                </c:pt>
                <c:pt idx="1472">
                  <c:v>0.918623</c:v>
                </c:pt>
                <c:pt idx="1473">
                  <c:v>0.942857</c:v>
                </c:pt>
                <c:pt idx="1474">
                  <c:v>0.963922</c:v>
                </c:pt>
                <c:pt idx="1475">
                  <c:v>0.979274</c:v>
                </c:pt>
                <c:pt idx="1476">
                  <c:v>0.988472</c:v>
                </c:pt>
                <c:pt idx="1477">
                  <c:v>0.993323</c:v>
                </c:pt>
                <c:pt idx="1478">
                  <c:v>0.997555</c:v>
                </c:pt>
                <c:pt idx="1479">
                  <c:v>0.999217</c:v>
                </c:pt>
                <c:pt idx="1480">
                  <c:v>0.997598</c:v>
                </c:pt>
                <c:pt idx="1481">
                  <c:v>0.994117</c:v>
                </c:pt>
                <c:pt idx="1482">
                  <c:v>0.98771</c:v>
                </c:pt>
                <c:pt idx="1483">
                  <c:v>0.979905</c:v>
                </c:pt>
                <c:pt idx="1484">
                  <c:v>0.974482</c:v>
                </c:pt>
                <c:pt idx="1485">
                  <c:v>0.971688</c:v>
                </c:pt>
                <c:pt idx="1486">
                  <c:v>0.96598</c:v>
                </c:pt>
                <c:pt idx="1487">
                  <c:v>0.954881</c:v>
                </c:pt>
                <c:pt idx="1488">
                  <c:v>0.937246</c:v>
                </c:pt>
                <c:pt idx="1489">
                  <c:v>0.910972</c:v>
                </c:pt>
                <c:pt idx="1490">
                  <c:v>0.879044</c:v>
                </c:pt>
                <c:pt idx="1491">
                  <c:v>0.844708</c:v>
                </c:pt>
                <c:pt idx="1492">
                  <c:v>0.809594</c:v>
                </c:pt>
                <c:pt idx="1493">
                  <c:v>0.772094</c:v>
                </c:pt>
                <c:pt idx="1494">
                  <c:v>0.735638</c:v>
                </c:pt>
                <c:pt idx="1495">
                  <c:v>0.703972</c:v>
                </c:pt>
                <c:pt idx="1496">
                  <c:v>0.676215</c:v>
                </c:pt>
                <c:pt idx="1497">
                  <c:v>0.654963</c:v>
                </c:pt>
                <c:pt idx="1498">
                  <c:v>0.640455</c:v>
                </c:pt>
                <c:pt idx="1499">
                  <c:v>0.631688</c:v>
                </c:pt>
                <c:pt idx="1500">
                  <c:v>0.626685</c:v>
                </c:pt>
              </c:numCache>
            </c:numRef>
          </c:yVal>
          <c:smooth val="1"/>
        </c:ser>
        <c:dLbls>
          <c:showLegendKey val="0"/>
          <c:showVal val="0"/>
          <c:showCatName val="0"/>
          <c:showSerName val="0"/>
          <c:showPercent val="0"/>
          <c:showBubbleSize val="0"/>
        </c:dLbls>
        <c:axId val="1594383696"/>
        <c:axId val="1594380432"/>
      </c:scatterChart>
      <c:valAx>
        <c:axId val="1594383696"/>
        <c:scaling>
          <c:orientation val="minMax"/>
          <c:max val="3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4380432"/>
        <c:crosses val="autoZero"/>
        <c:crossBetween val="midCat"/>
      </c:valAx>
      <c:valAx>
        <c:axId val="1594380432"/>
        <c:scaling>
          <c:orientation val="minMax"/>
        </c:scaling>
        <c:delete val="0"/>
        <c:axPos val="l"/>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438369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908274623567"/>
          <c:y val="0.0977056727959504"/>
          <c:w val="0.868903755451621"/>
          <c:h val="0.812540781959885"/>
        </c:manualLayout>
      </c:layout>
      <c:scatterChart>
        <c:scatterStyle val="smooth"/>
        <c:varyColors val="0"/>
        <c:ser>
          <c:idx val="0"/>
          <c:order val="0"/>
          <c:tx>
            <c:strRef>
              <c:f>"EP_Uy"</c:f>
              <c:strCache>
                <c:ptCount val="1"/>
                <c:pt idx="0">
                  <c:v>EP_Uy</c:v>
                </c:pt>
              </c:strCache>
            </c:strRef>
          </c:tx>
          <c:spPr>
            <a:ln w="0" cap="rnd">
              <a:solidFill>
                <a:schemeClr val="accent1"/>
              </a:solidFill>
              <a:round/>
            </a:ln>
            <a:effectLst/>
          </c:spPr>
          <c:marker>
            <c:symbol val="none"/>
          </c:marker>
          <c:dLbls>
            <c:delete val="1"/>
          </c:dLbls>
          <c:xVal>
            <c:numRef>
              <c:f>'[菏泽电视塔-弹塑性结果对比.xlsx]菏泽塔_层模型(弹塑性)'!$B$1:$B$2000</c:f>
              <c:numCache>
                <c:formatCode>General</c:formatCode>
                <c:ptCount val="2000"/>
                <c:pt idx="0">
                  <c:v>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4.02</c:v>
                </c:pt>
                <c:pt idx="202">
                  <c:v>4.04</c:v>
                </c:pt>
                <c:pt idx="203">
                  <c:v>4.06</c:v>
                </c:pt>
                <c:pt idx="204">
                  <c:v>4.08</c:v>
                </c:pt>
                <c:pt idx="205">
                  <c:v>4.1</c:v>
                </c:pt>
                <c:pt idx="206">
                  <c:v>4.12</c:v>
                </c:pt>
                <c:pt idx="207">
                  <c:v>4.14</c:v>
                </c:pt>
                <c:pt idx="208">
                  <c:v>4.16</c:v>
                </c:pt>
                <c:pt idx="209">
                  <c:v>4.18</c:v>
                </c:pt>
                <c:pt idx="210">
                  <c:v>4.2</c:v>
                </c:pt>
                <c:pt idx="211">
                  <c:v>4.22</c:v>
                </c:pt>
                <c:pt idx="212">
                  <c:v>4.24</c:v>
                </c:pt>
                <c:pt idx="213">
                  <c:v>4.26</c:v>
                </c:pt>
                <c:pt idx="214">
                  <c:v>4.28</c:v>
                </c:pt>
                <c:pt idx="215">
                  <c:v>4.3</c:v>
                </c:pt>
                <c:pt idx="216">
                  <c:v>4.32</c:v>
                </c:pt>
                <c:pt idx="217">
                  <c:v>4.34</c:v>
                </c:pt>
                <c:pt idx="218">
                  <c:v>4.36</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4.62</c:v>
                </c:pt>
                <c:pt idx="232">
                  <c:v>4.64</c:v>
                </c:pt>
                <c:pt idx="233">
                  <c:v>4.66</c:v>
                </c:pt>
                <c:pt idx="234">
                  <c:v>4.68</c:v>
                </c:pt>
                <c:pt idx="235">
                  <c:v>4.7</c:v>
                </c:pt>
                <c:pt idx="236">
                  <c:v>4.72</c:v>
                </c:pt>
                <c:pt idx="237">
                  <c:v>4.74</c:v>
                </c:pt>
                <c:pt idx="238">
                  <c:v>4.76</c:v>
                </c:pt>
                <c:pt idx="239">
                  <c:v>4.78</c:v>
                </c:pt>
                <c:pt idx="240">
                  <c:v>4.8</c:v>
                </c:pt>
                <c:pt idx="241">
                  <c:v>4.82</c:v>
                </c:pt>
                <c:pt idx="242">
                  <c:v>4.84</c:v>
                </c:pt>
                <c:pt idx="243">
                  <c:v>4.86</c:v>
                </c:pt>
                <c:pt idx="244">
                  <c:v>4.88</c:v>
                </c:pt>
                <c:pt idx="245">
                  <c:v>4.9</c:v>
                </c:pt>
                <c:pt idx="246">
                  <c:v>4.92</c:v>
                </c:pt>
                <c:pt idx="247">
                  <c:v>4.94</c:v>
                </c:pt>
                <c:pt idx="248">
                  <c:v>4.96</c:v>
                </c:pt>
                <c:pt idx="249">
                  <c:v>4.98</c:v>
                </c:pt>
                <c:pt idx="250">
                  <c:v>5</c:v>
                </c:pt>
                <c:pt idx="251">
                  <c:v>5.02</c:v>
                </c:pt>
                <c:pt idx="252">
                  <c:v>5.04</c:v>
                </c:pt>
                <c:pt idx="253">
                  <c:v>5.06</c:v>
                </c:pt>
                <c:pt idx="254">
                  <c:v>5.08</c:v>
                </c:pt>
                <c:pt idx="255">
                  <c:v>5.1</c:v>
                </c:pt>
                <c:pt idx="256">
                  <c:v>5.12</c:v>
                </c:pt>
                <c:pt idx="257">
                  <c:v>5.14</c:v>
                </c:pt>
                <c:pt idx="258">
                  <c:v>5.16</c:v>
                </c:pt>
                <c:pt idx="259">
                  <c:v>5.18</c:v>
                </c:pt>
                <c:pt idx="260">
                  <c:v>5.2</c:v>
                </c:pt>
                <c:pt idx="261">
                  <c:v>5.22</c:v>
                </c:pt>
                <c:pt idx="262">
                  <c:v>5.24</c:v>
                </c:pt>
                <c:pt idx="263">
                  <c:v>5.26</c:v>
                </c:pt>
                <c:pt idx="264">
                  <c:v>5.28</c:v>
                </c:pt>
                <c:pt idx="265">
                  <c:v>5.3</c:v>
                </c:pt>
                <c:pt idx="266">
                  <c:v>5.32</c:v>
                </c:pt>
                <c:pt idx="267">
                  <c:v>5.34</c:v>
                </c:pt>
                <c:pt idx="268">
                  <c:v>5.36</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5.62</c:v>
                </c:pt>
                <c:pt idx="282">
                  <c:v>5.64</c:v>
                </c:pt>
                <c:pt idx="283">
                  <c:v>5.66</c:v>
                </c:pt>
                <c:pt idx="284">
                  <c:v>5.68</c:v>
                </c:pt>
                <c:pt idx="285">
                  <c:v>5.7</c:v>
                </c:pt>
                <c:pt idx="286">
                  <c:v>5.72</c:v>
                </c:pt>
                <c:pt idx="287">
                  <c:v>5.74</c:v>
                </c:pt>
                <c:pt idx="288">
                  <c:v>5.76</c:v>
                </c:pt>
                <c:pt idx="289">
                  <c:v>5.78</c:v>
                </c:pt>
                <c:pt idx="290">
                  <c:v>5.8</c:v>
                </c:pt>
                <c:pt idx="291">
                  <c:v>5.82</c:v>
                </c:pt>
                <c:pt idx="292">
                  <c:v>5.84</c:v>
                </c:pt>
                <c:pt idx="293">
                  <c:v>5.86</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6.12</c:v>
                </c:pt>
                <c:pt idx="307">
                  <c:v>6.14</c:v>
                </c:pt>
                <c:pt idx="308">
                  <c:v>6.16</c:v>
                </c:pt>
                <c:pt idx="309">
                  <c:v>6.18</c:v>
                </c:pt>
                <c:pt idx="310">
                  <c:v>6.2</c:v>
                </c:pt>
                <c:pt idx="311">
                  <c:v>6.22</c:v>
                </c:pt>
                <c:pt idx="312">
                  <c:v>6.24</c:v>
                </c:pt>
                <c:pt idx="313">
                  <c:v>6.26</c:v>
                </c:pt>
                <c:pt idx="314">
                  <c:v>6.28</c:v>
                </c:pt>
                <c:pt idx="315">
                  <c:v>6.3</c:v>
                </c:pt>
                <c:pt idx="316">
                  <c:v>6.32</c:v>
                </c:pt>
                <c:pt idx="317">
                  <c:v>6.34</c:v>
                </c:pt>
                <c:pt idx="318">
                  <c:v>6.36</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6.62</c:v>
                </c:pt>
                <c:pt idx="332">
                  <c:v>6.64</c:v>
                </c:pt>
                <c:pt idx="333">
                  <c:v>6.66</c:v>
                </c:pt>
                <c:pt idx="334">
                  <c:v>6.68</c:v>
                </c:pt>
                <c:pt idx="335">
                  <c:v>6.7</c:v>
                </c:pt>
                <c:pt idx="336">
                  <c:v>6.72</c:v>
                </c:pt>
                <c:pt idx="337">
                  <c:v>6.74</c:v>
                </c:pt>
                <c:pt idx="338">
                  <c:v>6.76</c:v>
                </c:pt>
                <c:pt idx="339">
                  <c:v>6.78</c:v>
                </c:pt>
                <c:pt idx="340">
                  <c:v>6.8</c:v>
                </c:pt>
                <c:pt idx="341">
                  <c:v>6.82</c:v>
                </c:pt>
                <c:pt idx="342">
                  <c:v>6.84</c:v>
                </c:pt>
                <c:pt idx="343">
                  <c:v>6.86</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7.12</c:v>
                </c:pt>
                <c:pt idx="357">
                  <c:v>7.14</c:v>
                </c:pt>
                <c:pt idx="358">
                  <c:v>7.16</c:v>
                </c:pt>
                <c:pt idx="359">
                  <c:v>7.18</c:v>
                </c:pt>
                <c:pt idx="360">
                  <c:v>7.2</c:v>
                </c:pt>
                <c:pt idx="361">
                  <c:v>7.22</c:v>
                </c:pt>
                <c:pt idx="362">
                  <c:v>7.24</c:v>
                </c:pt>
                <c:pt idx="363">
                  <c:v>7.26</c:v>
                </c:pt>
                <c:pt idx="364">
                  <c:v>7.28</c:v>
                </c:pt>
                <c:pt idx="365">
                  <c:v>7.3</c:v>
                </c:pt>
                <c:pt idx="366">
                  <c:v>7.32</c:v>
                </c:pt>
                <c:pt idx="367">
                  <c:v>7.34</c:v>
                </c:pt>
                <c:pt idx="368">
                  <c:v>7.36</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7.62</c:v>
                </c:pt>
                <c:pt idx="382">
                  <c:v>7.64</c:v>
                </c:pt>
                <c:pt idx="383">
                  <c:v>7.66</c:v>
                </c:pt>
                <c:pt idx="384">
                  <c:v>7.68</c:v>
                </c:pt>
                <c:pt idx="385">
                  <c:v>7.7</c:v>
                </c:pt>
                <c:pt idx="386">
                  <c:v>7.72</c:v>
                </c:pt>
                <c:pt idx="387">
                  <c:v>7.74</c:v>
                </c:pt>
                <c:pt idx="388">
                  <c:v>7.76</c:v>
                </c:pt>
                <c:pt idx="389">
                  <c:v>7.78</c:v>
                </c:pt>
                <c:pt idx="390">
                  <c:v>7.8</c:v>
                </c:pt>
                <c:pt idx="391">
                  <c:v>7.82</c:v>
                </c:pt>
                <c:pt idx="392">
                  <c:v>7.84</c:v>
                </c:pt>
                <c:pt idx="393">
                  <c:v>7.86</c:v>
                </c:pt>
                <c:pt idx="394">
                  <c:v>7.88</c:v>
                </c:pt>
                <c:pt idx="395">
                  <c:v>7.9</c:v>
                </c:pt>
                <c:pt idx="396">
                  <c:v>7.92</c:v>
                </c:pt>
                <c:pt idx="397">
                  <c:v>7.94</c:v>
                </c:pt>
                <c:pt idx="398">
                  <c:v>7.96</c:v>
                </c:pt>
                <c:pt idx="399">
                  <c:v>7.98</c:v>
                </c:pt>
                <c:pt idx="400">
                  <c:v>8</c:v>
                </c:pt>
                <c:pt idx="401">
                  <c:v>8.02</c:v>
                </c:pt>
                <c:pt idx="402">
                  <c:v>8.04</c:v>
                </c:pt>
                <c:pt idx="403">
                  <c:v>8.06</c:v>
                </c:pt>
                <c:pt idx="404">
                  <c:v>8.08</c:v>
                </c:pt>
                <c:pt idx="405">
                  <c:v>8.1</c:v>
                </c:pt>
                <c:pt idx="406">
                  <c:v>8.12</c:v>
                </c:pt>
                <c:pt idx="407">
                  <c:v>8.14</c:v>
                </c:pt>
                <c:pt idx="408">
                  <c:v>8.16</c:v>
                </c:pt>
                <c:pt idx="409">
                  <c:v>8.18</c:v>
                </c:pt>
                <c:pt idx="410">
                  <c:v>8.2</c:v>
                </c:pt>
                <c:pt idx="411">
                  <c:v>8.22</c:v>
                </c:pt>
                <c:pt idx="412">
                  <c:v>8.24</c:v>
                </c:pt>
                <c:pt idx="413">
                  <c:v>8.26</c:v>
                </c:pt>
                <c:pt idx="414">
                  <c:v>8.28</c:v>
                </c:pt>
                <c:pt idx="415">
                  <c:v>8.3</c:v>
                </c:pt>
                <c:pt idx="416">
                  <c:v>8.32</c:v>
                </c:pt>
                <c:pt idx="417">
                  <c:v>8.34</c:v>
                </c:pt>
                <c:pt idx="418">
                  <c:v>8.36</c:v>
                </c:pt>
                <c:pt idx="419">
                  <c:v>8.38</c:v>
                </c:pt>
                <c:pt idx="420">
                  <c:v>8.4</c:v>
                </c:pt>
                <c:pt idx="421">
                  <c:v>8.42</c:v>
                </c:pt>
                <c:pt idx="422">
                  <c:v>8.44</c:v>
                </c:pt>
                <c:pt idx="423">
                  <c:v>8.46</c:v>
                </c:pt>
                <c:pt idx="424">
                  <c:v>8.48</c:v>
                </c:pt>
                <c:pt idx="425">
                  <c:v>8.5</c:v>
                </c:pt>
                <c:pt idx="426">
                  <c:v>8.52</c:v>
                </c:pt>
                <c:pt idx="427">
                  <c:v>8.54</c:v>
                </c:pt>
                <c:pt idx="428">
                  <c:v>8.56</c:v>
                </c:pt>
                <c:pt idx="429">
                  <c:v>8.58</c:v>
                </c:pt>
                <c:pt idx="430">
                  <c:v>8.6</c:v>
                </c:pt>
                <c:pt idx="431">
                  <c:v>8.62</c:v>
                </c:pt>
                <c:pt idx="432">
                  <c:v>8.64</c:v>
                </c:pt>
                <c:pt idx="433">
                  <c:v>8.66</c:v>
                </c:pt>
                <c:pt idx="434">
                  <c:v>8.68</c:v>
                </c:pt>
                <c:pt idx="435">
                  <c:v>8.7</c:v>
                </c:pt>
                <c:pt idx="436">
                  <c:v>8.72</c:v>
                </c:pt>
                <c:pt idx="437">
                  <c:v>8.74</c:v>
                </c:pt>
                <c:pt idx="438">
                  <c:v>8.76</c:v>
                </c:pt>
                <c:pt idx="439">
                  <c:v>8.78</c:v>
                </c:pt>
                <c:pt idx="440">
                  <c:v>8.8</c:v>
                </c:pt>
                <c:pt idx="441">
                  <c:v>8.82</c:v>
                </c:pt>
                <c:pt idx="442">
                  <c:v>8.84</c:v>
                </c:pt>
                <c:pt idx="443">
                  <c:v>8.86</c:v>
                </c:pt>
                <c:pt idx="444">
                  <c:v>8.88</c:v>
                </c:pt>
                <c:pt idx="445">
                  <c:v>8.9</c:v>
                </c:pt>
                <c:pt idx="446">
                  <c:v>8.92</c:v>
                </c:pt>
                <c:pt idx="447">
                  <c:v>8.94</c:v>
                </c:pt>
                <c:pt idx="448">
                  <c:v>8.96</c:v>
                </c:pt>
                <c:pt idx="449">
                  <c:v>8.98</c:v>
                </c:pt>
                <c:pt idx="450">
                  <c:v>9</c:v>
                </c:pt>
                <c:pt idx="451">
                  <c:v>9.02</c:v>
                </c:pt>
                <c:pt idx="452">
                  <c:v>9.04</c:v>
                </c:pt>
                <c:pt idx="453">
                  <c:v>9.06</c:v>
                </c:pt>
                <c:pt idx="454">
                  <c:v>9.08</c:v>
                </c:pt>
                <c:pt idx="455">
                  <c:v>9.1</c:v>
                </c:pt>
                <c:pt idx="456">
                  <c:v>9.12</c:v>
                </c:pt>
                <c:pt idx="457">
                  <c:v>9.14</c:v>
                </c:pt>
                <c:pt idx="458">
                  <c:v>9.16</c:v>
                </c:pt>
                <c:pt idx="459">
                  <c:v>9.18</c:v>
                </c:pt>
                <c:pt idx="460">
                  <c:v>9.2</c:v>
                </c:pt>
                <c:pt idx="461">
                  <c:v>9.22</c:v>
                </c:pt>
                <c:pt idx="462">
                  <c:v>9.24</c:v>
                </c:pt>
                <c:pt idx="463">
                  <c:v>9.26</c:v>
                </c:pt>
                <c:pt idx="464">
                  <c:v>9.28</c:v>
                </c:pt>
                <c:pt idx="465">
                  <c:v>9.3</c:v>
                </c:pt>
                <c:pt idx="466">
                  <c:v>9.32</c:v>
                </c:pt>
                <c:pt idx="467">
                  <c:v>9.34</c:v>
                </c:pt>
                <c:pt idx="468">
                  <c:v>9.36</c:v>
                </c:pt>
                <c:pt idx="469">
                  <c:v>9.38</c:v>
                </c:pt>
                <c:pt idx="470">
                  <c:v>9.4</c:v>
                </c:pt>
                <c:pt idx="471">
                  <c:v>9.42</c:v>
                </c:pt>
                <c:pt idx="472">
                  <c:v>9.44</c:v>
                </c:pt>
                <c:pt idx="473">
                  <c:v>9.46</c:v>
                </c:pt>
                <c:pt idx="474">
                  <c:v>9.48</c:v>
                </c:pt>
                <c:pt idx="475">
                  <c:v>9.5</c:v>
                </c:pt>
                <c:pt idx="476">
                  <c:v>9.52</c:v>
                </c:pt>
                <c:pt idx="477">
                  <c:v>9.54</c:v>
                </c:pt>
                <c:pt idx="478">
                  <c:v>9.56</c:v>
                </c:pt>
                <c:pt idx="479">
                  <c:v>9.58</c:v>
                </c:pt>
                <c:pt idx="480">
                  <c:v>9.6</c:v>
                </c:pt>
                <c:pt idx="481">
                  <c:v>9.62</c:v>
                </c:pt>
                <c:pt idx="482">
                  <c:v>9.64</c:v>
                </c:pt>
                <c:pt idx="483">
                  <c:v>9.66</c:v>
                </c:pt>
                <c:pt idx="484">
                  <c:v>9.68</c:v>
                </c:pt>
                <c:pt idx="485">
                  <c:v>9.7</c:v>
                </c:pt>
                <c:pt idx="486">
                  <c:v>9.72</c:v>
                </c:pt>
                <c:pt idx="487">
                  <c:v>9.74</c:v>
                </c:pt>
                <c:pt idx="488">
                  <c:v>9.76</c:v>
                </c:pt>
                <c:pt idx="489">
                  <c:v>9.78</c:v>
                </c:pt>
                <c:pt idx="490">
                  <c:v>9.8</c:v>
                </c:pt>
                <c:pt idx="491">
                  <c:v>9.82</c:v>
                </c:pt>
                <c:pt idx="492">
                  <c:v>9.84</c:v>
                </c:pt>
                <c:pt idx="493">
                  <c:v>9.86</c:v>
                </c:pt>
                <c:pt idx="494">
                  <c:v>9.88</c:v>
                </c:pt>
                <c:pt idx="495">
                  <c:v>9.9</c:v>
                </c:pt>
                <c:pt idx="496">
                  <c:v>9.92</c:v>
                </c:pt>
                <c:pt idx="497">
                  <c:v>9.94</c:v>
                </c:pt>
                <c:pt idx="498">
                  <c:v>9.96</c:v>
                </c:pt>
                <c:pt idx="499">
                  <c:v>9.98</c:v>
                </c:pt>
                <c:pt idx="500">
                  <c:v>10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c:v>
                </c:pt>
                <c:pt idx="801">
                  <c:v>16.02</c:v>
                </c:pt>
                <c:pt idx="802">
                  <c:v>16.04</c:v>
                </c:pt>
                <c:pt idx="803">
                  <c:v>16.06</c:v>
                </c:pt>
                <c:pt idx="804">
                  <c:v>16.08</c:v>
                </c:pt>
                <c:pt idx="805">
                  <c:v>16.1</c:v>
                </c:pt>
                <c:pt idx="806">
                  <c:v>16.12</c:v>
                </c:pt>
                <c:pt idx="807">
                  <c:v>16.14</c:v>
                </c:pt>
                <c:pt idx="808">
                  <c:v>16.16</c:v>
                </c:pt>
                <c:pt idx="809">
                  <c:v>16.18</c:v>
                </c:pt>
                <c:pt idx="810">
                  <c:v>16.2</c:v>
                </c:pt>
                <c:pt idx="811">
                  <c:v>16.22</c:v>
                </c:pt>
                <c:pt idx="812">
                  <c:v>16.24</c:v>
                </c:pt>
                <c:pt idx="813">
                  <c:v>16.26</c:v>
                </c:pt>
                <c:pt idx="814">
                  <c:v>16.28</c:v>
                </c:pt>
                <c:pt idx="815">
                  <c:v>16.3</c:v>
                </c:pt>
                <c:pt idx="816">
                  <c:v>16.32</c:v>
                </c:pt>
                <c:pt idx="817">
                  <c:v>16.34</c:v>
                </c:pt>
                <c:pt idx="818">
                  <c:v>16.36</c:v>
                </c:pt>
                <c:pt idx="819">
                  <c:v>16.38</c:v>
                </c:pt>
                <c:pt idx="820">
                  <c:v>16.4</c:v>
                </c:pt>
                <c:pt idx="821">
                  <c:v>16.42</c:v>
                </c:pt>
                <c:pt idx="822">
                  <c:v>16.44</c:v>
                </c:pt>
                <c:pt idx="823">
                  <c:v>16.46</c:v>
                </c:pt>
                <c:pt idx="824">
                  <c:v>16.48</c:v>
                </c:pt>
                <c:pt idx="825">
                  <c:v>16.5</c:v>
                </c:pt>
                <c:pt idx="826">
                  <c:v>16.52</c:v>
                </c:pt>
                <c:pt idx="827">
                  <c:v>16.54</c:v>
                </c:pt>
                <c:pt idx="828">
                  <c:v>16.56</c:v>
                </c:pt>
                <c:pt idx="829">
                  <c:v>16.58</c:v>
                </c:pt>
                <c:pt idx="830">
                  <c:v>16.6</c:v>
                </c:pt>
                <c:pt idx="831">
                  <c:v>16.62</c:v>
                </c:pt>
                <c:pt idx="832">
                  <c:v>16.64</c:v>
                </c:pt>
                <c:pt idx="833">
                  <c:v>16.66</c:v>
                </c:pt>
                <c:pt idx="834">
                  <c:v>16.68</c:v>
                </c:pt>
                <c:pt idx="835">
                  <c:v>16.7</c:v>
                </c:pt>
                <c:pt idx="836">
                  <c:v>16.72</c:v>
                </c:pt>
                <c:pt idx="837">
                  <c:v>16.74</c:v>
                </c:pt>
                <c:pt idx="838">
                  <c:v>16.76</c:v>
                </c:pt>
                <c:pt idx="839">
                  <c:v>16.78</c:v>
                </c:pt>
                <c:pt idx="840">
                  <c:v>16.8</c:v>
                </c:pt>
                <c:pt idx="841">
                  <c:v>16.82</c:v>
                </c:pt>
                <c:pt idx="842">
                  <c:v>16.84</c:v>
                </c:pt>
                <c:pt idx="843">
                  <c:v>16.86</c:v>
                </c:pt>
                <c:pt idx="844">
                  <c:v>16.88</c:v>
                </c:pt>
                <c:pt idx="845">
                  <c:v>16.9</c:v>
                </c:pt>
                <c:pt idx="846">
                  <c:v>16.92</c:v>
                </c:pt>
                <c:pt idx="847">
                  <c:v>16.94</c:v>
                </c:pt>
                <c:pt idx="848">
                  <c:v>16.96</c:v>
                </c:pt>
                <c:pt idx="849">
                  <c:v>16.98</c:v>
                </c:pt>
                <c:pt idx="850">
                  <c:v>17</c:v>
                </c:pt>
                <c:pt idx="851">
                  <c:v>17.02</c:v>
                </c:pt>
                <c:pt idx="852">
                  <c:v>17.04</c:v>
                </c:pt>
                <c:pt idx="853">
                  <c:v>17.06</c:v>
                </c:pt>
                <c:pt idx="854">
                  <c:v>17.08</c:v>
                </c:pt>
                <c:pt idx="855">
                  <c:v>17.1</c:v>
                </c:pt>
                <c:pt idx="856">
                  <c:v>17.12</c:v>
                </c:pt>
                <c:pt idx="857">
                  <c:v>17.14</c:v>
                </c:pt>
                <c:pt idx="858">
                  <c:v>17.16</c:v>
                </c:pt>
                <c:pt idx="859">
                  <c:v>17.18</c:v>
                </c:pt>
                <c:pt idx="860">
                  <c:v>17.2</c:v>
                </c:pt>
                <c:pt idx="861">
                  <c:v>17.22</c:v>
                </c:pt>
                <c:pt idx="862">
                  <c:v>17.24</c:v>
                </c:pt>
                <c:pt idx="863">
                  <c:v>17.26</c:v>
                </c:pt>
                <c:pt idx="864">
                  <c:v>17.28</c:v>
                </c:pt>
                <c:pt idx="865">
                  <c:v>17.3</c:v>
                </c:pt>
                <c:pt idx="866">
                  <c:v>17.32</c:v>
                </c:pt>
                <c:pt idx="867">
                  <c:v>17.34</c:v>
                </c:pt>
                <c:pt idx="868">
                  <c:v>17.36</c:v>
                </c:pt>
                <c:pt idx="869">
                  <c:v>17.38</c:v>
                </c:pt>
                <c:pt idx="870">
                  <c:v>17.4</c:v>
                </c:pt>
                <c:pt idx="871">
                  <c:v>17.42</c:v>
                </c:pt>
                <c:pt idx="872">
                  <c:v>17.44</c:v>
                </c:pt>
                <c:pt idx="873">
                  <c:v>17.46</c:v>
                </c:pt>
                <c:pt idx="874">
                  <c:v>17.48</c:v>
                </c:pt>
                <c:pt idx="875">
                  <c:v>17.5</c:v>
                </c:pt>
                <c:pt idx="876">
                  <c:v>17.52</c:v>
                </c:pt>
                <c:pt idx="877">
                  <c:v>17.54</c:v>
                </c:pt>
                <c:pt idx="878">
                  <c:v>17.56</c:v>
                </c:pt>
                <c:pt idx="879">
                  <c:v>17.58</c:v>
                </c:pt>
                <c:pt idx="880">
                  <c:v>17.6</c:v>
                </c:pt>
                <c:pt idx="881">
                  <c:v>17.62</c:v>
                </c:pt>
                <c:pt idx="882">
                  <c:v>17.64</c:v>
                </c:pt>
                <c:pt idx="883">
                  <c:v>17.66</c:v>
                </c:pt>
                <c:pt idx="884">
                  <c:v>17.68</c:v>
                </c:pt>
                <c:pt idx="885">
                  <c:v>17.7</c:v>
                </c:pt>
                <c:pt idx="886">
                  <c:v>17.72</c:v>
                </c:pt>
                <c:pt idx="887">
                  <c:v>17.74</c:v>
                </c:pt>
                <c:pt idx="888">
                  <c:v>17.76</c:v>
                </c:pt>
                <c:pt idx="889">
                  <c:v>17.78</c:v>
                </c:pt>
                <c:pt idx="890">
                  <c:v>17.8</c:v>
                </c:pt>
                <c:pt idx="891">
                  <c:v>17.82</c:v>
                </c:pt>
                <c:pt idx="892">
                  <c:v>17.84</c:v>
                </c:pt>
                <c:pt idx="893">
                  <c:v>17.86</c:v>
                </c:pt>
                <c:pt idx="894">
                  <c:v>17.88</c:v>
                </c:pt>
                <c:pt idx="895">
                  <c:v>17.9</c:v>
                </c:pt>
                <c:pt idx="896">
                  <c:v>17.92</c:v>
                </c:pt>
                <c:pt idx="897">
                  <c:v>17.94</c:v>
                </c:pt>
                <c:pt idx="898">
                  <c:v>17.96</c:v>
                </c:pt>
                <c:pt idx="899">
                  <c:v>17.98</c:v>
                </c:pt>
                <c:pt idx="900">
                  <c:v>18</c:v>
                </c:pt>
                <c:pt idx="901">
                  <c:v>18.02</c:v>
                </c:pt>
                <c:pt idx="902">
                  <c:v>18.04</c:v>
                </c:pt>
                <c:pt idx="903">
                  <c:v>18.06</c:v>
                </c:pt>
                <c:pt idx="904">
                  <c:v>18.08</c:v>
                </c:pt>
                <c:pt idx="905">
                  <c:v>18.1</c:v>
                </c:pt>
                <c:pt idx="906">
                  <c:v>18.12</c:v>
                </c:pt>
                <c:pt idx="907">
                  <c:v>18.14</c:v>
                </c:pt>
                <c:pt idx="908">
                  <c:v>18.16</c:v>
                </c:pt>
                <c:pt idx="909">
                  <c:v>18.18</c:v>
                </c:pt>
                <c:pt idx="910">
                  <c:v>18.2</c:v>
                </c:pt>
                <c:pt idx="911">
                  <c:v>18.22</c:v>
                </c:pt>
                <c:pt idx="912">
                  <c:v>18.24</c:v>
                </c:pt>
                <c:pt idx="913">
                  <c:v>18.26</c:v>
                </c:pt>
                <c:pt idx="914">
                  <c:v>18.28</c:v>
                </c:pt>
                <c:pt idx="915">
                  <c:v>18.3</c:v>
                </c:pt>
                <c:pt idx="916">
                  <c:v>18.32</c:v>
                </c:pt>
                <c:pt idx="917">
                  <c:v>18.34</c:v>
                </c:pt>
                <c:pt idx="918">
                  <c:v>18.36</c:v>
                </c:pt>
                <c:pt idx="919">
                  <c:v>18.38</c:v>
                </c:pt>
                <c:pt idx="920">
                  <c:v>18.4</c:v>
                </c:pt>
                <c:pt idx="921">
                  <c:v>18.42</c:v>
                </c:pt>
                <c:pt idx="922">
                  <c:v>18.44</c:v>
                </c:pt>
                <c:pt idx="923">
                  <c:v>18.46</c:v>
                </c:pt>
                <c:pt idx="924">
                  <c:v>18.48</c:v>
                </c:pt>
                <c:pt idx="925">
                  <c:v>18.5</c:v>
                </c:pt>
                <c:pt idx="926">
                  <c:v>18.52</c:v>
                </c:pt>
                <c:pt idx="927">
                  <c:v>18.54</c:v>
                </c:pt>
                <c:pt idx="928">
                  <c:v>18.56</c:v>
                </c:pt>
                <c:pt idx="929">
                  <c:v>18.58</c:v>
                </c:pt>
                <c:pt idx="930">
                  <c:v>18.6</c:v>
                </c:pt>
                <c:pt idx="931">
                  <c:v>18.62</c:v>
                </c:pt>
                <c:pt idx="932">
                  <c:v>18.64</c:v>
                </c:pt>
                <c:pt idx="933">
                  <c:v>18.66</c:v>
                </c:pt>
                <c:pt idx="934">
                  <c:v>18.68</c:v>
                </c:pt>
                <c:pt idx="935">
                  <c:v>18.7</c:v>
                </c:pt>
                <c:pt idx="936">
                  <c:v>18.72</c:v>
                </c:pt>
                <c:pt idx="937">
                  <c:v>18.74</c:v>
                </c:pt>
                <c:pt idx="938">
                  <c:v>18.76</c:v>
                </c:pt>
                <c:pt idx="939">
                  <c:v>18.78</c:v>
                </c:pt>
                <c:pt idx="940">
                  <c:v>18.8</c:v>
                </c:pt>
                <c:pt idx="941">
                  <c:v>18.82</c:v>
                </c:pt>
                <c:pt idx="942">
                  <c:v>18.84</c:v>
                </c:pt>
                <c:pt idx="943">
                  <c:v>18.86</c:v>
                </c:pt>
                <c:pt idx="944">
                  <c:v>18.88</c:v>
                </c:pt>
                <c:pt idx="945">
                  <c:v>18.9</c:v>
                </c:pt>
                <c:pt idx="946">
                  <c:v>18.92</c:v>
                </c:pt>
                <c:pt idx="947">
                  <c:v>18.94</c:v>
                </c:pt>
                <c:pt idx="948">
                  <c:v>18.96</c:v>
                </c:pt>
                <c:pt idx="949">
                  <c:v>18.98</c:v>
                </c:pt>
                <c:pt idx="950">
                  <c:v>19</c:v>
                </c:pt>
                <c:pt idx="951">
                  <c:v>19.02</c:v>
                </c:pt>
                <c:pt idx="952">
                  <c:v>19.04</c:v>
                </c:pt>
                <c:pt idx="953">
                  <c:v>19.06</c:v>
                </c:pt>
                <c:pt idx="954">
                  <c:v>19.08</c:v>
                </c:pt>
                <c:pt idx="955">
                  <c:v>19.1</c:v>
                </c:pt>
                <c:pt idx="956">
                  <c:v>19.12</c:v>
                </c:pt>
                <c:pt idx="957">
                  <c:v>19.14</c:v>
                </c:pt>
                <c:pt idx="958">
                  <c:v>19.16</c:v>
                </c:pt>
                <c:pt idx="959">
                  <c:v>19.18</c:v>
                </c:pt>
                <c:pt idx="960">
                  <c:v>19.2</c:v>
                </c:pt>
                <c:pt idx="961">
                  <c:v>19.22</c:v>
                </c:pt>
                <c:pt idx="962">
                  <c:v>19.24</c:v>
                </c:pt>
                <c:pt idx="963">
                  <c:v>19.26</c:v>
                </c:pt>
                <c:pt idx="964">
                  <c:v>19.28</c:v>
                </c:pt>
                <c:pt idx="965">
                  <c:v>19.3</c:v>
                </c:pt>
                <c:pt idx="966">
                  <c:v>19.32</c:v>
                </c:pt>
                <c:pt idx="967">
                  <c:v>19.34</c:v>
                </c:pt>
                <c:pt idx="968">
                  <c:v>19.36</c:v>
                </c:pt>
                <c:pt idx="969">
                  <c:v>19.38</c:v>
                </c:pt>
                <c:pt idx="970">
                  <c:v>19.4</c:v>
                </c:pt>
                <c:pt idx="971">
                  <c:v>19.42</c:v>
                </c:pt>
                <c:pt idx="972">
                  <c:v>19.44</c:v>
                </c:pt>
                <c:pt idx="973">
                  <c:v>19.46</c:v>
                </c:pt>
                <c:pt idx="974">
                  <c:v>19.48</c:v>
                </c:pt>
                <c:pt idx="975">
                  <c:v>19.5</c:v>
                </c:pt>
                <c:pt idx="976">
                  <c:v>19.52</c:v>
                </c:pt>
                <c:pt idx="977">
                  <c:v>19.54</c:v>
                </c:pt>
                <c:pt idx="978">
                  <c:v>19.56</c:v>
                </c:pt>
                <c:pt idx="979">
                  <c:v>19.58</c:v>
                </c:pt>
                <c:pt idx="980">
                  <c:v>19.6</c:v>
                </c:pt>
                <c:pt idx="981">
                  <c:v>19.62</c:v>
                </c:pt>
                <c:pt idx="982">
                  <c:v>19.64</c:v>
                </c:pt>
                <c:pt idx="983">
                  <c:v>19.66</c:v>
                </c:pt>
                <c:pt idx="984">
                  <c:v>19.68</c:v>
                </c:pt>
                <c:pt idx="985">
                  <c:v>19.7</c:v>
                </c:pt>
                <c:pt idx="986">
                  <c:v>19.72</c:v>
                </c:pt>
                <c:pt idx="987">
                  <c:v>19.74</c:v>
                </c:pt>
                <c:pt idx="988">
                  <c:v>19.76</c:v>
                </c:pt>
                <c:pt idx="989">
                  <c:v>19.78</c:v>
                </c:pt>
                <c:pt idx="990">
                  <c:v>19.8</c:v>
                </c:pt>
                <c:pt idx="991">
                  <c:v>19.82</c:v>
                </c:pt>
                <c:pt idx="992">
                  <c:v>19.84</c:v>
                </c:pt>
                <c:pt idx="993">
                  <c:v>19.86</c:v>
                </c:pt>
                <c:pt idx="994">
                  <c:v>19.88</c:v>
                </c:pt>
                <c:pt idx="995">
                  <c:v>19.9</c:v>
                </c:pt>
                <c:pt idx="996">
                  <c:v>19.92</c:v>
                </c:pt>
                <c:pt idx="997">
                  <c:v>19.94</c:v>
                </c:pt>
                <c:pt idx="998">
                  <c:v>19.96</c:v>
                </c:pt>
                <c:pt idx="999">
                  <c:v>19.98</c:v>
                </c:pt>
                <c:pt idx="1000">
                  <c:v>20</c:v>
                </c:pt>
                <c:pt idx="1001">
                  <c:v>20.02</c:v>
                </c:pt>
                <c:pt idx="1002">
                  <c:v>20.04</c:v>
                </c:pt>
                <c:pt idx="1003">
                  <c:v>20.06</c:v>
                </c:pt>
                <c:pt idx="1004">
                  <c:v>20.08</c:v>
                </c:pt>
                <c:pt idx="1005">
                  <c:v>20.1</c:v>
                </c:pt>
                <c:pt idx="1006">
                  <c:v>20.12</c:v>
                </c:pt>
                <c:pt idx="1007">
                  <c:v>20.14</c:v>
                </c:pt>
                <c:pt idx="1008">
                  <c:v>20.16</c:v>
                </c:pt>
                <c:pt idx="1009">
                  <c:v>20.18</c:v>
                </c:pt>
                <c:pt idx="1010">
                  <c:v>20.2</c:v>
                </c:pt>
                <c:pt idx="1011">
                  <c:v>20.22</c:v>
                </c:pt>
                <c:pt idx="1012">
                  <c:v>20.24</c:v>
                </c:pt>
                <c:pt idx="1013">
                  <c:v>20.26</c:v>
                </c:pt>
                <c:pt idx="1014">
                  <c:v>20.28</c:v>
                </c:pt>
                <c:pt idx="1015">
                  <c:v>20.3</c:v>
                </c:pt>
                <c:pt idx="1016">
                  <c:v>20.32</c:v>
                </c:pt>
                <c:pt idx="1017">
                  <c:v>20.34</c:v>
                </c:pt>
                <c:pt idx="1018">
                  <c:v>20.36</c:v>
                </c:pt>
                <c:pt idx="1019">
                  <c:v>20.38</c:v>
                </c:pt>
                <c:pt idx="1020">
                  <c:v>20.4</c:v>
                </c:pt>
                <c:pt idx="1021">
                  <c:v>20.42</c:v>
                </c:pt>
                <c:pt idx="1022">
                  <c:v>20.44</c:v>
                </c:pt>
                <c:pt idx="1023">
                  <c:v>20.46</c:v>
                </c:pt>
                <c:pt idx="1024">
                  <c:v>20.48</c:v>
                </c:pt>
                <c:pt idx="1025">
                  <c:v>20.5</c:v>
                </c:pt>
                <c:pt idx="1026">
                  <c:v>20.52</c:v>
                </c:pt>
                <c:pt idx="1027">
                  <c:v>20.54</c:v>
                </c:pt>
                <c:pt idx="1028">
                  <c:v>20.56</c:v>
                </c:pt>
                <c:pt idx="1029">
                  <c:v>20.58</c:v>
                </c:pt>
                <c:pt idx="1030">
                  <c:v>20.6</c:v>
                </c:pt>
                <c:pt idx="1031">
                  <c:v>20.62</c:v>
                </c:pt>
                <c:pt idx="1032">
                  <c:v>20.64</c:v>
                </c:pt>
                <c:pt idx="1033">
                  <c:v>20.66</c:v>
                </c:pt>
                <c:pt idx="1034">
                  <c:v>20.68</c:v>
                </c:pt>
                <c:pt idx="1035">
                  <c:v>20.7</c:v>
                </c:pt>
                <c:pt idx="1036">
                  <c:v>20.72</c:v>
                </c:pt>
                <c:pt idx="1037">
                  <c:v>20.74</c:v>
                </c:pt>
                <c:pt idx="1038">
                  <c:v>20.76</c:v>
                </c:pt>
                <c:pt idx="1039">
                  <c:v>20.78</c:v>
                </c:pt>
                <c:pt idx="1040">
                  <c:v>20.8</c:v>
                </c:pt>
                <c:pt idx="1041">
                  <c:v>20.82</c:v>
                </c:pt>
                <c:pt idx="1042">
                  <c:v>20.84</c:v>
                </c:pt>
                <c:pt idx="1043">
                  <c:v>20.86</c:v>
                </c:pt>
                <c:pt idx="1044">
                  <c:v>20.88</c:v>
                </c:pt>
                <c:pt idx="1045">
                  <c:v>20.9</c:v>
                </c:pt>
                <c:pt idx="1046">
                  <c:v>20.92</c:v>
                </c:pt>
                <c:pt idx="1047">
                  <c:v>20.94</c:v>
                </c:pt>
                <c:pt idx="1048">
                  <c:v>20.96</c:v>
                </c:pt>
                <c:pt idx="1049">
                  <c:v>20.98</c:v>
                </c:pt>
                <c:pt idx="1050">
                  <c:v>21</c:v>
                </c:pt>
                <c:pt idx="1051">
                  <c:v>21.02</c:v>
                </c:pt>
                <c:pt idx="1052">
                  <c:v>21.04</c:v>
                </c:pt>
                <c:pt idx="1053">
                  <c:v>21.06</c:v>
                </c:pt>
                <c:pt idx="1054">
                  <c:v>21.08</c:v>
                </c:pt>
                <c:pt idx="1055">
                  <c:v>21.1</c:v>
                </c:pt>
                <c:pt idx="1056">
                  <c:v>21.12</c:v>
                </c:pt>
                <c:pt idx="1057">
                  <c:v>21.14</c:v>
                </c:pt>
                <c:pt idx="1058">
                  <c:v>21.16</c:v>
                </c:pt>
                <c:pt idx="1059">
                  <c:v>21.18</c:v>
                </c:pt>
                <c:pt idx="1060">
                  <c:v>21.2</c:v>
                </c:pt>
                <c:pt idx="1061">
                  <c:v>21.22</c:v>
                </c:pt>
                <c:pt idx="1062">
                  <c:v>21.24</c:v>
                </c:pt>
                <c:pt idx="1063">
                  <c:v>21.26</c:v>
                </c:pt>
                <c:pt idx="1064">
                  <c:v>21.28</c:v>
                </c:pt>
                <c:pt idx="1065">
                  <c:v>21.3</c:v>
                </c:pt>
                <c:pt idx="1066">
                  <c:v>21.32</c:v>
                </c:pt>
                <c:pt idx="1067">
                  <c:v>21.34</c:v>
                </c:pt>
                <c:pt idx="1068">
                  <c:v>21.36</c:v>
                </c:pt>
                <c:pt idx="1069">
                  <c:v>21.38</c:v>
                </c:pt>
                <c:pt idx="1070">
                  <c:v>21.4</c:v>
                </c:pt>
                <c:pt idx="1071">
                  <c:v>21.42</c:v>
                </c:pt>
                <c:pt idx="1072">
                  <c:v>21.44</c:v>
                </c:pt>
                <c:pt idx="1073">
                  <c:v>21.46</c:v>
                </c:pt>
                <c:pt idx="1074">
                  <c:v>21.48</c:v>
                </c:pt>
                <c:pt idx="1075">
                  <c:v>21.5</c:v>
                </c:pt>
                <c:pt idx="1076">
                  <c:v>21.52</c:v>
                </c:pt>
                <c:pt idx="1077">
                  <c:v>21.54</c:v>
                </c:pt>
                <c:pt idx="1078">
                  <c:v>21.56</c:v>
                </c:pt>
                <c:pt idx="1079">
                  <c:v>21.58</c:v>
                </c:pt>
                <c:pt idx="1080">
                  <c:v>21.6</c:v>
                </c:pt>
                <c:pt idx="1081">
                  <c:v>21.62</c:v>
                </c:pt>
                <c:pt idx="1082">
                  <c:v>21.64</c:v>
                </c:pt>
                <c:pt idx="1083">
                  <c:v>21.66</c:v>
                </c:pt>
                <c:pt idx="1084">
                  <c:v>21.68</c:v>
                </c:pt>
                <c:pt idx="1085">
                  <c:v>21.7</c:v>
                </c:pt>
                <c:pt idx="1086">
                  <c:v>21.72</c:v>
                </c:pt>
                <c:pt idx="1087">
                  <c:v>21.74</c:v>
                </c:pt>
                <c:pt idx="1088">
                  <c:v>21.76</c:v>
                </c:pt>
                <c:pt idx="1089">
                  <c:v>21.78</c:v>
                </c:pt>
                <c:pt idx="1090">
                  <c:v>21.8</c:v>
                </c:pt>
                <c:pt idx="1091">
                  <c:v>21.82</c:v>
                </c:pt>
                <c:pt idx="1092">
                  <c:v>21.84</c:v>
                </c:pt>
                <c:pt idx="1093">
                  <c:v>21.86</c:v>
                </c:pt>
                <c:pt idx="1094">
                  <c:v>21.88</c:v>
                </c:pt>
                <c:pt idx="1095">
                  <c:v>21.9</c:v>
                </c:pt>
                <c:pt idx="1096">
                  <c:v>21.92</c:v>
                </c:pt>
                <c:pt idx="1097">
                  <c:v>21.94</c:v>
                </c:pt>
                <c:pt idx="1098">
                  <c:v>21.96</c:v>
                </c:pt>
                <c:pt idx="1099">
                  <c:v>21.98</c:v>
                </c:pt>
                <c:pt idx="1100">
                  <c:v>22</c:v>
                </c:pt>
                <c:pt idx="1101">
                  <c:v>22.02</c:v>
                </c:pt>
                <c:pt idx="1102">
                  <c:v>22.04</c:v>
                </c:pt>
                <c:pt idx="1103">
                  <c:v>22.06</c:v>
                </c:pt>
                <c:pt idx="1104">
                  <c:v>22.08</c:v>
                </c:pt>
                <c:pt idx="1105">
                  <c:v>22.1</c:v>
                </c:pt>
                <c:pt idx="1106">
                  <c:v>22.12</c:v>
                </c:pt>
                <c:pt idx="1107">
                  <c:v>22.14</c:v>
                </c:pt>
                <c:pt idx="1108">
                  <c:v>22.16</c:v>
                </c:pt>
                <c:pt idx="1109">
                  <c:v>22.18</c:v>
                </c:pt>
                <c:pt idx="1110">
                  <c:v>22.2</c:v>
                </c:pt>
                <c:pt idx="1111">
                  <c:v>22.22</c:v>
                </c:pt>
                <c:pt idx="1112">
                  <c:v>22.24</c:v>
                </c:pt>
                <c:pt idx="1113">
                  <c:v>22.26</c:v>
                </c:pt>
                <c:pt idx="1114">
                  <c:v>22.28</c:v>
                </c:pt>
                <c:pt idx="1115">
                  <c:v>22.3</c:v>
                </c:pt>
                <c:pt idx="1116">
                  <c:v>22.32</c:v>
                </c:pt>
                <c:pt idx="1117">
                  <c:v>22.34</c:v>
                </c:pt>
                <c:pt idx="1118">
                  <c:v>22.36</c:v>
                </c:pt>
                <c:pt idx="1119">
                  <c:v>22.379999</c:v>
                </c:pt>
                <c:pt idx="1120">
                  <c:v>22.399999</c:v>
                </c:pt>
                <c:pt idx="1121">
                  <c:v>22.419999</c:v>
                </c:pt>
                <c:pt idx="1122">
                  <c:v>22.439999</c:v>
                </c:pt>
                <c:pt idx="1123">
                  <c:v>22.459999</c:v>
                </c:pt>
                <c:pt idx="1124">
                  <c:v>22.479999</c:v>
                </c:pt>
                <c:pt idx="1125">
                  <c:v>22.499999</c:v>
                </c:pt>
                <c:pt idx="1126">
                  <c:v>22.519999</c:v>
                </c:pt>
                <c:pt idx="1127">
                  <c:v>22.539999</c:v>
                </c:pt>
                <c:pt idx="1128">
                  <c:v>22.559999</c:v>
                </c:pt>
                <c:pt idx="1129">
                  <c:v>22.579999</c:v>
                </c:pt>
                <c:pt idx="1130">
                  <c:v>22.599999</c:v>
                </c:pt>
                <c:pt idx="1131">
                  <c:v>22.619999</c:v>
                </c:pt>
                <c:pt idx="1132">
                  <c:v>22.639999</c:v>
                </c:pt>
                <c:pt idx="1133">
                  <c:v>22.659999</c:v>
                </c:pt>
                <c:pt idx="1134">
                  <c:v>22.679999</c:v>
                </c:pt>
                <c:pt idx="1135">
                  <c:v>22.699999</c:v>
                </c:pt>
                <c:pt idx="1136">
                  <c:v>22.719999</c:v>
                </c:pt>
                <c:pt idx="1137">
                  <c:v>22.739999</c:v>
                </c:pt>
                <c:pt idx="1138">
                  <c:v>22.759999</c:v>
                </c:pt>
                <c:pt idx="1139">
                  <c:v>22.779999</c:v>
                </c:pt>
                <c:pt idx="1140">
                  <c:v>22.799999</c:v>
                </c:pt>
                <c:pt idx="1141">
                  <c:v>22.819999</c:v>
                </c:pt>
                <c:pt idx="1142">
                  <c:v>22.839999</c:v>
                </c:pt>
                <c:pt idx="1143">
                  <c:v>22.859999</c:v>
                </c:pt>
                <c:pt idx="1144">
                  <c:v>22.879999</c:v>
                </c:pt>
                <c:pt idx="1145">
                  <c:v>22.899999</c:v>
                </c:pt>
                <c:pt idx="1146">
                  <c:v>22.919999</c:v>
                </c:pt>
                <c:pt idx="1147">
                  <c:v>22.939999</c:v>
                </c:pt>
                <c:pt idx="1148">
                  <c:v>22.959999</c:v>
                </c:pt>
                <c:pt idx="1149">
                  <c:v>22.979999</c:v>
                </c:pt>
                <c:pt idx="1150">
                  <c:v>22.999999</c:v>
                </c:pt>
                <c:pt idx="1151">
                  <c:v>23.019999</c:v>
                </c:pt>
                <c:pt idx="1152">
                  <c:v>23.039999</c:v>
                </c:pt>
                <c:pt idx="1153">
                  <c:v>23.059999</c:v>
                </c:pt>
                <c:pt idx="1154">
                  <c:v>23.079999</c:v>
                </c:pt>
                <c:pt idx="1155">
                  <c:v>23.099999</c:v>
                </c:pt>
                <c:pt idx="1156">
                  <c:v>23.119999</c:v>
                </c:pt>
                <c:pt idx="1157">
                  <c:v>23.139999</c:v>
                </c:pt>
                <c:pt idx="1158">
                  <c:v>23.159999</c:v>
                </c:pt>
                <c:pt idx="1159">
                  <c:v>23.179999</c:v>
                </c:pt>
                <c:pt idx="1160">
                  <c:v>23.199999</c:v>
                </c:pt>
                <c:pt idx="1161">
                  <c:v>23.219999</c:v>
                </c:pt>
                <c:pt idx="1162">
                  <c:v>23.239999</c:v>
                </c:pt>
                <c:pt idx="1163">
                  <c:v>23.259999</c:v>
                </c:pt>
                <c:pt idx="1164">
                  <c:v>23.279999</c:v>
                </c:pt>
                <c:pt idx="1165">
                  <c:v>23.299999</c:v>
                </c:pt>
                <c:pt idx="1166">
                  <c:v>23.319999</c:v>
                </c:pt>
                <c:pt idx="1167">
                  <c:v>23.339999</c:v>
                </c:pt>
                <c:pt idx="1168">
                  <c:v>23.359999</c:v>
                </c:pt>
                <c:pt idx="1169">
                  <c:v>23.379999</c:v>
                </c:pt>
                <c:pt idx="1170">
                  <c:v>23.399999</c:v>
                </c:pt>
                <c:pt idx="1171">
                  <c:v>23.419999</c:v>
                </c:pt>
                <c:pt idx="1172">
                  <c:v>23.439999</c:v>
                </c:pt>
                <c:pt idx="1173">
                  <c:v>23.459999</c:v>
                </c:pt>
                <c:pt idx="1174">
                  <c:v>23.479999</c:v>
                </c:pt>
                <c:pt idx="1175">
                  <c:v>23.499999</c:v>
                </c:pt>
                <c:pt idx="1176">
                  <c:v>23.519999</c:v>
                </c:pt>
                <c:pt idx="1177">
                  <c:v>23.539999</c:v>
                </c:pt>
                <c:pt idx="1178">
                  <c:v>23.559999</c:v>
                </c:pt>
                <c:pt idx="1179">
                  <c:v>23.579999</c:v>
                </c:pt>
                <c:pt idx="1180">
                  <c:v>23.599999</c:v>
                </c:pt>
                <c:pt idx="1181">
                  <c:v>23.619999</c:v>
                </c:pt>
                <c:pt idx="1182">
                  <c:v>23.639999</c:v>
                </c:pt>
                <c:pt idx="1183">
                  <c:v>23.659999</c:v>
                </c:pt>
                <c:pt idx="1184">
                  <c:v>23.679999</c:v>
                </c:pt>
                <c:pt idx="1185">
                  <c:v>23.699999</c:v>
                </c:pt>
                <c:pt idx="1186">
                  <c:v>23.719999</c:v>
                </c:pt>
                <c:pt idx="1187">
                  <c:v>23.739999</c:v>
                </c:pt>
                <c:pt idx="1188">
                  <c:v>23.759999</c:v>
                </c:pt>
                <c:pt idx="1189">
                  <c:v>23.779999</c:v>
                </c:pt>
                <c:pt idx="1190">
                  <c:v>23.799999</c:v>
                </c:pt>
                <c:pt idx="1191">
                  <c:v>23.819999</c:v>
                </c:pt>
                <c:pt idx="1192">
                  <c:v>23.839999</c:v>
                </c:pt>
                <c:pt idx="1193">
                  <c:v>23.859999</c:v>
                </c:pt>
                <c:pt idx="1194">
                  <c:v>23.879999</c:v>
                </c:pt>
                <c:pt idx="1195">
                  <c:v>23.899999</c:v>
                </c:pt>
                <c:pt idx="1196">
                  <c:v>23.919999</c:v>
                </c:pt>
                <c:pt idx="1197">
                  <c:v>23.939999</c:v>
                </c:pt>
                <c:pt idx="1198">
                  <c:v>23.959999</c:v>
                </c:pt>
                <c:pt idx="1199">
                  <c:v>23.979999</c:v>
                </c:pt>
                <c:pt idx="1200">
                  <c:v>23.999999</c:v>
                </c:pt>
                <c:pt idx="1201">
                  <c:v>24.019999</c:v>
                </c:pt>
                <c:pt idx="1202">
                  <c:v>24.039999</c:v>
                </c:pt>
                <c:pt idx="1203">
                  <c:v>24.059999</c:v>
                </c:pt>
                <c:pt idx="1204">
                  <c:v>24.079999</c:v>
                </c:pt>
                <c:pt idx="1205">
                  <c:v>24.099999</c:v>
                </c:pt>
                <c:pt idx="1206">
                  <c:v>24.119999</c:v>
                </c:pt>
                <c:pt idx="1207">
                  <c:v>24.139999</c:v>
                </c:pt>
                <c:pt idx="1208">
                  <c:v>24.159999</c:v>
                </c:pt>
                <c:pt idx="1209">
                  <c:v>24.179999</c:v>
                </c:pt>
                <c:pt idx="1210">
                  <c:v>24.199999</c:v>
                </c:pt>
                <c:pt idx="1211">
                  <c:v>24.219999</c:v>
                </c:pt>
                <c:pt idx="1212">
                  <c:v>24.239999</c:v>
                </c:pt>
                <c:pt idx="1213">
                  <c:v>24.259999</c:v>
                </c:pt>
                <c:pt idx="1214">
                  <c:v>24.279999</c:v>
                </c:pt>
                <c:pt idx="1215">
                  <c:v>24.299999</c:v>
                </c:pt>
                <c:pt idx="1216">
                  <c:v>24.319999</c:v>
                </c:pt>
                <c:pt idx="1217">
                  <c:v>24.339999</c:v>
                </c:pt>
                <c:pt idx="1218">
                  <c:v>24.359999</c:v>
                </c:pt>
                <c:pt idx="1219">
                  <c:v>24.379999</c:v>
                </c:pt>
                <c:pt idx="1220">
                  <c:v>24.399999</c:v>
                </c:pt>
                <c:pt idx="1221">
                  <c:v>24.419999</c:v>
                </c:pt>
                <c:pt idx="1222">
                  <c:v>24.439999</c:v>
                </c:pt>
                <c:pt idx="1223">
                  <c:v>24.459999</c:v>
                </c:pt>
                <c:pt idx="1224">
                  <c:v>24.479999</c:v>
                </c:pt>
                <c:pt idx="1225">
                  <c:v>24.499999</c:v>
                </c:pt>
                <c:pt idx="1226">
                  <c:v>24.519999</c:v>
                </c:pt>
                <c:pt idx="1227">
                  <c:v>24.539999</c:v>
                </c:pt>
                <c:pt idx="1228">
                  <c:v>24.559999</c:v>
                </c:pt>
                <c:pt idx="1229">
                  <c:v>24.579999</c:v>
                </c:pt>
                <c:pt idx="1230">
                  <c:v>24.599999</c:v>
                </c:pt>
                <c:pt idx="1231">
                  <c:v>24.619999</c:v>
                </c:pt>
                <c:pt idx="1232">
                  <c:v>24.639999</c:v>
                </c:pt>
                <c:pt idx="1233">
                  <c:v>24.659999</c:v>
                </c:pt>
                <c:pt idx="1234">
                  <c:v>24.679999</c:v>
                </c:pt>
                <c:pt idx="1235">
                  <c:v>24.699999</c:v>
                </c:pt>
                <c:pt idx="1236">
                  <c:v>24.719999</c:v>
                </c:pt>
                <c:pt idx="1237">
                  <c:v>24.739999</c:v>
                </c:pt>
                <c:pt idx="1238">
                  <c:v>24.759999</c:v>
                </c:pt>
                <c:pt idx="1239">
                  <c:v>24.779999</c:v>
                </c:pt>
                <c:pt idx="1240">
                  <c:v>24.799999</c:v>
                </c:pt>
                <c:pt idx="1241">
                  <c:v>24.819999</c:v>
                </c:pt>
                <c:pt idx="1242">
                  <c:v>24.839999</c:v>
                </c:pt>
                <c:pt idx="1243">
                  <c:v>24.859999</c:v>
                </c:pt>
                <c:pt idx="1244">
                  <c:v>24.879999</c:v>
                </c:pt>
                <c:pt idx="1245">
                  <c:v>24.899999</c:v>
                </c:pt>
                <c:pt idx="1246">
                  <c:v>24.919999</c:v>
                </c:pt>
                <c:pt idx="1247">
                  <c:v>24.939999</c:v>
                </c:pt>
                <c:pt idx="1248">
                  <c:v>24.959999</c:v>
                </c:pt>
                <c:pt idx="1249">
                  <c:v>24.979999</c:v>
                </c:pt>
                <c:pt idx="1250">
                  <c:v>24.999999</c:v>
                </c:pt>
                <c:pt idx="1251">
                  <c:v>25.019999</c:v>
                </c:pt>
                <c:pt idx="1252">
                  <c:v>25.039999</c:v>
                </c:pt>
                <c:pt idx="1253">
                  <c:v>25.059999</c:v>
                </c:pt>
                <c:pt idx="1254">
                  <c:v>25.079999</c:v>
                </c:pt>
                <c:pt idx="1255">
                  <c:v>25.099999</c:v>
                </c:pt>
                <c:pt idx="1256">
                  <c:v>25.119999</c:v>
                </c:pt>
                <c:pt idx="1257">
                  <c:v>25.139999</c:v>
                </c:pt>
                <c:pt idx="1258">
                  <c:v>25.159999</c:v>
                </c:pt>
                <c:pt idx="1259">
                  <c:v>25.179999</c:v>
                </c:pt>
                <c:pt idx="1260">
                  <c:v>25.199999</c:v>
                </c:pt>
                <c:pt idx="1261">
                  <c:v>25.219999</c:v>
                </c:pt>
                <c:pt idx="1262">
                  <c:v>25.239999</c:v>
                </c:pt>
                <c:pt idx="1263">
                  <c:v>25.259999</c:v>
                </c:pt>
                <c:pt idx="1264">
                  <c:v>25.279999</c:v>
                </c:pt>
                <c:pt idx="1265">
                  <c:v>25.299999</c:v>
                </c:pt>
                <c:pt idx="1266">
                  <c:v>25.319999</c:v>
                </c:pt>
                <c:pt idx="1267">
                  <c:v>25.339999</c:v>
                </c:pt>
                <c:pt idx="1268">
                  <c:v>25.359999</c:v>
                </c:pt>
                <c:pt idx="1269">
                  <c:v>25.379999</c:v>
                </c:pt>
                <c:pt idx="1270">
                  <c:v>25.399999</c:v>
                </c:pt>
                <c:pt idx="1271">
                  <c:v>25.419999</c:v>
                </c:pt>
                <c:pt idx="1272">
                  <c:v>25.439999</c:v>
                </c:pt>
                <c:pt idx="1273">
                  <c:v>25.459999</c:v>
                </c:pt>
                <c:pt idx="1274">
                  <c:v>25.479999</c:v>
                </c:pt>
                <c:pt idx="1275">
                  <c:v>25.499999</c:v>
                </c:pt>
                <c:pt idx="1276">
                  <c:v>25.519999</c:v>
                </c:pt>
                <c:pt idx="1277">
                  <c:v>25.539999</c:v>
                </c:pt>
                <c:pt idx="1278">
                  <c:v>25.559999</c:v>
                </c:pt>
                <c:pt idx="1279">
                  <c:v>25.579999</c:v>
                </c:pt>
                <c:pt idx="1280">
                  <c:v>25.599999</c:v>
                </c:pt>
                <c:pt idx="1281">
                  <c:v>25.619999</c:v>
                </c:pt>
                <c:pt idx="1282">
                  <c:v>25.639999</c:v>
                </c:pt>
                <c:pt idx="1283">
                  <c:v>25.659999</c:v>
                </c:pt>
                <c:pt idx="1284">
                  <c:v>25.679999</c:v>
                </c:pt>
                <c:pt idx="1285">
                  <c:v>25.699999</c:v>
                </c:pt>
                <c:pt idx="1286">
                  <c:v>25.719999</c:v>
                </c:pt>
                <c:pt idx="1287">
                  <c:v>25.739999</c:v>
                </c:pt>
                <c:pt idx="1288">
                  <c:v>25.759999</c:v>
                </c:pt>
                <c:pt idx="1289">
                  <c:v>25.779999</c:v>
                </c:pt>
                <c:pt idx="1290">
                  <c:v>25.799999</c:v>
                </c:pt>
                <c:pt idx="1291">
                  <c:v>25.819999</c:v>
                </c:pt>
                <c:pt idx="1292">
                  <c:v>25.839999</c:v>
                </c:pt>
                <c:pt idx="1293">
                  <c:v>25.859999</c:v>
                </c:pt>
                <c:pt idx="1294">
                  <c:v>25.879999</c:v>
                </c:pt>
                <c:pt idx="1295">
                  <c:v>25.899999</c:v>
                </c:pt>
                <c:pt idx="1296">
                  <c:v>25.919999</c:v>
                </c:pt>
                <c:pt idx="1297">
                  <c:v>25.939999</c:v>
                </c:pt>
                <c:pt idx="1298">
                  <c:v>25.959999</c:v>
                </c:pt>
                <c:pt idx="1299">
                  <c:v>25.979999</c:v>
                </c:pt>
                <c:pt idx="1300">
                  <c:v>25.999999</c:v>
                </c:pt>
                <c:pt idx="1301">
                  <c:v>26.019999</c:v>
                </c:pt>
                <c:pt idx="1302">
                  <c:v>26.039999</c:v>
                </c:pt>
                <c:pt idx="1303">
                  <c:v>26.059999</c:v>
                </c:pt>
                <c:pt idx="1304">
                  <c:v>26.079999</c:v>
                </c:pt>
                <c:pt idx="1305">
                  <c:v>26.099999</c:v>
                </c:pt>
                <c:pt idx="1306">
                  <c:v>26.119999</c:v>
                </c:pt>
                <c:pt idx="1307">
                  <c:v>26.139999</c:v>
                </c:pt>
                <c:pt idx="1308">
                  <c:v>26.159999</c:v>
                </c:pt>
                <c:pt idx="1309">
                  <c:v>26.179999</c:v>
                </c:pt>
                <c:pt idx="1310">
                  <c:v>26.199999</c:v>
                </c:pt>
                <c:pt idx="1311">
                  <c:v>26.219999</c:v>
                </c:pt>
                <c:pt idx="1312">
                  <c:v>26.239999</c:v>
                </c:pt>
                <c:pt idx="1313">
                  <c:v>26.259999</c:v>
                </c:pt>
                <c:pt idx="1314">
                  <c:v>26.279999</c:v>
                </c:pt>
                <c:pt idx="1315">
                  <c:v>26.299999</c:v>
                </c:pt>
                <c:pt idx="1316">
                  <c:v>26.319999</c:v>
                </c:pt>
                <c:pt idx="1317">
                  <c:v>26.339999</c:v>
                </c:pt>
                <c:pt idx="1318">
                  <c:v>26.359999</c:v>
                </c:pt>
                <c:pt idx="1319">
                  <c:v>26.379999</c:v>
                </c:pt>
                <c:pt idx="1320">
                  <c:v>26.399999</c:v>
                </c:pt>
                <c:pt idx="1321">
                  <c:v>26.419999</c:v>
                </c:pt>
                <c:pt idx="1322">
                  <c:v>26.439999</c:v>
                </c:pt>
                <c:pt idx="1323">
                  <c:v>26.459999</c:v>
                </c:pt>
                <c:pt idx="1324">
                  <c:v>26.479999</c:v>
                </c:pt>
                <c:pt idx="1325">
                  <c:v>26.499999</c:v>
                </c:pt>
                <c:pt idx="1326">
                  <c:v>26.519999</c:v>
                </c:pt>
                <c:pt idx="1327">
                  <c:v>26.539999</c:v>
                </c:pt>
                <c:pt idx="1328">
                  <c:v>26.559999</c:v>
                </c:pt>
                <c:pt idx="1329">
                  <c:v>26.579999</c:v>
                </c:pt>
                <c:pt idx="1330">
                  <c:v>26.599999</c:v>
                </c:pt>
                <c:pt idx="1331">
                  <c:v>26.619999</c:v>
                </c:pt>
                <c:pt idx="1332">
                  <c:v>26.639999</c:v>
                </c:pt>
                <c:pt idx="1333">
                  <c:v>26.659999</c:v>
                </c:pt>
                <c:pt idx="1334">
                  <c:v>26.679999</c:v>
                </c:pt>
                <c:pt idx="1335">
                  <c:v>26.699999</c:v>
                </c:pt>
                <c:pt idx="1336">
                  <c:v>26.719999</c:v>
                </c:pt>
                <c:pt idx="1337">
                  <c:v>26.739999</c:v>
                </c:pt>
                <c:pt idx="1338">
                  <c:v>26.759999</c:v>
                </c:pt>
                <c:pt idx="1339">
                  <c:v>26.779999</c:v>
                </c:pt>
                <c:pt idx="1340">
                  <c:v>26.799999</c:v>
                </c:pt>
                <c:pt idx="1341">
                  <c:v>26.819999</c:v>
                </c:pt>
                <c:pt idx="1342">
                  <c:v>26.839999</c:v>
                </c:pt>
                <c:pt idx="1343">
                  <c:v>26.859999</c:v>
                </c:pt>
                <c:pt idx="1344">
                  <c:v>26.879999</c:v>
                </c:pt>
                <c:pt idx="1345">
                  <c:v>26.899999</c:v>
                </c:pt>
                <c:pt idx="1346">
                  <c:v>26.919999</c:v>
                </c:pt>
                <c:pt idx="1347">
                  <c:v>26.939999</c:v>
                </c:pt>
                <c:pt idx="1348">
                  <c:v>26.959999</c:v>
                </c:pt>
                <c:pt idx="1349">
                  <c:v>26.979999</c:v>
                </c:pt>
                <c:pt idx="1350">
                  <c:v>26.999999</c:v>
                </c:pt>
                <c:pt idx="1351">
                  <c:v>27.019999</c:v>
                </c:pt>
                <c:pt idx="1352">
                  <c:v>27.039999</c:v>
                </c:pt>
                <c:pt idx="1353">
                  <c:v>27.059999</c:v>
                </c:pt>
                <c:pt idx="1354">
                  <c:v>27.079999</c:v>
                </c:pt>
                <c:pt idx="1355">
                  <c:v>27.099999</c:v>
                </c:pt>
                <c:pt idx="1356">
                  <c:v>27.119999</c:v>
                </c:pt>
                <c:pt idx="1357">
                  <c:v>27.139999</c:v>
                </c:pt>
                <c:pt idx="1358">
                  <c:v>27.159999</c:v>
                </c:pt>
                <c:pt idx="1359">
                  <c:v>27.179999</c:v>
                </c:pt>
                <c:pt idx="1360">
                  <c:v>27.199999</c:v>
                </c:pt>
                <c:pt idx="1361">
                  <c:v>27.219999</c:v>
                </c:pt>
                <c:pt idx="1362">
                  <c:v>27.239999</c:v>
                </c:pt>
                <c:pt idx="1363">
                  <c:v>27.259999</c:v>
                </c:pt>
                <c:pt idx="1364">
                  <c:v>27.279999</c:v>
                </c:pt>
                <c:pt idx="1365">
                  <c:v>27.299999</c:v>
                </c:pt>
                <c:pt idx="1366">
                  <c:v>27.319999</c:v>
                </c:pt>
                <c:pt idx="1367">
                  <c:v>27.339999</c:v>
                </c:pt>
                <c:pt idx="1368">
                  <c:v>27.359999</c:v>
                </c:pt>
                <c:pt idx="1369">
                  <c:v>27.379999</c:v>
                </c:pt>
                <c:pt idx="1370">
                  <c:v>27.399999</c:v>
                </c:pt>
                <c:pt idx="1371">
                  <c:v>27.419999</c:v>
                </c:pt>
                <c:pt idx="1372">
                  <c:v>27.439999</c:v>
                </c:pt>
                <c:pt idx="1373">
                  <c:v>27.459999</c:v>
                </c:pt>
                <c:pt idx="1374">
                  <c:v>27.479999</c:v>
                </c:pt>
                <c:pt idx="1375">
                  <c:v>27.499999</c:v>
                </c:pt>
                <c:pt idx="1376">
                  <c:v>27.519999</c:v>
                </c:pt>
                <c:pt idx="1377">
                  <c:v>27.539999</c:v>
                </c:pt>
                <c:pt idx="1378">
                  <c:v>27.559999</c:v>
                </c:pt>
                <c:pt idx="1379">
                  <c:v>27.579999</c:v>
                </c:pt>
                <c:pt idx="1380">
                  <c:v>27.599999</c:v>
                </c:pt>
                <c:pt idx="1381">
                  <c:v>27.619999</c:v>
                </c:pt>
                <c:pt idx="1382">
                  <c:v>27.639999</c:v>
                </c:pt>
                <c:pt idx="1383">
                  <c:v>27.659999</c:v>
                </c:pt>
                <c:pt idx="1384">
                  <c:v>27.679999</c:v>
                </c:pt>
                <c:pt idx="1385">
                  <c:v>27.699999</c:v>
                </c:pt>
                <c:pt idx="1386">
                  <c:v>27.719999</c:v>
                </c:pt>
                <c:pt idx="1387">
                  <c:v>27.739999</c:v>
                </c:pt>
                <c:pt idx="1388">
                  <c:v>27.759999</c:v>
                </c:pt>
                <c:pt idx="1389">
                  <c:v>27.779999</c:v>
                </c:pt>
                <c:pt idx="1390">
                  <c:v>27.799999</c:v>
                </c:pt>
                <c:pt idx="1391">
                  <c:v>27.819999</c:v>
                </c:pt>
                <c:pt idx="1392">
                  <c:v>27.839999</c:v>
                </c:pt>
                <c:pt idx="1393">
                  <c:v>27.859999</c:v>
                </c:pt>
                <c:pt idx="1394">
                  <c:v>27.879999</c:v>
                </c:pt>
                <c:pt idx="1395">
                  <c:v>27.899999</c:v>
                </c:pt>
                <c:pt idx="1396">
                  <c:v>27.919999</c:v>
                </c:pt>
                <c:pt idx="1397">
                  <c:v>27.939999</c:v>
                </c:pt>
                <c:pt idx="1398">
                  <c:v>27.959999</c:v>
                </c:pt>
                <c:pt idx="1399">
                  <c:v>27.979999</c:v>
                </c:pt>
                <c:pt idx="1400">
                  <c:v>27.999999</c:v>
                </c:pt>
                <c:pt idx="1401">
                  <c:v>28.019999</c:v>
                </c:pt>
                <c:pt idx="1402">
                  <c:v>28.039999</c:v>
                </c:pt>
                <c:pt idx="1403">
                  <c:v>28.059999</c:v>
                </c:pt>
                <c:pt idx="1404">
                  <c:v>28.079999</c:v>
                </c:pt>
                <c:pt idx="1405">
                  <c:v>28.099999</c:v>
                </c:pt>
                <c:pt idx="1406">
                  <c:v>28.119999</c:v>
                </c:pt>
                <c:pt idx="1407">
                  <c:v>28.139999</c:v>
                </c:pt>
                <c:pt idx="1408">
                  <c:v>28.159999</c:v>
                </c:pt>
                <c:pt idx="1409">
                  <c:v>28.179999</c:v>
                </c:pt>
                <c:pt idx="1410">
                  <c:v>28.199999</c:v>
                </c:pt>
                <c:pt idx="1411">
                  <c:v>28.219999</c:v>
                </c:pt>
                <c:pt idx="1412">
                  <c:v>28.239999</c:v>
                </c:pt>
                <c:pt idx="1413">
                  <c:v>28.259999</c:v>
                </c:pt>
                <c:pt idx="1414">
                  <c:v>28.279999</c:v>
                </c:pt>
                <c:pt idx="1415">
                  <c:v>28.299999</c:v>
                </c:pt>
                <c:pt idx="1416">
                  <c:v>28.319999</c:v>
                </c:pt>
                <c:pt idx="1417">
                  <c:v>28.339999</c:v>
                </c:pt>
                <c:pt idx="1418">
                  <c:v>28.359999</c:v>
                </c:pt>
                <c:pt idx="1419">
                  <c:v>28.379999</c:v>
                </c:pt>
                <c:pt idx="1420">
                  <c:v>28.399999</c:v>
                </c:pt>
                <c:pt idx="1421">
                  <c:v>28.419999</c:v>
                </c:pt>
                <c:pt idx="1422">
                  <c:v>28.439999</c:v>
                </c:pt>
                <c:pt idx="1423">
                  <c:v>28.459999</c:v>
                </c:pt>
                <c:pt idx="1424">
                  <c:v>28.479999</c:v>
                </c:pt>
                <c:pt idx="1425">
                  <c:v>28.499999</c:v>
                </c:pt>
                <c:pt idx="1426">
                  <c:v>28.519999</c:v>
                </c:pt>
                <c:pt idx="1427">
                  <c:v>28.539999</c:v>
                </c:pt>
                <c:pt idx="1428">
                  <c:v>28.559999</c:v>
                </c:pt>
                <c:pt idx="1429">
                  <c:v>28.579999</c:v>
                </c:pt>
                <c:pt idx="1430">
                  <c:v>28.599999</c:v>
                </c:pt>
                <c:pt idx="1431">
                  <c:v>28.619999</c:v>
                </c:pt>
                <c:pt idx="1432">
                  <c:v>28.639999</c:v>
                </c:pt>
                <c:pt idx="1433">
                  <c:v>28.659999</c:v>
                </c:pt>
                <c:pt idx="1434">
                  <c:v>28.679999</c:v>
                </c:pt>
                <c:pt idx="1435">
                  <c:v>28.699999</c:v>
                </c:pt>
                <c:pt idx="1436">
                  <c:v>28.719999</c:v>
                </c:pt>
                <c:pt idx="1437">
                  <c:v>28.739999</c:v>
                </c:pt>
                <c:pt idx="1438">
                  <c:v>28.759999</c:v>
                </c:pt>
                <c:pt idx="1439">
                  <c:v>28.779999</c:v>
                </c:pt>
                <c:pt idx="1440">
                  <c:v>28.799999</c:v>
                </c:pt>
                <c:pt idx="1441">
                  <c:v>28.819999</c:v>
                </c:pt>
                <c:pt idx="1442">
                  <c:v>28.839999</c:v>
                </c:pt>
                <c:pt idx="1443">
                  <c:v>28.859999</c:v>
                </c:pt>
                <c:pt idx="1444">
                  <c:v>28.879999</c:v>
                </c:pt>
                <c:pt idx="1445">
                  <c:v>28.899999</c:v>
                </c:pt>
                <c:pt idx="1446">
                  <c:v>28.919999</c:v>
                </c:pt>
                <c:pt idx="1447">
                  <c:v>28.939999</c:v>
                </c:pt>
                <c:pt idx="1448">
                  <c:v>28.959999</c:v>
                </c:pt>
                <c:pt idx="1449">
                  <c:v>28.979999</c:v>
                </c:pt>
                <c:pt idx="1450">
                  <c:v>28.999999</c:v>
                </c:pt>
                <c:pt idx="1451">
                  <c:v>29.019999</c:v>
                </c:pt>
                <c:pt idx="1452">
                  <c:v>29.039999</c:v>
                </c:pt>
                <c:pt idx="1453">
                  <c:v>29.059999</c:v>
                </c:pt>
                <c:pt idx="1454">
                  <c:v>29.079999</c:v>
                </c:pt>
                <c:pt idx="1455">
                  <c:v>29.099999</c:v>
                </c:pt>
                <c:pt idx="1456">
                  <c:v>29.119999</c:v>
                </c:pt>
                <c:pt idx="1457">
                  <c:v>29.139999</c:v>
                </c:pt>
                <c:pt idx="1458">
                  <c:v>29.159999</c:v>
                </c:pt>
                <c:pt idx="1459">
                  <c:v>29.179999</c:v>
                </c:pt>
                <c:pt idx="1460">
                  <c:v>29.199999</c:v>
                </c:pt>
                <c:pt idx="1461">
                  <c:v>29.219999</c:v>
                </c:pt>
                <c:pt idx="1462">
                  <c:v>29.239999</c:v>
                </c:pt>
                <c:pt idx="1463">
                  <c:v>29.259999</c:v>
                </c:pt>
                <c:pt idx="1464">
                  <c:v>29.279999</c:v>
                </c:pt>
                <c:pt idx="1465">
                  <c:v>29.299999</c:v>
                </c:pt>
                <c:pt idx="1466">
                  <c:v>29.319999</c:v>
                </c:pt>
                <c:pt idx="1467">
                  <c:v>29.339999</c:v>
                </c:pt>
                <c:pt idx="1468">
                  <c:v>29.359999</c:v>
                </c:pt>
                <c:pt idx="1469">
                  <c:v>29.379999</c:v>
                </c:pt>
                <c:pt idx="1470">
                  <c:v>29.399999</c:v>
                </c:pt>
                <c:pt idx="1471">
                  <c:v>29.419999</c:v>
                </c:pt>
                <c:pt idx="1472">
                  <c:v>29.439999</c:v>
                </c:pt>
                <c:pt idx="1473">
                  <c:v>29.459999</c:v>
                </c:pt>
                <c:pt idx="1474">
                  <c:v>29.479999</c:v>
                </c:pt>
                <c:pt idx="1475">
                  <c:v>29.499999</c:v>
                </c:pt>
                <c:pt idx="1476">
                  <c:v>29.519999</c:v>
                </c:pt>
                <c:pt idx="1477">
                  <c:v>29.539999</c:v>
                </c:pt>
                <c:pt idx="1478">
                  <c:v>29.559999</c:v>
                </c:pt>
                <c:pt idx="1479">
                  <c:v>29.579999</c:v>
                </c:pt>
                <c:pt idx="1480">
                  <c:v>29.599999</c:v>
                </c:pt>
                <c:pt idx="1481">
                  <c:v>29.619999</c:v>
                </c:pt>
                <c:pt idx="1482">
                  <c:v>29.639999</c:v>
                </c:pt>
                <c:pt idx="1483">
                  <c:v>29.659999</c:v>
                </c:pt>
                <c:pt idx="1484">
                  <c:v>29.679999</c:v>
                </c:pt>
                <c:pt idx="1485">
                  <c:v>29.699999</c:v>
                </c:pt>
                <c:pt idx="1486">
                  <c:v>29.719999</c:v>
                </c:pt>
                <c:pt idx="1487">
                  <c:v>29.739999</c:v>
                </c:pt>
                <c:pt idx="1488">
                  <c:v>29.759999</c:v>
                </c:pt>
                <c:pt idx="1489">
                  <c:v>29.779999</c:v>
                </c:pt>
                <c:pt idx="1490">
                  <c:v>29.799999</c:v>
                </c:pt>
                <c:pt idx="1491">
                  <c:v>29.819999</c:v>
                </c:pt>
                <c:pt idx="1492">
                  <c:v>29.839999</c:v>
                </c:pt>
                <c:pt idx="1493">
                  <c:v>29.859999</c:v>
                </c:pt>
                <c:pt idx="1494">
                  <c:v>29.879999</c:v>
                </c:pt>
                <c:pt idx="1495">
                  <c:v>29.899999</c:v>
                </c:pt>
                <c:pt idx="1496">
                  <c:v>29.919999</c:v>
                </c:pt>
                <c:pt idx="1497">
                  <c:v>29.939999</c:v>
                </c:pt>
                <c:pt idx="1498">
                  <c:v>29.959999</c:v>
                </c:pt>
                <c:pt idx="1499">
                  <c:v>29.979999</c:v>
                </c:pt>
                <c:pt idx="1500">
                  <c:v>29.999999</c:v>
                </c:pt>
              </c:numCache>
            </c:numRef>
          </c:xVal>
          <c:yVal>
            <c:numRef>
              <c:f>'[菏泽电视塔-弹塑性结果对比.xlsx]菏泽塔_层模型(弹塑性)'!$G$1:$G$2000</c:f>
              <c:numCache>
                <c:formatCode>0.00E+00</c:formatCode>
                <c:ptCount val="2000"/>
                <c:pt idx="0">
                  <c:v>0</c:v>
                </c:pt>
                <c:pt idx="1">
                  <c:v>-1.598e-6</c:v>
                </c:pt>
                <c:pt idx="2">
                  <c:v>-1.1241e-5</c:v>
                </c:pt>
                <c:pt idx="3">
                  <c:v>-3.0642e-5</c:v>
                </c:pt>
                <c:pt idx="4">
                  <c:v>-5.9623e-5</c:v>
                </c:pt>
                <c:pt idx="5">
                  <c:v>-9.7943e-5</c:v>
                </c:pt>
                <c:pt idx="6">
                  <c:v>-0.000145501</c:v>
                </c:pt>
                <c:pt idx="7">
                  <c:v>-0.000202387</c:v>
                </c:pt>
                <c:pt idx="8">
                  <c:v>-0.000269357</c:v>
                </c:pt>
                <c:pt idx="9">
                  <c:v>-0.000344717</c:v>
                </c:pt>
                <c:pt idx="10">
                  <c:v>-0.000429504</c:v>
                </c:pt>
                <c:pt idx="11">
                  <c:v>-0.000525743</c:v>
                </c:pt>
                <c:pt idx="12">
                  <c:v>-0.000625058</c:v>
                </c:pt>
                <c:pt idx="13">
                  <c:v>-0.000741066</c:v>
                </c:pt>
                <c:pt idx="14">
                  <c:v>-0.000856255</c:v>
                </c:pt>
                <c:pt idx="15">
                  <c:v>-0.00099005</c:v>
                </c:pt>
                <c:pt idx="16">
                  <c:v>-0.001119919</c:v>
                </c:pt>
                <c:pt idx="17">
                  <c:v>-0.001273008</c:v>
                </c:pt>
                <c:pt idx="18">
                  <c:v>-0.0014223</c:v>
                </c:pt>
                <c:pt idx="19">
                  <c:v>-0.001587915</c:v>
                </c:pt>
                <c:pt idx="20">
                  <c:v>-0.001760072</c:v>
                </c:pt>
                <c:pt idx="21">
                  <c:v>-0.001945663</c:v>
                </c:pt>
                <c:pt idx="22">
                  <c:v>-0.00212744</c:v>
                </c:pt>
                <c:pt idx="23">
                  <c:v>-0.002324029</c:v>
                </c:pt>
                <c:pt idx="24">
                  <c:v>-0.002525823</c:v>
                </c:pt>
                <c:pt idx="25">
                  <c:v>-0.002727748</c:v>
                </c:pt>
                <c:pt idx="26">
                  <c:v>-0.002931313</c:v>
                </c:pt>
                <c:pt idx="27">
                  <c:v>-0.003157978</c:v>
                </c:pt>
                <c:pt idx="28">
                  <c:v>-0.003351171</c:v>
                </c:pt>
                <c:pt idx="29">
                  <c:v>-0.003600372</c:v>
                </c:pt>
                <c:pt idx="30">
                  <c:v>-0.003825353</c:v>
                </c:pt>
                <c:pt idx="31">
                  <c:v>-0.004124949</c:v>
                </c:pt>
                <c:pt idx="32">
                  <c:v>-0.004403369</c:v>
                </c:pt>
                <c:pt idx="33">
                  <c:v>-0.004774543</c:v>
                </c:pt>
                <c:pt idx="34">
                  <c:v>-0.005260238</c:v>
                </c:pt>
                <c:pt idx="35">
                  <c:v>-0.00579828</c:v>
                </c:pt>
                <c:pt idx="36">
                  <c:v>-0.006429176</c:v>
                </c:pt>
                <c:pt idx="37">
                  <c:v>-0.007275012</c:v>
                </c:pt>
                <c:pt idx="38">
                  <c:v>-0.008183002</c:v>
                </c:pt>
                <c:pt idx="39">
                  <c:v>-0.009222669</c:v>
                </c:pt>
                <c:pt idx="40">
                  <c:v>-0.010457859</c:v>
                </c:pt>
                <c:pt idx="41">
                  <c:v>-0.011747289</c:v>
                </c:pt>
                <c:pt idx="42">
                  <c:v>-0.013062082</c:v>
                </c:pt>
                <c:pt idx="43">
                  <c:v>-0.014417612</c:v>
                </c:pt>
                <c:pt idx="44">
                  <c:v>-0.015863346</c:v>
                </c:pt>
                <c:pt idx="45">
                  <c:v>-0.017231179</c:v>
                </c:pt>
                <c:pt idx="46">
                  <c:v>-0.018469296</c:v>
                </c:pt>
                <c:pt idx="47">
                  <c:v>-0.019672342</c:v>
                </c:pt>
                <c:pt idx="48">
                  <c:v>-0.020955849</c:v>
                </c:pt>
                <c:pt idx="49">
                  <c:v>-0.022151072</c:v>
                </c:pt>
                <c:pt idx="50">
                  <c:v>-0.023273129</c:v>
                </c:pt>
                <c:pt idx="51">
                  <c:v>-0.024431491</c:v>
                </c:pt>
                <c:pt idx="52">
                  <c:v>-0.025593696</c:v>
                </c:pt>
                <c:pt idx="53">
                  <c:v>-0.026678659</c:v>
                </c:pt>
                <c:pt idx="54">
                  <c:v>-0.027628139</c:v>
                </c:pt>
                <c:pt idx="55">
                  <c:v>-0.028636299</c:v>
                </c:pt>
                <c:pt idx="56">
                  <c:v>-0.029658623</c:v>
                </c:pt>
                <c:pt idx="57">
                  <c:v>-0.030475209</c:v>
                </c:pt>
                <c:pt idx="58">
                  <c:v>-0.031040309</c:v>
                </c:pt>
                <c:pt idx="59">
                  <c:v>-0.031476639</c:v>
                </c:pt>
                <c:pt idx="60">
                  <c:v>-0.031773567</c:v>
                </c:pt>
                <c:pt idx="61">
                  <c:v>-0.031861793</c:v>
                </c:pt>
                <c:pt idx="62">
                  <c:v>-0.031998012</c:v>
                </c:pt>
                <c:pt idx="63">
                  <c:v>-0.032062873</c:v>
                </c:pt>
                <c:pt idx="64">
                  <c:v>-0.031984139</c:v>
                </c:pt>
                <c:pt idx="65">
                  <c:v>-0.031901397</c:v>
                </c:pt>
                <c:pt idx="66">
                  <c:v>-0.032010034</c:v>
                </c:pt>
                <c:pt idx="67">
                  <c:v>-0.032181606</c:v>
                </c:pt>
                <c:pt idx="68">
                  <c:v>-0.031990957</c:v>
                </c:pt>
                <c:pt idx="69">
                  <c:v>-0.03196083</c:v>
                </c:pt>
                <c:pt idx="70">
                  <c:v>-0.032090604</c:v>
                </c:pt>
                <c:pt idx="71">
                  <c:v>-0.031990726</c:v>
                </c:pt>
                <c:pt idx="72">
                  <c:v>-0.031536873</c:v>
                </c:pt>
                <c:pt idx="73">
                  <c:v>-0.031216223</c:v>
                </c:pt>
                <c:pt idx="74">
                  <c:v>-0.030928738</c:v>
                </c:pt>
                <c:pt idx="75">
                  <c:v>-0.030464193</c:v>
                </c:pt>
                <c:pt idx="76">
                  <c:v>-0.030163258</c:v>
                </c:pt>
                <c:pt idx="77">
                  <c:v>-0.029907372</c:v>
                </c:pt>
                <c:pt idx="78">
                  <c:v>-0.029728578</c:v>
                </c:pt>
                <c:pt idx="79">
                  <c:v>-0.029828763</c:v>
                </c:pt>
                <c:pt idx="80">
                  <c:v>-0.030299673</c:v>
                </c:pt>
                <c:pt idx="81">
                  <c:v>-0.031090874</c:v>
                </c:pt>
                <c:pt idx="82">
                  <c:v>-0.032195039</c:v>
                </c:pt>
                <c:pt idx="83">
                  <c:v>-0.033271637</c:v>
                </c:pt>
                <c:pt idx="84">
                  <c:v>-0.034879401</c:v>
                </c:pt>
                <c:pt idx="85">
                  <c:v>-0.036465205</c:v>
                </c:pt>
                <c:pt idx="86">
                  <c:v>-0.037986152</c:v>
                </c:pt>
                <c:pt idx="87">
                  <c:v>-0.03946935</c:v>
                </c:pt>
                <c:pt idx="88">
                  <c:v>-0.040538888</c:v>
                </c:pt>
                <c:pt idx="89">
                  <c:v>-0.041563775</c:v>
                </c:pt>
                <c:pt idx="90">
                  <c:v>-0.042495351</c:v>
                </c:pt>
                <c:pt idx="91">
                  <c:v>-0.043253046</c:v>
                </c:pt>
                <c:pt idx="92">
                  <c:v>-0.043956764</c:v>
                </c:pt>
                <c:pt idx="93">
                  <c:v>-0.04470833</c:v>
                </c:pt>
                <c:pt idx="94">
                  <c:v>-0.045345679</c:v>
                </c:pt>
                <c:pt idx="95">
                  <c:v>-0.045463324</c:v>
                </c:pt>
                <c:pt idx="96">
                  <c:v>-0.04544783</c:v>
                </c:pt>
                <c:pt idx="97">
                  <c:v>-0.045062069</c:v>
                </c:pt>
                <c:pt idx="98">
                  <c:v>-0.044699714</c:v>
                </c:pt>
                <c:pt idx="99">
                  <c:v>-0.044878501</c:v>
                </c:pt>
                <c:pt idx="100">
                  <c:v>-0.045694277</c:v>
                </c:pt>
                <c:pt idx="101">
                  <c:v>-0.047458239</c:v>
                </c:pt>
                <c:pt idx="102">
                  <c:v>-0.050340861</c:v>
                </c:pt>
                <c:pt idx="103">
                  <c:v>-0.053730622</c:v>
                </c:pt>
                <c:pt idx="104">
                  <c:v>-0.056568958</c:v>
                </c:pt>
                <c:pt idx="105">
                  <c:v>-0.058002632</c:v>
                </c:pt>
                <c:pt idx="106">
                  <c:v>-0.05813773</c:v>
                </c:pt>
                <c:pt idx="107">
                  <c:v>-0.056922935</c:v>
                </c:pt>
                <c:pt idx="108">
                  <c:v>-0.053579815</c:v>
                </c:pt>
                <c:pt idx="109">
                  <c:v>-0.049016204</c:v>
                </c:pt>
                <c:pt idx="110">
                  <c:v>-0.04430341</c:v>
                </c:pt>
                <c:pt idx="111">
                  <c:v>-0.04055158</c:v>
                </c:pt>
                <c:pt idx="112">
                  <c:v>-0.038828395</c:v>
                </c:pt>
                <c:pt idx="113">
                  <c:v>-0.040109679</c:v>
                </c:pt>
                <c:pt idx="114">
                  <c:v>-0.044281393</c:v>
                </c:pt>
                <c:pt idx="115">
                  <c:v>-0.050325636</c:v>
                </c:pt>
                <c:pt idx="116">
                  <c:v>-0.057445187</c:v>
                </c:pt>
                <c:pt idx="117">
                  <c:v>-0.063872769</c:v>
                </c:pt>
                <c:pt idx="118">
                  <c:v>-0.067978799</c:v>
                </c:pt>
                <c:pt idx="119">
                  <c:v>-0.069400005</c:v>
                </c:pt>
                <c:pt idx="120">
                  <c:v>-0.067517728</c:v>
                </c:pt>
                <c:pt idx="121">
                  <c:v>-0.061700732</c:v>
                </c:pt>
                <c:pt idx="122">
                  <c:v>-0.052043468</c:v>
                </c:pt>
                <c:pt idx="123">
                  <c:v>-0.040273651</c:v>
                </c:pt>
                <c:pt idx="124">
                  <c:v>-0.028121011</c:v>
                </c:pt>
                <c:pt idx="125">
                  <c:v>-0.017033977</c:v>
                </c:pt>
                <c:pt idx="126">
                  <c:v>-0.008552142</c:v>
                </c:pt>
                <c:pt idx="127">
                  <c:v>-0.00335076</c:v>
                </c:pt>
                <c:pt idx="128">
                  <c:v>-0.001112294</c:v>
                </c:pt>
                <c:pt idx="129">
                  <c:v>-0.001676407</c:v>
                </c:pt>
                <c:pt idx="130">
                  <c:v>-0.002876717</c:v>
                </c:pt>
                <c:pt idx="131">
                  <c:v>-0.002779487</c:v>
                </c:pt>
                <c:pt idx="132">
                  <c:v>-0.000515513</c:v>
                </c:pt>
                <c:pt idx="133">
                  <c:v>0.003969301</c:v>
                </c:pt>
                <c:pt idx="134">
                  <c:v>0.009925051</c:v>
                </c:pt>
                <c:pt idx="135">
                  <c:v>0.015636455</c:v>
                </c:pt>
                <c:pt idx="136">
                  <c:v>0.018136738</c:v>
                </c:pt>
                <c:pt idx="137">
                  <c:v>0.015220153</c:v>
                </c:pt>
                <c:pt idx="138">
                  <c:v>0.004757931</c:v>
                </c:pt>
                <c:pt idx="139">
                  <c:v>-0.013368433</c:v>
                </c:pt>
                <c:pt idx="140">
                  <c:v>-0.036546301</c:v>
                </c:pt>
                <c:pt idx="141">
                  <c:v>-0.06018528</c:v>
                </c:pt>
                <c:pt idx="142">
                  <c:v>-0.079069957</c:v>
                </c:pt>
                <c:pt idx="143">
                  <c:v>-0.087534003</c:v>
                </c:pt>
                <c:pt idx="144">
                  <c:v>-0.081145085</c:v>
                </c:pt>
                <c:pt idx="145">
                  <c:v>-0.059526183</c:v>
                </c:pt>
                <c:pt idx="146">
                  <c:v>-0.026056454</c:v>
                </c:pt>
                <c:pt idx="147">
                  <c:v>0.014539437</c:v>
                </c:pt>
                <c:pt idx="148">
                  <c:v>0.055824168</c:v>
                </c:pt>
                <c:pt idx="149">
                  <c:v>0.091074765</c:v>
                </c:pt>
                <c:pt idx="150">
                  <c:v>0.116751768</c:v>
                </c:pt>
                <c:pt idx="151">
                  <c:v>0.132119536</c:v>
                </c:pt>
                <c:pt idx="152">
                  <c:v>0.138647527</c:v>
                </c:pt>
                <c:pt idx="153">
                  <c:v>0.140466541</c:v>
                </c:pt>
                <c:pt idx="154">
                  <c:v>0.143641144</c:v>
                </c:pt>
                <c:pt idx="155">
                  <c:v>0.15262796</c:v>
                </c:pt>
                <c:pt idx="156">
                  <c:v>0.169318587</c:v>
                </c:pt>
                <c:pt idx="157">
                  <c:v>0.19473663</c:v>
                </c:pt>
                <c:pt idx="158">
                  <c:v>0.226322636</c:v>
                </c:pt>
                <c:pt idx="159">
                  <c:v>0.25891149</c:v>
                </c:pt>
                <c:pt idx="160">
                  <c:v>0.287395388</c:v>
                </c:pt>
                <c:pt idx="161">
                  <c:v>0.307257414</c:v>
                </c:pt>
                <c:pt idx="162">
                  <c:v>0.313790619</c:v>
                </c:pt>
                <c:pt idx="163">
                  <c:v>0.30350104</c:v>
                </c:pt>
                <c:pt idx="164">
                  <c:v>0.277289957</c:v>
                </c:pt>
                <c:pt idx="165">
                  <c:v>0.237168163</c:v>
                </c:pt>
                <c:pt idx="166">
                  <c:v>0.186346769</c:v>
                </c:pt>
                <c:pt idx="167">
                  <c:v>0.132053599</c:v>
                </c:pt>
                <c:pt idx="168">
                  <c:v>0.080780581</c:v>
                </c:pt>
                <c:pt idx="169">
                  <c:v>0.036124706</c:v>
                </c:pt>
                <c:pt idx="170">
                  <c:v>0.001114063</c:v>
                </c:pt>
                <c:pt idx="171">
                  <c:v>-0.023156986</c:v>
                </c:pt>
                <c:pt idx="172">
                  <c:v>-0.040749837</c:v>
                </c:pt>
                <c:pt idx="173">
                  <c:v>-0.057535827</c:v>
                </c:pt>
                <c:pt idx="174">
                  <c:v>-0.07649184</c:v>
                </c:pt>
                <c:pt idx="175">
                  <c:v>-0.100632228</c:v>
                </c:pt>
                <c:pt idx="176">
                  <c:v>-0.132220834</c:v>
                </c:pt>
                <c:pt idx="177">
                  <c:v>-0.166533738</c:v>
                </c:pt>
                <c:pt idx="178">
                  <c:v>-0.197713524</c:v>
                </c:pt>
                <c:pt idx="179">
                  <c:v>-0.221299723</c:v>
                </c:pt>
                <c:pt idx="180">
                  <c:v>-0.231594324</c:v>
                </c:pt>
                <c:pt idx="181">
                  <c:v>-0.222219586</c:v>
                </c:pt>
                <c:pt idx="182">
                  <c:v>-0.192418963</c:v>
                </c:pt>
                <c:pt idx="183">
                  <c:v>-0.146152049</c:v>
                </c:pt>
                <c:pt idx="184">
                  <c:v>-0.086481541</c:v>
                </c:pt>
                <c:pt idx="185">
                  <c:v>-0.019871272</c:v>
                </c:pt>
                <c:pt idx="186">
                  <c:v>0.044643369</c:v>
                </c:pt>
                <c:pt idx="187">
                  <c:v>0.102245793</c:v>
                </c:pt>
                <c:pt idx="188">
                  <c:v>0.15147458</c:v>
                </c:pt>
                <c:pt idx="189">
                  <c:v>0.190038696</c:v>
                </c:pt>
                <c:pt idx="190">
                  <c:v>0.218584418</c:v>
                </c:pt>
                <c:pt idx="191">
                  <c:v>0.243824705</c:v>
                </c:pt>
                <c:pt idx="192">
                  <c:v>0.269885391</c:v>
                </c:pt>
                <c:pt idx="193">
                  <c:v>0.299260378</c:v>
                </c:pt>
                <c:pt idx="194">
                  <c:v>0.337080002</c:v>
                </c:pt>
                <c:pt idx="195">
                  <c:v>0.385256112</c:v>
                </c:pt>
                <c:pt idx="196">
                  <c:v>0.439706475</c:v>
                </c:pt>
                <c:pt idx="197">
                  <c:v>0.496189594</c:v>
                </c:pt>
                <c:pt idx="198">
                  <c:v>0.550261676</c:v>
                </c:pt>
                <c:pt idx="199">
                  <c:v>0.596992254</c:v>
                </c:pt>
                <c:pt idx="200">
                  <c:v>0.631185412</c:v>
                </c:pt>
                <c:pt idx="201">
                  <c:v>0.652925134</c:v>
                </c:pt>
                <c:pt idx="202">
                  <c:v>0.662676513</c:v>
                </c:pt>
                <c:pt idx="203">
                  <c:v>0.659312904</c:v>
                </c:pt>
                <c:pt idx="204">
                  <c:v>0.648229718</c:v>
                </c:pt>
                <c:pt idx="205">
                  <c:v>0.634257734</c:v>
                </c:pt>
                <c:pt idx="206">
                  <c:v>0.619243085</c:v>
                </c:pt>
                <c:pt idx="207">
                  <c:v>0.604466379</c:v>
                </c:pt>
                <c:pt idx="208">
                  <c:v>0.593170226</c:v>
                </c:pt>
                <c:pt idx="209">
                  <c:v>0.583394349</c:v>
                </c:pt>
                <c:pt idx="210">
                  <c:v>0.570757091</c:v>
                </c:pt>
                <c:pt idx="211">
                  <c:v>0.553055108</c:v>
                </c:pt>
                <c:pt idx="212">
                  <c:v>0.526634514</c:v>
                </c:pt>
                <c:pt idx="213">
                  <c:v>0.486222714</c:v>
                </c:pt>
                <c:pt idx="214">
                  <c:v>0.430607945</c:v>
                </c:pt>
                <c:pt idx="215">
                  <c:v>0.361356229</c:v>
                </c:pt>
                <c:pt idx="216">
                  <c:v>0.277472138</c:v>
                </c:pt>
                <c:pt idx="217">
                  <c:v>0.182546303</c:v>
                </c:pt>
                <c:pt idx="218">
                  <c:v>0.082345985</c:v>
                </c:pt>
                <c:pt idx="219">
                  <c:v>-0.020059844</c:v>
                </c:pt>
                <c:pt idx="220">
                  <c:v>-0.124426648</c:v>
                </c:pt>
                <c:pt idx="221">
                  <c:v>-0.225945041</c:v>
                </c:pt>
                <c:pt idx="222">
                  <c:v>-0.320966631</c:v>
                </c:pt>
                <c:pt idx="223">
                  <c:v>-0.410450637</c:v>
                </c:pt>
                <c:pt idx="224">
                  <c:v>-0.493076384</c:v>
                </c:pt>
                <c:pt idx="225">
                  <c:v>-0.567725956</c:v>
                </c:pt>
                <c:pt idx="226">
                  <c:v>-0.636643291</c:v>
                </c:pt>
                <c:pt idx="227">
                  <c:v>-0.702183306</c:v>
                </c:pt>
                <c:pt idx="228">
                  <c:v>-0.761609495</c:v>
                </c:pt>
                <c:pt idx="229">
                  <c:v>-0.813647449</c:v>
                </c:pt>
                <c:pt idx="230">
                  <c:v>-0.857989132</c:v>
                </c:pt>
                <c:pt idx="231">
                  <c:v>-0.890147388</c:v>
                </c:pt>
                <c:pt idx="232">
                  <c:v>-0.904460013</c:v>
                </c:pt>
                <c:pt idx="233">
                  <c:v>-0.900169134</c:v>
                </c:pt>
                <c:pt idx="234">
                  <c:v>-0.875753164</c:v>
                </c:pt>
                <c:pt idx="235">
                  <c:v>-0.828618646</c:v>
                </c:pt>
                <c:pt idx="236">
                  <c:v>-0.762117565</c:v>
                </c:pt>
                <c:pt idx="237">
                  <c:v>-0.683556437</c:v>
                </c:pt>
                <c:pt idx="238">
                  <c:v>-0.598480821</c:v>
                </c:pt>
                <c:pt idx="239">
                  <c:v>-0.511019647</c:v>
                </c:pt>
                <c:pt idx="240">
                  <c:v>-0.427907318</c:v>
                </c:pt>
                <c:pt idx="241">
                  <c:v>-0.350585312</c:v>
                </c:pt>
                <c:pt idx="242">
                  <c:v>-0.276071399</c:v>
                </c:pt>
                <c:pt idx="243">
                  <c:v>-0.206263483</c:v>
                </c:pt>
                <c:pt idx="244">
                  <c:v>-0.141891137</c:v>
                </c:pt>
                <c:pt idx="245">
                  <c:v>-0.080147609</c:v>
                </c:pt>
                <c:pt idx="246">
                  <c:v>-0.01989593</c:v>
                </c:pt>
                <c:pt idx="247">
                  <c:v>0.034946747</c:v>
                </c:pt>
                <c:pt idx="248">
                  <c:v>0.084806763</c:v>
                </c:pt>
                <c:pt idx="249">
                  <c:v>0.129970163</c:v>
                </c:pt>
                <c:pt idx="250">
                  <c:v>0.16829735</c:v>
                </c:pt>
                <c:pt idx="251">
                  <c:v>0.200711355</c:v>
                </c:pt>
                <c:pt idx="252">
                  <c:v>0.2287983</c:v>
                </c:pt>
                <c:pt idx="253">
                  <c:v>0.251009613</c:v>
                </c:pt>
                <c:pt idx="254">
                  <c:v>0.263602048</c:v>
                </c:pt>
                <c:pt idx="255">
                  <c:v>0.263262302</c:v>
                </c:pt>
                <c:pt idx="256">
                  <c:v>0.245913535</c:v>
                </c:pt>
                <c:pt idx="257">
                  <c:v>0.207848802</c:v>
                </c:pt>
                <c:pt idx="258">
                  <c:v>0.148727849</c:v>
                </c:pt>
                <c:pt idx="259">
                  <c:v>0.074446209</c:v>
                </c:pt>
                <c:pt idx="260">
                  <c:v>-0.009843513</c:v>
                </c:pt>
                <c:pt idx="261">
                  <c:v>-0.096091844</c:v>
                </c:pt>
                <c:pt idx="262">
                  <c:v>-0.175985485</c:v>
                </c:pt>
                <c:pt idx="263">
                  <c:v>-0.244485527</c:v>
                </c:pt>
                <c:pt idx="264">
                  <c:v>-0.299512506</c:v>
                </c:pt>
                <c:pt idx="265">
                  <c:v>-0.34411633</c:v>
                </c:pt>
                <c:pt idx="266">
                  <c:v>-0.383879304</c:v>
                </c:pt>
                <c:pt idx="267">
                  <c:v>-0.426499724</c:v>
                </c:pt>
                <c:pt idx="268">
                  <c:v>-0.475270212</c:v>
                </c:pt>
                <c:pt idx="269">
                  <c:v>-0.530929625</c:v>
                </c:pt>
                <c:pt idx="270">
                  <c:v>-0.590726435</c:v>
                </c:pt>
                <c:pt idx="271">
                  <c:v>-0.650129974</c:v>
                </c:pt>
                <c:pt idx="272">
                  <c:v>-0.704164684</c:v>
                </c:pt>
                <c:pt idx="273">
                  <c:v>-0.749905527</c:v>
                </c:pt>
                <c:pt idx="274">
                  <c:v>-0.78644675</c:v>
                </c:pt>
                <c:pt idx="275">
                  <c:v>-0.810808837</c:v>
                </c:pt>
                <c:pt idx="276">
                  <c:v>-0.822102547</c:v>
                </c:pt>
                <c:pt idx="277">
                  <c:v>-0.81921494</c:v>
                </c:pt>
                <c:pt idx="278">
                  <c:v>-0.799778044</c:v>
                </c:pt>
                <c:pt idx="279">
                  <c:v>-0.762243092</c:v>
                </c:pt>
                <c:pt idx="280">
                  <c:v>-0.709492385</c:v>
                </c:pt>
                <c:pt idx="281">
                  <c:v>-0.644306719</c:v>
                </c:pt>
                <c:pt idx="282">
                  <c:v>-0.569992781</c:v>
                </c:pt>
                <c:pt idx="283">
                  <c:v>-0.493829787</c:v>
                </c:pt>
                <c:pt idx="284">
                  <c:v>-0.421428978</c:v>
                </c:pt>
                <c:pt idx="285">
                  <c:v>-0.353452951</c:v>
                </c:pt>
                <c:pt idx="286">
                  <c:v>-0.287477881</c:v>
                </c:pt>
                <c:pt idx="287">
                  <c:v>-0.221350908</c:v>
                </c:pt>
                <c:pt idx="288">
                  <c:v>-0.149997026</c:v>
                </c:pt>
                <c:pt idx="289">
                  <c:v>-0.07118383</c:v>
                </c:pt>
                <c:pt idx="290">
                  <c:v>0.010841163</c:v>
                </c:pt>
                <c:pt idx="291">
                  <c:v>0.090964176</c:v>
                </c:pt>
                <c:pt idx="292">
                  <c:v>0.16472584</c:v>
                </c:pt>
                <c:pt idx="293">
                  <c:v>0.224130228</c:v>
                </c:pt>
                <c:pt idx="294">
                  <c:v>0.261694402</c:v>
                </c:pt>
                <c:pt idx="295">
                  <c:v>0.275783837</c:v>
                </c:pt>
                <c:pt idx="296">
                  <c:v>0.266953379</c:v>
                </c:pt>
                <c:pt idx="297">
                  <c:v>0.238063991</c:v>
                </c:pt>
                <c:pt idx="298">
                  <c:v>0.195958227</c:v>
                </c:pt>
                <c:pt idx="299">
                  <c:v>0.151232675</c:v>
                </c:pt>
                <c:pt idx="300">
                  <c:v>0.111391045</c:v>
                </c:pt>
                <c:pt idx="301">
                  <c:v>0.08280319</c:v>
                </c:pt>
                <c:pt idx="302">
                  <c:v>0.071184039</c:v>
                </c:pt>
                <c:pt idx="303">
                  <c:v>0.076003671</c:v>
                </c:pt>
                <c:pt idx="304">
                  <c:v>0.093464844</c:v>
                </c:pt>
                <c:pt idx="305">
                  <c:v>0.120949395</c:v>
                </c:pt>
                <c:pt idx="306">
                  <c:v>0.155141845</c:v>
                </c:pt>
                <c:pt idx="307">
                  <c:v>0.190148279</c:v>
                </c:pt>
                <c:pt idx="308">
                  <c:v>0.223668873</c:v>
                </c:pt>
                <c:pt idx="309">
                  <c:v>0.25493291</c:v>
                </c:pt>
                <c:pt idx="310">
                  <c:v>0.283669531</c:v>
                </c:pt>
                <c:pt idx="311">
                  <c:v>0.311355174</c:v>
                </c:pt>
                <c:pt idx="312">
                  <c:v>0.33925578</c:v>
                </c:pt>
                <c:pt idx="313">
                  <c:v>0.369943082</c:v>
                </c:pt>
                <c:pt idx="314">
                  <c:v>0.402497917</c:v>
                </c:pt>
                <c:pt idx="315">
                  <c:v>0.438394129</c:v>
                </c:pt>
                <c:pt idx="316">
                  <c:v>0.47995609</c:v>
                </c:pt>
                <c:pt idx="317">
                  <c:v>0.52845031</c:v>
                </c:pt>
                <c:pt idx="318">
                  <c:v>0.58538866</c:v>
                </c:pt>
                <c:pt idx="319">
                  <c:v>0.653882086</c:v>
                </c:pt>
                <c:pt idx="320">
                  <c:v>0.732255697</c:v>
                </c:pt>
                <c:pt idx="321">
                  <c:v>0.814804852</c:v>
                </c:pt>
                <c:pt idx="322">
                  <c:v>0.896391988</c:v>
                </c:pt>
                <c:pt idx="323">
                  <c:v>0.968985677</c:v>
                </c:pt>
                <c:pt idx="324">
                  <c:v>1.02431941</c:v>
                </c:pt>
                <c:pt idx="325">
                  <c:v>1.056819201</c:v>
                </c:pt>
                <c:pt idx="326">
                  <c:v>1.06529057</c:v>
                </c:pt>
                <c:pt idx="327">
                  <c:v>1.047093868</c:v>
                </c:pt>
                <c:pt idx="328">
                  <c:v>1.004889607</c:v>
                </c:pt>
                <c:pt idx="329">
                  <c:v>0.944963217</c:v>
                </c:pt>
                <c:pt idx="330">
                  <c:v>0.871575058</c:v>
                </c:pt>
                <c:pt idx="331">
                  <c:v>0.788613558</c:v>
                </c:pt>
                <c:pt idx="332">
                  <c:v>0.703997552</c:v>
                </c:pt>
                <c:pt idx="333">
                  <c:v>0.626657546</c:v>
                </c:pt>
                <c:pt idx="334">
                  <c:v>0.558936179</c:v>
                </c:pt>
                <c:pt idx="335">
                  <c:v>0.504623771</c:v>
                </c:pt>
                <c:pt idx="336">
                  <c:v>0.464774221</c:v>
                </c:pt>
                <c:pt idx="337">
                  <c:v>0.432375252</c:v>
                </c:pt>
                <c:pt idx="338">
                  <c:v>0.399704218</c:v>
                </c:pt>
                <c:pt idx="339">
                  <c:v>0.362495869</c:v>
                </c:pt>
                <c:pt idx="340">
                  <c:v>0.316203535</c:v>
                </c:pt>
                <c:pt idx="341">
                  <c:v>0.25988096</c:v>
                </c:pt>
                <c:pt idx="342">
                  <c:v>0.199508592</c:v>
                </c:pt>
                <c:pt idx="343">
                  <c:v>0.142388806</c:v>
                </c:pt>
                <c:pt idx="344">
                  <c:v>0.090962514</c:v>
                </c:pt>
                <c:pt idx="345">
                  <c:v>0.048865031</c:v>
                </c:pt>
                <c:pt idx="346">
                  <c:v>0.019437594</c:v>
                </c:pt>
                <c:pt idx="347">
                  <c:v>-0.001304291</c:v>
                </c:pt>
                <c:pt idx="348">
                  <c:v>-0.019190945</c:v>
                </c:pt>
                <c:pt idx="349">
                  <c:v>-0.034620341</c:v>
                </c:pt>
                <c:pt idx="350">
                  <c:v>-0.045405872</c:v>
                </c:pt>
                <c:pt idx="351">
                  <c:v>-0.052456848</c:v>
                </c:pt>
                <c:pt idx="352">
                  <c:v>-0.051243305</c:v>
                </c:pt>
                <c:pt idx="353">
                  <c:v>-0.031839322</c:v>
                </c:pt>
                <c:pt idx="354">
                  <c:v>0.007954821</c:v>
                </c:pt>
                <c:pt idx="355">
                  <c:v>0.06798172</c:v>
                </c:pt>
                <c:pt idx="356">
                  <c:v>0.154820934</c:v>
                </c:pt>
                <c:pt idx="357">
                  <c:v>0.270415872</c:v>
                </c:pt>
                <c:pt idx="358">
                  <c:v>0.409439176</c:v>
                </c:pt>
                <c:pt idx="359">
                  <c:v>0.568216741</c:v>
                </c:pt>
                <c:pt idx="360">
                  <c:v>0.741760373</c:v>
                </c:pt>
                <c:pt idx="361">
                  <c:v>0.914847553</c:v>
                </c:pt>
                <c:pt idx="362">
                  <c:v>1.075043678</c:v>
                </c:pt>
                <c:pt idx="363">
                  <c:v>1.217720985</c:v>
                </c:pt>
                <c:pt idx="364">
                  <c:v>1.334390283</c:v>
                </c:pt>
                <c:pt idx="365">
                  <c:v>1.416182756</c:v>
                </c:pt>
                <c:pt idx="366">
                  <c:v>1.464308262</c:v>
                </c:pt>
                <c:pt idx="367">
                  <c:v>1.484904766</c:v>
                </c:pt>
                <c:pt idx="368">
                  <c:v>1.484430432</c:v>
                </c:pt>
                <c:pt idx="369">
                  <c:v>1.476452589</c:v>
                </c:pt>
                <c:pt idx="370">
                  <c:v>1.475729585</c:v>
                </c:pt>
                <c:pt idx="371">
                  <c:v>1.491050601</c:v>
                </c:pt>
                <c:pt idx="372">
                  <c:v>1.520447731</c:v>
                </c:pt>
                <c:pt idx="373">
                  <c:v>1.559314013</c:v>
                </c:pt>
                <c:pt idx="374">
                  <c:v>1.597521186</c:v>
                </c:pt>
                <c:pt idx="375">
                  <c:v>1.617501616</c:v>
                </c:pt>
                <c:pt idx="376">
                  <c:v>1.603163242</c:v>
                </c:pt>
                <c:pt idx="377">
                  <c:v>1.548770547</c:v>
                </c:pt>
                <c:pt idx="378">
                  <c:v>1.453932166</c:v>
                </c:pt>
                <c:pt idx="379">
                  <c:v>1.322410226</c:v>
                </c:pt>
                <c:pt idx="380">
                  <c:v>1.1646595</c:v>
                </c:pt>
                <c:pt idx="381">
                  <c:v>0.99349618</c:v>
                </c:pt>
                <c:pt idx="382">
                  <c:v>0.816670418</c:v>
                </c:pt>
                <c:pt idx="383">
                  <c:v>0.640244901</c:v>
                </c:pt>
                <c:pt idx="384">
                  <c:v>0.472254395</c:v>
                </c:pt>
                <c:pt idx="385">
                  <c:v>0.314188063</c:v>
                </c:pt>
                <c:pt idx="386">
                  <c:v>0.166438043</c:v>
                </c:pt>
                <c:pt idx="387">
                  <c:v>0.027170317</c:v>
                </c:pt>
                <c:pt idx="388">
                  <c:v>-0.10400895</c:v>
                </c:pt>
                <c:pt idx="389">
                  <c:v>-0.231038079</c:v>
                </c:pt>
                <c:pt idx="390">
                  <c:v>-0.350598991</c:v>
                </c:pt>
                <c:pt idx="391">
                  <c:v>-0.457672298</c:v>
                </c:pt>
                <c:pt idx="392">
                  <c:v>-0.549863815</c:v>
                </c:pt>
                <c:pt idx="393">
                  <c:v>-0.630262733</c:v>
                </c:pt>
                <c:pt idx="394">
                  <c:v>-0.700684249</c:v>
                </c:pt>
                <c:pt idx="395">
                  <c:v>-0.762127042</c:v>
                </c:pt>
                <c:pt idx="396">
                  <c:v>-0.81529659</c:v>
                </c:pt>
                <c:pt idx="397">
                  <c:v>-0.855561018</c:v>
                </c:pt>
                <c:pt idx="398">
                  <c:v>-0.87720418</c:v>
                </c:pt>
                <c:pt idx="399">
                  <c:v>-0.873583913</c:v>
                </c:pt>
                <c:pt idx="400">
                  <c:v>-0.843059719</c:v>
                </c:pt>
                <c:pt idx="401">
                  <c:v>-0.790122449</c:v>
                </c:pt>
                <c:pt idx="402">
                  <c:v>-0.726708889</c:v>
                </c:pt>
                <c:pt idx="403">
                  <c:v>-0.664897025</c:v>
                </c:pt>
                <c:pt idx="404">
                  <c:v>-0.613257051</c:v>
                </c:pt>
                <c:pt idx="405">
                  <c:v>-0.574847579</c:v>
                </c:pt>
                <c:pt idx="406">
                  <c:v>-0.545547664</c:v>
                </c:pt>
                <c:pt idx="407">
                  <c:v>-0.517911494</c:v>
                </c:pt>
                <c:pt idx="408">
                  <c:v>-0.484252095</c:v>
                </c:pt>
                <c:pt idx="409">
                  <c:v>-0.441617131</c:v>
                </c:pt>
                <c:pt idx="410">
                  <c:v>-0.387221009</c:v>
                </c:pt>
                <c:pt idx="411">
                  <c:v>-0.319983304</c:v>
                </c:pt>
                <c:pt idx="412">
                  <c:v>-0.241479233</c:v>
                </c:pt>
                <c:pt idx="413">
                  <c:v>-0.157492414</c:v>
                </c:pt>
                <c:pt idx="414">
                  <c:v>-0.072173148</c:v>
                </c:pt>
                <c:pt idx="415">
                  <c:v>0.003729815</c:v>
                </c:pt>
                <c:pt idx="416">
                  <c:v>0.056671552</c:v>
                </c:pt>
                <c:pt idx="417">
                  <c:v>0.076599926</c:v>
                </c:pt>
                <c:pt idx="418">
                  <c:v>0.060692098</c:v>
                </c:pt>
                <c:pt idx="419">
                  <c:v>0.011113673</c:v>
                </c:pt>
                <c:pt idx="420">
                  <c:v>-0.06263382</c:v>
                </c:pt>
                <c:pt idx="421">
                  <c:v>-0.14860867</c:v>
                </c:pt>
                <c:pt idx="422">
                  <c:v>-0.236230314</c:v>
                </c:pt>
                <c:pt idx="423">
                  <c:v>-0.325359404</c:v>
                </c:pt>
                <c:pt idx="424">
                  <c:v>-0.417216837</c:v>
                </c:pt>
                <c:pt idx="425">
                  <c:v>-0.509704053</c:v>
                </c:pt>
                <c:pt idx="426">
                  <c:v>-0.60338819</c:v>
                </c:pt>
                <c:pt idx="427">
                  <c:v>-0.696719766</c:v>
                </c:pt>
                <c:pt idx="428">
                  <c:v>-0.787361205</c:v>
                </c:pt>
                <c:pt idx="429">
                  <c:v>-0.877316475</c:v>
                </c:pt>
                <c:pt idx="430">
                  <c:v>-0.975066185</c:v>
                </c:pt>
                <c:pt idx="431">
                  <c:v>-1.08610034</c:v>
                </c:pt>
                <c:pt idx="432">
                  <c:v>-1.21017611</c:v>
                </c:pt>
                <c:pt idx="433">
                  <c:v>-1.347186565</c:v>
                </c:pt>
                <c:pt idx="434">
                  <c:v>-1.491077662</c:v>
                </c:pt>
                <c:pt idx="435">
                  <c:v>-1.629167795</c:v>
                </c:pt>
                <c:pt idx="436">
                  <c:v>-1.748972416</c:v>
                </c:pt>
                <c:pt idx="437">
                  <c:v>-1.841084719</c:v>
                </c:pt>
                <c:pt idx="438">
                  <c:v>-1.899146318</c:v>
                </c:pt>
                <c:pt idx="439">
                  <c:v>-1.923499227</c:v>
                </c:pt>
                <c:pt idx="440">
                  <c:v>-1.922868013</c:v>
                </c:pt>
                <c:pt idx="441">
                  <c:v>-1.906375051</c:v>
                </c:pt>
                <c:pt idx="442">
                  <c:v>-1.875083566</c:v>
                </c:pt>
                <c:pt idx="443">
                  <c:v>-1.830682635</c:v>
                </c:pt>
                <c:pt idx="444">
                  <c:v>-1.779631019</c:v>
                </c:pt>
                <c:pt idx="445">
                  <c:v>-1.725586891</c:v>
                </c:pt>
                <c:pt idx="446">
                  <c:v>-1.671461701</c:v>
                </c:pt>
                <c:pt idx="447">
                  <c:v>-1.619357705</c:v>
                </c:pt>
                <c:pt idx="448">
                  <c:v>-1.562638044</c:v>
                </c:pt>
                <c:pt idx="449">
                  <c:v>-1.490099072</c:v>
                </c:pt>
                <c:pt idx="450">
                  <c:v>-1.399017692</c:v>
                </c:pt>
                <c:pt idx="451">
                  <c:v>-1.299499869</c:v>
                </c:pt>
                <c:pt idx="452">
                  <c:v>-1.199692011</c:v>
                </c:pt>
                <c:pt idx="453">
                  <c:v>-1.110918403</c:v>
                </c:pt>
                <c:pt idx="454">
                  <c:v>-1.040293097</c:v>
                </c:pt>
                <c:pt idx="455">
                  <c:v>-0.985242724</c:v>
                </c:pt>
                <c:pt idx="456">
                  <c:v>-0.94258678</c:v>
                </c:pt>
                <c:pt idx="457">
                  <c:v>-0.913407326</c:v>
                </c:pt>
                <c:pt idx="458">
                  <c:v>-0.898062408</c:v>
                </c:pt>
                <c:pt idx="459">
                  <c:v>-0.888583481</c:v>
                </c:pt>
                <c:pt idx="460">
                  <c:v>-0.880873978</c:v>
                </c:pt>
                <c:pt idx="461">
                  <c:v>-0.867773533</c:v>
                </c:pt>
                <c:pt idx="462">
                  <c:v>-0.843247235</c:v>
                </c:pt>
                <c:pt idx="463">
                  <c:v>-0.805628181</c:v>
                </c:pt>
                <c:pt idx="464">
                  <c:v>-0.759961724</c:v>
                </c:pt>
                <c:pt idx="465">
                  <c:v>-0.711059272</c:v>
                </c:pt>
                <c:pt idx="466">
                  <c:v>-0.666978717</c:v>
                </c:pt>
                <c:pt idx="467">
                  <c:v>-0.644415617</c:v>
                </c:pt>
                <c:pt idx="468">
                  <c:v>-0.655460298</c:v>
                </c:pt>
                <c:pt idx="469">
                  <c:v>-0.703979552</c:v>
                </c:pt>
                <c:pt idx="470">
                  <c:v>-0.785477519</c:v>
                </c:pt>
                <c:pt idx="471">
                  <c:v>-0.887995005</c:v>
                </c:pt>
                <c:pt idx="472">
                  <c:v>-0.99409312</c:v>
                </c:pt>
                <c:pt idx="473">
                  <c:v>-1.096415043</c:v>
                </c:pt>
                <c:pt idx="474">
                  <c:v>-1.198031425</c:v>
                </c:pt>
                <c:pt idx="475">
                  <c:v>-1.302394629</c:v>
                </c:pt>
                <c:pt idx="476">
                  <c:v>-1.409284949</c:v>
                </c:pt>
                <c:pt idx="477">
                  <c:v>-1.513975382</c:v>
                </c:pt>
                <c:pt idx="478">
                  <c:v>-1.612587452</c:v>
                </c:pt>
                <c:pt idx="479">
                  <c:v>-1.700187564</c:v>
                </c:pt>
                <c:pt idx="480">
                  <c:v>-1.781051993</c:v>
                </c:pt>
                <c:pt idx="481">
                  <c:v>-1.864636183</c:v>
                </c:pt>
                <c:pt idx="482">
                  <c:v>-1.947731018</c:v>
                </c:pt>
                <c:pt idx="483">
                  <c:v>-2.016635418</c:v>
                </c:pt>
                <c:pt idx="484">
                  <c:v>-2.060889959</c:v>
                </c:pt>
                <c:pt idx="485">
                  <c:v>-2.087637663</c:v>
                </c:pt>
                <c:pt idx="486">
                  <c:v>-2.091033697</c:v>
                </c:pt>
                <c:pt idx="487">
                  <c:v>-2.074448109</c:v>
                </c:pt>
                <c:pt idx="488">
                  <c:v>-2.041280985</c:v>
                </c:pt>
                <c:pt idx="489">
                  <c:v>-1.98395288</c:v>
                </c:pt>
                <c:pt idx="490">
                  <c:v>-1.902568221</c:v>
                </c:pt>
                <c:pt idx="491">
                  <c:v>-1.797949433</c:v>
                </c:pt>
                <c:pt idx="492">
                  <c:v>-1.679559588</c:v>
                </c:pt>
                <c:pt idx="493">
                  <c:v>-1.550842643</c:v>
                </c:pt>
                <c:pt idx="494">
                  <c:v>-1.417779922</c:v>
                </c:pt>
                <c:pt idx="495">
                  <c:v>-1.28604126</c:v>
                </c:pt>
                <c:pt idx="496">
                  <c:v>-1.153414369</c:v>
                </c:pt>
                <c:pt idx="497">
                  <c:v>-1.022692204</c:v>
                </c:pt>
                <c:pt idx="498">
                  <c:v>-0.89304769</c:v>
                </c:pt>
                <c:pt idx="499">
                  <c:v>-0.760177016</c:v>
                </c:pt>
                <c:pt idx="500">
                  <c:v>-0.61901176</c:v>
                </c:pt>
                <c:pt idx="501">
                  <c:v>-0.470570505</c:v>
                </c:pt>
                <c:pt idx="502">
                  <c:v>-0.326854467</c:v>
                </c:pt>
                <c:pt idx="503">
                  <c:v>-0.197979152</c:v>
                </c:pt>
                <c:pt idx="504">
                  <c:v>-0.094714686</c:v>
                </c:pt>
                <c:pt idx="505">
                  <c:v>-0.021738593</c:v>
                </c:pt>
                <c:pt idx="506">
                  <c:v>0.025894281</c:v>
                </c:pt>
                <c:pt idx="507">
                  <c:v>0.056272671</c:v>
                </c:pt>
                <c:pt idx="508">
                  <c:v>0.07570377</c:v>
                </c:pt>
                <c:pt idx="509">
                  <c:v>0.081271105</c:v>
                </c:pt>
                <c:pt idx="510">
                  <c:v>0.073155358</c:v>
                </c:pt>
                <c:pt idx="511">
                  <c:v>0.052389845</c:v>
                </c:pt>
                <c:pt idx="512">
                  <c:v>0.029758785</c:v>
                </c:pt>
                <c:pt idx="513">
                  <c:v>0.019507658</c:v>
                </c:pt>
                <c:pt idx="514">
                  <c:v>0.026479555</c:v>
                </c:pt>
                <c:pt idx="515">
                  <c:v>0.047481805</c:v>
                </c:pt>
                <c:pt idx="516">
                  <c:v>0.074702576</c:v>
                </c:pt>
                <c:pt idx="517">
                  <c:v>0.104819983</c:v>
                </c:pt>
                <c:pt idx="518">
                  <c:v>0.130481407</c:v>
                </c:pt>
                <c:pt idx="519">
                  <c:v>0.147795349</c:v>
                </c:pt>
                <c:pt idx="520">
                  <c:v>0.149925753</c:v>
                </c:pt>
                <c:pt idx="521">
                  <c:v>0.124724105</c:v>
                </c:pt>
                <c:pt idx="522">
                  <c:v>0.068389945</c:v>
                </c:pt>
                <c:pt idx="523">
                  <c:v>-0.012845909</c:v>
                </c:pt>
                <c:pt idx="524">
                  <c:v>-0.10391435</c:v>
                </c:pt>
                <c:pt idx="525">
                  <c:v>-0.193169951</c:v>
                </c:pt>
                <c:pt idx="526">
                  <c:v>-0.266043872</c:v>
                </c:pt>
                <c:pt idx="527">
                  <c:v>-0.314814001</c:v>
                </c:pt>
                <c:pt idx="528">
                  <c:v>-0.339615971</c:v>
                </c:pt>
                <c:pt idx="529">
                  <c:v>-0.336650491</c:v>
                </c:pt>
                <c:pt idx="530">
                  <c:v>-0.308342844</c:v>
                </c:pt>
                <c:pt idx="531">
                  <c:v>-0.267752945</c:v>
                </c:pt>
                <c:pt idx="532">
                  <c:v>-0.230181187</c:v>
                </c:pt>
                <c:pt idx="533">
                  <c:v>-0.202772737</c:v>
                </c:pt>
                <c:pt idx="534">
                  <c:v>-0.183223143</c:v>
                </c:pt>
                <c:pt idx="535">
                  <c:v>-0.163626298</c:v>
                </c:pt>
                <c:pt idx="536">
                  <c:v>-0.125829652</c:v>
                </c:pt>
                <c:pt idx="537">
                  <c:v>-0.057613265</c:v>
                </c:pt>
                <c:pt idx="538">
                  <c:v>0.042225342</c:v>
                </c:pt>
                <c:pt idx="539">
                  <c:v>0.172222003</c:v>
                </c:pt>
                <c:pt idx="540">
                  <c:v>0.331642568</c:v>
                </c:pt>
                <c:pt idx="541">
                  <c:v>0.519967794</c:v>
                </c:pt>
                <c:pt idx="542">
                  <c:v>0.724728703</c:v>
                </c:pt>
                <c:pt idx="543">
                  <c:v>0.93117094</c:v>
                </c:pt>
                <c:pt idx="544">
                  <c:v>1.117382407</c:v>
                </c:pt>
                <c:pt idx="545">
                  <c:v>1.262151837</c:v>
                </c:pt>
                <c:pt idx="546">
                  <c:v>1.361675024</c:v>
                </c:pt>
                <c:pt idx="547">
                  <c:v>1.424966455</c:v>
                </c:pt>
                <c:pt idx="548">
                  <c:v>1.463194013</c:v>
                </c:pt>
                <c:pt idx="549">
                  <c:v>1.484265208</c:v>
                </c:pt>
                <c:pt idx="550">
                  <c:v>1.505257607</c:v>
                </c:pt>
                <c:pt idx="551">
                  <c:v>1.540076613</c:v>
                </c:pt>
                <c:pt idx="552">
                  <c:v>1.593675137</c:v>
                </c:pt>
                <c:pt idx="553">
                  <c:v>1.65830493</c:v>
                </c:pt>
                <c:pt idx="554">
                  <c:v>1.728800297</c:v>
                </c:pt>
                <c:pt idx="555">
                  <c:v>1.788858533</c:v>
                </c:pt>
                <c:pt idx="556">
                  <c:v>1.820395708</c:v>
                </c:pt>
                <c:pt idx="557">
                  <c:v>1.822935462</c:v>
                </c:pt>
                <c:pt idx="558">
                  <c:v>1.794715405</c:v>
                </c:pt>
                <c:pt idx="559">
                  <c:v>1.733939052</c:v>
                </c:pt>
                <c:pt idx="560">
                  <c:v>1.640371203</c:v>
                </c:pt>
                <c:pt idx="561">
                  <c:v>1.523185372</c:v>
                </c:pt>
                <c:pt idx="562">
                  <c:v>1.39301908</c:v>
                </c:pt>
                <c:pt idx="563">
                  <c:v>1.266055107</c:v>
                </c:pt>
                <c:pt idx="564">
                  <c:v>1.170283675</c:v>
                </c:pt>
                <c:pt idx="565">
                  <c:v>1.117849112</c:v>
                </c:pt>
                <c:pt idx="566">
                  <c:v>1.107124686</c:v>
                </c:pt>
                <c:pt idx="567">
                  <c:v>1.122006059</c:v>
                </c:pt>
                <c:pt idx="568">
                  <c:v>1.142675877</c:v>
                </c:pt>
                <c:pt idx="569">
                  <c:v>1.146844029</c:v>
                </c:pt>
                <c:pt idx="570">
                  <c:v>1.117996931</c:v>
                </c:pt>
                <c:pt idx="571">
                  <c:v>1.057395577</c:v>
                </c:pt>
                <c:pt idx="572">
                  <c:v>0.968481243</c:v>
                </c:pt>
                <c:pt idx="573">
                  <c:v>0.859685898</c:v>
                </c:pt>
                <c:pt idx="574">
                  <c:v>0.750518918</c:v>
                </c:pt>
                <c:pt idx="575">
                  <c:v>0.656881571</c:v>
                </c:pt>
                <c:pt idx="576">
                  <c:v>0.590910673</c:v>
                </c:pt>
                <c:pt idx="577">
                  <c:v>0.556070328</c:v>
                </c:pt>
                <c:pt idx="578">
                  <c:v>0.555387199</c:v>
                </c:pt>
                <c:pt idx="579">
                  <c:v>0.582870245</c:v>
                </c:pt>
                <c:pt idx="580">
                  <c:v>0.626442432</c:v>
                </c:pt>
                <c:pt idx="581">
                  <c:v>0.679651439</c:v>
                </c:pt>
                <c:pt idx="582">
                  <c:v>0.728578627</c:v>
                </c:pt>
                <c:pt idx="583">
                  <c:v>0.766017795</c:v>
                </c:pt>
                <c:pt idx="584">
                  <c:v>0.789104283</c:v>
                </c:pt>
                <c:pt idx="585">
                  <c:v>0.806793749</c:v>
                </c:pt>
                <c:pt idx="586">
                  <c:v>0.831493139</c:v>
                </c:pt>
                <c:pt idx="587">
                  <c:v>0.875046015</c:v>
                </c:pt>
                <c:pt idx="588">
                  <c:v>0.948157787</c:v>
                </c:pt>
                <c:pt idx="589">
                  <c:v>1.046558857</c:v>
                </c:pt>
                <c:pt idx="590">
                  <c:v>1.162920356</c:v>
                </c:pt>
                <c:pt idx="591">
                  <c:v>1.286335111</c:v>
                </c:pt>
                <c:pt idx="592">
                  <c:v>1.412110925</c:v>
                </c:pt>
                <c:pt idx="593">
                  <c:v>1.528116703</c:v>
                </c:pt>
                <c:pt idx="594">
                  <c:v>1.62107718</c:v>
                </c:pt>
                <c:pt idx="595">
                  <c:v>1.67969358</c:v>
                </c:pt>
                <c:pt idx="596">
                  <c:v>1.689073682</c:v>
                </c:pt>
                <c:pt idx="597">
                  <c:v>1.656772137</c:v>
                </c:pt>
                <c:pt idx="598">
                  <c:v>1.591068506</c:v>
                </c:pt>
                <c:pt idx="599">
                  <c:v>1.505249262</c:v>
                </c:pt>
                <c:pt idx="600">
                  <c:v>1.412837267</c:v>
                </c:pt>
                <c:pt idx="601">
                  <c:v>1.320629358</c:v>
                </c:pt>
                <c:pt idx="602">
                  <c:v>1.236400962</c:v>
                </c:pt>
                <c:pt idx="603">
                  <c:v>1.15811348</c:v>
                </c:pt>
                <c:pt idx="604">
                  <c:v>1.093086243</c:v>
                </c:pt>
                <c:pt idx="605">
                  <c:v>1.043665171</c:v>
                </c:pt>
                <c:pt idx="606">
                  <c:v>1.000858426</c:v>
                </c:pt>
                <c:pt idx="607">
                  <c:v>0.958800733</c:v>
                </c:pt>
                <c:pt idx="608">
                  <c:v>0.907177448</c:v>
                </c:pt>
                <c:pt idx="609">
                  <c:v>0.839601815</c:v>
                </c:pt>
                <c:pt idx="610">
                  <c:v>0.744968414</c:v>
                </c:pt>
                <c:pt idx="611">
                  <c:v>0.623098373</c:v>
                </c:pt>
                <c:pt idx="612">
                  <c:v>0.476198733</c:v>
                </c:pt>
                <c:pt idx="613">
                  <c:v>0.310391217</c:v>
                </c:pt>
                <c:pt idx="614">
                  <c:v>0.147852734</c:v>
                </c:pt>
                <c:pt idx="615">
                  <c:v>0.007640221</c:v>
                </c:pt>
                <c:pt idx="616">
                  <c:v>-0.09752617</c:v>
                </c:pt>
                <c:pt idx="617">
                  <c:v>-0.16970177</c:v>
                </c:pt>
                <c:pt idx="618">
                  <c:v>-0.21211195</c:v>
                </c:pt>
                <c:pt idx="619">
                  <c:v>-0.231433928</c:v>
                </c:pt>
                <c:pt idx="620">
                  <c:v>-0.240861252</c:v>
                </c:pt>
                <c:pt idx="621">
                  <c:v>-0.242600337</c:v>
                </c:pt>
                <c:pt idx="622">
                  <c:v>-0.248292968</c:v>
                </c:pt>
                <c:pt idx="623">
                  <c:v>-0.26722908</c:v>
                </c:pt>
                <c:pt idx="624">
                  <c:v>-0.307859302</c:v>
                </c:pt>
                <c:pt idx="625">
                  <c:v>-0.364607602</c:v>
                </c:pt>
                <c:pt idx="626">
                  <c:v>-0.419169396</c:v>
                </c:pt>
                <c:pt idx="627">
                  <c:v>-0.456895858</c:v>
                </c:pt>
                <c:pt idx="628">
                  <c:v>-0.455025166</c:v>
                </c:pt>
                <c:pt idx="629">
                  <c:v>-0.413169473</c:v>
                </c:pt>
                <c:pt idx="630">
                  <c:v>-0.342305243</c:v>
                </c:pt>
                <c:pt idx="631">
                  <c:v>-0.255536228</c:v>
                </c:pt>
                <c:pt idx="632">
                  <c:v>-0.166175082</c:v>
                </c:pt>
                <c:pt idx="633">
                  <c:v>-0.079927847</c:v>
                </c:pt>
                <c:pt idx="634">
                  <c:v>-0.008795881</c:v>
                </c:pt>
                <c:pt idx="635">
                  <c:v>0.052608311</c:v>
                </c:pt>
                <c:pt idx="636">
                  <c:v>0.101857938</c:v>
                </c:pt>
                <c:pt idx="637">
                  <c:v>0.142440349</c:v>
                </c:pt>
                <c:pt idx="638">
                  <c:v>0.184823453</c:v>
                </c:pt>
                <c:pt idx="639">
                  <c:v>0.234679744</c:v>
                </c:pt>
                <c:pt idx="640">
                  <c:v>0.299410522</c:v>
                </c:pt>
                <c:pt idx="641">
                  <c:v>0.376793057</c:v>
                </c:pt>
                <c:pt idx="642">
                  <c:v>0.47065565</c:v>
                </c:pt>
                <c:pt idx="643">
                  <c:v>0.576017797</c:v>
                </c:pt>
                <c:pt idx="644">
                  <c:v>0.679078579</c:v>
                </c:pt>
                <c:pt idx="645">
                  <c:v>0.765204668</c:v>
                </c:pt>
                <c:pt idx="646">
                  <c:v>0.812625289</c:v>
                </c:pt>
                <c:pt idx="647">
                  <c:v>0.813462615</c:v>
                </c:pt>
                <c:pt idx="648">
                  <c:v>0.768927217</c:v>
                </c:pt>
                <c:pt idx="649">
                  <c:v>0.683851421</c:v>
                </c:pt>
                <c:pt idx="650">
                  <c:v>0.56758213</c:v>
                </c:pt>
                <c:pt idx="651">
                  <c:v>0.421642393</c:v>
                </c:pt>
                <c:pt idx="652">
                  <c:v>0.263858885</c:v>
                </c:pt>
                <c:pt idx="653">
                  <c:v>0.103977121</c:v>
                </c:pt>
                <c:pt idx="654">
                  <c:v>-0.042886425</c:v>
                </c:pt>
                <c:pt idx="655">
                  <c:v>-0.156572163</c:v>
                </c:pt>
                <c:pt idx="656">
                  <c:v>-0.228360295</c:v>
                </c:pt>
                <c:pt idx="657">
                  <c:v>-0.267814517</c:v>
                </c:pt>
                <c:pt idx="658">
                  <c:v>-0.296622097</c:v>
                </c:pt>
                <c:pt idx="659">
                  <c:v>-0.330856472</c:v>
                </c:pt>
                <c:pt idx="660">
                  <c:v>-0.391592085</c:v>
                </c:pt>
                <c:pt idx="661">
                  <c:v>-0.485735625</c:v>
                </c:pt>
                <c:pt idx="662">
                  <c:v>-0.599380732</c:v>
                </c:pt>
                <c:pt idx="663">
                  <c:v>-0.719531715</c:v>
                </c:pt>
                <c:pt idx="664">
                  <c:v>-0.833268225</c:v>
                </c:pt>
                <c:pt idx="665">
                  <c:v>-0.923379362</c:v>
                </c:pt>
                <c:pt idx="666">
                  <c:v>-0.974775434</c:v>
                </c:pt>
                <c:pt idx="667">
                  <c:v>-0.993336797</c:v>
                </c:pt>
                <c:pt idx="668">
                  <c:v>-0.984695196</c:v>
                </c:pt>
                <c:pt idx="669">
                  <c:v>-0.954835713</c:v>
                </c:pt>
                <c:pt idx="670">
                  <c:v>-0.920247316</c:v>
                </c:pt>
                <c:pt idx="671">
                  <c:v>-0.903181255</c:v>
                </c:pt>
                <c:pt idx="672">
                  <c:v>-0.907116771</c:v>
                </c:pt>
                <c:pt idx="673">
                  <c:v>-0.931177735</c:v>
                </c:pt>
                <c:pt idx="674">
                  <c:v>-0.975369573</c:v>
                </c:pt>
                <c:pt idx="675">
                  <c:v>-1.021599531</c:v>
                </c:pt>
                <c:pt idx="676">
                  <c:v>-1.046758533</c:v>
                </c:pt>
                <c:pt idx="677">
                  <c:v>-1.039407372</c:v>
                </c:pt>
                <c:pt idx="678">
                  <c:v>-0.996349216</c:v>
                </c:pt>
                <c:pt idx="679">
                  <c:v>-0.918488085</c:v>
                </c:pt>
                <c:pt idx="680">
                  <c:v>-0.822544694</c:v>
                </c:pt>
                <c:pt idx="681">
                  <c:v>-0.735381842</c:v>
                </c:pt>
                <c:pt idx="682">
                  <c:v>-0.667098284</c:v>
                </c:pt>
                <c:pt idx="683">
                  <c:v>-0.620219707</c:v>
                </c:pt>
                <c:pt idx="684">
                  <c:v>-0.598900139</c:v>
                </c:pt>
                <c:pt idx="685">
                  <c:v>-0.601540148</c:v>
                </c:pt>
                <c:pt idx="686">
                  <c:v>-0.623409331</c:v>
                </c:pt>
                <c:pt idx="687">
                  <c:v>-0.66516</c:v>
                </c:pt>
                <c:pt idx="688">
                  <c:v>-0.725999653</c:v>
                </c:pt>
                <c:pt idx="689">
                  <c:v>-0.788581967</c:v>
                </c:pt>
                <c:pt idx="690">
                  <c:v>-0.834633946</c:v>
                </c:pt>
                <c:pt idx="691">
                  <c:v>-0.859650314</c:v>
                </c:pt>
                <c:pt idx="692">
                  <c:v>-0.857846737</c:v>
                </c:pt>
                <c:pt idx="693">
                  <c:v>-0.833526611</c:v>
                </c:pt>
                <c:pt idx="694">
                  <c:v>-0.805649042</c:v>
                </c:pt>
                <c:pt idx="695">
                  <c:v>-0.78951925</c:v>
                </c:pt>
                <c:pt idx="696">
                  <c:v>-0.790949821</c:v>
                </c:pt>
                <c:pt idx="697">
                  <c:v>-0.812918246</c:v>
                </c:pt>
                <c:pt idx="698">
                  <c:v>-0.861411512</c:v>
                </c:pt>
                <c:pt idx="699">
                  <c:v>-0.928392768</c:v>
                </c:pt>
                <c:pt idx="700">
                  <c:v>-1.006780624</c:v>
                </c:pt>
                <c:pt idx="701">
                  <c:v>-1.09265554</c:v>
                </c:pt>
                <c:pt idx="702">
                  <c:v>-1.176845908</c:v>
                </c:pt>
                <c:pt idx="703">
                  <c:v>-1.243286848</c:v>
                </c:pt>
                <c:pt idx="704">
                  <c:v>-1.286665201</c:v>
                </c:pt>
                <c:pt idx="705">
                  <c:v>-1.303241849</c:v>
                </c:pt>
                <c:pt idx="706">
                  <c:v>-1.285616994</c:v>
                </c:pt>
                <c:pt idx="707">
                  <c:v>-1.244431496</c:v>
                </c:pt>
                <c:pt idx="708">
                  <c:v>-1.196647644</c:v>
                </c:pt>
                <c:pt idx="709">
                  <c:v>-1.157991886</c:v>
                </c:pt>
                <c:pt idx="710">
                  <c:v>-1.134072185</c:v>
                </c:pt>
                <c:pt idx="711">
                  <c:v>-1.130218029</c:v>
                </c:pt>
                <c:pt idx="712">
                  <c:v>-1.139390707</c:v>
                </c:pt>
                <c:pt idx="713">
                  <c:v>-1.143650651</c:v>
                </c:pt>
                <c:pt idx="714">
                  <c:v>-1.139425874</c:v>
                </c:pt>
                <c:pt idx="715">
                  <c:v>-1.124076724</c:v>
                </c:pt>
                <c:pt idx="716">
                  <c:v>-1.096503615</c:v>
                </c:pt>
                <c:pt idx="717">
                  <c:v>-1.053177834</c:v>
                </c:pt>
                <c:pt idx="718">
                  <c:v>-1.000024676</c:v>
                </c:pt>
                <c:pt idx="719">
                  <c:v>-0.937655509</c:v>
                </c:pt>
                <c:pt idx="720">
                  <c:v>-0.867915332</c:v>
                </c:pt>
                <c:pt idx="721">
                  <c:v>-0.811583877</c:v>
                </c:pt>
                <c:pt idx="722">
                  <c:v>-0.785071492</c:v>
                </c:pt>
                <c:pt idx="723">
                  <c:v>-0.792622387</c:v>
                </c:pt>
                <c:pt idx="724">
                  <c:v>-0.836107731</c:v>
                </c:pt>
                <c:pt idx="725">
                  <c:v>-0.909213126</c:v>
                </c:pt>
                <c:pt idx="726">
                  <c:v>-0.993902445</c:v>
                </c:pt>
                <c:pt idx="727">
                  <c:v>-1.069769263</c:v>
                </c:pt>
                <c:pt idx="728">
                  <c:v>-1.130161047</c:v>
                </c:pt>
                <c:pt idx="729">
                  <c:v>-1.16576314</c:v>
                </c:pt>
                <c:pt idx="730">
                  <c:v>-1.166769862</c:v>
                </c:pt>
                <c:pt idx="731">
                  <c:v>-1.140314817</c:v>
                </c:pt>
                <c:pt idx="732">
                  <c:v>-1.092071533</c:v>
                </c:pt>
                <c:pt idx="733">
                  <c:v>-1.024312019</c:v>
                </c:pt>
                <c:pt idx="734">
                  <c:v>-0.944614947</c:v>
                </c:pt>
                <c:pt idx="735">
                  <c:v>-0.871409476</c:v>
                </c:pt>
                <c:pt idx="736">
                  <c:v>-0.813835084</c:v>
                </c:pt>
                <c:pt idx="737">
                  <c:v>-0.77544415</c:v>
                </c:pt>
                <c:pt idx="738">
                  <c:v>-0.766842842</c:v>
                </c:pt>
                <c:pt idx="739">
                  <c:v>-0.778605521</c:v>
                </c:pt>
                <c:pt idx="740">
                  <c:v>-0.7913993</c:v>
                </c:pt>
                <c:pt idx="741">
                  <c:v>-0.789485872</c:v>
                </c:pt>
                <c:pt idx="742">
                  <c:v>-0.762437105</c:v>
                </c:pt>
                <c:pt idx="743">
                  <c:v>-0.700942099</c:v>
                </c:pt>
                <c:pt idx="744">
                  <c:v>-0.601989329</c:v>
                </c:pt>
                <c:pt idx="745">
                  <c:v>-0.483166099</c:v>
                </c:pt>
                <c:pt idx="746">
                  <c:v>-0.346408576</c:v>
                </c:pt>
                <c:pt idx="747">
                  <c:v>-0.19677788</c:v>
                </c:pt>
                <c:pt idx="748">
                  <c:v>-0.052320734</c:v>
                </c:pt>
                <c:pt idx="749">
                  <c:v>0.074213386</c:v>
                </c:pt>
                <c:pt idx="750">
                  <c:v>0.173235849</c:v>
                </c:pt>
                <c:pt idx="751">
                  <c:v>0.239982143</c:v>
                </c:pt>
                <c:pt idx="752">
                  <c:v>0.271433234</c:v>
                </c:pt>
                <c:pt idx="753">
                  <c:v>0.288296252</c:v>
                </c:pt>
                <c:pt idx="754">
                  <c:v>0.312673807</c:v>
                </c:pt>
                <c:pt idx="755">
                  <c:v>0.353591681</c:v>
                </c:pt>
                <c:pt idx="756">
                  <c:v>0.423754126</c:v>
                </c:pt>
                <c:pt idx="757">
                  <c:v>0.521458983</c:v>
                </c:pt>
                <c:pt idx="758">
                  <c:v>0.636109829</c:v>
                </c:pt>
                <c:pt idx="759">
                  <c:v>0.745594859</c:v>
                </c:pt>
                <c:pt idx="760">
                  <c:v>0.841041028</c:v>
                </c:pt>
                <c:pt idx="761">
                  <c:v>0.911141038</c:v>
                </c:pt>
                <c:pt idx="762">
                  <c:v>0.941072047</c:v>
                </c:pt>
                <c:pt idx="763">
                  <c:v>0.934898317</c:v>
                </c:pt>
                <c:pt idx="764">
                  <c:v>0.900076985</c:v>
                </c:pt>
                <c:pt idx="765">
                  <c:v>0.841704786</c:v>
                </c:pt>
                <c:pt idx="766">
                  <c:v>0.770445645</c:v>
                </c:pt>
                <c:pt idx="767">
                  <c:v>0.706419468</c:v>
                </c:pt>
                <c:pt idx="768">
                  <c:v>0.658752799</c:v>
                </c:pt>
                <c:pt idx="769">
                  <c:v>0.626007259</c:v>
                </c:pt>
                <c:pt idx="770">
                  <c:v>0.612056255</c:v>
                </c:pt>
                <c:pt idx="771">
                  <c:v>0.602740705</c:v>
                </c:pt>
                <c:pt idx="772">
                  <c:v>0.577858031</c:v>
                </c:pt>
                <c:pt idx="773">
                  <c:v>0.523858666</c:v>
                </c:pt>
                <c:pt idx="774">
                  <c:v>0.442324638</c:v>
                </c:pt>
                <c:pt idx="775">
                  <c:v>0.336161107</c:v>
                </c:pt>
                <c:pt idx="776">
                  <c:v>0.213641346</c:v>
                </c:pt>
                <c:pt idx="777">
                  <c:v>0.09579391</c:v>
                </c:pt>
                <c:pt idx="778">
                  <c:v>-0.012044714</c:v>
                </c:pt>
                <c:pt idx="779">
                  <c:v>-0.108983316</c:v>
                </c:pt>
                <c:pt idx="780">
                  <c:v>-0.186429173</c:v>
                </c:pt>
                <c:pt idx="781">
                  <c:v>-0.233834088</c:v>
                </c:pt>
                <c:pt idx="782">
                  <c:v>-0.247358367</c:v>
                </c:pt>
                <c:pt idx="783">
                  <c:v>-0.23260583</c:v>
                </c:pt>
                <c:pt idx="784">
                  <c:v>-0.188073322</c:v>
                </c:pt>
                <c:pt idx="785">
                  <c:v>-0.124199122</c:v>
                </c:pt>
                <c:pt idx="786">
                  <c:v>-0.057262454</c:v>
                </c:pt>
                <c:pt idx="787">
                  <c:v>0.010284839</c:v>
                </c:pt>
                <c:pt idx="788">
                  <c:v>0.076103501</c:v>
                </c:pt>
                <c:pt idx="789">
                  <c:v>0.139490798</c:v>
                </c:pt>
                <c:pt idx="790">
                  <c:v>0.201755509</c:v>
                </c:pt>
                <c:pt idx="791">
                  <c:v>0.275778115</c:v>
                </c:pt>
                <c:pt idx="792">
                  <c:v>0.364393711</c:v>
                </c:pt>
                <c:pt idx="793">
                  <c:v>0.464998305</c:v>
                </c:pt>
                <c:pt idx="794">
                  <c:v>0.58691746</c:v>
                </c:pt>
                <c:pt idx="795">
                  <c:v>0.727005363</c:v>
                </c:pt>
                <c:pt idx="796">
                  <c:v>0.877570987</c:v>
                </c:pt>
                <c:pt idx="797">
                  <c:v>1.035861015</c:v>
                </c:pt>
                <c:pt idx="798">
                  <c:v>1.199912071</c:v>
                </c:pt>
                <c:pt idx="799">
                  <c:v>1.356297851</c:v>
                </c:pt>
                <c:pt idx="800">
                  <c:v>1.492221117</c:v>
                </c:pt>
                <c:pt idx="801">
                  <c:v>1.614344597</c:v>
                </c:pt>
                <c:pt idx="802">
                  <c:v>1.720497966</c:v>
                </c:pt>
                <c:pt idx="803">
                  <c:v>1.815556169</c:v>
                </c:pt>
                <c:pt idx="804">
                  <c:v>1.91193378</c:v>
                </c:pt>
                <c:pt idx="805">
                  <c:v>2.012246609</c:v>
                </c:pt>
                <c:pt idx="806">
                  <c:v>2.108077049</c:v>
                </c:pt>
                <c:pt idx="807">
                  <c:v>2.192944765</c:v>
                </c:pt>
                <c:pt idx="808">
                  <c:v>2.265613794</c:v>
                </c:pt>
                <c:pt idx="809">
                  <c:v>2.314713001</c:v>
                </c:pt>
                <c:pt idx="810">
                  <c:v>2.334492445</c:v>
                </c:pt>
                <c:pt idx="811">
                  <c:v>2.337199211</c:v>
                </c:pt>
                <c:pt idx="812">
                  <c:v>2.328693628</c:v>
                </c:pt>
                <c:pt idx="813">
                  <c:v>2.306989908</c:v>
                </c:pt>
                <c:pt idx="814">
                  <c:v>2.273708344</c:v>
                </c:pt>
                <c:pt idx="815">
                  <c:v>2.233906507</c:v>
                </c:pt>
                <c:pt idx="816">
                  <c:v>2.184730768</c:v>
                </c:pt>
                <c:pt idx="817">
                  <c:v>2.123381615</c:v>
                </c:pt>
                <c:pt idx="818">
                  <c:v>2.061991215</c:v>
                </c:pt>
                <c:pt idx="819">
                  <c:v>1.999945521</c:v>
                </c:pt>
                <c:pt idx="820">
                  <c:v>1.927584291</c:v>
                </c:pt>
                <c:pt idx="821">
                  <c:v>1.847277403</c:v>
                </c:pt>
                <c:pt idx="822">
                  <c:v>1.758263826</c:v>
                </c:pt>
                <c:pt idx="823">
                  <c:v>1.656986952</c:v>
                </c:pt>
                <c:pt idx="824">
                  <c:v>1.545858145</c:v>
                </c:pt>
                <c:pt idx="825">
                  <c:v>1.437413096</c:v>
                </c:pt>
                <c:pt idx="826">
                  <c:v>1.329435229</c:v>
                </c:pt>
                <c:pt idx="827">
                  <c:v>1.219552159</c:v>
                </c:pt>
                <c:pt idx="828">
                  <c:v>1.117289901</c:v>
                </c:pt>
                <c:pt idx="829">
                  <c:v>1.024670601</c:v>
                </c:pt>
                <c:pt idx="830">
                  <c:v>0.940357447</c:v>
                </c:pt>
                <c:pt idx="831">
                  <c:v>0.869705677</c:v>
                </c:pt>
                <c:pt idx="832">
                  <c:v>0.822012126</c:v>
                </c:pt>
                <c:pt idx="833">
                  <c:v>0.794140458</c:v>
                </c:pt>
                <c:pt idx="834">
                  <c:v>0.787215829</c:v>
                </c:pt>
                <c:pt idx="835">
                  <c:v>0.804971278</c:v>
                </c:pt>
                <c:pt idx="836">
                  <c:v>0.838512778</c:v>
                </c:pt>
                <c:pt idx="837">
                  <c:v>0.873645186</c:v>
                </c:pt>
                <c:pt idx="838">
                  <c:v>0.907922089</c:v>
                </c:pt>
                <c:pt idx="839">
                  <c:v>0.945048869</c:v>
                </c:pt>
                <c:pt idx="840">
                  <c:v>0.984400094</c:v>
                </c:pt>
                <c:pt idx="841">
                  <c:v>1.033373475</c:v>
                </c:pt>
                <c:pt idx="842">
                  <c:v>1.099112988</c:v>
                </c:pt>
                <c:pt idx="843">
                  <c:v>1.176082134</c:v>
                </c:pt>
                <c:pt idx="844">
                  <c:v>1.259785414</c:v>
                </c:pt>
                <c:pt idx="845">
                  <c:v>1.352534652</c:v>
                </c:pt>
                <c:pt idx="846">
                  <c:v>1.453208566</c:v>
                </c:pt>
                <c:pt idx="847">
                  <c:v>1.554786444</c:v>
                </c:pt>
                <c:pt idx="848">
                  <c:v>1.653056026</c:v>
                </c:pt>
                <c:pt idx="849">
                  <c:v>1.740355611</c:v>
                </c:pt>
                <c:pt idx="850">
                  <c:v>1.803685784</c:v>
                </c:pt>
                <c:pt idx="851">
                  <c:v>1.839386106</c:v>
                </c:pt>
                <c:pt idx="852">
                  <c:v>1.856615067</c:v>
                </c:pt>
                <c:pt idx="853">
                  <c:v>1.859018922</c:v>
                </c:pt>
                <c:pt idx="854">
                  <c:v>1.850955367</c:v>
                </c:pt>
                <c:pt idx="855">
                  <c:v>1.840224385</c:v>
                </c:pt>
                <c:pt idx="856">
                  <c:v>1.833081722</c:v>
                </c:pt>
                <c:pt idx="857">
                  <c:v>1.826552629</c:v>
                </c:pt>
                <c:pt idx="858">
                  <c:v>1.817727208</c:v>
                </c:pt>
                <c:pt idx="859">
                  <c:v>1.806702852</c:v>
                </c:pt>
                <c:pt idx="860">
                  <c:v>1.782579064</c:v>
                </c:pt>
                <c:pt idx="861">
                  <c:v>1.73496151</c:v>
                </c:pt>
                <c:pt idx="862">
                  <c:v>1.664378285</c:v>
                </c:pt>
                <c:pt idx="863">
                  <c:v>1.569493651</c:v>
                </c:pt>
                <c:pt idx="864">
                  <c:v>1.44833076</c:v>
                </c:pt>
                <c:pt idx="865">
                  <c:v>1.305605769</c:v>
                </c:pt>
                <c:pt idx="866">
                  <c:v>1.152117133</c:v>
                </c:pt>
                <c:pt idx="867">
                  <c:v>0.992702782</c:v>
                </c:pt>
                <c:pt idx="868">
                  <c:v>0.838391244</c:v>
                </c:pt>
                <c:pt idx="869">
                  <c:v>0.704401851</c:v>
                </c:pt>
                <c:pt idx="870">
                  <c:v>0.592750192</c:v>
                </c:pt>
                <c:pt idx="871">
                  <c:v>0.497199208</c:v>
                </c:pt>
                <c:pt idx="872">
                  <c:v>0.413090676</c:v>
                </c:pt>
                <c:pt idx="873">
                  <c:v>0.334626049</c:v>
                </c:pt>
                <c:pt idx="874">
                  <c:v>0.25440976</c:v>
                </c:pt>
                <c:pt idx="875">
                  <c:v>0.168600321</c:v>
                </c:pt>
                <c:pt idx="876">
                  <c:v>0.081208773</c:v>
                </c:pt>
                <c:pt idx="877">
                  <c:v>-0.014846281</c:v>
                </c:pt>
                <c:pt idx="878">
                  <c:v>-0.123839721</c:v>
                </c:pt>
                <c:pt idx="879">
                  <c:v>-0.238363653</c:v>
                </c:pt>
                <c:pt idx="880">
                  <c:v>-0.350567281</c:v>
                </c:pt>
                <c:pt idx="881">
                  <c:v>-0.449092686</c:v>
                </c:pt>
                <c:pt idx="882">
                  <c:v>-0.522394061</c:v>
                </c:pt>
                <c:pt idx="883">
                  <c:v>-0.557960868</c:v>
                </c:pt>
                <c:pt idx="884">
                  <c:v>-0.561333716</c:v>
                </c:pt>
                <c:pt idx="885">
                  <c:v>-0.539633811</c:v>
                </c:pt>
                <c:pt idx="886">
                  <c:v>-0.495863825</c:v>
                </c:pt>
                <c:pt idx="887">
                  <c:v>-0.445389479</c:v>
                </c:pt>
                <c:pt idx="888">
                  <c:v>-0.399896502</c:v>
                </c:pt>
                <c:pt idx="889">
                  <c:v>-0.366202921</c:v>
                </c:pt>
                <c:pt idx="890">
                  <c:v>-0.344705671</c:v>
                </c:pt>
                <c:pt idx="891">
                  <c:v>-0.336061537</c:v>
                </c:pt>
                <c:pt idx="892">
                  <c:v>-0.333171934</c:v>
                </c:pt>
                <c:pt idx="893">
                  <c:v>-0.321810544</c:v>
                </c:pt>
                <c:pt idx="894">
                  <c:v>-0.302280456</c:v>
                </c:pt>
                <c:pt idx="895">
                  <c:v>-0.270497948</c:v>
                </c:pt>
                <c:pt idx="896">
                  <c:v>-0.223977402</c:v>
                </c:pt>
                <c:pt idx="897">
                  <c:v>-0.165579751</c:v>
                </c:pt>
                <c:pt idx="898">
                  <c:v>-0.104960479</c:v>
                </c:pt>
                <c:pt idx="899">
                  <c:v>-0.051802311</c:v>
                </c:pt>
                <c:pt idx="900">
                  <c:v>-0.013077896</c:v>
                </c:pt>
                <c:pt idx="901">
                  <c:v>-0.003551593</c:v>
                </c:pt>
                <c:pt idx="902">
                  <c:v>-0.023874801</c:v>
                </c:pt>
                <c:pt idx="903">
                  <c:v>-0.063945666</c:v>
                </c:pt>
                <c:pt idx="904">
                  <c:v>-0.11873325</c:v>
                </c:pt>
                <c:pt idx="905">
                  <c:v>-0.181485504</c:v>
                </c:pt>
                <c:pt idx="906">
                  <c:v>-0.246591941</c:v>
                </c:pt>
                <c:pt idx="907">
                  <c:v>-0.309787214</c:v>
                </c:pt>
                <c:pt idx="908">
                  <c:v>-0.377451807</c:v>
                </c:pt>
                <c:pt idx="909">
                  <c:v>-0.443214208</c:v>
                </c:pt>
                <c:pt idx="910">
                  <c:v>-0.499378264</c:v>
                </c:pt>
                <c:pt idx="911">
                  <c:v>-0.5511868</c:v>
                </c:pt>
                <c:pt idx="912">
                  <c:v>-0.600919604</c:v>
                </c:pt>
                <c:pt idx="913">
                  <c:v>-0.650817215</c:v>
                </c:pt>
                <c:pt idx="914">
                  <c:v>-0.706996143</c:v>
                </c:pt>
                <c:pt idx="915">
                  <c:v>-0.777342975</c:v>
                </c:pt>
                <c:pt idx="916">
                  <c:v>-0.859696507</c:v>
                </c:pt>
                <c:pt idx="917">
                  <c:v>-0.951472223</c:v>
                </c:pt>
                <c:pt idx="918">
                  <c:v>-1.056894183</c:v>
                </c:pt>
                <c:pt idx="919">
                  <c:v>-1.165958047</c:v>
                </c:pt>
                <c:pt idx="920">
                  <c:v>-1.270255446</c:v>
                </c:pt>
                <c:pt idx="921">
                  <c:v>-1.362229466</c:v>
                </c:pt>
                <c:pt idx="922">
                  <c:v>-1.436821938</c:v>
                </c:pt>
                <c:pt idx="923">
                  <c:v>-1.487366796</c:v>
                </c:pt>
                <c:pt idx="924">
                  <c:v>-1.512390733</c:v>
                </c:pt>
                <c:pt idx="925">
                  <c:v>-1.52020371</c:v>
                </c:pt>
                <c:pt idx="926">
                  <c:v>-1.512548327</c:v>
                </c:pt>
                <c:pt idx="927">
                  <c:v>-1.496880531</c:v>
                </c:pt>
                <c:pt idx="928">
                  <c:v>-1.485073805</c:v>
                </c:pt>
                <c:pt idx="929">
                  <c:v>-1.484873414</c:v>
                </c:pt>
                <c:pt idx="930">
                  <c:v>-1.4980762</c:v>
                </c:pt>
                <c:pt idx="931">
                  <c:v>-1.518977046</c:v>
                </c:pt>
                <c:pt idx="932">
                  <c:v>-1.54211235</c:v>
                </c:pt>
                <c:pt idx="933">
                  <c:v>-1.55274713</c:v>
                </c:pt>
                <c:pt idx="934">
                  <c:v>-1.543266416</c:v>
                </c:pt>
                <c:pt idx="935">
                  <c:v>-1.518963456</c:v>
                </c:pt>
                <c:pt idx="936">
                  <c:v>-1.481915474</c:v>
                </c:pt>
                <c:pt idx="937">
                  <c:v>-1.435011029</c:v>
                </c:pt>
                <c:pt idx="938">
                  <c:v>-1.38243854</c:v>
                </c:pt>
                <c:pt idx="939">
                  <c:v>-1.330895424</c:v>
                </c:pt>
                <c:pt idx="940">
                  <c:v>-1.279120684</c:v>
                </c:pt>
                <c:pt idx="941">
                  <c:v>-1.232048631</c:v>
                </c:pt>
                <c:pt idx="942">
                  <c:v>-1.196555853</c:v>
                </c:pt>
                <c:pt idx="943">
                  <c:v>-1.168537974</c:v>
                </c:pt>
                <c:pt idx="944">
                  <c:v>-1.145489454</c:v>
                </c:pt>
                <c:pt idx="945">
                  <c:v>-1.126451492</c:v>
                </c:pt>
                <c:pt idx="946">
                  <c:v>-1.10869813</c:v>
                </c:pt>
                <c:pt idx="947">
                  <c:v>-1.089437366</c:v>
                </c:pt>
                <c:pt idx="948">
                  <c:v>-1.069846749</c:v>
                </c:pt>
                <c:pt idx="949">
                  <c:v>-1.054756999</c:v>
                </c:pt>
                <c:pt idx="950">
                  <c:v>-1.040034533</c:v>
                </c:pt>
                <c:pt idx="951">
                  <c:v>-1.027518153</c:v>
                </c:pt>
                <c:pt idx="952">
                  <c:v>-1.020996213</c:v>
                </c:pt>
                <c:pt idx="953">
                  <c:v>-1.022413254</c:v>
                </c:pt>
                <c:pt idx="954">
                  <c:v>-1.029242635</c:v>
                </c:pt>
                <c:pt idx="955">
                  <c:v>-1.042616129</c:v>
                </c:pt>
                <c:pt idx="956">
                  <c:v>-1.062673211</c:v>
                </c:pt>
                <c:pt idx="957">
                  <c:v>-1.083866835</c:v>
                </c:pt>
                <c:pt idx="958">
                  <c:v>-1.104471564</c:v>
                </c:pt>
                <c:pt idx="959">
                  <c:v>-1.123745561</c:v>
                </c:pt>
                <c:pt idx="960">
                  <c:v>-1.132887363</c:v>
                </c:pt>
                <c:pt idx="961">
                  <c:v>-1.125254869</c:v>
                </c:pt>
                <c:pt idx="962">
                  <c:v>-1.102152586</c:v>
                </c:pt>
                <c:pt idx="963">
                  <c:v>-1.069718599</c:v>
                </c:pt>
                <c:pt idx="964">
                  <c:v>-1.031874061</c:v>
                </c:pt>
                <c:pt idx="965">
                  <c:v>-0.99664557</c:v>
                </c:pt>
                <c:pt idx="966">
                  <c:v>-0.971810699</c:v>
                </c:pt>
                <c:pt idx="967">
                  <c:v>-0.950815439</c:v>
                </c:pt>
                <c:pt idx="968">
                  <c:v>-0.931585371</c:v>
                </c:pt>
                <c:pt idx="969">
                  <c:v>-0.914776862</c:v>
                </c:pt>
                <c:pt idx="970">
                  <c:v>-0.895762265</c:v>
                </c:pt>
                <c:pt idx="971">
                  <c:v>-0.872596264</c:v>
                </c:pt>
                <c:pt idx="972">
                  <c:v>-0.8459059</c:v>
                </c:pt>
                <c:pt idx="973">
                  <c:v>-0.816280663</c:v>
                </c:pt>
                <c:pt idx="974">
                  <c:v>-0.778667569</c:v>
                </c:pt>
                <c:pt idx="975">
                  <c:v>-0.739397466</c:v>
                </c:pt>
                <c:pt idx="976">
                  <c:v>-0.705898821</c:v>
                </c:pt>
                <c:pt idx="977">
                  <c:v>-0.678569674</c:v>
                </c:pt>
                <c:pt idx="978">
                  <c:v>-0.658597946</c:v>
                </c:pt>
                <c:pt idx="979">
                  <c:v>-0.645461917</c:v>
                </c:pt>
                <c:pt idx="980">
                  <c:v>-0.635493398</c:v>
                </c:pt>
                <c:pt idx="981">
                  <c:v>-0.619694114</c:v>
                </c:pt>
                <c:pt idx="982">
                  <c:v>-0.597270489</c:v>
                </c:pt>
                <c:pt idx="983">
                  <c:v>-0.566266418</c:v>
                </c:pt>
                <c:pt idx="984">
                  <c:v>-0.521566987</c:v>
                </c:pt>
                <c:pt idx="985">
                  <c:v>-0.46849674</c:v>
                </c:pt>
                <c:pt idx="986">
                  <c:v>-0.416260689</c:v>
                </c:pt>
                <c:pt idx="987">
                  <c:v>-0.368292868</c:v>
                </c:pt>
                <c:pt idx="988">
                  <c:v>-0.327773035</c:v>
                </c:pt>
                <c:pt idx="989">
                  <c:v>-0.299911022</c:v>
                </c:pt>
                <c:pt idx="990">
                  <c:v>-0.283000261</c:v>
                </c:pt>
                <c:pt idx="991">
                  <c:v>-0.26912266</c:v>
                </c:pt>
                <c:pt idx="992">
                  <c:v>-0.258116812</c:v>
                </c:pt>
                <c:pt idx="993">
                  <c:v>-0.246877</c:v>
                </c:pt>
                <c:pt idx="994">
                  <c:v>-0.226756155</c:v>
                </c:pt>
                <c:pt idx="995">
                  <c:v>-0.191088632</c:v>
                </c:pt>
                <c:pt idx="996">
                  <c:v>-0.140131041</c:v>
                </c:pt>
                <c:pt idx="997">
                  <c:v>-0.073437288</c:v>
                </c:pt>
                <c:pt idx="998">
                  <c:v>0.005211234</c:v>
                </c:pt>
                <c:pt idx="999">
                  <c:v>0.082686812</c:v>
                </c:pt>
                <c:pt idx="1000">
                  <c:v>0.149912819</c:v>
                </c:pt>
                <c:pt idx="1001">
                  <c:v>0.20779109</c:v>
                </c:pt>
                <c:pt idx="1002">
                  <c:v>0.255471706</c:v>
                </c:pt>
                <c:pt idx="1003">
                  <c:v>0.293317318</c:v>
                </c:pt>
                <c:pt idx="1004">
                  <c:v>0.325557232</c:v>
                </c:pt>
                <c:pt idx="1005">
                  <c:v>0.35658741</c:v>
                </c:pt>
                <c:pt idx="1006">
                  <c:v>0.385327548</c:v>
                </c:pt>
                <c:pt idx="1007">
                  <c:v>0.416123718</c:v>
                </c:pt>
                <c:pt idx="1008">
                  <c:v>0.456384093</c:v>
                </c:pt>
                <c:pt idx="1009">
                  <c:v>0.506476223</c:v>
                </c:pt>
                <c:pt idx="1010">
                  <c:v>0.564909518</c:v>
                </c:pt>
                <c:pt idx="1011">
                  <c:v>0.634379685</c:v>
                </c:pt>
                <c:pt idx="1012">
                  <c:v>0.709813535</c:v>
                </c:pt>
                <c:pt idx="1013">
                  <c:v>0.783470809</c:v>
                </c:pt>
                <c:pt idx="1014">
                  <c:v>0.85123992</c:v>
                </c:pt>
                <c:pt idx="1015">
                  <c:v>0.908578455</c:v>
                </c:pt>
                <c:pt idx="1016">
                  <c:v>0.950665116</c:v>
                </c:pt>
                <c:pt idx="1017">
                  <c:v>0.977513194</c:v>
                </c:pt>
                <c:pt idx="1018">
                  <c:v>0.995857537</c:v>
                </c:pt>
                <c:pt idx="1019">
                  <c:v>1.008525729</c:v>
                </c:pt>
                <c:pt idx="1020">
                  <c:v>1.018584967</c:v>
                </c:pt>
                <c:pt idx="1021">
                  <c:v>1.02987957</c:v>
                </c:pt>
                <c:pt idx="1022">
                  <c:v>1.043831468</c:v>
                </c:pt>
                <c:pt idx="1023">
                  <c:v>1.059556007</c:v>
                </c:pt>
                <c:pt idx="1024">
                  <c:v>1.078973293</c:v>
                </c:pt>
                <c:pt idx="1025">
                  <c:v>1.103191972</c:v>
                </c:pt>
                <c:pt idx="1026">
                  <c:v>1.123559356</c:v>
                </c:pt>
                <c:pt idx="1027">
                  <c:v>1.132945061</c:v>
                </c:pt>
                <c:pt idx="1028">
                  <c:v>1.127183914</c:v>
                </c:pt>
                <c:pt idx="1029">
                  <c:v>1.102665305</c:v>
                </c:pt>
                <c:pt idx="1030">
                  <c:v>1.0634588</c:v>
                </c:pt>
                <c:pt idx="1031">
                  <c:v>1.019287467</c:v>
                </c:pt>
                <c:pt idx="1032">
                  <c:v>0.980906785</c:v>
                </c:pt>
                <c:pt idx="1033">
                  <c:v>0.950528741</c:v>
                </c:pt>
                <c:pt idx="1034">
                  <c:v>0.934677482</c:v>
                </c:pt>
                <c:pt idx="1035">
                  <c:v>0.935471117</c:v>
                </c:pt>
                <c:pt idx="1036">
                  <c:v>0.950325489</c:v>
                </c:pt>
                <c:pt idx="1037">
                  <c:v>0.97670716</c:v>
                </c:pt>
                <c:pt idx="1038">
                  <c:v>1.011957765</c:v>
                </c:pt>
                <c:pt idx="1039">
                  <c:v>1.051978946</c:v>
                </c:pt>
                <c:pt idx="1040">
                  <c:v>1.088186026</c:v>
                </c:pt>
                <c:pt idx="1041">
                  <c:v>1.11932385</c:v>
                </c:pt>
                <c:pt idx="1042">
                  <c:v>1.146560311</c:v>
                </c:pt>
                <c:pt idx="1043">
                  <c:v>1.164141536</c:v>
                </c:pt>
                <c:pt idx="1044">
                  <c:v>1.175053477</c:v>
                </c:pt>
                <c:pt idx="1045">
                  <c:v>1.183881164</c:v>
                </c:pt>
                <c:pt idx="1046">
                  <c:v>1.19494307</c:v>
                </c:pt>
                <c:pt idx="1047">
                  <c:v>1.211531043</c:v>
                </c:pt>
                <c:pt idx="1048">
                  <c:v>1.242339611</c:v>
                </c:pt>
                <c:pt idx="1049">
                  <c:v>1.29135561</c:v>
                </c:pt>
                <c:pt idx="1050">
                  <c:v>1.353339553</c:v>
                </c:pt>
                <c:pt idx="1051">
                  <c:v>1.426815033</c:v>
                </c:pt>
                <c:pt idx="1052">
                  <c:v>1.509730458</c:v>
                </c:pt>
                <c:pt idx="1053">
                  <c:v>1.593400598</c:v>
                </c:pt>
                <c:pt idx="1054">
                  <c:v>1.667785287</c:v>
                </c:pt>
                <c:pt idx="1055">
                  <c:v>1.726292491</c:v>
                </c:pt>
                <c:pt idx="1056">
                  <c:v>1.762839198</c:v>
                </c:pt>
                <c:pt idx="1057">
                  <c:v>1.770209074</c:v>
                </c:pt>
                <c:pt idx="1058">
                  <c:v>1.756566525</c:v>
                </c:pt>
                <c:pt idx="1059">
                  <c:v>1.73421073</c:v>
                </c:pt>
                <c:pt idx="1060">
                  <c:v>1.71218729</c:v>
                </c:pt>
                <c:pt idx="1061">
                  <c:v>1.697844505</c:v>
                </c:pt>
                <c:pt idx="1062">
                  <c:v>1.695580482</c:v>
                </c:pt>
                <c:pt idx="1063">
                  <c:v>1.702755332</c:v>
                </c:pt>
                <c:pt idx="1064">
                  <c:v>1.708307266</c:v>
                </c:pt>
                <c:pt idx="1065">
                  <c:v>1.709794044</c:v>
                </c:pt>
                <c:pt idx="1066">
                  <c:v>1.701974154</c:v>
                </c:pt>
                <c:pt idx="1067">
                  <c:v>1.67536366</c:v>
                </c:pt>
                <c:pt idx="1068">
                  <c:v>1.627402544</c:v>
                </c:pt>
                <c:pt idx="1069">
                  <c:v>1.5608325</c:v>
                </c:pt>
                <c:pt idx="1070">
                  <c:v>1.478492618</c:v>
                </c:pt>
                <c:pt idx="1071">
                  <c:v>1.385493279</c:v>
                </c:pt>
                <c:pt idx="1072">
                  <c:v>1.291464567</c:v>
                </c:pt>
                <c:pt idx="1073">
                  <c:v>1.202729821</c:v>
                </c:pt>
                <c:pt idx="1074">
                  <c:v>1.118683815</c:v>
                </c:pt>
                <c:pt idx="1075">
                  <c:v>1.043262482</c:v>
                </c:pt>
                <c:pt idx="1076">
                  <c:v>0.976970077</c:v>
                </c:pt>
                <c:pt idx="1077">
                  <c:v>0.914784133</c:v>
                </c:pt>
                <c:pt idx="1078">
                  <c:v>0.853114903</c:v>
                </c:pt>
                <c:pt idx="1079">
                  <c:v>0.792276442</c:v>
                </c:pt>
                <c:pt idx="1080">
                  <c:v>0.729556203</c:v>
                </c:pt>
                <c:pt idx="1081">
                  <c:v>0.663053334</c:v>
                </c:pt>
                <c:pt idx="1082">
                  <c:v>0.599168956</c:v>
                </c:pt>
                <c:pt idx="1083">
                  <c:v>0.54047507</c:v>
                </c:pt>
                <c:pt idx="1084">
                  <c:v>0.484181345</c:v>
                </c:pt>
                <c:pt idx="1085">
                  <c:v>0.434461981</c:v>
                </c:pt>
                <c:pt idx="1086">
                  <c:v>0.394156218</c:v>
                </c:pt>
                <c:pt idx="1087">
                  <c:v>0.365543813</c:v>
                </c:pt>
                <c:pt idx="1088">
                  <c:v>0.353727907</c:v>
                </c:pt>
                <c:pt idx="1089">
                  <c:v>0.363511026</c:v>
                </c:pt>
                <c:pt idx="1090">
                  <c:v>0.388120294</c:v>
                </c:pt>
                <c:pt idx="1091">
                  <c:v>0.417994529</c:v>
                </c:pt>
                <c:pt idx="1092">
                  <c:v>0.449067295</c:v>
                </c:pt>
                <c:pt idx="1093">
                  <c:v>0.475808263</c:v>
                </c:pt>
                <c:pt idx="1094">
                  <c:v>0.493678153</c:v>
                </c:pt>
                <c:pt idx="1095">
                  <c:v>0.504527569</c:v>
                </c:pt>
                <c:pt idx="1096">
                  <c:v>0.511040211</c:v>
                </c:pt>
                <c:pt idx="1097">
                  <c:v>0.511929631</c:v>
                </c:pt>
                <c:pt idx="1098">
                  <c:v>0.507063091</c:v>
                </c:pt>
                <c:pt idx="1099">
                  <c:v>0.502746761</c:v>
                </c:pt>
                <c:pt idx="1100">
                  <c:v>0.501152575</c:v>
                </c:pt>
                <c:pt idx="1101">
                  <c:v>0.502183199</c:v>
                </c:pt>
                <c:pt idx="1102">
                  <c:v>0.507810056</c:v>
                </c:pt>
                <c:pt idx="1103">
                  <c:v>0.517094851</c:v>
                </c:pt>
                <c:pt idx="1104">
                  <c:v>0.523437381</c:v>
                </c:pt>
                <c:pt idx="1105">
                  <c:v>0.522809803</c:v>
                </c:pt>
                <c:pt idx="1106">
                  <c:v>0.517268658</c:v>
                </c:pt>
                <c:pt idx="1107">
                  <c:v>0.501470625</c:v>
                </c:pt>
                <c:pt idx="1108">
                  <c:v>0.472607881</c:v>
                </c:pt>
                <c:pt idx="1109">
                  <c:v>0.435480773</c:v>
                </c:pt>
                <c:pt idx="1110">
                  <c:v>0.392290294</c:v>
                </c:pt>
                <c:pt idx="1111">
                  <c:v>0.343682438</c:v>
                </c:pt>
                <c:pt idx="1112">
                  <c:v>0.290429831</c:v>
                </c:pt>
                <c:pt idx="1113">
                  <c:v>0.232670173</c:v>
                </c:pt>
                <c:pt idx="1114">
                  <c:v>0.165931106</c:v>
                </c:pt>
                <c:pt idx="1115">
                  <c:v>0.088887632</c:v>
                </c:pt>
                <c:pt idx="1116">
                  <c:v>0.007729359</c:v>
                </c:pt>
                <c:pt idx="1117">
                  <c:v>-0.074045673</c:v>
                </c:pt>
                <c:pt idx="1118">
                  <c:v>-0.154591039</c:v>
                </c:pt>
                <c:pt idx="1119">
                  <c:v>-0.232352734</c:v>
                </c:pt>
                <c:pt idx="1120">
                  <c:v>-0.306346118</c:v>
                </c:pt>
                <c:pt idx="1121">
                  <c:v>-0.379526317</c:v>
                </c:pt>
                <c:pt idx="1122">
                  <c:v>-0.451464206</c:v>
                </c:pt>
                <c:pt idx="1123">
                  <c:v>-0.517221689</c:v>
                </c:pt>
                <c:pt idx="1124">
                  <c:v>-0.576999485</c:v>
                </c:pt>
                <c:pt idx="1125">
                  <c:v>-0.633448958</c:v>
                </c:pt>
                <c:pt idx="1126">
                  <c:v>-0.688199878</c:v>
                </c:pt>
                <c:pt idx="1127">
                  <c:v>-0.742964923</c:v>
                </c:pt>
                <c:pt idx="1128">
                  <c:v>-0.797184229</c:v>
                </c:pt>
                <c:pt idx="1129">
                  <c:v>-0.848522425</c:v>
                </c:pt>
                <c:pt idx="1130">
                  <c:v>-0.891599596</c:v>
                </c:pt>
                <c:pt idx="1131">
                  <c:v>-0.927282512</c:v>
                </c:pt>
                <c:pt idx="1132">
                  <c:v>-0.956224322</c:v>
                </c:pt>
                <c:pt idx="1133">
                  <c:v>-0.977422774</c:v>
                </c:pt>
                <c:pt idx="1134">
                  <c:v>-0.992223203</c:v>
                </c:pt>
                <c:pt idx="1135">
                  <c:v>-1.001716375</c:v>
                </c:pt>
                <c:pt idx="1136">
                  <c:v>-1.00694418</c:v>
                </c:pt>
                <c:pt idx="1137">
                  <c:v>-1.006446242</c:v>
                </c:pt>
                <c:pt idx="1138">
                  <c:v>-1.000959992</c:v>
                </c:pt>
                <c:pt idx="1139">
                  <c:v>-0.9910689</c:v>
                </c:pt>
                <c:pt idx="1140">
                  <c:v>-0.973471284</c:v>
                </c:pt>
                <c:pt idx="1141">
                  <c:v>-0.952117562</c:v>
                </c:pt>
                <c:pt idx="1142">
                  <c:v>-0.929439723</c:v>
                </c:pt>
                <c:pt idx="1143">
                  <c:v>-0.908695817</c:v>
                </c:pt>
                <c:pt idx="1144">
                  <c:v>-0.891444802</c:v>
                </c:pt>
                <c:pt idx="1145">
                  <c:v>-0.878004014</c:v>
                </c:pt>
                <c:pt idx="1146">
                  <c:v>-0.867458224</c:v>
                </c:pt>
                <c:pt idx="1147">
                  <c:v>-0.856452465</c:v>
                </c:pt>
                <c:pt idx="1148">
                  <c:v>-0.849083006</c:v>
                </c:pt>
                <c:pt idx="1149">
                  <c:v>-0.844513059</c:v>
                </c:pt>
                <c:pt idx="1150">
                  <c:v>-0.840353012</c:v>
                </c:pt>
                <c:pt idx="1151">
                  <c:v>-0.833998203</c:v>
                </c:pt>
                <c:pt idx="1152">
                  <c:v>-0.823161483</c:v>
                </c:pt>
                <c:pt idx="1153">
                  <c:v>-0.8080042</c:v>
                </c:pt>
                <c:pt idx="1154">
                  <c:v>-0.792623699</c:v>
                </c:pt>
                <c:pt idx="1155">
                  <c:v>-0.785020232</c:v>
                </c:pt>
                <c:pt idx="1156">
                  <c:v>-0.787805796</c:v>
                </c:pt>
                <c:pt idx="1157">
                  <c:v>-0.798284292</c:v>
                </c:pt>
                <c:pt idx="1158">
                  <c:v>-0.813308477</c:v>
                </c:pt>
                <c:pt idx="1159">
                  <c:v>-0.827927291</c:v>
                </c:pt>
                <c:pt idx="1160">
                  <c:v>-0.836020052</c:v>
                </c:pt>
                <c:pt idx="1161">
                  <c:v>-0.835977674</c:v>
                </c:pt>
                <c:pt idx="1162">
                  <c:v>-0.829357386</c:v>
                </c:pt>
                <c:pt idx="1163">
                  <c:v>-0.81631434</c:v>
                </c:pt>
                <c:pt idx="1164">
                  <c:v>-0.799308956</c:v>
                </c:pt>
                <c:pt idx="1165">
                  <c:v>-0.785410583</c:v>
                </c:pt>
                <c:pt idx="1166">
                  <c:v>-0.778266549</c:v>
                </c:pt>
                <c:pt idx="1167">
                  <c:v>-0.780319035</c:v>
                </c:pt>
                <c:pt idx="1168">
                  <c:v>-0.793871999</c:v>
                </c:pt>
                <c:pt idx="1169">
                  <c:v>-0.816949844</c:v>
                </c:pt>
                <c:pt idx="1170">
                  <c:v>-0.84563446</c:v>
                </c:pt>
                <c:pt idx="1171">
                  <c:v>-0.874740839</c:v>
                </c:pt>
                <c:pt idx="1172">
                  <c:v>-0.902674973</c:v>
                </c:pt>
                <c:pt idx="1173">
                  <c:v>-0.923272073</c:v>
                </c:pt>
                <c:pt idx="1174">
                  <c:v>-0.931728721</c:v>
                </c:pt>
                <c:pt idx="1175">
                  <c:v>-0.927192509</c:v>
                </c:pt>
                <c:pt idx="1176">
                  <c:v>-0.911298811</c:v>
                </c:pt>
                <c:pt idx="1177">
                  <c:v>-0.887271881</c:v>
                </c:pt>
                <c:pt idx="1178">
                  <c:v>-0.859464228</c:v>
                </c:pt>
                <c:pt idx="1179">
                  <c:v>-0.832834005</c:v>
                </c:pt>
                <c:pt idx="1180">
                  <c:v>-0.806753814</c:v>
                </c:pt>
                <c:pt idx="1181">
                  <c:v>-0.781617641</c:v>
                </c:pt>
                <c:pt idx="1182">
                  <c:v>-0.763316333</c:v>
                </c:pt>
                <c:pt idx="1183">
                  <c:v>-0.754370034</c:v>
                </c:pt>
                <c:pt idx="1184">
                  <c:v>-0.756377995</c:v>
                </c:pt>
                <c:pt idx="1185">
                  <c:v>-0.767212749</c:v>
                </c:pt>
                <c:pt idx="1186">
                  <c:v>-0.780671835</c:v>
                </c:pt>
                <c:pt idx="1187">
                  <c:v>-0.786511302</c:v>
                </c:pt>
                <c:pt idx="1188">
                  <c:v>-0.778591096</c:v>
                </c:pt>
                <c:pt idx="1189">
                  <c:v>-0.756485701</c:v>
                </c:pt>
                <c:pt idx="1190">
                  <c:v>-0.720789135</c:v>
                </c:pt>
                <c:pt idx="1191">
                  <c:v>-0.676232815</c:v>
                </c:pt>
                <c:pt idx="1192">
                  <c:v>-0.629523695</c:v>
                </c:pt>
                <c:pt idx="1193">
                  <c:v>-0.585062087</c:v>
                </c:pt>
                <c:pt idx="1194">
                  <c:v>-0.546702206</c:v>
                </c:pt>
                <c:pt idx="1195">
                  <c:v>-0.51802814</c:v>
                </c:pt>
                <c:pt idx="1196">
                  <c:v>-0.499816239</c:v>
                </c:pt>
                <c:pt idx="1197">
                  <c:v>-0.487086087</c:v>
                </c:pt>
                <c:pt idx="1198">
                  <c:v>-0.474536061</c:v>
                </c:pt>
                <c:pt idx="1199">
                  <c:v>-0.45708701</c:v>
                </c:pt>
                <c:pt idx="1200">
                  <c:v>-0.429832011</c:v>
                </c:pt>
                <c:pt idx="1201">
                  <c:v>-0.391154677</c:v>
                </c:pt>
                <c:pt idx="1202">
                  <c:v>-0.341139257</c:v>
                </c:pt>
                <c:pt idx="1203">
                  <c:v>-0.282243103</c:v>
                </c:pt>
                <c:pt idx="1204">
                  <c:v>-0.217166618</c:v>
                </c:pt>
                <c:pt idx="1205">
                  <c:v>-0.152131334</c:v>
                </c:pt>
                <c:pt idx="1206">
                  <c:v>-0.093192853</c:v>
                </c:pt>
                <c:pt idx="1207">
                  <c:v>-0.040142711</c:v>
                </c:pt>
                <c:pt idx="1208">
                  <c:v>0.007488852</c:v>
                </c:pt>
                <c:pt idx="1209">
                  <c:v>0.05427688</c:v>
                </c:pt>
                <c:pt idx="1210">
                  <c:v>0.103324637</c:v>
                </c:pt>
                <c:pt idx="1211">
                  <c:v>0.155060068</c:v>
                </c:pt>
                <c:pt idx="1212">
                  <c:v>0.207611561</c:v>
                </c:pt>
                <c:pt idx="1213">
                  <c:v>0.258060634</c:v>
                </c:pt>
                <c:pt idx="1214">
                  <c:v>0.309073001</c:v>
                </c:pt>
                <c:pt idx="1215">
                  <c:v>0.361232191</c:v>
                </c:pt>
                <c:pt idx="1216">
                  <c:v>0.416503221</c:v>
                </c:pt>
                <c:pt idx="1217">
                  <c:v>0.473093957</c:v>
                </c:pt>
                <c:pt idx="1218">
                  <c:v>0.527821183</c:v>
                </c:pt>
                <c:pt idx="1219">
                  <c:v>0.575095057</c:v>
                </c:pt>
                <c:pt idx="1220">
                  <c:v>0.611565828</c:v>
                </c:pt>
                <c:pt idx="1221">
                  <c:v>0.638113678</c:v>
                </c:pt>
                <c:pt idx="1222">
                  <c:v>0.653942645</c:v>
                </c:pt>
                <c:pt idx="1223">
                  <c:v>0.658547759</c:v>
                </c:pt>
                <c:pt idx="1224">
                  <c:v>0.653848648</c:v>
                </c:pt>
                <c:pt idx="1225">
                  <c:v>0.641250968</c:v>
                </c:pt>
                <c:pt idx="1226">
                  <c:v>0.623737812</c:v>
                </c:pt>
                <c:pt idx="1227">
                  <c:v>0.606503546</c:v>
                </c:pt>
                <c:pt idx="1228">
                  <c:v>0.594654083</c:v>
                </c:pt>
                <c:pt idx="1229">
                  <c:v>0.590363264</c:v>
                </c:pt>
                <c:pt idx="1230">
                  <c:v>0.594110608</c:v>
                </c:pt>
                <c:pt idx="1231">
                  <c:v>0.60571301</c:v>
                </c:pt>
                <c:pt idx="1232">
                  <c:v>0.621811271</c:v>
                </c:pt>
                <c:pt idx="1233">
                  <c:v>0.635653853</c:v>
                </c:pt>
                <c:pt idx="1234">
                  <c:v>0.642249703</c:v>
                </c:pt>
                <c:pt idx="1235">
                  <c:v>0.638135731</c:v>
                </c:pt>
                <c:pt idx="1236">
                  <c:v>0.622485757</c:v>
                </c:pt>
                <c:pt idx="1237">
                  <c:v>0.599268079</c:v>
                </c:pt>
                <c:pt idx="1238">
                  <c:v>0.575618505</c:v>
                </c:pt>
                <c:pt idx="1239">
                  <c:v>0.555873513</c:v>
                </c:pt>
                <c:pt idx="1240">
                  <c:v>0.540851355</c:v>
                </c:pt>
                <c:pt idx="1241">
                  <c:v>0.531713367</c:v>
                </c:pt>
                <c:pt idx="1242">
                  <c:v>0.530007303</c:v>
                </c:pt>
                <c:pt idx="1243">
                  <c:v>0.537213981</c:v>
                </c:pt>
                <c:pt idx="1244">
                  <c:v>0.555105329</c:v>
                </c:pt>
                <c:pt idx="1245">
                  <c:v>0.584716201</c:v>
                </c:pt>
                <c:pt idx="1246">
                  <c:v>0.622805715</c:v>
                </c:pt>
                <c:pt idx="1247">
                  <c:v>0.662508309</c:v>
                </c:pt>
                <c:pt idx="1248">
                  <c:v>0.70239526</c:v>
                </c:pt>
                <c:pt idx="1249">
                  <c:v>0.740165651</c:v>
                </c:pt>
                <c:pt idx="1250">
                  <c:v>0.776313126</c:v>
                </c:pt>
                <c:pt idx="1251">
                  <c:v>0.814168513</c:v>
                </c:pt>
                <c:pt idx="1252">
                  <c:v>0.854853213</c:v>
                </c:pt>
                <c:pt idx="1253">
                  <c:v>0.898342311</c:v>
                </c:pt>
                <c:pt idx="1254">
                  <c:v>0.944743216</c:v>
                </c:pt>
                <c:pt idx="1255">
                  <c:v>0.995711386</c:v>
                </c:pt>
                <c:pt idx="1256">
                  <c:v>1.049942017</c:v>
                </c:pt>
                <c:pt idx="1257">
                  <c:v>1.106553078</c:v>
                </c:pt>
                <c:pt idx="1258">
                  <c:v>1.163611054</c:v>
                </c:pt>
                <c:pt idx="1259">
                  <c:v>1.218711734</c:v>
                </c:pt>
                <c:pt idx="1260">
                  <c:v>1.269597888</c:v>
                </c:pt>
                <c:pt idx="1261">
                  <c:v>1.31525588</c:v>
                </c:pt>
                <c:pt idx="1262">
                  <c:v>1.353799105</c:v>
                </c:pt>
                <c:pt idx="1263">
                  <c:v>1.382956982</c:v>
                </c:pt>
                <c:pt idx="1264">
                  <c:v>1.401998162</c:v>
                </c:pt>
                <c:pt idx="1265">
                  <c:v>1.413508773</c:v>
                </c:pt>
                <c:pt idx="1266">
                  <c:v>1.418339252</c:v>
                </c:pt>
                <c:pt idx="1267">
                  <c:v>1.419328213</c:v>
                </c:pt>
                <c:pt idx="1268">
                  <c:v>1.416881084</c:v>
                </c:pt>
                <c:pt idx="1269">
                  <c:v>1.409182072</c:v>
                </c:pt>
                <c:pt idx="1270">
                  <c:v>1.393482447</c:v>
                </c:pt>
                <c:pt idx="1271">
                  <c:v>1.370378137</c:v>
                </c:pt>
                <c:pt idx="1272">
                  <c:v>1.341251254</c:v>
                </c:pt>
                <c:pt idx="1273">
                  <c:v>1.305462241</c:v>
                </c:pt>
                <c:pt idx="1274">
                  <c:v>1.263508677</c:v>
                </c:pt>
                <c:pt idx="1275">
                  <c:v>1.214286089</c:v>
                </c:pt>
                <c:pt idx="1276">
                  <c:v>1.155868769</c:v>
                </c:pt>
                <c:pt idx="1277">
                  <c:v>1.090787768</c:v>
                </c:pt>
                <c:pt idx="1278">
                  <c:v>1.025169373</c:v>
                </c:pt>
                <c:pt idx="1279">
                  <c:v>0.964613855</c:v>
                </c:pt>
                <c:pt idx="1280">
                  <c:v>0.909552932</c:v>
                </c:pt>
                <c:pt idx="1281">
                  <c:v>0.861007571</c:v>
                </c:pt>
                <c:pt idx="1282">
                  <c:v>0.81603229</c:v>
                </c:pt>
                <c:pt idx="1283">
                  <c:v>0.771055281</c:v>
                </c:pt>
                <c:pt idx="1284">
                  <c:v>0.727313757</c:v>
                </c:pt>
                <c:pt idx="1285">
                  <c:v>0.685042858</c:v>
                </c:pt>
                <c:pt idx="1286">
                  <c:v>0.64587909</c:v>
                </c:pt>
                <c:pt idx="1287">
                  <c:v>0.610660315</c:v>
                </c:pt>
                <c:pt idx="1288">
                  <c:v>0.581702232</c:v>
                </c:pt>
                <c:pt idx="1289">
                  <c:v>0.560389042</c:v>
                </c:pt>
                <c:pt idx="1290">
                  <c:v>0.544009805</c:v>
                </c:pt>
                <c:pt idx="1291">
                  <c:v>0.533409834</c:v>
                </c:pt>
                <c:pt idx="1292">
                  <c:v>0.524041831</c:v>
                </c:pt>
                <c:pt idx="1293">
                  <c:v>0.514182806</c:v>
                </c:pt>
                <c:pt idx="1294">
                  <c:v>0.503470778</c:v>
                </c:pt>
                <c:pt idx="1295">
                  <c:v>0.492757916</c:v>
                </c:pt>
                <c:pt idx="1296">
                  <c:v>0.484216839</c:v>
                </c:pt>
                <c:pt idx="1297">
                  <c:v>0.477824509</c:v>
                </c:pt>
                <c:pt idx="1298">
                  <c:v>0.476892501</c:v>
                </c:pt>
                <c:pt idx="1299">
                  <c:v>0.482585907</c:v>
                </c:pt>
                <c:pt idx="1300">
                  <c:v>0.498095304</c:v>
                </c:pt>
                <c:pt idx="1301">
                  <c:v>0.526657939</c:v>
                </c:pt>
                <c:pt idx="1302">
                  <c:v>0.565180421</c:v>
                </c:pt>
                <c:pt idx="1303">
                  <c:v>0.608270407</c:v>
                </c:pt>
                <c:pt idx="1304">
                  <c:v>0.647556007</c:v>
                </c:pt>
                <c:pt idx="1305">
                  <c:v>0.677506864</c:v>
                </c:pt>
                <c:pt idx="1306">
                  <c:v>0.696802437</c:v>
                </c:pt>
                <c:pt idx="1307">
                  <c:v>0.705973983</c:v>
                </c:pt>
                <c:pt idx="1308">
                  <c:v>0.710382164</c:v>
                </c:pt>
                <c:pt idx="1309">
                  <c:v>0.708695173</c:v>
                </c:pt>
                <c:pt idx="1310">
                  <c:v>0.700570524</c:v>
                </c:pt>
                <c:pt idx="1311">
                  <c:v>0.685147882</c:v>
                </c:pt>
                <c:pt idx="1312">
                  <c:v>0.662486732</c:v>
                </c:pt>
                <c:pt idx="1313">
                  <c:v>0.633932412</c:v>
                </c:pt>
                <c:pt idx="1314">
                  <c:v>0.60092473</c:v>
                </c:pt>
                <c:pt idx="1315">
                  <c:v>0.567698479</c:v>
                </c:pt>
                <c:pt idx="1316">
                  <c:v>0.531810224</c:v>
                </c:pt>
                <c:pt idx="1317">
                  <c:v>0.494045705</c:v>
                </c:pt>
                <c:pt idx="1318">
                  <c:v>0.454227686</c:v>
                </c:pt>
                <c:pt idx="1319">
                  <c:v>0.409271389</c:v>
                </c:pt>
                <c:pt idx="1320">
                  <c:v>0.358327806</c:v>
                </c:pt>
                <c:pt idx="1321">
                  <c:v>0.29830569</c:v>
                </c:pt>
                <c:pt idx="1322">
                  <c:v>0.231635526</c:v>
                </c:pt>
                <c:pt idx="1323">
                  <c:v>0.157810718</c:v>
                </c:pt>
                <c:pt idx="1324">
                  <c:v>0.081018545</c:v>
                </c:pt>
                <c:pt idx="1325">
                  <c:v>0.00495474</c:v>
                </c:pt>
                <c:pt idx="1326">
                  <c:v>-0.068723537</c:v>
                </c:pt>
                <c:pt idx="1327">
                  <c:v>-0.138909608</c:v>
                </c:pt>
                <c:pt idx="1328">
                  <c:v>-0.202967122</c:v>
                </c:pt>
                <c:pt idx="1329">
                  <c:v>-0.256275296</c:v>
                </c:pt>
                <c:pt idx="1330">
                  <c:v>-0.300102443</c:v>
                </c:pt>
                <c:pt idx="1331">
                  <c:v>-0.335599929</c:v>
                </c:pt>
                <c:pt idx="1332">
                  <c:v>-0.366166085</c:v>
                </c:pt>
                <c:pt idx="1333">
                  <c:v>-0.398053855</c:v>
                </c:pt>
                <c:pt idx="1334">
                  <c:v>-0.433245122</c:v>
                </c:pt>
                <c:pt idx="1335">
                  <c:v>-0.469570518</c:v>
                </c:pt>
                <c:pt idx="1336">
                  <c:v>-0.502354681</c:v>
                </c:pt>
                <c:pt idx="1337">
                  <c:v>-0.530298889</c:v>
                </c:pt>
                <c:pt idx="1338">
                  <c:v>-0.551289856</c:v>
                </c:pt>
                <c:pt idx="1339">
                  <c:v>-0.565981925</c:v>
                </c:pt>
                <c:pt idx="1340">
                  <c:v>-0.577186942</c:v>
                </c:pt>
                <c:pt idx="1341">
                  <c:v>-0.583838105</c:v>
                </c:pt>
                <c:pt idx="1342">
                  <c:v>-0.584969699</c:v>
                </c:pt>
                <c:pt idx="1343">
                  <c:v>-0.57980758</c:v>
                </c:pt>
                <c:pt idx="1344">
                  <c:v>-0.57105124</c:v>
                </c:pt>
                <c:pt idx="1345">
                  <c:v>-0.560516357</c:v>
                </c:pt>
                <c:pt idx="1346">
                  <c:v>-0.550150156</c:v>
                </c:pt>
                <c:pt idx="1347">
                  <c:v>-0.542911351</c:v>
                </c:pt>
                <c:pt idx="1348">
                  <c:v>-0.538911939</c:v>
                </c:pt>
                <c:pt idx="1349">
                  <c:v>-0.5386253</c:v>
                </c:pt>
                <c:pt idx="1350">
                  <c:v>-0.543011427</c:v>
                </c:pt>
                <c:pt idx="1351">
                  <c:v>-0.55116111</c:v>
                </c:pt>
                <c:pt idx="1352">
                  <c:v>-0.560114622</c:v>
                </c:pt>
                <c:pt idx="1353">
                  <c:v>-0.565813124</c:v>
                </c:pt>
                <c:pt idx="1354">
                  <c:v>-0.568089426</c:v>
                </c:pt>
                <c:pt idx="1355">
                  <c:v>-0.563676834</c:v>
                </c:pt>
                <c:pt idx="1356">
                  <c:v>-0.552295983</c:v>
                </c:pt>
                <c:pt idx="1357">
                  <c:v>-0.53652215</c:v>
                </c:pt>
                <c:pt idx="1358">
                  <c:v>-0.517102063</c:v>
                </c:pt>
                <c:pt idx="1359">
                  <c:v>-0.497877955</c:v>
                </c:pt>
                <c:pt idx="1360">
                  <c:v>-0.485367388</c:v>
                </c:pt>
                <c:pt idx="1361">
                  <c:v>-0.487053186</c:v>
                </c:pt>
                <c:pt idx="1362">
                  <c:v>-0.505488515</c:v>
                </c:pt>
                <c:pt idx="1363">
                  <c:v>-0.538941324</c:v>
                </c:pt>
                <c:pt idx="1364">
                  <c:v>-0.583578587</c:v>
                </c:pt>
                <c:pt idx="1365">
                  <c:v>-0.62944895</c:v>
                </c:pt>
                <c:pt idx="1366">
                  <c:v>-0.671069682</c:v>
                </c:pt>
                <c:pt idx="1367">
                  <c:v>-0.70619899</c:v>
                </c:pt>
                <c:pt idx="1368">
                  <c:v>-0.734879732</c:v>
                </c:pt>
                <c:pt idx="1369">
                  <c:v>-0.754826069</c:v>
                </c:pt>
                <c:pt idx="1370">
                  <c:v>-0.765801728</c:v>
                </c:pt>
                <c:pt idx="1371">
                  <c:v>-0.770040333</c:v>
                </c:pt>
                <c:pt idx="1372">
                  <c:v>-0.76810801</c:v>
                </c:pt>
                <c:pt idx="1373">
                  <c:v>-0.764654696</c:v>
                </c:pt>
                <c:pt idx="1374">
                  <c:v>-0.766806841</c:v>
                </c:pt>
                <c:pt idx="1375">
                  <c:v>-0.774932444</c:v>
                </c:pt>
                <c:pt idx="1376">
                  <c:v>-0.788265228</c:v>
                </c:pt>
                <c:pt idx="1377">
                  <c:v>-0.804684341</c:v>
                </c:pt>
                <c:pt idx="1378">
                  <c:v>-0.82065928</c:v>
                </c:pt>
                <c:pt idx="1379">
                  <c:v>-0.830824852</c:v>
                </c:pt>
                <c:pt idx="1380">
                  <c:v>-0.833594143</c:v>
                </c:pt>
                <c:pt idx="1381">
                  <c:v>-0.828885555</c:v>
                </c:pt>
                <c:pt idx="1382">
                  <c:v>-0.815556407</c:v>
                </c:pt>
                <c:pt idx="1383">
                  <c:v>-0.796378553</c:v>
                </c:pt>
                <c:pt idx="1384">
                  <c:v>-0.775689721</c:v>
                </c:pt>
                <c:pt idx="1385">
                  <c:v>-0.75584358</c:v>
                </c:pt>
                <c:pt idx="1386">
                  <c:v>-0.737058461</c:v>
                </c:pt>
                <c:pt idx="1387">
                  <c:v>-0.720363677</c:v>
                </c:pt>
                <c:pt idx="1388">
                  <c:v>-0.707173944</c:v>
                </c:pt>
                <c:pt idx="1389">
                  <c:v>-0.696564496</c:v>
                </c:pt>
                <c:pt idx="1390">
                  <c:v>-0.690119624</c:v>
                </c:pt>
                <c:pt idx="1391">
                  <c:v>-0.68913728</c:v>
                </c:pt>
                <c:pt idx="1392">
                  <c:v>-0.68863678</c:v>
                </c:pt>
                <c:pt idx="1393">
                  <c:v>-0.684728503</c:v>
                </c:pt>
                <c:pt idx="1394">
                  <c:v>-0.676695704</c:v>
                </c:pt>
                <c:pt idx="1395">
                  <c:v>-0.664613307</c:v>
                </c:pt>
                <c:pt idx="1396">
                  <c:v>-0.649009168</c:v>
                </c:pt>
                <c:pt idx="1397">
                  <c:v>-0.63361901</c:v>
                </c:pt>
                <c:pt idx="1398">
                  <c:v>-0.61987102</c:v>
                </c:pt>
                <c:pt idx="1399">
                  <c:v>-0.604566455</c:v>
                </c:pt>
                <c:pt idx="1400">
                  <c:v>-0.588070929</c:v>
                </c:pt>
                <c:pt idx="1401">
                  <c:v>-0.573145032</c:v>
                </c:pt>
                <c:pt idx="1402">
                  <c:v>-0.560171664</c:v>
                </c:pt>
                <c:pt idx="1403">
                  <c:v>-0.550592899</c:v>
                </c:pt>
                <c:pt idx="1404">
                  <c:v>-0.544766605</c:v>
                </c:pt>
                <c:pt idx="1405">
                  <c:v>-0.539972484</c:v>
                </c:pt>
                <c:pt idx="1406">
                  <c:v>-0.530207753</c:v>
                </c:pt>
                <c:pt idx="1407">
                  <c:v>-0.513783932</c:v>
                </c:pt>
                <c:pt idx="1408">
                  <c:v>-0.491228282</c:v>
                </c:pt>
                <c:pt idx="1409">
                  <c:v>-0.4608877</c:v>
                </c:pt>
                <c:pt idx="1410">
                  <c:v>-0.424792647</c:v>
                </c:pt>
                <c:pt idx="1411">
                  <c:v>-0.387635499</c:v>
                </c:pt>
                <c:pt idx="1412">
                  <c:v>-0.350453377</c:v>
                </c:pt>
                <c:pt idx="1413">
                  <c:v>-0.3151972</c:v>
                </c:pt>
                <c:pt idx="1414">
                  <c:v>-0.283428073</c:v>
                </c:pt>
                <c:pt idx="1415">
                  <c:v>-0.25528571</c:v>
                </c:pt>
                <c:pt idx="1416">
                  <c:v>-0.227665544</c:v>
                </c:pt>
                <c:pt idx="1417">
                  <c:v>-0.201083705</c:v>
                </c:pt>
                <c:pt idx="1418">
                  <c:v>-0.176845551</c:v>
                </c:pt>
                <c:pt idx="1419">
                  <c:v>-0.153316513</c:v>
                </c:pt>
                <c:pt idx="1420">
                  <c:v>-0.129611537</c:v>
                </c:pt>
                <c:pt idx="1421">
                  <c:v>-0.103903078</c:v>
                </c:pt>
                <c:pt idx="1422">
                  <c:v>-0.074515656</c:v>
                </c:pt>
                <c:pt idx="1423">
                  <c:v>-0.039098781</c:v>
                </c:pt>
                <c:pt idx="1424">
                  <c:v>0.000106429</c:v>
                </c:pt>
                <c:pt idx="1425">
                  <c:v>0.040122487</c:v>
                </c:pt>
                <c:pt idx="1426">
                  <c:v>0.082032204</c:v>
                </c:pt>
                <c:pt idx="1427">
                  <c:v>0.125123516</c:v>
                </c:pt>
                <c:pt idx="1428">
                  <c:v>0.169417769</c:v>
                </c:pt>
                <c:pt idx="1429">
                  <c:v>0.213146985</c:v>
                </c:pt>
                <c:pt idx="1430">
                  <c:v>0.254543573</c:v>
                </c:pt>
                <c:pt idx="1431">
                  <c:v>0.286513269</c:v>
                </c:pt>
                <c:pt idx="1432">
                  <c:v>0.305638254</c:v>
                </c:pt>
                <c:pt idx="1433">
                  <c:v>0.315640002</c:v>
                </c:pt>
                <c:pt idx="1434">
                  <c:v>0.317424446</c:v>
                </c:pt>
                <c:pt idx="1435">
                  <c:v>0.315724283</c:v>
                </c:pt>
                <c:pt idx="1436">
                  <c:v>0.314323276</c:v>
                </c:pt>
                <c:pt idx="1437">
                  <c:v>0.315297514</c:v>
                </c:pt>
                <c:pt idx="1438">
                  <c:v>0.316965103</c:v>
                </c:pt>
                <c:pt idx="1439">
                  <c:v>0.319003463</c:v>
                </c:pt>
                <c:pt idx="1440">
                  <c:v>0.321507931</c:v>
                </c:pt>
                <c:pt idx="1441">
                  <c:v>0.320934176</c:v>
                </c:pt>
                <c:pt idx="1442">
                  <c:v>0.317056626</c:v>
                </c:pt>
                <c:pt idx="1443">
                  <c:v>0.31175676</c:v>
                </c:pt>
                <c:pt idx="1444">
                  <c:v>0.306470156</c:v>
                </c:pt>
                <c:pt idx="1445">
                  <c:v>0.301531911</c:v>
                </c:pt>
                <c:pt idx="1446">
                  <c:v>0.298481494</c:v>
                </c:pt>
                <c:pt idx="1447">
                  <c:v>0.300094604</c:v>
                </c:pt>
                <c:pt idx="1448">
                  <c:v>0.303510129</c:v>
                </c:pt>
                <c:pt idx="1449">
                  <c:v>0.309614778</c:v>
                </c:pt>
                <c:pt idx="1450">
                  <c:v>0.320719659</c:v>
                </c:pt>
                <c:pt idx="1451">
                  <c:v>0.335000902</c:v>
                </c:pt>
                <c:pt idx="1452">
                  <c:v>0.350626767</c:v>
                </c:pt>
                <c:pt idx="1453">
                  <c:v>0.367135972</c:v>
                </c:pt>
                <c:pt idx="1454">
                  <c:v>0.38491419</c:v>
                </c:pt>
                <c:pt idx="1455">
                  <c:v>0.403725803</c:v>
                </c:pt>
                <c:pt idx="1456">
                  <c:v>0.42792055</c:v>
                </c:pt>
                <c:pt idx="1457">
                  <c:v>0.462734461</c:v>
                </c:pt>
                <c:pt idx="1458">
                  <c:v>0.504079044</c:v>
                </c:pt>
                <c:pt idx="1459">
                  <c:v>0.549814284</c:v>
                </c:pt>
                <c:pt idx="1460">
                  <c:v>0.595608294</c:v>
                </c:pt>
                <c:pt idx="1461">
                  <c:v>0.63882637</c:v>
                </c:pt>
                <c:pt idx="1462">
                  <c:v>0.677216351</c:v>
                </c:pt>
                <c:pt idx="1463">
                  <c:v>0.71305126</c:v>
                </c:pt>
                <c:pt idx="1464">
                  <c:v>0.749914706</c:v>
                </c:pt>
                <c:pt idx="1465">
                  <c:v>0.785790682</c:v>
                </c:pt>
                <c:pt idx="1466">
                  <c:v>0.823180318</c:v>
                </c:pt>
                <c:pt idx="1467">
                  <c:v>0.861992121</c:v>
                </c:pt>
                <c:pt idx="1468">
                  <c:v>0.9013381</c:v>
                </c:pt>
                <c:pt idx="1469">
                  <c:v>0.939819753</c:v>
                </c:pt>
                <c:pt idx="1470">
                  <c:v>0.976591945</c:v>
                </c:pt>
                <c:pt idx="1471">
                  <c:v>1.012007236</c:v>
                </c:pt>
                <c:pt idx="1472">
                  <c:v>1.040531993</c:v>
                </c:pt>
                <c:pt idx="1473">
                  <c:v>1.063578129</c:v>
                </c:pt>
                <c:pt idx="1474">
                  <c:v>1.081125975</c:v>
                </c:pt>
                <c:pt idx="1475">
                  <c:v>1.091225624</c:v>
                </c:pt>
                <c:pt idx="1476">
                  <c:v>1.094957232</c:v>
                </c:pt>
                <c:pt idx="1477">
                  <c:v>1.094313741</c:v>
                </c:pt>
                <c:pt idx="1478">
                  <c:v>1.091362953</c:v>
                </c:pt>
                <c:pt idx="1479">
                  <c:v>1.086015105</c:v>
                </c:pt>
                <c:pt idx="1480">
                  <c:v>1.082621574</c:v>
                </c:pt>
                <c:pt idx="1481">
                  <c:v>1.080167413</c:v>
                </c:pt>
                <c:pt idx="1482">
                  <c:v>1.074912071</c:v>
                </c:pt>
                <c:pt idx="1483">
                  <c:v>1.067822337</c:v>
                </c:pt>
                <c:pt idx="1484">
                  <c:v>1.058451176</c:v>
                </c:pt>
                <c:pt idx="1485">
                  <c:v>1.045325398</c:v>
                </c:pt>
                <c:pt idx="1486">
                  <c:v>1.026639938</c:v>
                </c:pt>
                <c:pt idx="1487">
                  <c:v>1.001312256</c:v>
                </c:pt>
                <c:pt idx="1488">
                  <c:v>0.966728866</c:v>
                </c:pt>
                <c:pt idx="1489">
                  <c:v>0.920257151</c:v>
                </c:pt>
                <c:pt idx="1490">
                  <c:v>0.867759347</c:v>
                </c:pt>
                <c:pt idx="1491">
                  <c:v>0.813599348</c:v>
                </c:pt>
                <c:pt idx="1492">
                  <c:v>0.76332587</c:v>
                </c:pt>
                <c:pt idx="1493">
                  <c:v>0.721861064</c:v>
                </c:pt>
                <c:pt idx="1494">
                  <c:v>0.691818953</c:v>
                </c:pt>
                <c:pt idx="1495">
                  <c:v>0.672651231</c:v>
                </c:pt>
                <c:pt idx="1496">
                  <c:v>0.6616745</c:v>
                </c:pt>
                <c:pt idx="1497">
                  <c:v>0.660361886</c:v>
                </c:pt>
                <c:pt idx="1498">
                  <c:v>0.666100919</c:v>
                </c:pt>
                <c:pt idx="1499">
                  <c:v>0.674714863</c:v>
                </c:pt>
                <c:pt idx="1500">
                  <c:v>0.683674753</c:v>
                </c:pt>
                <c:pt idx="1501">
                  <c:v>0.690133691</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numCache>
            </c:numRef>
          </c:yVal>
          <c:smooth val="1"/>
        </c:ser>
        <c:ser>
          <c:idx val="1"/>
          <c:order val="1"/>
          <c:tx>
            <c:strRef>
              <c:f>"ABAQUS_Uy"</c:f>
              <c:strCache>
                <c:ptCount val="1"/>
                <c:pt idx="0">
                  <c:v>ABAQUS_Uy</c:v>
                </c:pt>
              </c:strCache>
            </c:strRef>
          </c:tx>
          <c:spPr>
            <a:ln w="0" cap="rnd">
              <a:solidFill>
                <a:schemeClr val="accent2"/>
              </a:solidFill>
              <a:round/>
            </a:ln>
            <a:effectLst/>
          </c:spPr>
          <c:marker>
            <c:symbol val="none"/>
          </c:marker>
          <c:dLbls>
            <c:delete val="1"/>
          </c:dLbls>
          <c:xVal>
            <c:numRef>
              <c:f>'[菏泽电视塔-弹塑性结果对比.xlsx]菏泽塔_层模型(弹塑性)'!$B$1:$B$2000</c:f>
              <c:numCache>
                <c:formatCode>General</c:formatCode>
                <c:ptCount val="2000"/>
                <c:pt idx="0">
                  <c:v>0</c:v>
                </c:pt>
                <c:pt idx="1">
                  <c:v>0.02</c:v>
                </c:pt>
                <c:pt idx="2">
                  <c:v>0.04</c:v>
                </c:pt>
                <c:pt idx="3">
                  <c:v>0.06</c:v>
                </c:pt>
                <c:pt idx="4">
                  <c:v>0.08</c:v>
                </c:pt>
                <c:pt idx="5">
                  <c:v>0.1</c:v>
                </c:pt>
                <c:pt idx="6">
                  <c:v>0.12</c:v>
                </c:pt>
                <c:pt idx="7">
                  <c:v>0.14</c:v>
                </c:pt>
                <c:pt idx="8">
                  <c:v>0.16</c:v>
                </c:pt>
                <c:pt idx="9">
                  <c:v>0.18</c:v>
                </c:pt>
                <c:pt idx="10">
                  <c:v>0.2</c:v>
                </c:pt>
                <c:pt idx="11">
                  <c:v>0.22</c:v>
                </c:pt>
                <c:pt idx="12">
                  <c:v>0.24</c:v>
                </c:pt>
                <c:pt idx="13">
                  <c:v>0.26</c:v>
                </c:pt>
                <c:pt idx="14">
                  <c:v>0.28</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c:v>
                </c:pt>
                <c:pt idx="29">
                  <c:v>0.58</c:v>
                </c:pt>
                <c:pt idx="30">
                  <c:v>0.6</c:v>
                </c:pt>
                <c:pt idx="31">
                  <c:v>0.62</c:v>
                </c:pt>
                <c:pt idx="32">
                  <c:v>0.64</c:v>
                </c:pt>
                <c:pt idx="33">
                  <c:v>0.66</c:v>
                </c:pt>
                <c:pt idx="34">
                  <c:v>0.68</c:v>
                </c:pt>
                <c:pt idx="35">
                  <c:v>0.7</c:v>
                </c:pt>
                <c:pt idx="36">
                  <c:v>0.72</c:v>
                </c:pt>
                <c:pt idx="37">
                  <c:v>0.74</c:v>
                </c:pt>
                <c:pt idx="38">
                  <c:v>0.76</c:v>
                </c:pt>
                <c:pt idx="39">
                  <c:v>0.78</c:v>
                </c:pt>
                <c:pt idx="40">
                  <c:v>0.8</c:v>
                </c:pt>
                <c:pt idx="41">
                  <c:v>0.82</c:v>
                </c:pt>
                <c:pt idx="42">
                  <c:v>0.84</c:v>
                </c:pt>
                <c:pt idx="43">
                  <c:v>0.86</c:v>
                </c:pt>
                <c:pt idx="44">
                  <c:v>0.88</c:v>
                </c:pt>
                <c:pt idx="45">
                  <c:v>0.9</c:v>
                </c:pt>
                <c:pt idx="46">
                  <c:v>0.92</c:v>
                </c:pt>
                <c:pt idx="47">
                  <c:v>0.94</c:v>
                </c:pt>
                <c:pt idx="48">
                  <c:v>0.96</c:v>
                </c:pt>
                <c:pt idx="49">
                  <c:v>0.98</c:v>
                </c:pt>
                <c:pt idx="50">
                  <c:v>1</c:v>
                </c:pt>
                <c:pt idx="51">
                  <c:v>1.02</c:v>
                </c:pt>
                <c:pt idx="52">
                  <c:v>1.04</c:v>
                </c:pt>
                <c:pt idx="53">
                  <c:v>1.06</c:v>
                </c:pt>
                <c:pt idx="54">
                  <c:v>1.08</c:v>
                </c:pt>
                <c:pt idx="55">
                  <c:v>1.1</c:v>
                </c:pt>
                <c:pt idx="56">
                  <c:v>1.12</c:v>
                </c:pt>
                <c:pt idx="57">
                  <c:v>1.14</c:v>
                </c:pt>
                <c:pt idx="58">
                  <c:v>1.16</c:v>
                </c:pt>
                <c:pt idx="59">
                  <c:v>1.18</c:v>
                </c:pt>
                <c:pt idx="60">
                  <c:v>1.2</c:v>
                </c:pt>
                <c:pt idx="61">
                  <c:v>1.22</c:v>
                </c:pt>
                <c:pt idx="62">
                  <c:v>1.24</c:v>
                </c:pt>
                <c:pt idx="63">
                  <c:v>1.26</c:v>
                </c:pt>
                <c:pt idx="64">
                  <c:v>1.28</c:v>
                </c:pt>
                <c:pt idx="65">
                  <c:v>1.3</c:v>
                </c:pt>
                <c:pt idx="66">
                  <c:v>1.32</c:v>
                </c:pt>
                <c:pt idx="67">
                  <c:v>1.34</c:v>
                </c:pt>
                <c:pt idx="68">
                  <c:v>1.36</c:v>
                </c:pt>
                <c:pt idx="69">
                  <c:v>1.38</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c:v>
                </c:pt>
                <c:pt idx="83">
                  <c:v>1.66</c:v>
                </c:pt>
                <c:pt idx="84">
                  <c:v>1.68</c:v>
                </c:pt>
                <c:pt idx="85">
                  <c:v>1.7</c:v>
                </c:pt>
                <c:pt idx="86">
                  <c:v>1.72</c:v>
                </c:pt>
                <c:pt idx="87">
                  <c:v>1.74</c:v>
                </c:pt>
                <c:pt idx="88">
                  <c:v>1.76</c:v>
                </c:pt>
                <c:pt idx="89">
                  <c:v>1.78</c:v>
                </c:pt>
                <c:pt idx="90">
                  <c:v>1.8</c:v>
                </c:pt>
                <c:pt idx="91">
                  <c:v>1.82</c:v>
                </c:pt>
                <c:pt idx="92">
                  <c:v>1.84</c:v>
                </c:pt>
                <c:pt idx="93">
                  <c:v>1.86</c:v>
                </c:pt>
                <c:pt idx="94">
                  <c:v>1.88</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c:v>
                </c:pt>
                <c:pt idx="110">
                  <c:v>2.2</c:v>
                </c:pt>
                <c:pt idx="111">
                  <c:v>2.22</c:v>
                </c:pt>
                <c:pt idx="112">
                  <c:v>2.24</c:v>
                </c:pt>
                <c:pt idx="113">
                  <c:v>2.26</c:v>
                </c:pt>
                <c:pt idx="114">
                  <c:v>2.28</c:v>
                </c:pt>
                <c:pt idx="115">
                  <c:v>2.3</c:v>
                </c:pt>
                <c:pt idx="116">
                  <c:v>2.32</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c:v>
                </c:pt>
                <c:pt idx="139">
                  <c:v>2.78</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c:v>
                </c:pt>
                <c:pt idx="164">
                  <c:v>3.28</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c:v>
                </c:pt>
                <c:pt idx="189">
                  <c:v>3.78</c:v>
                </c:pt>
                <c:pt idx="190">
                  <c:v>3.8</c:v>
                </c:pt>
                <c:pt idx="191">
                  <c:v>3.82</c:v>
                </c:pt>
                <c:pt idx="192">
                  <c:v>3.84</c:v>
                </c:pt>
                <c:pt idx="193">
                  <c:v>3.86</c:v>
                </c:pt>
                <c:pt idx="194">
                  <c:v>3.88</c:v>
                </c:pt>
                <c:pt idx="195">
                  <c:v>3.9</c:v>
                </c:pt>
                <c:pt idx="196">
                  <c:v>3.92</c:v>
                </c:pt>
                <c:pt idx="197">
                  <c:v>3.94</c:v>
                </c:pt>
                <c:pt idx="198">
                  <c:v>3.96</c:v>
                </c:pt>
                <c:pt idx="199">
                  <c:v>3.98</c:v>
                </c:pt>
                <c:pt idx="200">
                  <c:v>4</c:v>
                </c:pt>
                <c:pt idx="201">
                  <c:v>4.02</c:v>
                </c:pt>
                <c:pt idx="202">
                  <c:v>4.04</c:v>
                </c:pt>
                <c:pt idx="203">
                  <c:v>4.06</c:v>
                </c:pt>
                <c:pt idx="204">
                  <c:v>4.08</c:v>
                </c:pt>
                <c:pt idx="205">
                  <c:v>4.1</c:v>
                </c:pt>
                <c:pt idx="206">
                  <c:v>4.12</c:v>
                </c:pt>
                <c:pt idx="207">
                  <c:v>4.14</c:v>
                </c:pt>
                <c:pt idx="208">
                  <c:v>4.16</c:v>
                </c:pt>
                <c:pt idx="209">
                  <c:v>4.18</c:v>
                </c:pt>
                <c:pt idx="210">
                  <c:v>4.2</c:v>
                </c:pt>
                <c:pt idx="211">
                  <c:v>4.22</c:v>
                </c:pt>
                <c:pt idx="212">
                  <c:v>4.24</c:v>
                </c:pt>
                <c:pt idx="213">
                  <c:v>4.26</c:v>
                </c:pt>
                <c:pt idx="214">
                  <c:v>4.28</c:v>
                </c:pt>
                <c:pt idx="215">
                  <c:v>4.3</c:v>
                </c:pt>
                <c:pt idx="216">
                  <c:v>4.32</c:v>
                </c:pt>
                <c:pt idx="217">
                  <c:v>4.34</c:v>
                </c:pt>
                <c:pt idx="218">
                  <c:v>4.36</c:v>
                </c:pt>
                <c:pt idx="219">
                  <c:v>4.38</c:v>
                </c:pt>
                <c:pt idx="220">
                  <c:v>4.4</c:v>
                </c:pt>
                <c:pt idx="221">
                  <c:v>4.42</c:v>
                </c:pt>
                <c:pt idx="222">
                  <c:v>4.44</c:v>
                </c:pt>
                <c:pt idx="223">
                  <c:v>4.46</c:v>
                </c:pt>
                <c:pt idx="224">
                  <c:v>4.48</c:v>
                </c:pt>
                <c:pt idx="225">
                  <c:v>4.5</c:v>
                </c:pt>
                <c:pt idx="226">
                  <c:v>4.52</c:v>
                </c:pt>
                <c:pt idx="227">
                  <c:v>4.54</c:v>
                </c:pt>
                <c:pt idx="228">
                  <c:v>4.56</c:v>
                </c:pt>
                <c:pt idx="229">
                  <c:v>4.58</c:v>
                </c:pt>
                <c:pt idx="230">
                  <c:v>4.6</c:v>
                </c:pt>
                <c:pt idx="231">
                  <c:v>4.62</c:v>
                </c:pt>
                <c:pt idx="232">
                  <c:v>4.64</c:v>
                </c:pt>
                <c:pt idx="233">
                  <c:v>4.66</c:v>
                </c:pt>
                <c:pt idx="234">
                  <c:v>4.68</c:v>
                </c:pt>
                <c:pt idx="235">
                  <c:v>4.7</c:v>
                </c:pt>
                <c:pt idx="236">
                  <c:v>4.72</c:v>
                </c:pt>
                <c:pt idx="237">
                  <c:v>4.74</c:v>
                </c:pt>
                <c:pt idx="238">
                  <c:v>4.76</c:v>
                </c:pt>
                <c:pt idx="239">
                  <c:v>4.78</c:v>
                </c:pt>
                <c:pt idx="240">
                  <c:v>4.8</c:v>
                </c:pt>
                <c:pt idx="241">
                  <c:v>4.82</c:v>
                </c:pt>
                <c:pt idx="242">
                  <c:v>4.84</c:v>
                </c:pt>
                <c:pt idx="243">
                  <c:v>4.86</c:v>
                </c:pt>
                <c:pt idx="244">
                  <c:v>4.88</c:v>
                </c:pt>
                <c:pt idx="245">
                  <c:v>4.9</c:v>
                </c:pt>
                <c:pt idx="246">
                  <c:v>4.92</c:v>
                </c:pt>
                <c:pt idx="247">
                  <c:v>4.94</c:v>
                </c:pt>
                <c:pt idx="248">
                  <c:v>4.96</c:v>
                </c:pt>
                <c:pt idx="249">
                  <c:v>4.98</c:v>
                </c:pt>
                <c:pt idx="250">
                  <c:v>5</c:v>
                </c:pt>
                <c:pt idx="251">
                  <c:v>5.02</c:v>
                </c:pt>
                <c:pt idx="252">
                  <c:v>5.04</c:v>
                </c:pt>
                <c:pt idx="253">
                  <c:v>5.06</c:v>
                </c:pt>
                <c:pt idx="254">
                  <c:v>5.08</c:v>
                </c:pt>
                <c:pt idx="255">
                  <c:v>5.1</c:v>
                </c:pt>
                <c:pt idx="256">
                  <c:v>5.12</c:v>
                </c:pt>
                <c:pt idx="257">
                  <c:v>5.14</c:v>
                </c:pt>
                <c:pt idx="258">
                  <c:v>5.16</c:v>
                </c:pt>
                <c:pt idx="259">
                  <c:v>5.18</c:v>
                </c:pt>
                <c:pt idx="260">
                  <c:v>5.2</c:v>
                </c:pt>
                <c:pt idx="261">
                  <c:v>5.22</c:v>
                </c:pt>
                <c:pt idx="262">
                  <c:v>5.24</c:v>
                </c:pt>
                <c:pt idx="263">
                  <c:v>5.26</c:v>
                </c:pt>
                <c:pt idx="264">
                  <c:v>5.28</c:v>
                </c:pt>
                <c:pt idx="265">
                  <c:v>5.3</c:v>
                </c:pt>
                <c:pt idx="266">
                  <c:v>5.32</c:v>
                </c:pt>
                <c:pt idx="267">
                  <c:v>5.34</c:v>
                </c:pt>
                <c:pt idx="268">
                  <c:v>5.36</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5.62</c:v>
                </c:pt>
                <c:pt idx="282">
                  <c:v>5.64</c:v>
                </c:pt>
                <c:pt idx="283">
                  <c:v>5.66</c:v>
                </c:pt>
                <c:pt idx="284">
                  <c:v>5.68</c:v>
                </c:pt>
                <c:pt idx="285">
                  <c:v>5.7</c:v>
                </c:pt>
                <c:pt idx="286">
                  <c:v>5.72</c:v>
                </c:pt>
                <c:pt idx="287">
                  <c:v>5.74</c:v>
                </c:pt>
                <c:pt idx="288">
                  <c:v>5.76</c:v>
                </c:pt>
                <c:pt idx="289">
                  <c:v>5.78</c:v>
                </c:pt>
                <c:pt idx="290">
                  <c:v>5.8</c:v>
                </c:pt>
                <c:pt idx="291">
                  <c:v>5.82</c:v>
                </c:pt>
                <c:pt idx="292">
                  <c:v>5.84</c:v>
                </c:pt>
                <c:pt idx="293">
                  <c:v>5.86</c:v>
                </c:pt>
                <c:pt idx="294">
                  <c:v>5.88</c:v>
                </c:pt>
                <c:pt idx="295">
                  <c:v>5.9</c:v>
                </c:pt>
                <c:pt idx="296">
                  <c:v>5.92</c:v>
                </c:pt>
                <c:pt idx="297">
                  <c:v>5.94</c:v>
                </c:pt>
                <c:pt idx="298">
                  <c:v>5.96</c:v>
                </c:pt>
                <c:pt idx="299">
                  <c:v>5.98</c:v>
                </c:pt>
                <c:pt idx="300">
                  <c:v>6</c:v>
                </c:pt>
                <c:pt idx="301">
                  <c:v>6.02</c:v>
                </c:pt>
                <c:pt idx="302">
                  <c:v>6.04</c:v>
                </c:pt>
                <c:pt idx="303">
                  <c:v>6.06</c:v>
                </c:pt>
                <c:pt idx="304">
                  <c:v>6.08</c:v>
                </c:pt>
                <c:pt idx="305">
                  <c:v>6.1</c:v>
                </c:pt>
                <c:pt idx="306">
                  <c:v>6.12</c:v>
                </c:pt>
                <c:pt idx="307">
                  <c:v>6.14</c:v>
                </c:pt>
                <c:pt idx="308">
                  <c:v>6.16</c:v>
                </c:pt>
                <c:pt idx="309">
                  <c:v>6.18</c:v>
                </c:pt>
                <c:pt idx="310">
                  <c:v>6.2</c:v>
                </c:pt>
                <c:pt idx="311">
                  <c:v>6.22</c:v>
                </c:pt>
                <c:pt idx="312">
                  <c:v>6.24</c:v>
                </c:pt>
                <c:pt idx="313">
                  <c:v>6.26</c:v>
                </c:pt>
                <c:pt idx="314">
                  <c:v>6.28</c:v>
                </c:pt>
                <c:pt idx="315">
                  <c:v>6.3</c:v>
                </c:pt>
                <c:pt idx="316">
                  <c:v>6.32</c:v>
                </c:pt>
                <c:pt idx="317">
                  <c:v>6.34</c:v>
                </c:pt>
                <c:pt idx="318">
                  <c:v>6.36</c:v>
                </c:pt>
                <c:pt idx="319">
                  <c:v>6.38</c:v>
                </c:pt>
                <c:pt idx="320">
                  <c:v>6.4</c:v>
                </c:pt>
                <c:pt idx="321">
                  <c:v>6.42</c:v>
                </c:pt>
                <c:pt idx="322">
                  <c:v>6.44</c:v>
                </c:pt>
                <c:pt idx="323">
                  <c:v>6.46</c:v>
                </c:pt>
                <c:pt idx="324">
                  <c:v>6.48</c:v>
                </c:pt>
                <c:pt idx="325">
                  <c:v>6.5</c:v>
                </c:pt>
                <c:pt idx="326">
                  <c:v>6.52</c:v>
                </c:pt>
                <c:pt idx="327">
                  <c:v>6.54</c:v>
                </c:pt>
                <c:pt idx="328">
                  <c:v>6.56</c:v>
                </c:pt>
                <c:pt idx="329">
                  <c:v>6.58</c:v>
                </c:pt>
                <c:pt idx="330">
                  <c:v>6.6</c:v>
                </c:pt>
                <c:pt idx="331">
                  <c:v>6.62</c:v>
                </c:pt>
                <c:pt idx="332">
                  <c:v>6.64</c:v>
                </c:pt>
                <c:pt idx="333">
                  <c:v>6.66</c:v>
                </c:pt>
                <c:pt idx="334">
                  <c:v>6.68</c:v>
                </c:pt>
                <c:pt idx="335">
                  <c:v>6.7</c:v>
                </c:pt>
                <c:pt idx="336">
                  <c:v>6.72</c:v>
                </c:pt>
                <c:pt idx="337">
                  <c:v>6.74</c:v>
                </c:pt>
                <c:pt idx="338">
                  <c:v>6.76</c:v>
                </c:pt>
                <c:pt idx="339">
                  <c:v>6.78</c:v>
                </c:pt>
                <c:pt idx="340">
                  <c:v>6.8</c:v>
                </c:pt>
                <c:pt idx="341">
                  <c:v>6.82</c:v>
                </c:pt>
                <c:pt idx="342">
                  <c:v>6.84</c:v>
                </c:pt>
                <c:pt idx="343">
                  <c:v>6.86</c:v>
                </c:pt>
                <c:pt idx="344">
                  <c:v>6.88</c:v>
                </c:pt>
                <c:pt idx="345">
                  <c:v>6.9</c:v>
                </c:pt>
                <c:pt idx="346">
                  <c:v>6.92</c:v>
                </c:pt>
                <c:pt idx="347">
                  <c:v>6.94</c:v>
                </c:pt>
                <c:pt idx="348">
                  <c:v>6.96</c:v>
                </c:pt>
                <c:pt idx="349">
                  <c:v>6.98</c:v>
                </c:pt>
                <c:pt idx="350">
                  <c:v>7</c:v>
                </c:pt>
                <c:pt idx="351">
                  <c:v>7.02</c:v>
                </c:pt>
                <c:pt idx="352">
                  <c:v>7.04</c:v>
                </c:pt>
                <c:pt idx="353">
                  <c:v>7.06</c:v>
                </c:pt>
                <c:pt idx="354">
                  <c:v>7.08</c:v>
                </c:pt>
                <c:pt idx="355">
                  <c:v>7.1</c:v>
                </c:pt>
                <c:pt idx="356">
                  <c:v>7.12</c:v>
                </c:pt>
                <c:pt idx="357">
                  <c:v>7.14</c:v>
                </c:pt>
                <c:pt idx="358">
                  <c:v>7.16</c:v>
                </c:pt>
                <c:pt idx="359">
                  <c:v>7.18</c:v>
                </c:pt>
                <c:pt idx="360">
                  <c:v>7.2</c:v>
                </c:pt>
                <c:pt idx="361">
                  <c:v>7.22</c:v>
                </c:pt>
                <c:pt idx="362">
                  <c:v>7.24</c:v>
                </c:pt>
                <c:pt idx="363">
                  <c:v>7.26</c:v>
                </c:pt>
                <c:pt idx="364">
                  <c:v>7.28</c:v>
                </c:pt>
                <c:pt idx="365">
                  <c:v>7.3</c:v>
                </c:pt>
                <c:pt idx="366">
                  <c:v>7.32</c:v>
                </c:pt>
                <c:pt idx="367">
                  <c:v>7.34</c:v>
                </c:pt>
                <c:pt idx="368">
                  <c:v>7.36</c:v>
                </c:pt>
                <c:pt idx="369">
                  <c:v>7.38</c:v>
                </c:pt>
                <c:pt idx="370">
                  <c:v>7.4</c:v>
                </c:pt>
                <c:pt idx="371">
                  <c:v>7.42</c:v>
                </c:pt>
                <c:pt idx="372">
                  <c:v>7.44</c:v>
                </c:pt>
                <c:pt idx="373">
                  <c:v>7.46</c:v>
                </c:pt>
                <c:pt idx="374">
                  <c:v>7.48</c:v>
                </c:pt>
                <c:pt idx="375">
                  <c:v>7.5</c:v>
                </c:pt>
                <c:pt idx="376">
                  <c:v>7.52</c:v>
                </c:pt>
                <c:pt idx="377">
                  <c:v>7.54</c:v>
                </c:pt>
                <c:pt idx="378">
                  <c:v>7.56</c:v>
                </c:pt>
                <c:pt idx="379">
                  <c:v>7.58</c:v>
                </c:pt>
                <c:pt idx="380">
                  <c:v>7.6</c:v>
                </c:pt>
                <c:pt idx="381">
                  <c:v>7.62</c:v>
                </c:pt>
                <c:pt idx="382">
                  <c:v>7.64</c:v>
                </c:pt>
                <c:pt idx="383">
                  <c:v>7.66</c:v>
                </c:pt>
                <c:pt idx="384">
                  <c:v>7.68</c:v>
                </c:pt>
                <c:pt idx="385">
                  <c:v>7.7</c:v>
                </c:pt>
                <c:pt idx="386">
                  <c:v>7.72</c:v>
                </c:pt>
                <c:pt idx="387">
                  <c:v>7.74</c:v>
                </c:pt>
                <c:pt idx="388">
                  <c:v>7.76</c:v>
                </c:pt>
                <c:pt idx="389">
                  <c:v>7.78</c:v>
                </c:pt>
                <c:pt idx="390">
                  <c:v>7.8</c:v>
                </c:pt>
                <c:pt idx="391">
                  <c:v>7.82</c:v>
                </c:pt>
                <c:pt idx="392">
                  <c:v>7.84</c:v>
                </c:pt>
                <c:pt idx="393">
                  <c:v>7.86</c:v>
                </c:pt>
                <c:pt idx="394">
                  <c:v>7.88</c:v>
                </c:pt>
                <c:pt idx="395">
                  <c:v>7.9</c:v>
                </c:pt>
                <c:pt idx="396">
                  <c:v>7.92</c:v>
                </c:pt>
                <c:pt idx="397">
                  <c:v>7.94</c:v>
                </c:pt>
                <c:pt idx="398">
                  <c:v>7.96</c:v>
                </c:pt>
                <c:pt idx="399">
                  <c:v>7.98</c:v>
                </c:pt>
                <c:pt idx="400">
                  <c:v>8</c:v>
                </c:pt>
                <c:pt idx="401">
                  <c:v>8.02</c:v>
                </c:pt>
                <c:pt idx="402">
                  <c:v>8.04</c:v>
                </c:pt>
                <c:pt idx="403">
                  <c:v>8.06</c:v>
                </c:pt>
                <c:pt idx="404">
                  <c:v>8.08</c:v>
                </c:pt>
                <c:pt idx="405">
                  <c:v>8.1</c:v>
                </c:pt>
                <c:pt idx="406">
                  <c:v>8.12</c:v>
                </c:pt>
                <c:pt idx="407">
                  <c:v>8.14</c:v>
                </c:pt>
                <c:pt idx="408">
                  <c:v>8.16</c:v>
                </c:pt>
                <c:pt idx="409">
                  <c:v>8.18</c:v>
                </c:pt>
                <c:pt idx="410">
                  <c:v>8.2</c:v>
                </c:pt>
                <c:pt idx="411">
                  <c:v>8.22</c:v>
                </c:pt>
                <c:pt idx="412">
                  <c:v>8.24</c:v>
                </c:pt>
                <c:pt idx="413">
                  <c:v>8.26</c:v>
                </c:pt>
                <c:pt idx="414">
                  <c:v>8.28</c:v>
                </c:pt>
                <c:pt idx="415">
                  <c:v>8.3</c:v>
                </c:pt>
                <c:pt idx="416">
                  <c:v>8.32</c:v>
                </c:pt>
                <c:pt idx="417">
                  <c:v>8.34</c:v>
                </c:pt>
                <c:pt idx="418">
                  <c:v>8.36</c:v>
                </c:pt>
                <c:pt idx="419">
                  <c:v>8.38</c:v>
                </c:pt>
                <c:pt idx="420">
                  <c:v>8.4</c:v>
                </c:pt>
                <c:pt idx="421">
                  <c:v>8.42</c:v>
                </c:pt>
                <c:pt idx="422">
                  <c:v>8.44</c:v>
                </c:pt>
                <c:pt idx="423">
                  <c:v>8.46</c:v>
                </c:pt>
                <c:pt idx="424">
                  <c:v>8.48</c:v>
                </c:pt>
                <c:pt idx="425">
                  <c:v>8.5</c:v>
                </c:pt>
                <c:pt idx="426">
                  <c:v>8.52</c:v>
                </c:pt>
                <c:pt idx="427">
                  <c:v>8.54</c:v>
                </c:pt>
                <c:pt idx="428">
                  <c:v>8.56</c:v>
                </c:pt>
                <c:pt idx="429">
                  <c:v>8.58</c:v>
                </c:pt>
                <c:pt idx="430">
                  <c:v>8.6</c:v>
                </c:pt>
                <c:pt idx="431">
                  <c:v>8.62</c:v>
                </c:pt>
                <c:pt idx="432">
                  <c:v>8.64</c:v>
                </c:pt>
                <c:pt idx="433">
                  <c:v>8.66</c:v>
                </c:pt>
                <c:pt idx="434">
                  <c:v>8.68</c:v>
                </c:pt>
                <c:pt idx="435">
                  <c:v>8.7</c:v>
                </c:pt>
                <c:pt idx="436">
                  <c:v>8.72</c:v>
                </c:pt>
                <c:pt idx="437">
                  <c:v>8.74</c:v>
                </c:pt>
                <c:pt idx="438">
                  <c:v>8.76</c:v>
                </c:pt>
                <c:pt idx="439">
                  <c:v>8.78</c:v>
                </c:pt>
                <c:pt idx="440">
                  <c:v>8.8</c:v>
                </c:pt>
                <c:pt idx="441">
                  <c:v>8.82</c:v>
                </c:pt>
                <c:pt idx="442">
                  <c:v>8.84</c:v>
                </c:pt>
                <c:pt idx="443">
                  <c:v>8.86</c:v>
                </c:pt>
                <c:pt idx="444">
                  <c:v>8.88</c:v>
                </c:pt>
                <c:pt idx="445">
                  <c:v>8.9</c:v>
                </c:pt>
                <c:pt idx="446">
                  <c:v>8.92</c:v>
                </c:pt>
                <c:pt idx="447">
                  <c:v>8.94</c:v>
                </c:pt>
                <c:pt idx="448">
                  <c:v>8.96</c:v>
                </c:pt>
                <c:pt idx="449">
                  <c:v>8.98</c:v>
                </c:pt>
                <c:pt idx="450">
                  <c:v>9</c:v>
                </c:pt>
                <c:pt idx="451">
                  <c:v>9.02</c:v>
                </c:pt>
                <c:pt idx="452">
                  <c:v>9.04</c:v>
                </c:pt>
                <c:pt idx="453">
                  <c:v>9.06</c:v>
                </c:pt>
                <c:pt idx="454">
                  <c:v>9.08</c:v>
                </c:pt>
                <c:pt idx="455">
                  <c:v>9.1</c:v>
                </c:pt>
                <c:pt idx="456">
                  <c:v>9.12</c:v>
                </c:pt>
                <c:pt idx="457">
                  <c:v>9.14</c:v>
                </c:pt>
                <c:pt idx="458">
                  <c:v>9.16</c:v>
                </c:pt>
                <c:pt idx="459">
                  <c:v>9.18</c:v>
                </c:pt>
                <c:pt idx="460">
                  <c:v>9.2</c:v>
                </c:pt>
                <c:pt idx="461">
                  <c:v>9.22</c:v>
                </c:pt>
                <c:pt idx="462">
                  <c:v>9.24</c:v>
                </c:pt>
                <c:pt idx="463">
                  <c:v>9.26</c:v>
                </c:pt>
                <c:pt idx="464">
                  <c:v>9.28</c:v>
                </c:pt>
                <c:pt idx="465">
                  <c:v>9.3</c:v>
                </c:pt>
                <c:pt idx="466">
                  <c:v>9.32</c:v>
                </c:pt>
                <c:pt idx="467">
                  <c:v>9.34</c:v>
                </c:pt>
                <c:pt idx="468">
                  <c:v>9.36</c:v>
                </c:pt>
                <c:pt idx="469">
                  <c:v>9.38</c:v>
                </c:pt>
                <c:pt idx="470">
                  <c:v>9.4</c:v>
                </c:pt>
                <c:pt idx="471">
                  <c:v>9.42</c:v>
                </c:pt>
                <c:pt idx="472">
                  <c:v>9.44</c:v>
                </c:pt>
                <c:pt idx="473">
                  <c:v>9.46</c:v>
                </c:pt>
                <c:pt idx="474">
                  <c:v>9.48</c:v>
                </c:pt>
                <c:pt idx="475">
                  <c:v>9.5</c:v>
                </c:pt>
                <c:pt idx="476">
                  <c:v>9.52</c:v>
                </c:pt>
                <c:pt idx="477">
                  <c:v>9.54</c:v>
                </c:pt>
                <c:pt idx="478">
                  <c:v>9.56</c:v>
                </c:pt>
                <c:pt idx="479">
                  <c:v>9.58</c:v>
                </c:pt>
                <c:pt idx="480">
                  <c:v>9.6</c:v>
                </c:pt>
                <c:pt idx="481">
                  <c:v>9.62</c:v>
                </c:pt>
                <c:pt idx="482">
                  <c:v>9.64</c:v>
                </c:pt>
                <c:pt idx="483">
                  <c:v>9.66</c:v>
                </c:pt>
                <c:pt idx="484">
                  <c:v>9.68</c:v>
                </c:pt>
                <c:pt idx="485">
                  <c:v>9.7</c:v>
                </c:pt>
                <c:pt idx="486">
                  <c:v>9.72</c:v>
                </c:pt>
                <c:pt idx="487">
                  <c:v>9.74</c:v>
                </c:pt>
                <c:pt idx="488">
                  <c:v>9.76</c:v>
                </c:pt>
                <c:pt idx="489">
                  <c:v>9.78</c:v>
                </c:pt>
                <c:pt idx="490">
                  <c:v>9.8</c:v>
                </c:pt>
                <c:pt idx="491">
                  <c:v>9.82</c:v>
                </c:pt>
                <c:pt idx="492">
                  <c:v>9.84</c:v>
                </c:pt>
                <c:pt idx="493">
                  <c:v>9.86</c:v>
                </c:pt>
                <c:pt idx="494">
                  <c:v>9.88</c:v>
                </c:pt>
                <c:pt idx="495">
                  <c:v>9.9</c:v>
                </c:pt>
                <c:pt idx="496">
                  <c:v>9.92</c:v>
                </c:pt>
                <c:pt idx="497">
                  <c:v>9.94</c:v>
                </c:pt>
                <c:pt idx="498">
                  <c:v>9.96</c:v>
                </c:pt>
                <c:pt idx="499">
                  <c:v>9.98</c:v>
                </c:pt>
                <c:pt idx="500">
                  <c:v>10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c:v>
                </c:pt>
                <c:pt idx="701">
                  <c:v>14.02</c:v>
                </c:pt>
                <c:pt idx="702">
                  <c:v>14.04</c:v>
                </c:pt>
                <c:pt idx="703">
                  <c:v>14.06</c:v>
                </c:pt>
                <c:pt idx="704">
                  <c:v>14.08</c:v>
                </c:pt>
                <c:pt idx="705">
                  <c:v>14.1</c:v>
                </c:pt>
                <c:pt idx="706">
                  <c:v>14.12</c:v>
                </c:pt>
                <c:pt idx="707">
                  <c:v>14.14</c:v>
                </c:pt>
                <c:pt idx="708">
                  <c:v>14.16</c:v>
                </c:pt>
                <c:pt idx="709">
                  <c:v>14.18</c:v>
                </c:pt>
                <c:pt idx="710">
                  <c:v>14.2</c:v>
                </c:pt>
                <c:pt idx="711">
                  <c:v>14.22</c:v>
                </c:pt>
                <c:pt idx="712">
                  <c:v>14.24</c:v>
                </c:pt>
                <c:pt idx="713">
                  <c:v>14.26</c:v>
                </c:pt>
                <c:pt idx="714">
                  <c:v>14.28</c:v>
                </c:pt>
                <c:pt idx="715">
                  <c:v>14.3</c:v>
                </c:pt>
                <c:pt idx="716">
                  <c:v>14.32</c:v>
                </c:pt>
                <c:pt idx="717">
                  <c:v>14.34</c:v>
                </c:pt>
                <c:pt idx="718">
                  <c:v>14.36</c:v>
                </c:pt>
                <c:pt idx="719">
                  <c:v>14.38</c:v>
                </c:pt>
                <c:pt idx="720">
                  <c:v>14.4</c:v>
                </c:pt>
                <c:pt idx="721">
                  <c:v>14.42</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c:v>
                </c:pt>
                <c:pt idx="801">
                  <c:v>16.02</c:v>
                </c:pt>
                <c:pt idx="802">
                  <c:v>16.04</c:v>
                </c:pt>
                <c:pt idx="803">
                  <c:v>16.06</c:v>
                </c:pt>
                <c:pt idx="804">
                  <c:v>16.08</c:v>
                </c:pt>
                <c:pt idx="805">
                  <c:v>16.1</c:v>
                </c:pt>
                <c:pt idx="806">
                  <c:v>16.12</c:v>
                </c:pt>
                <c:pt idx="807">
                  <c:v>16.14</c:v>
                </c:pt>
                <c:pt idx="808">
                  <c:v>16.16</c:v>
                </c:pt>
                <c:pt idx="809">
                  <c:v>16.18</c:v>
                </c:pt>
                <c:pt idx="810">
                  <c:v>16.2</c:v>
                </c:pt>
                <c:pt idx="811">
                  <c:v>16.22</c:v>
                </c:pt>
                <c:pt idx="812">
                  <c:v>16.24</c:v>
                </c:pt>
                <c:pt idx="813">
                  <c:v>16.26</c:v>
                </c:pt>
                <c:pt idx="814">
                  <c:v>16.28</c:v>
                </c:pt>
                <c:pt idx="815">
                  <c:v>16.3</c:v>
                </c:pt>
                <c:pt idx="816">
                  <c:v>16.32</c:v>
                </c:pt>
                <c:pt idx="817">
                  <c:v>16.34</c:v>
                </c:pt>
                <c:pt idx="818">
                  <c:v>16.36</c:v>
                </c:pt>
                <c:pt idx="819">
                  <c:v>16.38</c:v>
                </c:pt>
                <c:pt idx="820">
                  <c:v>16.4</c:v>
                </c:pt>
                <c:pt idx="821">
                  <c:v>16.42</c:v>
                </c:pt>
                <c:pt idx="822">
                  <c:v>16.44</c:v>
                </c:pt>
                <c:pt idx="823">
                  <c:v>16.46</c:v>
                </c:pt>
                <c:pt idx="824">
                  <c:v>16.48</c:v>
                </c:pt>
                <c:pt idx="825">
                  <c:v>16.5</c:v>
                </c:pt>
                <c:pt idx="826">
                  <c:v>16.52</c:v>
                </c:pt>
                <c:pt idx="827">
                  <c:v>16.54</c:v>
                </c:pt>
                <c:pt idx="828">
                  <c:v>16.56</c:v>
                </c:pt>
                <c:pt idx="829">
                  <c:v>16.58</c:v>
                </c:pt>
                <c:pt idx="830">
                  <c:v>16.6</c:v>
                </c:pt>
                <c:pt idx="831">
                  <c:v>16.62</c:v>
                </c:pt>
                <c:pt idx="832">
                  <c:v>16.64</c:v>
                </c:pt>
                <c:pt idx="833">
                  <c:v>16.66</c:v>
                </c:pt>
                <c:pt idx="834">
                  <c:v>16.68</c:v>
                </c:pt>
                <c:pt idx="835">
                  <c:v>16.7</c:v>
                </c:pt>
                <c:pt idx="836">
                  <c:v>16.72</c:v>
                </c:pt>
                <c:pt idx="837">
                  <c:v>16.74</c:v>
                </c:pt>
                <c:pt idx="838">
                  <c:v>16.76</c:v>
                </c:pt>
                <c:pt idx="839">
                  <c:v>16.78</c:v>
                </c:pt>
                <c:pt idx="840">
                  <c:v>16.8</c:v>
                </c:pt>
                <c:pt idx="841">
                  <c:v>16.82</c:v>
                </c:pt>
                <c:pt idx="842">
                  <c:v>16.84</c:v>
                </c:pt>
                <c:pt idx="843">
                  <c:v>16.86</c:v>
                </c:pt>
                <c:pt idx="844">
                  <c:v>16.88</c:v>
                </c:pt>
                <c:pt idx="845">
                  <c:v>16.9</c:v>
                </c:pt>
                <c:pt idx="846">
                  <c:v>16.92</c:v>
                </c:pt>
                <c:pt idx="847">
                  <c:v>16.94</c:v>
                </c:pt>
                <c:pt idx="848">
                  <c:v>16.96</c:v>
                </c:pt>
                <c:pt idx="849">
                  <c:v>16.98</c:v>
                </c:pt>
                <c:pt idx="850">
                  <c:v>17</c:v>
                </c:pt>
                <c:pt idx="851">
                  <c:v>17.02</c:v>
                </c:pt>
                <c:pt idx="852">
                  <c:v>17.04</c:v>
                </c:pt>
                <c:pt idx="853">
                  <c:v>17.06</c:v>
                </c:pt>
                <c:pt idx="854">
                  <c:v>17.08</c:v>
                </c:pt>
                <c:pt idx="855">
                  <c:v>17.1</c:v>
                </c:pt>
                <c:pt idx="856">
                  <c:v>17.12</c:v>
                </c:pt>
                <c:pt idx="857">
                  <c:v>17.14</c:v>
                </c:pt>
                <c:pt idx="858">
                  <c:v>17.16</c:v>
                </c:pt>
                <c:pt idx="859">
                  <c:v>17.18</c:v>
                </c:pt>
                <c:pt idx="860">
                  <c:v>17.2</c:v>
                </c:pt>
                <c:pt idx="861">
                  <c:v>17.22</c:v>
                </c:pt>
                <c:pt idx="862">
                  <c:v>17.24</c:v>
                </c:pt>
                <c:pt idx="863">
                  <c:v>17.26</c:v>
                </c:pt>
                <c:pt idx="864">
                  <c:v>17.28</c:v>
                </c:pt>
                <c:pt idx="865">
                  <c:v>17.3</c:v>
                </c:pt>
                <c:pt idx="866">
                  <c:v>17.32</c:v>
                </c:pt>
                <c:pt idx="867">
                  <c:v>17.34</c:v>
                </c:pt>
                <c:pt idx="868">
                  <c:v>17.36</c:v>
                </c:pt>
                <c:pt idx="869">
                  <c:v>17.38</c:v>
                </c:pt>
                <c:pt idx="870">
                  <c:v>17.4</c:v>
                </c:pt>
                <c:pt idx="871">
                  <c:v>17.42</c:v>
                </c:pt>
                <c:pt idx="872">
                  <c:v>17.44</c:v>
                </c:pt>
                <c:pt idx="873">
                  <c:v>17.46</c:v>
                </c:pt>
                <c:pt idx="874">
                  <c:v>17.48</c:v>
                </c:pt>
                <c:pt idx="875">
                  <c:v>17.5</c:v>
                </c:pt>
                <c:pt idx="876">
                  <c:v>17.52</c:v>
                </c:pt>
                <c:pt idx="877">
                  <c:v>17.54</c:v>
                </c:pt>
                <c:pt idx="878">
                  <c:v>17.56</c:v>
                </c:pt>
                <c:pt idx="879">
                  <c:v>17.58</c:v>
                </c:pt>
                <c:pt idx="880">
                  <c:v>17.6</c:v>
                </c:pt>
                <c:pt idx="881">
                  <c:v>17.62</c:v>
                </c:pt>
                <c:pt idx="882">
                  <c:v>17.64</c:v>
                </c:pt>
                <c:pt idx="883">
                  <c:v>17.66</c:v>
                </c:pt>
                <c:pt idx="884">
                  <c:v>17.68</c:v>
                </c:pt>
                <c:pt idx="885">
                  <c:v>17.7</c:v>
                </c:pt>
                <c:pt idx="886">
                  <c:v>17.72</c:v>
                </c:pt>
                <c:pt idx="887">
                  <c:v>17.74</c:v>
                </c:pt>
                <c:pt idx="888">
                  <c:v>17.76</c:v>
                </c:pt>
                <c:pt idx="889">
                  <c:v>17.78</c:v>
                </c:pt>
                <c:pt idx="890">
                  <c:v>17.8</c:v>
                </c:pt>
                <c:pt idx="891">
                  <c:v>17.82</c:v>
                </c:pt>
                <c:pt idx="892">
                  <c:v>17.84</c:v>
                </c:pt>
                <c:pt idx="893">
                  <c:v>17.86</c:v>
                </c:pt>
                <c:pt idx="894">
                  <c:v>17.88</c:v>
                </c:pt>
                <c:pt idx="895">
                  <c:v>17.9</c:v>
                </c:pt>
                <c:pt idx="896">
                  <c:v>17.92</c:v>
                </c:pt>
                <c:pt idx="897">
                  <c:v>17.94</c:v>
                </c:pt>
                <c:pt idx="898">
                  <c:v>17.96</c:v>
                </c:pt>
                <c:pt idx="899">
                  <c:v>17.98</c:v>
                </c:pt>
                <c:pt idx="900">
                  <c:v>18</c:v>
                </c:pt>
                <c:pt idx="901">
                  <c:v>18.02</c:v>
                </c:pt>
                <c:pt idx="902">
                  <c:v>18.04</c:v>
                </c:pt>
                <c:pt idx="903">
                  <c:v>18.06</c:v>
                </c:pt>
                <c:pt idx="904">
                  <c:v>18.08</c:v>
                </c:pt>
                <c:pt idx="905">
                  <c:v>18.1</c:v>
                </c:pt>
                <c:pt idx="906">
                  <c:v>18.12</c:v>
                </c:pt>
                <c:pt idx="907">
                  <c:v>18.14</c:v>
                </c:pt>
                <c:pt idx="908">
                  <c:v>18.16</c:v>
                </c:pt>
                <c:pt idx="909">
                  <c:v>18.18</c:v>
                </c:pt>
                <c:pt idx="910">
                  <c:v>18.2</c:v>
                </c:pt>
                <c:pt idx="911">
                  <c:v>18.22</c:v>
                </c:pt>
                <c:pt idx="912">
                  <c:v>18.24</c:v>
                </c:pt>
                <c:pt idx="913">
                  <c:v>18.26</c:v>
                </c:pt>
                <c:pt idx="914">
                  <c:v>18.28</c:v>
                </c:pt>
                <c:pt idx="915">
                  <c:v>18.3</c:v>
                </c:pt>
                <c:pt idx="916">
                  <c:v>18.32</c:v>
                </c:pt>
                <c:pt idx="917">
                  <c:v>18.34</c:v>
                </c:pt>
                <c:pt idx="918">
                  <c:v>18.36</c:v>
                </c:pt>
                <c:pt idx="919">
                  <c:v>18.38</c:v>
                </c:pt>
                <c:pt idx="920">
                  <c:v>18.4</c:v>
                </c:pt>
                <c:pt idx="921">
                  <c:v>18.42</c:v>
                </c:pt>
                <c:pt idx="922">
                  <c:v>18.44</c:v>
                </c:pt>
                <c:pt idx="923">
                  <c:v>18.46</c:v>
                </c:pt>
                <c:pt idx="924">
                  <c:v>18.48</c:v>
                </c:pt>
                <c:pt idx="925">
                  <c:v>18.5</c:v>
                </c:pt>
                <c:pt idx="926">
                  <c:v>18.52</c:v>
                </c:pt>
                <c:pt idx="927">
                  <c:v>18.54</c:v>
                </c:pt>
                <c:pt idx="928">
                  <c:v>18.56</c:v>
                </c:pt>
                <c:pt idx="929">
                  <c:v>18.58</c:v>
                </c:pt>
                <c:pt idx="930">
                  <c:v>18.6</c:v>
                </c:pt>
                <c:pt idx="931">
                  <c:v>18.62</c:v>
                </c:pt>
                <c:pt idx="932">
                  <c:v>18.64</c:v>
                </c:pt>
                <c:pt idx="933">
                  <c:v>18.66</c:v>
                </c:pt>
                <c:pt idx="934">
                  <c:v>18.68</c:v>
                </c:pt>
                <c:pt idx="935">
                  <c:v>18.7</c:v>
                </c:pt>
                <c:pt idx="936">
                  <c:v>18.72</c:v>
                </c:pt>
                <c:pt idx="937">
                  <c:v>18.74</c:v>
                </c:pt>
                <c:pt idx="938">
                  <c:v>18.76</c:v>
                </c:pt>
                <c:pt idx="939">
                  <c:v>18.78</c:v>
                </c:pt>
                <c:pt idx="940">
                  <c:v>18.8</c:v>
                </c:pt>
                <c:pt idx="941">
                  <c:v>18.82</c:v>
                </c:pt>
                <c:pt idx="942">
                  <c:v>18.84</c:v>
                </c:pt>
                <c:pt idx="943">
                  <c:v>18.86</c:v>
                </c:pt>
                <c:pt idx="944">
                  <c:v>18.88</c:v>
                </c:pt>
                <c:pt idx="945">
                  <c:v>18.9</c:v>
                </c:pt>
                <c:pt idx="946">
                  <c:v>18.92</c:v>
                </c:pt>
                <c:pt idx="947">
                  <c:v>18.94</c:v>
                </c:pt>
                <c:pt idx="948">
                  <c:v>18.96</c:v>
                </c:pt>
                <c:pt idx="949">
                  <c:v>18.98</c:v>
                </c:pt>
                <c:pt idx="950">
                  <c:v>19</c:v>
                </c:pt>
                <c:pt idx="951">
                  <c:v>19.02</c:v>
                </c:pt>
                <c:pt idx="952">
                  <c:v>19.04</c:v>
                </c:pt>
                <c:pt idx="953">
                  <c:v>19.06</c:v>
                </c:pt>
                <c:pt idx="954">
                  <c:v>19.08</c:v>
                </c:pt>
                <c:pt idx="955">
                  <c:v>19.1</c:v>
                </c:pt>
                <c:pt idx="956">
                  <c:v>19.12</c:v>
                </c:pt>
                <c:pt idx="957">
                  <c:v>19.14</c:v>
                </c:pt>
                <c:pt idx="958">
                  <c:v>19.16</c:v>
                </c:pt>
                <c:pt idx="959">
                  <c:v>19.18</c:v>
                </c:pt>
                <c:pt idx="960">
                  <c:v>19.2</c:v>
                </c:pt>
                <c:pt idx="961">
                  <c:v>19.22</c:v>
                </c:pt>
                <c:pt idx="962">
                  <c:v>19.24</c:v>
                </c:pt>
                <c:pt idx="963">
                  <c:v>19.26</c:v>
                </c:pt>
                <c:pt idx="964">
                  <c:v>19.28</c:v>
                </c:pt>
                <c:pt idx="965">
                  <c:v>19.3</c:v>
                </c:pt>
                <c:pt idx="966">
                  <c:v>19.32</c:v>
                </c:pt>
                <c:pt idx="967">
                  <c:v>19.34</c:v>
                </c:pt>
                <c:pt idx="968">
                  <c:v>19.36</c:v>
                </c:pt>
                <c:pt idx="969">
                  <c:v>19.38</c:v>
                </c:pt>
                <c:pt idx="970">
                  <c:v>19.4</c:v>
                </c:pt>
                <c:pt idx="971">
                  <c:v>19.42</c:v>
                </c:pt>
                <c:pt idx="972">
                  <c:v>19.44</c:v>
                </c:pt>
                <c:pt idx="973">
                  <c:v>19.46</c:v>
                </c:pt>
                <c:pt idx="974">
                  <c:v>19.48</c:v>
                </c:pt>
                <c:pt idx="975">
                  <c:v>19.5</c:v>
                </c:pt>
                <c:pt idx="976">
                  <c:v>19.52</c:v>
                </c:pt>
                <c:pt idx="977">
                  <c:v>19.54</c:v>
                </c:pt>
                <c:pt idx="978">
                  <c:v>19.56</c:v>
                </c:pt>
                <c:pt idx="979">
                  <c:v>19.58</c:v>
                </c:pt>
                <c:pt idx="980">
                  <c:v>19.6</c:v>
                </c:pt>
                <c:pt idx="981">
                  <c:v>19.62</c:v>
                </c:pt>
                <c:pt idx="982">
                  <c:v>19.64</c:v>
                </c:pt>
                <c:pt idx="983">
                  <c:v>19.66</c:v>
                </c:pt>
                <c:pt idx="984">
                  <c:v>19.68</c:v>
                </c:pt>
                <c:pt idx="985">
                  <c:v>19.7</c:v>
                </c:pt>
                <c:pt idx="986">
                  <c:v>19.72</c:v>
                </c:pt>
                <c:pt idx="987">
                  <c:v>19.74</c:v>
                </c:pt>
                <c:pt idx="988">
                  <c:v>19.76</c:v>
                </c:pt>
                <c:pt idx="989">
                  <c:v>19.78</c:v>
                </c:pt>
                <c:pt idx="990">
                  <c:v>19.8</c:v>
                </c:pt>
                <c:pt idx="991">
                  <c:v>19.82</c:v>
                </c:pt>
                <c:pt idx="992">
                  <c:v>19.84</c:v>
                </c:pt>
                <c:pt idx="993">
                  <c:v>19.86</c:v>
                </c:pt>
                <c:pt idx="994">
                  <c:v>19.88</c:v>
                </c:pt>
                <c:pt idx="995">
                  <c:v>19.9</c:v>
                </c:pt>
                <c:pt idx="996">
                  <c:v>19.92</c:v>
                </c:pt>
                <c:pt idx="997">
                  <c:v>19.94</c:v>
                </c:pt>
                <c:pt idx="998">
                  <c:v>19.96</c:v>
                </c:pt>
                <c:pt idx="999">
                  <c:v>19.98</c:v>
                </c:pt>
                <c:pt idx="1000">
                  <c:v>20</c:v>
                </c:pt>
                <c:pt idx="1001">
                  <c:v>20.02</c:v>
                </c:pt>
                <c:pt idx="1002">
                  <c:v>20.04</c:v>
                </c:pt>
                <c:pt idx="1003">
                  <c:v>20.06</c:v>
                </c:pt>
                <c:pt idx="1004">
                  <c:v>20.08</c:v>
                </c:pt>
                <c:pt idx="1005">
                  <c:v>20.1</c:v>
                </c:pt>
                <c:pt idx="1006">
                  <c:v>20.12</c:v>
                </c:pt>
                <c:pt idx="1007">
                  <c:v>20.14</c:v>
                </c:pt>
                <c:pt idx="1008">
                  <c:v>20.16</c:v>
                </c:pt>
                <c:pt idx="1009">
                  <c:v>20.18</c:v>
                </c:pt>
                <c:pt idx="1010">
                  <c:v>20.2</c:v>
                </c:pt>
                <c:pt idx="1011">
                  <c:v>20.22</c:v>
                </c:pt>
                <c:pt idx="1012">
                  <c:v>20.24</c:v>
                </c:pt>
                <c:pt idx="1013">
                  <c:v>20.26</c:v>
                </c:pt>
                <c:pt idx="1014">
                  <c:v>20.28</c:v>
                </c:pt>
                <c:pt idx="1015">
                  <c:v>20.3</c:v>
                </c:pt>
                <c:pt idx="1016">
                  <c:v>20.32</c:v>
                </c:pt>
                <c:pt idx="1017">
                  <c:v>20.34</c:v>
                </c:pt>
                <c:pt idx="1018">
                  <c:v>20.36</c:v>
                </c:pt>
                <c:pt idx="1019">
                  <c:v>20.38</c:v>
                </c:pt>
                <c:pt idx="1020">
                  <c:v>20.4</c:v>
                </c:pt>
                <c:pt idx="1021">
                  <c:v>20.42</c:v>
                </c:pt>
                <c:pt idx="1022">
                  <c:v>20.44</c:v>
                </c:pt>
                <c:pt idx="1023">
                  <c:v>20.46</c:v>
                </c:pt>
                <c:pt idx="1024">
                  <c:v>20.48</c:v>
                </c:pt>
                <c:pt idx="1025">
                  <c:v>20.5</c:v>
                </c:pt>
                <c:pt idx="1026">
                  <c:v>20.52</c:v>
                </c:pt>
                <c:pt idx="1027">
                  <c:v>20.54</c:v>
                </c:pt>
                <c:pt idx="1028">
                  <c:v>20.56</c:v>
                </c:pt>
                <c:pt idx="1029">
                  <c:v>20.58</c:v>
                </c:pt>
                <c:pt idx="1030">
                  <c:v>20.6</c:v>
                </c:pt>
                <c:pt idx="1031">
                  <c:v>20.62</c:v>
                </c:pt>
                <c:pt idx="1032">
                  <c:v>20.64</c:v>
                </c:pt>
                <c:pt idx="1033">
                  <c:v>20.66</c:v>
                </c:pt>
                <c:pt idx="1034">
                  <c:v>20.68</c:v>
                </c:pt>
                <c:pt idx="1035">
                  <c:v>20.7</c:v>
                </c:pt>
                <c:pt idx="1036">
                  <c:v>20.72</c:v>
                </c:pt>
                <c:pt idx="1037">
                  <c:v>20.74</c:v>
                </c:pt>
                <c:pt idx="1038">
                  <c:v>20.76</c:v>
                </c:pt>
                <c:pt idx="1039">
                  <c:v>20.78</c:v>
                </c:pt>
                <c:pt idx="1040">
                  <c:v>20.8</c:v>
                </c:pt>
                <c:pt idx="1041">
                  <c:v>20.82</c:v>
                </c:pt>
                <c:pt idx="1042">
                  <c:v>20.84</c:v>
                </c:pt>
                <c:pt idx="1043">
                  <c:v>20.86</c:v>
                </c:pt>
                <c:pt idx="1044">
                  <c:v>20.88</c:v>
                </c:pt>
                <c:pt idx="1045">
                  <c:v>20.9</c:v>
                </c:pt>
                <c:pt idx="1046">
                  <c:v>20.92</c:v>
                </c:pt>
                <c:pt idx="1047">
                  <c:v>20.94</c:v>
                </c:pt>
                <c:pt idx="1048">
                  <c:v>20.96</c:v>
                </c:pt>
                <c:pt idx="1049">
                  <c:v>20.98</c:v>
                </c:pt>
                <c:pt idx="1050">
                  <c:v>21</c:v>
                </c:pt>
                <c:pt idx="1051">
                  <c:v>21.02</c:v>
                </c:pt>
                <c:pt idx="1052">
                  <c:v>21.04</c:v>
                </c:pt>
                <c:pt idx="1053">
                  <c:v>21.06</c:v>
                </c:pt>
                <c:pt idx="1054">
                  <c:v>21.08</c:v>
                </c:pt>
                <c:pt idx="1055">
                  <c:v>21.1</c:v>
                </c:pt>
                <c:pt idx="1056">
                  <c:v>21.12</c:v>
                </c:pt>
                <c:pt idx="1057">
                  <c:v>21.14</c:v>
                </c:pt>
                <c:pt idx="1058">
                  <c:v>21.16</c:v>
                </c:pt>
                <c:pt idx="1059">
                  <c:v>21.18</c:v>
                </c:pt>
                <c:pt idx="1060">
                  <c:v>21.2</c:v>
                </c:pt>
                <c:pt idx="1061">
                  <c:v>21.22</c:v>
                </c:pt>
                <c:pt idx="1062">
                  <c:v>21.24</c:v>
                </c:pt>
                <c:pt idx="1063">
                  <c:v>21.26</c:v>
                </c:pt>
                <c:pt idx="1064">
                  <c:v>21.28</c:v>
                </c:pt>
                <c:pt idx="1065">
                  <c:v>21.3</c:v>
                </c:pt>
                <c:pt idx="1066">
                  <c:v>21.32</c:v>
                </c:pt>
                <c:pt idx="1067">
                  <c:v>21.34</c:v>
                </c:pt>
                <c:pt idx="1068">
                  <c:v>21.36</c:v>
                </c:pt>
                <c:pt idx="1069">
                  <c:v>21.38</c:v>
                </c:pt>
                <c:pt idx="1070">
                  <c:v>21.4</c:v>
                </c:pt>
                <c:pt idx="1071">
                  <c:v>21.42</c:v>
                </c:pt>
                <c:pt idx="1072">
                  <c:v>21.44</c:v>
                </c:pt>
                <c:pt idx="1073">
                  <c:v>21.46</c:v>
                </c:pt>
                <c:pt idx="1074">
                  <c:v>21.48</c:v>
                </c:pt>
                <c:pt idx="1075">
                  <c:v>21.5</c:v>
                </c:pt>
                <c:pt idx="1076">
                  <c:v>21.52</c:v>
                </c:pt>
                <c:pt idx="1077">
                  <c:v>21.54</c:v>
                </c:pt>
                <c:pt idx="1078">
                  <c:v>21.56</c:v>
                </c:pt>
                <c:pt idx="1079">
                  <c:v>21.58</c:v>
                </c:pt>
                <c:pt idx="1080">
                  <c:v>21.6</c:v>
                </c:pt>
                <c:pt idx="1081">
                  <c:v>21.62</c:v>
                </c:pt>
                <c:pt idx="1082">
                  <c:v>21.64</c:v>
                </c:pt>
                <c:pt idx="1083">
                  <c:v>21.66</c:v>
                </c:pt>
                <c:pt idx="1084">
                  <c:v>21.68</c:v>
                </c:pt>
                <c:pt idx="1085">
                  <c:v>21.7</c:v>
                </c:pt>
                <c:pt idx="1086">
                  <c:v>21.72</c:v>
                </c:pt>
                <c:pt idx="1087">
                  <c:v>21.74</c:v>
                </c:pt>
                <c:pt idx="1088">
                  <c:v>21.76</c:v>
                </c:pt>
                <c:pt idx="1089">
                  <c:v>21.78</c:v>
                </c:pt>
                <c:pt idx="1090">
                  <c:v>21.8</c:v>
                </c:pt>
                <c:pt idx="1091">
                  <c:v>21.82</c:v>
                </c:pt>
                <c:pt idx="1092">
                  <c:v>21.84</c:v>
                </c:pt>
                <c:pt idx="1093">
                  <c:v>21.86</c:v>
                </c:pt>
                <c:pt idx="1094">
                  <c:v>21.88</c:v>
                </c:pt>
                <c:pt idx="1095">
                  <c:v>21.9</c:v>
                </c:pt>
                <c:pt idx="1096">
                  <c:v>21.92</c:v>
                </c:pt>
                <c:pt idx="1097">
                  <c:v>21.94</c:v>
                </c:pt>
                <c:pt idx="1098">
                  <c:v>21.96</c:v>
                </c:pt>
                <c:pt idx="1099">
                  <c:v>21.98</c:v>
                </c:pt>
                <c:pt idx="1100">
                  <c:v>22</c:v>
                </c:pt>
                <c:pt idx="1101">
                  <c:v>22.02</c:v>
                </c:pt>
                <c:pt idx="1102">
                  <c:v>22.04</c:v>
                </c:pt>
                <c:pt idx="1103">
                  <c:v>22.06</c:v>
                </c:pt>
                <c:pt idx="1104">
                  <c:v>22.08</c:v>
                </c:pt>
                <c:pt idx="1105">
                  <c:v>22.1</c:v>
                </c:pt>
                <c:pt idx="1106">
                  <c:v>22.12</c:v>
                </c:pt>
                <c:pt idx="1107">
                  <c:v>22.14</c:v>
                </c:pt>
                <c:pt idx="1108">
                  <c:v>22.16</c:v>
                </c:pt>
                <c:pt idx="1109">
                  <c:v>22.18</c:v>
                </c:pt>
                <c:pt idx="1110">
                  <c:v>22.2</c:v>
                </c:pt>
                <c:pt idx="1111">
                  <c:v>22.22</c:v>
                </c:pt>
                <c:pt idx="1112">
                  <c:v>22.24</c:v>
                </c:pt>
                <c:pt idx="1113">
                  <c:v>22.26</c:v>
                </c:pt>
                <c:pt idx="1114">
                  <c:v>22.28</c:v>
                </c:pt>
                <c:pt idx="1115">
                  <c:v>22.3</c:v>
                </c:pt>
                <c:pt idx="1116">
                  <c:v>22.32</c:v>
                </c:pt>
                <c:pt idx="1117">
                  <c:v>22.34</c:v>
                </c:pt>
                <c:pt idx="1118">
                  <c:v>22.36</c:v>
                </c:pt>
                <c:pt idx="1119">
                  <c:v>22.379999</c:v>
                </c:pt>
                <c:pt idx="1120">
                  <c:v>22.399999</c:v>
                </c:pt>
                <c:pt idx="1121">
                  <c:v>22.419999</c:v>
                </c:pt>
                <c:pt idx="1122">
                  <c:v>22.439999</c:v>
                </c:pt>
                <c:pt idx="1123">
                  <c:v>22.459999</c:v>
                </c:pt>
                <c:pt idx="1124">
                  <c:v>22.479999</c:v>
                </c:pt>
                <c:pt idx="1125">
                  <c:v>22.499999</c:v>
                </c:pt>
                <c:pt idx="1126">
                  <c:v>22.519999</c:v>
                </c:pt>
                <c:pt idx="1127">
                  <c:v>22.539999</c:v>
                </c:pt>
                <c:pt idx="1128">
                  <c:v>22.559999</c:v>
                </c:pt>
                <c:pt idx="1129">
                  <c:v>22.579999</c:v>
                </c:pt>
                <c:pt idx="1130">
                  <c:v>22.599999</c:v>
                </c:pt>
                <c:pt idx="1131">
                  <c:v>22.619999</c:v>
                </c:pt>
                <c:pt idx="1132">
                  <c:v>22.639999</c:v>
                </c:pt>
                <c:pt idx="1133">
                  <c:v>22.659999</c:v>
                </c:pt>
                <c:pt idx="1134">
                  <c:v>22.679999</c:v>
                </c:pt>
                <c:pt idx="1135">
                  <c:v>22.699999</c:v>
                </c:pt>
                <c:pt idx="1136">
                  <c:v>22.719999</c:v>
                </c:pt>
                <c:pt idx="1137">
                  <c:v>22.739999</c:v>
                </c:pt>
                <c:pt idx="1138">
                  <c:v>22.759999</c:v>
                </c:pt>
                <c:pt idx="1139">
                  <c:v>22.779999</c:v>
                </c:pt>
                <c:pt idx="1140">
                  <c:v>22.799999</c:v>
                </c:pt>
                <c:pt idx="1141">
                  <c:v>22.819999</c:v>
                </c:pt>
                <c:pt idx="1142">
                  <c:v>22.839999</c:v>
                </c:pt>
                <c:pt idx="1143">
                  <c:v>22.859999</c:v>
                </c:pt>
                <c:pt idx="1144">
                  <c:v>22.879999</c:v>
                </c:pt>
                <c:pt idx="1145">
                  <c:v>22.899999</c:v>
                </c:pt>
                <c:pt idx="1146">
                  <c:v>22.919999</c:v>
                </c:pt>
                <c:pt idx="1147">
                  <c:v>22.939999</c:v>
                </c:pt>
                <c:pt idx="1148">
                  <c:v>22.959999</c:v>
                </c:pt>
                <c:pt idx="1149">
                  <c:v>22.979999</c:v>
                </c:pt>
                <c:pt idx="1150">
                  <c:v>22.999999</c:v>
                </c:pt>
                <c:pt idx="1151">
                  <c:v>23.019999</c:v>
                </c:pt>
                <c:pt idx="1152">
                  <c:v>23.039999</c:v>
                </c:pt>
                <c:pt idx="1153">
                  <c:v>23.059999</c:v>
                </c:pt>
                <c:pt idx="1154">
                  <c:v>23.079999</c:v>
                </c:pt>
                <c:pt idx="1155">
                  <c:v>23.099999</c:v>
                </c:pt>
                <c:pt idx="1156">
                  <c:v>23.119999</c:v>
                </c:pt>
                <c:pt idx="1157">
                  <c:v>23.139999</c:v>
                </c:pt>
                <c:pt idx="1158">
                  <c:v>23.159999</c:v>
                </c:pt>
                <c:pt idx="1159">
                  <c:v>23.179999</c:v>
                </c:pt>
                <c:pt idx="1160">
                  <c:v>23.199999</c:v>
                </c:pt>
                <c:pt idx="1161">
                  <c:v>23.219999</c:v>
                </c:pt>
                <c:pt idx="1162">
                  <c:v>23.239999</c:v>
                </c:pt>
                <c:pt idx="1163">
                  <c:v>23.259999</c:v>
                </c:pt>
                <c:pt idx="1164">
                  <c:v>23.279999</c:v>
                </c:pt>
                <c:pt idx="1165">
                  <c:v>23.299999</c:v>
                </c:pt>
                <c:pt idx="1166">
                  <c:v>23.319999</c:v>
                </c:pt>
                <c:pt idx="1167">
                  <c:v>23.339999</c:v>
                </c:pt>
                <c:pt idx="1168">
                  <c:v>23.359999</c:v>
                </c:pt>
                <c:pt idx="1169">
                  <c:v>23.379999</c:v>
                </c:pt>
                <c:pt idx="1170">
                  <c:v>23.399999</c:v>
                </c:pt>
                <c:pt idx="1171">
                  <c:v>23.419999</c:v>
                </c:pt>
                <c:pt idx="1172">
                  <c:v>23.439999</c:v>
                </c:pt>
                <c:pt idx="1173">
                  <c:v>23.459999</c:v>
                </c:pt>
                <c:pt idx="1174">
                  <c:v>23.479999</c:v>
                </c:pt>
                <c:pt idx="1175">
                  <c:v>23.499999</c:v>
                </c:pt>
                <c:pt idx="1176">
                  <c:v>23.519999</c:v>
                </c:pt>
                <c:pt idx="1177">
                  <c:v>23.539999</c:v>
                </c:pt>
                <c:pt idx="1178">
                  <c:v>23.559999</c:v>
                </c:pt>
                <c:pt idx="1179">
                  <c:v>23.579999</c:v>
                </c:pt>
                <c:pt idx="1180">
                  <c:v>23.599999</c:v>
                </c:pt>
                <c:pt idx="1181">
                  <c:v>23.619999</c:v>
                </c:pt>
                <c:pt idx="1182">
                  <c:v>23.639999</c:v>
                </c:pt>
                <c:pt idx="1183">
                  <c:v>23.659999</c:v>
                </c:pt>
                <c:pt idx="1184">
                  <c:v>23.679999</c:v>
                </c:pt>
                <c:pt idx="1185">
                  <c:v>23.699999</c:v>
                </c:pt>
                <c:pt idx="1186">
                  <c:v>23.719999</c:v>
                </c:pt>
                <c:pt idx="1187">
                  <c:v>23.739999</c:v>
                </c:pt>
                <c:pt idx="1188">
                  <c:v>23.759999</c:v>
                </c:pt>
                <c:pt idx="1189">
                  <c:v>23.779999</c:v>
                </c:pt>
                <c:pt idx="1190">
                  <c:v>23.799999</c:v>
                </c:pt>
                <c:pt idx="1191">
                  <c:v>23.819999</c:v>
                </c:pt>
                <c:pt idx="1192">
                  <c:v>23.839999</c:v>
                </c:pt>
                <c:pt idx="1193">
                  <c:v>23.859999</c:v>
                </c:pt>
                <c:pt idx="1194">
                  <c:v>23.879999</c:v>
                </c:pt>
                <c:pt idx="1195">
                  <c:v>23.899999</c:v>
                </c:pt>
                <c:pt idx="1196">
                  <c:v>23.919999</c:v>
                </c:pt>
                <c:pt idx="1197">
                  <c:v>23.939999</c:v>
                </c:pt>
                <c:pt idx="1198">
                  <c:v>23.959999</c:v>
                </c:pt>
                <c:pt idx="1199">
                  <c:v>23.979999</c:v>
                </c:pt>
                <c:pt idx="1200">
                  <c:v>23.999999</c:v>
                </c:pt>
                <c:pt idx="1201">
                  <c:v>24.019999</c:v>
                </c:pt>
                <c:pt idx="1202">
                  <c:v>24.039999</c:v>
                </c:pt>
                <c:pt idx="1203">
                  <c:v>24.059999</c:v>
                </c:pt>
                <c:pt idx="1204">
                  <c:v>24.079999</c:v>
                </c:pt>
                <c:pt idx="1205">
                  <c:v>24.099999</c:v>
                </c:pt>
                <c:pt idx="1206">
                  <c:v>24.119999</c:v>
                </c:pt>
                <c:pt idx="1207">
                  <c:v>24.139999</c:v>
                </c:pt>
                <c:pt idx="1208">
                  <c:v>24.159999</c:v>
                </c:pt>
                <c:pt idx="1209">
                  <c:v>24.179999</c:v>
                </c:pt>
                <c:pt idx="1210">
                  <c:v>24.199999</c:v>
                </c:pt>
                <c:pt idx="1211">
                  <c:v>24.219999</c:v>
                </c:pt>
                <c:pt idx="1212">
                  <c:v>24.239999</c:v>
                </c:pt>
                <c:pt idx="1213">
                  <c:v>24.259999</c:v>
                </c:pt>
                <c:pt idx="1214">
                  <c:v>24.279999</c:v>
                </c:pt>
                <c:pt idx="1215">
                  <c:v>24.299999</c:v>
                </c:pt>
                <c:pt idx="1216">
                  <c:v>24.319999</c:v>
                </c:pt>
                <c:pt idx="1217">
                  <c:v>24.339999</c:v>
                </c:pt>
                <c:pt idx="1218">
                  <c:v>24.359999</c:v>
                </c:pt>
                <c:pt idx="1219">
                  <c:v>24.379999</c:v>
                </c:pt>
                <c:pt idx="1220">
                  <c:v>24.399999</c:v>
                </c:pt>
                <c:pt idx="1221">
                  <c:v>24.419999</c:v>
                </c:pt>
                <c:pt idx="1222">
                  <c:v>24.439999</c:v>
                </c:pt>
                <c:pt idx="1223">
                  <c:v>24.459999</c:v>
                </c:pt>
                <c:pt idx="1224">
                  <c:v>24.479999</c:v>
                </c:pt>
                <c:pt idx="1225">
                  <c:v>24.499999</c:v>
                </c:pt>
                <c:pt idx="1226">
                  <c:v>24.519999</c:v>
                </c:pt>
                <c:pt idx="1227">
                  <c:v>24.539999</c:v>
                </c:pt>
                <c:pt idx="1228">
                  <c:v>24.559999</c:v>
                </c:pt>
                <c:pt idx="1229">
                  <c:v>24.579999</c:v>
                </c:pt>
                <c:pt idx="1230">
                  <c:v>24.599999</c:v>
                </c:pt>
                <c:pt idx="1231">
                  <c:v>24.619999</c:v>
                </c:pt>
                <c:pt idx="1232">
                  <c:v>24.639999</c:v>
                </c:pt>
                <c:pt idx="1233">
                  <c:v>24.659999</c:v>
                </c:pt>
                <c:pt idx="1234">
                  <c:v>24.679999</c:v>
                </c:pt>
                <c:pt idx="1235">
                  <c:v>24.699999</c:v>
                </c:pt>
                <c:pt idx="1236">
                  <c:v>24.719999</c:v>
                </c:pt>
                <c:pt idx="1237">
                  <c:v>24.739999</c:v>
                </c:pt>
                <c:pt idx="1238">
                  <c:v>24.759999</c:v>
                </c:pt>
                <c:pt idx="1239">
                  <c:v>24.779999</c:v>
                </c:pt>
                <c:pt idx="1240">
                  <c:v>24.799999</c:v>
                </c:pt>
                <c:pt idx="1241">
                  <c:v>24.819999</c:v>
                </c:pt>
                <c:pt idx="1242">
                  <c:v>24.839999</c:v>
                </c:pt>
                <c:pt idx="1243">
                  <c:v>24.859999</c:v>
                </c:pt>
                <c:pt idx="1244">
                  <c:v>24.879999</c:v>
                </c:pt>
                <c:pt idx="1245">
                  <c:v>24.899999</c:v>
                </c:pt>
                <c:pt idx="1246">
                  <c:v>24.919999</c:v>
                </c:pt>
                <c:pt idx="1247">
                  <c:v>24.939999</c:v>
                </c:pt>
                <c:pt idx="1248">
                  <c:v>24.959999</c:v>
                </c:pt>
                <c:pt idx="1249">
                  <c:v>24.979999</c:v>
                </c:pt>
                <c:pt idx="1250">
                  <c:v>24.999999</c:v>
                </c:pt>
                <c:pt idx="1251">
                  <c:v>25.019999</c:v>
                </c:pt>
                <c:pt idx="1252">
                  <c:v>25.039999</c:v>
                </c:pt>
                <c:pt idx="1253">
                  <c:v>25.059999</c:v>
                </c:pt>
                <c:pt idx="1254">
                  <c:v>25.079999</c:v>
                </c:pt>
                <c:pt idx="1255">
                  <c:v>25.099999</c:v>
                </c:pt>
                <c:pt idx="1256">
                  <c:v>25.119999</c:v>
                </c:pt>
                <c:pt idx="1257">
                  <c:v>25.139999</c:v>
                </c:pt>
                <c:pt idx="1258">
                  <c:v>25.159999</c:v>
                </c:pt>
                <c:pt idx="1259">
                  <c:v>25.179999</c:v>
                </c:pt>
                <c:pt idx="1260">
                  <c:v>25.199999</c:v>
                </c:pt>
                <c:pt idx="1261">
                  <c:v>25.219999</c:v>
                </c:pt>
                <c:pt idx="1262">
                  <c:v>25.239999</c:v>
                </c:pt>
                <c:pt idx="1263">
                  <c:v>25.259999</c:v>
                </c:pt>
                <c:pt idx="1264">
                  <c:v>25.279999</c:v>
                </c:pt>
                <c:pt idx="1265">
                  <c:v>25.299999</c:v>
                </c:pt>
                <c:pt idx="1266">
                  <c:v>25.319999</c:v>
                </c:pt>
                <c:pt idx="1267">
                  <c:v>25.339999</c:v>
                </c:pt>
                <c:pt idx="1268">
                  <c:v>25.359999</c:v>
                </c:pt>
                <c:pt idx="1269">
                  <c:v>25.379999</c:v>
                </c:pt>
                <c:pt idx="1270">
                  <c:v>25.399999</c:v>
                </c:pt>
                <c:pt idx="1271">
                  <c:v>25.419999</c:v>
                </c:pt>
                <c:pt idx="1272">
                  <c:v>25.439999</c:v>
                </c:pt>
                <c:pt idx="1273">
                  <c:v>25.459999</c:v>
                </c:pt>
                <c:pt idx="1274">
                  <c:v>25.479999</c:v>
                </c:pt>
                <c:pt idx="1275">
                  <c:v>25.499999</c:v>
                </c:pt>
                <c:pt idx="1276">
                  <c:v>25.519999</c:v>
                </c:pt>
                <c:pt idx="1277">
                  <c:v>25.539999</c:v>
                </c:pt>
                <c:pt idx="1278">
                  <c:v>25.559999</c:v>
                </c:pt>
                <c:pt idx="1279">
                  <c:v>25.579999</c:v>
                </c:pt>
                <c:pt idx="1280">
                  <c:v>25.599999</c:v>
                </c:pt>
                <c:pt idx="1281">
                  <c:v>25.619999</c:v>
                </c:pt>
                <c:pt idx="1282">
                  <c:v>25.639999</c:v>
                </c:pt>
                <c:pt idx="1283">
                  <c:v>25.659999</c:v>
                </c:pt>
                <c:pt idx="1284">
                  <c:v>25.679999</c:v>
                </c:pt>
                <c:pt idx="1285">
                  <c:v>25.699999</c:v>
                </c:pt>
                <c:pt idx="1286">
                  <c:v>25.719999</c:v>
                </c:pt>
                <c:pt idx="1287">
                  <c:v>25.739999</c:v>
                </c:pt>
                <c:pt idx="1288">
                  <c:v>25.759999</c:v>
                </c:pt>
                <c:pt idx="1289">
                  <c:v>25.779999</c:v>
                </c:pt>
                <c:pt idx="1290">
                  <c:v>25.799999</c:v>
                </c:pt>
                <c:pt idx="1291">
                  <c:v>25.819999</c:v>
                </c:pt>
                <c:pt idx="1292">
                  <c:v>25.839999</c:v>
                </c:pt>
                <c:pt idx="1293">
                  <c:v>25.859999</c:v>
                </c:pt>
                <c:pt idx="1294">
                  <c:v>25.879999</c:v>
                </c:pt>
                <c:pt idx="1295">
                  <c:v>25.899999</c:v>
                </c:pt>
                <c:pt idx="1296">
                  <c:v>25.919999</c:v>
                </c:pt>
                <c:pt idx="1297">
                  <c:v>25.939999</c:v>
                </c:pt>
                <c:pt idx="1298">
                  <c:v>25.959999</c:v>
                </c:pt>
                <c:pt idx="1299">
                  <c:v>25.979999</c:v>
                </c:pt>
                <c:pt idx="1300">
                  <c:v>25.999999</c:v>
                </c:pt>
                <c:pt idx="1301">
                  <c:v>26.019999</c:v>
                </c:pt>
                <c:pt idx="1302">
                  <c:v>26.039999</c:v>
                </c:pt>
                <c:pt idx="1303">
                  <c:v>26.059999</c:v>
                </c:pt>
                <c:pt idx="1304">
                  <c:v>26.079999</c:v>
                </c:pt>
                <c:pt idx="1305">
                  <c:v>26.099999</c:v>
                </c:pt>
                <c:pt idx="1306">
                  <c:v>26.119999</c:v>
                </c:pt>
                <c:pt idx="1307">
                  <c:v>26.139999</c:v>
                </c:pt>
                <c:pt idx="1308">
                  <c:v>26.159999</c:v>
                </c:pt>
                <c:pt idx="1309">
                  <c:v>26.179999</c:v>
                </c:pt>
                <c:pt idx="1310">
                  <c:v>26.199999</c:v>
                </c:pt>
                <c:pt idx="1311">
                  <c:v>26.219999</c:v>
                </c:pt>
                <c:pt idx="1312">
                  <c:v>26.239999</c:v>
                </c:pt>
                <c:pt idx="1313">
                  <c:v>26.259999</c:v>
                </c:pt>
                <c:pt idx="1314">
                  <c:v>26.279999</c:v>
                </c:pt>
                <c:pt idx="1315">
                  <c:v>26.299999</c:v>
                </c:pt>
                <c:pt idx="1316">
                  <c:v>26.319999</c:v>
                </c:pt>
                <c:pt idx="1317">
                  <c:v>26.339999</c:v>
                </c:pt>
                <c:pt idx="1318">
                  <c:v>26.359999</c:v>
                </c:pt>
                <c:pt idx="1319">
                  <c:v>26.379999</c:v>
                </c:pt>
                <c:pt idx="1320">
                  <c:v>26.399999</c:v>
                </c:pt>
                <c:pt idx="1321">
                  <c:v>26.419999</c:v>
                </c:pt>
                <c:pt idx="1322">
                  <c:v>26.439999</c:v>
                </c:pt>
                <c:pt idx="1323">
                  <c:v>26.459999</c:v>
                </c:pt>
                <c:pt idx="1324">
                  <c:v>26.479999</c:v>
                </c:pt>
                <c:pt idx="1325">
                  <c:v>26.499999</c:v>
                </c:pt>
                <c:pt idx="1326">
                  <c:v>26.519999</c:v>
                </c:pt>
                <c:pt idx="1327">
                  <c:v>26.539999</c:v>
                </c:pt>
                <c:pt idx="1328">
                  <c:v>26.559999</c:v>
                </c:pt>
                <c:pt idx="1329">
                  <c:v>26.579999</c:v>
                </c:pt>
                <c:pt idx="1330">
                  <c:v>26.599999</c:v>
                </c:pt>
                <c:pt idx="1331">
                  <c:v>26.619999</c:v>
                </c:pt>
                <c:pt idx="1332">
                  <c:v>26.639999</c:v>
                </c:pt>
                <c:pt idx="1333">
                  <c:v>26.659999</c:v>
                </c:pt>
                <c:pt idx="1334">
                  <c:v>26.679999</c:v>
                </c:pt>
                <c:pt idx="1335">
                  <c:v>26.699999</c:v>
                </c:pt>
                <c:pt idx="1336">
                  <c:v>26.719999</c:v>
                </c:pt>
                <c:pt idx="1337">
                  <c:v>26.739999</c:v>
                </c:pt>
                <c:pt idx="1338">
                  <c:v>26.759999</c:v>
                </c:pt>
                <c:pt idx="1339">
                  <c:v>26.779999</c:v>
                </c:pt>
                <c:pt idx="1340">
                  <c:v>26.799999</c:v>
                </c:pt>
                <c:pt idx="1341">
                  <c:v>26.819999</c:v>
                </c:pt>
                <c:pt idx="1342">
                  <c:v>26.839999</c:v>
                </c:pt>
                <c:pt idx="1343">
                  <c:v>26.859999</c:v>
                </c:pt>
                <c:pt idx="1344">
                  <c:v>26.879999</c:v>
                </c:pt>
                <c:pt idx="1345">
                  <c:v>26.899999</c:v>
                </c:pt>
                <c:pt idx="1346">
                  <c:v>26.919999</c:v>
                </c:pt>
                <c:pt idx="1347">
                  <c:v>26.939999</c:v>
                </c:pt>
                <c:pt idx="1348">
                  <c:v>26.959999</c:v>
                </c:pt>
                <c:pt idx="1349">
                  <c:v>26.979999</c:v>
                </c:pt>
                <c:pt idx="1350">
                  <c:v>26.999999</c:v>
                </c:pt>
                <c:pt idx="1351">
                  <c:v>27.019999</c:v>
                </c:pt>
                <c:pt idx="1352">
                  <c:v>27.039999</c:v>
                </c:pt>
                <c:pt idx="1353">
                  <c:v>27.059999</c:v>
                </c:pt>
                <c:pt idx="1354">
                  <c:v>27.079999</c:v>
                </c:pt>
                <c:pt idx="1355">
                  <c:v>27.099999</c:v>
                </c:pt>
                <c:pt idx="1356">
                  <c:v>27.119999</c:v>
                </c:pt>
                <c:pt idx="1357">
                  <c:v>27.139999</c:v>
                </c:pt>
                <c:pt idx="1358">
                  <c:v>27.159999</c:v>
                </c:pt>
                <c:pt idx="1359">
                  <c:v>27.179999</c:v>
                </c:pt>
                <c:pt idx="1360">
                  <c:v>27.199999</c:v>
                </c:pt>
                <c:pt idx="1361">
                  <c:v>27.219999</c:v>
                </c:pt>
                <c:pt idx="1362">
                  <c:v>27.239999</c:v>
                </c:pt>
                <c:pt idx="1363">
                  <c:v>27.259999</c:v>
                </c:pt>
                <c:pt idx="1364">
                  <c:v>27.279999</c:v>
                </c:pt>
                <c:pt idx="1365">
                  <c:v>27.299999</c:v>
                </c:pt>
                <c:pt idx="1366">
                  <c:v>27.319999</c:v>
                </c:pt>
                <c:pt idx="1367">
                  <c:v>27.339999</c:v>
                </c:pt>
                <c:pt idx="1368">
                  <c:v>27.359999</c:v>
                </c:pt>
                <c:pt idx="1369">
                  <c:v>27.379999</c:v>
                </c:pt>
                <c:pt idx="1370">
                  <c:v>27.399999</c:v>
                </c:pt>
                <c:pt idx="1371">
                  <c:v>27.419999</c:v>
                </c:pt>
                <c:pt idx="1372">
                  <c:v>27.439999</c:v>
                </c:pt>
                <c:pt idx="1373">
                  <c:v>27.459999</c:v>
                </c:pt>
                <c:pt idx="1374">
                  <c:v>27.479999</c:v>
                </c:pt>
                <c:pt idx="1375">
                  <c:v>27.499999</c:v>
                </c:pt>
                <c:pt idx="1376">
                  <c:v>27.519999</c:v>
                </c:pt>
                <c:pt idx="1377">
                  <c:v>27.539999</c:v>
                </c:pt>
                <c:pt idx="1378">
                  <c:v>27.559999</c:v>
                </c:pt>
                <c:pt idx="1379">
                  <c:v>27.579999</c:v>
                </c:pt>
                <c:pt idx="1380">
                  <c:v>27.599999</c:v>
                </c:pt>
                <c:pt idx="1381">
                  <c:v>27.619999</c:v>
                </c:pt>
                <c:pt idx="1382">
                  <c:v>27.639999</c:v>
                </c:pt>
                <c:pt idx="1383">
                  <c:v>27.659999</c:v>
                </c:pt>
                <c:pt idx="1384">
                  <c:v>27.679999</c:v>
                </c:pt>
                <c:pt idx="1385">
                  <c:v>27.699999</c:v>
                </c:pt>
                <c:pt idx="1386">
                  <c:v>27.719999</c:v>
                </c:pt>
                <c:pt idx="1387">
                  <c:v>27.739999</c:v>
                </c:pt>
                <c:pt idx="1388">
                  <c:v>27.759999</c:v>
                </c:pt>
                <c:pt idx="1389">
                  <c:v>27.779999</c:v>
                </c:pt>
                <c:pt idx="1390">
                  <c:v>27.799999</c:v>
                </c:pt>
                <c:pt idx="1391">
                  <c:v>27.819999</c:v>
                </c:pt>
                <c:pt idx="1392">
                  <c:v>27.839999</c:v>
                </c:pt>
                <c:pt idx="1393">
                  <c:v>27.859999</c:v>
                </c:pt>
                <c:pt idx="1394">
                  <c:v>27.879999</c:v>
                </c:pt>
                <c:pt idx="1395">
                  <c:v>27.899999</c:v>
                </c:pt>
                <c:pt idx="1396">
                  <c:v>27.919999</c:v>
                </c:pt>
                <c:pt idx="1397">
                  <c:v>27.939999</c:v>
                </c:pt>
                <c:pt idx="1398">
                  <c:v>27.959999</c:v>
                </c:pt>
                <c:pt idx="1399">
                  <c:v>27.979999</c:v>
                </c:pt>
                <c:pt idx="1400">
                  <c:v>27.999999</c:v>
                </c:pt>
                <c:pt idx="1401">
                  <c:v>28.019999</c:v>
                </c:pt>
                <c:pt idx="1402">
                  <c:v>28.039999</c:v>
                </c:pt>
                <c:pt idx="1403">
                  <c:v>28.059999</c:v>
                </c:pt>
                <c:pt idx="1404">
                  <c:v>28.079999</c:v>
                </c:pt>
                <c:pt idx="1405">
                  <c:v>28.099999</c:v>
                </c:pt>
                <c:pt idx="1406">
                  <c:v>28.119999</c:v>
                </c:pt>
                <c:pt idx="1407">
                  <c:v>28.139999</c:v>
                </c:pt>
                <c:pt idx="1408">
                  <c:v>28.159999</c:v>
                </c:pt>
                <c:pt idx="1409">
                  <c:v>28.179999</c:v>
                </c:pt>
                <c:pt idx="1410">
                  <c:v>28.199999</c:v>
                </c:pt>
                <c:pt idx="1411">
                  <c:v>28.219999</c:v>
                </c:pt>
                <c:pt idx="1412">
                  <c:v>28.239999</c:v>
                </c:pt>
                <c:pt idx="1413">
                  <c:v>28.259999</c:v>
                </c:pt>
                <c:pt idx="1414">
                  <c:v>28.279999</c:v>
                </c:pt>
                <c:pt idx="1415">
                  <c:v>28.299999</c:v>
                </c:pt>
                <c:pt idx="1416">
                  <c:v>28.319999</c:v>
                </c:pt>
                <c:pt idx="1417">
                  <c:v>28.339999</c:v>
                </c:pt>
                <c:pt idx="1418">
                  <c:v>28.359999</c:v>
                </c:pt>
                <c:pt idx="1419">
                  <c:v>28.379999</c:v>
                </c:pt>
                <c:pt idx="1420">
                  <c:v>28.399999</c:v>
                </c:pt>
                <c:pt idx="1421">
                  <c:v>28.419999</c:v>
                </c:pt>
                <c:pt idx="1422">
                  <c:v>28.439999</c:v>
                </c:pt>
                <c:pt idx="1423">
                  <c:v>28.459999</c:v>
                </c:pt>
                <c:pt idx="1424">
                  <c:v>28.479999</c:v>
                </c:pt>
                <c:pt idx="1425">
                  <c:v>28.499999</c:v>
                </c:pt>
                <c:pt idx="1426">
                  <c:v>28.519999</c:v>
                </c:pt>
                <c:pt idx="1427">
                  <c:v>28.539999</c:v>
                </c:pt>
                <c:pt idx="1428">
                  <c:v>28.559999</c:v>
                </c:pt>
                <c:pt idx="1429">
                  <c:v>28.579999</c:v>
                </c:pt>
                <c:pt idx="1430">
                  <c:v>28.599999</c:v>
                </c:pt>
                <c:pt idx="1431">
                  <c:v>28.619999</c:v>
                </c:pt>
                <c:pt idx="1432">
                  <c:v>28.639999</c:v>
                </c:pt>
                <c:pt idx="1433">
                  <c:v>28.659999</c:v>
                </c:pt>
                <c:pt idx="1434">
                  <c:v>28.679999</c:v>
                </c:pt>
                <c:pt idx="1435">
                  <c:v>28.699999</c:v>
                </c:pt>
                <c:pt idx="1436">
                  <c:v>28.719999</c:v>
                </c:pt>
                <c:pt idx="1437">
                  <c:v>28.739999</c:v>
                </c:pt>
                <c:pt idx="1438">
                  <c:v>28.759999</c:v>
                </c:pt>
                <c:pt idx="1439">
                  <c:v>28.779999</c:v>
                </c:pt>
                <c:pt idx="1440">
                  <c:v>28.799999</c:v>
                </c:pt>
                <c:pt idx="1441">
                  <c:v>28.819999</c:v>
                </c:pt>
                <c:pt idx="1442">
                  <c:v>28.839999</c:v>
                </c:pt>
                <c:pt idx="1443">
                  <c:v>28.859999</c:v>
                </c:pt>
                <c:pt idx="1444">
                  <c:v>28.879999</c:v>
                </c:pt>
                <c:pt idx="1445">
                  <c:v>28.899999</c:v>
                </c:pt>
                <c:pt idx="1446">
                  <c:v>28.919999</c:v>
                </c:pt>
                <c:pt idx="1447">
                  <c:v>28.939999</c:v>
                </c:pt>
                <c:pt idx="1448">
                  <c:v>28.959999</c:v>
                </c:pt>
                <c:pt idx="1449">
                  <c:v>28.979999</c:v>
                </c:pt>
                <c:pt idx="1450">
                  <c:v>28.999999</c:v>
                </c:pt>
                <c:pt idx="1451">
                  <c:v>29.019999</c:v>
                </c:pt>
                <c:pt idx="1452">
                  <c:v>29.039999</c:v>
                </c:pt>
                <c:pt idx="1453">
                  <c:v>29.059999</c:v>
                </c:pt>
                <c:pt idx="1454">
                  <c:v>29.079999</c:v>
                </c:pt>
                <c:pt idx="1455">
                  <c:v>29.099999</c:v>
                </c:pt>
                <c:pt idx="1456">
                  <c:v>29.119999</c:v>
                </c:pt>
                <c:pt idx="1457">
                  <c:v>29.139999</c:v>
                </c:pt>
                <c:pt idx="1458">
                  <c:v>29.159999</c:v>
                </c:pt>
                <c:pt idx="1459">
                  <c:v>29.179999</c:v>
                </c:pt>
                <c:pt idx="1460">
                  <c:v>29.199999</c:v>
                </c:pt>
                <c:pt idx="1461">
                  <c:v>29.219999</c:v>
                </c:pt>
                <c:pt idx="1462">
                  <c:v>29.239999</c:v>
                </c:pt>
                <c:pt idx="1463">
                  <c:v>29.259999</c:v>
                </c:pt>
                <c:pt idx="1464">
                  <c:v>29.279999</c:v>
                </c:pt>
                <c:pt idx="1465">
                  <c:v>29.299999</c:v>
                </c:pt>
                <c:pt idx="1466">
                  <c:v>29.319999</c:v>
                </c:pt>
                <c:pt idx="1467">
                  <c:v>29.339999</c:v>
                </c:pt>
                <c:pt idx="1468">
                  <c:v>29.359999</c:v>
                </c:pt>
                <c:pt idx="1469">
                  <c:v>29.379999</c:v>
                </c:pt>
                <c:pt idx="1470">
                  <c:v>29.399999</c:v>
                </c:pt>
                <c:pt idx="1471">
                  <c:v>29.419999</c:v>
                </c:pt>
                <c:pt idx="1472">
                  <c:v>29.439999</c:v>
                </c:pt>
                <c:pt idx="1473">
                  <c:v>29.459999</c:v>
                </c:pt>
                <c:pt idx="1474">
                  <c:v>29.479999</c:v>
                </c:pt>
                <c:pt idx="1475">
                  <c:v>29.499999</c:v>
                </c:pt>
                <c:pt idx="1476">
                  <c:v>29.519999</c:v>
                </c:pt>
                <c:pt idx="1477">
                  <c:v>29.539999</c:v>
                </c:pt>
                <c:pt idx="1478">
                  <c:v>29.559999</c:v>
                </c:pt>
                <c:pt idx="1479">
                  <c:v>29.579999</c:v>
                </c:pt>
                <c:pt idx="1480">
                  <c:v>29.599999</c:v>
                </c:pt>
                <c:pt idx="1481">
                  <c:v>29.619999</c:v>
                </c:pt>
                <c:pt idx="1482">
                  <c:v>29.639999</c:v>
                </c:pt>
                <c:pt idx="1483">
                  <c:v>29.659999</c:v>
                </c:pt>
                <c:pt idx="1484">
                  <c:v>29.679999</c:v>
                </c:pt>
                <c:pt idx="1485">
                  <c:v>29.699999</c:v>
                </c:pt>
                <c:pt idx="1486">
                  <c:v>29.719999</c:v>
                </c:pt>
                <c:pt idx="1487">
                  <c:v>29.739999</c:v>
                </c:pt>
                <c:pt idx="1488">
                  <c:v>29.759999</c:v>
                </c:pt>
                <c:pt idx="1489">
                  <c:v>29.779999</c:v>
                </c:pt>
                <c:pt idx="1490">
                  <c:v>29.799999</c:v>
                </c:pt>
                <c:pt idx="1491">
                  <c:v>29.819999</c:v>
                </c:pt>
                <c:pt idx="1492">
                  <c:v>29.839999</c:v>
                </c:pt>
                <c:pt idx="1493">
                  <c:v>29.859999</c:v>
                </c:pt>
                <c:pt idx="1494">
                  <c:v>29.879999</c:v>
                </c:pt>
                <c:pt idx="1495">
                  <c:v>29.899999</c:v>
                </c:pt>
                <c:pt idx="1496">
                  <c:v>29.919999</c:v>
                </c:pt>
                <c:pt idx="1497">
                  <c:v>29.939999</c:v>
                </c:pt>
                <c:pt idx="1498">
                  <c:v>29.959999</c:v>
                </c:pt>
                <c:pt idx="1499">
                  <c:v>29.979999</c:v>
                </c:pt>
                <c:pt idx="1500">
                  <c:v>29.999999</c:v>
                </c:pt>
              </c:numCache>
            </c:numRef>
          </c:xVal>
          <c:yVal>
            <c:numRef>
              <c:f>'[菏泽电视塔-弹塑性结果对比.xlsx]菏泽塔_层模型(弹塑性)'!$K$1:$K$2000</c:f>
              <c:numCache>
                <c:formatCode>0.00E+00</c:formatCode>
                <c:ptCount val="2000"/>
                <c:pt idx="0">
                  <c:v>0</c:v>
                </c:pt>
                <c:pt idx="1">
                  <c:v>-1.59953e-6</c:v>
                </c:pt>
                <c:pt idx="2">
                  <c:v>-1.12378e-5</c:v>
                </c:pt>
                <c:pt idx="3">
                  <c:v>-3.06476e-5</c:v>
                </c:pt>
                <c:pt idx="4">
                  <c:v>-5.96212e-5</c:v>
                </c:pt>
                <c:pt idx="5">
                  <c:v>-9.79606e-5</c:v>
                </c:pt>
                <c:pt idx="6">
                  <c:v>-0.000145499</c:v>
                </c:pt>
                <c:pt idx="7">
                  <c:v>-0.000202412</c:v>
                </c:pt>
                <c:pt idx="8">
                  <c:v>-0.000269367</c:v>
                </c:pt>
                <c:pt idx="9">
                  <c:v>-0.000344694</c:v>
                </c:pt>
                <c:pt idx="10">
                  <c:v>-0.000429519</c:v>
                </c:pt>
                <c:pt idx="11">
                  <c:v>-0.000525715</c:v>
                </c:pt>
                <c:pt idx="12">
                  <c:v>-0.000625096</c:v>
                </c:pt>
                <c:pt idx="13">
                  <c:v>-0.000741057</c:v>
                </c:pt>
                <c:pt idx="14">
                  <c:v>-0.000856302</c:v>
                </c:pt>
                <c:pt idx="15">
                  <c:v>-0.000990036</c:v>
                </c:pt>
                <c:pt idx="16">
                  <c:v>-0.00111999</c:v>
                </c:pt>
                <c:pt idx="17">
                  <c:v>-0.00127301</c:v>
                </c:pt>
                <c:pt idx="18">
                  <c:v>-0.00142236</c:v>
                </c:pt>
                <c:pt idx="19">
                  <c:v>-0.00158789</c:v>
                </c:pt>
                <c:pt idx="20">
                  <c:v>-0.00175998</c:v>
                </c:pt>
                <c:pt idx="21">
                  <c:v>-0.00194562</c:v>
                </c:pt>
                <c:pt idx="22">
                  <c:v>-0.00212728</c:v>
                </c:pt>
                <c:pt idx="23">
                  <c:v>-0.00232393</c:v>
                </c:pt>
                <c:pt idx="24">
                  <c:v>-0.00252564</c:v>
                </c:pt>
                <c:pt idx="25">
                  <c:v>-0.00272762</c:v>
                </c:pt>
                <c:pt idx="26">
                  <c:v>-0.0029311</c:v>
                </c:pt>
                <c:pt idx="27">
                  <c:v>-0.0031579</c:v>
                </c:pt>
                <c:pt idx="28">
                  <c:v>-0.00335111</c:v>
                </c:pt>
                <c:pt idx="29">
                  <c:v>-0.00360033</c:v>
                </c:pt>
                <c:pt idx="30">
                  <c:v>-0.00382552</c:v>
                </c:pt>
                <c:pt idx="31">
                  <c:v>-0.00412512</c:v>
                </c:pt>
                <c:pt idx="32">
                  <c:v>-0.0044039</c:v>
                </c:pt>
                <c:pt idx="33">
                  <c:v>-0.00477514</c:v>
                </c:pt>
                <c:pt idx="34">
                  <c:v>-0.00526132</c:v>
                </c:pt>
                <c:pt idx="35">
                  <c:v>-0.00579944</c:v>
                </c:pt>
                <c:pt idx="36">
                  <c:v>-0.00643119</c:v>
                </c:pt>
                <c:pt idx="37">
                  <c:v>-0.00727708</c:v>
                </c:pt>
                <c:pt idx="38">
                  <c:v>-0.0081851</c:v>
                </c:pt>
                <c:pt idx="39">
                  <c:v>-0.00922575</c:v>
                </c:pt>
                <c:pt idx="40">
                  <c:v>-0.0104613</c:v>
                </c:pt>
                <c:pt idx="41">
                  <c:v>-0.011752</c:v>
                </c:pt>
                <c:pt idx="42">
                  <c:v>-0.0130668</c:v>
                </c:pt>
                <c:pt idx="43">
                  <c:v>-0.0144237</c:v>
                </c:pt>
                <c:pt idx="44">
                  <c:v>-0.0158696</c:v>
                </c:pt>
                <c:pt idx="45">
                  <c:v>-0.0172387</c:v>
                </c:pt>
                <c:pt idx="46">
                  <c:v>-0.0184769</c:v>
                </c:pt>
                <c:pt idx="47">
                  <c:v>-0.019681</c:v>
                </c:pt>
                <c:pt idx="48">
                  <c:v>-0.0209649</c:v>
                </c:pt>
                <c:pt idx="49">
                  <c:v>-0.0221604</c:v>
                </c:pt>
                <c:pt idx="50">
                  <c:v>-0.0232834</c:v>
                </c:pt>
                <c:pt idx="51">
                  <c:v>-0.0244417</c:v>
                </c:pt>
                <c:pt idx="52">
                  <c:v>-0.025605</c:v>
                </c:pt>
                <c:pt idx="53">
                  <c:v>-0.0266898</c:v>
                </c:pt>
                <c:pt idx="54">
                  <c:v>-0.0276399</c:v>
                </c:pt>
                <c:pt idx="55">
                  <c:v>-0.0286479</c:v>
                </c:pt>
                <c:pt idx="56">
                  <c:v>-0.0296712</c:v>
                </c:pt>
                <c:pt idx="57">
                  <c:v>-0.0304875</c:v>
                </c:pt>
                <c:pt idx="58">
                  <c:v>-0.0310528</c:v>
                </c:pt>
                <c:pt idx="59">
                  <c:v>-0.03149</c:v>
                </c:pt>
                <c:pt idx="60">
                  <c:v>-0.0317871</c:v>
                </c:pt>
                <c:pt idx="61">
                  <c:v>-0.0318763</c:v>
                </c:pt>
                <c:pt idx="62">
                  <c:v>-0.0320134</c:v>
                </c:pt>
                <c:pt idx="63">
                  <c:v>-0.0320794</c:v>
                </c:pt>
                <c:pt idx="64">
                  <c:v>-0.0320019</c:v>
                </c:pt>
                <c:pt idx="65">
                  <c:v>-0.0319203</c:v>
                </c:pt>
                <c:pt idx="66">
                  <c:v>-0.0320298</c:v>
                </c:pt>
                <c:pt idx="67">
                  <c:v>-0.0322029</c:v>
                </c:pt>
                <c:pt idx="68">
                  <c:v>-0.0320132</c:v>
                </c:pt>
                <c:pt idx="69">
                  <c:v>-0.0319842</c:v>
                </c:pt>
                <c:pt idx="70">
                  <c:v>-0.0321156</c:v>
                </c:pt>
                <c:pt idx="71">
                  <c:v>-0.0320171</c:v>
                </c:pt>
                <c:pt idx="72">
                  <c:v>-0.0315646</c:v>
                </c:pt>
                <c:pt idx="73">
                  <c:v>-0.0312462</c:v>
                </c:pt>
                <c:pt idx="74">
                  <c:v>-0.0309606</c:v>
                </c:pt>
                <c:pt idx="75">
                  <c:v>-0.0304982</c:v>
                </c:pt>
                <c:pt idx="76">
                  <c:v>-0.0301999</c:v>
                </c:pt>
                <c:pt idx="77">
                  <c:v>-0.0299478</c:v>
                </c:pt>
                <c:pt idx="78">
                  <c:v>-0.0297723</c:v>
                </c:pt>
                <c:pt idx="79">
                  <c:v>-0.0298753</c:v>
                </c:pt>
                <c:pt idx="80">
                  <c:v>-0.0303496</c:v>
                </c:pt>
                <c:pt idx="81">
                  <c:v>-0.0311449</c:v>
                </c:pt>
                <c:pt idx="82">
                  <c:v>-0.0322524</c:v>
                </c:pt>
                <c:pt idx="83">
                  <c:v>-0.033333</c:v>
                </c:pt>
                <c:pt idx="84">
                  <c:v>-0.0349435</c:v>
                </c:pt>
                <c:pt idx="85">
                  <c:v>-0.0365333</c:v>
                </c:pt>
                <c:pt idx="86">
                  <c:v>-0.0380555</c:v>
                </c:pt>
                <c:pt idx="87">
                  <c:v>-0.0395416</c:v>
                </c:pt>
                <c:pt idx="88">
                  <c:v>-0.0406154</c:v>
                </c:pt>
                <c:pt idx="89">
                  <c:v>-0.041643</c:v>
                </c:pt>
                <c:pt idx="90">
                  <c:v>-0.0425783</c:v>
                </c:pt>
                <c:pt idx="91">
                  <c:v>-0.0433407</c:v>
                </c:pt>
                <c:pt idx="92">
                  <c:v>-0.0440484</c:v>
                </c:pt>
                <c:pt idx="93">
                  <c:v>-0.0448031</c:v>
                </c:pt>
                <c:pt idx="94">
                  <c:v>-0.0454438</c:v>
                </c:pt>
                <c:pt idx="95">
                  <c:v>-0.0455642</c:v>
                </c:pt>
                <c:pt idx="96">
                  <c:v>-0.0455491</c:v>
                </c:pt>
                <c:pt idx="97">
                  <c:v>-0.0451636</c:v>
                </c:pt>
                <c:pt idx="98">
                  <c:v>-0.0448018</c:v>
                </c:pt>
                <c:pt idx="99">
                  <c:v>-0.0449825</c:v>
                </c:pt>
                <c:pt idx="100">
                  <c:v>-0.0457993</c:v>
                </c:pt>
                <c:pt idx="101">
                  <c:v>-0.0475665</c:v>
                </c:pt>
                <c:pt idx="102">
                  <c:v>-0.0504504</c:v>
                </c:pt>
                <c:pt idx="103">
                  <c:v>-0.0538465</c:v>
                </c:pt>
                <c:pt idx="104">
                  <c:v>-0.0566879</c:v>
                </c:pt>
                <c:pt idx="105">
                  <c:v>-0.0581245</c:v>
                </c:pt>
                <c:pt idx="106">
                  <c:v>-0.0582635</c:v>
                </c:pt>
                <c:pt idx="107">
                  <c:v>-0.0570505</c:v>
                </c:pt>
                <c:pt idx="108">
                  <c:v>-0.0537061</c:v>
                </c:pt>
                <c:pt idx="109">
                  <c:v>-0.0491439</c:v>
                </c:pt>
                <c:pt idx="110">
                  <c:v>-0.0444303</c:v>
                </c:pt>
                <c:pt idx="111">
                  <c:v>-0.0406816</c:v>
                </c:pt>
                <c:pt idx="112">
                  <c:v>-0.0389606</c:v>
                </c:pt>
                <c:pt idx="113">
                  <c:v>-0.0402471</c:v>
                </c:pt>
                <c:pt idx="114">
                  <c:v>-0.0444277</c:v>
                </c:pt>
                <c:pt idx="115">
                  <c:v>-0.0504763</c:v>
                </c:pt>
                <c:pt idx="116">
                  <c:v>-0.0575999</c:v>
                </c:pt>
                <c:pt idx="117">
                  <c:v>-0.0640371</c:v>
                </c:pt>
                <c:pt idx="118">
                  <c:v>-0.0681457</c:v>
                </c:pt>
                <c:pt idx="119">
                  <c:v>-0.069567</c:v>
                </c:pt>
                <c:pt idx="120">
                  <c:v>-0.0676833</c:v>
                </c:pt>
                <c:pt idx="121">
                  <c:v>-0.0618594</c:v>
                </c:pt>
                <c:pt idx="122">
                  <c:v>-0.0522004</c:v>
                </c:pt>
                <c:pt idx="123">
                  <c:v>-0.0404216</c:v>
                </c:pt>
                <c:pt idx="124">
                  <c:v>-0.0282756</c:v>
                </c:pt>
                <c:pt idx="125">
                  <c:v>-0.0171884</c:v>
                </c:pt>
                <c:pt idx="126">
                  <c:v>-0.00872153</c:v>
                </c:pt>
                <c:pt idx="127">
                  <c:v>-0.00353634</c:v>
                </c:pt>
                <c:pt idx="128">
                  <c:v>-0.00131426</c:v>
                </c:pt>
                <c:pt idx="129">
                  <c:v>-0.00189282</c:v>
                </c:pt>
                <c:pt idx="130">
                  <c:v>-0.00310285</c:v>
                </c:pt>
                <c:pt idx="131">
                  <c:v>-0.00300592</c:v>
                </c:pt>
                <c:pt idx="132">
                  <c:v>-0.000734276</c:v>
                </c:pt>
                <c:pt idx="133">
                  <c:v>0.00376081</c:v>
                </c:pt>
                <c:pt idx="134">
                  <c:v>0.00973748</c:v>
                </c:pt>
                <c:pt idx="135">
                  <c:v>0.015458</c:v>
                </c:pt>
                <c:pt idx="136">
                  <c:v>0.0179604</c:v>
                </c:pt>
                <c:pt idx="137">
                  <c:v>0.0150339</c:v>
                </c:pt>
                <c:pt idx="138">
                  <c:v>0.00455398</c:v>
                </c:pt>
                <c:pt idx="139">
                  <c:v>-0.0136173</c:v>
                </c:pt>
                <c:pt idx="140">
                  <c:v>-0.0368242</c:v>
                </c:pt>
                <c:pt idx="141">
                  <c:v>-0.060504</c:v>
                </c:pt>
                <c:pt idx="142">
                  <c:v>-0.0794005</c:v>
                </c:pt>
                <c:pt idx="143">
                  <c:v>-0.087864</c:v>
                </c:pt>
                <c:pt idx="144">
                  <c:v>-0.0814475</c:v>
                </c:pt>
                <c:pt idx="145">
                  <c:v>-0.0597943</c:v>
                </c:pt>
                <c:pt idx="146">
                  <c:v>-0.026254</c:v>
                </c:pt>
                <c:pt idx="147">
                  <c:v>0.0143756</c:v>
                </c:pt>
                <c:pt idx="148">
                  <c:v>0.0557215</c:v>
                </c:pt>
                <c:pt idx="149">
                  <c:v>0.0909737</c:v>
                </c:pt>
                <c:pt idx="150">
                  <c:v>0.116659</c:v>
                </c:pt>
                <c:pt idx="151">
                  <c:v>0.131997</c:v>
                </c:pt>
                <c:pt idx="152">
                  <c:v>0.138496</c:v>
                </c:pt>
                <c:pt idx="153">
                  <c:v>0.140283</c:v>
                </c:pt>
                <c:pt idx="154">
                  <c:v>0.143447</c:v>
                </c:pt>
                <c:pt idx="155">
                  <c:v>0.152445</c:v>
                </c:pt>
                <c:pt idx="156">
                  <c:v>0.169157</c:v>
                </c:pt>
                <c:pt idx="157">
                  <c:v>0.194629</c:v>
                </c:pt>
                <c:pt idx="158">
                  <c:v>0.22626</c:v>
                </c:pt>
                <c:pt idx="159">
                  <c:v>0.258902</c:v>
                </c:pt>
                <c:pt idx="160">
                  <c:v>0.287388</c:v>
                </c:pt>
                <c:pt idx="161">
                  <c:v>0.307241</c:v>
                </c:pt>
                <c:pt idx="162">
                  <c:v>0.313724</c:v>
                </c:pt>
                <c:pt idx="163">
                  <c:v>0.303352</c:v>
                </c:pt>
                <c:pt idx="164">
                  <c:v>0.277066</c:v>
                </c:pt>
                <c:pt idx="165">
                  <c:v>0.236891</c:v>
                </c:pt>
                <c:pt idx="166">
                  <c:v>0.185985</c:v>
                </c:pt>
                <c:pt idx="167">
                  <c:v>0.131694</c:v>
                </c:pt>
                <c:pt idx="168">
                  <c:v>0.0804166</c:v>
                </c:pt>
                <c:pt idx="169">
                  <c:v>0.0358284</c:v>
                </c:pt>
                <c:pt idx="170">
                  <c:v>0.00086915</c:v>
                </c:pt>
                <c:pt idx="171">
                  <c:v>-0.0233121</c:v>
                </c:pt>
                <c:pt idx="172">
                  <c:v>-0.0408511</c:v>
                </c:pt>
                <c:pt idx="173">
                  <c:v>-0.0576002</c:v>
                </c:pt>
                <c:pt idx="174">
                  <c:v>-0.0765713</c:v>
                </c:pt>
                <c:pt idx="175">
                  <c:v>-0.100749</c:v>
                </c:pt>
                <c:pt idx="176">
                  <c:v>-0.132399</c:v>
                </c:pt>
                <c:pt idx="177">
                  <c:v>-0.166808</c:v>
                </c:pt>
                <c:pt idx="178">
                  <c:v>-0.198032</c:v>
                </c:pt>
                <c:pt idx="179">
                  <c:v>-0.221653</c:v>
                </c:pt>
                <c:pt idx="180">
                  <c:v>-0.231914</c:v>
                </c:pt>
                <c:pt idx="181">
                  <c:v>-0.222438</c:v>
                </c:pt>
                <c:pt idx="182">
                  <c:v>-0.192509</c:v>
                </c:pt>
                <c:pt idx="183">
                  <c:v>-0.14606</c:v>
                </c:pt>
                <c:pt idx="184">
                  <c:v>-0.0862547</c:v>
                </c:pt>
                <c:pt idx="185">
                  <c:v>-0.0195385</c:v>
                </c:pt>
                <c:pt idx="186">
                  <c:v>0.0450727</c:v>
                </c:pt>
                <c:pt idx="187">
                  <c:v>0.102659</c:v>
                </c:pt>
                <c:pt idx="188">
                  <c:v>0.151887</c:v>
                </c:pt>
                <c:pt idx="189">
                  <c:v>0.190372</c:v>
                </c:pt>
                <c:pt idx="190">
                  <c:v>0.218865</c:v>
                </c:pt>
                <c:pt idx="191">
                  <c:v>0.244062</c:v>
                </c:pt>
                <c:pt idx="192">
                  <c:v>0.270148</c:v>
                </c:pt>
                <c:pt idx="193">
                  <c:v>0.29957</c:v>
                </c:pt>
                <c:pt idx="194">
                  <c:v>0.337469</c:v>
                </c:pt>
                <c:pt idx="195">
                  <c:v>0.385806</c:v>
                </c:pt>
                <c:pt idx="196">
                  <c:v>0.44035</c:v>
                </c:pt>
                <c:pt idx="197">
                  <c:v>0.496952</c:v>
                </c:pt>
                <c:pt idx="198">
                  <c:v>0.551038</c:v>
                </c:pt>
                <c:pt idx="199">
                  <c:v>0.597767</c:v>
                </c:pt>
                <c:pt idx="200">
                  <c:v>0.631857</c:v>
                </c:pt>
                <c:pt idx="201">
                  <c:v>0.65349</c:v>
                </c:pt>
                <c:pt idx="202">
                  <c:v>0.663112</c:v>
                </c:pt>
                <c:pt idx="203">
                  <c:v>0.659633</c:v>
                </c:pt>
                <c:pt idx="204">
                  <c:v>0.64848</c:v>
                </c:pt>
                <c:pt idx="205">
                  <c:v>0.634509</c:v>
                </c:pt>
                <c:pt idx="206">
                  <c:v>0.619526</c:v>
                </c:pt>
                <c:pt idx="207">
                  <c:v>0.604825</c:v>
                </c:pt>
                <c:pt idx="208">
                  <c:v>0.593608</c:v>
                </c:pt>
                <c:pt idx="209">
                  <c:v>0.583899</c:v>
                </c:pt>
                <c:pt idx="210">
                  <c:v>0.571274</c:v>
                </c:pt>
                <c:pt idx="211">
                  <c:v>0.553539</c:v>
                </c:pt>
                <c:pt idx="212">
                  <c:v>0.527012</c:v>
                </c:pt>
                <c:pt idx="213">
                  <c:v>0.486471</c:v>
                </c:pt>
                <c:pt idx="214">
                  <c:v>0.430722</c:v>
                </c:pt>
                <c:pt idx="215">
                  <c:v>0.361301</c:v>
                </c:pt>
                <c:pt idx="216">
                  <c:v>0.277352</c:v>
                </c:pt>
                <c:pt idx="217">
                  <c:v>0.182332</c:v>
                </c:pt>
                <c:pt idx="218">
                  <c:v>0.0822153</c:v>
                </c:pt>
                <c:pt idx="219">
                  <c:v>-0.0201341</c:v>
                </c:pt>
                <c:pt idx="220">
                  <c:v>-0.124309</c:v>
                </c:pt>
                <c:pt idx="221">
                  <c:v>-0.225725</c:v>
                </c:pt>
                <c:pt idx="222">
                  <c:v>-0.320545</c:v>
                </c:pt>
                <c:pt idx="223">
                  <c:v>-0.409874</c:v>
                </c:pt>
                <c:pt idx="224">
                  <c:v>-0.492466</c:v>
                </c:pt>
                <c:pt idx="225">
                  <c:v>-0.567069</c:v>
                </c:pt>
                <c:pt idx="226">
                  <c:v>-0.636049</c:v>
                </c:pt>
                <c:pt idx="227">
                  <c:v>-0.701593</c:v>
                </c:pt>
                <c:pt idx="228">
                  <c:v>-0.761059</c:v>
                </c:pt>
                <c:pt idx="229">
                  <c:v>-0.813022</c:v>
                </c:pt>
                <c:pt idx="230">
                  <c:v>-0.857244</c:v>
                </c:pt>
                <c:pt idx="231">
                  <c:v>-0.889136</c:v>
                </c:pt>
                <c:pt idx="232">
                  <c:v>-0.903355</c:v>
                </c:pt>
                <c:pt idx="233">
                  <c:v>-0.899239</c:v>
                </c:pt>
                <c:pt idx="234">
                  <c:v>-0.875454</c:v>
                </c:pt>
                <c:pt idx="235">
                  <c:v>-0.829042</c:v>
                </c:pt>
                <c:pt idx="236">
                  <c:v>-0.763301</c:v>
                </c:pt>
                <c:pt idx="237">
                  <c:v>-0.685333</c:v>
                </c:pt>
                <c:pt idx="238">
                  <c:v>-0.600956</c:v>
                </c:pt>
                <c:pt idx="239">
                  <c:v>-0.514188</c:v>
                </c:pt>
                <c:pt idx="240">
                  <c:v>-0.431897</c:v>
                </c:pt>
                <c:pt idx="241">
                  <c:v>-0.355419</c:v>
                </c:pt>
                <c:pt idx="242">
                  <c:v>-0.281719</c:v>
                </c:pt>
                <c:pt idx="243">
                  <c:v>-0.212635</c:v>
                </c:pt>
                <c:pt idx="244">
                  <c:v>-0.14882</c:v>
                </c:pt>
                <c:pt idx="245">
                  <c:v>-0.0876625</c:v>
                </c:pt>
                <c:pt idx="246">
                  <c:v>-0.0278586</c:v>
                </c:pt>
                <c:pt idx="247">
                  <c:v>0.0264812</c:v>
                </c:pt>
                <c:pt idx="248">
                  <c:v>0.0758693</c:v>
                </c:pt>
                <c:pt idx="249">
                  <c:v>0.120522</c:v>
                </c:pt>
                <c:pt idx="250">
                  <c:v>0.158407</c:v>
                </c:pt>
                <c:pt idx="251">
                  <c:v>0.190453</c:v>
                </c:pt>
                <c:pt idx="252">
                  <c:v>0.21832</c:v>
                </c:pt>
                <c:pt idx="253">
                  <c:v>0.240791</c:v>
                </c:pt>
                <c:pt idx="254">
                  <c:v>0.253775</c:v>
                </c:pt>
                <c:pt idx="255">
                  <c:v>0.253774</c:v>
                </c:pt>
                <c:pt idx="256">
                  <c:v>0.236763</c:v>
                </c:pt>
                <c:pt idx="257">
                  <c:v>0.19914</c:v>
                </c:pt>
                <c:pt idx="258">
                  <c:v>0.140625</c:v>
                </c:pt>
                <c:pt idx="259">
                  <c:v>0.0671352</c:v>
                </c:pt>
                <c:pt idx="260">
                  <c:v>-0.0160583</c:v>
                </c:pt>
                <c:pt idx="261">
                  <c:v>-0.101487</c:v>
                </c:pt>
                <c:pt idx="262">
                  <c:v>-0.180791</c:v>
                </c:pt>
                <c:pt idx="263">
                  <c:v>-0.248723</c:v>
                </c:pt>
                <c:pt idx="264">
                  <c:v>-0.303131</c:v>
                </c:pt>
                <c:pt idx="265">
                  <c:v>-0.346991</c:v>
                </c:pt>
                <c:pt idx="266">
                  <c:v>-0.385972</c:v>
                </c:pt>
                <c:pt idx="267">
                  <c:v>-0.427708</c:v>
                </c:pt>
                <c:pt idx="268">
                  <c:v>-0.475921</c:v>
                </c:pt>
                <c:pt idx="269">
                  <c:v>-0.531151</c:v>
                </c:pt>
                <c:pt idx="270">
                  <c:v>-0.590587</c:v>
                </c:pt>
                <c:pt idx="271">
                  <c:v>-0.649567</c:v>
                </c:pt>
                <c:pt idx="272">
                  <c:v>-0.703301</c:v>
                </c:pt>
                <c:pt idx="273">
                  <c:v>-0.748778</c:v>
                </c:pt>
                <c:pt idx="274">
                  <c:v>-0.785094</c:v>
                </c:pt>
                <c:pt idx="275">
                  <c:v>-0.809559</c:v>
                </c:pt>
                <c:pt idx="276">
                  <c:v>-0.821096</c:v>
                </c:pt>
                <c:pt idx="277">
                  <c:v>-0.818515</c:v>
                </c:pt>
                <c:pt idx="278">
                  <c:v>-0.79955</c:v>
                </c:pt>
                <c:pt idx="279">
                  <c:v>-0.762675</c:v>
                </c:pt>
                <c:pt idx="280">
                  <c:v>-0.710543</c:v>
                </c:pt>
                <c:pt idx="281">
                  <c:v>-0.645801</c:v>
                </c:pt>
                <c:pt idx="282">
                  <c:v>-0.572011</c:v>
                </c:pt>
                <c:pt idx="283">
                  <c:v>-0.496452</c:v>
                </c:pt>
                <c:pt idx="284">
                  <c:v>-0.424734</c:v>
                </c:pt>
                <c:pt idx="285">
                  <c:v>-0.357763</c:v>
                </c:pt>
                <c:pt idx="286">
                  <c:v>-0.292823</c:v>
                </c:pt>
                <c:pt idx="287">
                  <c:v>-0.227481</c:v>
                </c:pt>
                <c:pt idx="288">
                  <c:v>-0.156701</c:v>
                </c:pt>
                <c:pt idx="289">
                  <c:v>-0.0785053</c:v>
                </c:pt>
                <c:pt idx="290">
                  <c:v>0.00290459</c:v>
                </c:pt>
                <c:pt idx="291">
                  <c:v>0.0824093</c:v>
                </c:pt>
                <c:pt idx="292">
                  <c:v>0.155558</c:v>
                </c:pt>
                <c:pt idx="293">
                  <c:v>0.214636</c:v>
                </c:pt>
                <c:pt idx="294">
                  <c:v>0.252184</c:v>
                </c:pt>
                <c:pt idx="295">
                  <c:v>0.266397</c:v>
                </c:pt>
                <c:pt idx="296">
                  <c:v>0.257645</c:v>
                </c:pt>
                <c:pt idx="297">
                  <c:v>0.228773</c:v>
                </c:pt>
                <c:pt idx="298">
                  <c:v>0.186758</c:v>
                </c:pt>
                <c:pt idx="299">
                  <c:v>0.142028</c:v>
                </c:pt>
                <c:pt idx="300">
                  <c:v>0.10246</c:v>
                </c:pt>
                <c:pt idx="301">
                  <c:v>0.0742819</c:v>
                </c:pt>
                <c:pt idx="302">
                  <c:v>0.0629987</c:v>
                </c:pt>
                <c:pt idx="303">
                  <c:v>0.0680729</c:v>
                </c:pt>
                <c:pt idx="304">
                  <c:v>0.0858762</c:v>
                </c:pt>
                <c:pt idx="305">
                  <c:v>0.113773</c:v>
                </c:pt>
                <c:pt idx="306">
                  <c:v>0.148321</c:v>
                </c:pt>
                <c:pt idx="307">
                  <c:v>0.183762</c:v>
                </c:pt>
                <c:pt idx="308">
                  <c:v>0.217756</c:v>
                </c:pt>
                <c:pt idx="309">
                  <c:v>0.249448</c:v>
                </c:pt>
                <c:pt idx="310">
                  <c:v>0.278697</c:v>
                </c:pt>
                <c:pt idx="311">
                  <c:v>0.306919</c:v>
                </c:pt>
                <c:pt idx="312">
                  <c:v>0.335137</c:v>
                </c:pt>
                <c:pt idx="313">
                  <c:v>0.365891</c:v>
                </c:pt>
                <c:pt idx="314">
                  <c:v>0.398458</c:v>
                </c:pt>
                <c:pt idx="315">
                  <c:v>0.434419</c:v>
                </c:pt>
                <c:pt idx="316">
                  <c:v>0.475965</c:v>
                </c:pt>
                <c:pt idx="317">
                  <c:v>0.524499</c:v>
                </c:pt>
                <c:pt idx="318">
                  <c:v>0.581362</c:v>
                </c:pt>
                <c:pt idx="319">
                  <c:v>0.649601</c:v>
                </c:pt>
                <c:pt idx="320">
                  <c:v>0.727451</c:v>
                </c:pt>
                <c:pt idx="321">
                  <c:v>0.809657</c:v>
                </c:pt>
                <c:pt idx="322">
                  <c:v>0.891122</c:v>
                </c:pt>
                <c:pt idx="323">
                  <c:v>0.963659</c:v>
                </c:pt>
                <c:pt idx="324">
                  <c:v>1.019</c:v>
                </c:pt>
                <c:pt idx="325">
                  <c:v>1.05135</c:v>
                </c:pt>
                <c:pt idx="326">
                  <c:v>1.05932</c:v>
                </c:pt>
                <c:pt idx="327">
                  <c:v>1.04045</c:v>
                </c:pt>
                <c:pt idx="328">
                  <c:v>0.997854</c:v>
                </c:pt>
                <c:pt idx="329">
                  <c:v>0.938048</c:v>
                </c:pt>
                <c:pt idx="330">
                  <c:v>0.865051</c:v>
                </c:pt>
                <c:pt idx="331">
                  <c:v>0.782432</c:v>
                </c:pt>
                <c:pt idx="332">
                  <c:v>0.69821</c:v>
                </c:pt>
                <c:pt idx="333">
                  <c:v>0.621124</c:v>
                </c:pt>
                <c:pt idx="334">
                  <c:v>0.553739</c:v>
                </c:pt>
                <c:pt idx="335">
                  <c:v>0.499817</c:v>
                </c:pt>
                <c:pt idx="336">
                  <c:v>0.460529</c:v>
                </c:pt>
                <c:pt idx="337">
                  <c:v>0.428652</c:v>
                </c:pt>
                <c:pt idx="338">
                  <c:v>0.396556</c:v>
                </c:pt>
                <c:pt idx="339">
                  <c:v>0.359914</c:v>
                </c:pt>
                <c:pt idx="340">
                  <c:v>0.314218</c:v>
                </c:pt>
                <c:pt idx="341">
                  <c:v>0.258471</c:v>
                </c:pt>
                <c:pt idx="342">
                  <c:v>0.198557</c:v>
                </c:pt>
                <c:pt idx="343">
                  <c:v>0.142015</c:v>
                </c:pt>
                <c:pt idx="344">
                  <c:v>0.0911531</c:v>
                </c:pt>
                <c:pt idx="345">
                  <c:v>0.0499505</c:v>
                </c:pt>
                <c:pt idx="346">
                  <c:v>0.0213855</c:v>
                </c:pt>
                <c:pt idx="347">
                  <c:v>0.00134976</c:v>
                </c:pt>
                <c:pt idx="348">
                  <c:v>-0.0162483</c:v>
                </c:pt>
                <c:pt idx="349">
                  <c:v>-0.031546</c:v>
                </c:pt>
                <c:pt idx="350">
                  <c:v>-0.0421523</c:v>
                </c:pt>
                <c:pt idx="351">
                  <c:v>-0.0490567</c:v>
                </c:pt>
                <c:pt idx="352">
                  <c:v>-0.0476938</c:v>
                </c:pt>
                <c:pt idx="353">
                  <c:v>-0.0282908</c:v>
                </c:pt>
                <c:pt idx="354">
                  <c:v>0.0101681</c:v>
                </c:pt>
                <c:pt idx="355">
                  <c:v>0.0680183</c:v>
                </c:pt>
                <c:pt idx="356">
                  <c:v>0.151955</c:v>
                </c:pt>
                <c:pt idx="357">
                  <c:v>0.265064</c:v>
                </c:pt>
                <c:pt idx="358">
                  <c:v>0.402004</c:v>
                </c:pt>
                <c:pt idx="359">
                  <c:v>0.558941</c:v>
                </c:pt>
                <c:pt idx="360">
                  <c:v>0.73083</c:v>
                </c:pt>
                <c:pt idx="361">
                  <c:v>0.90141</c:v>
                </c:pt>
                <c:pt idx="362">
                  <c:v>1.05923</c:v>
                </c:pt>
                <c:pt idx="363">
                  <c:v>1.19956</c:v>
                </c:pt>
                <c:pt idx="364">
                  <c:v>1.31423</c:v>
                </c:pt>
                <c:pt idx="365">
                  <c:v>1.39391</c:v>
                </c:pt>
                <c:pt idx="366">
                  <c:v>1.44008</c:v>
                </c:pt>
                <c:pt idx="367">
                  <c:v>1.45872</c:v>
                </c:pt>
                <c:pt idx="368">
                  <c:v>1.45739</c:v>
                </c:pt>
                <c:pt idx="369">
                  <c:v>1.44919</c:v>
                </c:pt>
                <c:pt idx="370">
                  <c:v>1.44917</c:v>
                </c:pt>
                <c:pt idx="371">
                  <c:v>1.46551</c:v>
                </c:pt>
                <c:pt idx="372">
                  <c:v>1.49574</c:v>
                </c:pt>
                <c:pt idx="373">
                  <c:v>1.53574</c:v>
                </c:pt>
                <c:pt idx="374">
                  <c:v>1.57559</c:v>
                </c:pt>
                <c:pt idx="375">
                  <c:v>1.59775</c:v>
                </c:pt>
                <c:pt idx="376">
                  <c:v>1.5859</c:v>
                </c:pt>
                <c:pt idx="377">
                  <c:v>1.53414</c:v>
                </c:pt>
                <c:pt idx="378">
                  <c:v>1.44243</c:v>
                </c:pt>
                <c:pt idx="379">
                  <c:v>1.31473</c:v>
                </c:pt>
                <c:pt idx="380">
                  <c:v>1.16136</c:v>
                </c:pt>
                <c:pt idx="381">
                  <c:v>0.995174</c:v>
                </c:pt>
                <c:pt idx="382">
                  <c:v>0.822726</c:v>
                </c:pt>
                <c:pt idx="383">
                  <c:v>0.650052</c:v>
                </c:pt>
                <c:pt idx="384">
                  <c:v>0.48509</c:v>
                </c:pt>
                <c:pt idx="385">
                  <c:v>0.330293</c:v>
                </c:pt>
                <c:pt idx="386">
                  <c:v>0.185866</c:v>
                </c:pt>
                <c:pt idx="387">
                  <c:v>0.0499758</c:v>
                </c:pt>
                <c:pt idx="388">
                  <c:v>-0.0784356</c:v>
                </c:pt>
                <c:pt idx="389">
                  <c:v>-0.203889</c:v>
                </c:pt>
                <c:pt idx="390">
                  <c:v>-0.322568</c:v>
                </c:pt>
                <c:pt idx="391">
                  <c:v>-0.428793</c:v>
                </c:pt>
                <c:pt idx="392">
                  <c:v>-0.519917</c:v>
                </c:pt>
                <c:pt idx="393">
                  <c:v>-0.59937</c:v>
                </c:pt>
                <c:pt idx="394">
                  <c:v>-0.668904</c:v>
                </c:pt>
                <c:pt idx="395">
                  <c:v>-0.73005</c:v>
                </c:pt>
                <c:pt idx="396">
                  <c:v>-0.783837</c:v>
                </c:pt>
                <c:pt idx="397">
                  <c:v>-0.825392</c:v>
                </c:pt>
                <c:pt idx="398">
                  <c:v>-0.848703</c:v>
                </c:pt>
                <c:pt idx="399">
                  <c:v>-0.847257</c:v>
                </c:pt>
                <c:pt idx="400">
                  <c:v>-0.819247</c:v>
                </c:pt>
                <c:pt idx="401">
                  <c:v>-0.769138</c:v>
                </c:pt>
                <c:pt idx="402">
                  <c:v>-0.708444</c:v>
                </c:pt>
                <c:pt idx="403">
                  <c:v>-0.6495</c:v>
                </c:pt>
                <c:pt idx="404">
                  <c:v>-0.600569</c:v>
                </c:pt>
                <c:pt idx="405">
                  <c:v>-0.564917</c:v>
                </c:pt>
                <c:pt idx="406">
                  <c:v>-0.538713</c:v>
                </c:pt>
                <c:pt idx="407">
                  <c:v>-0.514276</c:v>
                </c:pt>
                <c:pt idx="408">
                  <c:v>-0.483528</c:v>
                </c:pt>
                <c:pt idx="409">
                  <c:v>-0.443369</c:v>
                </c:pt>
                <c:pt idx="410">
                  <c:v>-0.391208</c:v>
                </c:pt>
                <c:pt idx="411">
                  <c:v>-0.326187</c:v>
                </c:pt>
                <c:pt idx="412">
                  <c:v>-0.249895</c:v>
                </c:pt>
                <c:pt idx="413">
                  <c:v>-0.167839</c:v>
                </c:pt>
                <c:pt idx="414">
                  <c:v>-0.0837859</c:v>
                </c:pt>
                <c:pt idx="415">
                  <c:v>-0.00770966</c:v>
                </c:pt>
                <c:pt idx="416">
                  <c:v>0.0459443</c:v>
                </c:pt>
                <c:pt idx="417">
                  <c:v>0.0668441</c:v>
                </c:pt>
                <c:pt idx="418">
                  <c:v>0.0518771</c:v>
                </c:pt>
                <c:pt idx="419">
                  <c:v>0.00324248</c:v>
                </c:pt>
                <c:pt idx="420">
                  <c:v>-0.0695476</c:v>
                </c:pt>
                <c:pt idx="421">
                  <c:v>-0.15382</c:v>
                </c:pt>
                <c:pt idx="422">
                  <c:v>-0.238877</c:v>
                </c:pt>
                <c:pt idx="423">
                  <c:v>-0.324828</c:v>
                </c:pt>
                <c:pt idx="424">
                  <c:v>-0.413607</c:v>
                </c:pt>
                <c:pt idx="425">
                  <c:v>-0.503467</c:v>
                </c:pt>
                <c:pt idx="426">
                  <c:v>-0.594961</c:v>
                </c:pt>
                <c:pt idx="427">
                  <c:v>-0.686254</c:v>
                </c:pt>
                <c:pt idx="428">
                  <c:v>-0.774501</c:v>
                </c:pt>
                <c:pt idx="429">
                  <c:v>-0.861971</c:v>
                </c:pt>
                <c:pt idx="430">
                  <c:v>-0.95704</c:v>
                </c:pt>
                <c:pt idx="431">
                  <c:v>-1.06561</c:v>
                </c:pt>
                <c:pt idx="432">
                  <c:v>-1.18724</c:v>
                </c:pt>
                <c:pt idx="433">
                  <c:v>-1.3223</c:v>
                </c:pt>
                <c:pt idx="434">
                  <c:v>-1.46455</c:v>
                </c:pt>
                <c:pt idx="435">
                  <c:v>-1.60149</c:v>
                </c:pt>
                <c:pt idx="436">
                  <c:v>-1.72031</c:v>
                </c:pt>
                <c:pt idx="437">
                  <c:v>-1.81158</c:v>
                </c:pt>
                <c:pt idx="438">
                  <c:v>-1.86939</c:v>
                </c:pt>
                <c:pt idx="439">
                  <c:v>-1.89384</c:v>
                </c:pt>
                <c:pt idx="440">
                  <c:v>-1.89418</c:v>
                </c:pt>
                <c:pt idx="441">
                  <c:v>-1.87983</c:v>
                </c:pt>
                <c:pt idx="442">
                  <c:v>-1.8514</c:v>
                </c:pt>
                <c:pt idx="443">
                  <c:v>-1.80985</c:v>
                </c:pt>
                <c:pt idx="444">
                  <c:v>-1.76137</c:v>
                </c:pt>
                <c:pt idx="445">
                  <c:v>-1.70969</c:v>
                </c:pt>
                <c:pt idx="446">
                  <c:v>-1.65763</c:v>
                </c:pt>
                <c:pt idx="447">
                  <c:v>-1.60812</c:v>
                </c:pt>
                <c:pt idx="448">
                  <c:v>-1.55489</c:v>
                </c:pt>
                <c:pt idx="449">
                  <c:v>-1.48573</c:v>
                </c:pt>
                <c:pt idx="450">
                  <c:v>-1.39763</c:v>
                </c:pt>
                <c:pt idx="451">
                  <c:v>-1.30055</c:v>
                </c:pt>
                <c:pt idx="452">
                  <c:v>-1.20299</c:v>
                </c:pt>
                <c:pt idx="453">
                  <c:v>-1.11631</c:v>
                </c:pt>
                <c:pt idx="454">
                  <c:v>-1.04823</c:v>
                </c:pt>
                <c:pt idx="455">
                  <c:v>-0.995868</c:v>
                </c:pt>
                <c:pt idx="456">
                  <c:v>-0.955149</c:v>
                </c:pt>
                <c:pt idx="457">
                  <c:v>-0.927076</c:v>
                </c:pt>
                <c:pt idx="458">
                  <c:v>-0.912349</c:v>
                </c:pt>
                <c:pt idx="459">
                  <c:v>-0.903085</c:v>
                </c:pt>
                <c:pt idx="460">
                  <c:v>-0.895282</c:v>
                </c:pt>
                <c:pt idx="461">
                  <c:v>-0.882107</c:v>
                </c:pt>
                <c:pt idx="462">
                  <c:v>-0.857191</c:v>
                </c:pt>
                <c:pt idx="463">
                  <c:v>-0.81865</c:v>
                </c:pt>
                <c:pt idx="464">
                  <c:v>-0.771738</c:v>
                </c:pt>
                <c:pt idx="465">
                  <c:v>-0.721425</c:v>
                </c:pt>
                <c:pt idx="466">
                  <c:v>-0.675477</c:v>
                </c:pt>
                <c:pt idx="467">
                  <c:v>-0.650745</c:v>
                </c:pt>
                <c:pt idx="468">
                  <c:v>-0.65961</c:v>
                </c:pt>
                <c:pt idx="469">
                  <c:v>-0.706067</c:v>
                </c:pt>
                <c:pt idx="470">
                  <c:v>-0.785492</c:v>
                </c:pt>
                <c:pt idx="471">
                  <c:v>-0.886371</c:v>
                </c:pt>
                <c:pt idx="472">
                  <c:v>-0.990741</c:v>
                </c:pt>
                <c:pt idx="473">
                  <c:v>-1.09086</c:v>
                </c:pt>
                <c:pt idx="474">
                  <c:v>-1.19015</c:v>
                </c:pt>
                <c:pt idx="475">
                  <c:v>-1.29282</c:v>
                </c:pt>
                <c:pt idx="476">
                  <c:v>-1.39881</c:v>
                </c:pt>
                <c:pt idx="477">
                  <c:v>-1.50346</c:v>
                </c:pt>
                <c:pt idx="478">
                  <c:v>-1.60253</c:v>
                </c:pt>
                <c:pt idx="479">
                  <c:v>-1.69043</c:v>
                </c:pt>
                <c:pt idx="480">
                  <c:v>-1.7713</c:v>
                </c:pt>
                <c:pt idx="481">
                  <c:v>-1.85514</c:v>
                </c:pt>
                <c:pt idx="482">
                  <c:v>-1.93923</c:v>
                </c:pt>
                <c:pt idx="483">
                  <c:v>-2.00912</c:v>
                </c:pt>
                <c:pt idx="484">
                  <c:v>-2.05513</c:v>
                </c:pt>
                <c:pt idx="485">
                  <c:v>-2.08424</c:v>
                </c:pt>
                <c:pt idx="486">
                  <c:v>-2.09015</c:v>
                </c:pt>
                <c:pt idx="487">
                  <c:v>-2.07775</c:v>
                </c:pt>
                <c:pt idx="488">
                  <c:v>-2.0488</c:v>
                </c:pt>
                <c:pt idx="489">
                  <c:v>-1.99629</c:v>
                </c:pt>
                <c:pt idx="490">
                  <c:v>-1.92001</c:v>
                </c:pt>
                <c:pt idx="491">
                  <c:v>-1.81939</c:v>
                </c:pt>
                <c:pt idx="492">
                  <c:v>-1.70483</c:v>
                </c:pt>
                <c:pt idx="493">
                  <c:v>-1.57969</c:v>
                </c:pt>
                <c:pt idx="494">
                  <c:v>-1.44996</c:v>
                </c:pt>
                <c:pt idx="495">
                  <c:v>-1.32062</c:v>
                </c:pt>
                <c:pt idx="496">
                  <c:v>-1.19064</c:v>
                </c:pt>
                <c:pt idx="497">
                  <c:v>-1.06228</c:v>
                </c:pt>
                <c:pt idx="498">
                  <c:v>-0.934254</c:v>
                </c:pt>
                <c:pt idx="499">
                  <c:v>-0.804114</c:v>
                </c:pt>
                <c:pt idx="500">
                  <c:v>-0.665817</c:v>
                </c:pt>
                <c:pt idx="501">
                  <c:v>-0.519243</c:v>
                </c:pt>
                <c:pt idx="502">
                  <c:v>-0.376366</c:v>
                </c:pt>
                <c:pt idx="503">
                  <c:v>-0.24801</c:v>
                </c:pt>
                <c:pt idx="504">
                  <c:v>-0.144316</c:v>
                </c:pt>
                <c:pt idx="505">
                  <c:v>-0.0699556</c:v>
                </c:pt>
                <c:pt idx="506">
                  <c:v>-0.0204898</c:v>
                </c:pt>
                <c:pt idx="507">
                  <c:v>0.0124712</c:v>
                </c:pt>
                <c:pt idx="508">
                  <c:v>0.0358538</c:v>
                </c:pt>
                <c:pt idx="509">
                  <c:v>0.0454686</c:v>
                </c:pt>
                <c:pt idx="510">
                  <c:v>0.0414502</c:v>
                </c:pt>
                <c:pt idx="511">
                  <c:v>0.0244457</c:v>
                </c:pt>
                <c:pt idx="512">
                  <c:v>0.00497997</c:v>
                </c:pt>
                <c:pt idx="513">
                  <c:v>-0.0028931</c:v>
                </c:pt>
                <c:pt idx="514">
                  <c:v>0.00623828</c:v>
                </c:pt>
                <c:pt idx="515">
                  <c:v>0.0299463</c:v>
                </c:pt>
                <c:pt idx="516">
                  <c:v>0.0597221</c:v>
                </c:pt>
                <c:pt idx="517">
                  <c:v>0.0922668</c:v>
                </c:pt>
                <c:pt idx="518">
                  <c:v>0.120799</c:v>
                </c:pt>
                <c:pt idx="519">
                  <c:v>0.140975</c:v>
                </c:pt>
                <c:pt idx="520">
                  <c:v>0.145686</c:v>
                </c:pt>
                <c:pt idx="521">
                  <c:v>0.122587</c:v>
                </c:pt>
                <c:pt idx="522">
                  <c:v>0.0677999</c:v>
                </c:pt>
                <c:pt idx="523">
                  <c:v>-0.0128881</c:v>
                </c:pt>
                <c:pt idx="524">
                  <c:v>-0.104472</c:v>
                </c:pt>
                <c:pt idx="525">
                  <c:v>-0.193985</c:v>
                </c:pt>
                <c:pt idx="526">
                  <c:v>-0.268013</c:v>
                </c:pt>
                <c:pt idx="527">
                  <c:v>-0.31936</c:v>
                </c:pt>
                <c:pt idx="528">
                  <c:v>-0.347286</c:v>
                </c:pt>
                <c:pt idx="529">
                  <c:v>-0.347795</c:v>
                </c:pt>
                <c:pt idx="530">
                  <c:v>-0.322887</c:v>
                </c:pt>
                <c:pt idx="531">
                  <c:v>-0.285221</c:v>
                </c:pt>
                <c:pt idx="532">
                  <c:v>-0.249462</c:v>
                </c:pt>
                <c:pt idx="533">
                  <c:v>-0.224165</c:v>
                </c:pt>
                <c:pt idx="534">
                  <c:v>-0.207062</c:v>
                </c:pt>
                <c:pt idx="535">
                  <c:v>-0.189842</c:v>
                </c:pt>
                <c:pt idx="536">
                  <c:v>-0.154972</c:v>
                </c:pt>
                <c:pt idx="537">
                  <c:v>-0.0897904</c:v>
                </c:pt>
                <c:pt idx="538">
                  <c:v>0.0075539</c:v>
                </c:pt>
                <c:pt idx="539">
                  <c:v>0.135072</c:v>
                </c:pt>
                <c:pt idx="540">
                  <c:v>0.291619</c:v>
                </c:pt>
                <c:pt idx="541">
                  <c:v>0.477285</c:v>
                </c:pt>
                <c:pt idx="542">
                  <c:v>0.680584</c:v>
                </c:pt>
                <c:pt idx="543">
                  <c:v>0.886182</c:v>
                </c:pt>
                <c:pt idx="544">
                  <c:v>1.07264</c:v>
                </c:pt>
                <c:pt idx="545">
                  <c:v>1.2189</c:v>
                </c:pt>
                <c:pt idx="546">
                  <c:v>1.32085</c:v>
                </c:pt>
                <c:pt idx="547">
                  <c:v>1.38697</c:v>
                </c:pt>
                <c:pt idx="548">
                  <c:v>1.42864</c:v>
                </c:pt>
                <c:pt idx="549">
                  <c:v>1.45369</c:v>
                </c:pt>
                <c:pt idx="550">
                  <c:v>1.47817</c:v>
                </c:pt>
                <c:pt idx="551">
                  <c:v>1.51596</c:v>
                </c:pt>
                <c:pt idx="552">
                  <c:v>1.57222</c:v>
                </c:pt>
                <c:pt idx="553">
                  <c:v>1.64059</c:v>
                </c:pt>
                <c:pt idx="554">
                  <c:v>1.71456</c:v>
                </c:pt>
                <c:pt idx="555">
                  <c:v>1.7792</c:v>
                </c:pt>
                <c:pt idx="556">
                  <c:v>1.81611</c:v>
                </c:pt>
                <c:pt idx="557">
                  <c:v>1.823</c:v>
                </c:pt>
                <c:pt idx="558">
                  <c:v>1.79908</c:v>
                </c:pt>
                <c:pt idx="559">
                  <c:v>1.74324</c:v>
                </c:pt>
                <c:pt idx="560">
                  <c:v>1.65561</c:v>
                </c:pt>
                <c:pt idx="561">
                  <c:v>1.54364</c:v>
                </c:pt>
                <c:pt idx="562">
                  <c:v>1.41871</c:v>
                </c:pt>
                <c:pt idx="563">
                  <c:v>1.29525</c:v>
                </c:pt>
                <c:pt idx="564">
                  <c:v>1.20054</c:v>
                </c:pt>
                <c:pt idx="565">
                  <c:v>1.14865</c:v>
                </c:pt>
                <c:pt idx="566">
                  <c:v>1.13821</c:v>
                </c:pt>
                <c:pt idx="567">
                  <c:v>1.15306</c:v>
                </c:pt>
                <c:pt idx="568">
                  <c:v>1.17242</c:v>
                </c:pt>
                <c:pt idx="569">
                  <c:v>1.17553</c:v>
                </c:pt>
                <c:pt idx="570">
                  <c:v>1.14503</c:v>
                </c:pt>
                <c:pt idx="571">
                  <c:v>1.08191</c:v>
                </c:pt>
                <c:pt idx="572">
                  <c:v>0.991086</c:v>
                </c:pt>
                <c:pt idx="573">
                  <c:v>0.880278</c:v>
                </c:pt>
                <c:pt idx="574">
                  <c:v>0.768316</c:v>
                </c:pt>
                <c:pt idx="575">
                  <c:v>0.671541</c:v>
                </c:pt>
                <c:pt idx="576">
                  <c:v>0.602841</c:v>
                </c:pt>
                <c:pt idx="577">
                  <c:v>0.565133</c:v>
                </c:pt>
                <c:pt idx="578">
                  <c:v>0.560637</c:v>
                </c:pt>
                <c:pt idx="579">
                  <c:v>0.584412</c:v>
                </c:pt>
                <c:pt idx="580">
                  <c:v>0.623737</c:v>
                </c:pt>
                <c:pt idx="581">
                  <c:v>0.672341</c:v>
                </c:pt>
                <c:pt idx="582">
                  <c:v>0.718041</c:v>
                </c:pt>
                <c:pt idx="583">
                  <c:v>0.754505</c:v>
                </c:pt>
                <c:pt idx="584">
                  <c:v>0.776779</c:v>
                </c:pt>
                <c:pt idx="585">
                  <c:v>0.793612</c:v>
                </c:pt>
                <c:pt idx="586">
                  <c:v>0.817893</c:v>
                </c:pt>
                <c:pt idx="587">
                  <c:v>0.860995</c:v>
                </c:pt>
                <c:pt idx="588">
                  <c:v>0.934146</c:v>
                </c:pt>
                <c:pt idx="589">
                  <c:v>1.03444</c:v>
                </c:pt>
                <c:pt idx="590">
                  <c:v>1.15341</c:v>
                </c:pt>
                <c:pt idx="591">
                  <c:v>1.27852</c:v>
                </c:pt>
                <c:pt idx="592">
                  <c:v>1.40569</c:v>
                </c:pt>
                <c:pt idx="593">
                  <c:v>1.52349</c:v>
                </c:pt>
                <c:pt idx="594">
                  <c:v>1.61874</c:v>
                </c:pt>
                <c:pt idx="595">
                  <c:v>1.68062</c:v>
                </c:pt>
                <c:pt idx="596">
                  <c:v>1.69436</c:v>
                </c:pt>
                <c:pt idx="597">
                  <c:v>1.66812</c:v>
                </c:pt>
                <c:pt idx="598">
                  <c:v>1.60851</c:v>
                </c:pt>
                <c:pt idx="599">
                  <c:v>1.5283</c:v>
                </c:pt>
                <c:pt idx="600">
                  <c:v>1.44275</c:v>
                </c:pt>
                <c:pt idx="601">
                  <c:v>1.3566</c:v>
                </c:pt>
                <c:pt idx="602">
                  <c:v>1.27719</c:v>
                </c:pt>
                <c:pt idx="603">
                  <c:v>1.20336</c:v>
                </c:pt>
                <c:pt idx="604">
                  <c:v>1.14195</c:v>
                </c:pt>
                <c:pt idx="605">
                  <c:v>1.09506</c:v>
                </c:pt>
                <c:pt idx="606">
                  <c:v>1.05449</c:v>
                </c:pt>
                <c:pt idx="607">
                  <c:v>1.01548</c:v>
                </c:pt>
                <c:pt idx="608">
                  <c:v>0.965434</c:v>
                </c:pt>
                <c:pt idx="609">
                  <c:v>0.898611</c:v>
                </c:pt>
                <c:pt idx="610">
                  <c:v>0.805388</c:v>
                </c:pt>
                <c:pt idx="611">
                  <c:v>0.684524</c:v>
                </c:pt>
                <c:pt idx="612">
                  <c:v>0.537681</c:v>
                </c:pt>
                <c:pt idx="613">
                  <c:v>0.371196</c:v>
                </c:pt>
                <c:pt idx="614">
                  <c:v>0.206749</c:v>
                </c:pt>
                <c:pt idx="615">
                  <c:v>0.0624898</c:v>
                </c:pt>
                <c:pt idx="616">
                  <c:v>-0.0472324</c:v>
                </c:pt>
                <c:pt idx="617">
                  <c:v>-0.123181</c:v>
                </c:pt>
                <c:pt idx="618">
                  <c:v>-0.169912</c:v>
                </c:pt>
                <c:pt idx="619">
                  <c:v>-0.193967</c:v>
                </c:pt>
                <c:pt idx="620">
                  <c:v>-0.207773</c:v>
                </c:pt>
                <c:pt idx="621">
                  <c:v>-0.213921</c:v>
                </c:pt>
                <c:pt idx="622">
                  <c:v>-0.224415</c:v>
                </c:pt>
                <c:pt idx="623">
                  <c:v>-0.247017</c:v>
                </c:pt>
                <c:pt idx="624">
                  <c:v>-0.28953</c:v>
                </c:pt>
                <c:pt idx="625">
                  <c:v>-0.348482</c:v>
                </c:pt>
                <c:pt idx="626">
                  <c:v>-0.40575</c:v>
                </c:pt>
                <c:pt idx="627">
                  <c:v>-0.446366</c:v>
                </c:pt>
                <c:pt idx="628">
                  <c:v>-0.447393</c:v>
                </c:pt>
                <c:pt idx="629">
                  <c:v>-0.408634</c:v>
                </c:pt>
                <c:pt idx="630">
                  <c:v>-0.339782</c:v>
                </c:pt>
                <c:pt idx="631">
                  <c:v>-0.253722</c:v>
                </c:pt>
                <c:pt idx="632">
                  <c:v>-0.165224</c:v>
                </c:pt>
                <c:pt idx="633">
                  <c:v>-0.0790243</c:v>
                </c:pt>
                <c:pt idx="634">
                  <c:v>-0.00606883</c:v>
                </c:pt>
                <c:pt idx="635">
                  <c:v>0.0579137</c:v>
                </c:pt>
                <c:pt idx="636">
                  <c:v>0.11001</c:v>
                </c:pt>
                <c:pt idx="637">
                  <c:v>0.154217</c:v>
                </c:pt>
                <c:pt idx="638">
                  <c:v>0.200508</c:v>
                </c:pt>
                <c:pt idx="639">
                  <c:v>0.253649</c:v>
                </c:pt>
                <c:pt idx="640">
                  <c:v>0.321986</c:v>
                </c:pt>
                <c:pt idx="641">
                  <c:v>0.403072</c:v>
                </c:pt>
                <c:pt idx="642">
                  <c:v>0.499139</c:v>
                </c:pt>
                <c:pt idx="643">
                  <c:v>0.606173</c:v>
                </c:pt>
                <c:pt idx="644">
                  <c:v>0.7109</c:v>
                </c:pt>
                <c:pt idx="645">
                  <c:v>0.798645</c:v>
                </c:pt>
                <c:pt idx="646">
                  <c:v>0.849095</c:v>
                </c:pt>
                <c:pt idx="647">
                  <c:v>0.855291</c:v>
                </c:pt>
                <c:pt idx="648">
                  <c:v>0.818467</c:v>
                </c:pt>
                <c:pt idx="649">
                  <c:v>0.741343</c:v>
                </c:pt>
                <c:pt idx="650">
                  <c:v>0.633283</c:v>
                </c:pt>
                <c:pt idx="651">
                  <c:v>0.494608</c:v>
                </c:pt>
                <c:pt idx="652">
                  <c:v>0.342887</c:v>
                </c:pt>
                <c:pt idx="653">
                  <c:v>0.187462</c:v>
                </c:pt>
                <c:pt idx="654">
                  <c:v>0.0425931</c:v>
                </c:pt>
                <c:pt idx="655">
                  <c:v>-0.0706737</c:v>
                </c:pt>
                <c:pt idx="656">
                  <c:v>-0.143455</c:v>
                </c:pt>
                <c:pt idx="657">
                  <c:v>-0.183543</c:v>
                </c:pt>
                <c:pt idx="658">
                  <c:v>-0.212549</c:v>
                </c:pt>
                <c:pt idx="659">
                  <c:v>-0.246206</c:v>
                </c:pt>
                <c:pt idx="660">
                  <c:v>-0.306307</c:v>
                </c:pt>
                <c:pt idx="661">
                  <c:v>-0.399482</c:v>
                </c:pt>
                <c:pt idx="662">
                  <c:v>-0.512061</c:v>
                </c:pt>
                <c:pt idx="663">
                  <c:v>-0.632264</c:v>
                </c:pt>
                <c:pt idx="664">
                  <c:v>-0.746383</c:v>
                </c:pt>
                <c:pt idx="665">
                  <c:v>-0.838862</c:v>
                </c:pt>
                <c:pt idx="666">
                  <c:v>-0.89427</c:v>
                </c:pt>
                <c:pt idx="667">
                  <c:v>-0.917665</c:v>
                </c:pt>
                <c:pt idx="668">
                  <c:v>-0.914544</c:v>
                </c:pt>
                <c:pt idx="669">
                  <c:v>-0.889607</c:v>
                </c:pt>
                <c:pt idx="670">
                  <c:v>-0.859827</c:v>
                </c:pt>
                <c:pt idx="671">
                  <c:v>-0.846135</c:v>
                </c:pt>
                <c:pt idx="672">
                  <c:v>-0.853222</c:v>
                </c:pt>
                <c:pt idx="673">
                  <c:v>-0.879677</c:v>
                </c:pt>
                <c:pt idx="674">
                  <c:v>-0.924626</c:v>
                </c:pt>
                <c:pt idx="675">
                  <c:v>-0.971042</c:v>
                </c:pt>
                <c:pt idx="676">
                  <c:v>-0.995987</c:v>
                </c:pt>
                <c:pt idx="677">
                  <c:v>-0.988919</c:v>
                </c:pt>
                <c:pt idx="678">
                  <c:v>-0.946884</c:v>
                </c:pt>
                <c:pt idx="679">
                  <c:v>-0.871401</c:v>
                </c:pt>
                <c:pt idx="680">
                  <c:v>-0.778022</c:v>
                </c:pt>
                <c:pt idx="681">
                  <c:v>-0.692731</c:v>
                </c:pt>
                <c:pt idx="682">
                  <c:v>-0.62637</c:v>
                </c:pt>
                <c:pt idx="683">
                  <c:v>-0.580392</c:v>
                </c:pt>
                <c:pt idx="684">
                  <c:v>-0.559205</c:v>
                </c:pt>
                <c:pt idx="685">
                  <c:v>-0.560778</c:v>
                </c:pt>
                <c:pt idx="686">
                  <c:v>-0.580531</c:v>
                </c:pt>
                <c:pt idx="687">
                  <c:v>-0.619027</c:v>
                </c:pt>
                <c:pt idx="688">
                  <c:v>-0.676065</c:v>
                </c:pt>
                <c:pt idx="689">
                  <c:v>-0.735898</c:v>
                </c:pt>
                <c:pt idx="690">
                  <c:v>-0.779255</c:v>
                </c:pt>
                <c:pt idx="691">
                  <c:v>-0.802813</c:v>
                </c:pt>
                <c:pt idx="692">
                  <c:v>-0.800065</c:v>
                </c:pt>
                <c:pt idx="693">
                  <c:v>-0.775904</c:v>
                </c:pt>
                <c:pt idx="694">
                  <c:v>-0.749066</c:v>
                </c:pt>
                <c:pt idx="695">
                  <c:v>-0.734229</c:v>
                </c:pt>
                <c:pt idx="696">
                  <c:v>-0.737746</c:v>
                </c:pt>
                <c:pt idx="697">
                  <c:v>-0.760261</c:v>
                </c:pt>
                <c:pt idx="698">
                  <c:v>-0.808481</c:v>
                </c:pt>
                <c:pt idx="699">
                  <c:v>-0.874182</c:v>
                </c:pt>
                <c:pt idx="700">
                  <c:v>-0.951391</c:v>
                </c:pt>
                <c:pt idx="701">
                  <c:v>-1.03638</c:v>
                </c:pt>
                <c:pt idx="702">
                  <c:v>-1.12022</c:v>
                </c:pt>
                <c:pt idx="703">
                  <c:v>-1.18794</c:v>
                </c:pt>
                <c:pt idx="704">
                  <c:v>-1.23263</c:v>
                </c:pt>
                <c:pt idx="705">
                  <c:v>-1.2519</c:v>
                </c:pt>
                <c:pt idx="706">
                  <c:v>-1.2384</c:v>
                </c:pt>
                <c:pt idx="707">
                  <c:v>-1.20209</c:v>
                </c:pt>
                <c:pt idx="708">
                  <c:v>-1.15915</c:v>
                </c:pt>
                <c:pt idx="709">
                  <c:v>-1.1248</c:v>
                </c:pt>
                <c:pt idx="710">
                  <c:v>-1.10467</c:v>
                </c:pt>
                <c:pt idx="711">
                  <c:v>-1.10282</c:v>
                </c:pt>
                <c:pt idx="712">
                  <c:v>-1.1142</c:v>
                </c:pt>
                <c:pt idx="713">
                  <c:v>-1.12032</c:v>
                </c:pt>
                <c:pt idx="714">
                  <c:v>-1.11685</c:v>
                </c:pt>
                <c:pt idx="715">
                  <c:v>-1.1021</c:v>
                </c:pt>
                <c:pt idx="716">
                  <c:v>-1.07442</c:v>
                </c:pt>
                <c:pt idx="717">
                  <c:v>-1.03146</c:v>
                </c:pt>
                <c:pt idx="718">
                  <c:v>-0.97802</c:v>
                </c:pt>
                <c:pt idx="719">
                  <c:v>-0.915783</c:v>
                </c:pt>
                <c:pt idx="720">
                  <c:v>-0.845524</c:v>
                </c:pt>
                <c:pt idx="721">
                  <c:v>-0.787557</c:v>
                </c:pt>
                <c:pt idx="722">
                  <c:v>-0.758761</c:v>
                </c:pt>
                <c:pt idx="723">
                  <c:v>-0.763167</c:v>
                </c:pt>
                <c:pt idx="724">
                  <c:v>-0.803006</c:v>
                </c:pt>
                <c:pt idx="725">
                  <c:v>-0.871356</c:v>
                </c:pt>
                <c:pt idx="726">
                  <c:v>-0.951039</c:v>
                </c:pt>
                <c:pt idx="727">
                  <c:v>-1.02174</c:v>
                </c:pt>
                <c:pt idx="728">
                  <c:v>-1.07708</c:v>
                </c:pt>
                <c:pt idx="729">
                  <c:v>-1.10915</c:v>
                </c:pt>
                <c:pt idx="730">
                  <c:v>-1.10797</c:v>
                </c:pt>
                <c:pt idx="731">
                  <c:v>-1.08037</c:v>
                </c:pt>
                <c:pt idx="732">
                  <c:v>-1.03082</c:v>
                </c:pt>
                <c:pt idx="733">
                  <c:v>-0.962403</c:v>
                </c:pt>
                <c:pt idx="734">
                  <c:v>-0.88209</c:v>
                </c:pt>
                <c:pt idx="735">
                  <c:v>-0.808303</c:v>
                </c:pt>
                <c:pt idx="736">
                  <c:v>-0.750845</c:v>
                </c:pt>
                <c:pt idx="737">
                  <c:v>-0.712423</c:v>
                </c:pt>
                <c:pt idx="738">
                  <c:v>-0.703304</c:v>
                </c:pt>
                <c:pt idx="739">
                  <c:v>-0.714588</c:v>
                </c:pt>
                <c:pt idx="740">
                  <c:v>-0.727752</c:v>
                </c:pt>
                <c:pt idx="741">
                  <c:v>-0.727175</c:v>
                </c:pt>
                <c:pt idx="742">
                  <c:v>-0.7025</c:v>
                </c:pt>
                <c:pt idx="743">
                  <c:v>-0.64485</c:v>
                </c:pt>
                <c:pt idx="744">
                  <c:v>-0.550541</c:v>
                </c:pt>
                <c:pt idx="745">
                  <c:v>-0.436978</c:v>
                </c:pt>
                <c:pt idx="746">
                  <c:v>-0.305973</c:v>
                </c:pt>
                <c:pt idx="747">
                  <c:v>-0.162099</c:v>
                </c:pt>
                <c:pt idx="748">
                  <c:v>-0.0230929</c:v>
                </c:pt>
                <c:pt idx="749">
                  <c:v>0.0993532</c:v>
                </c:pt>
                <c:pt idx="750">
                  <c:v>0.195042</c:v>
                </c:pt>
                <c:pt idx="751">
                  <c:v>0.259231</c:v>
                </c:pt>
                <c:pt idx="752">
                  <c:v>0.288495</c:v>
                </c:pt>
                <c:pt idx="753">
                  <c:v>0.302615</c:v>
                </c:pt>
                <c:pt idx="754">
                  <c:v>0.323847</c:v>
                </c:pt>
                <c:pt idx="755">
                  <c:v>0.361786</c:v>
                </c:pt>
                <c:pt idx="756">
                  <c:v>0.429442</c:v>
                </c:pt>
                <c:pt idx="757">
                  <c:v>0.524301</c:v>
                </c:pt>
                <c:pt idx="758">
                  <c:v>0.636512</c:v>
                </c:pt>
                <c:pt idx="759">
                  <c:v>0.744943</c:v>
                </c:pt>
                <c:pt idx="760">
                  <c:v>0.840259</c:v>
                </c:pt>
                <c:pt idx="761">
                  <c:v>0.912254</c:v>
                </c:pt>
                <c:pt idx="762">
                  <c:v>0.945616</c:v>
                </c:pt>
                <c:pt idx="763">
                  <c:v>0.943668</c:v>
                </c:pt>
                <c:pt idx="764">
                  <c:v>0.912984</c:v>
                </c:pt>
                <c:pt idx="765">
                  <c:v>0.859193</c:v>
                </c:pt>
                <c:pt idx="766">
                  <c:v>0.792847</c:v>
                </c:pt>
                <c:pt idx="767">
                  <c:v>0.733603</c:v>
                </c:pt>
                <c:pt idx="768">
                  <c:v>0.691065</c:v>
                </c:pt>
                <c:pt idx="769">
                  <c:v>0.663407</c:v>
                </c:pt>
                <c:pt idx="770">
                  <c:v>0.654149</c:v>
                </c:pt>
                <c:pt idx="771">
                  <c:v>0.649499</c:v>
                </c:pt>
                <c:pt idx="772">
                  <c:v>0.629957</c:v>
                </c:pt>
                <c:pt idx="773">
                  <c:v>0.582348</c:v>
                </c:pt>
                <c:pt idx="774">
                  <c:v>0.507378</c:v>
                </c:pt>
                <c:pt idx="775">
                  <c:v>0.408117</c:v>
                </c:pt>
                <c:pt idx="776">
                  <c:v>0.29196</c:v>
                </c:pt>
                <c:pt idx="777">
                  <c:v>0.179594</c:v>
                </c:pt>
                <c:pt idx="778">
                  <c:v>0.0759054</c:v>
                </c:pt>
                <c:pt idx="779">
                  <c:v>-0.0181689</c:v>
                </c:pt>
                <c:pt idx="780">
                  <c:v>-0.0944922</c:v>
                </c:pt>
                <c:pt idx="781">
                  <c:v>-0.143662</c:v>
                </c:pt>
                <c:pt idx="782">
                  <c:v>-0.159392</c:v>
                </c:pt>
                <c:pt idx="783">
                  <c:v>-0.146408</c:v>
                </c:pt>
                <c:pt idx="784">
                  <c:v>-0.10448</c:v>
                </c:pt>
                <c:pt idx="785">
                  <c:v>-0.0425299</c:v>
                </c:pt>
                <c:pt idx="786">
                  <c:v>0.0224555</c:v>
                </c:pt>
                <c:pt idx="787">
                  <c:v>0.0876613</c:v>
                </c:pt>
                <c:pt idx="788">
                  <c:v>0.149997</c:v>
                </c:pt>
                <c:pt idx="789">
                  <c:v>0.209727</c:v>
                </c:pt>
                <c:pt idx="790">
                  <c:v>0.268793</c:v>
                </c:pt>
                <c:pt idx="791">
                  <c:v>0.338437</c:v>
                </c:pt>
                <c:pt idx="792">
                  <c:v>0.423071</c:v>
                </c:pt>
                <c:pt idx="793">
                  <c:v>0.518837</c:v>
                </c:pt>
                <c:pt idx="794">
                  <c:v>0.635139</c:v>
                </c:pt>
                <c:pt idx="795">
                  <c:v>0.768913</c:v>
                </c:pt>
                <c:pt idx="796">
                  <c:v>0.913879</c:v>
                </c:pt>
                <c:pt idx="797">
                  <c:v>1.0672</c:v>
                </c:pt>
                <c:pt idx="798">
                  <c:v>1.22653</c:v>
                </c:pt>
                <c:pt idx="799">
                  <c:v>1.37961</c:v>
                </c:pt>
                <c:pt idx="800">
                  <c:v>1.51321</c:v>
                </c:pt>
                <c:pt idx="801">
                  <c:v>1.63428</c:v>
                </c:pt>
                <c:pt idx="802">
                  <c:v>1.74008</c:v>
                </c:pt>
                <c:pt idx="803">
                  <c:v>1.83568</c:v>
                </c:pt>
                <c:pt idx="804">
                  <c:v>1.93278</c:v>
                </c:pt>
                <c:pt idx="805">
                  <c:v>2.03332</c:v>
                </c:pt>
                <c:pt idx="806">
                  <c:v>2.12978</c:v>
                </c:pt>
                <c:pt idx="807">
                  <c:v>2.21491</c:v>
                </c:pt>
                <c:pt idx="808">
                  <c:v>2.28693</c:v>
                </c:pt>
                <c:pt idx="809">
                  <c:v>2.33538</c:v>
                </c:pt>
                <c:pt idx="810">
                  <c:v>2.35533</c:v>
                </c:pt>
                <c:pt idx="811">
                  <c:v>2.35923</c:v>
                </c:pt>
                <c:pt idx="812">
                  <c:v>2.35266</c:v>
                </c:pt>
                <c:pt idx="813">
                  <c:v>2.33494</c:v>
                </c:pt>
                <c:pt idx="814">
                  <c:v>2.30733</c:v>
                </c:pt>
                <c:pt idx="815">
                  <c:v>2.27294</c:v>
                </c:pt>
                <c:pt idx="816">
                  <c:v>2.22901</c:v>
                </c:pt>
                <c:pt idx="817">
                  <c:v>2.1721</c:v>
                </c:pt>
                <c:pt idx="818">
                  <c:v>2.1144</c:v>
                </c:pt>
                <c:pt idx="819">
                  <c:v>2.05531</c:v>
                </c:pt>
                <c:pt idx="820">
                  <c:v>1.98596</c:v>
                </c:pt>
                <c:pt idx="821">
                  <c:v>1.90804</c:v>
                </c:pt>
                <c:pt idx="822">
                  <c:v>1.8203</c:v>
                </c:pt>
                <c:pt idx="823">
                  <c:v>1.71988</c:v>
                </c:pt>
                <c:pt idx="824">
                  <c:v>1.61007</c:v>
                </c:pt>
                <c:pt idx="825">
                  <c:v>1.50364</c:v>
                </c:pt>
                <c:pt idx="826">
                  <c:v>1.39846</c:v>
                </c:pt>
                <c:pt idx="827">
                  <c:v>1.29249</c:v>
                </c:pt>
                <c:pt idx="828">
                  <c:v>1.19347</c:v>
                </c:pt>
                <c:pt idx="829">
                  <c:v>1.10275</c:v>
                </c:pt>
                <c:pt idx="830">
                  <c:v>1.01906</c:v>
                </c:pt>
                <c:pt idx="831">
                  <c:v>0.947893</c:v>
                </c:pt>
                <c:pt idx="832">
                  <c:v>0.898227</c:v>
                </c:pt>
                <c:pt idx="833">
                  <c:v>0.867318</c:v>
                </c:pt>
                <c:pt idx="834">
                  <c:v>0.857294</c:v>
                </c:pt>
                <c:pt idx="835">
                  <c:v>0.871509</c:v>
                </c:pt>
                <c:pt idx="836">
                  <c:v>0.901257</c:v>
                </c:pt>
                <c:pt idx="837">
                  <c:v>0.933295</c:v>
                </c:pt>
                <c:pt idx="838">
                  <c:v>0.964739</c:v>
                </c:pt>
                <c:pt idx="839">
                  <c:v>0.998597</c:v>
                </c:pt>
                <c:pt idx="840">
                  <c:v>1.03551</c:v>
                </c:pt>
                <c:pt idx="841">
                  <c:v>1.08319</c:v>
                </c:pt>
                <c:pt idx="842">
                  <c:v>1.14817</c:v>
                </c:pt>
                <c:pt idx="843">
                  <c:v>1.2245</c:v>
                </c:pt>
                <c:pt idx="844">
                  <c:v>1.30698</c:v>
                </c:pt>
                <c:pt idx="845">
                  <c:v>1.39765</c:v>
                </c:pt>
                <c:pt idx="846">
                  <c:v>1.4949</c:v>
                </c:pt>
                <c:pt idx="847">
                  <c:v>1.59359</c:v>
                </c:pt>
                <c:pt idx="848">
                  <c:v>1.68997</c:v>
                </c:pt>
                <c:pt idx="849">
                  <c:v>1.77575</c:v>
                </c:pt>
                <c:pt idx="850">
                  <c:v>1.83839</c:v>
                </c:pt>
                <c:pt idx="851">
                  <c:v>1.87413</c:v>
                </c:pt>
                <c:pt idx="852">
                  <c:v>1.89192</c:v>
                </c:pt>
                <c:pt idx="853">
                  <c:v>1.89522</c:v>
                </c:pt>
                <c:pt idx="854">
                  <c:v>1.88921</c:v>
                </c:pt>
                <c:pt idx="855">
                  <c:v>1.88118</c:v>
                </c:pt>
                <c:pt idx="856">
                  <c:v>1.87626</c:v>
                </c:pt>
                <c:pt idx="857">
                  <c:v>1.87159</c:v>
                </c:pt>
                <c:pt idx="858">
                  <c:v>1.86442</c:v>
                </c:pt>
                <c:pt idx="859">
                  <c:v>1.8541</c:v>
                </c:pt>
                <c:pt idx="860">
                  <c:v>1.83009</c:v>
                </c:pt>
                <c:pt idx="861">
                  <c:v>1.78327</c:v>
                </c:pt>
                <c:pt idx="862">
                  <c:v>1.71413</c:v>
                </c:pt>
                <c:pt idx="863">
                  <c:v>1.62117</c:v>
                </c:pt>
                <c:pt idx="864">
                  <c:v>1.50341</c:v>
                </c:pt>
                <c:pt idx="865">
                  <c:v>1.36491</c:v>
                </c:pt>
                <c:pt idx="866">
                  <c:v>1.21527</c:v>
                </c:pt>
                <c:pt idx="867">
                  <c:v>1.05952</c:v>
                </c:pt>
                <c:pt idx="868">
                  <c:v>0.908643</c:v>
                </c:pt>
                <c:pt idx="869">
                  <c:v>0.777405</c:v>
                </c:pt>
                <c:pt idx="870">
                  <c:v>0.667738</c:v>
                </c:pt>
                <c:pt idx="871">
                  <c:v>0.57369</c:v>
                </c:pt>
                <c:pt idx="872">
                  <c:v>0.489937</c:v>
                </c:pt>
                <c:pt idx="873">
                  <c:v>0.410314</c:v>
                </c:pt>
                <c:pt idx="874">
                  <c:v>0.328152</c:v>
                </c:pt>
                <c:pt idx="875">
                  <c:v>0.240523</c:v>
                </c:pt>
                <c:pt idx="876">
                  <c:v>0.151702</c:v>
                </c:pt>
                <c:pt idx="877">
                  <c:v>0.0549056</c:v>
                </c:pt>
                <c:pt idx="878">
                  <c:v>-0.0540673</c:v>
                </c:pt>
                <c:pt idx="879">
                  <c:v>-0.168804</c:v>
                </c:pt>
                <c:pt idx="880">
                  <c:v>-0.282225</c:v>
                </c:pt>
                <c:pt idx="881">
                  <c:v>-0.382834</c:v>
                </c:pt>
                <c:pt idx="882">
                  <c:v>-0.458514</c:v>
                </c:pt>
                <c:pt idx="883">
                  <c:v>-0.496974</c:v>
                </c:pt>
                <c:pt idx="884">
                  <c:v>-0.503968</c:v>
                </c:pt>
                <c:pt idx="885">
                  <c:v>-0.485521</c:v>
                </c:pt>
                <c:pt idx="886">
                  <c:v>-0.445025</c:v>
                </c:pt>
                <c:pt idx="887">
                  <c:v>-0.397813</c:v>
                </c:pt>
                <c:pt idx="888">
                  <c:v>-0.355</c:v>
                </c:pt>
                <c:pt idx="889">
                  <c:v>-0.32362</c:v>
                </c:pt>
                <c:pt idx="890">
                  <c:v>-0.304234</c:v>
                </c:pt>
                <c:pt idx="891">
                  <c:v>-0.296842</c:v>
                </c:pt>
                <c:pt idx="892">
                  <c:v>-0.294275</c:v>
                </c:pt>
                <c:pt idx="893">
                  <c:v>-0.28303</c:v>
                </c:pt>
                <c:pt idx="894">
                  <c:v>-0.263594</c:v>
                </c:pt>
                <c:pt idx="895">
                  <c:v>-0.232148</c:v>
                </c:pt>
                <c:pt idx="896">
                  <c:v>-0.186151</c:v>
                </c:pt>
                <c:pt idx="897">
                  <c:v>-0.128448</c:v>
                </c:pt>
                <c:pt idx="898">
                  <c:v>-0.0680729</c:v>
                </c:pt>
                <c:pt idx="899">
                  <c:v>-0.0145179</c:v>
                </c:pt>
                <c:pt idx="900">
                  <c:v>0.0246325</c:v>
                </c:pt>
                <c:pt idx="901">
                  <c:v>0.0349269</c:v>
                </c:pt>
                <c:pt idx="902">
                  <c:v>0.0151845</c:v>
                </c:pt>
                <c:pt idx="903">
                  <c:v>-0.0240803</c:v>
                </c:pt>
                <c:pt idx="904">
                  <c:v>-0.078071</c:v>
                </c:pt>
                <c:pt idx="905">
                  <c:v>-0.139799</c:v>
                </c:pt>
                <c:pt idx="906">
                  <c:v>-0.203699</c:v>
                </c:pt>
                <c:pt idx="907">
                  <c:v>-0.266382</c:v>
                </c:pt>
                <c:pt idx="908">
                  <c:v>-0.33415</c:v>
                </c:pt>
                <c:pt idx="909">
                  <c:v>-0.400802</c:v>
                </c:pt>
                <c:pt idx="910">
                  <c:v>-0.458056</c:v>
                </c:pt>
                <c:pt idx="911">
                  <c:v>-0.511324</c:v>
                </c:pt>
                <c:pt idx="912">
                  <c:v>-0.562269</c:v>
                </c:pt>
                <c:pt idx="913">
                  <c:v>-0.612676</c:v>
                </c:pt>
                <c:pt idx="914">
                  <c:v>-0.669554</c:v>
                </c:pt>
                <c:pt idx="915">
                  <c:v>-0.739977</c:v>
                </c:pt>
                <c:pt idx="916">
                  <c:v>-0.822404</c:v>
                </c:pt>
                <c:pt idx="917">
                  <c:v>-0.914264</c:v>
                </c:pt>
                <c:pt idx="918">
                  <c:v>-1.02012</c:v>
                </c:pt>
                <c:pt idx="919">
                  <c:v>-1.12961</c:v>
                </c:pt>
                <c:pt idx="920">
                  <c:v>-1.23436</c:v>
                </c:pt>
                <c:pt idx="921">
                  <c:v>-1.32761</c:v>
                </c:pt>
                <c:pt idx="922">
                  <c:v>-1.40332</c:v>
                </c:pt>
                <c:pt idx="923">
                  <c:v>-1.45589</c:v>
                </c:pt>
                <c:pt idx="924">
                  <c:v>-1.48322</c:v>
                </c:pt>
                <c:pt idx="925">
                  <c:v>-1.49333</c:v>
                </c:pt>
                <c:pt idx="926">
                  <c:v>-1.48742</c:v>
                </c:pt>
                <c:pt idx="927">
                  <c:v>-1.47284</c:v>
                </c:pt>
                <c:pt idx="928">
                  <c:v>-1.46145</c:v>
                </c:pt>
                <c:pt idx="929">
                  <c:v>-1.46119</c:v>
                </c:pt>
                <c:pt idx="930">
                  <c:v>-1.47473</c:v>
                </c:pt>
                <c:pt idx="931">
                  <c:v>-1.49635</c:v>
                </c:pt>
                <c:pt idx="932">
                  <c:v>-1.52019</c:v>
                </c:pt>
                <c:pt idx="933">
                  <c:v>-1.53155</c:v>
                </c:pt>
                <c:pt idx="934">
                  <c:v>-1.52245</c:v>
                </c:pt>
                <c:pt idx="935">
                  <c:v>-1.4985</c:v>
                </c:pt>
                <c:pt idx="936">
                  <c:v>-1.46153</c:v>
                </c:pt>
                <c:pt idx="937">
                  <c:v>-1.4146</c:v>
                </c:pt>
                <c:pt idx="938">
                  <c:v>-1.36198</c:v>
                </c:pt>
                <c:pt idx="939">
                  <c:v>-1.30944</c:v>
                </c:pt>
                <c:pt idx="940">
                  <c:v>-1.25628</c:v>
                </c:pt>
                <c:pt idx="941">
                  <c:v>-1.20702</c:v>
                </c:pt>
                <c:pt idx="942">
                  <c:v>-1.16916</c:v>
                </c:pt>
                <c:pt idx="943">
                  <c:v>-1.13878</c:v>
                </c:pt>
                <c:pt idx="944">
                  <c:v>-1.11413</c:v>
                </c:pt>
                <c:pt idx="945">
                  <c:v>-1.09434</c:v>
                </c:pt>
                <c:pt idx="946">
                  <c:v>-1.07629</c:v>
                </c:pt>
                <c:pt idx="947">
                  <c:v>-1.05792</c:v>
                </c:pt>
                <c:pt idx="948">
                  <c:v>-1.0395</c:v>
                </c:pt>
                <c:pt idx="949">
                  <c:v>-1.02581</c:v>
                </c:pt>
                <c:pt idx="950">
                  <c:v>-1.01256</c:v>
                </c:pt>
                <c:pt idx="951">
                  <c:v>-1.00136</c:v>
                </c:pt>
                <c:pt idx="952">
                  <c:v>-0.995855</c:v>
                </c:pt>
                <c:pt idx="953">
                  <c:v>-0.997972</c:v>
                </c:pt>
                <c:pt idx="954">
                  <c:v>-1.0058</c:v>
                </c:pt>
                <c:pt idx="955">
                  <c:v>-1.01968</c:v>
                </c:pt>
                <c:pt idx="956">
                  <c:v>-1.04061</c:v>
                </c:pt>
                <c:pt idx="957">
                  <c:v>-1.0635</c:v>
                </c:pt>
                <c:pt idx="958">
                  <c:v>-1.08657</c:v>
                </c:pt>
                <c:pt idx="959">
                  <c:v>-1.10949</c:v>
                </c:pt>
                <c:pt idx="960">
                  <c:v>-1.12309</c:v>
                </c:pt>
                <c:pt idx="961">
                  <c:v>-1.12</c:v>
                </c:pt>
                <c:pt idx="962">
                  <c:v>-1.10072</c:v>
                </c:pt>
                <c:pt idx="963">
                  <c:v>-1.07158</c:v>
                </c:pt>
                <c:pt idx="964">
                  <c:v>-1.03635</c:v>
                </c:pt>
                <c:pt idx="965">
                  <c:v>-1.00285</c:v>
                </c:pt>
                <c:pt idx="966">
                  <c:v>-0.979142</c:v>
                </c:pt>
                <c:pt idx="967">
                  <c:v>-0.958793</c:v>
                </c:pt>
                <c:pt idx="968">
                  <c:v>-0.939382</c:v>
                </c:pt>
                <c:pt idx="969">
                  <c:v>-0.921689</c:v>
                </c:pt>
                <c:pt idx="970">
                  <c:v>-0.901747</c:v>
                </c:pt>
                <c:pt idx="971">
                  <c:v>-0.877946</c:v>
                </c:pt>
                <c:pt idx="972">
                  <c:v>-0.851114</c:v>
                </c:pt>
                <c:pt idx="973">
                  <c:v>-0.821674</c:v>
                </c:pt>
                <c:pt idx="974">
                  <c:v>-0.784751</c:v>
                </c:pt>
                <c:pt idx="975">
                  <c:v>-0.745415</c:v>
                </c:pt>
                <c:pt idx="976">
                  <c:v>-0.711242</c:v>
                </c:pt>
                <c:pt idx="977">
                  <c:v>-0.682434</c:v>
                </c:pt>
                <c:pt idx="978">
                  <c:v>-0.659901</c:v>
                </c:pt>
                <c:pt idx="979">
                  <c:v>-0.643255</c:v>
                </c:pt>
                <c:pt idx="980">
                  <c:v>-0.629498</c:v>
                </c:pt>
                <c:pt idx="981">
                  <c:v>-0.610342</c:v>
                </c:pt>
                <c:pt idx="982">
                  <c:v>-0.584303</c:v>
                </c:pt>
                <c:pt idx="983">
                  <c:v>-0.550571</c:v>
                </c:pt>
                <c:pt idx="984">
                  <c:v>-0.50372</c:v>
                </c:pt>
                <c:pt idx="985">
                  <c:v>-0.448824</c:v>
                </c:pt>
                <c:pt idx="986">
                  <c:v>-0.395206</c:v>
                </c:pt>
                <c:pt idx="987">
                  <c:v>-0.346281</c:v>
                </c:pt>
                <c:pt idx="988">
                  <c:v>-0.305101</c:v>
                </c:pt>
                <c:pt idx="989">
                  <c:v>-0.275836</c:v>
                </c:pt>
                <c:pt idx="990">
                  <c:v>-0.257413</c:v>
                </c:pt>
                <c:pt idx="991">
                  <c:v>-0.241238</c:v>
                </c:pt>
                <c:pt idx="992">
                  <c:v>-0.227571</c:v>
                </c:pt>
                <c:pt idx="993">
                  <c:v>-0.214222</c:v>
                </c:pt>
                <c:pt idx="994">
                  <c:v>-0.192576</c:v>
                </c:pt>
                <c:pt idx="995">
                  <c:v>-0.15669</c:v>
                </c:pt>
                <c:pt idx="996">
                  <c:v>-0.106229</c:v>
                </c:pt>
                <c:pt idx="997">
                  <c:v>-0.04127</c:v>
                </c:pt>
                <c:pt idx="998">
                  <c:v>0.0348455</c:v>
                </c:pt>
                <c:pt idx="999">
                  <c:v>0.109126</c:v>
                </c:pt>
                <c:pt idx="1000">
                  <c:v>0.172214</c:v>
                </c:pt>
                <c:pt idx="1001">
                  <c:v>0.225937</c:v>
                </c:pt>
                <c:pt idx="1002">
                  <c:v>0.269209</c:v>
                </c:pt>
                <c:pt idx="1003">
                  <c:v>0.303492</c:v>
                </c:pt>
                <c:pt idx="1004">
                  <c:v>0.332812</c:v>
                </c:pt>
                <c:pt idx="1005">
                  <c:v>0.36143</c:v>
                </c:pt>
                <c:pt idx="1006">
                  <c:v>0.388451</c:v>
                </c:pt>
                <c:pt idx="1007">
                  <c:v>0.417461</c:v>
                </c:pt>
                <c:pt idx="1008">
                  <c:v>0.455786</c:v>
                </c:pt>
                <c:pt idx="1009">
                  <c:v>0.503707</c:v>
                </c:pt>
                <c:pt idx="1010">
                  <c:v>0.55993</c:v>
                </c:pt>
                <c:pt idx="1011">
                  <c:v>0.626987</c:v>
                </c:pt>
                <c:pt idx="1012">
                  <c:v>0.700151</c:v>
                </c:pt>
                <c:pt idx="1013">
                  <c:v>0.772277</c:v>
                </c:pt>
                <c:pt idx="1014">
                  <c:v>0.838733</c:v>
                </c:pt>
                <c:pt idx="1015">
                  <c:v>0.895488</c:v>
                </c:pt>
                <c:pt idx="1016">
                  <c:v>0.937837</c:v>
                </c:pt>
                <c:pt idx="1017">
                  <c:v>0.965674</c:v>
                </c:pt>
                <c:pt idx="1018">
                  <c:v>0.986054</c:v>
                </c:pt>
                <c:pt idx="1019">
                  <c:v>1.00204</c:v>
                </c:pt>
                <c:pt idx="1020">
                  <c:v>1.01644</c:v>
                </c:pt>
                <c:pt idx="1021">
                  <c:v>1.03212</c:v>
                </c:pt>
                <c:pt idx="1022">
                  <c:v>1.05021</c:v>
                </c:pt>
                <c:pt idx="1023">
                  <c:v>1.06965</c:v>
                </c:pt>
                <c:pt idx="1024">
                  <c:v>1.09216</c:v>
                </c:pt>
                <c:pt idx="1025">
                  <c:v>1.11918</c:v>
                </c:pt>
                <c:pt idx="1026">
                  <c:v>1.1422</c:v>
                </c:pt>
                <c:pt idx="1027">
                  <c:v>1.15476</c:v>
                </c:pt>
                <c:pt idx="1028">
                  <c:v>1.15213</c:v>
                </c:pt>
                <c:pt idx="1029">
                  <c:v>1.131</c:v>
                </c:pt>
                <c:pt idx="1030">
                  <c:v>1.09552</c:v>
                </c:pt>
                <c:pt idx="1031">
                  <c:v>1.05518</c:v>
                </c:pt>
                <c:pt idx="1032">
                  <c:v>1.02057</c:v>
                </c:pt>
                <c:pt idx="1033">
                  <c:v>0.994058</c:v>
                </c:pt>
                <c:pt idx="1034">
                  <c:v>0.981642</c:v>
                </c:pt>
                <c:pt idx="1035">
                  <c:v>0.984636</c:v>
                </c:pt>
                <c:pt idx="1036">
                  <c:v>1.00076</c:v>
                </c:pt>
                <c:pt idx="1037">
                  <c:v>1.02763</c:v>
                </c:pt>
                <c:pt idx="1038">
                  <c:v>1.06237</c:v>
                </c:pt>
                <c:pt idx="1039">
                  <c:v>1.10118</c:v>
                </c:pt>
                <c:pt idx="1040">
                  <c:v>1.13639</c:v>
                </c:pt>
                <c:pt idx="1041">
                  <c:v>1.16654</c:v>
                </c:pt>
                <c:pt idx="1042">
                  <c:v>1.19299</c:v>
                </c:pt>
                <c:pt idx="1043">
                  <c:v>1.21046</c:v>
                </c:pt>
                <c:pt idx="1044">
                  <c:v>1.22119</c:v>
                </c:pt>
                <c:pt idx="1045">
                  <c:v>1.22959</c:v>
                </c:pt>
                <c:pt idx="1046">
                  <c:v>1.23994</c:v>
                </c:pt>
                <c:pt idx="1047">
                  <c:v>1.25559</c:v>
                </c:pt>
                <c:pt idx="1048">
                  <c:v>1.28456</c:v>
                </c:pt>
                <c:pt idx="1049">
                  <c:v>1.33089</c:v>
                </c:pt>
                <c:pt idx="1050">
                  <c:v>1.38957</c:v>
                </c:pt>
                <c:pt idx="1051">
                  <c:v>1.459</c:v>
                </c:pt>
                <c:pt idx="1052">
                  <c:v>1.53778</c:v>
                </c:pt>
                <c:pt idx="1053">
                  <c:v>1.61773</c:v>
                </c:pt>
                <c:pt idx="1054">
                  <c:v>1.68951</c:v>
                </c:pt>
                <c:pt idx="1055">
                  <c:v>1.74626</c:v>
                </c:pt>
                <c:pt idx="1056">
                  <c:v>1.78223</c:v>
                </c:pt>
                <c:pt idx="1057">
                  <c:v>1.78982</c:v>
                </c:pt>
                <c:pt idx="1058">
                  <c:v>1.77662</c:v>
                </c:pt>
                <c:pt idx="1059">
                  <c:v>1.75497</c:v>
                </c:pt>
                <c:pt idx="1060">
                  <c:v>1.73383</c:v>
                </c:pt>
                <c:pt idx="1061">
                  <c:v>1.72098</c:v>
                </c:pt>
                <c:pt idx="1062">
                  <c:v>1.71999</c:v>
                </c:pt>
                <c:pt idx="1063">
                  <c:v>1.72854</c:v>
                </c:pt>
                <c:pt idx="1064">
                  <c:v>1.73582</c:v>
                </c:pt>
                <c:pt idx="1065">
                  <c:v>1.73879</c:v>
                </c:pt>
                <c:pt idx="1066">
                  <c:v>1.73298</c:v>
                </c:pt>
                <c:pt idx="1067">
                  <c:v>1.70887</c:v>
                </c:pt>
                <c:pt idx="1068">
                  <c:v>1.66418</c:v>
                </c:pt>
                <c:pt idx="1069">
                  <c:v>1.60122</c:v>
                </c:pt>
                <c:pt idx="1070">
                  <c:v>1.52337</c:v>
                </c:pt>
                <c:pt idx="1071">
                  <c:v>1.43485</c:v>
                </c:pt>
                <c:pt idx="1072">
                  <c:v>1.34484</c:v>
                </c:pt>
                <c:pt idx="1073">
                  <c:v>1.25973</c:v>
                </c:pt>
                <c:pt idx="1074">
                  <c:v>1.17867</c:v>
                </c:pt>
                <c:pt idx="1075">
                  <c:v>1.10558</c:v>
                </c:pt>
                <c:pt idx="1076">
                  <c:v>1.04114</c:v>
                </c:pt>
                <c:pt idx="1077">
                  <c:v>0.980503</c:v>
                </c:pt>
                <c:pt idx="1078">
                  <c:v>0.920402</c:v>
                </c:pt>
                <c:pt idx="1079">
                  <c:v>0.860965</c:v>
                </c:pt>
                <c:pt idx="1080">
                  <c:v>0.79969</c:v>
                </c:pt>
                <c:pt idx="1081">
                  <c:v>0.734644</c:v>
                </c:pt>
                <c:pt idx="1082">
                  <c:v>0.672222</c:v>
                </c:pt>
                <c:pt idx="1083">
                  <c:v>0.615077</c:v>
                </c:pt>
                <c:pt idx="1084">
                  <c:v>0.560044</c:v>
                </c:pt>
                <c:pt idx="1085">
                  <c:v>0.511081</c:v>
                </c:pt>
                <c:pt idx="1086">
                  <c:v>0.470391</c:v>
                </c:pt>
                <c:pt idx="1087">
                  <c:v>0.440732</c:v>
                </c:pt>
                <c:pt idx="1088">
                  <c:v>0.4275</c:v>
                </c:pt>
                <c:pt idx="1089">
                  <c:v>0.435518</c:v>
                </c:pt>
                <c:pt idx="1090">
                  <c:v>0.458536</c:v>
                </c:pt>
                <c:pt idx="1091">
                  <c:v>0.487068</c:v>
                </c:pt>
                <c:pt idx="1092">
                  <c:v>0.516918</c:v>
                </c:pt>
                <c:pt idx="1093">
                  <c:v>0.542546</c:v>
                </c:pt>
                <c:pt idx="1094">
                  <c:v>0.559572</c:v>
                </c:pt>
                <c:pt idx="1095">
                  <c:v>0.569894</c:v>
                </c:pt>
                <c:pt idx="1096">
                  <c:v>0.575832</c:v>
                </c:pt>
                <c:pt idx="1097">
                  <c:v>0.576522</c:v>
                </c:pt>
                <c:pt idx="1098">
                  <c:v>0.571266</c:v>
                </c:pt>
                <c:pt idx="1099">
                  <c:v>0.566247</c:v>
                </c:pt>
                <c:pt idx="1100">
                  <c:v>0.563726</c:v>
                </c:pt>
                <c:pt idx="1101">
                  <c:v>0.563609</c:v>
                </c:pt>
                <c:pt idx="1102">
                  <c:v>0.567994</c:v>
                </c:pt>
                <c:pt idx="1103">
                  <c:v>0.576263</c:v>
                </c:pt>
                <c:pt idx="1104">
                  <c:v>0.582031</c:v>
                </c:pt>
                <c:pt idx="1105">
                  <c:v>0.581268</c:v>
                </c:pt>
                <c:pt idx="1106">
                  <c:v>0.576021</c:v>
                </c:pt>
                <c:pt idx="1107">
                  <c:v>0.560881</c:v>
                </c:pt>
                <c:pt idx="1108">
                  <c:v>0.532545</c:v>
                </c:pt>
                <c:pt idx="1109">
                  <c:v>0.496237</c:v>
                </c:pt>
                <c:pt idx="1110">
                  <c:v>0.453875</c:v>
                </c:pt>
                <c:pt idx="1111">
                  <c:v>0.406242</c:v>
                </c:pt>
                <c:pt idx="1112">
                  <c:v>0.35449</c:v>
                </c:pt>
                <c:pt idx="1113">
                  <c:v>0.298143</c:v>
                </c:pt>
                <c:pt idx="1114">
                  <c:v>0.232796</c:v>
                </c:pt>
                <c:pt idx="1115">
                  <c:v>0.156783</c:v>
                </c:pt>
                <c:pt idx="1116">
                  <c:v>0.0764749</c:v>
                </c:pt>
                <c:pt idx="1117">
                  <c:v>-0.00454667</c:v>
                </c:pt>
                <c:pt idx="1118">
                  <c:v>-0.0842013</c:v>
                </c:pt>
                <c:pt idx="1119">
                  <c:v>-0.160685</c:v>
                </c:pt>
                <c:pt idx="1120">
                  <c:v>-0.233774</c:v>
                </c:pt>
                <c:pt idx="1121">
                  <c:v>-0.306004</c:v>
                </c:pt>
                <c:pt idx="1122">
                  <c:v>-0.37742</c:v>
                </c:pt>
                <c:pt idx="1123">
                  <c:v>-0.443128</c:v>
                </c:pt>
                <c:pt idx="1124">
                  <c:v>-0.503037</c:v>
                </c:pt>
                <c:pt idx="1125">
                  <c:v>-0.560208</c:v>
                </c:pt>
                <c:pt idx="1126">
                  <c:v>-0.615979</c:v>
                </c:pt>
                <c:pt idx="1127">
                  <c:v>-0.672054</c:v>
                </c:pt>
                <c:pt idx="1128">
                  <c:v>-0.727632</c:v>
                </c:pt>
                <c:pt idx="1129">
                  <c:v>-0.780452</c:v>
                </c:pt>
                <c:pt idx="1130">
                  <c:v>-0.824814</c:v>
                </c:pt>
                <c:pt idx="1131">
                  <c:v>-0.861262</c:v>
                </c:pt>
                <c:pt idx="1132">
                  <c:v>-0.890685</c:v>
                </c:pt>
                <c:pt idx="1133">
                  <c:v>-0.911898</c:v>
                </c:pt>
                <c:pt idx="1134">
                  <c:v>-0.926567</c:v>
                </c:pt>
                <c:pt idx="1135">
                  <c:v>-0.936011</c:v>
                </c:pt>
                <c:pt idx="1136">
                  <c:v>-0.941384</c:v>
                </c:pt>
                <c:pt idx="1137">
                  <c:v>-0.941448</c:v>
                </c:pt>
                <c:pt idx="1138">
                  <c:v>-0.936721</c:v>
                </c:pt>
                <c:pt idx="1139">
                  <c:v>-0.928172</c:v>
                </c:pt>
                <c:pt idx="1140">
                  <c:v>-0.911602</c:v>
                </c:pt>
                <c:pt idx="1141">
                  <c:v>-0.891396</c:v>
                </c:pt>
                <c:pt idx="1142">
                  <c:v>-0.86948</c:v>
                </c:pt>
                <c:pt idx="1143">
                  <c:v>-0.849201</c:v>
                </c:pt>
                <c:pt idx="1144">
                  <c:v>-0.832224</c:v>
                </c:pt>
                <c:pt idx="1145">
                  <c:v>-0.818428</c:v>
                </c:pt>
                <c:pt idx="1146">
                  <c:v>-0.807224</c:v>
                </c:pt>
                <c:pt idx="1147">
                  <c:v>-0.795164</c:v>
                </c:pt>
                <c:pt idx="1148">
                  <c:v>-0.786881</c:v>
                </c:pt>
                <c:pt idx="1149">
                  <c:v>-0.782148</c:v>
                </c:pt>
                <c:pt idx="1150">
                  <c:v>-0.778579</c:v>
                </c:pt>
                <c:pt idx="1151">
                  <c:v>-0.773608</c:v>
                </c:pt>
                <c:pt idx="1152">
                  <c:v>-0.764551</c:v>
                </c:pt>
                <c:pt idx="1153">
                  <c:v>-0.751377</c:v>
                </c:pt>
                <c:pt idx="1154">
                  <c:v>-0.737621</c:v>
                </c:pt>
                <c:pt idx="1155">
                  <c:v>-0.731239</c:v>
                </c:pt>
                <c:pt idx="1156">
                  <c:v>-0.735038</c:v>
                </c:pt>
                <c:pt idx="1157">
                  <c:v>-0.746134</c:v>
                </c:pt>
                <c:pt idx="1158">
                  <c:v>-0.761758</c:v>
                </c:pt>
                <c:pt idx="1159">
                  <c:v>-0.777095</c:v>
                </c:pt>
                <c:pt idx="1160">
                  <c:v>-0.786111</c:v>
                </c:pt>
                <c:pt idx="1161">
                  <c:v>-0.787331</c:v>
                </c:pt>
                <c:pt idx="1162">
                  <c:v>-0.782674</c:v>
                </c:pt>
                <c:pt idx="1163">
                  <c:v>-0.772272</c:v>
                </c:pt>
                <c:pt idx="1164">
                  <c:v>-0.758014</c:v>
                </c:pt>
                <c:pt idx="1165">
                  <c:v>-0.747364</c:v>
                </c:pt>
                <c:pt idx="1166">
                  <c:v>-0.743581</c:v>
                </c:pt>
                <c:pt idx="1167">
                  <c:v>-0.748594</c:v>
                </c:pt>
                <c:pt idx="1168">
                  <c:v>-0.764647</c:v>
                </c:pt>
                <c:pt idx="1169">
                  <c:v>-0.78953</c:v>
                </c:pt>
                <c:pt idx="1170">
                  <c:v>-0.819308</c:v>
                </c:pt>
                <c:pt idx="1171">
                  <c:v>-0.848989</c:v>
                </c:pt>
                <c:pt idx="1172">
                  <c:v>-0.877635</c:v>
                </c:pt>
                <c:pt idx="1173">
                  <c:v>-0.899134</c:v>
                </c:pt>
                <c:pt idx="1174">
                  <c:v>-0.908646</c:v>
                </c:pt>
                <c:pt idx="1175">
                  <c:v>-0.905572</c:v>
                </c:pt>
                <c:pt idx="1176">
                  <c:v>-0.891815</c:v>
                </c:pt>
                <c:pt idx="1177">
                  <c:v>-0.87029</c:v>
                </c:pt>
                <c:pt idx="1178">
                  <c:v>-0.845349</c:v>
                </c:pt>
                <c:pt idx="1179">
                  <c:v>-0.82169</c:v>
                </c:pt>
                <c:pt idx="1180">
                  <c:v>-0.798015</c:v>
                </c:pt>
                <c:pt idx="1181">
                  <c:v>-0.774162</c:v>
                </c:pt>
                <c:pt idx="1182">
                  <c:v>-0.755835</c:v>
                </c:pt>
                <c:pt idx="1183">
                  <c:v>-0.745815</c:v>
                </c:pt>
                <c:pt idx="1184">
                  <c:v>-0.745761</c:v>
                </c:pt>
                <c:pt idx="1185">
                  <c:v>-0.754093</c:v>
                </c:pt>
                <c:pt idx="1186">
                  <c:v>-0.765327</c:v>
                </c:pt>
                <c:pt idx="1187">
                  <c:v>-0.769288</c:v>
                </c:pt>
                <c:pt idx="1188">
                  <c:v>-0.759828</c:v>
                </c:pt>
                <c:pt idx="1189">
                  <c:v>-0.737001</c:v>
                </c:pt>
                <c:pt idx="1190">
                  <c:v>-0.701546</c:v>
                </c:pt>
                <c:pt idx="1191">
                  <c:v>-0.657397</c:v>
                </c:pt>
                <c:pt idx="1192">
                  <c:v>-0.611443</c:v>
                </c:pt>
                <c:pt idx="1193">
                  <c:v>-0.567599</c:v>
                </c:pt>
                <c:pt idx="1194">
                  <c:v>-0.529511</c:v>
                </c:pt>
                <c:pt idx="1195">
                  <c:v>-0.500474</c:v>
                </c:pt>
                <c:pt idx="1196">
                  <c:v>-0.481608</c:v>
                </c:pt>
                <c:pt idx="1197">
                  <c:v>-0.467893</c:v>
                </c:pt>
                <c:pt idx="1198">
                  <c:v>-0.454261</c:v>
                </c:pt>
                <c:pt idx="1199">
                  <c:v>-0.436464</c:v>
                </c:pt>
                <c:pt idx="1200">
                  <c:v>-0.409704</c:v>
                </c:pt>
                <c:pt idx="1201">
                  <c:v>-0.372524</c:v>
                </c:pt>
                <c:pt idx="1202">
                  <c:v>-0.32483</c:v>
                </c:pt>
                <c:pt idx="1203">
                  <c:v>-0.269137</c:v>
                </c:pt>
                <c:pt idx="1204">
                  <c:v>-0.207624</c:v>
                </c:pt>
                <c:pt idx="1205">
                  <c:v>-0.14614</c:v>
                </c:pt>
                <c:pt idx="1206">
                  <c:v>-0.0908533</c:v>
                </c:pt>
                <c:pt idx="1207">
                  <c:v>-0.0412316</c:v>
                </c:pt>
                <c:pt idx="1208">
                  <c:v>0.00309801</c:v>
                </c:pt>
                <c:pt idx="1209">
                  <c:v>0.0471777</c:v>
                </c:pt>
                <c:pt idx="1210">
                  <c:v>0.0938602</c:v>
                </c:pt>
                <c:pt idx="1211">
                  <c:v>0.143682</c:v>
                </c:pt>
                <c:pt idx="1212">
                  <c:v>0.194749</c:v>
                </c:pt>
                <c:pt idx="1213">
                  <c:v>0.243262</c:v>
                </c:pt>
                <c:pt idx="1214">
                  <c:v>0.291899</c:v>
                </c:pt>
                <c:pt idx="1215">
                  <c:v>0.341631</c:v>
                </c:pt>
                <c:pt idx="1216">
                  <c:v>0.393907</c:v>
                </c:pt>
                <c:pt idx="1217">
                  <c:v>0.447403</c:v>
                </c:pt>
                <c:pt idx="1218">
                  <c:v>0.499159</c:v>
                </c:pt>
                <c:pt idx="1219">
                  <c:v>0.544003</c:v>
                </c:pt>
                <c:pt idx="1220">
                  <c:v>0.57842</c:v>
                </c:pt>
                <c:pt idx="1221">
                  <c:v>0.603811</c:v>
                </c:pt>
                <c:pt idx="1222">
                  <c:v>0.619841</c:v>
                </c:pt>
                <c:pt idx="1223">
                  <c:v>0.625382</c:v>
                </c:pt>
                <c:pt idx="1224">
                  <c:v>0.622557</c:v>
                </c:pt>
                <c:pt idx="1225">
                  <c:v>0.612512</c:v>
                </c:pt>
                <c:pt idx="1226">
                  <c:v>0.597593</c:v>
                </c:pt>
                <c:pt idx="1227">
                  <c:v>0.582486</c:v>
                </c:pt>
                <c:pt idx="1228">
                  <c:v>0.572408</c:v>
                </c:pt>
                <c:pt idx="1229">
                  <c:v>0.56945</c:v>
                </c:pt>
                <c:pt idx="1230">
                  <c:v>0.573998</c:v>
                </c:pt>
                <c:pt idx="1231">
                  <c:v>0.585983</c:v>
                </c:pt>
                <c:pt idx="1232">
                  <c:v>0.60288</c:v>
                </c:pt>
                <c:pt idx="1233">
                  <c:v>0.618114</c:v>
                </c:pt>
                <c:pt idx="1234">
                  <c:v>0.626653</c:v>
                </c:pt>
                <c:pt idx="1235">
                  <c:v>0.625316</c:v>
                </c:pt>
                <c:pt idx="1236">
                  <c:v>0.613112</c:v>
                </c:pt>
                <c:pt idx="1237">
                  <c:v>0.593605</c:v>
                </c:pt>
                <c:pt idx="1238">
                  <c:v>0.573897</c:v>
                </c:pt>
                <c:pt idx="1239">
                  <c:v>0.558414</c:v>
                </c:pt>
                <c:pt idx="1240">
                  <c:v>0.547025</c:v>
                </c:pt>
                <c:pt idx="1241">
                  <c:v>0.540315</c:v>
                </c:pt>
                <c:pt idx="1242">
                  <c:v>0.540247</c:v>
                </c:pt>
                <c:pt idx="1243">
                  <c:v>0.547976</c:v>
                </c:pt>
                <c:pt idx="1244">
                  <c:v>0.565274</c:v>
                </c:pt>
                <c:pt idx="1245">
                  <c:v>0.594007</c:v>
                </c:pt>
                <c:pt idx="1246">
                  <c:v>0.631345</c:v>
                </c:pt>
                <c:pt idx="1247">
                  <c:v>0.6702</c:v>
                </c:pt>
                <c:pt idx="1248">
                  <c:v>0.709372</c:v>
                </c:pt>
                <c:pt idx="1249">
                  <c:v>0.746901</c:v>
                </c:pt>
                <c:pt idx="1250">
                  <c:v>0.782535</c:v>
                </c:pt>
                <c:pt idx="1251">
                  <c:v>0.819759</c:v>
                </c:pt>
                <c:pt idx="1252">
                  <c:v>0.85978</c:v>
                </c:pt>
                <c:pt idx="1253">
                  <c:v>0.902264</c:v>
                </c:pt>
                <c:pt idx="1254">
                  <c:v>0.947024</c:v>
                </c:pt>
                <c:pt idx="1255">
                  <c:v>0.995853</c:v>
                </c:pt>
                <c:pt idx="1256">
                  <c:v>1.04816</c:v>
                </c:pt>
                <c:pt idx="1257">
                  <c:v>1.10232</c:v>
                </c:pt>
                <c:pt idx="1258">
                  <c:v>1.15718</c:v>
                </c:pt>
                <c:pt idx="1259">
                  <c:v>1.21046</c:v>
                </c:pt>
                <c:pt idx="1260">
                  <c:v>1.25997</c:v>
                </c:pt>
                <c:pt idx="1261">
                  <c:v>1.30472</c:v>
                </c:pt>
                <c:pt idx="1262">
                  <c:v>1.34309</c:v>
                </c:pt>
                <c:pt idx="1263">
                  <c:v>1.3728</c:v>
                </c:pt>
                <c:pt idx="1264">
                  <c:v>1.39243</c:v>
                </c:pt>
                <c:pt idx="1265">
                  <c:v>1.40473</c:v>
                </c:pt>
                <c:pt idx="1266">
                  <c:v>1.41076</c:v>
                </c:pt>
                <c:pt idx="1267">
                  <c:v>1.41293</c:v>
                </c:pt>
                <c:pt idx="1268">
                  <c:v>1.4115</c:v>
                </c:pt>
                <c:pt idx="1269">
                  <c:v>1.40524</c:v>
                </c:pt>
                <c:pt idx="1270">
                  <c:v>1.39122</c:v>
                </c:pt>
                <c:pt idx="1271">
                  <c:v>1.36952</c:v>
                </c:pt>
                <c:pt idx="1272">
                  <c:v>1.34255</c:v>
                </c:pt>
                <c:pt idx="1273">
                  <c:v>1.3096</c:v>
                </c:pt>
                <c:pt idx="1274">
                  <c:v>1.27082</c:v>
                </c:pt>
                <c:pt idx="1275">
                  <c:v>1.2254</c:v>
                </c:pt>
                <c:pt idx="1276">
                  <c:v>1.17099</c:v>
                </c:pt>
                <c:pt idx="1277">
                  <c:v>1.10992</c:v>
                </c:pt>
                <c:pt idx="1278">
                  <c:v>1.04764</c:v>
                </c:pt>
                <c:pt idx="1279">
                  <c:v>0.9906</c:v>
                </c:pt>
                <c:pt idx="1280">
                  <c:v>0.93887</c:v>
                </c:pt>
                <c:pt idx="1281">
                  <c:v>0.89325</c:v>
                </c:pt>
                <c:pt idx="1282">
                  <c:v>0.851493</c:v>
                </c:pt>
                <c:pt idx="1283">
                  <c:v>0.809554</c:v>
                </c:pt>
                <c:pt idx="1284">
                  <c:v>0.768855</c:v>
                </c:pt>
                <c:pt idx="1285">
                  <c:v>0.729431</c:v>
                </c:pt>
                <c:pt idx="1286">
                  <c:v>0.693172</c:v>
                </c:pt>
                <c:pt idx="1287">
                  <c:v>0.660748</c:v>
                </c:pt>
                <c:pt idx="1288">
                  <c:v>0.634027</c:v>
                </c:pt>
                <c:pt idx="1289">
                  <c:v>0.614773</c:v>
                </c:pt>
                <c:pt idx="1290">
                  <c:v>0.600116</c:v>
                </c:pt>
                <c:pt idx="1291">
                  <c:v>0.590908</c:v>
                </c:pt>
                <c:pt idx="1292">
                  <c:v>0.582544</c:v>
                </c:pt>
                <c:pt idx="1293">
                  <c:v>0.573694</c:v>
                </c:pt>
                <c:pt idx="1294">
                  <c:v>0.563923</c:v>
                </c:pt>
                <c:pt idx="1295">
                  <c:v>0.553999</c:v>
                </c:pt>
                <c:pt idx="1296">
                  <c:v>0.546593</c:v>
                </c:pt>
                <c:pt idx="1297">
                  <c:v>0.541342</c:v>
                </c:pt>
                <c:pt idx="1298">
                  <c:v>0.541047</c:v>
                </c:pt>
                <c:pt idx="1299">
                  <c:v>0.546997</c:v>
                </c:pt>
                <c:pt idx="1300">
                  <c:v>0.562205</c:v>
                </c:pt>
                <c:pt idx="1301">
                  <c:v>0.589856</c:v>
                </c:pt>
                <c:pt idx="1302">
                  <c:v>0.626999</c:v>
                </c:pt>
                <c:pt idx="1303">
                  <c:v>0.668908</c:v>
                </c:pt>
                <c:pt idx="1304">
                  <c:v>0.707023</c:v>
                </c:pt>
                <c:pt idx="1305">
                  <c:v>0.735855</c:v>
                </c:pt>
                <c:pt idx="1306">
                  <c:v>0.754506</c:v>
                </c:pt>
                <c:pt idx="1307">
                  <c:v>0.763382</c:v>
                </c:pt>
                <c:pt idx="1308">
                  <c:v>0.768089</c:v>
                </c:pt>
                <c:pt idx="1309">
                  <c:v>0.767236</c:v>
                </c:pt>
                <c:pt idx="1310">
                  <c:v>0.760639</c:v>
                </c:pt>
                <c:pt idx="1311">
                  <c:v>0.746984</c:v>
                </c:pt>
                <c:pt idx="1312">
                  <c:v>0.726139</c:v>
                </c:pt>
                <c:pt idx="1313">
                  <c:v>0.699479</c:v>
                </c:pt>
                <c:pt idx="1314">
                  <c:v>0.668286</c:v>
                </c:pt>
                <c:pt idx="1315">
                  <c:v>0.636531</c:v>
                </c:pt>
                <c:pt idx="1316">
                  <c:v>0.601705</c:v>
                </c:pt>
                <c:pt idx="1317">
                  <c:v>0.564888</c:v>
                </c:pt>
                <c:pt idx="1318">
                  <c:v>0.525655</c:v>
                </c:pt>
                <c:pt idx="1319">
                  <c:v>0.481202</c:v>
                </c:pt>
                <c:pt idx="1320">
                  <c:v>0.431143</c:v>
                </c:pt>
                <c:pt idx="1321">
                  <c:v>0.372402</c:v>
                </c:pt>
                <c:pt idx="1322">
                  <c:v>0.307194</c:v>
                </c:pt>
                <c:pt idx="1323">
                  <c:v>0.235608</c:v>
                </c:pt>
                <c:pt idx="1324">
                  <c:v>0.161603</c:v>
                </c:pt>
                <c:pt idx="1325">
                  <c:v>0.0882654</c:v>
                </c:pt>
                <c:pt idx="1326">
                  <c:v>0.0170424</c:v>
                </c:pt>
                <c:pt idx="1327">
                  <c:v>-0.0508145</c:v>
                </c:pt>
                <c:pt idx="1328">
                  <c:v>-0.113407</c:v>
                </c:pt>
                <c:pt idx="1329">
                  <c:v>-0.166376</c:v>
                </c:pt>
                <c:pt idx="1330">
                  <c:v>-0.209936</c:v>
                </c:pt>
                <c:pt idx="1331">
                  <c:v>-0.245674</c:v>
                </c:pt>
                <c:pt idx="1332">
                  <c:v>-0.276587</c:v>
                </c:pt>
                <c:pt idx="1333">
                  <c:v>-0.308624</c:v>
                </c:pt>
                <c:pt idx="1334">
                  <c:v>-0.343622</c:v>
                </c:pt>
                <c:pt idx="1335">
                  <c:v>-0.379599</c:v>
                </c:pt>
                <c:pt idx="1336">
                  <c:v>-0.411621</c:v>
                </c:pt>
                <c:pt idx="1337">
                  <c:v>-0.437819</c:v>
                </c:pt>
                <c:pt idx="1338">
                  <c:v>-0.456928</c:v>
                </c:pt>
                <c:pt idx="1339">
                  <c:v>-0.469757</c:v>
                </c:pt>
                <c:pt idx="1340">
                  <c:v>-0.47932</c:v>
                </c:pt>
                <c:pt idx="1341">
                  <c:v>-0.484922</c:v>
                </c:pt>
                <c:pt idx="1342">
                  <c:v>-0.486027</c:v>
                </c:pt>
                <c:pt idx="1343">
                  <c:v>-0.481754</c:v>
                </c:pt>
                <c:pt idx="1344">
                  <c:v>-0.474202</c:v>
                </c:pt>
                <c:pt idx="1345">
                  <c:v>-0.465639</c:v>
                </c:pt>
                <c:pt idx="1346">
                  <c:v>-0.45708</c:v>
                </c:pt>
                <c:pt idx="1347">
                  <c:v>-0.45103</c:v>
                </c:pt>
                <c:pt idx="1348">
                  <c:v>-0.447453</c:v>
                </c:pt>
                <c:pt idx="1349">
                  <c:v>-0.446709</c:v>
                </c:pt>
                <c:pt idx="1350">
                  <c:v>-0.449871</c:v>
                </c:pt>
                <c:pt idx="1351">
                  <c:v>-0.456071</c:v>
                </c:pt>
                <c:pt idx="1352">
                  <c:v>-0.463527</c:v>
                </c:pt>
                <c:pt idx="1353">
                  <c:v>-0.46819</c:v>
                </c:pt>
                <c:pt idx="1354">
                  <c:v>-0.470057</c:v>
                </c:pt>
                <c:pt idx="1355">
                  <c:v>-0.46674</c:v>
                </c:pt>
                <c:pt idx="1356">
                  <c:v>-0.45772</c:v>
                </c:pt>
                <c:pt idx="1357">
                  <c:v>-0.445134</c:v>
                </c:pt>
                <c:pt idx="1358">
                  <c:v>-0.429399</c:v>
                </c:pt>
                <c:pt idx="1359">
                  <c:v>-0.413872</c:v>
                </c:pt>
                <c:pt idx="1360">
                  <c:v>-0.403932</c:v>
                </c:pt>
                <c:pt idx="1361">
                  <c:v>-0.406715</c:v>
                </c:pt>
                <c:pt idx="1362">
                  <c:v>-0.425436</c:v>
                </c:pt>
                <c:pt idx="1363">
                  <c:v>-0.458105</c:v>
                </c:pt>
                <c:pt idx="1364">
                  <c:v>-0.500949</c:v>
                </c:pt>
                <c:pt idx="1365">
                  <c:v>-0.545187</c:v>
                </c:pt>
                <c:pt idx="1366">
                  <c:v>-0.585687</c:v>
                </c:pt>
                <c:pt idx="1367">
                  <c:v>-0.620738</c:v>
                </c:pt>
                <c:pt idx="1368">
                  <c:v>-0.650901</c:v>
                </c:pt>
                <c:pt idx="1369">
                  <c:v>-0.67439</c:v>
                </c:pt>
                <c:pt idx="1370">
                  <c:v>-0.690144</c:v>
                </c:pt>
                <c:pt idx="1371">
                  <c:v>-0.699923</c:v>
                </c:pt>
                <c:pt idx="1372">
                  <c:v>-0.703693</c:v>
                </c:pt>
                <c:pt idx="1373">
                  <c:v>-0.705362</c:v>
                </c:pt>
                <c:pt idx="1374">
                  <c:v>-0.711242</c:v>
                </c:pt>
                <c:pt idx="1375">
                  <c:v>-0.721887</c:v>
                </c:pt>
                <c:pt idx="1376">
                  <c:v>-0.736755</c:v>
                </c:pt>
                <c:pt idx="1377">
                  <c:v>-0.753403</c:v>
                </c:pt>
                <c:pt idx="1378">
                  <c:v>-0.769038</c:v>
                </c:pt>
                <c:pt idx="1379">
                  <c:v>-0.779076</c:v>
                </c:pt>
                <c:pt idx="1380">
                  <c:v>-0.782296</c:v>
                </c:pt>
                <c:pt idx="1381">
                  <c:v>-0.778577</c:v>
                </c:pt>
                <c:pt idx="1382">
                  <c:v>-0.767405</c:v>
                </c:pt>
                <c:pt idx="1383">
                  <c:v>-0.751223</c:v>
                </c:pt>
                <c:pt idx="1384">
                  <c:v>-0.733695</c:v>
                </c:pt>
                <c:pt idx="1385">
                  <c:v>-0.717059</c:v>
                </c:pt>
                <c:pt idx="1386">
                  <c:v>-0.701285</c:v>
                </c:pt>
                <c:pt idx="1387">
                  <c:v>-0.686327</c:v>
                </c:pt>
                <c:pt idx="1388">
                  <c:v>-0.673249</c:v>
                </c:pt>
                <c:pt idx="1389">
                  <c:v>-0.661693</c:v>
                </c:pt>
                <c:pt idx="1390">
                  <c:v>-0.65343</c:v>
                </c:pt>
                <c:pt idx="1391">
                  <c:v>-0.649873</c:v>
                </c:pt>
                <c:pt idx="1392">
                  <c:v>-0.647425</c:v>
                </c:pt>
                <c:pt idx="1393">
                  <c:v>-0.642296</c:v>
                </c:pt>
                <c:pt idx="1394">
                  <c:v>-0.633694</c:v>
                </c:pt>
                <c:pt idx="1395">
                  <c:v>-0.621945</c:v>
                </c:pt>
                <c:pt idx="1396">
                  <c:v>-0.60791</c:v>
                </c:pt>
                <c:pt idx="1397">
                  <c:v>-0.594685</c:v>
                </c:pt>
                <c:pt idx="1398">
                  <c:v>-0.583338</c:v>
                </c:pt>
                <c:pt idx="1399">
                  <c:v>-0.570893</c:v>
                </c:pt>
                <c:pt idx="1400">
                  <c:v>-0.556794</c:v>
                </c:pt>
                <c:pt idx="1401">
                  <c:v>-0.543264</c:v>
                </c:pt>
                <c:pt idx="1402">
                  <c:v>-0.531159</c:v>
                </c:pt>
                <c:pt idx="1403">
                  <c:v>-0.522269</c:v>
                </c:pt>
                <c:pt idx="1404">
                  <c:v>-0.516719</c:v>
                </c:pt>
                <c:pt idx="1405">
                  <c:v>-0.512167</c:v>
                </c:pt>
                <c:pt idx="1406">
                  <c:v>-0.503536</c:v>
                </c:pt>
                <c:pt idx="1407">
                  <c:v>-0.488777</c:v>
                </c:pt>
                <c:pt idx="1408">
                  <c:v>-0.468786</c:v>
                </c:pt>
                <c:pt idx="1409">
                  <c:v>-0.442232</c:v>
                </c:pt>
                <c:pt idx="1410">
                  <c:v>-0.411283</c:v>
                </c:pt>
                <c:pt idx="1411">
                  <c:v>-0.379448</c:v>
                </c:pt>
                <c:pt idx="1412">
                  <c:v>-0.347724</c:v>
                </c:pt>
                <c:pt idx="1413">
                  <c:v>-0.318226</c:v>
                </c:pt>
                <c:pt idx="1414">
                  <c:v>-0.291331</c:v>
                </c:pt>
                <c:pt idx="1415">
                  <c:v>-0.267131</c:v>
                </c:pt>
                <c:pt idx="1416">
                  <c:v>-0.242797</c:v>
                </c:pt>
                <c:pt idx="1417">
                  <c:v>-0.218764</c:v>
                </c:pt>
                <c:pt idx="1418">
                  <c:v>-0.196131</c:v>
                </c:pt>
                <c:pt idx="1419">
                  <c:v>-0.174357</c:v>
                </c:pt>
                <c:pt idx="1420">
                  <c:v>-0.153073</c:v>
                </c:pt>
                <c:pt idx="1421">
                  <c:v>-0.129987</c:v>
                </c:pt>
                <c:pt idx="1422">
                  <c:v>-0.103937</c:v>
                </c:pt>
                <c:pt idx="1423">
                  <c:v>-0.0727063</c:v>
                </c:pt>
                <c:pt idx="1424">
                  <c:v>-0.037992</c:v>
                </c:pt>
                <c:pt idx="1425">
                  <c:v>-0.00249976</c:v>
                </c:pt>
                <c:pt idx="1426">
                  <c:v>0.0344935</c:v>
                </c:pt>
                <c:pt idx="1427">
                  <c:v>0.0729283</c:v>
                </c:pt>
                <c:pt idx="1428">
                  <c:v>0.114008</c:v>
                </c:pt>
                <c:pt idx="1429">
                  <c:v>0.155996</c:v>
                </c:pt>
                <c:pt idx="1430">
                  <c:v>0.19706</c:v>
                </c:pt>
                <c:pt idx="1431">
                  <c:v>0.23047</c:v>
                </c:pt>
                <c:pt idx="1432">
                  <c:v>0.252134</c:v>
                </c:pt>
                <c:pt idx="1433">
                  <c:v>0.264836</c:v>
                </c:pt>
                <c:pt idx="1434">
                  <c:v>0.269183</c:v>
                </c:pt>
                <c:pt idx="1435">
                  <c:v>0.269987</c:v>
                </c:pt>
                <c:pt idx="1436">
                  <c:v>0.270268</c:v>
                </c:pt>
                <c:pt idx="1437">
                  <c:v>0.271875</c:v>
                </c:pt>
                <c:pt idx="1438">
                  <c:v>0.274501</c:v>
                </c:pt>
                <c:pt idx="1439">
                  <c:v>0.277357</c:v>
                </c:pt>
                <c:pt idx="1440">
                  <c:v>0.280924</c:v>
                </c:pt>
                <c:pt idx="1441">
                  <c:v>0.282238</c:v>
                </c:pt>
                <c:pt idx="1442">
                  <c:v>0.281015</c:v>
                </c:pt>
                <c:pt idx="1443">
                  <c:v>0.278313</c:v>
                </c:pt>
                <c:pt idx="1444">
                  <c:v>0.275202</c:v>
                </c:pt>
                <c:pt idx="1445">
                  <c:v>0.272648</c:v>
                </c:pt>
                <c:pt idx="1446">
                  <c:v>0.270948</c:v>
                </c:pt>
                <c:pt idx="1447">
                  <c:v>0.272631</c:v>
                </c:pt>
                <c:pt idx="1448">
                  <c:v>0.275769</c:v>
                </c:pt>
                <c:pt idx="1449">
                  <c:v>0.280945</c:v>
                </c:pt>
                <c:pt idx="1450">
                  <c:v>0.290473</c:v>
                </c:pt>
                <c:pt idx="1451">
                  <c:v>0.303397</c:v>
                </c:pt>
                <c:pt idx="1452">
                  <c:v>0.318454</c:v>
                </c:pt>
                <c:pt idx="1453">
                  <c:v>0.33426</c:v>
                </c:pt>
                <c:pt idx="1454">
                  <c:v>0.351093</c:v>
                </c:pt>
                <c:pt idx="1455">
                  <c:v>0.368953</c:v>
                </c:pt>
                <c:pt idx="1456">
                  <c:v>0.391544</c:v>
                </c:pt>
                <c:pt idx="1457">
                  <c:v>0.424016</c:v>
                </c:pt>
                <c:pt idx="1458">
                  <c:v>0.463049</c:v>
                </c:pt>
                <c:pt idx="1459">
                  <c:v>0.506554</c:v>
                </c:pt>
                <c:pt idx="1460">
                  <c:v>0.549613</c:v>
                </c:pt>
                <c:pt idx="1461">
                  <c:v>0.59012</c:v>
                </c:pt>
                <c:pt idx="1462">
                  <c:v>0.626451</c:v>
                </c:pt>
                <c:pt idx="1463">
                  <c:v>0.660362</c:v>
                </c:pt>
                <c:pt idx="1464">
                  <c:v>0.695448</c:v>
                </c:pt>
                <c:pt idx="1465">
                  <c:v>0.730312</c:v>
                </c:pt>
                <c:pt idx="1466">
                  <c:v>0.766697</c:v>
                </c:pt>
                <c:pt idx="1467">
                  <c:v>0.804205</c:v>
                </c:pt>
                <c:pt idx="1468">
                  <c:v>0.842058</c:v>
                </c:pt>
                <c:pt idx="1469">
                  <c:v>0.879551</c:v>
                </c:pt>
                <c:pt idx="1470">
                  <c:v>0.914987</c:v>
                </c:pt>
                <c:pt idx="1471">
                  <c:v>0.949034</c:v>
                </c:pt>
                <c:pt idx="1472">
                  <c:v>0.977239</c:v>
                </c:pt>
                <c:pt idx="1473">
                  <c:v>1.00028</c:v>
                </c:pt>
                <c:pt idx="1474">
                  <c:v>1.01843</c:v>
                </c:pt>
                <c:pt idx="1475">
                  <c:v>1.03024</c:v>
                </c:pt>
                <c:pt idx="1476">
                  <c:v>1.03671</c:v>
                </c:pt>
                <c:pt idx="1477">
                  <c:v>1.03909</c:v>
                </c:pt>
                <c:pt idx="1478">
                  <c:v>1.0396</c:v>
                </c:pt>
                <c:pt idx="1479">
                  <c:v>1.03863</c:v>
                </c:pt>
                <c:pt idx="1480">
                  <c:v>1.03896</c:v>
                </c:pt>
                <c:pt idx="1481">
                  <c:v>1.04013</c:v>
                </c:pt>
                <c:pt idx="1482">
                  <c:v>1.03817</c:v>
                </c:pt>
                <c:pt idx="1483">
                  <c:v>1.03381</c:v>
                </c:pt>
                <c:pt idx="1484">
                  <c:v>1.0262</c:v>
                </c:pt>
                <c:pt idx="1485">
                  <c:v>1.01524</c:v>
                </c:pt>
                <c:pt idx="1486">
                  <c:v>0.999938</c:v>
                </c:pt>
                <c:pt idx="1487">
                  <c:v>0.978952</c:v>
                </c:pt>
                <c:pt idx="1488">
                  <c:v>0.950544</c:v>
                </c:pt>
                <c:pt idx="1489">
                  <c:v>0.911815</c:v>
                </c:pt>
                <c:pt idx="1490">
                  <c:v>0.867735</c:v>
                </c:pt>
                <c:pt idx="1491">
                  <c:v>0.821991</c:v>
                </c:pt>
                <c:pt idx="1492">
                  <c:v>0.779505</c:v>
                </c:pt>
                <c:pt idx="1493">
                  <c:v>0.744574</c:v>
                </c:pt>
                <c:pt idx="1494">
                  <c:v>0.718187</c:v>
                </c:pt>
                <c:pt idx="1495">
                  <c:v>0.700199</c:v>
                </c:pt>
                <c:pt idx="1496">
                  <c:v>0.688473</c:v>
                </c:pt>
                <c:pt idx="1497">
                  <c:v>0.684717</c:v>
                </c:pt>
                <c:pt idx="1498">
                  <c:v>0.687216</c:v>
                </c:pt>
                <c:pt idx="1499">
                  <c:v>0.693331</c:v>
                </c:pt>
                <c:pt idx="1500">
                  <c:v>0.701269</c:v>
                </c:pt>
              </c:numCache>
            </c:numRef>
          </c:yVal>
          <c:smooth val="1"/>
        </c:ser>
        <c:dLbls>
          <c:showLegendKey val="0"/>
          <c:showVal val="0"/>
          <c:showCatName val="0"/>
          <c:showSerName val="0"/>
          <c:showPercent val="0"/>
          <c:showBubbleSize val="0"/>
        </c:dLbls>
        <c:axId val="1594383696"/>
        <c:axId val="1594380432"/>
      </c:scatterChart>
      <c:valAx>
        <c:axId val="1594383696"/>
        <c:scaling>
          <c:orientation val="minMax"/>
          <c:max val="3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4380432"/>
        <c:crosses val="autoZero"/>
        <c:crossBetween val="midCat"/>
      </c:valAx>
      <c:valAx>
        <c:axId val="1594380432"/>
        <c:scaling>
          <c:orientation val="minMax"/>
        </c:scaling>
        <c:delete val="0"/>
        <c:axPos val="l"/>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438369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3" Type="http://schemas.openxmlformats.org/officeDocument/2006/relationships/image" Target="../media/image13.wmf"/><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7" Type="http://schemas.openxmlformats.org/officeDocument/2006/relationships/image" Target="../media/image23.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 Id="rId3" Type="http://schemas.openxmlformats.org/officeDocument/2006/relationships/image" Target="../media/image25.wmf"/><Relationship Id="rId2" Type="http://schemas.openxmlformats.org/officeDocument/2006/relationships/image" Target="../media/image23.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974" y="914406"/>
            <a:ext cx="9800620" cy="2570418"/>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974" y="3560424"/>
            <a:ext cx="9800620" cy="147241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88" y="774005"/>
            <a:ext cx="10974390" cy="54828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974" y="2484017"/>
            <a:ext cx="9800620" cy="1018807"/>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974" y="3560424"/>
            <a:ext cx="9800620" cy="471603"/>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88" y="608404"/>
            <a:ext cx="10970789" cy="705605"/>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88" y="1490410"/>
            <a:ext cx="10970789" cy="4759233"/>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1088" y="3848426"/>
            <a:ext cx="7769925" cy="766805"/>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1088" y="4615232"/>
            <a:ext cx="7769925" cy="867606"/>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88" y="608404"/>
            <a:ext cx="10970789" cy="705605"/>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88" y="1501210"/>
            <a:ext cx="5177550" cy="4748433"/>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2529" y="1501210"/>
            <a:ext cx="5177550" cy="4748433"/>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88" y="608404"/>
            <a:ext cx="10970789" cy="705605"/>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88" y="1429210"/>
            <a:ext cx="5343174" cy="381603"/>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88" y="1854013"/>
            <a:ext cx="5343174" cy="439563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6653" y="1421739"/>
            <a:ext cx="5343174" cy="381603"/>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6653" y="1854013"/>
            <a:ext cx="5343174" cy="439563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88" y="608404"/>
            <a:ext cx="10970789" cy="705605"/>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88" y="1555211"/>
            <a:ext cx="5233835" cy="4608032"/>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1320" y="1555211"/>
            <a:ext cx="5227957" cy="4608032"/>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6283" y="914406"/>
            <a:ext cx="1044151" cy="5029235"/>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532" y="914406"/>
            <a:ext cx="9170528" cy="5029235"/>
          </a:xfrm>
        </p:spPr>
        <p:txBody>
          <a:bodyPr vert="eaVert" lIns="46800" tIns="46800" rIns="46800" bIns="46800"/>
          <a:lstStyle>
            <a:lvl1pPr marL="228600" indent="-228600">
              <a:spcAft>
                <a:spcPts val="1000"/>
              </a:spcAft>
              <a:defRPr spc="300"/>
            </a:lvl1pPr>
            <a:lvl2pPr marL="685800" indent="-228600">
              <a:defRPr spc="300"/>
            </a:lvl2pPr>
            <a:lvl3pPr marL="1143635"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88" y="608404"/>
            <a:ext cx="10970789" cy="705605"/>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88" y="1490410"/>
            <a:ext cx="10970789" cy="4759233"/>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89" y="6314443"/>
            <a:ext cx="2700391" cy="316802"/>
          </a:xfrm>
          <a:prstGeom prst="rect">
            <a:avLst/>
          </a:prstGeom>
        </p:spPr>
        <p:txBody>
          <a:bodyPr vert="horz" lIns="91440" tIns="45720" rIns="91440" bIns="45720" rtlCol="0" anchor="ctr">
            <a:normAutofit/>
          </a:bodyPr>
          <a:lstStyle>
            <a:lvl1pPr algn="l">
              <a:defRPr sz="1005"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596" y="6314443"/>
            <a:ext cx="3960574" cy="316802"/>
          </a:xfrm>
          <a:prstGeom prst="rect">
            <a:avLst/>
          </a:prstGeom>
        </p:spPr>
        <p:txBody>
          <a:bodyPr vert="horz" lIns="91440" tIns="45720" rIns="91440" bIns="45720" rtlCol="0" anchor="ctr">
            <a:normAutofit/>
          </a:bodyPr>
          <a:lstStyle>
            <a:lvl1pPr algn="ctr">
              <a:defRPr sz="1005"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8886" y="6314443"/>
            <a:ext cx="2700391" cy="316802"/>
          </a:xfrm>
          <a:prstGeom prst="rect">
            <a:avLst/>
          </a:prstGeom>
        </p:spPr>
        <p:txBody>
          <a:bodyPr vert="horz" lIns="91440" tIns="45720" rIns="91440" bIns="45720" rtlCol="0" anchor="ctr">
            <a:normAutofit/>
          </a:bodyPr>
          <a:lstStyle>
            <a:lvl1pPr algn="r">
              <a:defRPr sz="1005"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635"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image" Target="../media/image10.wmf"/><Relationship Id="rId7" Type="http://schemas.openxmlformats.org/officeDocument/2006/relationships/oleObject" Target="../embeddings/oleObject2.bin"/><Relationship Id="rId6" Type="http://schemas.openxmlformats.org/officeDocument/2006/relationships/tags" Target="../tags/tag99.xml"/><Relationship Id="rId5" Type="http://schemas.openxmlformats.org/officeDocument/2006/relationships/image" Target="../media/image9.wmf"/><Relationship Id="rId4" Type="http://schemas.openxmlformats.org/officeDocument/2006/relationships/oleObject" Target="../embeddings/oleObject1.bin"/><Relationship Id="rId3" Type="http://schemas.openxmlformats.org/officeDocument/2006/relationships/tags" Target="../tags/tag98.xml"/><Relationship Id="rId29" Type="http://schemas.openxmlformats.org/officeDocument/2006/relationships/notesSlide" Target="../notesSlides/notesSlide7.xml"/><Relationship Id="rId28" Type="http://schemas.openxmlformats.org/officeDocument/2006/relationships/vmlDrawing" Target="../drawings/vmlDrawing1.vml"/><Relationship Id="rId27" Type="http://schemas.openxmlformats.org/officeDocument/2006/relationships/slideLayout" Target="../slideLayouts/slideLayout2.xml"/><Relationship Id="rId26" Type="http://schemas.openxmlformats.org/officeDocument/2006/relationships/tags" Target="../tags/tag107.xml"/><Relationship Id="rId25" Type="http://schemas.openxmlformats.org/officeDocument/2006/relationships/image" Target="../media/image16.wmf"/><Relationship Id="rId24" Type="http://schemas.openxmlformats.org/officeDocument/2006/relationships/oleObject" Target="../embeddings/oleObject6.bin"/><Relationship Id="rId23" Type="http://schemas.openxmlformats.org/officeDocument/2006/relationships/tags" Target="../tags/tag106.xml"/><Relationship Id="rId22" Type="http://schemas.openxmlformats.org/officeDocument/2006/relationships/image" Target="../media/image15.wmf"/><Relationship Id="rId21" Type="http://schemas.openxmlformats.org/officeDocument/2006/relationships/oleObject" Target="../embeddings/oleObject5.bin"/><Relationship Id="rId20" Type="http://schemas.openxmlformats.org/officeDocument/2006/relationships/tags" Target="../tags/tag105.xml"/><Relationship Id="rId2" Type="http://schemas.openxmlformats.org/officeDocument/2006/relationships/tags" Target="../tags/tag97.xml"/><Relationship Id="rId19" Type="http://schemas.openxmlformats.org/officeDocument/2006/relationships/image" Target="../media/image14.wmf"/><Relationship Id="rId18" Type="http://schemas.openxmlformats.org/officeDocument/2006/relationships/oleObject" Target="../embeddings/oleObject4.bin"/><Relationship Id="rId17" Type="http://schemas.openxmlformats.org/officeDocument/2006/relationships/tags" Target="../tags/tag104.xml"/><Relationship Id="rId16" Type="http://schemas.openxmlformats.org/officeDocument/2006/relationships/image" Target="../media/image13.wmf"/><Relationship Id="rId15" Type="http://schemas.openxmlformats.org/officeDocument/2006/relationships/oleObject" Target="../embeddings/oleObject3.bin"/><Relationship Id="rId14" Type="http://schemas.openxmlformats.org/officeDocument/2006/relationships/tags" Target="../tags/tag103.xml"/><Relationship Id="rId13" Type="http://schemas.openxmlformats.org/officeDocument/2006/relationships/image" Target="../media/image12.png"/><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image" Target="../media/image11.png"/><Relationship Id="rId1" Type="http://schemas.openxmlformats.org/officeDocument/2006/relationships/tags" Target="../tags/tag96.xml"/></Relationships>
</file>

<file path=ppt/slides/_rels/slide11.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image" Target="../media/image18.wmf"/><Relationship Id="rId7" Type="http://schemas.openxmlformats.org/officeDocument/2006/relationships/oleObject" Target="../embeddings/oleObject8.bin"/><Relationship Id="rId6" Type="http://schemas.openxmlformats.org/officeDocument/2006/relationships/tags" Target="../tags/tag111.xml"/><Relationship Id="rId5" Type="http://schemas.openxmlformats.org/officeDocument/2006/relationships/image" Target="../media/image17.wmf"/><Relationship Id="rId4" Type="http://schemas.openxmlformats.org/officeDocument/2006/relationships/oleObject" Target="../embeddings/oleObject7.bin"/><Relationship Id="rId33" Type="http://schemas.openxmlformats.org/officeDocument/2006/relationships/notesSlide" Target="../notesSlides/notesSlide8.xml"/><Relationship Id="rId32" Type="http://schemas.openxmlformats.org/officeDocument/2006/relationships/vmlDrawing" Target="../drawings/vmlDrawing2.vml"/><Relationship Id="rId31" Type="http://schemas.openxmlformats.org/officeDocument/2006/relationships/slideLayout" Target="../slideLayouts/slideLayout2.xml"/><Relationship Id="rId30" Type="http://schemas.openxmlformats.org/officeDocument/2006/relationships/tags" Target="../tags/tag121.xml"/><Relationship Id="rId3" Type="http://schemas.openxmlformats.org/officeDocument/2006/relationships/tags" Target="../tags/tag110.xml"/><Relationship Id="rId29" Type="http://schemas.openxmlformats.org/officeDocument/2006/relationships/tags" Target="../tags/tag120.xml"/><Relationship Id="rId28" Type="http://schemas.openxmlformats.org/officeDocument/2006/relationships/image" Target="../media/image23.wmf"/><Relationship Id="rId27" Type="http://schemas.openxmlformats.org/officeDocument/2006/relationships/oleObject" Target="../embeddings/oleObject15.bin"/><Relationship Id="rId26" Type="http://schemas.openxmlformats.org/officeDocument/2006/relationships/tags" Target="../tags/tag119.xml"/><Relationship Id="rId25" Type="http://schemas.openxmlformats.org/officeDocument/2006/relationships/tags" Target="../tags/tag118.xml"/><Relationship Id="rId24" Type="http://schemas.openxmlformats.org/officeDocument/2006/relationships/oleObject" Target="../embeddings/oleObject14.bin"/><Relationship Id="rId23" Type="http://schemas.openxmlformats.org/officeDocument/2006/relationships/tags" Target="../tags/tag117.xml"/><Relationship Id="rId22" Type="http://schemas.openxmlformats.org/officeDocument/2006/relationships/image" Target="../media/image22.wmf"/><Relationship Id="rId21" Type="http://schemas.openxmlformats.org/officeDocument/2006/relationships/oleObject" Target="../embeddings/oleObject13.bin"/><Relationship Id="rId20" Type="http://schemas.openxmlformats.org/officeDocument/2006/relationships/tags" Target="../tags/tag116.xml"/><Relationship Id="rId2" Type="http://schemas.openxmlformats.org/officeDocument/2006/relationships/tags" Target="../tags/tag109.xml"/><Relationship Id="rId19" Type="http://schemas.openxmlformats.org/officeDocument/2006/relationships/image" Target="../media/image21.wmf"/><Relationship Id="rId18" Type="http://schemas.openxmlformats.org/officeDocument/2006/relationships/oleObject" Target="../embeddings/oleObject12.bin"/><Relationship Id="rId17" Type="http://schemas.openxmlformats.org/officeDocument/2006/relationships/tags" Target="../tags/tag115.xml"/><Relationship Id="rId16" Type="http://schemas.openxmlformats.org/officeDocument/2006/relationships/image" Target="../media/image20.wmf"/><Relationship Id="rId15" Type="http://schemas.openxmlformats.org/officeDocument/2006/relationships/oleObject" Target="../embeddings/oleObject11.bin"/><Relationship Id="rId14" Type="http://schemas.openxmlformats.org/officeDocument/2006/relationships/tags" Target="../tags/tag114.xml"/><Relationship Id="rId13" Type="http://schemas.openxmlformats.org/officeDocument/2006/relationships/image" Target="../media/image19.wmf"/><Relationship Id="rId12" Type="http://schemas.openxmlformats.org/officeDocument/2006/relationships/oleObject" Target="../embeddings/oleObject10.bin"/><Relationship Id="rId11" Type="http://schemas.openxmlformats.org/officeDocument/2006/relationships/tags" Target="../tags/tag113.xml"/><Relationship Id="rId10" Type="http://schemas.openxmlformats.org/officeDocument/2006/relationships/oleObject" Target="../embeddings/oleObject9.bin"/><Relationship Id="rId1" Type="http://schemas.openxmlformats.org/officeDocument/2006/relationships/tags" Target="../tags/tag108.xml"/></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20.bin"/><Relationship Id="rId8" Type="http://schemas.openxmlformats.org/officeDocument/2006/relationships/image" Target="../media/image26.wmf"/><Relationship Id="rId7" Type="http://schemas.openxmlformats.org/officeDocument/2006/relationships/oleObject" Target="../embeddings/oleObject19.bin"/><Relationship Id="rId6" Type="http://schemas.openxmlformats.org/officeDocument/2006/relationships/image" Target="../media/image25.wmf"/><Relationship Id="rId5" Type="http://schemas.openxmlformats.org/officeDocument/2006/relationships/oleObject" Target="../embeddings/oleObject18.bin"/><Relationship Id="rId4" Type="http://schemas.openxmlformats.org/officeDocument/2006/relationships/image" Target="../media/image23.wmf"/><Relationship Id="rId32" Type="http://schemas.openxmlformats.org/officeDocument/2006/relationships/vmlDrawing" Target="../drawings/vmlDrawing3.vml"/><Relationship Id="rId31" Type="http://schemas.openxmlformats.org/officeDocument/2006/relationships/slideLayout" Target="../slideLayouts/slideLayout7.xml"/><Relationship Id="rId30" Type="http://schemas.openxmlformats.org/officeDocument/2006/relationships/tags" Target="../tags/tag139.xml"/><Relationship Id="rId3" Type="http://schemas.openxmlformats.org/officeDocument/2006/relationships/oleObject" Target="../embeddings/oleObject17.bin"/><Relationship Id="rId29" Type="http://schemas.openxmlformats.org/officeDocument/2006/relationships/tags" Target="../tags/tag138.xml"/><Relationship Id="rId28" Type="http://schemas.openxmlformats.org/officeDocument/2006/relationships/tags" Target="../tags/tag137.xml"/><Relationship Id="rId27" Type="http://schemas.openxmlformats.org/officeDocument/2006/relationships/tags" Target="../tags/tag136.xml"/><Relationship Id="rId26" Type="http://schemas.openxmlformats.org/officeDocument/2006/relationships/tags" Target="../tags/tag135.xml"/><Relationship Id="rId25" Type="http://schemas.openxmlformats.org/officeDocument/2006/relationships/tags" Target="../tags/tag134.xml"/><Relationship Id="rId24" Type="http://schemas.openxmlformats.org/officeDocument/2006/relationships/tags" Target="../tags/tag133.xml"/><Relationship Id="rId23" Type="http://schemas.openxmlformats.org/officeDocument/2006/relationships/tags" Target="../tags/tag132.xml"/><Relationship Id="rId22" Type="http://schemas.openxmlformats.org/officeDocument/2006/relationships/tags" Target="../tags/tag131.xml"/><Relationship Id="rId21" Type="http://schemas.openxmlformats.org/officeDocument/2006/relationships/tags" Target="../tags/tag130.xml"/><Relationship Id="rId20" Type="http://schemas.openxmlformats.org/officeDocument/2006/relationships/tags" Target="../tags/tag129.xml"/><Relationship Id="rId2" Type="http://schemas.openxmlformats.org/officeDocument/2006/relationships/image" Target="../media/image24.wmf"/><Relationship Id="rId19" Type="http://schemas.openxmlformats.org/officeDocument/2006/relationships/tags" Target="../tags/tag128.xml"/><Relationship Id="rId18" Type="http://schemas.openxmlformats.org/officeDocument/2006/relationships/tags" Target="../tags/tag127.xml"/><Relationship Id="rId17" Type="http://schemas.openxmlformats.org/officeDocument/2006/relationships/tags" Target="../tags/tag126.xml"/><Relationship Id="rId16" Type="http://schemas.openxmlformats.org/officeDocument/2006/relationships/tags" Target="../tags/tag125.xml"/><Relationship Id="rId15" Type="http://schemas.openxmlformats.org/officeDocument/2006/relationships/tags" Target="../tags/tag124.xml"/><Relationship Id="rId14" Type="http://schemas.openxmlformats.org/officeDocument/2006/relationships/tags" Target="../tags/tag123.xml"/><Relationship Id="rId13" Type="http://schemas.openxmlformats.org/officeDocument/2006/relationships/tags" Target="../tags/tag122.xml"/><Relationship Id="rId12" Type="http://schemas.openxmlformats.org/officeDocument/2006/relationships/image" Target="../media/image28.wmf"/><Relationship Id="rId11" Type="http://schemas.openxmlformats.org/officeDocument/2006/relationships/oleObject" Target="../embeddings/oleObject21.bin"/><Relationship Id="rId10" Type="http://schemas.openxmlformats.org/officeDocument/2006/relationships/image" Target="../media/image27.wmf"/><Relationship Id="rId1"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image" Target="../media/image29.png"/><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image" Target="../media/image9.wmf"/><Relationship Id="rId4" Type="http://schemas.openxmlformats.org/officeDocument/2006/relationships/oleObject" Target="../embeddings/oleObject22.bin"/><Relationship Id="rId3" Type="http://schemas.openxmlformats.org/officeDocument/2006/relationships/tags" Target="../tags/tag142.xml"/><Relationship Id="rId27" Type="http://schemas.openxmlformats.org/officeDocument/2006/relationships/notesSlide" Target="../notesSlides/notesSlide9.xml"/><Relationship Id="rId26" Type="http://schemas.openxmlformats.org/officeDocument/2006/relationships/vmlDrawing" Target="../drawings/vmlDrawing4.vml"/><Relationship Id="rId25" Type="http://schemas.openxmlformats.org/officeDocument/2006/relationships/slideLayout" Target="../slideLayouts/slideLayout2.xml"/><Relationship Id="rId24" Type="http://schemas.openxmlformats.org/officeDocument/2006/relationships/tags" Target="../tags/tag150.xml"/><Relationship Id="rId23" Type="http://schemas.openxmlformats.org/officeDocument/2006/relationships/image" Target="../media/image34.wmf"/><Relationship Id="rId22" Type="http://schemas.openxmlformats.org/officeDocument/2006/relationships/oleObject" Target="../embeddings/oleObject27.bin"/><Relationship Id="rId21" Type="http://schemas.openxmlformats.org/officeDocument/2006/relationships/tags" Target="../tags/tag149.xml"/><Relationship Id="rId20" Type="http://schemas.openxmlformats.org/officeDocument/2006/relationships/image" Target="../media/image33.wmf"/><Relationship Id="rId2" Type="http://schemas.openxmlformats.org/officeDocument/2006/relationships/tags" Target="../tags/tag141.xml"/><Relationship Id="rId19" Type="http://schemas.openxmlformats.org/officeDocument/2006/relationships/oleObject" Target="../embeddings/oleObject26.bin"/><Relationship Id="rId18" Type="http://schemas.openxmlformats.org/officeDocument/2006/relationships/tags" Target="../tags/tag148.xml"/><Relationship Id="rId17" Type="http://schemas.openxmlformats.org/officeDocument/2006/relationships/image" Target="../media/image32.wmf"/><Relationship Id="rId16" Type="http://schemas.openxmlformats.org/officeDocument/2006/relationships/oleObject" Target="../embeddings/oleObject25.bin"/><Relationship Id="rId15" Type="http://schemas.openxmlformats.org/officeDocument/2006/relationships/tags" Target="../tags/tag147.xml"/><Relationship Id="rId14" Type="http://schemas.openxmlformats.org/officeDocument/2006/relationships/image" Target="../media/image31.wmf"/><Relationship Id="rId13" Type="http://schemas.openxmlformats.org/officeDocument/2006/relationships/oleObject" Target="../embeddings/oleObject24.bin"/><Relationship Id="rId12" Type="http://schemas.openxmlformats.org/officeDocument/2006/relationships/tags" Target="../tags/tag146.xml"/><Relationship Id="rId11" Type="http://schemas.openxmlformats.org/officeDocument/2006/relationships/image" Target="../media/image30.wmf"/><Relationship Id="rId10" Type="http://schemas.openxmlformats.org/officeDocument/2006/relationships/oleObject" Target="../embeddings/oleObject23.bin"/><Relationship Id="rId1" Type="http://schemas.openxmlformats.org/officeDocument/2006/relationships/tags" Target="../tags/tag140.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15.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image" Target="../media/image37.png"/><Relationship Id="rId7" Type="http://schemas.openxmlformats.org/officeDocument/2006/relationships/tags" Target="../tags/tag160.xml"/><Relationship Id="rId6" Type="http://schemas.openxmlformats.org/officeDocument/2006/relationships/image" Target="../media/image36.png"/><Relationship Id="rId5" Type="http://schemas.openxmlformats.org/officeDocument/2006/relationships/tags" Target="../tags/tag159.xml"/><Relationship Id="rId4" Type="http://schemas.openxmlformats.org/officeDocument/2006/relationships/image" Target="../media/image35.png"/><Relationship Id="rId3" Type="http://schemas.openxmlformats.org/officeDocument/2006/relationships/tags" Target="../tags/tag158.xml"/><Relationship Id="rId2" Type="http://schemas.openxmlformats.org/officeDocument/2006/relationships/tags" Target="../tags/tag157.xml"/><Relationship Id="rId11" Type="http://schemas.openxmlformats.org/officeDocument/2006/relationships/notesSlide" Target="../notesSlides/notesSlide11.xml"/><Relationship Id="rId10" Type="http://schemas.openxmlformats.org/officeDocument/2006/relationships/slideLayout" Target="../slideLayouts/slideLayout2.xml"/><Relationship Id="rId1" Type="http://schemas.openxmlformats.org/officeDocument/2006/relationships/tags" Target="../tags/tag156.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2.xml"/><Relationship Id="rId7" Type="http://schemas.openxmlformats.org/officeDocument/2006/relationships/tags" Target="../tags/tag166.xml"/><Relationship Id="rId6" Type="http://schemas.openxmlformats.org/officeDocument/2006/relationships/image" Target="../media/image39.png"/><Relationship Id="rId5" Type="http://schemas.openxmlformats.org/officeDocument/2006/relationships/tags" Target="../tags/tag165.xml"/><Relationship Id="rId4" Type="http://schemas.openxmlformats.org/officeDocument/2006/relationships/image" Target="../media/image38.png"/><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18.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image" Target="../media/image43.png"/><Relationship Id="rId7" Type="http://schemas.openxmlformats.org/officeDocument/2006/relationships/tags" Target="../tags/tag171.xml"/><Relationship Id="rId6" Type="http://schemas.openxmlformats.org/officeDocument/2006/relationships/image" Target="../media/image42.png"/><Relationship Id="rId5" Type="http://schemas.openxmlformats.org/officeDocument/2006/relationships/tags" Target="../tags/tag170.xml"/><Relationship Id="rId4" Type="http://schemas.openxmlformats.org/officeDocument/2006/relationships/image" Target="../media/image41.png"/><Relationship Id="rId3" Type="http://schemas.openxmlformats.org/officeDocument/2006/relationships/tags" Target="../tags/tag169.xml"/><Relationship Id="rId2" Type="http://schemas.openxmlformats.org/officeDocument/2006/relationships/image" Target="../media/image40.png"/><Relationship Id="rId11" Type="http://schemas.openxmlformats.org/officeDocument/2006/relationships/notesSlide" Target="../notesSlides/notesSlide13.xml"/><Relationship Id="rId10" Type="http://schemas.openxmlformats.org/officeDocument/2006/relationships/slideLayout" Target="../slideLayouts/slideLayout2.xml"/><Relationship Id="rId1" Type="http://schemas.openxmlformats.org/officeDocument/2006/relationships/tags" Target="../tags/tag16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78.xml"/><Relationship Id="rId7" Type="http://schemas.openxmlformats.org/officeDocument/2006/relationships/image" Target="../media/image46.png"/><Relationship Id="rId6" Type="http://schemas.openxmlformats.org/officeDocument/2006/relationships/tags" Target="../tags/tag177.xml"/><Relationship Id="rId5" Type="http://schemas.openxmlformats.org/officeDocument/2006/relationships/image" Target="../media/image45.png"/><Relationship Id="rId4" Type="http://schemas.openxmlformats.org/officeDocument/2006/relationships/tags" Target="../tags/tag176.xml"/><Relationship Id="rId3" Type="http://schemas.openxmlformats.org/officeDocument/2006/relationships/image" Target="../media/image44.png"/><Relationship Id="rId2" Type="http://schemas.openxmlformats.org/officeDocument/2006/relationships/tags" Target="../tags/tag175.xml"/><Relationship Id="rId10" Type="http://schemas.openxmlformats.org/officeDocument/2006/relationships/notesSlide" Target="../notesSlides/notesSlide14.xml"/><Relationship Id="rId1" Type="http://schemas.openxmlformats.org/officeDocument/2006/relationships/tags" Target="../tags/tag174.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2.xml"/><Relationship Id="rId6" Type="http://schemas.openxmlformats.org/officeDocument/2006/relationships/tags" Target="../tags/tag182.xml"/><Relationship Id="rId5" Type="http://schemas.openxmlformats.org/officeDocument/2006/relationships/image" Target="../media/image48.png"/><Relationship Id="rId4" Type="http://schemas.openxmlformats.org/officeDocument/2006/relationships/tags" Target="../tags/tag181.xml"/><Relationship Id="rId3" Type="http://schemas.openxmlformats.org/officeDocument/2006/relationships/image" Target="../media/image47.png"/><Relationship Id="rId2" Type="http://schemas.openxmlformats.org/officeDocument/2006/relationships/tags" Target="../tags/tag180.xml"/><Relationship Id="rId1" Type="http://schemas.openxmlformats.org/officeDocument/2006/relationships/tags" Target="../tags/tag179.xml"/></Relationships>
</file>

<file path=ppt/slides/_rels/slide22.xml.rels><?xml version="1.0" encoding="UTF-8" standalone="yes"?>
<Relationships xmlns="http://schemas.openxmlformats.org/package/2006/relationships"><Relationship Id="rId9" Type="http://schemas.openxmlformats.org/officeDocument/2006/relationships/image" Target="../media/image52.png"/><Relationship Id="rId8" Type="http://schemas.openxmlformats.org/officeDocument/2006/relationships/tags" Target="../tags/tag187.xml"/><Relationship Id="rId7" Type="http://schemas.openxmlformats.org/officeDocument/2006/relationships/image" Target="../media/image51.png"/><Relationship Id="rId6" Type="http://schemas.openxmlformats.org/officeDocument/2006/relationships/tags" Target="../tags/tag186.xml"/><Relationship Id="rId5" Type="http://schemas.openxmlformats.org/officeDocument/2006/relationships/image" Target="../media/image50.png"/><Relationship Id="rId4" Type="http://schemas.openxmlformats.org/officeDocument/2006/relationships/tags" Target="../tags/tag185.xml"/><Relationship Id="rId3" Type="http://schemas.openxmlformats.org/officeDocument/2006/relationships/image" Target="../media/image49.png"/><Relationship Id="rId2" Type="http://schemas.openxmlformats.org/officeDocument/2006/relationships/tags" Target="../tags/tag184.xml"/><Relationship Id="rId14" Type="http://schemas.openxmlformats.org/officeDocument/2006/relationships/notesSlide" Target="../notesSlides/notesSlide16.xml"/><Relationship Id="rId13" Type="http://schemas.openxmlformats.org/officeDocument/2006/relationships/slideLayout" Target="../slideLayouts/slideLayout2.xml"/><Relationship Id="rId12" Type="http://schemas.openxmlformats.org/officeDocument/2006/relationships/tags" Target="../tags/tag189.xml"/><Relationship Id="rId11" Type="http://schemas.openxmlformats.org/officeDocument/2006/relationships/image" Target="../media/image53.png"/><Relationship Id="rId10" Type="http://schemas.openxmlformats.org/officeDocument/2006/relationships/tags" Target="../tags/tag188.xml"/><Relationship Id="rId1" Type="http://schemas.openxmlformats.org/officeDocument/2006/relationships/tags" Target="../tags/tag18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image" Target="../media/image2.png"/><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0" Type="http://schemas.openxmlformats.org/officeDocument/2006/relationships/notesSlide" Target="../notesSlides/notesSlide2.xml"/><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image" Target="../media/image3.png"/><Relationship Id="rId3" Type="http://schemas.openxmlformats.org/officeDocument/2006/relationships/tags" Target="../tags/tag73.xml"/><Relationship Id="rId2" Type="http://schemas.openxmlformats.org/officeDocument/2006/relationships/chart" Target="../charts/chart2.xml"/><Relationship Id="rId13" Type="http://schemas.openxmlformats.org/officeDocument/2006/relationships/notesSlide" Target="../notesSlides/notesSlide3.xml"/><Relationship Id="rId12" Type="http://schemas.openxmlformats.org/officeDocument/2006/relationships/slideLayout" Target="../slideLayouts/slideLayout2.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chart" Target="../charts/chart4.xml"/><Relationship Id="rId10" Type="http://schemas.openxmlformats.org/officeDocument/2006/relationships/notesSlide" Target="../notesSlides/notesSlide4.xml"/><Relationship Id="rId1" Type="http://schemas.openxmlformats.org/officeDocument/2006/relationships/chart" Target="../charts/chart3.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2.xml"/><Relationship Id="rId7" Type="http://schemas.openxmlformats.org/officeDocument/2006/relationships/tags" Target="../tags/tag90.xml"/><Relationship Id="rId6" Type="http://schemas.openxmlformats.org/officeDocument/2006/relationships/image" Target="../media/image6.png"/><Relationship Id="rId5" Type="http://schemas.openxmlformats.org/officeDocument/2006/relationships/tags" Target="../tags/tag89.xml"/><Relationship Id="rId4" Type="http://schemas.openxmlformats.org/officeDocument/2006/relationships/image" Target="../media/image5.png"/><Relationship Id="rId3" Type="http://schemas.openxmlformats.org/officeDocument/2006/relationships/tags" Target="../tags/tag88.xml"/><Relationship Id="rId2" Type="http://schemas.openxmlformats.org/officeDocument/2006/relationships/image" Target="../media/image4.png"/><Relationship Id="rId1" Type="http://schemas.openxmlformats.org/officeDocument/2006/relationships/tags" Target="../tags/tag8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image" Target="../media/image8.png"/><Relationship Id="rId3" Type="http://schemas.openxmlformats.org/officeDocument/2006/relationships/tags" Target="../tags/tag92.xml"/><Relationship Id="rId2" Type="http://schemas.openxmlformats.org/officeDocument/2006/relationships/image" Target="../media/image7.png"/><Relationship Id="rId1" Type="http://schemas.openxmlformats.org/officeDocument/2006/relationships/tags" Target="../tags/tag9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8" name="矩形 7"/>
          <p:cNvSpPr/>
          <p:nvPr userDrawn="1"/>
        </p:nvSpPr>
        <p:spPr>
          <a:xfrm>
            <a:off x="-340225" y="-152443"/>
            <a:ext cx="12867546" cy="72379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1900"/>
          </a:p>
        </p:txBody>
      </p:sp>
      <p:sp>
        <p:nvSpPr>
          <p:cNvPr id="9" name="菱形 8"/>
          <p:cNvSpPr/>
          <p:nvPr userDrawn="1"/>
        </p:nvSpPr>
        <p:spPr>
          <a:xfrm flipH="1">
            <a:off x="-9851" y="570683"/>
            <a:ext cx="5373468" cy="5373468"/>
          </a:xfrm>
          <a:prstGeom prst="diamond">
            <a:avLst/>
          </a:prstGeom>
          <a:blipFill dpi="0" rotWithShape="1">
            <a:blip r:embed="rId1">
              <a:extLst>
                <a:ext uri="{28A0092B-C50C-407E-A947-70E740481C1C}">
                  <a14:useLocalDpi xmlns:a14="http://schemas.microsoft.com/office/drawing/2010/main" val="0"/>
                </a:ext>
              </a:extLst>
            </a:blip>
            <a:srcRect/>
            <a:stretch>
              <a:fillRect/>
            </a:stretch>
          </a:blipFill>
          <a:ln>
            <a:no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p>
        </p:txBody>
      </p:sp>
      <p:sp>
        <p:nvSpPr>
          <p:cNvPr id="10" name="菱形 9"/>
          <p:cNvSpPr/>
          <p:nvPr userDrawn="1"/>
        </p:nvSpPr>
        <p:spPr>
          <a:xfrm flipH="1">
            <a:off x="409269" y="989802"/>
            <a:ext cx="4535228" cy="4535228"/>
          </a:xfrm>
          <a:prstGeom prst="diamond">
            <a:avLst/>
          </a:prstGeom>
          <a:noFill/>
          <a:ln>
            <a:solidFill>
              <a:schemeClr val="accent1">
                <a:lumMod val="60000"/>
                <a:lumOff val="40000"/>
              </a:schemeClr>
            </a:solid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p>
        </p:txBody>
      </p:sp>
      <p:sp>
        <p:nvSpPr>
          <p:cNvPr id="11" name="菱形 10"/>
          <p:cNvSpPr/>
          <p:nvPr userDrawn="1"/>
        </p:nvSpPr>
        <p:spPr>
          <a:xfrm flipH="1">
            <a:off x="3528888" y="2138027"/>
            <a:ext cx="2656494" cy="2656494"/>
          </a:xfrm>
          <a:prstGeom prst="diamond">
            <a:avLst/>
          </a:prstGeom>
          <a:solidFill>
            <a:schemeClr val="bg1">
              <a:lumMod val="95000"/>
            </a:schemeClr>
          </a:solidFill>
          <a:ln>
            <a:no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p>
        </p:txBody>
      </p:sp>
      <p:sp>
        <p:nvSpPr>
          <p:cNvPr id="12" name="菱形 11"/>
          <p:cNvSpPr/>
          <p:nvPr userDrawn="1"/>
        </p:nvSpPr>
        <p:spPr>
          <a:xfrm flipH="1">
            <a:off x="3725626" y="2334765"/>
            <a:ext cx="2263018" cy="2263018"/>
          </a:xfrm>
          <a:prstGeom prst="diamond">
            <a:avLst/>
          </a:prstGeom>
          <a:noFill/>
          <a:ln>
            <a:solidFill>
              <a:schemeClr val="accent1">
                <a:lumMod val="60000"/>
                <a:lumOff val="40000"/>
              </a:schemeClr>
            </a:solid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p>
        </p:txBody>
      </p:sp>
      <p:sp>
        <p:nvSpPr>
          <p:cNvPr id="13" name="文本框 12"/>
          <p:cNvSpPr txBox="1"/>
          <p:nvPr/>
        </p:nvSpPr>
        <p:spPr>
          <a:xfrm>
            <a:off x="4538345" y="2974340"/>
            <a:ext cx="5396230" cy="944245"/>
          </a:xfrm>
          <a:prstGeom prst="roundRect">
            <a:avLst>
              <a:gd name="adj" fmla="val 50000"/>
            </a:avLst>
          </a:prstGeom>
          <a:solidFill>
            <a:srgbClr val="820000"/>
          </a:solidFill>
          <a:ln w="28575">
            <a:solidFill>
              <a:schemeClr val="bg1"/>
            </a:solidFill>
          </a:ln>
        </p:spPr>
        <p:txBody>
          <a:bodyPr wrap="none" rtlCol="0" anchor="ctr">
            <a:noAutofit/>
          </a:bodyPr>
          <a:lstStyle/>
          <a:p>
            <a:pPr algn="ctr"/>
            <a:r>
              <a:rPr lang="zh-CN" altLang="en-US" sz="3800" b="1" dirty="0">
                <a:solidFill>
                  <a:schemeClr val="bg1"/>
                </a:solidFill>
                <a:latin typeface="微软雅黑" panose="020B0503020204020204" pitchFamily="34" charset="-122"/>
                <a:ea typeface="微软雅黑" panose="020B0503020204020204" pitchFamily="34" charset="-122"/>
              </a:rPr>
              <a:t>动力弹塑性分析详解</a:t>
            </a:r>
            <a:endParaRPr lang="en-US" altLang="zh-CN" sz="3800" b="1" dirty="0">
              <a:solidFill>
                <a:schemeClr val="bg1"/>
              </a:solidFill>
              <a:latin typeface="微软雅黑" panose="020B0503020204020204" pitchFamily="34" charset="-122"/>
              <a:ea typeface="微软雅黑" panose="020B0503020204020204" pitchFamily="34" charset="-122"/>
            </a:endParaRPr>
          </a:p>
        </p:txBody>
      </p:sp>
      <p:sp>
        <p:nvSpPr>
          <p:cNvPr id="14" name="KSO_Shape"/>
          <p:cNvSpPr/>
          <p:nvPr/>
        </p:nvSpPr>
        <p:spPr bwMode="auto">
          <a:xfrm>
            <a:off x="6902898" y="1310084"/>
            <a:ext cx="2465693" cy="1365499"/>
          </a:xfrm>
          <a:custGeom>
            <a:avLst/>
            <a:gdLst>
              <a:gd name="T0" fmla="*/ 1064190 w 4529137"/>
              <a:gd name="T1" fmla="*/ 757398 h 2211388"/>
              <a:gd name="T2" fmla="*/ 1187209 w 4529137"/>
              <a:gd name="T3" fmla="*/ 776390 h 2211388"/>
              <a:gd name="T4" fmla="*/ 765205 w 4529137"/>
              <a:gd name="T5" fmla="*/ 645019 h 2211388"/>
              <a:gd name="T6" fmla="*/ 846226 w 4529137"/>
              <a:gd name="T7" fmla="*/ 630930 h 2211388"/>
              <a:gd name="T8" fmla="*/ 387846 w 4529137"/>
              <a:gd name="T9" fmla="*/ 603839 h 2211388"/>
              <a:gd name="T10" fmla="*/ 382406 w 4529137"/>
              <a:gd name="T11" fmla="*/ 667180 h 2211388"/>
              <a:gd name="T12" fmla="*/ 881438 w 4529137"/>
              <a:gd name="T13" fmla="*/ 621868 h 2211388"/>
              <a:gd name="T14" fmla="*/ 1532434 w 4529137"/>
              <a:gd name="T15" fmla="*/ 564369 h 2211388"/>
              <a:gd name="T16" fmla="*/ 1644899 w 4529137"/>
              <a:gd name="T17" fmla="*/ 617514 h 2211388"/>
              <a:gd name="T18" fmla="*/ 325527 w 4529137"/>
              <a:gd name="T19" fmla="*/ 469049 h 2211388"/>
              <a:gd name="T20" fmla="*/ 1244776 w 4529137"/>
              <a:gd name="T21" fmla="*/ 814170 h 2211388"/>
              <a:gd name="T22" fmla="*/ 1365484 w 4529137"/>
              <a:gd name="T23" fmla="*/ 855916 h 2211388"/>
              <a:gd name="T24" fmla="*/ 1388802 w 4529137"/>
              <a:gd name="T25" fmla="*/ 514277 h 2211388"/>
              <a:gd name="T26" fmla="*/ 1151764 w 4529137"/>
              <a:gd name="T27" fmla="*/ 319165 h 2211388"/>
              <a:gd name="T28" fmla="*/ 230379 w 4529137"/>
              <a:gd name="T29" fmla="*/ 121531 h 2211388"/>
              <a:gd name="T30" fmla="*/ 367041 w 4529137"/>
              <a:gd name="T31" fmla="*/ 120005 h 2211388"/>
              <a:gd name="T32" fmla="*/ 307681 w 4529137"/>
              <a:gd name="T33" fmla="*/ 196224 h 2211388"/>
              <a:gd name="T34" fmla="*/ 590835 w 4529137"/>
              <a:gd name="T35" fmla="*/ 219119 h 2211388"/>
              <a:gd name="T36" fmla="*/ 744597 w 4529137"/>
              <a:gd name="T37" fmla="*/ 110468 h 2211388"/>
              <a:gd name="T38" fmla="*/ 854718 w 4529137"/>
              <a:gd name="T39" fmla="*/ 45410 h 2211388"/>
              <a:gd name="T40" fmla="*/ 864547 w 4529137"/>
              <a:gd name="T41" fmla="*/ 162743 h 2211388"/>
              <a:gd name="T42" fmla="*/ 819506 w 4529137"/>
              <a:gd name="T43" fmla="*/ 296293 h 2211388"/>
              <a:gd name="T44" fmla="*/ 957126 w 4529137"/>
              <a:gd name="T45" fmla="*/ 262494 h 2211388"/>
              <a:gd name="T46" fmla="*/ 1072739 w 4529137"/>
              <a:gd name="T47" fmla="*/ 45506 h 2211388"/>
              <a:gd name="T48" fmla="*/ 1121920 w 4529137"/>
              <a:gd name="T49" fmla="*/ 183711 h 2211388"/>
              <a:gd name="T50" fmla="*/ 1461047 w 4529137"/>
              <a:gd name="T51" fmla="*/ 304654 h 2211388"/>
              <a:gd name="T52" fmla="*/ 1490593 w 4529137"/>
              <a:gd name="T53" fmla="*/ 143215 h 2211388"/>
              <a:gd name="T54" fmla="*/ 1494024 w 4529137"/>
              <a:gd name="T55" fmla="*/ 29482 h 2211388"/>
              <a:gd name="T56" fmla="*/ 1684644 w 4529137"/>
              <a:gd name="T57" fmla="*/ 141879 h 2211388"/>
              <a:gd name="T58" fmla="*/ 1883841 w 4529137"/>
              <a:gd name="T59" fmla="*/ 298643 h 2211388"/>
              <a:gd name="T60" fmla="*/ 1760510 w 4529137"/>
              <a:gd name="T61" fmla="*/ 582497 h 2211388"/>
              <a:gd name="T62" fmla="*/ 1856868 w 4529137"/>
              <a:gd name="T63" fmla="*/ 814543 h 2211388"/>
              <a:gd name="T64" fmla="*/ 1823605 w 4529137"/>
              <a:gd name="T65" fmla="*/ 844025 h 2211388"/>
              <a:gd name="T66" fmla="*/ 1767468 w 4529137"/>
              <a:gd name="T67" fmla="*/ 853662 h 2211388"/>
              <a:gd name="T68" fmla="*/ 1718860 w 4529137"/>
              <a:gd name="T69" fmla="*/ 807196 h 2211388"/>
              <a:gd name="T70" fmla="*/ 1653763 w 4529137"/>
              <a:gd name="T71" fmla="*/ 769030 h 2211388"/>
              <a:gd name="T72" fmla="*/ 1523379 w 4529137"/>
              <a:gd name="T73" fmla="*/ 884671 h 2211388"/>
              <a:gd name="T74" fmla="*/ 1341340 w 4529137"/>
              <a:gd name="T75" fmla="*/ 900420 h 2211388"/>
              <a:gd name="T76" fmla="*/ 1225396 w 4529137"/>
              <a:gd name="T77" fmla="*/ 877803 h 2211388"/>
              <a:gd name="T78" fmla="*/ 1165636 w 4529137"/>
              <a:gd name="T79" fmla="*/ 824440 h 2211388"/>
              <a:gd name="T80" fmla="*/ 1119000 w 4529137"/>
              <a:gd name="T81" fmla="*/ 868727 h 2211388"/>
              <a:gd name="T82" fmla="*/ 1053055 w 4529137"/>
              <a:gd name="T83" fmla="*/ 778539 h 2211388"/>
              <a:gd name="T84" fmla="*/ 971434 w 4529137"/>
              <a:gd name="T85" fmla="*/ 798599 h 2211388"/>
              <a:gd name="T86" fmla="*/ 942891 w 4529137"/>
              <a:gd name="T87" fmla="*/ 822182 h 2211388"/>
              <a:gd name="T88" fmla="*/ 934399 w 4529137"/>
              <a:gd name="T89" fmla="*/ 893355 h 2211388"/>
              <a:gd name="T90" fmla="*/ 863020 w 4529137"/>
              <a:gd name="T91" fmla="*/ 879714 h 2211388"/>
              <a:gd name="T92" fmla="*/ 821987 w 4529137"/>
              <a:gd name="T93" fmla="*/ 833830 h 2211388"/>
              <a:gd name="T94" fmla="*/ 649743 w 4529137"/>
              <a:gd name="T95" fmla="*/ 865214 h 2211388"/>
              <a:gd name="T96" fmla="*/ 658618 w 4529137"/>
              <a:gd name="T97" fmla="*/ 834212 h 2211388"/>
              <a:gd name="T98" fmla="*/ 610428 w 4529137"/>
              <a:gd name="T99" fmla="*/ 861589 h 2211388"/>
              <a:gd name="T100" fmla="*/ 608329 w 4529137"/>
              <a:gd name="T101" fmla="*/ 585046 h 2211388"/>
              <a:gd name="T102" fmla="*/ 514143 w 4529137"/>
              <a:gd name="T103" fmla="*/ 436138 h 2211388"/>
              <a:gd name="T104" fmla="*/ 393668 w 4529137"/>
              <a:gd name="T105" fmla="*/ 501005 h 2211388"/>
              <a:gd name="T106" fmla="*/ 431937 w 4529137"/>
              <a:gd name="T107" fmla="*/ 829635 h 2211388"/>
              <a:gd name="T108" fmla="*/ 369141 w 4529137"/>
              <a:gd name="T109" fmla="*/ 921594 h 2211388"/>
              <a:gd name="T110" fmla="*/ 304150 w 4529137"/>
              <a:gd name="T111" fmla="*/ 839652 h 2211388"/>
              <a:gd name="T112" fmla="*/ 147351 w 4529137"/>
              <a:gd name="T113" fmla="*/ 897841 h 2211388"/>
              <a:gd name="T114" fmla="*/ 205280 w 4529137"/>
              <a:gd name="T115" fmla="*/ 817043 h 2211388"/>
              <a:gd name="T116" fmla="*/ 98870 w 4529137"/>
              <a:gd name="T117" fmla="*/ 887253 h 2211388"/>
              <a:gd name="T118" fmla="*/ 88850 w 4529137"/>
              <a:gd name="T119" fmla="*/ 567876 h 2211388"/>
              <a:gd name="T120" fmla="*/ 157849 w 4529137"/>
              <a:gd name="T121" fmla="*/ 320140 h 2211388"/>
              <a:gd name="T122" fmla="*/ 161475 w 4529137"/>
              <a:gd name="T123" fmla="*/ 264621 h 2211388"/>
              <a:gd name="T124" fmla="*/ 218736 w 4529137"/>
              <a:gd name="T125" fmla="*/ 98541 h 22113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9137" h="2211388">
                <a:moveTo>
                  <a:pt x="738772" y="1925441"/>
                </a:moveTo>
                <a:lnTo>
                  <a:pt x="736503" y="1925667"/>
                </a:lnTo>
                <a:lnTo>
                  <a:pt x="734688" y="1926121"/>
                </a:lnTo>
                <a:lnTo>
                  <a:pt x="733100" y="1926801"/>
                </a:lnTo>
                <a:lnTo>
                  <a:pt x="732192" y="1927482"/>
                </a:lnTo>
                <a:lnTo>
                  <a:pt x="731512" y="1928162"/>
                </a:lnTo>
                <a:lnTo>
                  <a:pt x="731285" y="1928842"/>
                </a:lnTo>
                <a:lnTo>
                  <a:pt x="731285" y="1929749"/>
                </a:lnTo>
                <a:lnTo>
                  <a:pt x="731512" y="1930656"/>
                </a:lnTo>
                <a:lnTo>
                  <a:pt x="731965" y="1932017"/>
                </a:lnTo>
                <a:lnTo>
                  <a:pt x="732873" y="1932924"/>
                </a:lnTo>
                <a:lnTo>
                  <a:pt x="734234" y="1934058"/>
                </a:lnTo>
                <a:lnTo>
                  <a:pt x="739226" y="1937686"/>
                </a:lnTo>
                <a:lnTo>
                  <a:pt x="736276" y="1938139"/>
                </a:lnTo>
                <a:lnTo>
                  <a:pt x="734008" y="1938593"/>
                </a:lnTo>
                <a:lnTo>
                  <a:pt x="732192" y="1939500"/>
                </a:lnTo>
                <a:lnTo>
                  <a:pt x="731739" y="1940180"/>
                </a:lnTo>
                <a:lnTo>
                  <a:pt x="731512" y="1940634"/>
                </a:lnTo>
                <a:lnTo>
                  <a:pt x="731285" y="1941087"/>
                </a:lnTo>
                <a:lnTo>
                  <a:pt x="731285" y="1941768"/>
                </a:lnTo>
                <a:lnTo>
                  <a:pt x="731512" y="1943355"/>
                </a:lnTo>
                <a:lnTo>
                  <a:pt x="732419" y="1944715"/>
                </a:lnTo>
                <a:lnTo>
                  <a:pt x="734234" y="1946303"/>
                </a:lnTo>
                <a:lnTo>
                  <a:pt x="746260" y="1955147"/>
                </a:lnTo>
                <a:lnTo>
                  <a:pt x="767588" y="1971020"/>
                </a:lnTo>
                <a:lnTo>
                  <a:pt x="779840" y="1980544"/>
                </a:lnTo>
                <a:lnTo>
                  <a:pt x="792547" y="1990748"/>
                </a:lnTo>
                <a:lnTo>
                  <a:pt x="804572" y="2000953"/>
                </a:lnTo>
                <a:lnTo>
                  <a:pt x="810698" y="2006168"/>
                </a:lnTo>
                <a:lnTo>
                  <a:pt x="815917" y="2010930"/>
                </a:lnTo>
                <a:lnTo>
                  <a:pt x="821135" y="2015919"/>
                </a:lnTo>
                <a:lnTo>
                  <a:pt x="825446" y="2020908"/>
                </a:lnTo>
                <a:lnTo>
                  <a:pt x="829984" y="2025670"/>
                </a:lnTo>
                <a:lnTo>
                  <a:pt x="833842" y="2030658"/>
                </a:lnTo>
                <a:lnTo>
                  <a:pt x="837472" y="2035420"/>
                </a:lnTo>
                <a:lnTo>
                  <a:pt x="840875" y="2039956"/>
                </a:lnTo>
                <a:lnTo>
                  <a:pt x="846321" y="2048573"/>
                </a:lnTo>
                <a:lnTo>
                  <a:pt x="850632" y="2055602"/>
                </a:lnTo>
                <a:lnTo>
                  <a:pt x="853582" y="2061271"/>
                </a:lnTo>
                <a:lnTo>
                  <a:pt x="856077" y="2066260"/>
                </a:lnTo>
                <a:lnTo>
                  <a:pt x="856758" y="2054922"/>
                </a:lnTo>
                <a:lnTo>
                  <a:pt x="857212" y="2045398"/>
                </a:lnTo>
                <a:lnTo>
                  <a:pt x="857439" y="2038595"/>
                </a:lnTo>
                <a:lnTo>
                  <a:pt x="857439" y="2035874"/>
                </a:lnTo>
                <a:lnTo>
                  <a:pt x="857212" y="2032019"/>
                </a:lnTo>
                <a:lnTo>
                  <a:pt x="857439" y="2026350"/>
                </a:lnTo>
                <a:lnTo>
                  <a:pt x="857439" y="2020227"/>
                </a:lnTo>
                <a:lnTo>
                  <a:pt x="856985" y="2016372"/>
                </a:lnTo>
                <a:lnTo>
                  <a:pt x="856304" y="2012291"/>
                </a:lnTo>
                <a:lnTo>
                  <a:pt x="855170" y="2007755"/>
                </a:lnTo>
                <a:lnTo>
                  <a:pt x="854489" y="2005488"/>
                </a:lnTo>
                <a:lnTo>
                  <a:pt x="853582" y="2003674"/>
                </a:lnTo>
                <a:lnTo>
                  <a:pt x="852447" y="2001406"/>
                </a:lnTo>
                <a:lnTo>
                  <a:pt x="851313" y="1999365"/>
                </a:lnTo>
                <a:lnTo>
                  <a:pt x="849724" y="1997324"/>
                </a:lnTo>
                <a:lnTo>
                  <a:pt x="848363" y="1995737"/>
                </a:lnTo>
                <a:lnTo>
                  <a:pt x="846548" y="1993696"/>
                </a:lnTo>
                <a:lnTo>
                  <a:pt x="845186" y="1991429"/>
                </a:lnTo>
                <a:lnTo>
                  <a:pt x="843598" y="1988934"/>
                </a:lnTo>
                <a:lnTo>
                  <a:pt x="842010" y="1986213"/>
                </a:lnTo>
                <a:lnTo>
                  <a:pt x="840875" y="1983265"/>
                </a:lnTo>
                <a:lnTo>
                  <a:pt x="839741" y="1980317"/>
                </a:lnTo>
                <a:lnTo>
                  <a:pt x="837699" y="1973741"/>
                </a:lnTo>
                <a:lnTo>
                  <a:pt x="835884" y="1967392"/>
                </a:lnTo>
                <a:lnTo>
                  <a:pt x="834749" y="1961269"/>
                </a:lnTo>
                <a:lnTo>
                  <a:pt x="833615" y="1955373"/>
                </a:lnTo>
                <a:lnTo>
                  <a:pt x="832934" y="1951065"/>
                </a:lnTo>
                <a:lnTo>
                  <a:pt x="832253" y="1947210"/>
                </a:lnTo>
                <a:lnTo>
                  <a:pt x="831800" y="1944715"/>
                </a:lnTo>
                <a:lnTo>
                  <a:pt x="830665" y="1942675"/>
                </a:lnTo>
                <a:lnTo>
                  <a:pt x="829531" y="1941087"/>
                </a:lnTo>
                <a:lnTo>
                  <a:pt x="827942" y="1940180"/>
                </a:lnTo>
                <a:lnTo>
                  <a:pt x="826354" y="1939046"/>
                </a:lnTo>
                <a:lnTo>
                  <a:pt x="820455" y="1937232"/>
                </a:lnTo>
                <a:lnTo>
                  <a:pt x="815917" y="1935872"/>
                </a:lnTo>
                <a:lnTo>
                  <a:pt x="809337" y="1934738"/>
                </a:lnTo>
                <a:lnTo>
                  <a:pt x="792093" y="1931563"/>
                </a:lnTo>
                <a:lnTo>
                  <a:pt x="772353" y="1928842"/>
                </a:lnTo>
                <a:lnTo>
                  <a:pt x="754201" y="1926121"/>
                </a:lnTo>
                <a:lnTo>
                  <a:pt x="746941" y="1925441"/>
                </a:lnTo>
                <a:lnTo>
                  <a:pt x="740814" y="1925441"/>
                </a:lnTo>
                <a:lnTo>
                  <a:pt x="738772" y="1925441"/>
                </a:lnTo>
                <a:close/>
                <a:moveTo>
                  <a:pt x="2528301" y="1786853"/>
                </a:moveTo>
                <a:lnTo>
                  <a:pt x="2526491" y="1787306"/>
                </a:lnTo>
                <a:lnTo>
                  <a:pt x="2524907" y="1787532"/>
                </a:lnTo>
                <a:lnTo>
                  <a:pt x="2523776" y="1787985"/>
                </a:lnTo>
                <a:lnTo>
                  <a:pt x="2522871" y="1788890"/>
                </a:lnTo>
                <a:lnTo>
                  <a:pt x="2522192" y="1789570"/>
                </a:lnTo>
                <a:lnTo>
                  <a:pt x="2521966" y="1790022"/>
                </a:lnTo>
                <a:lnTo>
                  <a:pt x="2521966" y="1790701"/>
                </a:lnTo>
                <a:lnTo>
                  <a:pt x="2521966" y="1792060"/>
                </a:lnTo>
                <a:lnTo>
                  <a:pt x="2522418" y="1792965"/>
                </a:lnTo>
                <a:lnTo>
                  <a:pt x="2522645" y="1793418"/>
                </a:lnTo>
                <a:lnTo>
                  <a:pt x="2530111" y="1800436"/>
                </a:lnTo>
                <a:lnTo>
                  <a:pt x="2542329" y="1811528"/>
                </a:lnTo>
                <a:lnTo>
                  <a:pt x="2562239" y="1829864"/>
                </a:lnTo>
                <a:lnTo>
                  <a:pt x="2565181" y="1832581"/>
                </a:lnTo>
                <a:lnTo>
                  <a:pt x="2568122" y="1835524"/>
                </a:lnTo>
                <a:lnTo>
                  <a:pt x="2573778" y="1842089"/>
                </a:lnTo>
                <a:lnTo>
                  <a:pt x="2579661" y="1848653"/>
                </a:lnTo>
                <a:lnTo>
                  <a:pt x="2584865" y="1855897"/>
                </a:lnTo>
                <a:lnTo>
                  <a:pt x="2589616" y="1863368"/>
                </a:lnTo>
                <a:lnTo>
                  <a:pt x="2594368" y="1870838"/>
                </a:lnTo>
                <a:lnTo>
                  <a:pt x="2598893" y="1878082"/>
                </a:lnTo>
                <a:lnTo>
                  <a:pt x="2602739" y="1885553"/>
                </a:lnTo>
                <a:lnTo>
                  <a:pt x="2606585" y="1892797"/>
                </a:lnTo>
                <a:lnTo>
                  <a:pt x="2609850" y="1899547"/>
                </a:lnTo>
                <a:lnTo>
                  <a:pt x="2610304" y="1897617"/>
                </a:lnTo>
                <a:lnTo>
                  <a:pt x="2613025" y="1888313"/>
                </a:lnTo>
                <a:lnTo>
                  <a:pt x="2616427" y="1877648"/>
                </a:lnTo>
                <a:lnTo>
                  <a:pt x="2620282" y="1866757"/>
                </a:lnTo>
                <a:lnTo>
                  <a:pt x="2623457" y="1856092"/>
                </a:lnTo>
                <a:lnTo>
                  <a:pt x="2624818" y="1851100"/>
                </a:lnTo>
                <a:lnTo>
                  <a:pt x="2626179" y="1846334"/>
                </a:lnTo>
                <a:lnTo>
                  <a:pt x="2627086" y="1842023"/>
                </a:lnTo>
                <a:lnTo>
                  <a:pt x="2627539" y="1837939"/>
                </a:lnTo>
                <a:lnTo>
                  <a:pt x="2627993" y="1833854"/>
                </a:lnTo>
                <a:lnTo>
                  <a:pt x="2627993" y="1828635"/>
                </a:lnTo>
                <a:lnTo>
                  <a:pt x="2627539" y="1822282"/>
                </a:lnTo>
                <a:lnTo>
                  <a:pt x="2627086" y="1815474"/>
                </a:lnTo>
                <a:lnTo>
                  <a:pt x="2626449" y="1806813"/>
                </a:lnTo>
                <a:lnTo>
                  <a:pt x="2619482" y="1804737"/>
                </a:lnTo>
                <a:lnTo>
                  <a:pt x="2608848" y="1802020"/>
                </a:lnTo>
                <a:lnTo>
                  <a:pt x="2598440" y="1799304"/>
                </a:lnTo>
                <a:lnTo>
                  <a:pt x="2588485" y="1796814"/>
                </a:lnTo>
                <a:lnTo>
                  <a:pt x="2578756" y="1794550"/>
                </a:lnTo>
                <a:lnTo>
                  <a:pt x="2561334" y="1791154"/>
                </a:lnTo>
                <a:lnTo>
                  <a:pt x="2547080" y="1788664"/>
                </a:lnTo>
                <a:lnTo>
                  <a:pt x="2537351" y="1787079"/>
                </a:lnTo>
                <a:lnTo>
                  <a:pt x="2533505" y="1786853"/>
                </a:lnTo>
                <a:lnTo>
                  <a:pt x="2530790" y="1786853"/>
                </a:lnTo>
                <a:lnTo>
                  <a:pt x="2528301" y="1786853"/>
                </a:lnTo>
                <a:close/>
                <a:moveTo>
                  <a:pt x="3577420" y="1765942"/>
                </a:moveTo>
                <a:lnTo>
                  <a:pt x="3577420" y="1850996"/>
                </a:lnTo>
                <a:lnTo>
                  <a:pt x="3622513" y="1808583"/>
                </a:lnTo>
                <a:lnTo>
                  <a:pt x="3622513" y="1765942"/>
                </a:lnTo>
                <a:lnTo>
                  <a:pt x="3577420" y="1765942"/>
                </a:lnTo>
                <a:close/>
                <a:moveTo>
                  <a:pt x="2758391" y="1666549"/>
                </a:moveTo>
                <a:lnTo>
                  <a:pt x="2757714" y="1671384"/>
                </a:lnTo>
                <a:lnTo>
                  <a:pt x="2756807" y="1681595"/>
                </a:lnTo>
                <a:lnTo>
                  <a:pt x="2756127" y="1689764"/>
                </a:lnTo>
                <a:lnTo>
                  <a:pt x="2755673" y="1700883"/>
                </a:lnTo>
                <a:lnTo>
                  <a:pt x="2755446" y="1705421"/>
                </a:lnTo>
                <a:lnTo>
                  <a:pt x="2754766" y="1709505"/>
                </a:lnTo>
                <a:lnTo>
                  <a:pt x="2754312" y="1712682"/>
                </a:lnTo>
                <a:lnTo>
                  <a:pt x="2753632" y="1715178"/>
                </a:lnTo>
                <a:lnTo>
                  <a:pt x="2752725" y="1717447"/>
                </a:lnTo>
                <a:lnTo>
                  <a:pt x="2751364" y="1719036"/>
                </a:lnTo>
                <a:lnTo>
                  <a:pt x="2749777" y="1720170"/>
                </a:lnTo>
                <a:lnTo>
                  <a:pt x="2747962" y="1721078"/>
                </a:lnTo>
                <a:lnTo>
                  <a:pt x="2745695" y="1721532"/>
                </a:lnTo>
                <a:lnTo>
                  <a:pt x="2743200" y="1721532"/>
                </a:lnTo>
                <a:lnTo>
                  <a:pt x="2740025" y="1721532"/>
                </a:lnTo>
                <a:lnTo>
                  <a:pt x="2736170" y="1721305"/>
                </a:lnTo>
                <a:lnTo>
                  <a:pt x="2727325" y="1720397"/>
                </a:lnTo>
                <a:lnTo>
                  <a:pt x="2723016" y="1720170"/>
                </a:lnTo>
                <a:lnTo>
                  <a:pt x="2721429" y="1720397"/>
                </a:lnTo>
                <a:lnTo>
                  <a:pt x="2719614" y="1720624"/>
                </a:lnTo>
                <a:lnTo>
                  <a:pt x="2718480" y="1721078"/>
                </a:lnTo>
                <a:lnTo>
                  <a:pt x="2716893" y="1721759"/>
                </a:lnTo>
                <a:lnTo>
                  <a:pt x="2715986" y="1722893"/>
                </a:lnTo>
                <a:lnTo>
                  <a:pt x="2714852" y="1724028"/>
                </a:lnTo>
                <a:lnTo>
                  <a:pt x="2714171" y="1725616"/>
                </a:lnTo>
                <a:lnTo>
                  <a:pt x="2713718" y="1727432"/>
                </a:lnTo>
                <a:lnTo>
                  <a:pt x="2713264" y="1729474"/>
                </a:lnTo>
                <a:lnTo>
                  <a:pt x="2712584" y="1732197"/>
                </a:lnTo>
                <a:lnTo>
                  <a:pt x="2712584" y="1735147"/>
                </a:lnTo>
                <a:lnTo>
                  <a:pt x="2712357" y="1738550"/>
                </a:lnTo>
                <a:lnTo>
                  <a:pt x="2713038" y="1746719"/>
                </a:lnTo>
                <a:lnTo>
                  <a:pt x="2713491" y="1752619"/>
                </a:lnTo>
                <a:lnTo>
                  <a:pt x="2714398" y="1761242"/>
                </a:lnTo>
                <a:lnTo>
                  <a:pt x="2717800" y="1785522"/>
                </a:lnTo>
                <a:lnTo>
                  <a:pt x="2721847" y="1810371"/>
                </a:lnTo>
                <a:lnTo>
                  <a:pt x="2724239" y="1811528"/>
                </a:lnTo>
                <a:lnTo>
                  <a:pt x="2737361" y="1818319"/>
                </a:lnTo>
                <a:lnTo>
                  <a:pt x="2750032" y="1825110"/>
                </a:lnTo>
                <a:lnTo>
                  <a:pt x="2761797" y="1832128"/>
                </a:lnTo>
                <a:lnTo>
                  <a:pt x="2773110" y="1838919"/>
                </a:lnTo>
                <a:lnTo>
                  <a:pt x="2783518" y="1845258"/>
                </a:lnTo>
                <a:lnTo>
                  <a:pt x="2801166" y="1856803"/>
                </a:lnTo>
                <a:lnTo>
                  <a:pt x="2822434" y="1871291"/>
                </a:lnTo>
                <a:lnTo>
                  <a:pt x="2823191" y="1871781"/>
                </a:lnTo>
                <a:lnTo>
                  <a:pt x="2823497" y="1868261"/>
                </a:lnTo>
                <a:lnTo>
                  <a:pt x="2823724" y="1863499"/>
                </a:lnTo>
                <a:lnTo>
                  <a:pt x="2823951" y="1858963"/>
                </a:lnTo>
                <a:lnTo>
                  <a:pt x="2823951" y="1854881"/>
                </a:lnTo>
                <a:lnTo>
                  <a:pt x="2823497" y="1850799"/>
                </a:lnTo>
                <a:lnTo>
                  <a:pt x="2822589" y="1845583"/>
                </a:lnTo>
                <a:lnTo>
                  <a:pt x="2821000" y="1839686"/>
                </a:lnTo>
                <a:lnTo>
                  <a:pt x="2819638" y="1832883"/>
                </a:lnTo>
                <a:lnTo>
                  <a:pt x="2815553" y="1817915"/>
                </a:lnTo>
                <a:lnTo>
                  <a:pt x="2811240" y="1802493"/>
                </a:lnTo>
                <a:lnTo>
                  <a:pt x="2802388" y="1773918"/>
                </a:lnTo>
                <a:lnTo>
                  <a:pt x="2799438" y="1763486"/>
                </a:lnTo>
                <a:lnTo>
                  <a:pt x="2798076" y="1757817"/>
                </a:lnTo>
                <a:lnTo>
                  <a:pt x="2796941" y="1752147"/>
                </a:lnTo>
                <a:lnTo>
                  <a:pt x="2796487" y="1749426"/>
                </a:lnTo>
                <a:lnTo>
                  <a:pt x="2796033" y="1747158"/>
                </a:lnTo>
                <a:lnTo>
                  <a:pt x="2795125" y="1745343"/>
                </a:lnTo>
                <a:lnTo>
                  <a:pt x="2794444" y="1744436"/>
                </a:lnTo>
                <a:lnTo>
                  <a:pt x="2793763" y="1743756"/>
                </a:lnTo>
                <a:lnTo>
                  <a:pt x="2793082" y="1743076"/>
                </a:lnTo>
                <a:lnTo>
                  <a:pt x="2791948" y="1742622"/>
                </a:lnTo>
                <a:lnTo>
                  <a:pt x="2790813" y="1742168"/>
                </a:lnTo>
                <a:lnTo>
                  <a:pt x="2789678" y="1741942"/>
                </a:lnTo>
                <a:lnTo>
                  <a:pt x="2788770" y="1741715"/>
                </a:lnTo>
                <a:lnTo>
                  <a:pt x="2787862" y="1740808"/>
                </a:lnTo>
                <a:lnTo>
                  <a:pt x="2786727" y="1739674"/>
                </a:lnTo>
                <a:lnTo>
                  <a:pt x="2785819" y="1738086"/>
                </a:lnTo>
                <a:lnTo>
                  <a:pt x="2783549" y="1734231"/>
                </a:lnTo>
                <a:lnTo>
                  <a:pt x="2781053" y="1729015"/>
                </a:lnTo>
                <a:lnTo>
                  <a:pt x="2778329" y="1723118"/>
                </a:lnTo>
                <a:lnTo>
                  <a:pt x="2775378" y="1716315"/>
                </a:lnTo>
                <a:lnTo>
                  <a:pt x="2769704" y="1700893"/>
                </a:lnTo>
                <a:lnTo>
                  <a:pt x="2764257" y="1685018"/>
                </a:lnTo>
                <a:lnTo>
                  <a:pt x="2759263" y="1669597"/>
                </a:lnTo>
                <a:lnTo>
                  <a:pt x="2758391" y="1666549"/>
                </a:lnTo>
                <a:close/>
                <a:moveTo>
                  <a:pt x="1839474" y="1648604"/>
                </a:moveTo>
                <a:lnTo>
                  <a:pt x="1837888" y="1850604"/>
                </a:lnTo>
                <a:lnTo>
                  <a:pt x="1871011" y="1853779"/>
                </a:lnTo>
                <a:lnTo>
                  <a:pt x="1899144" y="1856273"/>
                </a:lnTo>
                <a:lnTo>
                  <a:pt x="1922966" y="1858314"/>
                </a:lnTo>
                <a:lnTo>
                  <a:pt x="1931814" y="1859221"/>
                </a:lnTo>
                <a:lnTo>
                  <a:pt x="1942250" y="1860809"/>
                </a:lnTo>
                <a:lnTo>
                  <a:pt x="1955311" y="1862576"/>
                </a:lnTo>
                <a:lnTo>
                  <a:pt x="1941771" y="1860557"/>
                </a:lnTo>
                <a:lnTo>
                  <a:pt x="1931827" y="1859199"/>
                </a:lnTo>
                <a:lnTo>
                  <a:pt x="1923239" y="1858294"/>
                </a:lnTo>
                <a:lnTo>
                  <a:pt x="1899508" y="1856257"/>
                </a:lnTo>
                <a:lnTo>
                  <a:pt x="1871483" y="1853767"/>
                </a:lnTo>
                <a:lnTo>
                  <a:pt x="1838486" y="1850599"/>
                </a:lnTo>
                <a:lnTo>
                  <a:pt x="1840068" y="1648721"/>
                </a:lnTo>
                <a:lnTo>
                  <a:pt x="1839474" y="1648604"/>
                </a:lnTo>
                <a:close/>
                <a:moveTo>
                  <a:pt x="2063841" y="1455563"/>
                </a:moveTo>
                <a:lnTo>
                  <a:pt x="2062721" y="1458761"/>
                </a:lnTo>
                <a:lnTo>
                  <a:pt x="2057276" y="1473501"/>
                </a:lnTo>
                <a:lnTo>
                  <a:pt x="2054100" y="1480984"/>
                </a:lnTo>
                <a:lnTo>
                  <a:pt x="2051150" y="1487787"/>
                </a:lnTo>
                <a:lnTo>
                  <a:pt x="2047974" y="1494590"/>
                </a:lnTo>
                <a:lnTo>
                  <a:pt x="2044571" y="1500485"/>
                </a:lnTo>
                <a:lnTo>
                  <a:pt x="2041395" y="1505701"/>
                </a:lnTo>
                <a:lnTo>
                  <a:pt x="2038218" y="1510236"/>
                </a:lnTo>
                <a:lnTo>
                  <a:pt x="2035269" y="1514091"/>
                </a:lnTo>
                <a:lnTo>
                  <a:pt x="2032093" y="1518399"/>
                </a:lnTo>
                <a:lnTo>
                  <a:pt x="2025967" y="1526563"/>
                </a:lnTo>
                <a:lnTo>
                  <a:pt x="2022791" y="1530418"/>
                </a:lnTo>
                <a:lnTo>
                  <a:pt x="2019388" y="1534500"/>
                </a:lnTo>
                <a:lnTo>
                  <a:pt x="2015531" y="1537901"/>
                </a:lnTo>
                <a:lnTo>
                  <a:pt x="2011674" y="1541302"/>
                </a:lnTo>
                <a:lnTo>
                  <a:pt x="2007136" y="1544477"/>
                </a:lnTo>
                <a:lnTo>
                  <a:pt x="2004868" y="1545611"/>
                </a:lnTo>
                <a:lnTo>
                  <a:pt x="2002599" y="1546745"/>
                </a:lnTo>
                <a:lnTo>
                  <a:pt x="1999650" y="1548105"/>
                </a:lnTo>
                <a:lnTo>
                  <a:pt x="1996927" y="1549012"/>
                </a:lnTo>
                <a:lnTo>
                  <a:pt x="1994204" y="1549919"/>
                </a:lnTo>
                <a:lnTo>
                  <a:pt x="1991255" y="1550600"/>
                </a:lnTo>
                <a:lnTo>
                  <a:pt x="1988079" y="1551053"/>
                </a:lnTo>
                <a:lnTo>
                  <a:pt x="1984676" y="1551280"/>
                </a:lnTo>
                <a:lnTo>
                  <a:pt x="1981046" y="1551507"/>
                </a:lnTo>
                <a:lnTo>
                  <a:pt x="1977416" y="1551507"/>
                </a:lnTo>
                <a:lnTo>
                  <a:pt x="1973786" y="1551507"/>
                </a:lnTo>
                <a:lnTo>
                  <a:pt x="1969475" y="1551053"/>
                </a:lnTo>
                <a:lnTo>
                  <a:pt x="1965391" y="1550600"/>
                </a:lnTo>
                <a:lnTo>
                  <a:pt x="1960854" y="1549919"/>
                </a:lnTo>
                <a:lnTo>
                  <a:pt x="1924100" y="1543116"/>
                </a:lnTo>
                <a:lnTo>
                  <a:pt x="1891203" y="1537447"/>
                </a:lnTo>
                <a:lnTo>
                  <a:pt x="1858533" y="1532232"/>
                </a:lnTo>
                <a:lnTo>
                  <a:pt x="1857399" y="1533139"/>
                </a:lnTo>
                <a:lnTo>
                  <a:pt x="1855811" y="1534046"/>
                </a:lnTo>
                <a:lnTo>
                  <a:pt x="1853996" y="1535180"/>
                </a:lnTo>
                <a:lnTo>
                  <a:pt x="1850819" y="1535860"/>
                </a:lnTo>
                <a:lnTo>
                  <a:pt x="1847189" y="1536767"/>
                </a:lnTo>
                <a:lnTo>
                  <a:pt x="1842879" y="1536994"/>
                </a:lnTo>
                <a:lnTo>
                  <a:pt x="1840610" y="1536994"/>
                </a:lnTo>
                <a:lnTo>
                  <a:pt x="1837888" y="1536767"/>
                </a:lnTo>
                <a:lnTo>
                  <a:pt x="1828359" y="1535180"/>
                </a:lnTo>
                <a:lnTo>
                  <a:pt x="1822687" y="1534046"/>
                </a:lnTo>
                <a:lnTo>
                  <a:pt x="1819737" y="1533139"/>
                </a:lnTo>
                <a:lnTo>
                  <a:pt x="1818603" y="1532685"/>
                </a:lnTo>
                <a:lnTo>
                  <a:pt x="1818603" y="1644252"/>
                </a:lnTo>
                <a:lnTo>
                  <a:pt x="1819275" y="1644383"/>
                </a:lnTo>
                <a:lnTo>
                  <a:pt x="1819275" y="1533297"/>
                </a:lnTo>
                <a:lnTo>
                  <a:pt x="1820405" y="1533750"/>
                </a:lnTo>
                <a:lnTo>
                  <a:pt x="1823343" y="1534655"/>
                </a:lnTo>
                <a:lnTo>
                  <a:pt x="1828993" y="1535787"/>
                </a:lnTo>
                <a:lnTo>
                  <a:pt x="1838486" y="1537371"/>
                </a:lnTo>
                <a:lnTo>
                  <a:pt x="1841198" y="1537597"/>
                </a:lnTo>
                <a:lnTo>
                  <a:pt x="1843458" y="1537597"/>
                </a:lnTo>
                <a:lnTo>
                  <a:pt x="1847752" y="1537371"/>
                </a:lnTo>
                <a:lnTo>
                  <a:pt x="1851368" y="1536466"/>
                </a:lnTo>
                <a:lnTo>
                  <a:pt x="1854532" y="1535787"/>
                </a:lnTo>
                <a:lnTo>
                  <a:pt x="1856340" y="1534655"/>
                </a:lnTo>
                <a:lnTo>
                  <a:pt x="1857922" y="1533750"/>
                </a:lnTo>
                <a:lnTo>
                  <a:pt x="1859052" y="1532845"/>
                </a:lnTo>
                <a:lnTo>
                  <a:pt x="1891597" y="1538050"/>
                </a:lnTo>
                <a:lnTo>
                  <a:pt x="1924369" y="1543708"/>
                </a:lnTo>
                <a:lnTo>
                  <a:pt x="1960982" y="1550498"/>
                </a:lnTo>
                <a:lnTo>
                  <a:pt x="1965502" y="1551177"/>
                </a:lnTo>
                <a:lnTo>
                  <a:pt x="1969570" y="1551629"/>
                </a:lnTo>
                <a:lnTo>
                  <a:pt x="1973864" y="1552082"/>
                </a:lnTo>
                <a:lnTo>
                  <a:pt x="1977480" y="1552082"/>
                </a:lnTo>
                <a:lnTo>
                  <a:pt x="1981097" y="1552082"/>
                </a:lnTo>
                <a:lnTo>
                  <a:pt x="1984713" y="1551856"/>
                </a:lnTo>
                <a:lnTo>
                  <a:pt x="1988103" y="1551629"/>
                </a:lnTo>
                <a:lnTo>
                  <a:pt x="1991267" y="1551177"/>
                </a:lnTo>
                <a:lnTo>
                  <a:pt x="1994205" y="1550498"/>
                </a:lnTo>
                <a:lnTo>
                  <a:pt x="1996917" y="1549592"/>
                </a:lnTo>
                <a:lnTo>
                  <a:pt x="1999629" y="1548687"/>
                </a:lnTo>
                <a:lnTo>
                  <a:pt x="2002567" y="1547329"/>
                </a:lnTo>
                <a:lnTo>
                  <a:pt x="2004827" y="1546198"/>
                </a:lnTo>
                <a:lnTo>
                  <a:pt x="2007087" y="1545066"/>
                </a:lnTo>
                <a:lnTo>
                  <a:pt x="2011608" y="1541897"/>
                </a:lnTo>
                <a:lnTo>
                  <a:pt x="2015450" y="1538503"/>
                </a:lnTo>
                <a:lnTo>
                  <a:pt x="2019292" y="1535108"/>
                </a:lnTo>
                <a:lnTo>
                  <a:pt x="2022682" y="1531034"/>
                </a:lnTo>
                <a:lnTo>
                  <a:pt x="2025846" y="1527187"/>
                </a:lnTo>
                <a:lnTo>
                  <a:pt x="2031948" y="1519039"/>
                </a:lnTo>
                <a:lnTo>
                  <a:pt x="2035112" y="1514739"/>
                </a:lnTo>
                <a:lnTo>
                  <a:pt x="2038050" y="1510892"/>
                </a:lnTo>
                <a:lnTo>
                  <a:pt x="2041215" y="1506365"/>
                </a:lnTo>
                <a:lnTo>
                  <a:pt x="2044379" y="1501160"/>
                </a:lnTo>
                <a:lnTo>
                  <a:pt x="2047769" y="1495275"/>
                </a:lnTo>
                <a:lnTo>
                  <a:pt x="2050933" y="1488486"/>
                </a:lnTo>
                <a:lnTo>
                  <a:pt x="2053871" y="1481696"/>
                </a:lnTo>
                <a:lnTo>
                  <a:pt x="2057035" y="1474228"/>
                </a:lnTo>
                <a:lnTo>
                  <a:pt x="2062459" y="1459517"/>
                </a:lnTo>
                <a:lnTo>
                  <a:pt x="2063841" y="1455563"/>
                </a:lnTo>
                <a:close/>
                <a:moveTo>
                  <a:pt x="886028" y="1447652"/>
                </a:moveTo>
                <a:lnTo>
                  <a:pt x="662308" y="1505476"/>
                </a:lnTo>
                <a:lnTo>
                  <a:pt x="716537" y="1515227"/>
                </a:lnTo>
                <a:lnTo>
                  <a:pt x="760100" y="1523164"/>
                </a:lnTo>
                <a:lnTo>
                  <a:pt x="778706" y="1527019"/>
                </a:lnTo>
                <a:lnTo>
                  <a:pt x="792093" y="1529740"/>
                </a:lnTo>
                <a:lnTo>
                  <a:pt x="797311" y="1530647"/>
                </a:lnTo>
                <a:lnTo>
                  <a:pt x="802530" y="1531327"/>
                </a:lnTo>
                <a:lnTo>
                  <a:pt x="807749" y="1532008"/>
                </a:lnTo>
                <a:lnTo>
                  <a:pt x="812740" y="1532234"/>
                </a:lnTo>
                <a:lnTo>
                  <a:pt x="817732" y="1532234"/>
                </a:lnTo>
                <a:lnTo>
                  <a:pt x="822497" y="1532008"/>
                </a:lnTo>
                <a:lnTo>
                  <a:pt x="827262" y="1531327"/>
                </a:lnTo>
                <a:lnTo>
                  <a:pt x="831800" y="1530420"/>
                </a:lnTo>
                <a:lnTo>
                  <a:pt x="836111" y="1529513"/>
                </a:lnTo>
                <a:lnTo>
                  <a:pt x="840195" y="1527926"/>
                </a:lnTo>
                <a:lnTo>
                  <a:pt x="843825" y="1526565"/>
                </a:lnTo>
                <a:lnTo>
                  <a:pt x="847682" y="1524525"/>
                </a:lnTo>
                <a:lnTo>
                  <a:pt x="850632" y="1522030"/>
                </a:lnTo>
                <a:lnTo>
                  <a:pt x="853582" y="1519536"/>
                </a:lnTo>
                <a:lnTo>
                  <a:pt x="856077" y="1516588"/>
                </a:lnTo>
                <a:lnTo>
                  <a:pt x="857893" y="1513640"/>
                </a:lnTo>
                <a:lnTo>
                  <a:pt x="862204" y="1505476"/>
                </a:lnTo>
                <a:lnTo>
                  <a:pt x="866741" y="1495499"/>
                </a:lnTo>
                <a:lnTo>
                  <a:pt x="871279" y="1484841"/>
                </a:lnTo>
                <a:lnTo>
                  <a:pt x="875817" y="1473730"/>
                </a:lnTo>
                <a:lnTo>
                  <a:pt x="883078" y="1455362"/>
                </a:lnTo>
                <a:lnTo>
                  <a:pt x="886028" y="1447652"/>
                </a:lnTo>
                <a:close/>
                <a:moveTo>
                  <a:pt x="2040260" y="1434271"/>
                </a:moveTo>
                <a:lnTo>
                  <a:pt x="1828359" y="1489374"/>
                </a:lnTo>
                <a:lnTo>
                  <a:pt x="1879859" y="1498445"/>
                </a:lnTo>
                <a:lnTo>
                  <a:pt x="1920924" y="1506154"/>
                </a:lnTo>
                <a:lnTo>
                  <a:pt x="1938393" y="1509329"/>
                </a:lnTo>
                <a:lnTo>
                  <a:pt x="1951325" y="1512050"/>
                </a:lnTo>
                <a:lnTo>
                  <a:pt x="1956316" y="1513184"/>
                </a:lnTo>
                <a:lnTo>
                  <a:pt x="1961081" y="1513638"/>
                </a:lnTo>
                <a:lnTo>
                  <a:pt x="1966072" y="1514091"/>
                </a:lnTo>
                <a:lnTo>
                  <a:pt x="1971063" y="1514318"/>
                </a:lnTo>
                <a:lnTo>
                  <a:pt x="1975601" y="1514318"/>
                </a:lnTo>
                <a:lnTo>
                  <a:pt x="1980138" y="1514091"/>
                </a:lnTo>
                <a:lnTo>
                  <a:pt x="1984676" y="1513638"/>
                </a:lnTo>
                <a:lnTo>
                  <a:pt x="1988760" y="1512957"/>
                </a:lnTo>
                <a:lnTo>
                  <a:pt x="1993070" y="1511823"/>
                </a:lnTo>
                <a:lnTo>
                  <a:pt x="1996700" y="1510690"/>
                </a:lnTo>
                <a:lnTo>
                  <a:pt x="2000557" y="1508876"/>
                </a:lnTo>
                <a:lnTo>
                  <a:pt x="2003733" y="1507061"/>
                </a:lnTo>
                <a:lnTo>
                  <a:pt x="2006683" y="1505021"/>
                </a:lnTo>
                <a:lnTo>
                  <a:pt x="2009405" y="1502526"/>
                </a:lnTo>
                <a:lnTo>
                  <a:pt x="2011901" y="1499805"/>
                </a:lnTo>
                <a:lnTo>
                  <a:pt x="2013943" y="1496857"/>
                </a:lnTo>
                <a:lnTo>
                  <a:pt x="2017573" y="1489374"/>
                </a:lnTo>
                <a:lnTo>
                  <a:pt x="2021883" y="1479850"/>
                </a:lnTo>
                <a:lnTo>
                  <a:pt x="2026194" y="1469419"/>
                </a:lnTo>
                <a:lnTo>
                  <a:pt x="2030505" y="1458988"/>
                </a:lnTo>
                <a:lnTo>
                  <a:pt x="2037538" y="1441754"/>
                </a:lnTo>
                <a:lnTo>
                  <a:pt x="2040260" y="1434271"/>
                </a:lnTo>
                <a:close/>
                <a:moveTo>
                  <a:pt x="2534153" y="1431724"/>
                </a:moveTo>
                <a:lnTo>
                  <a:pt x="2534029" y="1431900"/>
                </a:lnTo>
                <a:lnTo>
                  <a:pt x="2532660" y="1434172"/>
                </a:lnTo>
                <a:lnTo>
                  <a:pt x="2530834" y="1435990"/>
                </a:lnTo>
                <a:lnTo>
                  <a:pt x="2528781" y="1437808"/>
                </a:lnTo>
                <a:lnTo>
                  <a:pt x="2526955" y="1439626"/>
                </a:lnTo>
                <a:lnTo>
                  <a:pt x="2524674" y="1440989"/>
                </a:lnTo>
                <a:lnTo>
                  <a:pt x="2522164" y="1442126"/>
                </a:lnTo>
                <a:lnTo>
                  <a:pt x="2519654" y="1443035"/>
                </a:lnTo>
                <a:lnTo>
                  <a:pt x="2517144" y="1443716"/>
                </a:lnTo>
                <a:lnTo>
                  <a:pt x="2514406" y="1444398"/>
                </a:lnTo>
                <a:lnTo>
                  <a:pt x="2511668" y="1444625"/>
                </a:lnTo>
                <a:lnTo>
                  <a:pt x="2508930" y="1444625"/>
                </a:lnTo>
                <a:lnTo>
                  <a:pt x="2506192" y="1443944"/>
                </a:lnTo>
                <a:lnTo>
                  <a:pt x="2473956" y="1438409"/>
                </a:lnTo>
                <a:lnTo>
                  <a:pt x="2472416" y="1565911"/>
                </a:lnTo>
                <a:lnTo>
                  <a:pt x="2483955" y="1565911"/>
                </a:lnTo>
                <a:lnTo>
                  <a:pt x="2482824" y="1738861"/>
                </a:lnTo>
                <a:lnTo>
                  <a:pt x="2483050" y="1742483"/>
                </a:lnTo>
                <a:lnTo>
                  <a:pt x="2483276" y="1745426"/>
                </a:lnTo>
                <a:lnTo>
                  <a:pt x="2483502" y="1747690"/>
                </a:lnTo>
                <a:lnTo>
                  <a:pt x="2483955" y="1749275"/>
                </a:lnTo>
                <a:lnTo>
                  <a:pt x="2484634" y="1750633"/>
                </a:lnTo>
                <a:lnTo>
                  <a:pt x="2484860" y="1750859"/>
                </a:lnTo>
                <a:lnTo>
                  <a:pt x="2491421" y="1751765"/>
                </a:lnTo>
                <a:lnTo>
                  <a:pt x="2509295" y="1753802"/>
                </a:lnTo>
                <a:lnTo>
                  <a:pt x="2516988" y="1754934"/>
                </a:lnTo>
                <a:lnTo>
                  <a:pt x="2527848" y="1756292"/>
                </a:lnTo>
                <a:lnTo>
                  <a:pt x="2541876" y="1758782"/>
                </a:lnTo>
                <a:lnTo>
                  <a:pt x="2559072" y="1761725"/>
                </a:lnTo>
                <a:lnTo>
                  <a:pt x="2578982" y="1765800"/>
                </a:lnTo>
                <a:lnTo>
                  <a:pt x="2601834" y="1770780"/>
                </a:lnTo>
                <a:lnTo>
                  <a:pt x="2623204" y="1775834"/>
                </a:lnTo>
                <a:lnTo>
                  <a:pt x="2620736" y="1754434"/>
                </a:lnTo>
                <a:lnTo>
                  <a:pt x="2619375" y="1743769"/>
                </a:lnTo>
                <a:lnTo>
                  <a:pt x="2618921" y="1737643"/>
                </a:lnTo>
                <a:lnTo>
                  <a:pt x="2618921" y="1731743"/>
                </a:lnTo>
                <a:lnTo>
                  <a:pt x="2618921" y="1729247"/>
                </a:lnTo>
                <a:lnTo>
                  <a:pt x="2618921" y="1726751"/>
                </a:lnTo>
                <a:lnTo>
                  <a:pt x="2618468" y="1724709"/>
                </a:lnTo>
                <a:lnTo>
                  <a:pt x="2618014" y="1724028"/>
                </a:lnTo>
                <a:lnTo>
                  <a:pt x="2617561" y="1723120"/>
                </a:lnTo>
                <a:lnTo>
                  <a:pt x="2616654" y="1722440"/>
                </a:lnTo>
                <a:lnTo>
                  <a:pt x="2615746" y="1721532"/>
                </a:lnTo>
                <a:lnTo>
                  <a:pt x="2614839" y="1721078"/>
                </a:lnTo>
                <a:lnTo>
                  <a:pt x="2613479" y="1720624"/>
                </a:lnTo>
                <a:lnTo>
                  <a:pt x="2612798" y="1720170"/>
                </a:lnTo>
                <a:lnTo>
                  <a:pt x="2612118" y="1719036"/>
                </a:lnTo>
                <a:lnTo>
                  <a:pt x="2611211" y="1717901"/>
                </a:lnTo>
                <a:lnTo>
                  <a:pt x="2610530" y="1716086"/>
                </a:lnTo>
                <a:lnTo>
                  <a:pt x="2608716" y="1712002"/>
                </a:lnTo>
                <a:lnTo>
                  <a:pt x="2607355" y="1706556"/>
                </a:lnTo>
                <a:lnTo>
                  <a:pt x="2605541" y="1699975"/>
                </a:lnTo>
                <a:lnTo>
                  <a:pt x="2604180" y="1692714"/>
                </a:lnTo>
                <a:lnTo>
                  <a:pt x="2601005" y="1676830"/>
                </a:lnTo>
                <a:lnTo>
                  <a:pt x="2598284" y="1660038"/>
                </a:lnTo>
                <a:lnTo>
                  <a:pt x="2596243" y="1644154"/>
                </a:lnTo>
                <a:lnTo>
                  <a:pt x="2594655" y="1630766"/>
                </a:lnTo>
                <a:lnTo>
                  <a:pt x="2594429" y="1625547"/>
                </a:lnTo>
                <a:lnTo>
                  <a:pt x="2594202" y="1621236"/>
                </a:lnTo>
                <a:lnTo>
                  <a:pt x="2593975" y="1608756"/>
                </a:lnTo>
                <a:lnTo>
                  <a:pt x="2593748" y="1603310"/>
                </a:lnTo>
                <a:lnTo>
                  <a:pt x="2593068" y="1598545"/>
                </a:lnTo>
                <a:lnTo>
                  <a:pt x="2592614" y="1594233"/>
                </a:lnTo>
                <a:lnTo>
                  <a:pt x="2591707" y="1590830"/>
                </a:lnTo>
                <a:lnTo>
                  <a:pt x="2590120" y="1587880"/>
                </a:lnTo>
                <a:lnTo>
                  <a:pt x="2589439" y="1586745"/>
                </a:lnTo>
                <a:lnTo>
                  <a:pt x="2588759" y="1585611"/>
                </a:lnTo>
                <a:lnTo>
                  <a:pt x="2588305" y="1584930"/>
                </a:lnTo>
                <a:lnTo>
                  <a:pt x="2587398" y="1583115"/>
                </a:lnTo>
                <a:lnTo>
                  <a:pt x="2585584" y="1577896"/>
                </a:lnTo>
                <a:lnTo>
                  <a:pt x="2583089" y="1570407"/>
                </a:lnTo>
                <a:lnTo>
                  <a:pt x="2580141" y="1560877"/>
                </a:lnTo>
                <a:lnTo>
                  <a:pt x="2573338" y="1537505"/>
                </a:lnTo>
                <a:lnTo>
                  <a:pt x="2565400" y="1510956"/>
                </a:lnTo>
                <a:lnTo>
                  <a:pt x="2557689" y="1484180"/>
                </a:lnTo>
                <a:lnTo>
                  <a:pt x="2550432" y="1460354"/>
                </a:lnTo>
                <a:lnTo>
                  <a:pt x="2547257" y="1450370"/>
                </a:lnTo>
                <a:lnTo>
                  <a:pt x="2544536" y="1442428"/>
                </a:lnTo>
                <a:lnTo>
                  <a:pt x="2542268" y="1436982"/>
                </a:lnTo>
                <a:lnTo>
                  <a:pt x="2541361" y="1435167"/>
                </a:lnTo>
                <a:lnTo>
                  <a:pt x="2540680" y="1434032"/>
                </a:lnTo>
                <a:lnTo>
                  <a:pt x="2539093" y="1433352"/>
                </a:lnTo>
                <a:lnTo>
                  <a:pt x="2536371" y="1432217"/>
                </a:lnTo>
                <a:lnTo>
                  <a:pt x="2534153" y="1431724"/>
                </a:lnTo>
                <a:close/>
                <a:moveTo>
                  <a:pt x="975878" y="1425656"/>
                </a:moveTo>
                <a:lnTo>
                  <a:pt x="922104" y="1435407"/>
                </a:lnTo>
                <a:lnTo>
                  <a:pt x="918474" y="1446972"/>
                </a:lnTo>
                <a:lnTo>
                  <a:pt x="914843" y="1458990"/>
                </a:lnTo>
                <a:lnTo>
                  <a:pt x="909625" y="1473503"/>
                </a:lnTo>
                <a:lnTo>
                  <a:pt x="903952" y="1488696"/>
                </a:lnTo>
                <a:lnTo>
                  <a:pt x="900776" y="1496406"/>
                </a:lnTo>
                <a:lnTo>
                  <a:pt x="897372" y="1503889"/>
                </a:lnTo>
                <a:lnTo>
                  <a:pt x="894196" y="1511146"/>
                </a:lnTo>
                <a:lnTo>
                  <a:pt x="890792" y="1517268"/>
                </a:lnTo>
                <a:lnTo>
                  <a:pt x="887162" y="1522937"/>
                </a:lnTo>
                <a:lnTo>
                  <a:pt x="885574" y="1525432"/>
                </a:lnTo>
                <a:lnTo>
                  <a:pt x="883986" y="1527699"/>
                </a:lnTo>
                <a:lnTo>
                  <a:pt x="880582" y="1532008"/>
                </a:lnTo>
                <a:lnTo>
                  <a:pt x="877406" y="1536089"/>
                </a:lnTo>
                <a:lnTo>
                  <a:pt x="870826" y="1544933"/>
                </a:lnTo>
                <a:lnTo>
                  <a:pt x="867422" y="1549015"/>
                </a:lnTo>
                <a:lnTo>
                  <a:pt x="864019" y="1553097"/>
                </a:lnTo>
                <a:lnTo>
                  <a:pt x="859935" y="1556952"/>
                </a:lnTo>
                <a:lnTo>
                  <a:pt x="855850" y="1560353"/>
                </a:lnTo>
                <a:lnTo>
                  <a:pt x="853582" y="1562167"/>
                </a:lnTo>
                <a:lnTo>
                  <a:pt x="851313" y="1563754"/>
                </a:lnTo>
                <a:lnTo>
                  <a:pt x="848817" y="1565115"/>
                </a:lnTo>
                <a:lnTo>
                  <a:pt x="846094" y="1566476"/>
                </a:lnTo>
                <a:lnTo>
                  <a:pt x="843371" y="1567609"/>
                </a:lnTo>
                <a:lnTo>
                  <a:pt x="840422" y="1568743"/>
                </a:lnTo>
                <a:lnTo>
                  <a:pt x="837472" y="1569424"/>
                </a:lnTo>
                <a:lnTo>
                  <a:pt x="834068" y="1570104"/>
                </a:lnTo>
                <a:lnTo>
                  <a:pt x="830892" y="1570784"/>
                </a:lnTo>
                <a:lnTo>
                  <a:pt x="827488" y="1571011"/>
                </a:lnTo>
                <a:lnTo>
                  <a:pt x="823858" y="1571464"/>
                </a:lnTo>
                <a:lnTo>
                  <a:pt x="819774" y="1571464"/>
                </a:lnTo>
                <a:lnTo>
                  <a:pt x="815463" y="1571011"/>
                </a:lnTo>
                <a:lnTo>
                  <a:pt x="811379" y="1570784"/>
                </a:lnTo>
                <a:lnTo>
                  <a:pt x="806841" y="1570331"/>
                </a:lnTo>
                <a:lnTo>
                  <a:pt x="802076" y="1569424"/>
                </a:lnTo>
                <a:lnTo>
                  <a:pt x="782563" y="1565795"/>
                </a:lnTo>
                <a:lnTo>
                  <a:pt x="763277" y="1562394"/>
                </a:lnTo>
                <a:lnTo>
                  <a:pt x="728789" y="1556498"/>
                </a:lnTo>
                <a:lnTo>
                  <a:pt x="694301" y="1550829"/>
                </a:lnTo>
                <a:lnTo>
                  <a:pt x="692939" y="1551736"/>
                </a:lnTo>
                <a:lnTo>
                  <a:pt x="691578" y="1552870"/>
                </a:lnTo>
                <a:lnTo>
                  <a:pt x="689309" y="1554004"/>
                </a:lnTo>
                <a:lnTo>
                  <a:pt x="686132" y="1554911"/>
                </a:lnTo>
                <a:lnTo>
                  <a:pt x="682275" y="1555818"/>
                </a:lnTo>
                <a:lnTo>
                  <a:pt x="680233" y="1555818"/>
                </a:lnTo>
                <a:lnTo>
                  <a:pt x="677737" y="1556045"/>
                </a:lnTo>
                <a:lnTo>
                  <a:pt x="675015" y="1555818"/>
                </a:lnTo>
                <a:lnTo>
                  <a:pt x="672292" y="1555591"/>
                </a:lnTo>
                <a:lnTo>
                  <a:pt x="662308" y="1554004"/>
                </a:lnTo>
                <a:lnTo>
                  <a:pt x="656409" y="1552870"/>
                </a:lnTo>
                <a:lnTo>
                  <a:pt x="653006" y="1551736"/>
                </a:lnTo>
                <a:lnTo>
                  <a:pt x="652325" y="1551509"/>
                </a:lnTo>
                <a:lnTo>
                  <a:pt x="652325" y="1669199"/>
                </a:lnTo>
                <a:lnTo>
                  <a:pt x="674107" y="1673508"/>
                </a:lnTo>
                <a:lnTo>
                  <a:pt x="672292" y="1887118"/>
                </a:lnTo>
                <a:lnTo>
                  <a:pt x="707234" y="1890292"/>
                </a:lnTo>
                <a:lnTo>
                  <a:pt x="736957" y="1893014"/>
                </a:lnTo>
                <a:lnTo>
                  <a:pt x="761916" y="1895281"/>
                </a:lnTo>
                <a:lnTo>
                  <a:pt x="772580" y="1896188"/>
                </a:lnTo>
                <a:lnTo>
                  <a:pt x="784832" y="1897549"/>
                </a:lnTo>
                <a:lnTo>
                  <a:pt x="809791" y="1900950"/>
                </a:lnTo>
                <a:lnTo>
                  <a:pt x="829758" y="1903898"/>
                </a:lnTo>
                <a:lnTo>
                  <a:pt x="837926" y="1905032"/>
                </a:lnTo>
                <a:lnTo>
                  <a:pt x="842690" y="1900497"/>
                </a:lnTo>
                <a:lnTo>
                  <a:pt x="847682" y="1895054"/>
                </a:lnTo>
                <a:lnTo>
                  <a:pt x="853808" y="1888252"/>
                </a:lnTo>
                <a:lnTo>
                  <a:pt x="860388" y="1880542"/>
                </a:lnTo>
                <a:lnTo>
                  <a:pt x="867422" y="1872151"/>
                </a:lnTo>
                <a:lnTo>
                  <a:pt x="874229" y="1863534"/>
                </a:lnTo>
                <a:lnTo>
                  <a:pt x="877179" y="1859226"/>
                </a:lnTo>
                <a:lnTo>
                  <a:pt x="880128" y="1855144"/>
                </a:lnTo>
                <a:lnTo>
                  <a:pt x="882624" y="1850609"/>
                </a:lnTo>
                <a:lnTo>
                  <a:pt x="885347" y="1845393"/>
                </a:lnTo>
                <a:lnTo>
                  <a:pt x="888070" y="1839724"/>
                </a:lnTo>
                <a:lnTo>
                  <a:pt x="890566" y="1833375"/>
                </a:lnTo>
                <a:lnTo>
                  <a:pt x="893061" y="1827026"/>
                </a:lnTo>
                <a:lnTo>
                  <a:pt x="895557" y="1819769"/>
                </a:lnTo>
                <a:lnTo>
                  <a:pt x="897826" y="1812740"/>
                </a:lnTo>
                <a:lnTo>
                  <a:pt x="900095" y="1805257"/>
                </a:lnTo>
                <a:lnTo>
                  <a:pt x="902137" y="1797773"/>
                </a:lnTo>
                <a:lnTo>
                  <a:pt x="904179" y="1790290"/>
                </a:lnTo>
                <a:lnTo>
                  <a:pt x="905541" y="1782807"/>
                </a:lnTo>
                <a:lnTo>
                  <a:pt x="907129" y="1775551"/>
                </a:lnTo>
                <a:lnTo>
                  <a:pt x="908263" y="1768294"/>
                </a:lnTo>
                <a:lnTo>
                  <a:pt x="909171" y="1761491"/>
                </a:lnTo>
                <a:lnTo>
                  <a:pt x="909625" y="1755142"/>
                </a:lnTo>
                <a:lnTo>
                  <a:pt x="909852" y="1749473"/>
                </a:lnTo>
                <a:lnTo>
                  <a:pt x="909625" y="1734507"/>
                </a:lnTo>
                <a:lnTo>
                  <a:pt x="909398" y="1714098"/>
                </a:lnTo>
                <a:lnTo>
                  <a:pt x="908263" y="1664437"/>
                </a:lnTo>
                <a:lnTo>
                  <a:pt x="908036" y="1638359"/>
                </a:lnTo>
                <a:lnTo>
                  <a:pt x="908036" y="1614322"/>
                </a:lnTo>
                <a:lnTo>
                  <a:pt x="908263" y="1603665"/>
                </a:lnTo>
                <a:lnTo>
                  <a:pt x="908490" y="1593914"/>
                </a:lnTo>
                <a:lnTo>
                  <a:pt x="909171" y="1585977"/>
                </a:lnTo>
                <a:lnTo>
                  <a:pt x="909852" y="1579401"/>
                </a:lnTo>
                <a:lnTo>
                  <a:pt x="911894" y="1566702"/>
                </a:lnTo>
                <a:lnTo>
                  <a:pt x="914616" y="1551736"/>
                </a:lnTo>
                <a:lnTo>
                  <a:pt x="917793" y="1535409"/>
                </a:lnTo>
                <a:lnTo>
                  <a:pt x="919835" y="1527019"/>
                </a:lnTo>
                <a:lnTo>
                  <a:pt x="922104" y="1518629"/>
                </a:lnTo>
                <a:lnTo>
                  <a:pt x="924146" y="1510465"/>
                </a:lnTo>
                <a:lnTo>
                  <a:pt x="926869" y="1502075"/>
                </a:lnTo>
                <a:lnTo>
                  <a:pt x="929592" y="1494138"/>
                </a:lnTo>
                <a:lnTo>
                  <a:pt x="932314" y="1486882"/>
                </a:lnTo>
                <a:lnTo>
                  <a:pt x="935718" y="1480079"/>
                </a:lnTo>
                <a:lnTo>
                  <a:pt x="938894" y="1473957"/>
                </a:lnTo>
                <a:lnTo>
                  <a:pt x="940709" y="1471009"/>
                </a:lnTo>
                <a:lnTo>
                  <a:pt x="942298" y="1468287"/>
                </a:lnTo>
                <a:lnTo>
                  <a:pt x="944113" y="1466020"/>
                </a:lnTo>
                <a:lnTo>
                  <a:pt x="945701" y="1463752"/>
                </a:lnTo>
                <a:lnTo>
                  <a:pt x="952962" y="1455816"/>
                </a:lnTo>
                <a:lnTo>
                  <a:pt x="958861" y="1448332"/>
                </a:lnTo>
                <a:lnTo>
                  <a:pt x="964080" y="1441983"/>
                </a:lnTo>
                <a:lnTo>
                  <a:pt x="968391" y="1436541"/>
                </a:lnTo>
                <a:lnTo>
                  <a:pt x="973836" y="1428604"/>
                </a:lnTo>
                <a:lnTo>
                  <a:pt x="975878" y="1425656"/>
                </a:lnTo>
                <a:close/>
                <a:moveTo>
                  <a:pt x="2083140" y="1421573"/>
                </a:moveTo>
                <a:lnTo>
                  <a:pt x="2074518" y="1423160"/>
                </a:lnTo>
                <a:lnTo>
                  <a:pt x="2074258" y="1423976"/>
                </a:lnTo>
                <a:lnTo>
                  <a:pt x="2082800" y="1422400"/>
                </a:lnTo>
                <a:lnTo>
                  <a:pt x="1963044" y="1863623"/>
                </a:lnTo>
                <a:lnTo>
                  <a:pt x="1964030" y="1863756"/>
                </a:lnTo>
                <a:lnTo>
                  <a:pt x="1964257" y="1861035"/>
                </a:lnTo>
                <a:lnTo>
                  <a:pt x="1964484" y="1859901"/>
                </a:lnTo>
                <a:lnTo>
                  <a:pt x="1964938" y="1858541"/>
                </a:lnTo>
                <a:lnTo>
                  <a:pt x="1966526" y="1856047"/>
                </a:lnTo>
                <a:lnTo>
                  <a:pt x="1968794" y="1853099"/>
                </a:lnTo>
                <a:lnTo>
                  <a:pt x="1971290" y="1850151"/>
                </a:lnTo>
                <a:lnTo>
                  <a:pt x="1974466" y="1847203"/>
                </a:lnTo>
                <a:lnTo>
                  <a:pt x="1977870" y="1844255"/>
                </a:lnTo>
                <a:lnTo>
                  <a:pt x="1982180" y="1840854"/>
                </a:lnTo>
                <a:lnTo>
                  <a:pt x="1986264" y="1837679"/>
                </a:lnTo>
                <a:lnTo>
                  <a:pt x="1995793" y="1831556"/>
                </a:lnTo>
                <a:lnTo>
                  <a:pt x="2005775" y="1825434"/>
                </a:lnTo>
                <a:lnTo>
                  <a:pt x="2015984" y="1819538"/>
                </a:lnTo>
                <a:lnTo>
                  <a:pt x="2025740" y="1814323"/>
                </a:lnTo>
                <a:lnTo>
                  <a:pt x="2028236" y="1813189"/>
                </a:lnTo>
                <a:lnTo>
                  <a:pt x="2030505" y="1811601"/>
                </a:lnTo>
                <a:lnTo>
                  <a:pt x="2032773" y="1810241"/>
                </a:lnTo>
                <a:lnTo>
                  <a:pt x="2034815" y="1808427"/>
                </a:lnTo>
                <a:lnTo>
                  <a:pt x="2038672" y="1804799"/>
                </a:lnTo>
                <a:lnTo>
                  <a:pt x="2042529" y="1800490"/>
                </a:lnTo>
                <a:lnTo>
                  <a:pt x="2045705" y="1795955"/>
                </a:lnTo>
                <a:lnTo>
                  <a:pt x="2048655" y="1791420"/>
                </a:lnTo>
                <a:lnTo>
                  <a:pt x="2051604" y="1786431"/>
                </a:lnTo>
                <a:lnTo>
                  <a:pt x="2054100" y="1781442"/>
                </a:lnTo>
                <a:lnTo>
                  <a:pt x="2056368" y="1776453"/>
                </a:lnTo>
                <a:lnTo>
                  <a:pt x="2058410" y="1771691"/>
                </a:lnTo>
                <a:lnTo>
                  <a:pt x="2061813" y="1762621"/>
                </a:lnTo>
                <a:lnTo>
                  <a:pt x="2064309" y="1754684"/>
                </a:lnTo>
                <a:lnTo>
                  <a:pt x="2066124" y="1748789"/>
                </a:lnTo>
                <a:lnTo>
                  <a:pt x="2067031" y="1746067"/>
                </a:lnTo>
                <a:lnTo>
                  <a:pt x="2067485" y="1743346"/>
                </a:lnTo>
                <a:lnTo>
                  <a:pt x="2068393" y="1736544"/>
                </a:lnTo>
                <a:lnTo>
                  <a:pt x="2069300" y="1729287"/>
                </a:lnTo>
                <a:lnTo>
                  <a:pt x="2070208" y="1722258"/>
                </a:lnTo>
                <a:lnTo>
                  <a:pt x="2071342" y="1715228"/>
                </a:lnTo>
                <a:lnTo>
                  <a:pt x="2072250" y="1712053"/>
                </a:lnTo>
                <a:lnTo>
                  <a:pt x="2072930" y="1709332"/>
                </a:lnTo>
                <a:lnTo>
                  <a:pt x="2074065" y="1706838"/>
                </a:lnTo>
                <a:lnTo>
                  <a:pt x="2075426" y="1704570"/>
                </a:lnTo>
                <a:lnTo>
                  <a:pt x="2077241" y="1702983"/>
                </a:lnTo>
                <a:lnTo>
                  <a:pt x="2077921" y="1702303"/>
                </a:lnTo>
                <a:lnTo>
                  <a:pt x="2078829" y="1702076"/>
                </a:lnTo>
                <a:lnTo>
                  <a:pt x="2079963" y="1701396"/>
                </a:lnTo>
                <a:lnTo>
                  <a:pt x="2080871" y="1699808"/>
                </a:lnTo>
                <a:lnTo>
                  <a:pt x="2081778" y="1697767"/>
                </a:lnTo>
                <a:lnTo>
                  <a:pt x="2082686" y="1695500"/>
                </a:lnTo>
                <a:lnTo>
                  <a:pt x="2083593" y="1692325"/>
                </a:lnTo>
                <a:lnTo>
                  <a:pt x="2084274" y="1689150"/>
                </a:lnTo>
                <a:lnTo>
                  <a:pt x="2086089" y="1680987"/>
                </a:lnTo>
                <a:lnTo>
                  <a:pt x="2087677" y="1671236"/>
                </a:lnTo>
                <a:lnTo>
                  <a:pt x="2088812" y="1660579"/>
                </a:lnTo>
                <a:lnTo>
                  <a:pt x="2089946" y="1649014"/>
                </a:lnTo>
                <a:lnTo>
                  <a:pt x="2091080" y="1636769"/>
                </a:lnTo>
                <a:lnTo>
                  <a:pt x="2091988" y="1624750"/>
                </a:lnTo>
                <a:lnTo>
                  <a:pt x="2092668" y="1612505"/>
                </a:lnTo>
                <a:lnTo>
                  <a:pt x="2093803" y="1589602"/>
                </a:lnTo>
                <a:lnTo>
                  <a:pt x="2094030" y="1579398"/>
                </a:lnTo>
                <a:lnTo>
                  <a:pt x="2094256" y="1570328"/>
                </a:lnTo>
                <a:lnTo>
                  <a:pt x="2094030" y="1563298"/>
                </a:lnTo>
                <a:lnTo>
                  <a:pt x="2093803" y="1557856"/>
                </a:lnTo>
                <a:lnTo>
                  <a:pt x="2093576" y="1552867"/>
                </a:lnTo>
                <a:lnTo>
                  <a:pt x="2093576" y="1547198"/>
                </a:lnTo>
                <a:lnTo>
                  <a:pt x="2093803" y="1533366"/>
                </a:lnTo>
                <a:lnTo>
                  <a:pt x="2094937" y="1501392"/>
                </a:lnTo>
                <a:lnTo>
                  <a:pt x="2095618" y="1485519"/>
                </a:lnTo>
                <a:lnTo>
                  <a:pt x="2095618" y="1478263"/>
                </a:lnTo>
                <a:lnTo>
                  <a:pt x="2095164" y="1471233"/>
                </a:lnTo>
                <a:lnTo>
                  <a:pt x="2094710" y="1465111"/>
                </a:lnTo>
                <a:lnTo>
                  <a:pt x="2094030" y="1459668"/>
                </a:lnTo>
                <a:lnTo>
                  <a:pt x="2093122" y="1455133"/>
                </a:lnTo>
                <a:lnTo>
                  <a:pt x="2092442" y="1453092"/>
                </a:lnTo>
                <a:lnTo>
                  <a:pt x="2091761" y="1451732"/>
                </a:lnTo>
                <a:lnTo>
                  <a:pt x="2089719" y="1447877"/>
                </a:lnTo>
                <a:lnTo>
                  <a:pt x="2088131" y="1444249"/>
                </a:lnTo>
                <a:lnTo>
                  <a:pt x="2086543" y="1440167"/>
                </a:lnTo>
                <a:lnTo>
                  <a:pt x="2085408" y="1436539"/>
                </a:lnTo>
                <a:lnTo>
                  <a:pt x="2084501" y="1432457"/>
                </a:lnTo>
                <a:lnTo>
                  <a:pt x="2083820" y="1428829"/>
                </a:lnTo>
                <a:lnTo>
                  <a:pt x="2083366" y="1425201"/>
                </a:lnTo>
                <a:lnTo>
                  <a:pt x="2083140" y="1421573"/>
                </a:lnTo>
                <a:close/>
                <a:moveTo>
                  <a:pt x="2323009" y="1398465"/>
                </a:moveTo>
                <a:lnTo>
                  <a:pt x="2324989" y="1469192"/>
                </a:lnTo>
                <a:lnTo>
                  <a:pt x="2327030" y="1550146"/>
                </a:lnTo>
                <a:lnTo>
                  <a:pt x="2328619" y="1623617"/>
                </a:lnTo>
                <a:lnTo>
                  <a:pt x="2329072" y="1655817"/>
                </a:lnTo>
                <a:lnTo>
                  <a:pt x="2329526" y="1683255"/>
                </a:lnTo>
                <a:lnTo>
                  <a:pt x="2329753" y="1705251"/>
                </a:lnTo>
                <a:lnTo>
                  <a:pt x="2329526" y="1721124"/>
                </a:lnTo>
                <a:lnTo>
                  <a:pt x="2328619" y="1744027"/>
                </a:lnTo>
                <a:lnTo>
                  <a:pt x="2328573" y="1748038"/>
                </a:lnTo>
                <a:lnTo>
                  <a:pt x="2331006" y="1747690"/>
                </a:lnTo>
                <a:lnTo>
                  <a:pt x="2343676" y="1746332"/>
                </a:lnTo>
                <a:lnTo>
                  <a:pt x="2355668" y="1744974"/>
                </a:lnTo>
                <a:lnTo>
                  <a:pt x="2361324" y="1744747"/>
                </a:lnTo>
                <a:lnTo>
                  <a:pt x="2366754" y="1744521"/>
                </a:lnTo>
                <a:lnTo>
                  <a:pt x="2371732" y="1744521"/>
                </a:lnTo>
                <a:lnTo>
                  <a:pt x="2376257" y="1744974"/>
                </a:lnTo>
                <a:lnTo>
                  <a:pt x="2384402" y="1745426"/>
                </a:lnTo>
                <a:lnTo>
                  <a:pt x="2392321" y="1745879"/>
                </a:lnTo>
                <a:lnTo>
                  <a:pt x="2405897" y="1746785"/>
                </a:lnTo>
                <a:lnTo>
                  <a:pt x="2415399" y="1747011"/>
                </a:lnTo>
                <a:lnTo>
                  <a:pt x="2418793" y="1747011"/>
                </a:lnTo>
                <a:lnTo>
                  <a:pt x="2418793" y="1562289"/>
                </a:lnTo>
                <a:lnTo>
                  <a:pt x="2439156" y="1562289"/>
                </a:lnTo>
                <a:lnTo>
                  <a:pt x="2440560" y="1432674"/>
                </a:lnTo>
                <a:lnTo>
                  <a:pt x="2420170" y="1429173"/>
                </a:lnTo>
                <a:lnTo>
                  <a:pt x="2417432" y="1428491"/>
                </a:lnTo>
                <a:lnTo>
                  <a:pt x="2414694" y="1427355"/>
                </a:lnTo>
                <a:lnTo>
                  <a:pt x="2412184" y="1426446"/>
                </a:lnTo>
                <a:lnTo>
                  <a:pt x="2409903" y="1424856"/>
                </a:lnTo>
                <a:lnTo>
                  <a:pt x="2407621" y="1423492"/>
                </a:lnTo>
                <a:lnTo>
                  <a:pt x="2405567" y="1421674"/>
                </a:lnTo>
                <a:lnTo>
                  <a:pt x="2403970" y="1419629"/>
                </a:lnTo>
                <a:lnTo>
                  <a:pt x="2402145" y="1417811"/>
                </a:lnTo>
                <a:lnTo>
                  <a:pt x="2401004" y="1415539"/>
                </a:lnTo>
                <a:lnTo>
                  <a:pt x="2399635" y="1413039"/>
                </a:lnTo>
                <a:lnTo>
                  <a:pt x="2398722" y="1410540"/>
                </a:lnTo>
                <a:lnTo>
                  <a:pt x="2398206" y="1409126"/>
                </a:lnTo>
                <a:lnTo>
                  <a:pt x="2353582" y="1402718"/>
                </a:lnTo>
                <a:lnTo>
                  <a:pt x="2323009" y="1398465"/>
                </a:lnTo>
                <a:close/>
                <a:moveTo>
                  <a:pt x="3879477" y="1361086"/>
                </a:moveTo>
                <a:lnTo>
                  <a:pt x="3879704" y="1361313"/>
                </a:lnTo>
                <a:lnTo>
                  <a:pt x="3880157" y="1361993"/>
                </a:lnTo>
                <a:lnTo>
                  <a:pt x="3881516" y="1363127"/>
                </a:lnTo>
                <a:lnTo>
                  <a:pt x="3882876" y="1365396"/>
                </a:lnTo>
                <a:lnTo>
                  <a:pt x="3885142" y="1369251"/>
                </a:lnTo>
                <a:lnTo>
                  <a:pt x="3887635" y="1375375"/>
                </a:lnTo>
                <a:lnTo>
                  <a:pt x="3890580" y="1383314"/>
                </a:lnTo>
                <a:lnTo>
                  <a:pt x="3894432" y="1393974"/>
                </a:lnTo>
                <a:lnTo>
                  <a:pt x="3898058" y="1404861"/>
                </a:lnTo>
                <a:lnTo>
                  <a:pt x="3899644" y="1409624"/>
                </a:lnTo>
                <a:lnTo>
                  <a:pt x="3901230" y="1413479"/>
                </a:lnTo>
                <a:lnTo>
                  <a:pt x="3903043" y="1416881"/>
                </a:lnTo>
                <a:lnTo>
                  <a:pt x="3904403" y="1419830"/>
                </a:lnTo>
                <a:lnTo>
                  <a:pt x="3906216" y="1422098"/>
                </a:lnTo>
                <a:lnTo>
                  <a:pt x="3908028" y="1424139"/>
                </a:lnTo>
                <a:lnTo>
                  <a:pt x="3909615" y="1425500"/>
                </a:lnTo>
                <a:lnTo>
                  <a:pt x="3911654" y="1425954"/>
                </a:lnTo>
                <a:lnTo>
                  <a:pt x="3913693" y="1426181"/>
                </a:lnTo>
                <a:lnTo>
                  <a:pt x="3915959" y="1425727"/>
                </a:lnTo>
                <a:lnTo>
                  <a:pt x="3918452" y="1424820"/>
                </a:lnTo>
                <a:lnTo>
                  <a:pt x="3920945" y="1423459"/>
                </a:lnTo>
                <a:lnTo>
                  <a:pt x="3923890" y="1421418"/>
                </a:lnTo>
                <a:lnTo>
                  <a:pt x="3926836" y="1418696"/>
                </a:lnTo>
                <a:lnTo>
                  <a:pt x="3933408" y="1412799"/>
                </a:lnTo>
                <a:lnTo>
                  <a:pt x="3940206" y="1406221"/>
                </a:lnTo>
                <a:lnTo>
                  <a:pt x="3946324" y="1399644"/>
                </a:lnTo>
                <a:lnTo>
                  <a:pt x="3951989" y="1393293"/>
                </a:lnTo>
                <a:lnTo>
                  <a:pt x="3960826" y="1383314"/>
                </a:lnTo>
                <a:lnTo>
                  <a:pt x="3964225" y="1379004"/>
                </a:lnTo>
                <a:lnTo>
                  <a:pt x="3879477" y="1361086"/>
                </a:lnTo>
                <a:close/>
                <a:moveTo>
                  <a:pt x="3657636" y="1336364"/>
                </a:moveTo>
                <a:lnTo>
                  <a:pt x="3653558" y="1336591"/>
                </a:lnTo>
                <a:lnTo>
                  <a:pt x="3649705" y="1337044"/>
                </a:lnTo>
                <a:lnTo>
                  <a:pt x="3648346" y="1337498"/>
                </a:lnTo>
                <a:lnTo>
                  <a:pt x="3646986" y="1338178"/>
                </a:lnTo>
                <a:lnTo>
                  <a:pt x="3645853" y="1338859"/>
                </a:lnTo>
                <a:lnTo>
                  <a:pt x="3644947" y="1339539"/>
                </a:lnTo>
                <a:lnTo>
                  <a:pt x="3644040" y="1340673"/>
                </a:lnTo>
                <a:lnTo>
                  <a:pt x="3643361" y="1341581"/>
                </a:lnTo>
                <a:lnTo>
                  <a:pt x="3642907" y="1342715"/>
                </a:lnTo>
                <a:lnTo>
                  <a:pt x="3642454" y="1344075"/>
                </a:lnTo>
                <a:lnTo>
                  <a:pt x="3642228" y="1345436"/>
                </a:lnTo>
                <a:lnTo>
                  <a:pt x="3642228" y="1347251"/>
                </a:lnTo>
                <a:lnTo>
                  <a:pt x="3642228" y="1351333"/>
                </a:lnTo>
                <a:lnTo>
                  <a:pt x="3642907" y="1355870"/>
                </a:lnTo>
                <a:lnTo>
                  <a:pt x="3644040" y="1361540"/>
                </a:lnTo>
                <a:lnTo>
                  <a:pt x="3645627" y="1368117"/>
                </a:lnTo>
                <a:lnTo>
                  <a:pt x="3646986" y="1375602"/>
                </a:lnTo>
                <a:lnTo>
                  <a:pt x="3648572" y="1383314"/>
                </a:lnTo>
                <a:lnTo>
                  <a:pt x="3649705" y="1391706"/>
                </a:lnTo>
                <a:lnTo>
                  <a:pt x="3650838" y="1400324"/>
                </a:lnTo>
                <a:lnTo>
                  <a:pt x="3652878" y="1418469"/>
                </a:lnTo>
                <a:lnTo>
                  <a:pt x="3654691" y="1437294"/>
                </a:lnTo>
                <a:lnTo>
                  <a:pt x="3656050" y="1447047"/>
                </a:lnTo>
                <a:lnTo>
                  <a:pt x="3657183" y="1456346"/>
                </a:lnTo>
                <a:lnTo>
                  <a:pt x="3658769" y="1465872"/>
                </a:lnTo>
                <a:lnTo>
                  <a:pt x="3660582" y="1474945"/>
                </a:lnTo>
                <a:lnTo>
                  <a:pt x="3662622" y="1484017"/>
                </a:lnTo>
                <a:lnTo>
                  <a:pt x="3665114" y="1492636"/>
                </a:lnTo>
                <a:lnTo>
                  <a:pt x="3667833" y="1500801"/>
                </a:lnTo>
                <a:lnTo>
                  <a:pt x="3669419" y="1504430"/>
                </a:lnTo>
                <a:lnTo>
                  <a:pt x="3671232" y="1508513"/>
                </a:lnTo>
                <a:lnTo>
                  <a:pt x="3674631" y="1516451"/>
                </a:lnTo>
                <a:lnTo>
                  <a:pt x="3678257" y="1525070"/>
                </a:lnTo>
                <a:lnTo>
                  <a:pt x="3681882" y="1534823"/>
                </a:lnTo>
                <a:lnTo>
                  <a:pt x="3685055" y="1545256"/>
                </a:lnTo>
                <a:lnTo>
                  <a:pt x="3688454" y="1555916"/>
                </a:lnTo>
                <a:lnTo>
                  <a:pt x="3691626" y="1567030"/>
                </a:lnTo>
                <a:lnTo>
                  <a:pt x="3698198" y="1590164"/>
                </a:lnTo>
                <a:lnTo>
                  <a:pt x="3704089" y="1613072"/>
                </a:lnTo>
                <a:lnTo>
                  <a:pt x="3709301" y="1635300"/>
                </a:lnTo>
                <a:lnTo>
                  <a:pt x="3717912" y="1672043"/>
                </a:lnTo>
                <a:lnTo>
                  <a:pt x="3721084" y="1687012"/>
                </a:lnTo>
                <a:lnTo>
                  <a:pt x="3724256" y="1702662"/>
                </a:lnTo>
                <a:lnTo>
                  <a:pt x="3727202" y="1718312"/>
                </a:lnTo>
                <a:lnTo>
                  <a:pt x="3730148" y="1733282"/>
                </a:lnTo>
                <a:lnTo>
                  <a:pt x="3731508" y="1740313"/>
                </a:lnTo>
                <a:lnTo>
                  <a:pt x="3733320" y="1747117"/>
                </a:lnTo>
                <a:lnTo>
                  <a:pt x="3735133" y="1753241"/>
                </a:lnTo>
                <a:lnTo>
                  <a:pt x="3736719" y="1759138"/>
                </a:lnTo>
                <a:lnTo>
                  <a:pt x="3738759" y="1764808"/>
                </a:lnTo>
                <a:lnTo>
                  <a:pt x="3741025" y="1769344"/>
                </a:lnTo>
                <a:lnTo>
                  <a:pt x="3743291" y="1773654"/>
                </a:lnTo>
                <a:lnTo>
                  <a:pt x="3744424" y="1775468"/>
                </a:lnTo>
                <a:lnTo>
                  <a:pt x="3746010" y="1777056"/>
                </a:lnTo>
                <a:lnTo>
                  <a:pt x="3750542" y="1782499"/>
                </a:lnTo>
                <a:lnTo>
                  <a:pt x="3754847" y="1786809"/>
                </a:lnTo>
                <a:lnTo>
                  <a:pt x="3756660" y="1788397"/>
                </a:lnTo>
                <a:lnTo>
                  <a:pt x="3758473" y="1789757"/>
                </a:lnTo>
                <a:lnTo>
                  <a:pt x="3760286" y="1790891"/>
                </a:lnTo>
                <a:lnTo>
                  <a:pt x="3762325" y="1791799"/>
                </a:lnTo>
                <a:lnTo>
                  <a:pt x="3764365" y="1792479"/>
                </a:lnTo>
                <a:lnTo>
                  <a:pt x="3766404" y="1792933"/>
                </a:lnTo>
                <a:lnTo>
                  <a:pt x="3768897" y="1792933"/>
                </a:lnTo>
                <a:lnTo>
                  <a:pt x="3771389" y="1792933"/>
                </a:lnTo>
                <a:lnTo>
                  <a:pt x="3774335" y="1792706"/>
                </a:lnTo>
                <a:lnTo>
                  <a:pt x="3777960" y="1792479"/>
                </a:lnTo>
                <a:lnTo>
                  <a:pt x="3785665" y="1790891"/>
                </a:lnTo>
                <a:lnTo>
                  <a:pt x="3795635" y="1789077"/>
                </a:lnTo>
                <a:lnTo>
                  <a:pt x="3807872" y="1786809"/>
                </a:lnTo>
                <a:lnTo>
                  <a:pt x="3821468" y="1784541"/>
                </a:lnTo>
                <a:lnTo>
                  <a:pt x="3835970" y="1782499"/>
                </a:lnTo>
                <a:lnTo>
                  <a:pt x="3850472" y="1780912"/>
                </a:lnTo>
                <a:lnTo>
                  <a:pt x="3864521" y="1779551"/>
                </a:lnTo>
                <a:lnTo>
                  <a:pt x="3871319" y="1779097"/>
                </a:lnTo>
                <a:lnTo>
                  <a:pt x="3877438" y="1779097"/>
                </a:lnTo>
                <a:lnTo>
                  <a:pt x="3883103" y="1779097"/>
                </a:lnTo>
                <a:lnTo>
                  <a:pt x="3888088" y="1779324"/>
                </a:lnTo>
                <a:lnTo>
                  <a:pt x="3897832" y="1780005"/>
                </a:lnTo>
                <a:lnTo>
                  <a:pt x="3906669" y="1780458"/>
                </a:lnTo>
                <a:lnTo>
                  <a:pt x="3922304" y="1781365"/>
                </a:lnTo>
                <a:lnTo>
                  <a:pt x="3933181" y="1781592"/>
                </a:lnTo>
                <a:lnTo>
                  <a:pt x="3937260" y="1781592"/>
                </a:lnTo>
                <a:lnTo>
                  <a:pt x="3937260" y="1569071"/>
                </a:lnTo>
                <a:lnTo>
                  <a:pt x="3960600" y="1569071"/>
                </a:lnTo>
                <a:lnTo>
                  <a:pt x="3962866" y="1447728"/>
                </a:lnTo>
                <a:lnTo>
                  <a:pt x="3962412" y="1447274"/>
                </a:lnTo>
                <a:lnTo>
                  <a:pt x="3961279" y="1446140"/>
                </a:lnTo>
                <a:lnTo>
                  <a:pt x="3959013" y="1445233"/>
                </a:lnTo>
                <a:lnTo>
                  <a:pt x="3957880" y="1444779"/>
                </a:lnTo>
                <a:lnTo>
                  <a:pt x="3956294" y="1444552"/>
                </a:lnTo>
                <a:lnTo>
                  <a:pt x="3954481" y="1444326"/>
                </a:lnTo>
                <a:lnTo>
                  <a:pt x="3952668" y="1444099"/>
                </a:lnTo>
                <a:lnTo>
                  <a:pt x="3950629" y="1444326"/>
                </a:lnTo>
                <a:lnTo>
                  <a:pt x="3948137" y="1444779"/>
                </a:lnTo>
                <a:lnTo>
                  <a:pt x="3945644" y="1445460"/>
                </a:lnTo>
                <a:lnTo>
                  <a:pt x="3943151" y="1446367"/>
                </a:lnTo>
                <a:lnTo>
                  <a:pt x="3940206" y="1447954"/>
                </a:lnTo>
                <a:lnTo>
                  <a:pt x="3937260" y="1449996"/>
                </a:lnTo>
                <a:lnTo>
                  <a:pt x="3924344" y="1459295"/>
                </a:lnTo>
                <a:lnTo>
                  <a:pt x="3917546" y="1463831"/>
                </a:lnTo>
                <a:lnTo>
                  <a:pt x="3914147" y="1466099"/>
                </a:lnTo>
                <a:lnTo>
                  <a:pt x="3910748" y="1467914"/>
                </a:lnTo>
                <a:lnTo>
                  <a:pt x="3907122" y="1469275"/>
                </a:lnTo>
                <a:lnTo>
                  <a:pt x="3903950" y="1470182"/>
                </a:lnTo>
                <a:lnTo>
                  <a:pt x="3900777" y="1471089"/>
                </a:lnTo>
                <a:lnTo>
                  <a:pt x="3897605" y="1471316"/>
                </a:lnTo>
                <a:lnTo>
                  <a:pt x="3894432" y="1471089"/>
                </a:lnTo>
                <a:lnTo>
                  <a:pt x="3892846" y="1470635"/>
                </a:lnTo>
                <a:lnTo>
                  <a:pt x="3891487" y="1469955"/>
                </a:lnTo>
                <a:lnTo>
                  <a:pt x="3890127" y="1469275"/>
                </a:lnTo>
                <a:lnTo>
                  <a:pt x="3888541" y="1468594"/>
                </a:lnTo>
                <a:lnTo>
                  <a:pt x="3887181" y="1467460"/>
                </a:lnTo>
                <a:lnTo>
                  <a:pt x="3885822" y="1466326"/>
                </a:lnTo>
                <a:lnTo>
                  <a:pt x="3884462" y="1464512"/>
                </a:lnTo>
                <a:lnTo>
                  <a:pt x="3882876" y="1462697"/>
                </a:lnTo>
                <a:lnTo>
                  <a:pt x="3879704" y="1457481"/>
                </a:lnTo>
                <a:lnTo>
                  <a:pt x="3876305" y="1450449"/>
                </a:lnTo>
                <a:lnTo>
                  <a:pt x="3872226" y="1442511"/>
                </a:lnTo>
                <a:lnTo>
                  <a:pt x="3868374" y="1433665"/>
                </a:lnTo>
                <a:lnTo>
                  <a:pt x="3864295" y="1423913"/>
                </a:lnTo>
                <a:lnTo>
                  <a:pt x="3856137" y="1403726"/>
                </a:lnTo>
                <a:lnTo>
                  <a:pt x="3848660" y="1384221"/>
                </a:lnTo>
                <a:lnTo>
                  <a:pt x="3842541" y="1367664"/>
                </a:lnTo>
                <a:lnTo>
                  <a:pt x="3837103" y="1351787"/>
                </a:lnTo>
                <a:lnTo>
                  <a:pt x="3821241" y="1349746"/>
                </a:lnTo>
                <a:lnTo>
                  <a:pt x="3783172" y="1345436"/>
                </a:lnTo>
                <a:lnTo>
                  <a:pt x="3759606" y="1343395"/>
                </a:lnTo>
                <a:lnTo>
                  <a:pt x="3735586" y="1340900"/>
                </a:lnTo>
                <a:lnTo>
                  <a:pt x="3712473" y="1339086"/>
                </a:lnTo>
                <a:lnTo>
                  <a:pt x="3692079" y="1337952"/>
                </a:lnTo>
                <a:lnTo>
                  <a:pt x="3675764" y="1336818"/>
                </a:lnTo>
                <a:lnTo>
                  <a:pt x="3662848" y="1336364"/>
                </a:lnTo>
                <a:lnTo>
                  <a:pt x="3657636" y="1336364"/>
                </a:lnTo>
                <a:close/>
                <a:moveTo>
                  <a:pt x="740134" y="1112044"/>
                </a:moveTo>
                <a:lnTo>
                  <a:pt x="736957" y="1112270"/>
                </a:lnTo>
                <a:lnTo>
                  <a:pt x="734234" y="1112497"/>
                </a:lnTo>
                <a:lnTo>
                  <a:pt x="731965" y="1113177"/>
                </a:lnTo>
                <a:lnTo>
                  <a:pt x="729923" y="1114084"/>
                </a:lnTo>
                <a:lnTo>
                  <a:pt x="728562" y="1114991"/>
                </a:lnTo>
                <a:lnTo>
                  <a:pt x="727201" y="1116579"/>
                </a:lnTo>
                <a:lnTo>
                  <a:pt x="726293" y="1118166"/>
                </a:lnTo>
                <a:lnTo>
                  <a:pt x="725612" y="1119980"/>
                </a:lnTo>
                <a:lnTo>
                  <a:pt x="724705" y="1122248"/>
                </a:lnTo>
                <a:lnTo>
                  <a:pt x="724478" y="1124742"/>
                </a:lnTo>
                <a:lnTo>
                  <a:pt x="724024" y="1130638"/>
                </a:lnTo>
                <a:lnTo>
                  <a:pt x="724024" y="1137668"/>
                </a:lnTo>
                <a:lnTo>
                  <a:pt x="724251" y="1146058"/>
                </a:lnTo>
                <a:lnTo>
                  <a:pt x="724251" y="1155355"/>
                </a:lnTo>
                <a:lnTo>
                  <a:pt x="724251" y="1165106"/>
                </a:lnTo>
                <a:lnTo>
                  <a:pt x="724705" y="1175084"/>
                </a:lnTo>
                <a:lnTo>
                  <a:pt x="725839" y="1184608"/>
                </a:lnTo>
                <a:lnTo>
                  <a:pt x="726293" y="1188689"/>
                </a:lnTo>
                <a:lnTo>
                  <a:pt x="726974" y="1192998"/>
                </a:lnTo>
                <a:lnTo>
                  <a:pt x="728108" y="1196626"/>
                </a:lnTo>
                <a:lnTo>
                  <a:pt x="729243" y="1199801"/>
                </a:lnTo>
                <a:lnTo>
                  <a:pt x="730377" y="1202975"/>
                </a:lnTo>
                <a:lnTo>
                  <a:pt x="732192" y="1205016"/>
                </a:lnTo>
                <a:lnTo>
                  <a:pt x="732873" y="1206150"/>
                </a:lnTo>
                <a:lnTo>
                  <a:pt x="734008" y="1206830"/>
                </a:lnTo>
                <a:lnTo>
                  <a:pt x="734915" y="1207511"/>
                </a:lnTo>
                <a:lnTo>
                  <a:pt x="736276" y="1207737"/>
                </a:lnTo>
                <a:lnTo>
                  <a:pt x="737638" y="1208418"/>
                </a:lnTo>
                <a:lnTo>
                  <a:pt x="739907" y="1208644"/>
                </a:lnTo>
                <a:lnTo>
                  <a:pt x="746714" y="1209325"/>
                </a:lnTo>
                <a:lnTo>
                  <a:pt x="755563" y="1209778"/>
                </a:lnTo>
                <a:lnTo>
                  <a:pt x="766680" y="1210232"/>
                </a:lnTo>
                <a:lnTo>
                  <a:pt x="793227" y="1211139"/>
                </a:lnTo>
                <a:lnTo>
                  <a:pt x="822497" y="1211366"/>
                </a:lnTo>
                <a:lnTo>
                  <a:pt x="876044" y="1211819"/>
                </a:lnTo>
                <a:lnTo>
                  <a:pt x="899868" y="1211819"/>
                </a:lnTo>
                <a:lnTo>
                  <a:pt x="899414" y="1210005"/>
                </a:lnTo>
                <a:lnTo>
                  <a:pt x="897826" y="1205016"/>
                </a:lnTo>
                <a:lnTo>
                  <a:pt x="896692" y="1201615"/>
                </a:lnTo>
                <a:lnTo>
                  <a:pt x="894876" y="1197760"/>
                </a:lnTo>
                <a:lnTo>
                  <a:pt x="893061" y="1192998"/>
                </a:lnTo>
                <a:lnTo>
                  <a:pt x="890566" y="1188009"/>
                </a:lnTo>
                <a:lnTo>
                  <a:pt x="887162" y="1182567"/>
                </a:lnTo>
                <a:lnTo>
                  <a:pt x="883759" y="1176898"/>
                </a:lnTo>
                <a:lnTo>
                  <a:pt x="879674" y="1170775"/>
                </a:lnTo>
                <a:lnTo>
                  <a:pt x="874683" y="1164652"/>
                </a:lnTo>
                <a:lnTo>
                  <a:pt x="869237" y="1158530"/>
                </a:lnTo>
                <a:lnTo>
                  <a:pt x="862884" y="1152181"/>
                </a:lnTo>
                <a:lnTo>
                  <a:pt x="856077" y="1146058"/>
                </a:lnTo>
                <a:lnTo>
                  <a:pt x="851993" y="1143110"/>
                </a:lnTo>
                <a:lnTo>
                  <a:pt x="848136" y="1139935"/>
                </a:lnTo>
                <a:lnTo>
                  <a:pt x="845186" y="1137894"/>
                </a:lnTo>
                <a:lnTo>
                  <a:pt x="841783" y="1135854"/>
                </a:lnTo>
                <a:lnTo>
                  <a:pt x="835430" y="1132225"/>
                </a:lnTo>
                <a:lnTo>
                  <a:pt x="828169" y="1129051"/>
                </a:lnTo>
                <a:lnTo>
                  <a:pt x="820682" y="1126103"/>
                </a:lnTo>
                <a:lnTo>
                  <a:pt x="812740" y="1123608"/>
                </a:lnTo>
                <a:lnTo>
                  <a:pt x="805253" y="1121341"/>
                </a:lnTo>
                <a:lnTo>
                  <a:pt x="797311" y="1119300"/>
                </a:lnTo>
                <a:lnTo>
                  <a:pt x="789370" y="1117486"/>
                </a:lnTo>
                <a:lnTo>
                  <a:pt x="781656" y="1116125"/>
                </a:lnTo>
                <a:lnTo>
                  <a:pt x="773941" y="1114991"/>
                </a:lnTo>
                <a:lnTo>
                  <a:pt x="766907" y="1114084"/>
                </a:lnTo>
                <a:lnTo>
                  <a:pt x="760327" y="1113404"/>
                </a:lnTo>
                <a:lnTo>
                  <a:pt x="748529" y="1112270"/>
                </a:lnTo>
                <a:lnTo>
                  <a:pt x="740134" y="1112044"/>
                </a:lnTo>
                <a:close/>
                <a:moveTo>
                  <a:pt x="1305638" y="1054673"/>
                </a:moveTo>
                <a:lnTo>
                  <a:pt x="1304925" y="1054679"/>
                </a:lnTo>
                <a:lnTo>
                  <a:pt x="1304925" y="1962890"/>
                </a:lnTo>
                <a:lnTo>
                  <a:pt x="1355725" y="1947343"/>
                </a:lnTo>
                <a:lnTo>
                  <a:pt x="1355725" y="1201521"/>
                </a:lnTo>
                <a:lnTo>
                  <a:pt x="1345341" y="1171682"/>
                </a:lnTo>
                <a:lnTo>
                  <a:pt x="1317663" y="1090048"/>
                </a:lnTo>
                <a:lnTo>
                  <a:pt x="1305638" y="1054673"/>
                </a:lnTo>
                <a:close/>
                <a:moveTo>
                  <a:pt x="3135313" y="1001713"/>
                </a:moveTo>
                <a:lnTo>
                  <a:pt x="3135313" y="1963376"/>
                </a:lnTo>
                <a:lnTo>
                  <a:pt x="3187700" y="1947343"/>
                </a:lnTo>
                <a:lnTo>
                  <a:pt x="3187700" y="1001713"/>
                </a:lnTo>
                <a:lnTo>
                  <a:pt x="3135313" y="1001713"/>
                </a:lnTo>
                <a:close/>
                <a:moveTo>
                  <a:pt x="2678432" y="1001713"/>
                </a:moveTo>
                <a:lnTo>
                  <a:pt x="2677719" y="1004936"/>
                </a:lnTo>
                <a:lnTo>
                  <a:pt x="2678112" y="1008569"/>
                </a:lnTo>
                <a:lnTo>
                  <a:pt x="2679473" y="1019688"/>
                </a:lnTo>
                <a:lnTo>
                  <a:pt x="2681061" y="1032849"/>
                </a:lnTo>
                <a:lnTo>
                  <a:pt x="2684545" y="1057432"/>
                </a:lnTo>
                <a:lnTo>
                  <a:pt x="2709329" y="1072923"/>
                </a:lnTo>
                <a:lnTo>
                  <a:pt x="2773790" y="1120775"/>
                </a:lnTo>
                <a:lnTo>
                  <a:pt x="2800346" y="1140732"/>
                </a:lnTo>
                <a:lnTo>
                  <a:pt x="2823270" y="1158422"/>
                </a:lnTo>
                <a:lnTo>
                  <a:pt x="2843017" y="1173390"/>
                </a:lnTo>
                <a:lnTo>
                  <a:pt x="2859813" y="1186543"/>
                </a:lnTo>
                <a:lnTo>
                  <a:pt x="2873885" y="1198336"/>
                </a:lnTo>
                <a:lnTo>
                  <a:pt x="2885688" y="1208088"/>
                </a:lnTo>
                <a:lnTo>
                  <a:pt x="2894994" y="1216932"/>
                </a:lnTo>
                <a:lnTo>
                  <a:pt x="2899079" y="1220561"/>
                </a:lnTo>
                <a:lnTo>
                  <a:pt x="2902484" y="1224190"/>
                </a:lnTo>
                <a:lnTo>
                  <a:pt x="2905435" y="1227818"/>
                </a:lnTo>
                <a:lnTo>
                  <a:pt x="2908158" y="1231220"/>
                </a:lnTo>
                <a:lnTo>
                  <a:pt x="2910428" y="1234168"/>
                </a:lnTo>
                <a:lnTo>
                  <a:pt x="2912471" y="1237116"/>
                </a:lnTo>
                <a:lnTo>
                  <a:pt x="2914060" y="1240065"/>
                </a:lnTo>
                <a:lnTo>
                  <a:pt x="2915648" y="1243240"/>
                </a:lnTo>
                <a:lnTo>
                  <a:pt x="2916556" y="1245961"/>
                </a:lnTo>
                <a:lnTo>
                  <a:pt x="2917691" y="1248682"/>
                </a:lnTo>
                <a:lnTo>
                  <a:pt x="2918372" y="1251631"/>
                </a:lnTo>
                <a:lnTo>
                  <a:pt x="2919053" y="1254352"/>
                </a:lnTo>
                <a:lnTo>
                  <a:pt x="2919961" y="1260249"/>
                </a:lnTo>
                <a:lnTo>
                  <a:pt x="2920415" y="1264558"/>
                </a:lnTo>
                <a:lnTo>
                  <a:pt x="2920642" y="1270681"/>
                </a:lnTo>
                <a:lnTo>
                  <a:pt x="2921096" y="1287690"/>
                </a:lnTo>
                <a:lnTo>
                  <a:pt x="2921550" y="1310822"/>
                </a:lnTo>
                <a:lnTo>
                  <a:pt x="2922004" y="1338943"/>
                </a:lnTo>
                <a:lnTo>
                  <a:pt x="2922685" y="1405618"/>
                </a:lnTo>
                <a:lnTo>
                  <a:pt x="2922912" y="1479550"/>
                </a:lnTo>
                <a:lnTo>
                  <a:pt x="2923593" y="1617209"/>
                </a:lnTo>
                <a:lnTo>
                  <a:pt x="2924046" y="1664608"/>
                </a:lnTo>
                <a:lnTo>
                  <a:pt x="2924273" y="1679349"/>
                </a:lnTo>
                <a:lnTo>
                  <a:pt x="2924727" y="1686833"/>
                </a:lnTo>
                <a:lnTo>
                  <a:pt x="2926316" y="1697945"/>
                </a:lnTo>
                <a:lnTo>
                  <a:pt x="2926770" y="1702481"/>
                </a:lnTo>
                <a:lnTo>
                  <a:pt x="2926997" y="1706336"/>
                </a:lnTo>
                <a:lnTo>
                  <a:pt x="2926997" y="1709738"/>
                </a:lnTo>
                <a:lnTo>
                  <a:pt x="2926770" y="1712459"/>
                </a:lnTo>
                <a:lnTo>
                  <a:pt x="2926089" y="1714501"/>
                </a:lnTo>
                <a:lnTo>
                  <a:pt x="2925408" y="1716315"/>
                </a:lnTo>
                <a:lnTo>
                  <a:pt x="2924046" y="1717902"/>
                </a:lnTo>
                <a:lnTo>
                  <a:pt x="2922231" y="1719036"/>
                </a:lnTo>
                <a:lnTo>
                  <a:pt x="2920188" y="1719717"/>
                </a:lnTo>
                <a:lnTo>
                  <a:pt x="2917691" y="1720624"/>
                </a:lnTo>
                <a:lnTo>
                  <a:pt x="2914287" y="1721077"/>
                </a:lnTo>
                <a:lnTo>
                  <a:pt x="2910882" y="1721304"/>
                </a:lnTo>
                <a:lnTo>
                  <a:pt x="2901803" y="1721984"/>
                </a:lnTo>
                <a:lnTo>
                  <a:pt x="2897718" y="1722438"/>
                </a:lnTo>
                <a:lnTo>
                  <a:pt x="2895675" y="1723118"/>
                </a:lnTo>
                <a:lnTo>
                  <a:pt x="2894313" y="1723572"/>
                </a:lnTo>
                <a:lnTo>
                  <a:pt x="2892951" y="1724252"/>
                </a:lnTo>
                <a:lnTo>
                  <a:pt x="2891816" y="1725159"/>
                </a:lnTo>
                <a:lnTo>
                  <a:pt x="2891135" y="1726293"/>
                </a:lnTo>
                <a:lnTo>
                  <a:pt x="2890227" y="1727654"/>
                </a:lnTo>
                <a:lnTo>
                  <a:pt x="2889773" y="1729242"/>
                </a:lnTo>
                <a:lnTo>
                  <a:pt x="2889546" y="1731283"/>
                </a:lnTo>
                <a:lnTo>
                  <a:pt x="2889319" y="1733551"/>
                </a:lnTo>
                <a:lnTo>
                  <a:pt x="2889546" y="1736272"/>
                </a:lnTo>
                <a:lnTo>
                  <a:pt x="2889773" y="1739220"/>
                </a:lnTo>
                <a:lnTo>
                  <a:pt x="2890227" y="1742395"/>
                </a:lnTo>
                <a:lnTo>
                  <a:pt x="2892043" y="1750333"/>
                </a:lnTo>
                <a:lnTo>
                  <a:pt x="2893632" y="1756002"/>
                </a:lnTo>
                <a:lnTo>
                  <a:pt x="2896356" y="1764393"/>
                </a:lnTo>
                <a:lnTo>
                  <a:pt x="2903619" y="1787752"/>
                </a:lnTo>
                <a:lnTo>
                  <a:pt x="2913833" y="1816781"/>
                </a:lnTo>
                <a:lnTo>
                  <a:pt x="2925635" y="1849211"/>
                </a:lnTo>
                <a:lnTo>
                  <a:pt x="2937665" y="1881415"/>
                </a:lnTo>
                <a:lnTo>
                  <a:pt x="2943566" y="1896836"/>
                </a:lnTo>
                <a:lnTo>
                  <a:pt x="2949468" y="1911351"/>
                </a:lnTo>
                <a:lnTo>
                  <a:pt x="2954688" y="1924051"/>
                </a:lnTo>
                <a:lnTo>
                  <a:pt x="2959454" y="1935390"/>
                </a:lnTo>
                <a:lnTo>
                  <a:pt x="2963540" y="1944235"/>
                </a:lnTo>
                <a:lnTo>
                  <a:pt x="2966945" y="1950585"/>
                </a:lnTo>
                <a:lnTo>
                  <a:pt x="2970122" y="1955574"/>
                </a:lnTo>
                <a:lnTo>
                  <a:pt x="2973754" y="1960790"/>
                </a:lnTo>
                <a:lnTo>
                  <a:pt x="2977612" y="1966006"/>
                </a:lnTo>
                <a:lnTo>
                  <a:pt x="2981698" y="1970995"/>
                </a:lnTo>
                <a:lnTo>
                  <a:pt x="2989642" y="1980974"/>
                </a:lnTo>
                <a:lnTo>
                  <a:pt x="2997586" y="1989819"/>
                </a:lnTo>
                <a:lnTo>
                  <a:pt x="3004622" y="1997529"/>
                </a:lnTo>
                <a:lnTo>
                  <a:pt x="3010751" y="2003426"/>
                </a:lnTo>
                <a:lnTo>
                  <a:pt x="3016198" y="2008869"/>
                </a:lnTo>
                <a:lnTo>
                  <a:pt x="3026866" y="2020435"/>
                </a:lnTo>
                <a:lnTo>
                  <a:pt x="3047747" y="2044927"/>
                </a:lnTo>
                <a:lnTo>
                  <a:pt x="3063863" y="2063297"/>
                </a:lnTo>
                <a:lnTo>
                  <a:pt x="3070218" y="2070554"/>
                </a:lnTo>
                <a:lnTo>
                  <a:pt x="3074757" y="2075090"/>
                </a:lnTo>
                <a:lnTo>
                  <a:pt x="3076119" y="2076677"/>
                </a:lnTo>
                <a:lnTo>
                  <a:pt x="3076575" y="2077406"/>
                </a:lnTo>
                <a:lnTo>
                  <a:pt x="3076575" y="1001713"/>
                </a:lnTo>
                <a:lnTo>
                  <a:pt x="2678432" y="1001713"/>
                </a:lnTo>
                <a:close/>
                <a:moveTo>
                  <a:pt x="1853446" y="1001713"/>
                </a:moveTo>
                <a:lnTo>
                  <a:pt x="1853996" y="1005013"/>
                </a:lnTo>
                <a:lnTo>
                  <a:pt x="1855357" y="1013403"/>
                </a:lnTo>
                <a:lnTo>
                  <a:pt x="1858533" y="1027916"/>
                </a:lnTo>
                <a:lnTo>
                  <a:pt x="1860121" y="1034038"/>
                </a:lnTo>
                <a:lnTo>
                  <a:pt x="1875776" y="1038347"/>
                </a:lnTo>
                <a:lnTo>
                  <a:pt x="1892791" y="1042655"/>
                </a:lnTo>
                <a:lnTo>
                  <a:pt x="1914571" y="1047871"/>
                </a:lnTo>
                <a:lnTo>
                  <a:pt x="1926596" y="1050592"/>
                </a:lnTo>
                <a:lnTo>
                  <a:pt x="1939074" y="1053086"/>
                </a:lnTo>
                <a:lnTo>
                  <a:pt x="1951779" y="1055580"/>
                </a:lnTo>
                <a:lnTo>
                  <a:pt x="1964938" y="1057848"/>
                </a:lnTo>
                <a:lnTo>
                  <a:pt x="1978096" y="1059889"/>
                </a:lnTo>
                <a:lnTo>
                  <a:pt x="1990801" y="1061476"/>
                </a:lnTo>
                <a:lnTo>
                  <a:pt x="2003506" y="1062837"/>
                </a:lnTo>
                <a:lnTo>
                  <a:pt x="2015077" y="1063517"/>
                </a:lnTo>
                <a:lnTo>
                  <a:pt x="2027328" y="1063971"/>
                </a:lnTo>
                <a:lnTo>
                  <a:pt x="2040033" y="1065104"/>
                </a:lnTo>
                <a:lnTo>
                  <a:pt x="2053192" y="1066238"/>
                </a:lnTo>
                <a:lnTo>
                  <a:pt x="2067031" y="1067826"/>
                </a:lnTo>
                <a:lnTo>
                  <a:pt x="2081098" y="1069640"/>
                </a:lnTo>
                <a:lnTo>
                  <a:pt x="2095618" y="1071680"/>
                </a:lnTo>
                <a:lnTo>
                  <a:pt x="2124885" y="1076216"/>
                </a:lnTo>
                <a:lnTo>
                  <a:pt x="2153698" y="1081204"/>
                </a:lnTo>
                <a:lnTo>
                  <a:pt x="2181603" y="1086193"/>
                </a:lnTo>
                <a:lnTo>
                  <a:pt x="2229701" y="1095264"/>
                </a:lnTo>
                <a:lnTo>
                  <a:pt x="2234692" y="1096171"/>
                </a:lnTo>
                <a:lnTo>
                  <a:pt x="2239684" y="1097758"/>
                </a:lnTo>
                <a:lnTo>
                  <a:pt x="2244675" y="1099345"/>
                </a:lnTo>
                <a:lnTo>
                  <a:pt x="2249212" y="1101159"/>
                </a:lnTo>
                <a:lnTo>
                  <a:pt x="2253750" y="1103200"/>
                </a:lnTo>
                <a:lnTo>
                  <a:pt x="2258287" y="1105468"/>
                </a:lnTo>
                <a:lnTo>
                  <a:pt x="2262598" y="1107962"/>
                </a:lnTo>
                <a:lnTo>
                  <a:pt x="2263570" y="1108576"/>
                </a:lnTo>
                <a:lnTo>
                  <a:pt x="2261707" y="1094105"/>
                </a:lnTo>
                <a:lnTo>
                  <a:pt x="2257857" y="1065515"/>
                </a:lnTo>
                <a:lnTo>
                  <a:pt x="2254687" y="1037379"/>
                </a:lnTo>
                <a:lnTo>
                  <a:pt x="2253978" y="1030395"/>
                </a:lnTo>
                <a:lnTo>
                  <a:pt x="2208022" y="1030395"/>
                </a:lnTo>
                <a:lnTo>
                  <a:pt x="2203726" y="1029941"/>
                </a:lnTo>
                <a:lnTo>
                  <a:pt x="2199657" y="1029487"/>
                </a:lnTo>
                <a:lnTo>
                  <a:pt x="2196039" y="1028807"/>
                </a:lnTo>
                <a:lnTo>
                  <a:pt x="2192422" y="1027899"/>
                </a:lnTo>
                <a:lnTo>
                  <a:pt x="2188804" y="1026311"/>
                </a:lnTo>
                <a:lnTo>
                  <a:pt x="2185639" y="1024496"/>
                </a:lnTo>
                <a:lnTo>
                  <a:pt x="2182474" y="1022681"/>
                </a:lnTo>
                <a:lnTo>
                  <a:pt x="2179309" y="1020413"/>
                </a:lnTo>
                <a:lnTo>
                  <a:pt x="2176370" y="1017691"/>
                </a:lnTo>
                <a:lnTo>
                  <a:pt x="2172978" y="1014968"/>
                </a:lnTo>
                <a:lnTo>
                  <a:pt x="2170039" y="1011565"/>
                </a:lnTo>
                <a:lnTo>
                  <a:pt x="2167100" y="1008162"/>
                </a:lnTo>
                <a:lnTo>
                  <a:pt x="2164161" y="1004533"/>
                </a:lnTo>
                <a:lnTo>
                  <a:pt x="2162132" y="1001713"/>
                </a:lnTo>
                <a:lnTo>
                  <a:pt x="1853446" y="1001713"/>
                </a:lnTo>
                <a:close/>
                <a:moveTo>
                  <a:pt x="4275346" y="983674"/>
                </a:moveTo>
                <a:lnTo>
                  <a:pt x="4311602" y="1044686"/>
                </a:lnTo>
                <a:lnTo>
                  <a:pt x="4336981" y="983674"/>
                </a:lnTo>
                <a:lnTo>
                  <a:pt x="4275346" y="983674"/>
                </a:lnTo>
                <a:close/>
                <a:moveTo>
                  <a:pt x="3664434" y="861650"/>
                </a:moveTo>
                <a:lnTo>
                  <a:pt x="3663301" y="861877"/>
                </a:lnTo>
                <a:lnTo>
                  <a:pt x="3662168" y="862331"/>
                </a:lnTo>
                <a:lnTo>
                  <a:pt x="3659676" y="863465"/>
                </a:lnTo>
                <a:lnTo>
                  <a:pt x="3657410" y="865052"/>
                </a:lnTo>
                <a:lnTo>
                  <a:pt x="3655597" y="867094"/>
                </a:lnTo>
                <a:lnTo>
                  <a:pt x="3653558" y="869362"/>
                </a:lnTo>
                <a:lnTo>
                  <a:pt x="3651745" y="871630"/>
                </a:lnTo>
                <a:lnTo>
                  <a:pt x="3650385" y="873671"/>
                </a:lnTo>
                <a:lnTo>
                  <a:pt x="3648346" y="877300"/>
                </a:lnTo>
                <a:lnTo>
                  <a:pt x="3647666" y="878434"/>
                </a:lnTo>
                <a:lnTo>
                  <a:pt x="3649269" y="901700"/>
                </a:lnTo>
                <a:lnTo>
                  <a:pt x="3660775" y="901700"/>
                </a:lnTo>
                <a:lnTo>
                  <a:pt x="3660775" y="1001713"/>
                </a:lnTo>
                <a:lnTo>
                  <a:pt x="3246438" y="1001713"/>
                </a:lnTo>
                <a:lnTo>
                  <a:pt x="3246438" y="2034626"/>
                </a:lnTo>
                <a:lnTo>
                  <a:pt x="3247945" y="2034259"/>
                </a:lnTo>
                <a:lnTo>
                  <a:pt x="3256556" y="2031991"/>
                </a:lnTo>
                <a:lnTo>
                  <a:pt x="3265620" y="2029496"/>
                </a:lnTo>
                <a:lnTo>
                  <a:pt x="3274910" y="2026547"/>
                </a:lnTo>
                <a:lnTo>
                  <a:pt x="3284427" y="2023145"/>
                </a:lnTo>
                <a:lnTo>
                  <a:pt x="3293718" y="2019743"/>
                </a:lnTo>
                <a:lnTo>
                  <a:pt x="3303008" y="2015887"/>
                </a:lnTo>
                <a:lnTo>
                  <a:pt x="3311846" y="2012258"/>
                </a:lnTo>
                <a:lnTo>
                  <a:pt x="3320457" y="2008402"/>
                </a:lnTo>
                <a:lnTo>
                  <a:pt x="3328841" y="2004773"/>
                </a:lnTo>
                <a:lnTo>
                  <a:pt x="3336092" y="2001144"/>
                </a:lnTo>
                <a:lnTo>
                  <a:pt x="3343117" y="1997515"/>
                </a:lnTo>
                <a:lnTo>
                  <a:pt x="3349008" y="1994340"/>
                </a:lnTo>
                <a:lnTo>
                  <a:pt x="3354220" y="1991392"/>
                </a:lnTo>
                <a:lnTo>
                  <a:pt x="3358299" y="1988670"/>
                </a:lnTo>
                <a:lnTo>
                  <a:pt x="3365550" y="1983453"/>
                </a:lnTo>
                <a:lnTo>
                  <a:pt x="3374161" y="1978010"/>
                </a:lnTo>
                <a:lnTo>
                  <a:pt x="3383225" y="1972113"/>
                </a:lnTo>
                <a:lnTo>
                  <a:pt x="3392515" y="1965762"/>
                </a:lnTo>
                <a:lnTo>
                  <a:pt x="3401353" y="1959411"/>
                </a:lnTo>
                <a:lnTo>
                  <a:pt x="3405431" y="1956236"/>
                </a:lnTo>
                <a:lnTo>
                  <a:pt x="3409510" y="1953061"/>
                </a:lnTo>
                <a:lnTo>
                  <a:pt x="3413362" y="1949659"/>
                </a:lnTo>
                <a:lnTo>
                  <a:pt x="3416988" y="1946483"/>
                </a:lnTo>
                <a:lnTo>
                  <a:pt x="3419934" y="1943308"/>
                </a:lnTo>
                <a:lnTo>
                  <a:pt x="3422653" y="1940132"/>
                </a:lnTo>
                <a:lnTo>
                  <a:pt x="3424919" y="1936504"/>
                </a:lnTo>
                <a:lnTo>
                  <a:pt x="3427185" y="1932648"/>
                </a:lnTo>
                <a:lnTo>
                  <a:pt x="3428771" y="1928338"/>
                </a:lnTo>
                <a:lnTo>
                  <a:pt x="3430357" y="1924256"/>
                </a:lnTo>
                <a:lnTo>
                  <a:pt x="3431490" y="1919493"/>
                </a:lnTo>
                <a:lnTo>
                  <a:pt x="3432623" y="1914957"/>
                </a:lnTo>
                <a:lnTo>
                  <a:pt x="3433530" y="1910194"/>
                </a:lnTo>
                <a:lnTo>
                  <a:pt x="3433983" y="1905884"/>
                </a:lnTo>
                <a:lnTo>
                  <a:pt x="3435116" y="1897719"/>
                </a:lnTo>
                <a:lnTo>
                  <a:pt x="3435569" y="1890915"/>
                </a:lnTo>
                <a:lnTo>
                  <a:pt x="3435796" y="1884791"/>
                </a:lnTo>
                <a:lnTo>
                  <a:pt x="3394555" y="1883430"/>
                </a:lnTo>
                <a:lnTo>
                  <a:pt x="3362378" y="1882523"/>
                </a:lnTo>
                <a:lnTo>
                  <a:pt x="3339944" y="1882069"/>
                </a:lnTo>
                <a:lnTo>
                  <a:pt x="3336319" y="1882069"/>
                </a:lnTo>
                <a:lnTo>
                  <a:pt x="3333373" y="1881842"/>
                </a:lnTo>
                <a:lnTo>
                  <a:pt x="3330880" y="1881615"/>
                </a:lnTo>
                <a:lnTo>
                  <a:pt x="3328388" y="1880708"/>
                </a:lnTo>
                <a:lnTo>
                  <a:pt x="3326575" y="1879801"/>
                </a:lnTo>
                <a:lnTo>
                  <a:pt x="3324535" y="1878894"/>
                </a:lnTo>
                <a:lnTo>
                  <a:pt x="3322949" y="1877306"/>
                </a:lnTo>
                <a:lnTo>
                  <a:pt x="3321816" y="1875265"/>
                </a:lnTo>
                <a:lnTo>
                  <a:pt x="3320457" y="1872997"/>
                </a:lnTo>
                <a:lnTo>
                  <a:pt x="3319550" y="1870275"/>
                </a:lnTo>
                <a:lnTo>
                  <a:pt x="3318870" y="1867326"/>
                </a:lnTo>
                <a:lnTo>
                  <a:pt x="3318417" y="1863697"/>
                </a:lnTo>
                <a:lnTo>
                  <a:pt x="3317737" y="1859615"/>
                </a:lnTo>
                <a:lnTo>
                  <a:pt x="3317511" y="1855079"/>
                </a:lnTo>
                <a:lnTo>
                  <a:pt x="3317284" y="1843738"/>
                </a:lnTo>
                <a:lnTo>
                  <a:pt x="3317284" y="1837614"/>
                </a:lnTo>
                <a:lnTo>
                  <a:pt x="3317058" y="1831264"/>
                </a:lnTo>
                <a:lnTo>
                  <a:pt x="3316604" y="1824686"/>
                </a:lnTo>
                <a:lnTo>
                  <a:pt x="3316151" y="1818109"/>
                </a:lnTo>
                <a:lnTo>
                  <a:pt x="3314338" y="1803593"/>
                </a:lnTo>
                <a:lnTo>
                  <a:pt x="3312072" y="1788170"/>
                </a:lnTo>
                <a:lnTo>
                  <a:pt x="3309353" y="1771159"/>
                </a:lnTo>
                <a:lnTo>
                  <a:pt x="3306181" y="1752107"/>
                </a:lnTo>
                <a:lnTo>
                  <a:pt x="3298930" y="1706972"/>
                </a:lnTo>
                <a:lnTo>
                  <a:pt x="3296664" y="1691549"/>
                </a:lnTo>
                <a:lnTo>
                  <a:pt x="3294624" y="1670909"/>
                </a:lnTo>
                <a:lnTo>
                  <a:pt x="3291905" y="1646187"/>
                </a:lnTo>
                <a:lnTo>
                  <a:pt x="3289186" y="1617608"/>
                </a:lnTo>
                <a:lnTo>
                  <a:pt x="3283068" y="1553194"/>
                </a:lnTo>
                <a:lnTo>
                  <a:pt x="3276950" y="1483790"/>
                </a:lnTo>
                <a:lnTo>
                  <a:pt x="3271058" y="1415521"/>
                </a:lnTo>
                <a:lnTo>
                  <a:pt x="3265393" y="1354736"/>
                </a:lnTo>
                <a:lnTo>
                  <a:pt x="3262900" y="1328879"/>
                </a:lnTo>
                <a:lnTo>
                  <a:pt x="3260634" y="1307559"/>
                </a:lnTo>
                <a:lnTo>
                  <a:pt x="3258595" y="1291002"/>
                </a:lnTo>
                <a:lnTo>
                  <a:pt x="3257689" y="1284651"/>
                </a:lnTo>
                <a:lnTo>
                  <a:pt x="3256782" y="1280342"/>
                </a:lnTo>
                <a:lnTo>
                  <a:pt x="3256556" y="1278300"/>
                </a:lnTo>
                <a:lnTo>
                  <a:pt x="3256556" y="1276259"/>
                </a:lnTo>
                <a:lnTo>
                  <a:pt x="3256556" y="1274445"/>
                </a:lnTo>
                <a:lnTo>
                  <a:pt x="3256782" y="1272403"/>
                </a:lnTo>
                <a:lnTo>
                  <a:pt x="3257235" y="1270362"/>
                </a:lnTo>
                <a:lnTo>
                  <a:pt x="3257689" y="1268321"/>
                </a:lnTo>
                <a:lnTo>
                  <a:pt x="3259275" y="1264465"/>
                </a:lnTo>
                <a:lnTo>
                  <a:pt x="3261314" y="1260156"/>
                </a:lnTo>
                <a:lnTo>
                  <a:pt x="3264033" y="1256300"/>
                </a:lnTo>
                <a:lnTo>
                  <a:pt x="3267206" y="1251991"/>
                </a:lnTo>
                <a:lnTo>
                  <a:pt x="3271058" y="1247908"/>
                </a:lnTo>
                <a:lnTo>
                  <a:pt x="3275137" y="1243599"/>
                </a:lnTo>
                <a:lnTo>
                  <a:pt x="3279669" y="1239289"/>
                </a:lnTo>
                <a:lnTo>
                  <a:pt x="3284654" y="1235207"/>
                </a:lnTo>
                <a:lnTo>
                  <a:pt x="3290092" y="1230897"/>
                </a:lnTo>
                <a:lnTo>
                  <a:pt x="3295757" y="1226815"/>
                </a:lnTo>
                <a:lnTo>
                  <a:pt x="3301876" y="1222505"/>
                </a:lnTo>
                <a:lnTo>
                  <a:pt x="3308447" y="1218196"/>
                </a:lnTo>
                <a:lnTo>
                  <a:pt x="3314792" y="1214113"/>
                </a:lnTo>
                <a:lnTo>
                  <a:pt x="3329067" y="1205948"/>
                </a:lnTo>
                <a:lnTo>
                  <a:pt x="3343570" y="1197783"/>
                </a:lnTo>
                <a:lnTo>
                  <a:pt x="3358752" y="1190071"/>
                </a:lnTo>
                <a:lnTo>
                  <a:pt x="3374161" y="1182360"/>
                </a:lnTo>
                <a:lnTo>
                  <a:pt x="3389343" y="1174875"/>
                </a:lnTo>
                <a:lnTo>
                  <a:pt x="3404525" y="1167844"/>
                </a:lnTo>
                <a:lnTo>
                  <a:pt x="3433303" y="1155143"/>
                </a:lnTo>
                <a:lnTo>
                  <a:pt x="3440328" y="1151967"/>
                </a:lnTo>
                <a:lnTo>
                  <a:pt x="3448259" y="1149019"/>
                </a:lnTo>
                <a:lnTo>
                  <a:pt x="3456643" y="1145843"/>
                </a:lnTo>
                <a:lnTo>
                  <a:pt x="3465480" y="1142895"/>
                </a:lnTo>
                <a:lnTo>
                  <a:pt x="3484741" y="1136544"/>
                </a:lnTo>
                <a:lnTo>
                  <a:pt x="3505588" y="1129967"/>
                </a:lnTo>
                <a:lnTo>
                  <a:pt x="3528022" y="1123616"/>
                </a:lnTo>
                <a:lnTo>
                  <a:pt x="3550908" y="1117265"/>
                </a:lnTo>
                <a:lnTo>
                  <a:pt x="3574248" y="1111141"/>
                </a:lnTo>
                <a:lnTo>
                  <a:pt x="3597588" y="1105244"/>
                </a:lnTo>
                <a:lnTo>
                  <a:pt x="3620247" y="1099574"/>
                </a:lnTo>
                <a:lnTo>
                  <a:pt x="3642228" y="1094357"/>
                </a:lnTo>
                <a:lnTo>
                  <a:pt x="3682109" y="1085058"/>
                </a:lnTo>
                <a:lnTo>
                  <a:pt x="3713153" y="1078481"/>
                </a:lnTo>
                <a:lnTo>
                  <a:pt x="3724936" y="1076213"/>
                </a:lnTo>
                <a:lnTo>
                  <a:pt x="3733094" y="1074852"/>
                </a:lnTo>
                <a:lnTo>
                  <a:pt x="3744877" y="1072810"/>
                </a:lnTo>
                <a:lnTo>
                  <a:pt x="3749862" y="1071676"/>
                </a:lnTo>
                <a:lnTo>
                  <a:pt x="3754621" y="1070542"/>
                </a:lnTo>
                <a:lnTo>
                  <a:pt x="3758926" y="1069182"/>
                </a:lnTo>
                <a:lnTo>
                  <a:pt x="3762552" y="1068047"/>
                </a:lnTo>
                <a:lnTo>
                  <a:pt x="3765724" y="1066460"/>
                </a:lnTo>
                <a:lnTo>
                  <a:pt x="3768443" y="1065099"/>
                </a:lnTo>
                <a:lnTo>
                  <a:pt x="3770936" y="1063284"/>
                </a:lnTo>
                <a:lnTo>
                  <a:pt x="3772975" y="1061470"/>
                </a:lnTo>
                <a:lnTo>
                  <a:pt x="3774335" y="1059656"/>
                </a:lnTo>
                <a:lnTo>
                  <a:pt x="3775694" y="1057387"/>
                </a:lnTo>
                <a:lnTo>
                  <a:pt x="3776374" y="1055119"/>
                </a:lnTo>
                <a:lnTo>
                  <a:pt x="3776828" y="1052624"/>
                </a:lnTo>
                <a:lnTo>
                  <a:pt x="3776828" y="1049903"/>
                </a:lnTo>
                <a:lnTo>
                  <a:pt x="3776374" y="1047181"/>
                </a:lnTo>
                <a:lnTo>
                  <a:pt x="3774788" y="1034706"/>
                </a:lnTo>
                <a:lnTo>
                  <a:pt x="3773428" y="1028129"/>
                </a:lnTo>
                <a:lnTo>
                  <a:pt x="3772069" y="1021325"/>
                </a:lnTo>
                <a:lnTo>
                  <a:pt x="3770709" y="1017696"/>
                </a:lnTo>
                <a:lnTo>
                  <a:pt x="3769576" y="1014067"/>
                </a:lnTo>
                <a:lnTo>
                  <a:pt x="3767990" y="1010438"/>
                </a:lnTo>
                <a:lnTo>
                  <a:pt x="3766177" y="1006582"/>
                </a:lnTo>
                <a:lnTo>
                  <a:pt x="3764138" y="1002726"/>
                </a:lnTo>
                <a:lnTo>
                  <a:pt x="3761645" y="998870"/>
                </a:lnTo>
                <a:lnTo>
                  <a:pt x="3758926" y="994561"/>
                </a:lnTo>
                <a:lnTo>
                  <a:pt x="3755527" y="990252"/>
                </a:lnTo>
                <a:lnTo>
                  <a:pt x="3747143" y="980272"/>
                </a:lnTo>
                <a:lnTo>
                  <a:pt x="3736946" y="966890"/>
                </a:lnTo>
                <a:lnTo>
                  <a:pt x="3725616" y="951240"/>
                </a:lnTo>
                <a:lnTo>
                  <a:pt x="3713380" y="934230"/>
                </a:lnTo>
                <a:lnTo>
                  <a:pt x="3701823" y="917219"/>
                </a:lnTo>
                <a:lnTo>
                  <a:pt x="3696385" y="908827"/>
                </a:lnTo>
                <a:lnTo>
                  <a:pt x="3691173" y="900662"/>
                </a:lnTo>
                <a:lnTo>
                  <a:pt x="3686641" y="892950"/>
                </a:lnTo>
                <a:lnTo>
                  <a:pt x="3682562" y="885692"/>
                </a:lnTo>
                <a:lnTo>
                  <a:pt x="3679163" y="879341"/>
                </a:lnTo>
                <a:lnTo>
                  <a:pt x="3676671" y="873218"/>
                </a:lnTo>
                <a:lnTo>
                  <a:pt x="3675311" y="870723"/>
                </a:lnTo>
                <a:lnTo>
                  <a:pt x="3674178" y="868681"/>
                </a:lnTo>
                <a:lnTo>
                  <a:pt x="3673045" y="866867"/>
                </a:lnTo>
                <a:lnTo>
                  <a:pt x="3671912" y="865052"/>
                </a:lnTo>
                <a:lnTo>
                  <a:pt x="3670552" y="864145"/>
                </a:lnTo>
                <a:lnTo>
                  <a:pt x="3669419" y="863011"/>
                </a:lnTo>
                <a:lnTo>
                  <a:pt x="3668060" y="862331"/>
                </a:lnTo>
                <a:lnTo>
                  <a:pt x="3666927" y="861877"/>
                </a:lnTo>
                <a:lnTo>
                  <a:pt x="3665567" y="861650"/>
                </a:lnTo>
                <a:lnTo>
                  <a:pt x="3664434" y="861650"/>
                </a:lnTo>
                <a:close/>
                <a:moveTo>
                  <a:pt x="2220472" y="826676"/>
                </a:moveTo>
                <a:lnTo>
                  <a:pt x="2208828" y="831767"/>
                </a:lnTo>
                <a:lnTo>
                  <a:pt x="2195216" y="837663"/>
                </a:lnTo>
                <a:lnTo>
                  <a:pt x="2181830" y="843559"/>
                </a:lnTo>
                <a:lnTo>
                  <a:pt x="2166630" y="850815"/>
                </a:lnTo>
                <a:lnTo>
                  <a:pt x="2150522" y="858979"/>
                </a:lnTo>
                <a:lnTo>
                  <a:pt x="2133506" y="867822"/>
                </a:lnTo>
                <a:lnTo>
                  <a:pt x="2122843" y="873945"/>
                </a:lnTo>
                <a:lnTo>
                  <a:pt x="2109684" y="881428"/>
                </a:lnTo>
                <a:lnTo>
                  <a:pt x="2078602" y="900703"/>
                </a:lnTo>
                <a:lnTo>
                  <a:pt x="2077000" y="901700"/>
                </a:lnTo>
                <a:lnTo>
                  <a:pt x="2239166" y="901700"/>
                </a:lnTo>
                <a:lnTo>
                  <a:pt x="2235378" y="885430"/>
                </a:lnTo>
                <a:lnTo>
                  <a:pt x="2228822" y="858660"/>
                </a:lnTo>
                <a:lnTo>
                  <a:pt x="2221587" y="830530"/>
                </a:lnTo>
                <a:lnTo>
                  <a:pt x="2220472" y="826676"/>
                </a:lnTo>
                <a:close/>
                <a:moveTo>
                  <a:pt x="2743080" y="753710"/>
                </a:moveTo>
                <a:lnTo>
                  <a:pt x="2741946" y="753937"/>
                </a:lnTo>
                <a:lnTo>
                  <a:pt x="2741040" y="754844"/>
                </a:lnTo>
                <a:lnTo>
                  <a:pt x="2739906" y="755750"/>
                </a:lnTo>
                <a:lnTo>
                  <a:pt x="2738999" y="757110"/>
                </a:lnTo>
                <a:lnTo>
                  <a:pt x="2738319" y="758697"/>
                </a:lnTo>
                <a:lnTo>
                  <a:pt x="2737412" y="760737"/>
                </a:lnTo>
                <a:lnTo>
                  <a:pt x="2736052" y="765724"/>
                </a:lnTo>
                <a:lnTo>
                  <a:pt x="2734692" y="771618"/>
                </a:lnTo>
                <a:lnTo>
                  <a:pt x="2733332" y="778872"/>
                </a:lnTo>
                <a:lnTo>
                  <a:pt x="2731518" y="787032"/>
                </a:lnTo>
                <a:lnTo>
                  <a:pt x="2729251" y="795646"/>
                </a:lnTo>
                <a:lnTo>
                  <a:pt x="2726758" y="805394"/>
                </a:lnTo>
                <a:lnTo>
                  <a:pt x="2723584" y="815821"/>
                </a:lnTo>
                <a:lnTo>
                  <a:pt x="2721770" y="821035"/>
                </a:lnTo>
                <a:lnTo>
                  <a:pt x="2719730" y="826475"/>
                </a:lnTo>
                <a:lnTo>
                  <a:pt x="2717463" y="831915"/>
                </a:lnTo>
                <a:lnTo>
                  <a:pt x="2714969" y="837583"/>
                </a:lnTo>
                <a:lnTo>
                  <a:pt x="2714856" y="837822"/>
                </a:lnTo>
                <a:lnTo>
                  <a:pt x="2706804" y="873933"/>
                </a:lnTo>
                <a:lnTo>
                  <a:pt x="2715680" y="872288"/>
                </a:lnTo>
                <a:lnTo>
                  <a:pt x="2736799" y="867591"/>
                </a:lnTo>
                <a:lnTo>
                  <a:pt x="2756101" y="863117"/>
                </a:lnTo>
                <a:lnTo>
                  <a:pt x="2773813" y="859090"/>
                </a:lnTo>
                <a:lnTo>
                  <a:pt x="2790390" y="855064"/>
                </a:lnTo>
                <a:lnTo>
                  <a:pt x="2805378" y="851708"/>
                </a:lnTo>
                <a:lnTo>
                  <a:pt x="2819230" y="848800"/>
                </a:lnTo>
                <a:lnTo>
                  <a:pt x="2820115" y="848642"/>
                </a:lnTo>
                <a:lnTo>
                  <a:pt x="2815623" y="842570"/>
                </a:lnTo>
                <a:lnTo>
                  <a:pt x="2792727" y="811061"/>
                </a:lnTo>
                <a:lnTo>
                  <a:pt x="2773457" y="784766"/>
                </a:lnTo>
                <a:lnTo>
                  <a:pt x="2765296" y="774338"/>
                </a:lnTo>
                <a:lnTo>
                  <a:pt x="2758722" y="766404"/>
                </a:lnTo>
                <a:lnTo>
                  <a:pt x="2753508" y="760511"/>
                </a:lnTo>
                <a:lnTo>
                  <a:pt x="2751468" y="758244"/>
                </a:lnTo>
                <a:lnTo>
                  <a:pt x="2749427" y="756430"/>
                </a:lnTo>
                <a:lnTo>
                  <a:pt x="2747614" y="755297"/>
                </a:lnTo>
                <a:lnTo>
                  <a:pt x="2745800" y="754164"/>
                </a:lnTo>
                <a:lnTo>
                  <a:pt x="2744440" y="753710"/>
                </a:lnTo>
                <a:lnTo>
                  <a:pt x="2743080" y="753710"/>
                </a:lnTo>
                <a:close/>
                <a:moveTo>
                  <a:pt x="547726" y="288896"/>
                </a:moveTo>
                <a:lnTo>
                  <a:pt x="546138" y="292070"/>
                </a:lnTo>
                <a:lnTo>
                  <a:pt x="545003" y="295472"/>
                </a:lnTo>
                <a:lnTo>
                  <a:pt x="543415" y="300234"/>
                </a:lnTo>
                <a:lnTo>
                  <a:pt x="541600" y="305449"/>
                </a:lnTo>
                <a:lnTo>
                  <a:pt x="540466" y="311345"/>
                </a:lnTo>
                <a:lnTo>
                  <a:pt x="539558" y="317241"/>
                </a:lnTo>
                <a:lnTo>
                  <a:pt x="539331" y="320642"/>
                </a:lnTo>
                <a:lnTo>
                  <a:pt x="538877" y="323590"/>
                </a:lnTo>
                <a:lnTo>
                  <a:pt x="538877" y="330393"/>
                </a:lnTo>
                <a:lnTo>
                  <a:pt x="538877" y="338557"/>
                </a:lnTo>
                <a:lnTo>
                  <a:pt x="538877" y="342865"/>
                </a:lnTo>
                <a:lnTo>
                  <a:pt x="539331" y="347400"/>
                </a:lnTo>
                <a:lnTo>
                  <a:pt x="539785" y="351709"/>
                </a:lnTo>
                <a:lnTo>
                  <a:pt x="540692" y="356244"/>
                </a:lnTo>
                <a:lnTo>
                  <a:pt x="541600" y="360553"/>
                </a:lnTo>
                <a:lnTo>
                  <a:pt x="543415" y="364408"/>
                </a:lnTo>
                <a:lnTo>
                  <a:pt x="545457" y="368489"/>
                </a:lnTo>
                <a:lnTo>
                  <a:pt x="546365" y="370077"/>
                </a:lnTo>
                <a:lnTo>
                  <a:pt x="547953" y="371891"/>
                </a:lnTo>
                <a:lnTo>
                  <a:pt x="549314" y="373478"/>
                </a:lnTo>
                <a:lnTo>
                  <a:pt x="550903" y="374839"/>
                </a:lnTo>
                <a:lnTo>
                  <a:pt x="552718" y="376426"/>
                </a:lnTo>
                <a:lnTo>
                  <a:pt x="554533" y="377560"/>
                </a:lnTo>
                <a:lnTo>
                  <a:pt x="556575" y="378920"/>
                </a:lnTo>
                <a:lnTo>
                  <a:pt x="558844" y="379601"/>
                </a:lnTo>
                <a:lnTo>
                  <a:pt x="561340" y="380508"/>
                </a:lnTo>
                <a:lnTo>
                  <a:pt x="564063" y="380961"/>
                </a:lnTo>
                <a:lnTo>
                  <a:pt x="569054" y="382095"/>
                </a:lnTo>
                <a:lnTo>
                  <a:pt x="573365" y="382322"/>
                </a:lnTo>
                <a:lnTo>
                  <a:pt x="577223" y="382095"/>
                </a:lnTo>
                <a:lnTo>
                  <a:pt x="578811" y="381642"/>
                </a:lnTo>
                <a:lnTo>
                  <a:pt x="580399" y="381415"/>
                </a:lnTo>
                <a:lnTo>
                  <a:pt x="581987" y="380508"/>
                </a:lnTo>
                <a:lnTo>
                  <a:pt x="583122" y="380054"/>
                </a:lnTo>
                <a:lnTo>
                  <a:pt x="584029" y="379374"/>
                </a:lnTo>
                <a:lnTo>
                  <a:pt x="585164" y="378240"/>
                </a:lnTo>
                <a:lnTo>
                  <a:pt x="585845" y="377333"/>
                </a:lnTo>
                <a:lnTo>
                  <a:pt x="586525" y="376426"/>
                </a:lnTo>
                <a:lnTo>
                  <a:pt x="587660" y="373932"/>
                </a:lnTo>
                <a:lnTo>
                  <a:pt x="588114" y="371437"/>
                </a:lnTo>
                <a:lnTo>
                  <a:pt x="588114" y="368489"/>
                </a:lnTo>
                <a:lnTo>
                  <a:pt x="587887" y="365541"/>
                </a:lnTo>
                <a:lnTo>
                  <a:pt x="587206" y="361913"/>
                </a:lnTo>
                <a:lnTo>
                  <a:pt x="585845" y="358739"/>
                </a:lnTo>
                <a:lnTo>
                  <a:pt x="584256" y="355337"/>
                </a:lnTo>
                <a:lnTo>
                  <a:pt x="582441" y="351482"/>
                </a:lnTo>
                <a:lnTo>
                  <a:pt x="580399" y="348081"/>
                </a:lnTo>
                <a:lnTo>
                  <a:pt x="575407" y="340824"/>
                </a:lnTo>
                <a:lnTo>
                  <a:pt x="569962" y="333568"/>
                </a:lnTo>
                <a:lnTo>
                  <a:pt x="564516" y="326085"/>
                </a:lnTo>
                <a:lnTo>
                  <a:pt x="559298" y="318375"/>
                </a:lnTo>
                <a:lnTo>
                  <a:pt x="556802" y="314520"/>
                </a:lnTo>
                <a:lnTo>
                  <a:pt x="554533" y="310892"/>
                </a:lnTo>
                <a:lnTo>
                  <a:pt x="552718" y="307037"/>
                </a:lnTo>
                <a:lnTo>
                  <a:pt x="550903" y="303182"/>
                </a:lnTo>
                <a:lnTo>
                  <a:pt x="549541" y="299554"/>
                </a:lnTo>
                <a:lnTo>
                  <a:pt x="548407" y="295925"/>
                </a:lnTo>
                <a:lnTo>
                  <a:pt x="547953" y="292297"/>
                </a:lnTo>
                <a:lnTo>
                  <a:pt x="547726" y="288896"/>
                </a:lnTo>
                <a:close/>
                <a:moveTo>
                  <a:pt x="680233" y="0"/>
                </a:moveTo>
                <a:lnTo>
                  <a:pt x="686132" y="0"/>
                </a:lnTo>
                <a:lnTo>
                  <a:pt x="692032" y="453"/>
                </a:lnTo>
                <a:lnTo>
                  <a:pt x="697931" y="1134"/>
                </a:lnTo>
                <a:lnTo>
                  <a:pt x="703830" y="2494"/>
                </a:lnTo>
                <a:lnTo>
                  <a:pt x="709957" y="3855"/>
                </a:lnTo>
                <a:lnTo>
                  <a:pt x="715856" y="5669"/>
                </a:lnTo>
                <a:lnTo>
                  <a:pt x="721528" y="7937"/>
                </a:lnTo>
                <a:lnTo>
                  <a:pt x="727201" y="10431"/>
                </a:lnTo>
                <a:lnTo>
                  <a:pt x="732873" y="12926"/>
                </a:lnTo>
                <a:lnTo>
                  <a:pt x="738318" y="15874"/>
                </a:lnTo>
                <a:lnTo>
                  <a:pt x="743537" y="19048"/>
                </a:lnTo>
                <a:lnTo>
                  <a:pt x="748529" y="22223"/>
                </a:lnTo>
                <a:lnTo>
                  <a:pt x="753294" y="25624"/>
                </a:lnTo>
                <a:lnTo>
                  <a:pt x="757832" y="29479"/>
                </a:lnTo>
                <a:lnTo>
                  <a:pt x="762596" y="33107"/>
                </a:lnTo>
                <a:lnTo>
                  <a:pt x="767361" y="37189"/>
                </a:lnTo>
                <a:lnTo>
                  <a:pt x="778025" y="45126"/>
                </a:lnTo>
                <a:lnTo>
                  <a:pt x="789824" y="53063"/>
                </a:lnTo>
                <a:lnTo>
                  <a:pt x="801396" y="60772"/>
                </a:lnTo>
                <a:lnTo>
                  <a:pt x="812513" y="67575"/>
                </a:lnTo>
                <a:lnTo>
                  <a:pt x="822951" y="73925"/>
                </a:lnTo>
                <a:lnTo>
                  <a:pt x="831346" y="78687"/>
                </a:lnTo>
                <a:lnTo>
                  <a:pt x="837699" y="82315"/>
                </a:lnTo>
                <a:lnTo>
                  <a:pt x="840195" y="83675"/>
                </a:lnTo>
                <a:lnTo>
                  <a:pt x="842464" y="85490"/>
                </a:lnTo>
                <a:lnTo>
                  <a:pt x="844279" y="87304"/>
                </a:lnTo>
                <a:lnTo>
                  <a:pt x="846094" y="88891"/>
                </a:lnTo>
                <a:lnTo>
                  <a:pt x="847682" y="90932"/>
                </a:lnTo>
                <a:lnTo>
                  <a:pt x="848817" y="92973"/>
                </a:lnTo>
                <a:lnTo>
                  <a:pt x="849951" y="95014"/>
                </a:lnTo>
                <a:lnTo>
                  <a:pt x="850859" y="97054"/>
                </a:lnTo>
                <a:lnTo>
                  <a:pt x="851313" y="99095"/>
                </a:lnTo>
                <a:lnTo>
                  <a:pt x="851539" y="101136"/>
                </a:lnTo>
                <a:lnTo>
                  <a:pt x="851539" y="103177"/>
                </a:lnTo>
                <a:lnTo>
                  <a:pt x="851313" y="104764"/>
                </a:lnTo>
                <a:lnTo>
                  <a:pt x="850859" y="106579"/>
                </a:lnTo>
                <a:lnTo>
                  <a:pt x="849951" y="108393"/>
                </a:lnTo>
                <a:lnTo>
                  <a:pt x="848817" y="109753"/>
                </a:lnTo>
                <a:lnTo>
                  <a:pt x="847228" y="110887"/>
                </a:lnTo>
                <a:lnTo>
                  <a:pt x="844506" y="112928"/>
                </a:lnTo>
                <a:lnTo>
                  <a:pt x="841783" y="115195"/>
                </a:lnTo>
                <a:lnTo>
                  <a:pt x="839968" y="117463"/>
                </a:lnTo>
                <a:lnTo>
                  <a:pt x="838380" y="119957"/>
                </a:lnTo>
                <a:lnTo>
                  <a:pt x="837926" y="121091"/>
                </a:lnTo>
                <a:lnTo>
                  <a:pt x="837472" y="122452"/>
                </a:lnTo>
                <a:lnTo>
                  <a:pt x="837245" y="123812"/>
                </a:lnTo>
                <a:lnTo>
                  <a:pt x="837018" y="125400"/>
                </a:lnTo>
                <a:lnTo>
                  <a:pt x="837245" y="128574"/>
                </a:lnTo>
                <a:lnTo>
                  <a:pt x="837699" y="132656"/>
                </a:lnTo>
                <a:lnTo>
                  <a:pt x="840195" y="141500"/>
                </a:lnTo>
                <a:lnTo>
                  <a:pt x="841329" y="146942"/>
                </a:lnTo>
                <a:lnTo>
                  <a:pt x="842464" y="152611"/>
                </a:lnTo>
                <a:lnTo>
                  <a:pt x="843144" y="159187"/>
                </a:lnTo>
                <a:lnTo>
                  <a:pt x="843371" y="162589"/>
                </a:lnTo>
                <a:lnTo>
                  <a:pt x="843371" y="165990"/>
                </a:lnTo>
                <a:lnTo>
                  <a:pt x="843144" y="169618"/>
                </a:lnTo>
                <a:lnTo>
                  <a:pt x="842917" y="173247"/>
                </a:lnTo>
                <a:lnTo>
                  <a:pt x="842464" y="177328"/>
                </a:lnTo>
                <a:lnTo>
                  <a:pt x="841556" y="181183"/>
                </a:lnTo>
                <a:lnTo>
                  <a:pt x="839968" y="189120"/>
                </a:lnTo>
                <a:lnTo>
                  <a:pt x="838606" y="196830"/>
                </a:lnTo>
                <a:lnTo>
                  <a:pt x="838153" y="200231"/>
                </a:lnTo>
                <a:lnTo>
                  <a:pt x="837926" y="203860"/>
                </a:lnTo>
                <a:lnTo>
                  <a:pt x="837926" y="207261"/>
                </a:lnTo>
                <a:lnTo>
                  <a:pt x="838153" y="210663"/>
                </a:lnTo>
                <a:lnTo>
                  <a:pt x="838380" y="213837"/>
                </a:lnTo>
                <a:lnTo>
                  <a:pt x="838833" y="217239"/>
                </a:lnTo>
                <a:lnTo>
                  <a:pt x="839741" y="220187"/>
                </a:lnTo>
                <a:lnTo>
                  <a:pt x="840648" y="223134"/>
                </a:lnTo>
                <a:lnTo>
                  <a:pt x="841783" y="225856"/>
                </a:lnTo>
                <a:lnTo>
                  <a:pt x="843598" y="228577"/>
                </a:lnTo>
                <a:lnTo>
                  <a:pt x="845413" y="231298"/>
                </a:lnTo>
                <a:lnTo>
                  <a:pt x="847228" y="233792"/>
                </a:lnTo>
                <a:lnTo>
                  <a:pt x="850632" y="237420"/>
                </a:lnTo>
                <a:lnTo>
                  <a:pt x="854035" y="241956"/>
                </a:lnTo>
                <a:lnTo>
                  <a:pt x="861296" y="251933"/>
                </a:lnTo>
                <a:lnTo>
                  <a:pt x="868103" y="261004"/>
                </a:lnTo>
                <a:lnTo>
                  <a:pt x="871052" y="264632"/>
                </a:lnTo>
                <a:lnTo>
                  <a:pt x="873548" y="266900"/>
                </a:lnTo>
                <a:lnTo>
                  <a:pt x="874683" y="268034"/>
                </a:lnTo>
                <a:lnTo>
                  <a:pt x="875590" y="269167"/>
                </a:lnTo>
                <a:lnTo>
                  <a:pt x="876271" y="270528"/>
                </a:lnTo>
                <a:lnTo>
                  <a:pt x="877179" y="271888"/>
                </a:lnTo>
                <a:lnTo>
                  <a:pt x="877632" y="273476"/>
                </a:lnTo>
                <a:lnTo>
                  <a:pt x="877859" y="274836"/>
                </a:lnTo>
                <a:lnTo>
                  <a:pt x="878086" y="276424"/>
                </a:lnTo>
                <a:lnTo>
                  <a:pt x="877859" y="278011"/>
                </a:lnTo>
                <a:lnTo>
                  <a:pt x="877632" y="279372"/>
                </a:lnTo>
                <a:lnTo>
                  <a:pt x="877179" y="280959"/>
                </a:lnTo>
                <a:lnTo>
                  <a:pt x="876271" y="282093"/>
                </a:lnTo>
                <a:lnTo>
                  <a:pt x="875364" y="283453"/>
                </a:lnTo>
                <a:lnTo>
                  <a:pt x="874229" y="284360"/>
                </a:lnTo>
                <a:lnTo>
                  <a:pt x="872641" y="285267"/>
                </a:lnTo>
                <a:lnTo>
                  <a:pt x="870826" y="285948"/>
                </a:lnTo>
                <a:lnTo>
                  <a:pt x="869010" y="286401"/>
                </a:lnTo>
                <a:lnTo>
                  <a:pt x="864472" y="286855"/>
                </a:lnTo>
                <a:lnTo>
                  <a:pt x="860162" y="287535"/>
                </a:lnTo>
                <a:lnTo>
                  <a:pt x="856077" y="288896"/>
                </a:lnTo>
                <a:lnTo>
                  <a:pt x="852447" y="290029"/>
                </a:lnTo>
                <a:lnTo>
                  <a:pt x="850859" y="290710"/>
                </a:lnTo>
                <a:lnTo>
                  <a:pt x="849497" y="291844"/>
                </a:lnTo>
                <a:lnTo>
                  <a:pt x="848363" y="292751"/>
                </a:lnTo>
                <a:lnTo>
                  <a:pt x="847002" y="294111"/>
                </a:lnTo>
                <a:lnTo>
                  <a:pt x="846321" y="295018"/>
                </a:lnTo>
                <a:lnTo>
                  <a:pt x="845640" y="296606"/>
                </a:lnTo>
                <a:lnTo>
                  <a:pt x="845186" y="297739"/>
                </a:lnTo>
                <a:lnTo>
                  <a:pt x="845186" y="299327"/>
                </a:lnTo>
                <a:lnTo>
                  <a:pt x="845413" y="302501"/>
                </a:lnTo>
                <a:lnTo>
                  <a:pt x="845867" y="305676"/>
                </a:lnTo>
                <a:lnTo>
                  <a:pt x="846321" y="308624"/>
                </a:lnTo>
                <a:lnTo>
                  <a:pt x="846548" y="311572"/>
                </a:lnTo>
                <a:lnTo>
                  <a:pt x="846548" y="314293"/>
                </a:lnTo>
                <a:lnTo>
                  <a:pt x="846548" y="315427"/>
                </a:lnTo>
                <a:lnTo>
                  <a:pt x="846094" y="316561"/>
                </a:lnTo>
                <a:lnTo>
                  <a:pt x="845640" y="317695"/>
                </a:lnTo>
                <a:lnTo>
                  <a:pt x="844960" y="318375"/>
                </a:lnTo>
                <a:lnTo>
                  <a:pt x="843825" y="319055"/>
                </a:lnTo>
                <a:lnTo>
                  <a:pt x="842690" y="319509"/>
                </a:lnTo>
                <a:lnTo>
                  <a:pt x="840195" y="320642"/>
                </a:lnTo>
                <a:lnTo>
                  <a:pt x="837699" y="322003"/>
                </a:lnTo>
                <a:lnTo>
                  <a:pt x="835884" y="323817"/>
                </a:lnTo>
                <a:lnTo>
                  <a:pt x="834522" y="325858"/>
                </a:lnTo>
                <a:lnTo>
                  <a:pt x="833842" y="326765"/>
                </a:lnTo>
                <a:lnTo>
                  <a:pt x="833615" y="327672"/>
                </a:lnTo>
                <a:lnTo>
                  <a:pt x="833388" y="328806"/>
                </a:lnTo>
                <a:lnTo>
                  <a:pt x="833388" y="329940"/>
                </a:lnTo>
                <a:lnTo>
                  <a:pt x="833615" y="331073"/>
                </a:lnTo>
                <a:lnTo>
                  <a:pt x="833842" y="331981"/>
                </a:lnTo>
                <a:lnTo>
                  <a:pt x="834522" y="332888"/>
                </a:lnTo>
                <a:lnTo>
                  <a:pt x="835430" y="333795"/>
                </a:lnTo>
                <a:lnTo>
                  <a:pt x="837472" y="335382"/>
                </a:lnTo>
                <a:lnTo>
                  <a:pt x="839741" y="336969"/>
                </a:lnTo>
                <a:lnTo>
                  <a:pt x="844279" y="339237"/>
                </a:lnTo>
                <a:lnTo>
                  <a:pt x="846548" y="340371"/>
                </a:lnTo>
                <a:lnTo>
                  <a:pt x="848363" y="341731"/>
                </a:lnTo>
                <a:lnTo>
                  <a:pt x="848817" y="342412"/>
                </a:lnTo>
                <a:lnTo>
                  <a:pt x="849270" y="343092"/>
                </a:lnTo>
                <a:lnTo>
                  <a:pt x="849724" y="343772"/>
                </a:lnTo>
                <a:lnTo>
                  <a:pt x="849724" y="344679"/>
                </a:lnTo>
                <a:lnTo>
                  <a:pt x="849497" y="346267"/>
                </a:lnTo>
                <a:lnTo>
                  <a:pt x="848817" y="347854"/>
                </a:lnTo>
                <a:lnTo>
                  <a:pt x="847682" y="349441"/>
                </a:lnTo>
                <a:lnTo>
                  <a:pt x="846094" y="350575"/>
                </a:lnTo>
                <a:lnTo>
                  <a:pt x="842010" y="353296"/>
                </a:lnTo>
                <a:lnTo>
                  <a:pt x="837699" y="356471"/>
                </a:lnTo>
                <a:lnTo>
                  <a:pt x="833615" y="359646"/>
                </a:lnTo>
                <a:lnTo>
                  <a:pt x="832253" y="361233"/>
                </a:lnTo>
                <a:lnTo>
                  <a:pt x="830892" y="363047"/>
                </a:lnTo>
                <a:lnTo>
                  <a:pt x="830211" y="364634"/>
                </a:lnTo>
                <a:lnTo>
                  <a:pt x="829984" y="366675"/>
                </a:lnTo>
                <a:lnTo>
                  <a:pt x="829984" y="369170"/>
                </a:lnTo>
                <a:lnTo>
                  <a:pt x="830665" y="371891"/>
                </a:lnTo>
                <a:lnTo>
                  <a:pt x="831346" y="375065"/>
                </a:lnTo>
                <a:lnTo>
                  <a:pt x="832026" y="378013"/>
                </a:lnTo>
                <a:lnTo>
                  <a:pt x="832026" y="380961"/>
                </a:lnTo>
                <a:lnTo>
                  <a:pt x="832026" y="383909"/>
                </a:lnTo>
                <a:lnTo>
                  <a:pt x="831119" y="386857"/>
                </a:lnTo>
                <a:lnTo>
                  <a:pt x="829758" y="389805"/>
                </a:lnTo>
                <a:lnTo>
                  <a:pt x="827942" y="392753"/>
                </a:lnTo>
                <a:lnTo>
                  <a:pt x="825446" y="395701"/>
                </a:lnTo>
                <a:lnTo>
                  <a:pt x="823858" y="397288"/>
                </a:lnTo>
                <a:lnTo>
                  <a:pt x="821816" y="398422"/>
                </a:lnTo>
                <a:lnTo>
                  <a:pt x="819774" y="399329"/>
                </a:lnTo>
                <a:lnTo>
                  <a:pt x="817278" y="400236"/>
                </a:lnTo>
                <a:lnTo>
                  <a:pt x="814782" y="400690"/>
                </a:lnTo>
                <a:lnTo>
                  <a:pt x="811833" y="401143"/>
                </a:lnTo>
                <a:lnTo>
                  <a:pt x="805933" y="401597"/>
                </a:lnTo>
                <a:lnTo>
                  <a:pt x="799127" y="401823"/>
                </a:lnTo>
                <a:lnTo>
                  <a:pt x="792093" y="401823"/>
                </a:lnTo>
                <a:lnTo>
                  <a:pt x="784605" y="401823"/>
                </a:lnTo>
                <a:lnTo>
                  <a:pt x="777118" y="402504"/>
                </a:lnTo>
                <a:lnTo>
                  <a:pt x="773487" y="402957"/>
                </a:lnTo>
                <a:lnTo>
                  <a:pt x="770084" y="403864"/>
                </a:lnTo>
                <a:lnTo>
                  <a:pt x="766907" y="405452"/>
                </a:lnTo>
                <a:lnTo>
                  <a:pt x="763958" y="407266"/>
                </a:lnTo>
                <a:lnTo>
                  <a:pt x="761235" y="409533"/>
                </a:lnTo>
                <a:lnTo>
                  <a:pt x="758512" y="412028"/>
                </a:lnTo>
                <a:lnTo>
                  <a:pt x="756016" y="414976"/>
                </a:lnTo>
                <a:lnTo>
                  <a:pt x="753520" y="418377"/>
                </a:lnTo>
                <a:lnTo>
                  <a:pt x="751252" y="422005"/>
                </a:lnTo>
                <a:lnTo>
                  <a:pt x="748983" y="425633"/>
                </a:lnTo>
                <a:lnTo>
                  <a:pt x="744898" y="434250"/>
                </a:lnTo>
                <a:lnTo>
                  <a:pt x="740588" y="443321"/>
                </a:lnTo>
                <a:lnTo>
                  <a:pt x="736503" y="453072"/>
                </a:lnTo>
                <a:lnTo>
                  <a:pt x="734461" y="457834"/>
                </a:lnTo>
                <a:lnTo>
                  <a:pt x="732873" y="462142"/>
                </a:lnTo>
                <a:lnTo>
                  <a:pt x="731512" y="466451"/>
                </a:lnTo>
                <a:lnTo>
                  <a:pt x="730831" y="470079"/>
                </a:lnTo>
                <a:lnTo>
                  <a:pt x="729923" y="473480"/>
                </a:lnTo>
                <a:lnTo>
                  <a:pt x="729696" y="476655"/>
                </a:lnTo>
                <a:lnTo>
                  <a:pt x="729696" y="479376"/>
                </a:lnTo>
                <a:lnTo>
                  <a:pt x="729696" y="481644"/>
                </a:lnTo>
                <a:lnTo>
                  <a:pt x="730150" y="483685"/>
                </a:lnTo>
                <a:lnTo>
                  <a:pt x="731058" y="485499"/>
                </a:lnTo>
                <a:lnTo>
                  <a:pt x="731739" y="486859"/>
                </a:lnTo>
                <a:lnTo>
                  <a:pt x="732646" y="488220"/>
                </a:lnTo>
                <a:lnTo>
                  <a:pt x="734008" y="489127"/>
                </a:lnTo>
                <a:lnTo>
                  <a:pt x="735142" y="490034"/>
                </a:lnTo>
                <a:lnTo>
                  <a:pt x="736730" y="490261"/>
                </a:lnTo>
                <a:lnTo>
                  <a:pt x="738092" y="490488"/>
                </a:lnTo>
                <a:lnTo>
                  <a:pt x="741495" y="490714"/>
                </a:lnTo>
                <a:lnTo>
                  <a:pt x="745125" y="491395"/>
                </a:lnTo>
                <a:lnTo>
                  <a:pt x="748983" y="492982"/>
                </a:lnTo>
                <a:lnTo>
                  <a:pt x="753294" y="494796"/>
                </a:lnTo>
                <a:lnTo>
                  <a:pt x="758285" y="497290"/>
                </a:lnTo>
                <a:lnTo>
                  <a:pt x="763504" y="500012"/>
                </a:lnTo>
                <a:lnTo>
                  <a:pt x="775302" y="507041"/>
                </a:lnTo>
                <a:lnTo>
                  <a:pt x="778933" y="509309"/>
                </a:lnTo>
                <a:lnTo>
                  <a:pt x="782336" y="512257"/>
                </a:lnTo>
                <a:lnTo>
                  <a:pt x="785967" y="515885"/>
                </a:lnTo>
                <a:lnTo>
                  <a:pt x="790051" y="520193"/>
                </a:lnTo>
                <a:lnTo>
                  <a:pt x="793908" y="525182"/>
                </a:lnTo>
                <a:lnTo>
                  <a:pt x="798219" y="530398"/>
                </a:lnTo>
                <a:lnTo>
                  <a:pt x="802530" y="536067"/>
                </a:lnTo>
                <a:lnTo>
                  <a:pt x="806614" y="542189"/>
                </a:lnTo>
                <a:lnTo>
                  <a:pt x="815009" y="554888"/>
                </a:lnTo>
                <a:lnTo>
                  <a:pt x="823404" y="568267"/>
                </a:lnTo>
                <a:lnTo>
                  <a:pt x="831346" y="581646"/>
                </a:lnTo>
                <a:lnTo>
                  <a:pt x="838606" y="594118"/>
                </a:lnTo>
                <a:lnTo>
                  <a:pt x="840648" y="597519"/>
                </a:lnTo>
                <a:lnTo>
                  <a:pt x="843144" y="601374"/>
                </a:lnTo>
                <a:lnTo>
                  <a:pt x="849497" y="610218"/>
                </a:lnTo>
                <a:lnTo>
                  <a:pt x="857666" y="620876"/>
                </a:lnTo>
                <a:lnTo>
                  <a:pt x="866968" y="632668"/>
                </a:lnTo>
                <a:lnTo>
                  <a:pt x="877406" y="645593"/>
                </a:lnTo>
                <a:lnTo>
                  <a:pt x="888523" y="659199"/>
                </a:lnTo>
                <a:lnTo>
                  <a:pt x="912121" y="687091"/>
                </a:lnTo>
                <a:lnTo>
                  <a:pt x="934810" y="713622"/>
                </a:lnTo>
                <a:lnTo>
                  <a:pt x="954777" y="736752"/>
                </a:lnTo>
                <a:lnTo>
                  <a:pt x="969298" y="753759"/>
                </a:lnTo>
                <a:lnTo>
                  <a:pt x="976559" y="761922"/>
                </a:lnTo>
                <a:lnTo>
                  <a:pt x="979282" y="764870"/>
                </a:lnTo>
                <a:lnTo>
                  <a:pt x="982004" y="767365"/>
                </a:lnTo>
                <a:lnTo>
                  <a:pt x="984954" y="769405"/>
                </a:lnTo>
                <a:lnTo>
                  <a:pt x="987904" y="770993"/>
                </a:lnTo>
                <a:lnTo>
                  <a:pt x="989265" y="771446"/>
                </a:lnTo>
                <a:lnTo>
                  <a:pt x="990400" y="771673"/>
                </a:lnTo>
                <a:lnTo>
                  <a:pt x="991761" y="771673"/>
                </a:lnTo>
                <a:lnTo>
                  <a:pt x="992669" y="771673"/>
                </a:lnTo>
                <a:lnTo>
                  <a:pt x="993803" y="771220"/>
                </a:lnTo>
                <a:lnTo>
                  <a:pt x="994484" y="770539"/>
                </a:lnTo>
                <a:lnTo>
                  <a:pt x="995164" y="769632"/>
                </a:lnTo>
                <a:lnTo>
                  <a:pt x="995618" y="768725"/>
                </a:lnTo>
                <a:lnTo>
                  <a:pt x="1003106" y="731536"/>
                </a:lnTo>
                <a:lnTo>
                  <a:pt x="1018308" y="654664"/>
                </a:lnTo>
                <a:lnTo>
                  <a:pt x="1033737" y="575750"/>
                </a:lnTo>
                <a:lnTo>
                  <a:pt x="1042132" y="531758"/>
                </a:lnTo>
                <a:lnTo>
                  <a:pt x="1042812" y="528584"/>
                </a:lnTo>
                <a:lnTo>
                  <a:pt x="1043720" y="525862"/>
                </a:lnTo>
                <a:lnTo>
                  <a:pt x="1045081" y="523141"/>
                </a:lnTo>
                <a:lnTo>
                  <a:pt x="1046443" y="521100"/>
                </a:lnTo>
                <a:lnTo>
                  <a:pt x="1048031" y="519286"/>
                </a:lnTo>
                <a:lnTo>
                  <a:pt x="1049846" y="517472"/>
                </a:lnTo>
                <a:lnTo>
                  <a:pt x="1051662" y="516112"/>
                </a:lnTo>
                <a:lnTo>
                  <a:pt x="1053930" y="514978"/>
                </a:lnTo>
                <a:lnTo>
                  <a:pt x="1056199" y="514298"/>
                </a:lnTo>
                <a:lnTo>
                  <a:pt x="1058695" y="513391"/>
                </a:lnTo>
                <a:lnTo>
                  <a:pt x="1061191" y="512937"/>
                </a:lnTo>
                <a:lnTo>
                  <a:pt x="1063914" y="512484"/>
                </a:lnTo>
                <a:lnTo>
                  <a:pt x="1069813" y="512030"/>
                </a:lnTo>
                <a:lnTo>
                  <a:pt x="1075939" y="512030"/>
                </a:lnTo>
                <a:lnTo>
                  <a:pt x="1093183" y="511350"/>
                </a:lnTo>
                <a:lnTo>
                  <a:pt x="1127672" y="509536"/>
                </a:lnTo>
                <a:lnTo>
                  <a:pt x="1225464" y="504547"/>
                </a:lnTo>
                <a:lnTo>
                  <a:pt x="1324390" y="499331"/>
                </a:lnTo>
                <a:lnTo>
                  <a:pt x="1359786" y="497517"/>
                </a:lnTo>
                <a:lnTo>
                  <a:pt x="1378391" y="496837"/>
                </a:lnTo>
                <a:lnTo>
                  <a:pt x="1382475" y="497064"/>
                </a:lnTo>
                <a:lnTo>
                  <a:pt x="1386106" y="497290"/>
                </a:lnTo>
                <a:lnTo>
                  <a:pt x="1389509" y="498197"/>
                </a:lnTo>
                <a:lnTo>
                  <a:pt x="1392686" y="498878"/>
                </a:lnTo>
                <a:lnTo>
                  <a:pt x="1395182" y="499785"/>
                </a:lnTo>
                <a:lnTo>
                  <a:pt x="1397450" y="501372"/>
                </a:lnTo>
                <a:lnTo>
                  <a:pt x="1399492" y="502733"/>
                </a:lnTo>
                <a:lnTo>
                  <a:pt x="1401308" y="504547"/>
                </a:lnTo>
                <a:lnTo>
                  <a:pt x="1402442" y="506814"/>
                </a:lnTo>
                <a:lnTo>
                  <a:pt x="1403804" y="509082"/>
                </a:lnTo>
                <a:lnTo>
                  <a:pt x="1404257" y="511803"/>
                </a:lnTo>
                <a:lnTo>
                  <a:pt x="1404711" y="514524"/>
                </a:lnTo>
                <a:lnTo>
                  <a:pt x="1404938" y="517699"/>
                </a:lnTo>
                <a:lnTo>
                  <a:pt x="1404711" y="520874"/>
                </a:lnTo>
                <a:lnTo>
                  <a:pt x="1404257" y="524729"/>
                </a:lnTo>
                <a:lnTo>
                  <a:pt x="1403577" y="528584"/>
                </a:lnTo>
                <a:lnTo>
                  <a:pt x="1397904" y="555568"/>
                </a:lnTo>
                <a:lnTo>
                  <a:pt x="1386332" y="613393"/>
                </a:lnTo>
                <a:lnTo>
                  <a:pt x="1353886" y="778929"/>
                </a:lnTo>
                <a:lnTo>
                  <a:pt x="1351865" y="789240"/>
                </a:lnTo>
                <a:lnTo>
                  <a:pt x="1356912" y="789590"/>
                </a:lnTo>
                <a:lnTo>
                  <a:pt x="1382549" y="790497"/>
                </a:lnTo>
                <a:lnTo>
                  <a:pt x="1409547" y="791631"/>
                </a:lnTo>
                <a:lnTo>
                  <a:pt x="1437226" y="792084"/>
                </a:lnTo>
                <a:lnTo>
                  <a:pt x="1463770" y="792311"/>
                </a:lnTo>
                <a:lnTo>
                  <a:pt x="1487819" y="792084"/>
                </a:lnTo>
                <a:lnTo>
                  <a:pt x="1488008" y="791357"/>
                </a:lnTo>
                <a:lnTo>
                  <a:pt x="1487487" y="791299"/>
                </a:lnTo>
                <a:lnTo>
                  <a:pt x="1488025" y="791291"/>
                </a:lnTo>
                <a:lnTo>
                  <a:pt x="1490995" y="779839"/>
                </a:lnTo>
                <a:lnTo>
                  <a:pt x="1493945" y="766914"/>
                </a:lnTo>
                <a:lnTo>
                  <a:pt x="1500524" y="740609"/>
                </a:lnTo>
                <a:lnTo>
                  <a:pt x="1503700" y="727457"/>
                </a:lnTo>
                <a:lnTo>
                  <a:pt x="1507103" y="714985"/>
                </a:lnTo>
                <a:lnTo>
                  <a:pt x="1510960" y="703194"/>
                </a:lnTo>
                <a:lnTo>
                  <a:pt x="1514590" y="692083"/>
                </a:lnTo>
                <a:lnTo>
                  <a:pt x="1517993" y="683466"/>
                </a:lnTo>
                <a:lnTo>
                  <a:pt x="1522758" y="672808"/>
                </a:lnTo>
                <a:lnTo>
                  <a:pt x="1528883" y="660109"/>
                </a:lnTo>
                <a:lnTo>
                  <a:pt x="1535917" y="646277"/>
                </a:lnTo>
                <a:lnTo>
                  <a:pt x="1543857" y="631084"/>
                </a:lnTo>
                <a:lnTo>
                  <a:pt x="1552478" y="615211"/>
                </a:lnTo>
                <a:lnTo>
                  <a:pt x="1561553" y="598884"/>
                </a:lnTo>
                <a:lnTo>
                  <a:pt x="1570628" y="582784"/>
                </a:lnTo>
                <a:lnTo>
                  <a:pt x="1580157" y="566684"/>
                </a:lnTo>
                <a:lnTo>
                  <a:pt x="1589459" y="551264"/>
                </a:lnTo>
                <a:lnTo>
                  <a:pt x="1598307" y="536751"/>
                </a:lnTo>
                <a:lnTo>
                  <a:pt x="1607155" y="523599"/>
                </a:lnTo>
                <a:lnTo>
                  <a:pt x="1615096" y="512034"/>
                </a:lnTo>
                <a:lnTo>
                  <a:pt x="1622129" y="502737"/>
                </a:lnTo>
                <a:lnTo>
                  <a:pt x="1625532" y="498656"/>
                </a:lnTo>
                <a:lnTo>
                  <a:pt x="1628482" y="495254"/>
                </a:lnTo>
                <a:lnTo>
                  <a:pt x="1630977" y="492760"/>
                </a:lnTo>
                <a:lnTo>
                  <a:pt x="1633473" y="490719"/>
                </a:lnTo>
                <a:lnTo>
                  <a:pt x="1692234" y="447634"/>
                </a:lnTo>
                <a:lnTo>
                  <a:pt x="1723316" y="424731"/>
                </a:lnTo>
                <a:lnTo>
                  <a:pt x="1734886" y="416568"/>
                </a:lnTo>
                <a:lnTo>
                  <a:pt x="1741466" y="412033"/>
                </a:lnTo>
                <a:lnTo>
                  <a:pt x="1745322" y="409539"/>
                </a:lnTo>
                <a:lnTo>
                  <a:pt x="1748952" y="407271"/>
                </a:lnTo>
                <a:lnTo>
                  <a:pt x="1754851" y="402509"/>
                </a:lnTo>
                <a:lnTo>
                  <a:pt x="1759162" y="398654"/>
                </a:lnTo>
                <a:lnTo>
                  <a:pt x="1760750" y="397293"/>
                </a:lnTo>
                <a:lnTo>
                  <a:pt x="1777539" y="388903"/>
                </a:lnTo>
                <a:lnTo>
                  <a:pt x="1780488" y="386636"/>
                </a:lnTo>
                <a:lnTo>
                  <a:pt x="1783664" y="384368"/>
                </a:lnTo>
                <a:lnTo>
                  <a:pt x="1787067" y="381193"/>
                </a:lnTo>
                <a:lnTo>
                  <a:pt x="1790697" y="377565"/>
                </a:lnTo>
                <a:lnTo>
                  <a:pt x="1792286" y="375751"/>
                </a:lnTo>
                <a:lnTo>
                  <a:pt x="1793647" y="373710"/>
                </a:lnTo>
                <a:lnTo>
                  <a:pt x="1794781" y="371669"/>
                </a:lnTo>
                <a:lnTo>
                  <a:pt x="1795916" y="369402"/>
                </a:lnTo>
                <a:lnTo>
                  <a:pt x="1796369" y="367588"/>
                </a:lnTo>
                <a:lnTo>
                  <a:pt x="1796596" y="365547"/>
                </a:lnTo>
                <a:lnTo>
                  <a:pt x="1796596" y="363733"/>
                </a:lnTo>
                <a:lnTo>
                  <a:pt x="1796369" y="362372"/>
                </a:lnTo>
                <a:lnTo>
                  <a:pt x="1795916" y="361012"/>
                </a:lnTo>
                <a:lnTo>
                  <a:pt x="1795462" y="360331"/>
                </a:lnTo>
                <a:lnTo>
                  <a:pt x="1794554" y="359651"/>
                </a:lnTo>
                <a:lnTo>
                  <a:pt x="1793647" y="358971"/>
                </a:lnTo>
                <a:lnTo>
                  <a:pt x="1791832" y="358517"/>
                </a:lnTo>
                <a:lnTo>
                  <a:pt x="1789563" y="358064"/>
                </a:lnTo>
                <a:lnTo>
                  <a:pt x="1787521" y="357610"/>
                </a:lnTo>
                <a:lnTo>
                  <a:pt x="1786387" y="357157"/>
                </a:lnTo>
                <a:lnTo>
                  <a:pt x="1785252" y="356250"/>
                </a:lnTo>
                <a:lnTo>
                  <a:pt x="1784118" y="355569"/>
                </a:lnTo>
                <a:lnTo>
                  <a:pt x="1783211" y="354662"/>
                </a:lnTo>
                <a:lnTo>
                  <a:pt x="1782530" y="353075"/>
                </a:lnTo>
                <a:lnTo>
                  <a:pt x="1782076" y="351034"/>
                </a:lnTo>
                <a:lnTo>
                  <a:pt x="1781622" y="348540"/>
                </a:lnTo>
                <a:lnTo>
                  <a:pt x="1781396" y="345592"/>
                </a:lnTo>
                <a:lnTo>
                  <a:pt x="1781396" y="339016"/>
                </a:lnTo>
                <a:lnTo>
                  <a:pt x="1781622" y="331533"/>
                </a:lnTo>
                <a:lnTo>
                  <a:pt x="1782757" y="316793"/>
                </a:lnTo>
                <a:lnTo>
                  <a:pt x="1782984" y="311124"/>
                </a:lnTo>
                <a:lnTo>
                  <a:pt x="1782757" y="308630"/>
                </a:lnTo>
                <a:lnTo>
                  <a:pt x="1782530" y="307043"/>
                </a:lnTo>
                <a:lnTo>
                  <a:pt x="1781622" y="304321"/>
                </a:lnTo>
                <a:lnTo>
                  <a:pt x="1780715" y="302054"/>
                </a:lnTo>
                <a:lnTo>
                  <a:pt x="1778900" y="297519"/>
                </a:lnTo>
                <a:lnTo>
                  <a:pt x="1776177" y="291396"/>
                </a:lnTo>
                <a:lnTo>
                  <a:pt x="1774362" y="287088"/>
                </a:lnTo>
                <a:lnTo>
                  <a:pt x="1772094" y="281192"/>
                </a:lnTo>
                <a:lnTo>
                  <a:pt x="1770959" y="278017"/>
                </a:lnTo>
                <a:lnTo>
                  <a:pt x="1770506" y="274162"/>
                </a:lnTo>
                <a:lnTo>
                  <a:pt x="1770052" y="270534"/>
                </a:lnTo>
                <a:lnTo>
                  <a:pt x="1770052" y="266452"/>
                </a:lnTo>
                <a:lnTo>
                  <a:pt x="1770279" y="262597"/>
                </a:lnTo>
                <a:lnTo>
                  <a:pt x="1770732" y="258289"/>
                </a:lnTo>
                <a:lnTo>
                  <a:pt x="1771413" y="254434"/>
                </a:lnTo>
                <a:lnTo>
                  <a:pt x="1772321" y="250126"/>
                </a:lnTo>
                <a:lnTo>
                  <a:pt x="1774362" y="241962"/>
                </a:lnTo>
                <a:lnTo>
                  <a:pt x="1776404" y="234479"/>
                </a:lnTo>
                <a:lnTo>
                  <a:pt x="1778900" y="227676"/>
                </a:lnTo>
                <a:lnTo>
                  <a:pt x="1781169" y="222007"/>
                </a:lnTo>
                <a:lnTo>
                  <a:pt x="1782303" y="219286"/>
                </a:lnTo>
                <a:lnTo>
                  <a:pt x="1783211" y="215885"/>
                </a:lnTo>
                <a:lnTo>
                  <a:pt x="1785026" y="208855"/>
                </a:lnTo>
                <a:lnTo>
                  <a:pt x="1786387" y="200692"/>
                </a:lnTo>
                <a:lnTo>
                  <a:pt x="1787521" y="192075"/>
                </a:lnTo>
                <a:lnTo>
                  <a:pt x="1788202" y="183458"/>
                </a:lnTo>
                <a:lnTo>
                  <a:pt x="1788429" y="175294"/>
                </a:lnTo>
                <a:lnTo>
                  <a:pt x="1788429" y="167811"/>
                </a:lnTo>
                <a:lnTo>
                  <a:pt x="1787975" y="161462"/>
                </a:lnTo>
                <a:lnTo>
                  <a:pt x="1787748" y="158741"/>
                </a:lnTo>
                <a:lnTo>
                  <a:pt x="1788202" y="155566"/>
                </a:lnTo>
                <a:lnTo>
                  <a:pt x="1788656" y="152165"/>
                </a:lnTo>
                <a:lnTo>
                  <a:pt x="1790017" y="148763"/>
                </a:lnTo>
                <a:lnTo>
                  <a:pt x="1791151" y="145362"/>
                </a:lnTo>
                <a:lnTo>
                  <a:pt x="1792966" y="141507"/>
                </a:lnTo>
                <a:lnTo>
                  <a:pt x="1794781" y="138106"/>
                </a:lnTo>
                <a:lnTo>
                  <a:pt x="1796823" y="134704"/>
                </a:lnTo>
                <a:lnTo>
                  <a:pt x="1799092" y="131076"/>
                </a:lnTo>
                <a:lnTo>
                  <a:pt x="1801587" y="127675"/>
                </a:lnTo>
                <a:lnTo>
                  <a:pt x="1804083" y="124727"/>
                </a:lnTo>
                <a:lnTo>
                  <a:pt x="1806806" y="121779"/>
                </a:lnTo>
                <a:lnTo>
                  <a:pt x="1809301" y="119058"/>
                </a:lnTo>
                <a:lnTo>
                  <a:pt x="1812024" y="116790"/>
                </a:lnTo>
                <a:lnTo>
                  <a:pt x="1814519" y="114522"/>
                </a:lnTo>
                <a:lnTo>
                  <a:pt x="1817015" y="113162"/>
                </a:lnTo>
                <a:lnTo>
                  <a:pt x="1822460" y="109987"/>
                </a:lnTo>
                <a:lnTo>
                  <a:pt x="1828586" y="106813"/>
                </a:lnTo>
                <a:lnTo>
                  <a:pt x="1842198" y="100690"/>
                </a:lnTo>
                <a:lnTo>
                  <a:pt x="1855130" y="95021"/>
                </a:lnTo>
                <a:lnTo>
                  <a:pt x="1864659" y="90939"/>
                </a:lnTo>
                <a:lnTo>
                  <a:pt x="1871692" y="88218"/>
                </a:lnTo>
                <a:lnTo>
                  <a:pt x="1879406" y="85497"/>
                </a:lnTo>
                <a:lnTo>
                  <a:pt x="1883262" y="84590"/>
                </a:lnTo>
                <a:lnTo>
                  <a:pt x="1886439" y="83910"/>
                </a:lnTo>
                <a:lnTo>
                  <a:pt x="1889615" y="83456"/>
                </a:lnTo>
                <a:lnTo>
                  <a:pt x="1892111" y="83456"/>
                </a:lnTo>
                <a:lnTo>
                  <a:pt x="1898690" y="84590"/>
                </a:lnTo>
                <a:lnTo>
                  <a:pt x="1903228" y="85043"/>
                </a:lnTo>
                <a:lnTo>
                  <a:pt x="1907992" y="85270"/>
                </a:lnTo>
                <a:lnTo>
                  <a:pt x="1912983" y="85270"/>
                </a:lnTo>
                <a:lnTo>
                  <a:pt x="1917294" y="85043"/>
                </a:lnTo>
                <a:lnTo>
                  <a:pt x="1919563" y="84590"/>
                </a:lnTo>
                <a:lnTo>
                  <a:pt x="1921604" y="84136"/>
                </a:lnTo>
                <a:lnTo>
                  <a:pt x="1923646" y="83456"/>
                </a:lnTo>
                <a:lnTo>
                  <a:pt x="1925008" y="82776"/>
                </a:lnTo>
                <a:lnTo>
                  <a:pt x="1928638" y="80962"/>
                </a:lnTo>
                <a:lnTo>
                  <a:pt x="1932494" y="79828"/>
                </a:lnTo>
                <a:lnTo>
                  <a:pt x="1937032" y="78921"/>
                </a:lnTo>
                <a:lnTo>
                  <a:pt x="1941796" y="78014"/>
                </a:lnTo>
                <a:lnTo>
                  <a:pt x="1946334" y="77787"/>
                </a:lnTo>
                <a:lnTo>
                  <a:pt x="1951098" y="77787"/>
                </a:lnTo>
                <a:lnTo>
                  <a:pt x="1955636" y="78241"/>
                </a:lnTo>
                <a:lnTo>
                  <a:pt x="1959720" y="79148"/>
                </a:lnTo>
                <a:lnTo>
                  <a:pt x="1964030" y="80281"/>
                </a:lnTo>
                <a:lnTo>
                  <a:pt x="1968568" y="82096"/>
                </a:lnTo>
                <a:lnTo>
                  <a:pt x="1977643" y="85497"/>
                </a:lnTo>
                <a:lnTo>
                  <a:pt x="1982407" y="87311"/>
                </a:lnTo>
                <a:lnTo>
                  <a:pt x="1986264" y="88672"/>
                </a:lnTo>
                <a:lnTo>
                  <a:pt x="1990121" y="89805"/>
                </a:lnTo>
                <a:lnTo>
                  <a:pt x="1991482" y="90032"/>
                </a:lnTo>
                <a:lnTo>
                  <a:pt x="1992843" y="90032"/>
                </a:lnTo>
                <a:lnTo>
                  <a:pt x="1995112" y="90032"/>
                </a:lnTo>
                <a:lnTo>
                  <a:pt x="1997381" y="89805"/>
                </a:lnTo>
                <a:lnTo>
                  <a:pt x="2001464" y="89352"/>
                </a:lnTo>
                <a:lnTo>
                  <a:pt x="2006229" y="88445"/>
                </a:lnTo>
                <a:lnTo>
                  <a:pt x="2009405" y="88218"/>
                </a:lnTo>
                <a:lnTo>
                  <a:pt x="2012808" y="88218"/>
                </a:lnTo>
                <a:lnTo>
                  <a:pt x="2014623" y="88218"/>
                </a:lnTo>
                <a:lnTo>
                  <a:pt x="2015984" y="88672"/>
                </a:lnTo>
                <a:lnTo>
                  <a:pt x="2016892" y="89352"/>
                </a:lnTo>
                <a:lnTo>
                  <a:pt x="2017573" y="90032"/>
                </a:lnTo>
                <a:lnTo>
                  <a:pt x="2018026" y="90939"/>
                </a:lnTo>
                <a:lnTo>
                  <a:pt x="2018707" y="92300"/>
                </a:lnTo>
                <a:lnTo>
                  <a:pt x="2019161" y="94567"/>
                </a:lnTo>
                <a:lnTo>
                  <a:pt x="2019388" y="96835"/>
                </a:lnTo>
                <a:lnTo>
                  <a:pt x="2019841" y="98196"/>
                </a:lnTo>
                <a:lnTo>
                  <a:pt x="2020295" y="99329"/>
                </a:lnTo>
                <a:lnTo>
                  <a:pt x="2021203" y="100463"/>
                </a:lnTo>
                <a:lnTo>
                  <a:pt x="2022110" y="101370"/>
                </a:lnTo>
                <a:lnTo>
                  <a:pt x="2023245" y="102051"/>
                </a:lnTo>
                <a:lnTo>
                  <a:pt x="2025060" y="102958"/>
                </a:lnTo>
                <a:lnTo>
                  <a:pt x="2026875" y="103411"/>
                </a:lnTo>
                <a:lnTo>
                  <a:pt x="2028236" y="104091"/>
                </a:lnTo>
                <a:lnTo>
                  <a:pt x="2029597" y="104772"/>
                </a:lnTo>
                <a:lnTo>
                  <a:pt x="2030505" y="105905"/>
                </a:lnTo>
                <a:lnTo>
                  <a:pt x="2031185" y="106813"/>
                </a:lnTo>
                <a:lnTo>
                  <a:pt x="2032093" y="107946"/>
                </a:lnTo>
                <a:lnTo>
                  <a:pt x="2033000" y="109987"/>
                </a:lnTo>
                <a:lnTo>
                  <a:pt x="2033454" y="112708"/>
                </a:lnTo>
                <a:lnTo>
                  <a:pt x="2033681" y="115203"/>
                </a:lnTo>
                <a:lnTo>
                  <a:pt x="2033681" y="117697"/>
                </a:lnTo>
                <a:lnTo>
                  <a:pt x="2033908" y="120191"/>
                </a:lnTo>
                <a:lnTo>
                  <a:pt x="2034588" y="122686"/>
                </a:lnTo>
                <a:lnTo>
                  <a:pt x="2035042" y="124727"/>
                </a:lnTo>
                <a:lnTo>
                  <a:pt x="2036176" y="129035"/>
                </a:lnTo>
                <a:lnTo>
                  <a:pt x="2036403" y="130849"/>
                </a:lnTo>
                <a:lnTo>
                  <a:pt x="2036403" y="133117"/>
                </a:lnTo>
                <a:lnTo>
                  <a:pt x="2035950" y="135384"/>
                </a:lnTo>
                <a:lnTo>
                  <a:pt x="2035042" y="137652"/>
                </a:lnTo>
                <a:lnTo>
                  <a:pt x="2032320" y="142868"/>
                </a:lnTo>
                <a:lnTo>
                  <a:pt x="2030958" y="145589"/>
                </a:lnTo>
                <a:lnTo>
                  <a:pt x="2030051" y="148537"/>
                </a:lnTo>
                <a:lnTo>
                  <a:pt x="2029370" y="151258"/>
                </a:lnTo>
                <a:lnTo>
                  <a:pt x="2028916" y="153752"/>
                </a:lnTo>
                <a:lnTo>
                  <a:pt x="2029370" y="156246"/>
                </a:lnTo>
                <a:lnTo>
                  <a:pt x="2029597" y="157153"/>
                </a:lnTo>
                <a:lnTo>
                  <a:pt x="2029824" y="158287"/>
                </a:lnTo>
                <a:lnTo>
                  <a:pt x="2035723" y="169172"/>
                </a:lnTo>
                <a:lnTo>
                  <a:pt x="2046613" y="188220"/>
                </a:lnTo>
                <a:lnTo>
                  <a:pt x="2057503" y="207721"/>
                </a:lnTo>
                <a:lnTo>
                  <a:pt x="2061586" y="215204"/>
                </a:lnTo>
                <a:lnTo>
                  <a:pt x="2063855" y="219739"/>
                </a:lnTo>
                <a:lnTo>
                  <a:pt x="2064536" y="222234"/>
                </a:lnTo>
                <a:lnTo>
                  <a:pt x="2064763" y="224728"/>
                </a:lnTo>
                <a:lnTo>
                  <a:pt x="2064763" y="227223"/>
                </a:lnTo>
                <a:lnTo>
                  <a:pt x="2064309" y="229944"/>
                </a:lnTo>
                <a:lnTo>
                  <a:pt x="2062721" y="235386"/>
                </a:lnTo>
                <a:lnTo>
                  <a:pt x="2061133" y="241282"/>
                </a:lnTo>
                <a:lnTo>
                  <a:pt x="2060452" y="244230"/>
                </a:lnTo>
                <a:lnTo>
                  <a:pt x="2060225" y="247178"/>
                </a:lnTo>
                <a:lnTo>
                  <a:pt x="2060225" y="249899"/>
                </a:lnTo>
                <a:lnTo>
                  <a:pt x="2060679" y="252620"/>
                </a:lnTo>
                <a:lnTo>
                  <a:pt x="2061360" y="255114"/>
                </a:lnTo>
                <a:lnTo>
                  <a:pt x="2062267" y="257382"/>
                </a:lnTo>
                <a:lnTo>
                  <a:pt x="2063175" y="259650"/>
                </a:lnTo>
                <a:lnTo>
                  <a:pt x="2064763" y="261690"/>
                </a:lnTo>
                <a:lnTo>
                  <a:pt x="2074972" y="275296"/>
                </a:lnTo>
                <a:lnTo>
                  <a:pt x="2081551" y="283913"/>
                </a:lnTo>
                <a:lnTo>
                  <a:pt x="2087223" y="291850"/>
                </a:lnTo>
                <a:lnTo>
                  <a:pt x="2089265" y="295251"/>
                </a:lnTo>
                <a:lnTo>
                  <a:pt x="2091080" y="298652"/>
                </a:lnTo>
                <a:lnTo>
                  <a:pt x="2092215" y="301827"/>
                </a:lnTo>
                <a:lnTo>
                  <a:pt x="2092442" y="303188"/>
                </a:lnTo>
                <a:lnTo>
                  <a:pt x="2092668" y="304548"/>
                </a:lnTo>
                <a:lnTo>
                  <a:pt x="2092668" y="305909"/>
                </a:lnTo>
                <a:lnTo>
                  <a:pt x="2092442" y="307043"/>
                </a:lnTo>
                <a:lnTo>
                  <a:pt x="2091988" y="308176"/>
                </a:lnTo>
                <a:lnTo>
                  <a:pt x="2091534" y="309310"/>
                </a:lnTo>
                <a:lnTo>
                  <a:pt x="2090853" y="310217"/>
                </a:lnTo>
                <a:lnTo>
                  <a:pt x="2089492" y="310897"/>
                </a:lnTo>
                <a:lnTo>
                  <a:pt x="2088358" y="311578"/>
                </a:lnTo>
                <a:lnTo>
                  <a:pt x="2086770" y="312258"/>
                </a:lnTo>
                <a:lnTo>
                  <a:pt x="2079963" y="313845"/>
                </a:lnTo>
                <a:lnTo>
                  <a:pt x="2073611" y="315886"/>
                </a:lnTo>
                <a:lnTo>
                  <a:pt x="2068620" y="317927"/>
                </a:lnTo>
                <a:lnTo>
                  <a:pt x="2066805" y="318834"/>
                </a:lnTo>
                <a:lnTo>
                  <a:pt x="2065670" y="319968"/>
                </a:lnTo>
                <a:lnTo>
                  <a:pt x="2063175" y="322462"/>
                </a:lnTo>
                <a:lnTo>
                  <a:pt x="2060452" y="326317"/>
                </a:lnTo>
                <a:lnTo>
                  <a:pt x="2059091" y="328585"/>
                </a:lnTo>
                <a:lnTo>
                  <a:pt x="2057730" y="330852"/>
                </a:lnTo>
                <a:lnTo>
                  <a:pt x="2057049" y="332667"/>
                </a:lnTo>
                <a:lnTo>
                  <a:pt x="2056368" y="334707"/>
                </a:lnTo>
                <a:lnTo>
                  <a:pt x="2055915" y="338789"/>
                </a:lnTo>
                <a:lnTo>
                  <a:pt x="2055007" y="342871"/>
                </a:lnTo>
                <a:lnTo>
                  <a:pt x="2054326" y="344912"/>
                </a:lnTo>
                <a:lnTo>
                  <a:pt x="2053646" y="346726"/>
                </a:lnTo>
                <a:lnTo>
                  <a:pt x="2052511" y="348086"/>
                </a:lnTo>
                <a:lnTo>
                  <a:pt x="2051150" y="349220"/>
                </a:lnTo>
                <a:lnTo>
                  <a:pt x="2048201" y="351034"/>
                </a:lnTo>
                <a:lnTo>
                  <a:pt x="2047066" y="352168"/>
                </a:lnTo>
                <a:lnTo>
                  <a:pt x="2046159" y="353075"/>
                </a:lnTo>
                <a:lnTo>
                  <a:pt x="2045705" y="353982"/>
                </a:lnTo>
                <a:lnTo>
                  <a:pt x="2045705" y="355116"/>
                </a:lnTo>
                <a:lnTo>
                  <a:pt x="2045932" y="356023"/>
                </a:lnTo>
                <a:lnTo>
                  <a:pt x="2046840" y="356930"/>
                </a:lnTo>
                <a:lnTo>
                  <a:pt x="2049108" y="358971"/>
                </a:lnTo>
                <a:lnTo>
                  <a:pt x="2050696" y="360331"/>
                </a:lnTo>
                <a:lnTo>
                  <a:pt x="2051831" y="361465"/>
                </a:lnTo>
                <a:lnTo>
                  <a:pt x="2052738" y="363053"/>
                </a:lnTo>
                <a:lnTo>
                  <a:pt x="2053419" y="364413"/>
                </a:lnTo>
                <a:lnTo>
                  <a:pt x="2053873" y="366000"/>
                </a:lnTo>
                <a:lnTo>
                  <a:pt x="2053646" y="367588"/>
                </a:lnTo>
                <a:lnTo>
                  <a:pt x="2052511" y="370762"/>
                </a:lnTo>
                <a:lnTo>
                  <a:pt x="2052058" y="372576"/>
                </a:lnTo>
                <a:lnTo>
                  <a:pt x="2052058" y="374844"/>
                </a:lnTo>
                <a:lnTo>
                  <a:pt x="2052058" y="377112"/>
                </a:lnTo>
                <a:lnTo>
                  <a:pt x="2052511" y="379606"/>
                </a:lnTo>
                <a:lnTo>
                  <a:pt x="2053646" y="382327"/>
                </a:lnTo>
                <a:lnTo>
                  <a:pt x="2054780" y="385048"/>
                </a:lnTo>
                <a:lnTo>
                  <a:pt x="2055461" y="386862"/>
                </a:lnTo>
                <a:lnTo>
                  <a:pt x="2056141" y="388450"/>
                </a:lnTo>
                <a:lnTo>
                  <a:pt x="2056368" y="390717"/>
                </a:lnTo>
                <a:lnTo>
                  <a:pt x="2056368" y="392985"/>
                </a:lnTo>
                <a:lnTo>
                  <a:pt x="2055915" y="395479"/>
                </a:lnTo>
                <a:lnTo>
                  <a:pt x="2055234" y="397747"/>
                </a:lnTo>
                <a:lnTo>
                  <a:pt x="2054780" y="400241"/>
                </a:lnTo>
                <a:lnTo>
                  <a:pt x="2053873" y="402736"/>
                </a:lnTo>
                <a:lnTo>
                  <a:pt x="2052511" y="405230"/>
                </a:lnTo>
                <a:lnTo>
                  <a:pt x="2051377" y="407498"/>
                </a:lnTo>
                <a:lnTo>
                  <a:pt x="2049789" y="409312"/>
                </a:lnTo>
                <a:lnTo>
                  <a:pt x="2048428" y="411353"/>
                </a:lnTo>
                <a:lnTo>
                  <a:pt x="2046386" y="412940"/>
                </a:lnTo>
                <a:lnTo>
                  <a:pt x="2044344" y="414074"/>
                </a:lnTo>
                <a:lnTo>
                  <a:pt x="2042529" y="414981"/>
                </a:lnTo>
                <a:lnTo>
                  <a:pt x="2040033" y="415661"/>
                </a:lnTo>
                <a:lnTo>
                  <a:pt x="2034815" y="416115"/>
                </a:lnTo>
                <a:lnTo>
                  <a:pt x="2028690" y="416115"/>
                </a:lnTo>
                <a:lnTo>
                  <a:pt x="2022337" y="416115"/>
                </a:lnTo>
                <a:lnTo>
                  <a:pt x="2015531" y="416115"/>
                </a:lnTo>
                <a:lnTo>
                  <a:pt x="2009178" y="415661"/>
                </a:lnTo>
                <a:lnTo>
                  <a:pt x="2003280" y="414981"/>
                </a:lnTo>
                <a:lnTo>
                  <a:pt x="1998061" y="414300"/>
                </a:lnTo>
                <a:lnTo>
                  <a:pt x="1994204" y="413620"/>
                </a:lnTo>
                <a:lnTo>
                  <a:pt x="1991255" y="412940"/>
                </a:lnTo>
                <a:lnTo>
                  <a:pt x="1988079" y="412033"/>
                </a:lnTo>
                <a:lnTo>
                  <a:pt x="1985130" y="411806"/>
                </a:lnTo>
                <a:lnTo>
                  <a:pt x="1981953" y="412033"/>
                </a:lnTo>
                <a:lnTo>
                  <a:pt x="1980592" y="412260"/>
                </a:lnTo>
                <a:lnTo>
                  <a:pt x="1979231" y="412940"/>
                </a:lnTo>
                <a:lnTo>
                  <a:pt x="1977643" y="413620"/>
                </a:lnTo>
                <a:lnTo>
                  <a:pt x="1976508" y="414300"/>
                </a:lnTo>
                <a:lnTo>
                  <a:pt x="1975147" y="415434"/>
                </a:lnTo>
                <a:lnTo>
                  <a:pt x="1974013" y="416341"/>
                </a:lnTo>
                <a:lnTo>
                  <a:pt x="1972651" y="417929"/>
                </a:lnTo>
                <a:lnTo>
                  <a:pt x="1971744" y="419289"/>
                </a:lnTo>
                <a:lnTo>
                  <a:pt x="1969702" y="422917"/>
                </a:lnTo>
                <a:lnTo>
                  <a:pt x="1968341" y="426999"/>
                </a:lnTo>
                <a:lnTo>
                  <a:pt x="1965391" y="434936"/>
                </a:lnTo>
                <a:lnTo>
                  <a:pt x="1963803" y="438564"/>
                </a:lnTo>
                <a:lnTo>
                  <a:pt x="1962215" y="442192"/>
                </a:lnTo>
                <a:lnTo>
                  <a:pt x="1960627" y="444686"/>
                </a:lnTo>
                <a:lnTo>
                  <a:pt x="1959493" y="445593"/>
                </a:lnTo>
                <a:lnTo>
                  <a:pt x="1958585" y="446274"/>
                </a:lnTo>
                <a:lnTo>
                  <a:pt x="1948603" y="452850"/>
                </a:lnTo>
                <a:lnTo>
                  <a:pt x="1944292" y="456024"/>
                </a:lnTo>
                <a:lnTo>
                  <a:pt x="1942704" y="457158"/>
                </a:lnTo>
                <a:lnTo>
                  <a:pt x="1942023" y="458519"/>
                </a:lnTo>
                <a:lnTo>
                  <a:pt x="1941796" y="459653"/>
                </a:lnTo>
                <a:lnTo>
                  <a:pt x="1942023" y="462147"/>
                </a:lnTo>
                <a:lnTo>
                  <a:pt x="1942477" y="464868"/>
                </a:lnTo>
                <a:lnTo>
                  <a:pt x="1943384" y="468496"/>
                </a:lnTo>
                <a:lnTo>
                  <a:pt x="1944519" y="472125"/>
                </a:lnTo>
                <a:lnTo>
                  <a:pt x="1945653" y="475526"/>
                </a:lnTo>
                <a:lnTo>
                  <a:pt x="1947241" y="479154"/>
                </a:lnTo>
                <a:lnTo>
                  <a:pt x="1948603" y="481875"/>
                </a:lnTo>
                <a:lnTo>
                  <a:pt x="1952913" y="488678"/>
                </a:lnTo>
                <a:lnTo>
                  <a:pt x="1953140" y="489585"/>
                </a:lnTo>
                <a:lnTo>
                  <a:pt x="1953367" y="490492"/>
                </a:lnTo>
                <a:lnTo>
                  <a:pt x="1953367" y="491626"/>
                </a:lnTo>
                <a:lnTo>
                  <a:pt x="1953140" y="493440"/>
                </a:lnTo>
                <a:lnTo>
                  <a:pt x="1952459" y="495254"/>
                </a:lnTo>
                <a:lnTo>
                  <a:pt x="1950871" y="497522"/>
                </a:lnTo>
                <a:lnTo>
                  <a:pt x="1948603" y="499789"/>
                </a:lnTo>
                <a:lnTo>
                  <a:pt x="1946334" y="502057"/>
                </a:lnTo>
                <a:lnTo>
                  <a:pt x="1944519" y="503418"/>
                </a:lnTo>
                <a:lnTo>
                  <a:pt x="1943158" y="504098"/>
                </a:lnTo>
                <a:lnTo>
                  <a:pt x="1942250" y="504778"/>
                </a:lnTo>
                <a:lnTo>
                  <a:pt x="1942023" y="505458"/>
                </a:lnTo>
                <a:lnTo>
                  <a:pt x="1942023" y="505912"/>
                </a:lnTo>
                <a:lnTo>
                  <a:pt x="1942023" y="507272"/>
                </a:lnTo>
                <a:lnTo>
                  <a:pt x="1942250" y="509994"/>
                </a:lnTo>
                <a:lnTo>
                  <a:pt x="1943158" y="513849"/>
                </a:lnTo>
                <a:lnTo>
                  <a:pt x="1943611" y="517023"/>
                </a:lnTo>
                <a:lnTo>
                  <a:pt x="1943838" y="521332"/>
                </a:lnTo>
                <a:lnTo>
                  <a:pt x="1944519" y="532896"/>
                </a:lnTo>
                <a:lnTo>
                  <a:pt x="1944746" y="547182"/>
                </a:lnTo>
                <a:lnTo>
                  <a:pt x="1944519" y="563282"/>
                </a:lnTo>
                <a:lnTo>
                  <a:pt x="1944292" y="594575"/>
                </a:lnTo>
                <a:lnTo>
                  <a:pt x="1943838" y="615664"/>
                </a:lnTo>
                <a:lnTo>
                  <a:pt x="1943611" y="622694"/>
                </a:lnTo>
                <a:lnTo>
                  <a:pt x="1943384" y="631537"/>
                </a:lnTo>
                <a:lnTo>
                  <a:pt x="1942477" y="652173"/>
                </a:lnTo>
                <a:lnTo>
                  <a:pt x="1941569" y="672808"/>
                </a:lnTo>
                <a:lnTo>
                  <a:pt x="1941116" y="681652"/>
                </a:lnTo>
                <a:lnTo>
                  <a:pt x="1940889" y="688681"/>
                </a:lnTo>
                <a:lnTo>
                  <a:pt x="1941116" y="694123"/>
                </a:lnTo>
                <a:lnTo>
                  <a:pt x="1941796" y="697752"/>
                </a:lnTo>
                <a:lnTo>
                  <a:pt x="1942250" y="699339"/>
                </a:lnTo>
                <a:lnTo>
                  <a:pt x="1942704" y="700473"/>
                </a:lnTo>
                <a:lnTo>
                  <a:pt x="1943384" y="701607"/>
                </a:lnTo>
                <a:lnTo>
                  <a:pt x="1944292" y="702287"/>
                </a:lnTo>
                <a:lnTo>
                  <a:pt x="1944973" y="702967"/>
                </a:lnTo>
                <a:lnTo>
                  <a:pt x="1945880" y="703421"/>
                </a:lnTo>
                <a:lnTo>
                  <a:pt x="1948376" y="704328"/>
                </a:lnTo>
                <a:lnTo>
                  <a:pt x="1955182" y="705462"/>
                </a:lnTo>
                <a:lnTo>
                  <a:pt x="1962442" y="707276"/>
                </a:lnTo>
                <a:lnTo>
                  <a:pt x="1969475" y="709090"/>
                </a:lnTo>
                <a:lnTo>
                  <a:pt x="1976281" y="711811"/>
                </a:lnTo>
                <a:lnTo>
                  <a:pt x="1982861" y="715212"/>
                </a:lnTo>
                <a:lnTo>
                  <a:pt x="1986264" y="717026"/>
                </a:lnTo>
                <a:lnTo>
                  <a:pt x="1990348" y="718840"/>
                </a:lnTo>
                <a:lnTo>
                  <a:pt x="1994658" y="720655"/>
                </a:lnTo>
                <a:lnTo>
                  <a:pt x="1999196" y="722015"/>
                </a:lnTo>
                <a:lnTo>
                  <a:pt x="2003960" y="723149"/>
                </a:lnTo>
                <a:lnTo>
                  <a:pt x="2009178" y="723829"/>
                </a:lnTo>
                <a:lnTo>
                  <a:pt x="2014396" y="724056"/>
                </a:lnTo>
                <a:lnTo>
                  <a:pt x="2017119" y="723829"/>
                </a:lnTo>
                <a:lnTo>
                  <a:pt x="2019841" y="723602"/>
                </a:lnTo>
                <a:lnTo>
                  <a:pt x="2031412" y="721562"/>
                </a:lnTo>
                <a:lnTo>
                  <a:pt x="2037538" y="720881"/>
                </a:lnTo>
                <a:lnTo>
                  <a:pt x="2043210" y="720201"/>
                </a:lnTo>
                <a:lnTo>
                  <a:pt x="2048201" y="720201"/>
                </a:lnTo>
                <a:lnTo>
                  <a:pt x="2050470" y="720428"/>
                </a:lnTo>
                <a:lnTo>
                  <a:pt x="2052285" y="720655"/>
                </a:lnTo>
                <a:lnTo>
                  <a:pt x="2054100" y="721108"/>
                </a:lnTo>
                <a:lnTo>
                  <a:pt x="2055461" y="721788"/>
                </a:lnTo>
                <a:lnTo>
                  <a:pt x="2056822" y="722922"/>
                </a:lnTo>
                <a:lnTo>
                  <a:pt x="2057503" y="724283"/>
                </a:lnTo>
                <a:lnTo>
                  <a:pt x="2057956" y="725643"/>
                </a:lnTo>
                <a:lnTo>
                  <a:pt x="2059318" y="726550"/>
                </a:lnTo>
                <a:lnTo>
                  <a:pt x="2060452" y="727457"/>
                </a:lnTo>
                <a:lnTo>
                  <a:pt x="2062267" y="728364"/>
                </a:lnTo>
                <a:lnTo>
                  <a:pt x="2064309" y="728818"/>
                </a:lnTo>
                <a:lnTo>
                  <a:pt x="2066124" y="729271"/>
                </a:lnTo>
                <a:lnTo>
                  <a:pt x="2068620" y="729271"/>
                </a:lnTo>
                <a:lnTo>
                  <a:pt x="2071115" y="729498"/>
                </a:lnTo>
                <a:lnTo>
                  <a:pt x="2077014" y="729271"/>
                </a:lnTo>
                <a:lnTo>
                  <a:pt x="2082913" y="728591"/>
                </a:lnTo>
                <a:lnTo>
                  <a:pt x="2089038" y="727457"/>
                </a:lnTo>
                <a:lnTo>
                  <a:pt x="2094937" y="726324"/>
                </a:lnTo>
                <a:lnTo>
                  <a:pt x="2108323" y="723376"/>
                </a:lnTo>
                <a:lnTo>
                  <a:pt x="2115356" y="721788"/>
                </a:lnTo>
                <a:lnTo>
                  <a:pt x="2122389" y="720655"/>
                </a:lnTo>
                <a:lnTo>
                  <a:pt x="2125565" y="720428"/>
                </a:lnTo>
                <a:lnTo>
                  <a:pt x="2128742" y="720201"/>
                </a:lnTo>
                <a:lnTo>
                  <a:pt x="2131464" y="720201"/>
                </a:lnTo>
                <a:lnTo>
                  <a:pt x="2134186" y="720201"/>
                </a:lnTo>
                <a:lnTo>
                  <a:pt x="2136682" y="720655"/>
                </a:lnTo>
                <a:lnTo>
                  <a:pt x="2138724" y="721335"/>
                </a:lnTo>
                <a:lnTo>
                  <a:pt x="2140312" y="722242"/>
                </a:lnTo>
                <a:lnTo>
                  <a:pt x="2141673" y="723829"/>
                </a:lnTo>
                <a:lnTo>
                  <a:pt x="2143715" y="726777"/>
                </a:lnTo>
                <a:lnTo>
                  <a:pt x="2146211" y="729952"/>
                </a:lnTo>
                <a:lnTo>
                  <a:pt x="2148480" y="732673"/>
                </a:lnTo>
                <a:lnTo>
                  <a:pt x="2150068" y="734033"/>
                </a:lnTo>
                <a:lnTo>
                  <a:pt x="2151883" y="734940"/>
                </a:lnTo>
                <a:lnTo>
                  <a:pt x="2153244" y="735621"/>
                </a:lnTo>
                <a:lnTo>
                  <a:pt x="2155286" y="736528"/>
                </a:lnTo>
                <a:lnTo>
                  <a:pt x="2157101" y="736981"/>
                </a:lnTo>
                <a:lnTo>
                  <a:pt x="2159370" y="737208"/>
                </a:lnTo>
                <a:lnTo>
                  <a:pt x="2161412" y="736981"/>
                </a:lnTo>
                <a:lnTo>
                  <a:pt x="2163680" y="736528"/>
                </a:lnTo>
                <a:lnTo>
                  <a:pt x="2166403" y="736074"/>
                </a:lnTo>
                <a:lnTo>
                  <a:pt x="2169125" y="734714"/>
                </a:lnTo>
                <a:lnTo>
                  <a:pt x="2184326" y="727684"/>
                </a:lnTo>
                <a:lnTo>
                  <a:pt x="2188637" y="726324"/>
                </a:lnTo>
                <a:lnTo>
                  <a:pt x="2192493" y="724963"/>
                </a:lnTo>
                <a:lnTo>
                  <a:pt x="2194762" y="724736"/>
                </a:lnTo>
                <a:lnTo>
                  <a:pt x="2197258" y="724736"/>
                </a:lnTo>
                <a:lnTo>
                  <a:pt x="2199980" y="724963"/>
                </a:lnTo>
                <a:lnTo>
                  <a:pt x="2202703" y="725416"/>
                </a:lnTo>
                <a:lnTo>
                  <a:pt x="2203269" y="725501"/>
                </a:lnTo>
                <a:lnTo>
                  <a:pt x="2203274" y="725493"/>
                </a:lnTo>
                <a:lnTo>
                  <a:pt x="2204178" y="723905"/>
                </a:lnTo>
                <a:lnTo>
                  <a:pt x="2205761" y="722316"/>
                </a:lnTo>
                <a:lnTo>
                  <a:pt x="2207117" y="721182"/>
                </a:lnTo>
                <a:lnTo>
                  <a:pt x="2208926" y="719821"/>
                </a:lnTo>
                <a:lnTo>
                  <a:pt x="2210961" y="718687"/>
                </a:lnTo>
                <a:lnTo>
                  <a:pt x="2212770" y="718006"/>
                </a:lnTo>
                <a:lnTo>
                  <a:pt x="2215030" y="716872"/>
                </a:lnTo>
                <a:lnTo>
                  <a:pt x="2220230" y="715511"/>
                </a:lnTo>
                <a:lnTo>
                  <a:pt x="2225883" y="714376"/>
                </a:lnTo>
                <a:lnTo>
                  <a:pt x="2232665" y="713469"/>
                </a:lnTo>
                <a:lnTo>
                  <a:pt x="2239222" y="712561"/>
                </a:lnTo>
                <a:lnTo>
                  <a:pt x="2245778" y="711881"/>
                </a:lnTo>
                <a:lnTo>
                  <a:pt x="2251430" y="711427"/>
                </a:lnTo>
                <a:lnTo>
                  <a:pt x="2257083" y="711200"/>
                </a:lnTo>
                <a:lnTo>
                  <a:pt x="2262057" y="711200"/>
                </a:lnTo>
                <a:lnTo>
                  <a:pt x="2266804" y="711427"/>
                </a:lnTo>
                <a:lnTo>
                  <a:pt x="2271100" y="711881"/>
                </a:lnTo>
                <a:lnTo>
                  <a:pt x="2275170" y="712561"/>
                </a:lnTo>
                <a:lnTo>
                  <a:pt x="2276646" y="712747"/>
                </a:lnTo>
                <a:lnTo>
                  <a:pt x="2276020" y="705380"/>
                </a:lnTo>
                <a:lnTo>
                  <a:pt x="2275340" y="693817"/>
                </a:lnTo>
                <a:lnTo>
                  <a:pt x="2275114" y="682027"/>
                </a:lnTo>
                <a:lnTo>
                  <a:pt x="2274887" y="670010"/>
                </a:lnTo>
                <a:lnTo>
                  <a:pt x="2275114" y="646204"/>
                </a:lnTo>
                <a:lnTo>
                  <a:pt x="2275567" y="623984"/>
                </a:lnTo>
                <a:lnTo>
                  <a:pt x="2275793" y="604712"/>
                </a:lnTo>
                <a:lnTo>
                  <a:pt x="2276020" y="589975"/>
                </a:lnTo>
                <a:lnTo>
                  <a:pt x="2276247" y="583853"/>
                </a:lnTo>
                <a:lnTo>
                  <a:pt x="2276926" y="577278"/>
                </a:lnTo>
                <a:lnTo>
                  <a:pt x="2277606" y="570476"/>
                </a:lnTo>
                <a:lnTo>
                  <a:pt x="2278739" y="563448"/>
                </a:lnTo>
                <a:lnTo>
                  <a:pt x="2280099" y="556646"/>
                </a:lnTo>
                <a:lnTo>
                  <a:pt x="2281459" y="549617"/>
                </a:lnTo>
                <a:lnTo>
                  <a:pt x="2283271" y="542589"/>
                </a:lnTo>
                <a:lnTo>
                  <a:pt x="2285084" y="536013"/>
                </a:lnTo>
                <a:lnTo>
                  <a:pt x="2288483" y="523543"/>
                </a:lnTo>
                <a:lnTo>
                  <a:pt x="2291882" y="513341"/>
                </a:lnTo>
                <a:lnTo>
                  <a:pt x="2293468" y="509259"/>
                </a:lnTo>
                <a:lnTo>
                  <a:pt x="2294828" y="506085"/>
                </a:lnTo>
                <a:lnTo>
                  <a:pt x="2296188" y="503591"/>
                </a:lnTo>
                <a:lnTo>
                  <a:pt x="2297094" y="502231"/>
                </a:lnTo>
                <a:lnTo>
                  <a:pt x="2299360" y="500190"/>
                </a:lnTo>
                <a:lnTo>
                  <a:pt x="2302533" y="498150"/>
                </a:lnTo>
                <a:lnTo>
                  <a:pt x="2306385" y="495656"/>
                </a:lnTo>
                <a:lnTo>
                  <a:pt x="2310464" y="493162"/>
                </a:lnTo>
                <a:lnTo>
                  <a:pt x="2315222" y="490668"/>
                </a:lnTo>
                <a:lnTo>
                  <a:pt x="2319981" y="488627"/>
                </a:lnTo>
                <a:lnTo>
                  <a:pt x="2324966" y="486813"/>
                </a:lnTo>
                <a:lnTo>
                  <a:pt x="2329498" y="485680"/>
                </a:lnTo>
                <a:lnTo>
                  <a:pt x="2335617" y="484319"/>
                </a:lnTo>
                <a:lnTo>
                  <a:pt x="2344454" y="482505"/>
                </a:lnTo>
                <a:lnTo>
                  <a:pt x="2354878" y="479785"/>
                </a:lnTo>
                <a:lnTo>
                  <a:pt x="2366208" y="476384"/>
                </a:lnTo>
                <a:lnTo>
                  <a:pt x="2377992" y="473209"/>
                </a:lnTo>
                <a:lnTo>
                  <a:pt x="2388869" y="469809"/>
                </a:lnTo>
                <a:lnTo>
                  <a:pt x="2397933" y="466634"/>
                </a:lnTo>
                <a:lnTo>
                  <a:pt x="2401785" y="465047"/>
                </a:lnTo>
                <a:lnTo>
                  <a:pt x="2404731" y="463687"/>
                </a:lnTo>
                <a:lnTo>
                  <a:pt x="2409716" y="461193"/>
                </a:lnTo>
                <a:lnTo>
                  <a:pt x="2413568" y="459379"/>
                </a:lnTo>
                <a:lnTo>
                  <a:pt x="2416741" y="457792"/>
                </a:lnTo>
                <a:lnTo>
                  <a:pt x="2419460" y="456432"/>
                </a:lnTo>
                <a:lnTo>
                  <a:pt x="2420593" y="455751"/>
                </a:lnTo>
                <a:lnTo>
                  <a:pt x="2421499" y="454844"/>
                </a:lnTo>
                <a:lnTo>
                  <a:pt x="2422179" y="453937"/>
                </a:lnTo>
                <a:lnTo>
                  <a:pt x="2422859" y="452577"/>
                </a:lnTo>
                <a:lnTo>
                  <a:pt x="2423312" y="451217"/>
                </a:lnTo>
                <a:lnTo>
                  <a:pt x="2423766" y="449630"/>
                </a:lnTo>
                <a:lnTo>
                  <a:pt x="2424219" y="445548"/>
                </a:lnTo>
                <a:lnTo>
                  <a:pt x="2424899" y="436479"/>
                </a:lnTo>
                <a:lnTo>
                  <a:pt x="2425805" y="428090"/>
                </a:lnTo>
                <a:lnTo>
                  <a:pt x="2426032" y="424236"/>
                </a:lnTo>
                <a:lnTo>
                  <a:pt x="2426032" y="420155"/>
                </a:lnTo>
                <a:lnTo>
                  <a:pt x="2425805" y="416074"/>
                </a:lnTo>
                <a:lnTo>
                  <a:pt x="2424899" y="411993"/>
                </a:lnTo>
                <a:lnTo>
                  <a:pt x="2424672" y="409272"/>
                </a:lnTo>
                <a:lnTo>
                  <a:pt x="2424672" y="404964"/>
                </a:lnTo>
                <a:lnTo>
                  <a:pt x="2424899" y="399296"/>
                </a:lnTo>
                <a:lnTo>
                  <a:pt x="2425125" y="392947"/>
                </a:lnTo>
                <a:lnTo>
                  <a:pt x="2426485" y="377303"/>
                </a:lnTo>
                <a:lnTo>
                  <a:pt x="2428298" y="359845"/>
                </a:lnTo>
                <a:lnTo>
                  <a:pt x="2431923" y="324475"/>
                </a:lnTo>
                <a:lnTo>
                  <a:pt x="2433509" y="309964"/>
                </a:lnTo>
                <a:lnTo>
                  <a:pt x="2434416" y="298855"/>
                </a:lnTo>
                <a:lnTo>
                  <a:pt x="2435096" y="289105"/>
                </a:lnTo>
                <a:lnTo>
                  <a:pt x="2436682" y="277089"/>
                </a:lnTo>
                <a:lnTo>
                  <a:pt x="2438268" y="263938"/>
                </a:lnTo>
                <a:lnTo>
                  <a:pt x="2440081" y="250335"/>
                </a:lnTo>
                <a:lnTo>
                  <a:pt x="2442120" y="237411"/>
                </a:lnTo>
                <a:lnTo>
                  <a:pt x="2444160" y="225621"/>
                </a:lnTo>
                <a:lnTo>
                  <a:pt x="2445746" y="216325"/>
                </a:lnTo>
                <a:lnTo>
                  <a:pt x="2447332" y="209977"/>
                </a:lnTo>
                <a:lnTo>
                  <a:pt x="2448012" y="207256"/>
                </a:lnTo>
                <a:lnTo>
                  <a:pt x="2449372" y="203401"/>
                </a:lnTo>
                <a:lnTo>
                  <a:pt x="2450958" y="199094"/>
                </a:lnTo>
                <a:lnTo>
                  <a:pt x="2453224" y="193652"/>
                </a:lnTo>
                <a:lnTo>
                  <a:pt x="2455943" y="187530"/>
                </a:lnTo>
                <a:lnTo>
                  <a:pt x="2459342" y="180955"/>
                </a:lnTo>
                <a:lnTo>
                  <a:pt x="2463648" y="173927"/>
                </a:lnTo>
                <a:lnTo>
                  <a:pt x="2468406" y="166898"/>
                </a:lnTo>
                <a:lnTo>
                  <a:pt x="2473845" y="159416"/>
                </a:lnTo>
                <a:lnTo>
                  <a:pt x="2476791" y="155562"/>
                </a:lnTo>
                <a:lnTo>
                  <a:pt x="2479963" y="151934"/>
                </a:lnTo>
                <a:lnTo>
                  <a:pt x="2483136" y="148306"/>
                </a:lnTo>
                <a:lnTo>
                  <a:pt x="2486988" y="144452"/>
                </a:lnTo>
                <a:lnTo>
                  <a:pt x="2490614" y="140824"/>
                </a:lnTo>
                <a:lnTo>
                  <a:pt x="2494692" y="136970"/>
                </a:lnTo>
                <a:lnTo>
                  <a:pt x="2498998" y="133569"/>
                </a:lnTo>
                <a:lnTo>
                  <a:pt x="2503303" y="130168"/>
                </a:lnTo>
                <a:lnTo>
                  <a:pt x="2508062" y="126994"/>
                </a:lnTo>
                <a:lnTo>
                  <a:pt x="2513047" y="123593"/>
                </a:lnTo>
                <a:lnTo>
                  <a:pt x="2518033" y="120419"/>
                </a:lnTo>
                <a:lnTo>
                  <a:pt x="2523244" y="117471"/>
                </a:lnTo>
                <a:lnTo>
                  <a:pt x="2529136" y="114750"/>
                </a:lnTo>
                <a:lnTo>
                  <a:pt x="2535028" y="112030"/>
                </a:lnTo>
                <a:lnTo>
                  <a:pt x="2538200" y="111123"/>
                </a:lnTo>
                <a:lnTo>
                  <a:pt x="2541599" y="109989"/>
                </a:lnTo>
                <a:lnTo>
                  <a:pt x="2545905" y="109082"/>
                </a:lnTo>
                <a:lnTo>
                  <a:pt x="2550437" y="108175"/>
                </a:lnTo>
                <a:lnTo>
                  <a:pt x="2559954" y="106815"/>
                </a:lnTo>
                <a:lnTo>
                  <a:pt x="2569925" y="106135"/>
                </a:lnTo>
                <a:lnTo>
                  <a:pt x="2588506" y="104548"/>
                </a:lnTo>
                <a:lnTo>
                  <a:pt x="2595758" y="104094"/>
                </a:lnTo>
                <a:lnTo>
                  <a:pt x="2600970" y="103641"/>
                </a:lnTo>
                <a:lnTo>
                  <a:pt x="2603009" y="103414"/>
                </a:lnTo>
                <a:lnTo>
                  <a:pt x="2606181" y="103187"/>
                </a:lnTo>
                <a:lnTo>
                  <a:pt x="2613886" y="103414"/>
                </a:lnTo>
                <a:lnTo>
                  <a:pt x="2622950" y="104094"/>
                </a:lnTo>
                <a:lnTo>
                  <a:pt x="2633147" y="105228"/>
                </a:lnTo>
                <a:lnTo>
                  <a:pt x="2638359" y="106361"/>
                </a:lnTo>
                <a:lnTo>
                  <a:pt x="2643571" y="107268"/>
                </a:lnTo>
                <a:lnTo>
                  <a:pt x="2648556" y="108629"/>
                </a:lnTo>
                <a:lnTo>
                  <a:pt x="2652862" y="109989"/>
                </a:lnTo>
                <a:lnTo>
                  <a:pt x="2657394" y="111576"/>
                </a:lnTo>
                <a:lnTo>
                  <a:pt x="2661019" y="113163"/>
                </a:lnTo>
                <a:lnTo>
                  <a:pt x="2664418" y="115204"/>
                </a:lnTo>
                <a:lnTo>
                  <a:pt x="2665778" y="116564"/>
                </a:lnTo>
                <a:lnTo>
                  <a:pt x="2667138" y="117471"/>
                </a:lnTo>
                <a:lnTo>
                  <a:pt x="2669177" y="119965"/>
                </a:lnTo>
                <a:lnTo>
                  <a:pt x="2670990" y="122459"/>
                </a:lnTo>
                <a:lnTo>
                  <a:pt x="2672803" y="124953"/>
                </a:lnTo>
                <a:lnTo>
                  <a:pt x="2674389" y="127674"/>
                </a:lnTo>
                <a:lnTo>
                  <a:pt x="2677108" y="133569"/>
                </a:lnTo>
                <a:lnTo>
                  <a:pt x="2679828" y="139464"/>
                </a:lnTo>
                <a:lnTo>
                  <a:pt x="2683000" y="145812"/>
                </a:lnTo>
                <a:lnTo>
                  <a:pt x="2684586" y="148986"/>
                </a:lnTo>
                <a:lnTo>
                  <a:pt x="2686399" y="152161"/>
                </a:lnTo>
                <a:lnTo>
                  <a:pt x="2688438" y="155335"/>
                </a:lnTo>
                <a:lnTo>
                  <a:pt x="2690478" y="158282"/>
                </a:lnTo>
                <a:lnTo>
                  <a:pt x="2692971" y="161683"/>
                </a:lnTo>
                <a:lnTo>
                  <a:pt x="2695916" y="164631"/>
                </a:lnTo>
                <a:lnTo>
                  <a:pt x="2699089" y="167805"/>
                </a:lnTo>
                <a:lnTo>
                  <a:pt x="2701808" y="171206"/>
                </a:lnTo>
                <a:lnTo>
                  <a:pt x="2704527" y="175287"/>
                </a:lnTo>
                <a:lnTo>
                  <a:pt x="2707247" y="179141"/>
                </a:lnTo>
                <a:lnTo>
                  <a:pt x="2709739" y="183449"/>
                </a:lnTo>
                <a:lnTo>
                  <a:pt x="2712232" y="187984"/>
                </a:lnTo>
                <a:lnTo>
                  <a:pt x="2714271" y="192292"/>
                </a:lnTo>
                <a:lnTo>
                  <a:pt x="2716311" y="196826"/>
                </a:lnTo>
                <a:lnTo>
                  <a:pt x="2720163" y="205442"/>
                </a:lnTo>
                <a:lnTo>
                  <a:pt x="2723109" y="213378"/>
                </a:lnTo>
                <a:lnTo>
                  <a:pt x="2724922" y="220406"/>
                </a:lnTo>
                <a:lnTo>
                  <a:pt x="2726281" y="225848"/>
                </a:lnTo>
                <a:lnTo>
                  <a:pt x="2726961" y="230836"/>
                </a:lnTo>
                <a:lnTo>
                  <a:pt x="2727414" y="236504"/>
                </a:lnTo>
                <a:lnTo>
                  <a:pt x="2728321" y="249201"/>
                </a:lnTo>
                <a:lnTo>
                  <a:pt x="2729000" y="261444"/>
                </a:lnTo>
                <a:lnTo>
                  <a:pt x="2729454" y="267113"/>
                </a:lnTo>
                <a:lnTo>
                  <a:pt x="2730134" y="272101"/>
                </a:lnTo>
                <a:lnTo>
                  <a:pt x="2731720" y="281623"/>
                </a:lnTo>
                <a:lnTo>
                  <a:pt x="2732626" y="290466"/>
                </a:lnTo>
                <a:lnTo>
                  <a:pt x="2734666" y="305203"/>
                </a:lnTo>
                <a:lnTo>
                  <a:pt x="2734892" y="308151"/>
                </a:lnTo>
                <a:lnTo>
                  <a:pt x="2735119" y="311778"/>
                </a:lnTo>
                <a:lnTo>
                  <a:pt x="2735119" y="316313"/>
                </a:lnTo>
                <a:lnTo>
                  <a:pt x="2734892" y="320847"/>
                </a:lnTo>
                <a:lnTo>
                  <a:pt x="2734212" y="325382"/>
                </a:lnTo>
                <a:lnTo>
                  <a:pt x="2733533" y="329917"/>
                </a:lnTo>
                <a:lnTo>
                  <a:pt x="2732173" y="334224"/>
                </a:lnTo>
                <a:lnTo>
                  <a:pt x="2731493" y="336038"/>
                </a:lnTo>
                <a:lnTo>
                  <a:pt x="2730360" y="337852"/>
                </a:lnTo>
                <a:lnTo>
                  <a:pt x="2726281" y="345561"/>
                </a:lnTo>
                <a:lnTo>
                  <a:pt x="2724015" y="349869"/>
                </a:lnTo>
                <a:lnTo>
                  <a:pt x="2721749" y="354177"/>
                </a:lnTo>
                <a:lnTo>
                  <a:pt x="2719710" y="358938"/>
                </a:lnTo>
                <a:lnTo>
                  <a:pt x="2718124" y="363699"/>
                </a:lnTo>
                <a:lnTo>
                  <a:pt x="2716764" y="368234"/>
                </a:lnTo>
                <a:lnTo>
                  <a:pt x="2716084" y="372542"/>
                </a:lnTo>
                <a:lnTo>
                  <a:pt x="2715178" y="382291"/>
                </a:lnTo>
                <a:lnTo>
                  <a:pt x="2713818" y="393174"/>
                </a:lnTo>
                <a:lnTo>
                  <a:pt x="2713591" y="398389"/>
                </a:lnTo>
                <a:lnTo>
                  <a:pt x="2713365" y="403377"/>
                </a:lnTo>
                <a:lnTo>
                  <a:pt x="2713591" y="407231"/>
                </a:lnTo>
                <a:lnTo>
                  <a:pt x="2713818" y="408818"/>
                </a:lnTo>
                <a:lnTo>
                  <a:pt x="2714045" y="409952"/>
                </a:lnTo>
                <a:lnTo>
                  <a:pt x="2714271" y="411312"/>
                </a:lnTo>
                <a:lnTo>
                  <a:pt x="2714498" y="412673"/>
                </a:lnTo>
                <a:lnTo>
                  <a:pt x="2714271" y="416074"/>
                </a:lnTo>
                <a:lnTo>
                  <a:pt x="2713591" y="419475"/>
                </a:lnTo>
                <a:lnTo>
                  <a:pt x="2712685" y="423102"/>
                </a:lnTo>
                <a:lnTo>
                  <a:pt x="2711099" y="426730"/>
                </a:lnTo>
                <a:lnTo>
                  <a:pt x="2709059" y="430131"/>
                </a:lnTo>
                <a:lnTo>
                  <a:pt x="2707247" y="432852"/>
                </a:lnTo>
                <a:lnTo>
                  <a:pt x="2705887" y="433759"/>
                </a:lnTo>
                <a:lnTo>
                  <a:pt x="2704981" y="434892"/>
                </a:lnTo>
                <a:lnTo>
                  <a:pt x="2703394" y="435346"/>
                </a:lnTo>
                <a:lnTo>
                  <a:pt x="2701581" y="436026"/>
                </a:lnTo>
                <a:lnTo>
                  <a:pt x="2699089" y="436253"/>
                </a:lnTo>
                <a:lnTo>
                  <a:pt x="2696596" y="436706"/>
                </a:lnTo>
                <a:lnTo>
                  <a:pt x="2690251" y="437160"/>
                </a:lnTo>
                <a:lnTo>
                  <a:pt x="2683680" y="437386"/>
                </a:lnTo>
                <a:lnTo>
                  <a:pt x="2672350" y="437160"/>
                </a:lnTo>
                <a:lnTo>
                  <a:pt x="2667364" y="436706"/>
                </a:lnTo>
                <a:lnTo>
                  <a:pt x="2665325" y="437613"/>
                </a:lnTo>
                <a:lnTo>
                  <a:pt x="2663285" y="438520"/>
                </a:lnTo>
                <a:lnTo>
                  <a:pt x="2661019" y="440107"/>
                </a:lnTo>
                <a:lnTo>
                  <a:pt x="2658753" y="441694"/>
                </a:lnTo>
                <a:lnTo>
                  <a:pt x="2657847" y="443054"/>
                </a:lnTo>
                <a:lnTo>
                  <a:pt x="2656941" y="443961"/>
                </a:lnTo>
                <a:lnTo>
                  <a:pt x="2656034" y="445548"/>
                </a:lnTo>
                <a:lnTo>
                  <a:pt x="2655354" y="446909"/>
                </a:lnTo>
                <a:lnTo>
                  <a:pt x="2655128" y="448496"/>
                </a:lnTo>
                <a:lnTo>
                  <a:pt x="2654901" y="450083"/>
                </a:lnTo>
                <a:lnTo>
                  <a:pt x="2655128" y="456432"/>
                </a:lnTo>
                <a:lnTo>
                  <a:pt x="2655354" y="459152"/>
                </a:lnTo>
                <a:lnTo>
                  <a:pt x="2655808" y="461646"/>
                </a:lnTo>
                <a:lnTo>
                  <a:pt x="2656714" y="463687"/>
                </a:lnTo>
                <a:lnTo>
                  <a:pt x="2657620" y="465274"/>
                </a:lnTo>
                <a:lnTo>
                  <a:pt x="2658527" y="467088"/>
                </a:lnTo>
                <a:lnTo>
                  <a:pt x="2660113" y="468221"/>
                </a:lnTo>
                <a:lnTo>
                  <a:pt x="2663965" y="470715"/>
                </a:lnTo>
                <a:lnTo>
                  <a:pt x="2672350" y="475703"/>
                </a:lnTo>
                <a:lnTo>
                  <a:pt x="2683453" y="482279"/>
                </a:lnTo>
                <a:lnTo>
                  <a:pt x="2696823" y="489534"/>
                </a:lnTo>
                <a:lnTo>
                  <a:pt x="2710872" y="497016"/>
                </a:lnTo>
                <a:lnTo>
                  <a:pt x="2718124" y="500417"/>
                </a:lnTo>
                <a:lnTo>
                  <a:pt x="2724922" y="503818"/>
                </a:lnTo>
                <a:lnTo>
                  <a:pt x="2731720" y="506765"/>
                </a:lnTo>
                <a:lnTo>
                  <a:pt x="2737838" y="509259"/>
                </a:lnTo>
                <a:lnTo>
                  <a:pt x="2743503" y="510847"/>
                </a:lnTo>
                <a:lnTo>
                  <a:pt x="2748488" y="512434"/>
                </a:lnTo>
                <a:lnTo>
                  <a:pt x="2765257" y="515608"/>
                </a:lnTo>
                <a:lnTo>
                  <a:pt x="2772055" y="517422"/>
                </a:lnTo>
                <a:lnTo>
                  <a:pt x="2775001" y="518102"/>
                </a:lnTo>
                <a:lnTo>
                  <a:pt x="2777947" y="519236"/>
                </a:lnTo>
                <a:lnTo>
                  <a:pt x="2780440" y="520369"/>
                </a:lnTo>
                <a:lnTo>
                  <a:pt x="2782932" y="521503"/>
                </a:lnTo>
                <a:lnTo>
                  <a:pt x="2785198" y="522863"/>
                </a:lnTo>
                <a:lnTo>
                  <a:pt x="2787238" y="524677"/>
                </a:lnTo>
                <a:lnTo>
                  <a:pt x="2788803" y="526048"/>
                </a:lnTo>
                <a:lnTo>
                  <a:pt x="2792727" y="527028"/>
                </a:lnTo>
                <a:lnTo>
                  <a:pt x="2797034" y="528389"/>
                </a:lnTo>
                <a:lnTo>
                  <a:pt x="2800888" y="529975"/>
                </a:lnTo>
                <a:lnTo>
                  <a:pt x="2804062" y="531562"/>
                </a:lnTo>
                <a:lnTo>
                  <a:pt x="2807236" y="533829"/>
                </a:lnTo>
                <a:lnTo>
                  <a:pt x="2809956" y="536096"/>
                </a:lnTo>
                <a:lnTo>
                  <a:pt x="2811996" y="538816"/>
                </a:lnTo>
                <a:lnTo>
                  <a:pt x="2814036" y="541763"/>
                </a:lnTo>
                <a:lnTo>
                  <a:pt x="2815623" y="545163"/>
                </a:lnTo>
                <a:lnTo>
                  <a:pt x="2816757" y="548790"/>
                </a:lnTo>
                <a:lnTo>
                  <a:pt x="2817437" y="553097"/>
                </a:lnTo>
                <a:lnTo>
                  <a:pt x="2818117" y="557404"/>
                </a:lnTo>
                <a:lnTo>
                  <a:pt x="2818344" y="562617"/>
                </a:lnTo>
                <a:lnTo>
                  <a:pt x="2818344" y="568058"/>
                </a:lnTo>
                <a:lnTo>
                  <a:pt x="2818570" y="573952"/>
                </a:lnTo>
                <a:lnTo>
                  <a:pt x="2819250" y="580299"/>
                </a:lnTo>
                <a:lnTo>
                  <a:pt x="2820157" y="586872"/>
                </a:lnTo>
                <a:lnTo>
                  <a:pt x="2821517" y="593900"/>
                </a:lnTo>
                <a:lnTo>
                  <a:pt x="2822878" y="601153"/>
                </a:lnTo>
                <a:lnTo>
                  <a:pt x="2824918" y="608407"/>
                </a:lnTo>
                <a:lnTo>
                  <a:pt x="2826823" y="615074"/>
                </a:lnTo>
                <a:lnTo>
                  <a:pt x="2833691" y="630106"/>
                </a:lnTo>
                <a:lnTo>
                  <a:pt x="2838450" y="640536"/>
                </a:lnTo>
                <a:lnTo>
                  <a:pt x="2836258" y="640536"/>
                </a:lnTo>
                <a:lnTo>
                  <a:pt x="2836480" y="641049"/>
                </a:lnTo>
                <a:lnTo>
                  <a:pt x="2840107" y="649663"/>
                </a:lnTo>
                <a:lnTo>
                  <a:pt x="2844641" y="658277"/>
                </a:lnTo>
                <a:lnTo>
                  <a:pt x="2849175" y="667571"/>
                </a:lnTo>
                <a:lnTo>
                  <a:pt x="2854615" y="676412"/>
                </a:lnTo>
                <a:lnTo>
                  <a:pt x="2860510" y="685706"/>
                </a:lnTo>
                <a:lnTo>
                  <a:pt x="2866177" y="694320"/>
                </a:lnTo>
                <a:lnTo>
                  <a:pt x="2872751" y="705200"/>
                </a:lnTo>
                <a:lnTo>
                  <a:pt x="2889074" y="732629"/>
                </a:lnTo>
                <a:lnTo>
                  <a:pt x="2908570" y="764818"/>
                </a:lnTo>
                <a:lnTo>
                  <a:pt x="2928972" y="799727"/>
                </a:lnTo>
                <a:lnTo>
                  <a:pt x="2939627" y="816728"/>
                </a:lnTo>
                <a:lnTo>
                  <a:pt x="2949829" y="833502"/>
                </a:lnTo>
                <a:lnTo>
                  <a:pt x="2960030" y="849143"/>
                </a:lnTo>
                <a:lnTo>
                  <a:pt x="2969551" y="863878"/>
                </a:lnTo>
                <a:lnTo>
                  <a:pt x="2978393" y="876798"/>
                </a:lnTo>
                <a:lnTo>
                  <a:pt x="2986554" y="887906"/>
                </a:lnTo>
                <a:lnTo>
                  <a:pt x="2990181" y="892666"/>
                </a:lnTo>
                <a:lnTo>
                  <a:pt x="2993808" y="896520"/>
                </a:lnTo>
                <a:lnTo>
                  <a:pt x="2996755" y="899920"/>
                </a:lnTo>
                <a:lnTo>
                  <a:pt x="2998859" y="901700"/>
                </a:lnTo>
                <a:lnTo>
                  <a:pt x="3305549" y="901700"/>
                </a:lnTo>
                <a:lnTo>
                  <a:pt x="3306861" y="868001"/>
                </a:lnTo>
                <a:lnTo>
                  <a:pt x="3330654" y="846908"/>
                </a:lnTo>
                <a:lnTo>
                  <a:pt x="3383904" y="800185"/>
                </a:lnTo>
                <a:lnTo>
                  <a:pt x="3413136" y="774555"/>
                </a:lnTo>
                <a:lnTo>
                  <a:pt x="3439421" y="751647"/>
                </a:lnTo>
                <a:lnTo>
                  <a:pt x="3450525" y="742348"/>
                </a:lnTo>
                <a:lnTo>
                  <a:pt x="3459815" y="734863"/>
                </a:lnTo>
                <a:lnTo>
                  <a:pt x="3466387" y="729420"/>
                </a:lnTo>
                <a:lnTo>
                  <a:pt x="3470465" y="726698"/>
                </a:lnTo>
                <a:lnTo>
                  <a:pt x="3471825" y="725791"/>
                </a:lnTo>
                <a:lnTo>
                  <a:pt x="3473638" y="724203"/>
                </a:lnTo>
                <a:lnTo>
                  <a:pt x="3478623" y="720348"/>
                </a:lnTo>
                <a:lnTo>
                  <a:pt x="3484968" y="714224"/>
                </a:lnTo>
                <a:lnTo>
                  <a:pt x="3492445" y="707193"/>
                </a:lnTo>
                <a:lnTo>
                  <a:pt x="3510347" y="689728"/>
                </a:lnTo>
                <a:lnTo>
                  <a:pt x="3530061" y="669996"/>
                </a:lnTo>
                <a:lnTo>
                  <a:pt x="3568130" y="630984"/>
                </a:lnTo>
                <a:lnTo>
                  <a:pt x="3591923" y="606489"/>
                </a:lnTo>
                <a:lnTo>
                  <a:pt x="3594868" y="603540"/>
                </a:lnTo>
                <a:lnTo>
                  <a:pt x="3597588" y="600138"/>
                </a:lnTo>
                <a:lnTo>
                  <a:pt x="3600307" y="596736"/>
                </a:lnTo>
                <a:lnTo>
                  <a:pt x="3603026" y="593561"/>
                </a:lnTo>
                <a:lnTo>
                  <a:pt x="3605518" y="589932"/>
                </a:lnTo>
                <a:lnTo>
                  <a:pt x="3607784" y="586303"/>
                </a:lnTo>
                <a:lnTo>
                  <a:pt x="3609597" y="582901"/>
                </a:lnTo>
                <a:lnTo>
                  <a:pt x="3611637" y="579272"/>
                </a:lnTo>
                <a:lnTo>
                  <a:pt x="3613449" y="575869"/>
                </a:lnTo>
                <a:lnTo>
                  <a:pt x="3614582" y="572467"/>
                </a:lnTo>
                <a:lnTo>
                  <a:pt x="3615942" y="569292"/>
                </a:lnTo>
                <a:lnTo>
                  <a:pt x="3616622" y="565890"/>
                </a:lnTo>
                <a:lnTo>
                  <a:pt x="3617302" y="562941"/>
                </a:lnTo>
                <a:lnTo>
                  <a:pt x="3617528" y="559993"/>
                </a:lnTo>
                <a:lnTo>
                  <a:pt x="3617302" y="557498"/>
                </a:lnTo>
                <a:lnTo>
                  <a:pt x="3616848" y="555003"/>
                </a:lnTo>
                <a:lnTo>
                  <a:pt x="3616395" y="552735"/>
                </a:lnTo>
                <a:lnTo>
                  <a:pt x="3616169" y="550240"/>
                </a:lnTo>
                <a:lnTo>
                  <a:pt x="3616169" y="548425"/>
                </a:lnTo>
                <a:lnTo>
                  <a:pt x="3616395" y="546157"/>
                </a:lnTo>
                <a:lnTo>
                  <a:pt x="3616848" y="543889"/>
                </a:lnTo>
                <a:lnTo>
                  <a:pt x="3617302" y="541621"/>
                </a:lnTo>
                <a:lnTo>
                  <a:pt x="3619114" y="537539"/>
                </a:lnTo>
                <a:lnTo>
                  <a:pt x="3621380" y="533229"/>
                </a:lnTo>
                <a:lnTo>
                  <a:pt x="3623873" y="528693"/>
                </a:lnTo>
                <a:lnTo>
                  <a:pt x="3629311" y="519847"/>
                </a:lnTo>
                <a:lnTo>
                  <a:pt x="3636109" y="507146"/>
                </a:lnTo>
                <a:lnTo>
                  <a:pt x="3645400" y="489908"/>
                </a:lnTo>
                <a:lnTo>
                  <a:pt x="3655370" y="471310"/>
                </a:lnTo>
                <a:lnTo>
                  <a:pt x="3664208" y="454526"/>
                </a:lnTo>
                <a:lnTo>
                  <a:pt x="3666247" y="450897"/>
                </a:lnTo>
                <a:lnTo>
                  <a:pt x="3668286" y="447495"/>
                </a:lnTo>
                <a:lnTo>
                  <a:pt x="3672818" y="440917"/>
                </a:lnTo>
                <a:lnTo>
                  <a:pt x="3677124" y="434794"/>
                </a:lnTo>
                <a:lnTo>
                  <a:pt x="3680976" y="429350"/>
                </a:lnTo>
                <a:lnTo>
                  <a:pt x="3683922" y="424134"/>
                </a:lnTo>
                <a:lnTo>
                  <a:pt x="3685281" y="421865"/>
                </a:lnTo>
                <a:lnTo>
                  <a:pt x="3685961" y="419597"/>
                </a:lnTo>
                <a:lnTo>
                  <a:pt x="3686641" y="417329"/>
                </a:lnTo>
                <a:lnTo>
                  <a:pt x="3686641" y="415515"/>
                </a:lnTo>
                <a:lnTo>
                  <a:pt x="3686414" y="413700"/>
                </a:lnTo>
                <a:lnTo>
                  <a:pt x="3685735" y="411886"/>
                </a:lnTo>
                <a:lnTo>
                  <a:pt x="3683695" y="408257"/>
                </a:lnTo>
                <a:lnTo>
                  <a:pt x="3681882" y="403721"/>
                </a:lnTo>
                <a:lnTo>
                  <a:pt x="3679616" y="398958"/>
                </a:lnTo>
                <a:lnTo>
                  <a:pt x="3678257" y="396463"/>
                </a:lnTo>
                <a:lnTo>
                  <a:pt x="3676671" y="394421"/>
                </a:lnTo>
                <a:lnTo>
                  <a:pt x="3674858" y="392380"/>
                </a:lnTo>
                <a:lnTo>
                  <a:pt x="3672818" y="390339"/>
                </a:lnTo>
                <a:lnTo>
                  <a:pt x="3670552" y="388524"/>
                </a:lnTo>
                <a:lnTo>
                  <a:pt x="3667833" y="387163"/>
                </a:lnTo>
                <a:lnTo>
                  <a:pt x="3664888" y="386256"/>
                </a:lnTo>
                <a:lnTo>
                  <a:pt x="3661715" y="385349"/>
                </a:lnTo>
                <a:lnTo>
                  <a:pt x="3658090" y="384895"/>
                </a:lnTo>
                <a:lnTo>
                  <a:pt x="3653558" y="385122"/>
                </a:lnTo>
                <a:lnTo>
                  <a:pt x="3646986" y="386256"/>
                </a:lnTo>
                <a:lnTo>
                  <a:pt x="3639055" y="387617"/>
                </a:lnTo>
                <a:lnTo>
                  <a:pt x="3620474" y="391700"/>
                </a:lnTo>
                <a:lnTo>
                  <a:pt x="3600533" y="396009"/>
                </a:lnTo>
                <a:lnTo>
                  <a:pt x="3590563" y="398050"/>
                </a:lnTo>
                <a:lnTo>
                  <a:pt x="3581272" y="399638"/>
                </a:lnTo>
                <a:lnTo>
                  <a:pt x="3576740" y="400092"/>
                </a:lnTo>
                <a:lnTo>
                  <a:pt x="3573115" y="400318"/>
                </a:lnTo>
                <a:lnTo>
                  <a:pt x="3569716" y="400092"/>
                </a:lnTo>
                <a:lnTo>
                  <a:pt x="3566770" y="399638"/>
                </a:lnTo>
                <a:lnTo>
                  <a:pt x="3564504" y="398731"/>
                </a:lnTo>
                <a:lnTo>
                  <a:pt x="3562465" y="397824"/>
                </a:lnTo>
                <a:lnTo>
                  <a:pt x="3560878" y="396463"/>
                </a:lnTo>
                <a:lnTo>
                  <a:pt x="3559292" y="395102"/>
                </a:lnTo>
                <a:lnTo>
                  <a:pt x="3558386" y="393287"/>
                </a:lnTo>
                <a:lnTo>
                  <a:pt x="3557706" y="391700"/>
                </a:lnTo>
                <a:lnTo>
                  <a:pt x="3556800" y="389658"/>
                </a:lnTo>
                <a:lnTo>
                  <a:pt x="3556346" y="387390"/>
                </a:lnTo>
                <a:lnTo>
                  <a:pt x="3555667" y="383081"/>
                </a:lnTo>
                <a:lnTo>
                  <a:pt x="3555213" y="378545"/>
                </a:lnTo>
                <a:lnTo>
                  <a:pt x="3554534" y="373555"/>
                </a:lnTo>
                <a:lnTo>
                  <a:pt x="3553854" y="368111"/>
                </a:lnTo>
                <a:lnTo>
                  <a:pt x="3553401" y="361988"/>
                </a:lnTo>
                <a:lnTo>
                  <a:pt x="3552721" y="356317"/>
                </a:lnTo>
                <a:lnTo>
                  <a:pt x="3552268" y="353596"/>
                </a:lnTo>
                <a:lnTo>
                  <a:pt x="3551361" y="350874"/>
                </a:lnTo>
                <a:lnTo>
                  <a:pt x="3550681" y="348379"/>
                </a:lnTo>
                <a:lnTo>
                  <a:pt x="3549775" y="346564"/>
                </a:lnTo>
                <a:lnTo>
                  <a:pt x="3548415" y="344523"/>
                </a:lnTo>
                <a:lnTo>
                  <a:pt x="3547282" y="342709"/>
                </a:lnTo>
                <a:lnTo>
                  <a:pt x="3545470" y="341575"/>
                </a:lnTo>
                <a:lnTo>
                  <a:pt x="3543884" y="340441"/>
                </a:lnTo>
                <a:lnTo>
                  <a:pt x="3542071" y="339533"/>
                </a:lnTo>
                <a:lnTo>
                  <a:pt x="3540484" y="338853"/>
                </a:lnTo>
                <a:lnTo>
                  <a:pt x="3539352" y="337719"/>
                </a:lnTo>
                <a:lnTo>
                  <a:pt x="3538672" y="336585"/>
                </a:lnTo>
                <a:lnTo>
                  <a:pt x="3537992" y="335224"/>
                </a:lnTo>
                <a:lnTo>
                  <a:pt x="3537539" y="334090"/>
                </a:lnTo>
                <a:lnTo>
                  <a:pt x="3537539" y="332502"/>
                </a:lnTo>
                <a:lnTo>
                  <a:pt x="3537539" y="331141"/>
                </a:lnTo>
                <a:lnTo>
                  <a:pt x="3537765" y="328193"/>
                </a:lnTo>
                <a:lnTo>
                  <a:pt x="3538218" y="324791"/>
                </a:lnTo>
                <a:lnTo>
                  <a:pt x="3538898" y="321615"/>
                </a:lnTo>
                <a:lnTo>
                  <a:pt x="3539125" y="318440"/>
                </a:lnTo>
                <a:lnTo>
                  <a:pt x="3539125" y="314811"/>
                </a:lnTo>
                <a:lnTo>
                  <a:pt x="3538672" y="310275"/>
                </a:lnTo>
                <a:lnTo>
                  <a:pt x="3537312" y="299842"/>
                </a:lnTo>
                <a:lnTo>
                  <a:pt x="3536179" y="289635"/>
                </a:lnTo>
                <a:lnTo>
                  <a:pt x="3535499" y="285099"/>
                </a:lnTo>
                <a:lnTo>
                  <a:pt x="3535273" y="281243"/>
                </a:lnTo>
                <a:lnTo>
                  <a:pt x="3535046" y="278748"/>
                </a:lnTo>
                <a:lnTo>
                  <a:pt x="3534593" y="276707"/>
                </a:lnTo>
                <a:lnTo>
                  <a:pt x="3533913" y="275119"/>
                </a:lnTo>
                <a:lnTo>
                  <a:pt x="3532554" y="273758"/>
                </a:lnTo>
                <a:lnTo>
                  <a:pt x="3531421" y="272851"/>
                </a:lnTo>
                <a:lnTo>
                  <a:pt x="3530061" y="271717"/>
                </a:lnTo>
                <a:lnTo>
                  <a:pt x="3528475" y="271263"/>
                </a:lnTo>
                <a:lnTo>
                  <a:pt x="3526889" y="271037"/>
                </a:lnTo>
                <a:lnTo>
                  <a:pt x="3523490" y="270583"/>
                </a:lnTo>
                <a:lnTo>
                  <a:pt x="3519637" y="270583"/>
                </a:lnTo>
                <a:lnTo>
                  <a:pt x="3516238" y="270129"/>
                </a:lnTo>
                <a:lnTo>
                  <a:pt x="3514879" y="269903"/>
                </a:lnTo>
                <a:lnTo>
                  <a:pt x="3513293" y="269222"/>
                </a:lnTo>
                <a:lnTo>
                  <a:pt x="3511027" y="268315"/>
                </a:lnTo>
                <a:lnTo>
                  <a:pt x="3509440" y="267181"/>
                </a:lnTo>
                <a:lnTo>
                  <a:pt x="3507628" y="265820"/>
                </a:lnTo>
                <a:lnTo>
                  <a:pt x="3506721" y="263779"/>
                </a:lnTo>
                <a:lnTo>
                  <a:pt x="3505815" y="261964"/>
                </a:lnTo>
                <a:lnTo>
                  <a:pt x="3505588" y="259469"/>
                </a:lnTo>
                <a:lnTo>
                  <a:pt x="3505815" y="256748"/>
                </a:lnTo>
                <a:lnTo>
                  <a:pt x="3506948" y="253345"/>
                </a:lnTo>
                <a:lnTo>
                  <a:pt x="3508534" y="249717"/>
                </a:lnTo>
                <a:lnTo>
                  <a:pt x="3510800" y="245634"/>
                </a:lnTo>
                <a:lnTo>
                  <a:pt x="3513972" y="240871"/>
                </a:lnTo>
                <a:lnTo>
                  <a:pt x="3518051" y="235654"/>
                </a:lnTo>
                <a:lnTo>
                  <a:pt x="3523036" y="229757"/>
                </a:lnTo>
                <a:lnTo>
                  <a:pt x="3528701" y="223180"/>
                </a:lnTo>
                <a:lnTo>
                  <a:pt x="3535273" y="215922"/>
                </a:lnTo>
                <a:lnTo>
                  <a:pt x="3543204" y="207983"/>
                </a:lnTo>
                <a:lnTo>
                  <a:pt x="3544110" y="207076"/>
                </a:lnTo>
                <a:lnTo>
                  <a:pt x="3544563" y="205942"/>
                </a:lnTo>
                <a:lnTo>
                  <a:pt x="3544790" y="204581"/>
                </a:lnTo>
                <a:lnTo>
                  <a:pt x="3545016" y="203220"/>
                </a:lnTo>
                <a:lnTo>
                  <a:pt x="3544790" y="201406"/>
                </a:lnTo>
                <a:lnTo>
                  <a:pt x="3544790" y="199818"/>
                </a:lnTo>
                <a:lnTo>
                  <a:pt x="3543884" y="196189"/>
                </a:lnTo>
                <a:lnTo>
                  <a:pt x="3542524" y="192787"/>
                </a:lnTo>
                <a:lnTo>
                  <a:pt x="3541391" y="189158"/>
                </a:lnTo>
                <a:lnTo>
                  <a:pt x="3539125" y="183034"/>
                </a:lnTo>
                <a:lnTo>
                  <a:pt x="3538672" y="180086"/>
                </a:lnTo>
                <a:lnTo>
                  <a:pt x="3538218" y="176910"/>
                </a:lnTo>
                <a:lnTo>
                  <a:pt x="3538672" y="173055"/>
                </a:lnTo>
                <a:lnTo>
                  <a:pt x="3539352" y="168972"/>
                </a:lnTo>
                <a:lnTo>
                  <a:pt x="3540258" y="164663"/>
                </a:lnTo>
                <a:lnTo>
                  <a:pt x="3541618" y="160126"/>
                </a:lnTo>
                <a:lnTo>
                  <a:pt x="3544790" y="150600"/>
                </a:lnTo>
                <a:lnTo>
                  <a:pt x="3552041" y="130414"/>
                </a:lnTo>
                <a:lnTo>
                  <a:pt x="3555213" y="120661"/>
                </a:lnTo>
                <a:lnTo>
                  <a:pt x="3556573" y="116125"/>
                </a:lnTo>
                <a:lnTo>
                  <a:pt x="3557706" y="111589"/>
                </a:lnTo>
                <a:lnTo>
                  <a:pt x="3559292" y="103877"/>
                </a:lnTo>
                <a:lnTo>
                  <a:pt x="3560425" y="98661"/>
                </a:lnTo>
                <a:lnTo>
                  <a:pt x="3560652" y="96620"/>
                </a:lnTo>
                <a:lnTo>
                  <a:pt x="3560652" y="95259"/>
                </a:lnTo>
                <a:lnTo>
                  <a:pt x="3560425" y="93898"/>
                </a:lnTo>
                <a:lnTo>
                  <a:pt x="3560199" y="93217"/>
                </a:lnTo>
                <a:lnTo>
                  <a:pt x="3559745" y="92537"/>
                </a:lnTo>
                <a:lnTo>
                  <a:pt x="3558839" y="92310"/>
                </a:lnTo>
                <a:lnTo>
                  <a:pt x="3557933" y="92083"/>
                </a:lnTo>
                <a:lnTo>
                  <a:pt x="3556800" y="91857"/>
                </a:lnTo>
                <a:lnTo>
                  <a:pt x="3553854" y="91857"/>
                </a:lnTo>
                <a:lnTo>
                  <a:pt x="3550002" y="91403"/>
                </a:lnTo>
                <a:lnTo>
                  <a:pt x="3548642" y="91176"/>
                </a:lnTo>
                <a:lnTo>
                  <a:pt x="3547282" y="90722"/>
                </a:lnTo>
                <a:lnTo>
                  <a:pt x="3546149" y="90496"/>
                </a:lnTo>
                <a:lnTo>
                  <a:pt x="3545243" y="89815"/>
                </a:lnTo>
                <a:lnTo>
                  <a:pt x="3544337" y="88908"/>
                </a:lnTo>
                <a:lnTo>
                  <a:pt x="3543884" y="88001"/>
                </a:lnTo>
                <a:lnTo>
                  <a:pt x="3543430" y="86867"/>
                </a:lnTo>
                <a:lnTo>
                  <a:pt x="3543430" y="85279"/>
                </a:lnTo>
                <a:lnTo>
                  <a:pt x="3543884" y="83465"/>
                </a:lnTo>
                <a:lnTo>
                  <a:pt x="3544563" y="81650"/>
                </a:lnTo>
                <a:lnTo>
                  <a:pt x="3545696" y="79155"/>
                </a:lnTo>
                <a:lnTo>
                  <a:pt x="3547282" y="76660"/>
                </a:lnTo>
                <a:lnTo>
                  <a:pt x="3549322" y="73712"/>
                </a:lnTo>
                <a:lnTo>
                  <a:pt x="3552041" y="70083"/>
                </a:lnTo>
                <a:lnTo>
                  <a:pt x="3554987" y="66454"/>
                </a:lnTo>
                <a:lnTo>
                  <a:pt x="3558612" y="62371"/>
                </a:lnTo>
                <a:lnTo>
                  <a:pt x="3562691" y="58289"/>
                </a:lnTo>
                <a:lnTo>
                  <a:pt x="3566770" y="54433"/>
                </a:lnTo>
                <a:lnTo>
                  <a:pt x="3571529" y="50804"/>
                </a:lnTo>
                <a:lnTo>
                  <a:pt x="3576287" y="47402"/>
                </a:lnTo>
                <a:lnTo>
                  <a:pt x="3581499" y="44226"/>
                </a:lnTo>
                <a:lnTo>
                  <a:pt x="3586937" y="41051"/>
                </a:lnTo>
                <a:lnTo>
                  <a:pt x="3592829" y="38103"/>
                </a:lnTo>
                <a:lnTo>
                  <a:pt x="3598947" y="35381"/>
                </a:lnTo>
                <a:lnTo>
                  <a:pt x="3605518" y="32886"/>
                </a:lnTo>
                <a:lnTo>
                  <a:pt x="3612316" y="30164"/>
                </a:lnTo>
                <a:lnTo>
                  <a:pt x="3619794" y="27896"/>
                </a:lnTo>
                <a:lnTo>
                  <a:pt x="3627725" y="25628"/>
                </a:lnTo>
                <a:lnTo>
                  <a:pt x="3636109" y="23360"/>
                </a:lnTo>
                <a:lnTo>
                  <a:pt x="3644947" y="21092"/>
                </a:lnTo>
                <a:lnTo>
                  <a:pt x="3664208" y="16329"/>
                </a:lnTo>
                <a:lnTo>
                  <a:pt x="3674405" y="14287"/>
                </a:lnTo>
                <a:lnTo>
                  <a:pt x="3684148" y="12927"/>
                </a:lnTo>
                <a:lnTo>
                  <a:pt x="3694119" y="11566"/>
                </a:lnTo>
                <a:lnTo>
                  <a:pt x="3703863" y="11112"/>
                </a:lnTo>
                <a:lnTo>
                  <a:pt x="3713380" y="11112"/>
                </a:lnTo>
                <a:lnTo>
                  <a:pt x="3722897" y="11566"/>
                </a:lnTo>
                <a:lnTo>
                  <a:pt x="3731961" y="12927"/>
                </a:lnTo>
                <a:lnTo>
                  <a:pt x="3741251" y="14287"/>
                </a:lnTo>
                <a:lnTo>
                  <a:pt x="3750089" y="16556"/>
                </a:lnTo>
                <a:lnTo>
                  <a:pt x="3759153" y="19277"/>
                </a:lnTo>
                <a:lnTo>
                  <a:pt x="3767764" y="22453"/>
                </a:lnTo>
                <a:lnTo>
                  <a:pt x="3776148" y="26535"/>
                </a:lnTo>
                <a:lnTo>
                  <a:pt x="3784532" y="31071"/>
                </a:lnTo>
                <a:lnTo>
                  <a:pt x="3792689" y="35834"/>
                </a:lnTo>
                <a:lnTo>
                  <a:pt x="3800847" y="41731"/>
                </a:lnTo>
                <a:lnTo>
                  <a:pt x="3808778" y="47855"/>
                </a:lnTo>
                <a:lnTo>
                  <a:pt x="3812857" y="51258"/>
                </a:lnTo>
                <a:lnTo>
                  <a:pt x="3816256" y="54886"/>
                </a:lnTo>
                <a:lnTo>
                  <a:pt x="3819428" y="58289"/>
                </a:lnTo>
                <a:lnTo>
                  <a:pt x="3822827" y="61918"/>
                </a:lnTo>
                <a:lnTo>
                  <a:pt x="3825546" y="65773"/>
                </a:lnTo>
                <a:lnTo>
                  <a:pt x="3828039" y="69402"/>
                </a:lnTo>
                <a:lnTo>
                  <a:pt x="3830532" y="73031"/>
                </a:lnTo>
                <a:lnTo>
                  <a:pt x="3832344" y="77114"/>
                </a:lnTo>
                <a:lnTo>
                  <a:pt x="3834384" y="80743"/>
                </a:lnTo>
                <a:lnTo>
                  <a:pt x="3836196" y="84825"/>
                </a:lnTo>
                <a:lnTo>
                  <a:pt x="3837783" y="88681"/>
                </a:lnTo>
                <a:lnTo>
                  <a:pt x="3839142" y="92764"/>
                </a:lnTo>
                <a:lnTo>
                  <a:pt x="3840275" y="96620"/>
                </a:lnTo>
                <a:lnTo>
                  <a:pt x="3841408" y="100702"/>
                </a:lnTo>
                <a:lnTo>
                  <a:pt x="3842994" y="108640"/>
                </a:lnTo>
                <a:lnTo>
                  <a:pt x="3844354" y="116352"/>
                </a:lnTo>
                <a:lnTo>
                  <a:pt x="3845034" y="124064"/>
                </a:lnTo>
                <a:lnTo>
                  <a:pt x="3845487" y="131095"/>
                </a:lnTo>
                <a:lnTo>
                  <a:pt x="3845487" y="138126"/>
                </a:lnTo>
                <a:lnTo>
                  <a:pt x="3845487" y="144477"/>
                </a:lnTo>
                <a:lnTo>
                  <a:pt x="3845260" y="150827"/>
                </a:lnTo>
                <a:lnTo>
                  <a:pt x="3844581" y="161260"/>
                </a:lnTo>
                <a:lnTo>
                  <a:pt x="3845260" y="196416"/>
                </a:lnTo>
                <a:lnTo>
                  <a:pt x="3845714" y="225221"/>
                </a:lnTo>
                <a:lnTo>
                  <a:pt x="3845940" y="247675"/>
                </a:lnTo>
                <a:lnTo>
                  <a:pt x="3845940" y="261284"/>
                </a:lnTo>
                <a:lnTo>
                  <a:pt x="3846620" y="271263"/>
                </a:lnTo>
                <a:lnTo>
                  <a:pt x="3847526" y="280563"/>
                </a:lnTo>
                <a:lnTo>
                  <a:pt x="3849113" y="290996"/>
                </a:lnTo>
                <a:lnTo>
                  <a:pt x="3849339" y="292357"/>
                </a:lnTo>
                <a:lnTo>
                  <a:pt x="3850019" y="293718"/>
                </a:lnTo>
                <a:lnTo>
                  <a:pt x="3850699" y="294852"/>
                </a:lnTo>
                <a:lnTo>
                  <a:pt x="3851832" y="295759"/>
                </a:lnTo>
                <a:lnTo>
                  <a:pt x="3852965" y="296893"/>
                </a:lnTo>
                <a:lnTo>
                  <a:pt x="3854324" y="297573"/>
                </a:lnTo>
                <a:lnTo>
                  <a:pt x="3855911" y="298027"/>
                </a:lnTo>
                <a:lnTo>
                  <a:pt x="3857723" y="298934"/>
                </a:lnTo>
                <a:lnTo>
                  <a:pt x="3861349" y="299615"/>
                </a:lnTo>
                <a:lnTo>
                  <a:pt x="3865654" y="300068"/>
                </a:lnTo>
                <a:lnTo>
                  <a:pt x="3870640" y="300295"/>
                </a:lnTo>
                <a:lnTo>
                  <a:pt x="3875625" y="300295"/>
                </a:lnTo>
                <a:lnTo>
                  <a:pt x="3886502" y="300068"/>
                </a:lnTo>
                <a:lnTo>
                  <a:pt x="3897605" y="299842"/>
                </a:lnTo>
                <a:lnTo>
                  <a:pt x="3903270" y="299842"/>
                </a:lnTo>
                <a:lnTo>
                  <a:pt x="3908482" y="300068"/>
                </a:lnTo>
                <a:lnTo>
                  <a:pt x="3913693" y="300522"/>
                </a:lnTo>
                <a:lnTo>
                  <a:pt x="3918452" y="301656"/>
                </a:lnTo>
                <a:lnTo>
                  <a:pt x="3928649" y="303697"/>
                </a:lnTo>
                <a:lnTo>
                  <a:pt x="3940432" y="307099"/>
                </a:lnTo>
                <a:lnTo>
                  <a:pt x="3953348" y="310728"/>
                </a:lnTo>
                <a:lnTo>
                  <a:pt x="3959920" y="312997"/>
                </a:lnTo>
                <a:lnTo>
                  <a:pt x="3966718" y="315265"/>
                </a:lnTo>
                <a:lnTo>
                  <a:pt x="3973062" y="317760"/>
                </a:lnTo>
                <a:lnTo>
                  <a:pt x="3979407" y="320254"/>
                </a:lnTo>
                <a:lnTo>
                  <a:pt x="3985299" y="323203"/>
                </a:lnTo>
                <a:lnTo>
                  <a:pt x="3990737" y="325925"/>
                </a:lnTo>
                <a:lnTo>
                  <a:pt x="3995722" y="329100"/>
                </a:lnTo>
                <a:lnTo>
                  <a:pt x="4000028" y="332049"/>
                </a:lnTo>
                <a:lnTo>
                  <a:pt x="4002067" y="333863"/>
                </a:lnTo>
                <a:lnTo>
                  <a:pt x="4003880" y="335451"/>
                </a:lnTo>
                <a:lnTo>
                  <a:pt x="4005240" y="337265"/>
                </a:lnTo>
                <a:lnTo>
                  <a:pt x="4006826" y="339080"/>
                </a:lnTo>
                <a:lnTo>
                  <a:pt x="4012038" y="346111"/>
                </a:lnTo>
                <a:lnTo>
                  <a:pt x="4018156" y="353822"/>
                </a:lnTo>
                <a:lnTo>
                  <a:pt x="4032885" y="371287"/>
                </a:lnTo>
                <a:lnTo>
                  <a:pt x="4041269" y="381266"/>
                </a:lnTo>
                <a:lnTo>
                  <a:pt x="4050333" y="392607"/>
                </a:lnTo>
                <a:lnTo>
                  <a:pt x="4060303" y="405308"/>
                </a:lnTo>
                <a:lnTo>
                  <a:pt x="4070953" y="419371"/>
                </a:lnTo>
                <a:lnTo>
                  <a:pt x="4076618" y="427536"/>
                </a:lnTo>
                <a:lnTo>
                  <a:pt x="4082736" y="437062"/>
                </a:lnTo>
                <a:lnTo>
                  <a:pt x="4088855" y="447722"/>
                </a:lnTo>
                <a:lnTo>
                  <a:pt x="4094973" y="459289"/>
                </a:lnTo>
                <a:lnTo>
                  <a:pt x="4101544" y="471990"/>
                </a:lnTo>
                <a:lnTo>
                  <a:pt x="4107889" y="485372"/>
                </a:lnTo>
                <a:lnTo>
                  <a:pt x="4114007" y="499434"/>
                </a:lnTo>
                <a:lnTo>
                  <a:pt x="4120352" y="514404"/>
                </a:lnTo>
                <a:lnTo>
                  <a:pt x="4126470" y="529827"/>
                </a:lnTo>
                <a:lnTo>
                  <a:pt x="4132135" y="545704"/>
                </a:lnTo>
                <a:lnTo>
                  <a:pt x="4137800" y="561807"/>
                </a:lnTo>
                <a:lnTo>
                  <a:pt x="4143012" y="578138"/>
                </a:lnTo>
                <a:lnTo>
                  <a:pt x="4147770" y="594468"/>
                </a:lnTo>
                <a:lnTo>
                  <a:pt x="4152302" y="611025"/>
                </a:lnTo>
                <a:lnTo>
                  <a:pt x="4155928" y="627582"/>
                </a:lnTo>
                <a:lnTo>
                  <a:pt x="4159100" y="643686"/>
                </a:lnTo>
                <a:lnTo>
                  <a:pt x="4164992" y="674078"/>
                </a:lnTo>
                <a:lnTo>
                  <a:pt x="4167711" y="687914"/>
                </a:lnTo>
                <a:lnTo>
                  <a:pt x="4170657" y="701296"/>
                </a:lnTo>
                <a:lnTo>
                  <a:pt x="4173603" y="713997"/>
                </a:lnTo>
                <a:lnTo>
                  <a:pt x="4176549" y="726018"/>
                </a:lnTo>
                <a:lnTo>
                  <a:pt x="4179721" y="737358"/>
                </a:lnTo>
                <a:lnTo>
                  <a:pt x="4183120" y="748245"/>
                </a:lnTo>
                <a:lnTo>
                  <a:pt x="4186746" y="758678"/>
                </a:lnTo>
                <a:lnTo>
                  <a:pt x="4190371" y="768658"/>
                </a:lnTo>
                <a:lnTo>
                  <a:pt x="4194450" y="778184"/>
                </a:lnTo>
                <a:lnTo>
                  <a:pt x="4198529" y="787483"/>
                </a:lnTo>
                <a:lnTo>
                  <a:pt x="4203061" y="796329"/>
                </a:lnTo>
                <a:lnTo>
                  <a:pt x="4207819" y="805175"/>
                </a:lnTo>
                <a:lnTo>
                  <a:pt x="4213031" y="813567"/>
                </a:lnTo>
                <a:lnTo>
                  <a:pt x="4218696" y="821958"/>
                </a:lnTo>
                <a:lnTo>
                  <a:pt x="4221415" y="826268"/>
                </a:lnTo>
                <a:lnTo>
                  <a:pt x="4224134" y="830350"/>
                </a:lnTo>
                <a:lnTo>
                  <a:pt x="4226627" y="834887"/>
                </a:lnTo>
                <a:lnTo>
                  <a:pt x="4228893" y="839196"/>
                </a:lnTo>
                <a:lnTo>
                  <a:pt x="4230932" y="843959"/>
                </a:lnTo>
                <a:lnTo>
                  <a:pt x="4233198" y="848495"/>
                </a:lnTo>
                <a:lnTo>
                  <a:pt x="4237051" y="857795"/>
                </a:lnTo>
                <a:lnTo>
                  <a:pt x="4239996" y="867321"/>
                </a:lnTo>
                <a:lnTo>
                  <a:pt x="4242716" y="876620"/>
                </a:lnTo>
                <a:lnTo>
                  <a:pt x="4244982" y="885692"/>
                </a:lnTo>
                <a:lnTo>
                  <a:pt x="4246794" y="894084"/>
                </a:lnTo>
                <a:lnTo>
                  <a:pt x="4248380" y="902249"/>
                </a:lnTo>
                <a:lnTo>
                  <a:pt x="4249514" y="909734"/>
                </a:lnTo>
                <a:lnTo>
                  <a:pt x="4250646" y="916538"/>
                </a:lnTo>
                <a:lnTo>
                  <a:pt x="4251100" y="922209"/>
                </a:lnTo>
                <a:lnTo>
                  <a:pt x="4251780" y="930374"/>
                </a:lnTo>
                <a:lnTo>
                  <a:pt x="4252006" y="933322"/>
                </a:lnTo>
                <a:lnTo>
                  <a:pt x="4352843" y="927879"/>
                </a:lnTo>
                <a:lnTo>
                  <a:pt x="4374596" y="841464"/>
                </a:lnTo>
                <a:lnTo>
                  <a:pt x="4391138" y="776370"/>
                </a:lnTo>
                <a:lnTo>
                  <a:pt x="4397483" y="750513"/>
                </a:lnTo>
                <a:lnTo>
                  <a:pt x="4402015" y="734183"/>
                </a:lnTo>
                <a:lnTo>
                  <a:pt x="4404734" y="724430"/>
                </a:lnTo>
                <a:lnTo>
                  <a:pt x="4406094" y="720348"/>
                </a:lnTo>
                <a:lnTo>
                  <a:pt x="4407680" y="716492"/>
                </a:lnTo>
                <a:lnTo>
                  <a:pt x="4409493" y="713316"/>
                </a:lnTo>
                <a:lnTo>
                  <a:pt x="4411079" y="710368"/>
                </a:lnTo>
                <a:lnTo>
                  <a:pt x="4413345" y="707646"/>
                </a:lnTo>
                <a:lnTo>
                  <a:pt x="4415611" y="705151"/>
                </a:lnTo>
                <a:lnTo>
                  <a:pt x="4418103" y="702883"/>
                </a:lnTo>
                <a:lnTo>
                  <a:pt x="4421049" y="700842"/>
                </a:lnTo>
                <a:lnTo>
                  <a:pt x="4424448" y="699027"/>
                </a:lnTo>
                <a:lnTo>
                  <a:pt x="4428300" y="697213"/>
                </a:lnTo>
                <a:lnTo>
                  <a:pt x="4432379" y="695398"/>
                </a:lnTo>
                <a:lnTo>
                  <a:pt x="4437138" y="693811"/>
                </a:lnTo>
                <a:lnTo>
                  <a:pt x="4448468" y="689955"/>
                </a:lnTo>
                <a:lnTo>
                  <a:pt x="4451640" y="689048"/>
                </a:lnTo>
                <a:lnTo>
                  <a:pt x="4454586" y="688594"/>
                </a:lnTo>
                <a:lnTo>
                  <a:pt x="4457305" y="687914"/>
                </a:lnTo>
                <a:lnTo>
                  <a:pt x="4459798" y="687687"/>
                </a:lnTo>
                <a:lnTo>
                  <a:pt x="4462290" y="687460"/>
                </a:lnTo>
                <a:lnTo>
                  <a:pt x="4464330" y="687687"/>
                </a:lnTo>
                <a:lnTo>
                  <a:pt x="4466369" y="687914"/>
                </a:lnTo>
                <a:lnTo>
                  <a:pt x="4468408" y="688821"/>
                </a:lnTo>
                <a:lnTo>
                  <a:pt x="4470221" y="689501"/>
                </a:lnTo>
                <a:lnTo>
                  <a:pt x="4471807" y="690409"/>
                </a:lnTo>
                <a:lnTo>
                  <a:pt x="4473167" y="691769"/>
                </a:lnTo>
                <a:lnTo>
                  <a:pt x="4474300" y="693130"/>
                </a:lnTo>
                <a:lnTo>
                  <a:pt x="4475660" y="694718"/>
                </a:lnTo>
                <a:lnTo>
                  <a:pt x="4476566" y="696759"/>
                </a:lnTo>
                <a:lnTo>
                  <a:pt x="4477246" y="699027"/>
                </a:lnTo>
                <a:lnTo>
                  <a:pt x="4477699" y="701069"/>
                </a:lnTo>
                <a:lnTo>
                  <a:pt x="4478379" y="703790"/>
                </a:lnTo>
                <a:lnTo>
                  <a:pt x="4478832" y="706512"/>
                </a:lnTo>
                <a:lnTo>
                  <a:pt x="4478832" y="709914"/>
                </a:lnTo>
                <a:lnTo>
                  <a:pt x="4478832" y="713090"/>
                </a:lnTo>
                <a:lnTo>
                  <a:pt x="4478379" y="720574"/>
                </a:lnTo>
                <a:lnTo>
                  <a:pt x="4477246" y="728740"/>
                </a:lnTo>
                <a:lnTo>
                  <a:pt x="4475660" y="738039"/>
                </a:lnTo>
                <a:lnTo>
                  <a:pt x="4473167" y="748472"/>
                </a:lnTo>
                <a:lnTo>
                  <a:pt x="4470221" y="760266"/>
                </a:lnTo>
                <a:lnTo>
                  <a:pt x="4466369" y="772514"/>
                </a:lnTo>
                <a:lnTo>
                  <a:pt x="4462743" y="785669"/>
                </a:lnTo>
                <a:lnTo>
                  <a:pt x="4458891" y="799051"/>
                </a:lnTo>
                <a:lnTo>
                  <a:pt x="4452093" y="825134"/>
                </a:lnTo>
                <a:lnTo>
                  <a:pt x="4445748" y="849856"/>
                </a:lnTo>
                <a:lnTo>
                  <a:pt x="4440537" y="872537"/>
                </a:lnTo>
                <a:lnTo>
                  <a:pt x="4436458" y="891816"/>
                </a:lnTo>
                <a:lnTo>
                  <a:pt x="4433286" y="906785"/>
                </a:lnTo>
                <a:lnTo>
                  <a:pt x="4430566" y="920167"/>
                </a:lnTo>
                <a:lnTo>
                  <a:pt x="4433965" y="919940"/>
                </a:lnTo>
                <a:lnTo>
                  <a:pt x="4444842" y="919714"/>
                </a:lnTo>
                <a:lnTo>
                  <a:pt x="4463197" y="918806"/>
                </a:lnTo>
                <a:lnTo>
                  <a:pt x="4489935" y="917446"/>
                </a:lnTo>
                <a:lnTo>
                  <a:pt x="4497413" y="917219"/>
                </a:lnTo>
                <a:lnTo>
                  <a:pt x="4503758" y="917219"/>
                </a:lnTo>
                <a:lnTo>
                  <a:pt x="4509423" y="917446"/>
                </a:lnTo>
                <a:lnTo>
                  <a:pt x="4514408" y="917899"/>
                </a:lnTo>
                <a:lnTo>
                  <a:pt x="4518713" y="918806"/>
                </a:lnTo>
                <a:lnTo>
                  <a:pt x="4522112" y="920167"/>
                </a:lnTo>
                <a:lnTo>
                  <a:pt x="4523699" y="920621"/>
                </a:lnTo>
                <a:lnTo>
                  <a:pt x="4524832" y="921755"/>
                </a:lnTo>
                <a:lnTo>
                  <a:pt x="4525965" y="922435"/>
                </a:lnTo>
                <a:lnTo>
                  <a:pt x="4526871" y="923343"/>
                </a:lnTo>
                <a:lnTo>
                  <a:pt x="4527551" y="924477"/>
                </a:lnTo>
                <a:lnTo>
                  <a:pt x="4528004" y="925384"/>
                </a:lnTo>
                <a:lnTo>
                  <a:pt x="4528684" y="926518"/>
                </a:lnTo>
                <a:lnTo>
                  <a:pt x="4528910" y="927879"/>
                </a:lnTo>
                <a:lnTo>
                  <a:pt x="4529137" y="929013"/>
                </a:lnTo>
                <a:lnTo>
                  <a:pt x="4528910" y="930601"/>
                </a:lnTo>
                <a:lnTo>
                  <a:pt x="4528231" y="933549"/>
                </a:lnTo>
                <a:lnTo>
                  <a:pt x="4527324" y="936951"/>
                </a:lnTo>
                <a:lnTo>
                  <a:pt x="4525511" y="940580"/>
                </a:lnTo>
                <a:lnTo>
                  <a:pt x="4523699" y="944436"/>
                </a:lnTo>
                <a:lnTo>
                  <a:pt x="4520979" y="948745"/>
                </a:lnTo>
                <a:lnTo>
                  <a:pt x="4515314" y="957137"/>
                </a:lnTo>
                <a:lnTo>
                  <a:pt x="4512595" y="960766"/>
                </a:lnTo>
                <a:lnTo>
                  <a:pt x="4509650" y="964395"/>
                </a:lnTo>
                <a:lnTo>
                  <a:pt x="4506704" y="967571"/>
                </a:lnTo>
                <a:lnTo>
                  <a:pt x="4503984" y="970519"/>
                </a:lnTo>
                <a:lnTo>
                  <a:pt x="4501265" y="973241"/>
                </a:lnTo>
                <a:lnTo>
                  <a:pt x="4498320" y="975736"/>
                </a:lnTo>
                <a:lnTo>
                  <a:pt x="4495374" y="977777"/>
                </a:lnTo>
                <a:lnTo>
                  <a:pt x="4492428" y="979592"/>
                </a:lnTo>
                <a:lnTo>
                  <a:pt x="4489256" y="981179"/>
                </a:lnTo>
                <a:lnTo>
                  <a:pt x="4486083" y="982313"/>
                </a:lnTo>
                <a:lnTo>
                  <a:pt x="4482684" y="983447"/>
                </a:lnTo>
                <a:lnTo>
                  <a:pt x="4479285" y="984128"/>
                </a:lnTo>
                <a:lnTo>
                  <a:pt x="4475660" y="984581"/>
                </a:lnTo>
                <a:lnTo>
                  <a:pt x="4471581" y="984808"/>
                </a:lnTo>
                <a:lnTo>
                  <a:pt x="4407453" y="984808"/>
                </a:lnTo>
                <a:lnTo>
                  <a:pt x="4406094" y="987076"/>
                </a:lnTo>
                <a:lnTo>
                  <a:pt x="4404281" y="991159"/>
                </a:lnTo>
                <a:lnTo>
                  <a:pt x="4401335" y="997736"/>
                </a:lnTo>
                <a:lnTo>
                  <a:pt x="4396803" y="1007716"/>
                </a:lnTo>
                <a:lnTo>
                  <a:pt x="4390912" y="1021778"/>
                </a:lnTo>
                <a:lnTo>
                  <a:pt x="4383207" y="1040603"/>
                </a:lnTo>
                <a:lnTo>
                  <a:pt x="4373463" y="1065099"/>
                </a:lnTo>
                <a:lnTo>
                  <a:pt x="4368025" y="1079842"/>
                </a:lnTo>
                <a:lnTo>
                  <a:pt x="4361907" y="1096852"/>
                </a:lnTo>
                <a:lnTo>
                  <a:pt x="4347631" y="1136544"/>
                </a:lnTo>
                <a:lnTo>
                  <a:pt x="4339473" y="1158318"/>
                </a:lnTo>
                <a:lnTo>
                  <a:pt x="4330636" y="1180772"/>
                </a:lnTo>
                <a:lnTo>
                  <a:pt x="4325878" y="1192566"/>
                </a:lnTo>
                <a:lnTo>
                  <a:pt x="4321119" y="1204134"/>
                </a:lnTo>
                <a:lnTo>
                  <a:pt x="4315907" y="1215701"/>
                </a:lnTo>
                <a:lnTo>
                  <a:pt x="4310922" y="1227495"/>
                </a:lnTo>
                <a:lnTo>
                  <a:pt x="4305257" y="1239062"/>
                </a:lnTo>
                <a:lnTo>
                  <a:pt x="4299592" y="1250856"/>
                </a:lnTo>
                <a:lnTo>
                  <a:pt x="4293700" y="1262197"/>
                </a:lnTo>
                <a:lnTo>
                  <a:pt x="4287582" y="1273311"/>
                </a:lnTo>
                <a:lnTo>
                  <a:pt x="4281237" y="1284198"/>
                </a:lnTo>
                <a:lnTo>
                  <a:pt x="4274666" y="1295084"/>
                </a:lnTo>
                <a:lnTo>
                  <a:pt x="4267868" y="1305518"/>
                </a:lnTo>
                <a:lnTo>
                  <a:pt x="4260844" y="1315724"/>
                </a:lnTo>
                <a:lnTo>
                  <a:pt x="4253592" y="1325477"/>
                </a:lnTo>
                <a:lnTo>
                  <a:pt x="4246114" y="1334776"/>
                </a:lnTo>
                <a:lnTo>
                  <a:pt x="4238410" y="1343622"/>
                </a:lnTo>
                <a:lnTo>
                  <a:pt x="4230253" y="1352014"/>
                </a:lnTo>
                <a:lnTo>
                  <a:pt x="4226400" y="1355870"/>
                </a:lnTo>
                <a:lnTo>
                  <a:pt x="4222095" y="1359725"/>
                </a:lnTo>
                <a:lnTo>
                  <a:pt x="4218016" y="1363127"/>
                </a:lnTo>
                <a:lnTo>
                  <a:pt x="4213711" y="1366756"/>
                </a:lnTo>
                <a:lnTo>
                  <a:pt x="4209179" y="1370159"/>
                </a:lnTo>
                <a:lnTo>
                  <a:pt x="4204874" y="1373334"/>
                </a:lnTo>
                <a:lnTo>
                  <a:pt x="4200342" y="1376282"/>
                </a:lnTo>
                <a:lnTo>
                  <a:pt x="4195810" y="1379004"/>
                </a:lnTo>
                <a:lnTo>
                  <a:pt x="4190598" y="1381953"/>
                </a:lnTo>
                <a:lnTo>
                  <a:pt x="4185613" y="1384674"/>
                </a:lnTo>
                <a:lnTo>
                  <a:pt x="4180854" y="1387169"/>
                </a:lnTo>
                <a:lnTo>
                  <a:pt x="4176095" y="1389437"/>
                </a:lnTo>
                <a:lnTo>
                  <a:pt x="4171337" y="1391479"/>
                </a:lnTo>
                <a:lnTo>
                  <a:pt x="4166805" y="1392840"/>
                </a:lnTo>
                <a:lnTo>
                  <a:pt x="4162499" y="1394427"/>
                </a:lnTo>
                <a:lnTo>
                  <a:pt x="4157967" y="1395561"/>
                </a:lnTo>
                <a:lnTo>
                  <a:pt x="4153435" y="1396695"/>
                </a:lnTo>
                <a:lnTo>
                  <a:pt x="4149130" y="1397376"/>
                </a:lnTo>
                <a:lnTo>
                  <a:pt x="4144598" y="1397829"/>
                </a:lnTo>
                <a:lnTo>
                  <a:pt x="4140066" y="1398283"/>
                </a:lnTo>
                <a:lnTo>
                  <a:pt x="4135761" y="1398283"/>
                </a:lnTo>
                <a:lnTo>
                  <a:pt x="4131229" y="1398283"/>
                </a:lnTo>
                <a:lnTo>
                  <a:pt x="4126470" y="1398056"/>
                </a:lnTo>
                <a:lnTo>
                  <a:pt x="4121485" y="1397603"/>
                </a:lnTo>
                <a:lnTo>
                  <a:pt x="4099731" y="1395335"/>
                </a:lnTo>
                <a:lnTo>
                  <a:pt x="4074806" y="1392840"/>
                </a:lnTo>
                <a:lnTo>
                  <a:pt x="4027220" y="1388530"/>
                </a:lnTo>
                <a:lnTo>
                  <a:pt x="4022688" y="1387850"/>
                </a:lnTo>
                <a:lnTo>
                  <a:pt x="4019289" y="1387850"/>
                </a:lnTo>
                <a:lnTo>
                  <a:pt x="4016796" y="1388303"/>
                </a:lnTo>
                <a:lnTo>
                  <a:pt x="4014983" y="1388530"/>
                </a:lnTo>
                <a:lnTo>
                  <a:pt x="4014077" y="1389211"/>
                </a:lnTo>
                <a:lnTo>
                  <a:pt x="4013850" y="1389664"/>
                </a:lnTo>
                <a:lnTo>
                  <a:pt x="4013850" y="1390118"/>
                </a:lnTo>
                <a:lnTo>
                  <a:pt x="4014077" y="1391252"/>
                </a:lnTo>
                <a:lnTo>
                  <a:pt x="4014757" y="1392386"/>
                </a:lnTo>
                <a:lnTo>
                  <a:pt x="4015663" y="1393747"/>
                </a:lnTo>
                <a:lnTo>
                  <a:pt x="4017023" y="1394881"/>
                </a:lnTo>
                <a:lnTo>
                  <a:pt x="4020195" y="1397829"/>
                </a:lnTo>
                <a:lnTo>
                  <a:pt x="4023594" y="1400551"/>
                </a:lnTo>
                <a:lnTo>
                  <a:pt x="4026313" y="1403273"/>
                </a:lnTo>
                <a:lnTo>
                  <a:pt x="4027220" y="1404634"/>
                </a:lnTo>
                <a:lnTo>
                  <a:pt x="4027900" y="1406221"/>
                </a:lnTo>
                <a:lnTo>
                  <a:pt x="4028353" y="1408490"/>
                </a:lnTo>
                <a:lnTo>
                  <a:pt x="4028579" y="1410758"/>
                </a:lnTo>
                <a:lnTo>
                  <a:pt x="4028579" y="1413253"/>
                </a:lnTo>
                <a:lnTo>
                  <a:pt x="4028353" y="1415974"/>
                </a:lnTo>
                <a:lnTo>
                  <a:pt x="4027673" y="1421418"/>
                </a:lnTo>
                <a:lnTo>
                  <a:pt x="4026313" y="1426861"/>
                </a:lnTo>
                <a:lnTo>
                  <a:pt x="4024727" y="1432078"/>
                </a:lnTo>
                <a:lnTo>
                  <a:pt x="4023594" y="1434346"/>
                </a:lnTo>
                <a:lnTo>
                  <a:pt x="4022688" y="1436387"/>
                </a:lnTo>
                <a:lnTo>
                  <a:pt x="4021781" y="1437975"/>
                </a:lnTo>
                <a:lnTo>
                  <a:pt x="4020648" y="1439336"/>
                </a:lnTo>
                <a:lnTo>
                  <a:pt x="4018156" y="1441604"/>
                </a:lnTo>
                <a:lnTo>
                  <a:pt x="4015210" y="1443645"/>
                </a:lnTo>
                <a:lnTo>
                  <a:pt x="4012038" y="1445460"/>
                </a:lnTo>
                <a:lnTo>
                  <a:pt x="4008865" y="1447274"/>
                </a:lnTo>
                <a:lnTo>
                  <a:pt x="4003427" y="1449769"/>
                </a:lnTo>
                <a:lnTo>
                  <a:pt x="4001161" y="1450449"/>
                </a:lnTo>
                <a:lnTo>
                  <a:pt x="3999121" y="1573380"/>
                </a:lnTo>
                <a:lnTo>
                  <a:pt x="4012264" y="1573380"/>
                </a:lnTo>
                <a:lnTo>
                  <a:pt x="4011131" y="1772066"/>
                </a:lnTo>
                <a:lnTo>
                  <a:pt x="4011358" y="1776602"/>
                </a:lnTo>
                <a:lnTo>
                  <a:pt x="4011358" y="1780005"/>
                </a:lnTo>
                <a:lnTo>
                  <a:pt x="4011811" y="1782499"/>
                </a:lnTo>
                <a:lnTo>
                  <a:pt x="4012264" y="1784314"/>
                </a:lnTo>
                <a:lnTo>
                  <a:pt x="4012491" y="1785221"/>
                </a:lnTo>
                <a:lnTo>
                  <a:pt x="4012944" y="1786128"/>
                </a:lnTo>
                <a:lnTo>
                  <a:pt x="4013170" y="1786582"/>
                </a:lnTo>
                <a:lnTo>
                  <a:pt x="4020875" y="1787262"/>
                </a:lnTo>
                <a:lnTo>
                  <a:pt x="4041495" y="1789757"/>
                </a:lnTo>
                <a:lnTo>
                  <a:pt x="4050106" y="1790665"/>
                </a:lnTo>
                <a:lnTo>
                  <a:pt x="4062569" y="1792706"/>
                </a:lnTo>
                <a:lnTo>
                  <a:pt x="4078884" y="1795201"/>
                </a:lnTo>
                <a:lnTo>
                  <a:pt x="4098825" y="1798830"/>
                </a:lnTo>
                <a:lnTo>
                  <a:pt x="4121712" y="1803366"/>
                </a:lnTo>
                <a:lnTo>
                  <a:pt x="4147770" y="1809036"/>
                </a:lnTo>
                <a:lnTo>
                  <a:pt x="4161820" y="1812212"/>
                </a:lnTo>
                <a:lnTo>
                  <a:pt x="4176775" y="1816067"/>
                </a:lnTo>
                <a:lnTo>
                  <a:pt x="4192184" y="1819696"/>
                </a:lnTo>
                <a:lnTo>
                  <a:pt x="4208272" y="1824233"/>
                </a:lnTo>
                <a:lnTo>
                  <a:pt x="4216430" y="1826501"/>
                </a:lnTo>
                <a:lnTo>
                  <a:pt x="4224588" y="1828996"/>
                </a:lnTo>
                <a:lnTo>
                  <a:pt x="4232745" y="1831944"/>
                </a:lnTo>
                <a:lnTo>
                  <a:pt x="4240903" y="1834893"/>
                </a:lnTo>
                <a:lnTo>
                  <a:pt x="4249060" y="1838068"/>
                </a:lnTo>
                <a:lnTo>
                  <a:pt x="4257218" y="1841243"/>
                </a:lnTo>
                <a:lnTo>
                  <a:pt x="4265149" y="1844872"/>
                </a:lnTo>
                <a:lnTo>
                  <a:pt x="4273080" y="1848501"/>
                </a:lnTo>
                <a:lnTo>
                  <a:pt x="4288715" y="1855986"/>
                </a:lnTo>
                <a:lnTo>
                  <a:pt x="4303897" y="1863924"/>
                </a:lnTo>
                <a:lnTo>
                  <a:pt x="4318173" y="1871863"/>
                </a:lnTo>
                <a:lnTo>
                  <a:pt x="4332222" y="1879801"/>
                </a:lnTo>
                <a:lnTo>
                  <a:pt x="4344912" y="1887513"/>
                </a:lnTo>
                <a:lnTo>
                  <a:pt x="4356922" y="1894997"/>
                </a:lnTo>
                <a:lnTo>
                  <a:pt x="4367798" y="1901802"/>
                </a:lnTo>
                <a:lnTo>
                  <a:pt x="4377542" y="1908379"/>
                </a:lnTo>
                <a:lnTo>
                  <a:pt x="4392724" y="1918586"/>
                </a:lnTo>
                <a:lnTo>
                  <a:pt x="4401788" y="1924709"/>
                </a:lnTo>
                <a:lnTo>
                  <a:pt x="4406094" y="1927658"/>
                </a:lnTo>
                <a:lnTo>
                  <a:pt x="4409719" y="1930833"/>
                </a:lnTo>
                <a:lnTo>
                  <a:pt x="4412665" y="1933555"/>
                </a:lnTo>
                <a:lnTo>
                  <a:pt x="4414704" y="1936277"/>
                </a:lnTo>
                <a:lnTo>
                  <a:pt x="4416064" y="1938545"/>
                </a:lnTo>
                <a:lnTo>
                  <a:pt x="4416291" y="1939225"/>
                </a:lnTo>
                <a:lnTo>
                  <a:pt x="4416517" y="1940359"/>
                </a:lnTo>
                <a:lnTo>
                  <a:pt x="4416291" y="1940813"/>
                </a:lnTo>
                <a:lnTo>
                  <a:pt x="4416064" y="1941267"/>
                </a:lnTo>
                <a:lnTo>
                  <a:pt x="4415611" y="1941493"/>
                </a:lnTo>
                <a:lnTo>
                  <a:pt x="4414931" y="1941720"/>
                </a:lnTo>
                <a:lnTo>
                  <a:pt x="4413118" y="1941720"/>
                </a:lnTo>
                <a:lnTo>
                  <a:pt x="4410852" y="1942174"/>
                </a:lnTo>
                <a:lnTo>
                  <a:pt x="4408586" y="1942854"/>
                </a:lnTo>
                <a:lnTo>
                  <a:pt x="4407227" y="1943535"/>
                </a:lnTo>
                <a:lnTo>
                  <a:pt x="4406773" y="1943988"/>
                </a:lnTo>
                <a:lnTo>
                  <a:pt x="4406094" y="1944669"/>
                </a:lnTo>
                <a:lnTo>
                  <a:pt x="4406094" y="1945349"/>
                </a:lnTo>
                <a:lnTo>
                  <a:pt x="4406547" y="1946030"/>
                </a:lnTo>
                <a:lnTo>
                  <a:pt x="4407227" y="1946710"/>
                </a:lnTo>
                <a:lnTo>
                  <a:pt x="4408360" y="1947844"/>
                </a:lnTo>
                <a:lnTo>
                  <a:pt x="4409946" y="1948751"/>
                </a:lnTo>
                <a:lnTo>
                  <a:pt x="4411985" y="1949659"/>
                </a:lnTo>
                <a:lnTo>
                  <a:pt x="4414478" y="1951019"/>
                </a:lnTo>
                <a:lnTo>
                  <a:pt x="4416517" y="1952153"/>
                </a:lnTo>
                <a:lnTo>
                  <a:pt x="4418783" y="1953968"/>
                </a:lnTo>
                <a:lnTo>
                  <a:pt x="4421049" y="1955782"/>
                </a:lnTo>
                <a:lnTo>
                  <a:pt x="4425581" y="1959638"/>
                </a:lnTo>
                <a:lnTo>
                  <a:pt x="4429433" y="1964174"/>
                </a:lnTo>
                <a:lnTo>
                  <a:pt x="4433286" y="1969164"/>
                </a:lnTo>
                <a:lnTo>
                  <a:pt x="4436684" y="1973927"/>
                </a:lnTo>
                <a:lnTo>
                  <a:pt x="4439630" y="1979144"/>
                </a:lnTo>
                <a:lnTo>
                  <a:pt x="4441896" y="1984360"/>
                </a:lnTo>
                <a:lnTo>
                  <a:pt x="4442576" y="1987082"/>
                </a:lnTo>
                <a:lnTo>
                  <a:pt x="4443256" y="1990484"/>
                </a:lnTo>
                <a:lnTo>
                  <a:pt x="4443936" y="1993660"/>
                </a:lnTo>
                <a:lnTo>
                  <a:pt x="4443936" y="1997289"/>
                </a:lnTo>
                <a:lnTo>
                  <a:pt x="4443936" y="2000918"/>
                </a:lnTo>
                <a:lnTo>
                  <a:pt x="4443709" y="2004773"/>
                </a:lnTo>
                <a:lnTo>
                  <a:pt x="4443029" y="2008402"/>
                </a:lnTo>
                <a:lnTo>
                  <a:pt x="4442350" y="2012258"/>
                </a:lnTo>
                <a:lnTo>
                  <a:pt x="4441443" y="2015887"/>
                </a:lnTo>
                <a:lnTo>
                  <a:pt x="4440310" y="2019743"/>
                </a:lnTo>
                <a:lnTo>
                  <a:pt x="4438950" y="2023145"/>
                </a:lnTo>
                <a:lnTo>
                  <a:pt x="4437364" y="2026094"/>
                </a:lnTo>
                <a:lnTo>
                  <a:pt x="4435778" y="2029042"/>
                </a:lnTo>
                <a:lnTo>
                  <a:pt x="4433739" y="2031537"/>
                </a:lnTo>
                <a:lnTo>
                  <a:pt x="4431473" y="2033578"/>
                </a:lnTo>
                <a:lnTo>
                  <a:pt x="4429207" y="2035393"/>
                </a:lnTo>
                <a:lnTo>
                  <a:pt x="4426034" y="2036527"/>
                </a:lnTo>
                <a:lnTo>
                  <a:pt x="4422635" y="2037888"/>
                </a:lnTo>
                <a:lnTo>
                  <a:pt x="4419010" y="2038568"/>
                </a:lnTo>
                <a:lnTo>
                  <a:pt x="4415837" y="2039022"/>
                </a:lnTo>
                <a:lnTo>
                  <a:pt x="4412438" y="2039249"/>
                </a:lnTo>
                <a:lnTo>
                  <a:pt x="4409493" y="2039249"/>
                </a:lnTo>
                <a:lnTo>
                  <a:pt x="4404507" y="2039249"/>
                </a:lnTo>
                <a:lnTo>
                  <a:pt x="4402695" y="2038795"/>
                </a:lnTo>
                <a:lnTo>
                  <a:pt x="4400655" y="2038114"/>
                </a:lnTo>
                <a:lnTo>
                  <a:pt x="4399069" y="2036754"/>
                </a:lnTo>
                <a:lnTo>
                  <a:pt x="4397256" y="2035393"/>
                </a:lnTo>
                <a:lnTo>
                  <a:pt x="4395897" y="2033805"/>
                </a:lnTo>
                <a:lnTo>
                  <a:pt x="4394764" y="2032217"/>
                </a:lnTo>
                <a:lnTo>
                  <a:pt x="4393857" y="2030857"/>
                </a:lnTo>
                <a:lnTo>
                  <a:pt x="4393631" y="2029496"/>
                </a:lnTo>
                <a:lnTo>
                  <a:pt x="4393178" y="2027454"/>
                </a:lnTo>
                <a:lnTo>
                  <a:pt x="4392271" y="2025413"/>
                </a:lnTo>
                <a:lnTo>
                  <a:pt x="4391818" y="2024733"/>
                </a:lnTo>
                <a:lnTo>
                  <a:pt x="4391138" y="2023825"/>
                </a:lnTo>
                <a:lnTo>
                  <a:pt x="4390458" y="2023599"/>
                </a:lnTo>
                <a:lnTo>
                  <a:pt x="4389552" y="2023372"/>
                </a:lnTo>
                <a:lnTo>
                  <a:pt x="4388646" y="2023599"/>
                </a:lnTo>
                <a:lnTo>
                  <a:pt x="4387966" y="2024052"/>
                </a:lnTo>
                <a:lnTo>
                  <a:pt x="4387059" y="2024733"/>
                </a:lnTo>
                <a:lnTo>
                  <a:pt x="4386606" y="2025413"/>
                </a:lnTo>
                <a:lnTo>
                  <a:pt x="4385473" y="2027681"/>
                </a:lnTo>
                <a:lnTo>
                  <a:pt x="4384567" y="2030176"/>
                </a:lnTo>
                <a:lnTo>
                  <a:pt x="4384114" y="2031537"/>
                </a:lnTo>
                <a:lnTo>
                  <a:pt x="4383434" y="2032898"/>
                </a:lnTo>
                <a:lnTo>
                  <a:pt x="4381848" y="2034712"/>
                </a:lnTo>
                <a:lnTo>
                  <a:pt x="4380261" y="2036300"/>
                </a:lnTo>
                <a:lnTo>
                  <a:pt x="4379355" y="2036754"/>
                </a:lnTo>
                <a:lnTo>
                  <a:pt x="4378902" y="2036754"/>
                </a:lnTo>
                <a:lnTo>
                  <a:pt x="4367118" y="2036527"/>
                </a:lnTo>
                <a:lnTo>
                  <a:pt x="4365986" y="2036527"/>
                </a:lnTo>
                <a:lnTo>
                  <a:pt x="4363266" y="2036300"/>
                </a:lnTo>
                <a:lnTo>
                  <a:pt x="4359414" y="2035846"/>
                </a:lnTo>
                <a:lnTo>
                  <a:pt x="4357148" y="2034939"/>
                </a:lnTo>
                <a:lnTo>
                  <a:pt x="4354656" y="2034259"/>
                </a:lnTo>
                <a:lnTo>
                  <a:pt x="4352163" y="2033578"/>
                </a:lnTo>
                <a:lnTo>
                  <a:pt x="4349897" y="2032217"/>
                </a:lnTo>
                <a:lnTo>
                  <a:pt x="4347404" y="2030857"/>
                </a:lnTo>
                <a:lnTo>
                  <a:pt x="4344912" y="2028815"/>
                </a:lnTo>
                <a:lnTo>
                  <a:pt x="4343099" y="2026774"/>
                </a:lnTo>
                <a:lnTo>
                  <a:pt x="4341060" y="2024279"/>
                </a:lnTo>
                <a:lnTo>
                  <a:pt x="4339247" y="2021331"/>
                </a:lnTo>
                <a:lnTo>
                  <a:pt x="4338114" y="2018155"/>
                </a:lnTo>
                <a:lnTo>
                  <a:pt x="4336528" y="2012712"/>
                </a:lnTo>
                <a:lnTo>
                  <a:pt x="4335621" y="2006361"/>
                </a:lnTo>
                <a:lnTo>
                  <a:pt x="4334942" y="1998876"/>
                </a:lnTo>
                <a:lnTo>
                  <a:pt x="4334942" y="1995021"/>
                </a:lnTo>
                <a:lnTo>
                  <a:pt x="4334942" y="1991392"/>
                </a:lnTo>
                <a:lnTo>
                  <a:pt x="4335168" y="1987536"/>
                </a:lnTo>
                <a:lnTo>
                  <a:pt x="4335395" y="1983680"/>
                </a:lnTo>
                <a:lnTo>
                  <a:pt x="4336074" y="1980278"/>
                </a:lnTo>
                <a:lnTo>
                  <a:pt x="4336754" y="1976649"/>
                </a:lnTo>
                <a:lnTo>
                  <a:pt x="4337661" y="1973474"/>
                </a:lnTo>
                <a:lnTo>
                  <a:pt x="4338794" y="1970525"/>
                </a:lnTo>
                <a:lnTo>
                  <a:pt x="4340380" y="1967803"/>
                </a:lnTo>
                <a:lnTo>
                  <a:pt x="4341966" y="1965308"/>
                </a:lnTo>
                <a:lnTo>
                  <a:pt x="4344232" y="1962587"/>
                </a:lnTo>
                <a:lnTo>
                  <a:pt x="4346271" y="1959865"/>
                </a:lnTo>
                <a:lnTo>
                  <a:pt x="4348084" y="1957143"/>
                </a:lnTo>
                <a:lnTo>
                  <a:pt x="4349217" y="1954648"/>
                </a:lnTo>
                <a:lnTo>
                  <a:pt x="4350124" y="1952153"/>
                </a:lnTo>
                <a:lnTo>
                  <a:pt x="4351030" y="1949659"/>
                </a:lnTo>
                <a:lnTo>
                  <a:pt x="4351483" y="1947164"/>
                </a:lnTo>
                <a:lnTo>
                  <a:pt x="4351710" y="1945122"/>
                </a:lnTo>
                <a:lnTo>
                  <a:pt x="4351483" y="1942854"/>
                </a:lnTo>
                <a:lnTo>
                  <a:pt x="4351257" y="1940813"/>
                </a:lnTo>
                <a:lnTo>
                  <a:pt x="4350350" y="1938772"/>
                </a:lnTo>
                <a:lnTo>
                  <a:pt x="4349670" y="1936730"/>
                </a:lnTo>
                <a:lnTo>
                  <a:pt x="4348537" y="1935143"/>
                </a:lnTo>
                <a:lnTo>
                  <a:pt x="4347178" y="1933328"/>
                </a:lnTo>
                <a:lnTo>
                  <a:pt x="4345818" y="1931967"/>
                </a:lnTo>
                <a:lnTo>
                  <a:pt x="4344005" y="1930380"/>
                </a:lnTo>
                <a:lnTo>
                  <a:pt x="4338794" y="1927204"/>
                </a:lnTo>
                <a:lnTo>
                  <a:pt x="4331089" y="1922441"/>
                </a:lnTo>
                <a:lnTo>
                  <a:pt x="4320892" y="1916544"/>
                </a:lnTo>
                <a:lnTo>
                  <a:pt x="4308429" y="1909513"/>
                </a:lnTo>
                <a:lnTo>
                  <a:pt x="4293474" y="1901802"/>
                </a:lnTo>
                <a:lnTo>
                  <a:pt x="4276932" y="1893183"/>
                </a:lnTo>
                <a:lnTo>
                  <a:pt x="4258578" y="1884110"/>
                </a:lnTo>
                <a:lnTo>
                  <a:pt x="4238410" y="1874131"/>
                </a:lnTo>
                <a:lnTo>
                  <a:pt x="4227760" y="1869141"/>
                </a:lnTo>
                <a:lnTo>
                  <a:pt x="4216430" y="1864378"/>
                </a:lnTo>
                <a:lnTo>
                  <a:pt x="4204874" y="1859842"/>
                </a:lnTo>
                <a:lnTo>
                  <a:pt x="4192637" y="1855759"/>
                </a:lnTo>
                <a:lnTo>
                  <a:pt x="4180401" y="1851903"/>
                </a:lnTo>
                <a:lnTo>
                  <a:pt x="4168164" y="1848274"/>
                </a:lnTo>
                <a:lnTo>
                  <a:pt x="4155928" y="1844872"/>
                </a:lnTo>
                <a:lnTo>
                  <a:pt x="4144145" y="1841924"/>
                </a:lnTo>
                <a:lnTo>
                  <a:pt x="4132362" y="1839202"/>
                </a:lnTo>
                <a:lnTo>
                  <a:pt x="4121258" y="1836480"/>
                </a:lnTo>
                <a:lnTo>
                  <a:pt x="4101318" y="1832398"/>
                </a:lnTo>
                <a:lnTo>
                  <a:pt x="4084776" y="1829449"/>
                </a:lnTo>
                <a:lnTo>
                  <a:pt x="4078431" y="1828769"/>
                </a:lnTo>
                <a:lnTo>
                  <a:pt x="4073446" y="1827861"/>
                </a:lnTo>
                <a:lnTo>
                  <a:pt x="4069594" y="1827635"/>
                </a:lnTo>
                <a:lnTo>
                  <a:pt x="4065968" y="1827635"/>
                </a:lnTo>
                <a:lnTo>
                  <a:pt x="4063249" y="1827635"/>
                </a:lnTo>
                <a:lnTo>
                  <a:pt x="4060983" y="1828088"/>
                </a:lnTo>
                <a:lnTo>
                  <a:pt x="4059397" y="1828769"/>
                </a:lnTo>
                <a:lnTo>
                  <a:pt x="4057811" y="1829222"/>
                </a:lnTo>
                <a:lnTo>
                  <a:pt x="4056904" y="1829903"/>
                </a:lnTo>
                <a:lnTo>
                  <a:pt x="4056451" y="1830583"/>
                </a:lnTo>
                <a:lnTo>
                  <a:pt x="4055771" y="1831490"/>
                </a:lnTo>
                <a:lnTo>
                  <a:pt x="4055771" y="1832171"/>
                </a:lnTo>
                <a:lnTo>
                  <a:pt x="4056224" y="1833759"/>
                </a:lnTo>
                <a:lnTo>
                  <a:pt x="4056451" y="1834666"/>
                </a:lnTo>
                <a:lnTo>
                  <a:pt x="4056678" y="1835119"/>
                </a:lnTo>
                <a:lnTo>
                  <a:pt x="4065288" y="1843285"/>
                </a:lnTo>
                <a:lnTo>
                  <a:pt x="4079111" y="1856213"/>
                </a:lnTo>
                <a:lnTo>
                  <a:pt x="4102224" y="1877079"/>
                </a:lnTo>
                <a:lnTo>
                  <a:pt x="4105623" y="1880481"/>
                </a:lnTo>
                <a:lnTo>
                  <a:pt x="4109249" y="1883657"/>
                </a:lnTo>
                <a:lnTo>
                  <a:pt x="4112648" y="1887513"/>
                </a:lnTo>
                <a:lnTo>
                  <a:pt x="4115820" y="1891142"/>
                </a:lnTo>
                <a:lnTo>
                  <a:pt x="4122391" y="1898853"/>
                </a:lnTo>
                <a:lnTo>
                  <a:pt x="4128283" y="1907018"/>
                </a:lnTo>
                <a:lnTo>
                  <a:pt x="4133948" y="1915410"/>
                </a:lnTo>
                <a:lnTo>
                  <a:pt x="4139386" y="1924256"/>
                </a:lnTo>
                <a:lnTo>
                  <a:pt x="4144372" y="1932875"/>
                </a:lnTo>
                <a:lnTo>
                  <a:pt x="4149130" y="1941267"/>
                </a:lnTo>
                <a:lnTo>
                  <a:pt x="4153435" y="1949659"/>
                </a:lnTo>
                <a:lnTo>
                  <a:pt x="4157514" y="1957597"/>
                </a:lnTo>
                <a:lnTo>
                  <a:pt x="4164086" y="1972113"/>
                </a:lnTo>
                <a:lnTo>
                  <a:pt x="4169297" y="1983907"/>
                </a:lnTo>
                <a:lnTo>
                  <a:pt x="4173150" y="1992072"/>
                </a:lnTo>
                <a:lnTo>
                  <a:pt x="4174509" y="1995474"/>
                </a:lnTo>
                <a:lnTo>
                  <a:pt x="4175869" y="1998876"/>
                </a:lnTo>
                <a:lnTo>
                  <a:pt x="4178135" y="2005454"/>
                </a:lnTo>
                <a:lnTo>
                  <a:pt x="4179948" y="2011578"/>
                </a:lnTo>
                <a:lnTo>
                  <a:pt x="4181081" y="2014073"/>
                </a:lnTo>
                <a:lnTo>
                  <a:pt x="4181760" y="2016114"/>
                </a:lnTo>
                <a:lnTo>
                  <a:pt x="4182893" y="2017928"/>
                </a:lnTo>
                <a:lnTo>
                  <a:pt x="4184253" y="2019743"/>
                </a:lnTo>
                <a:lnTo>
                  <a:pt x="4185839" y="2021331"/>
                </a:lnTo>
                <a:lnTo>
                  <a:pt x="4188105" y="2022918"/>
                </a:lnTo>
                <a:lnTo>
                  <a:pt x="4190598" y="2024733"/>
                </a:lnTo>
                <a:lnTo>
                  <a:pt x="4193770" y="2026094"/>
                </a:lnTo>
                <a:lnTo>
                  <a:pt x="4197622" y="2027681"/>
                </a:lnTo>
                <a:lnTo>
                  <a:pt x="4202154" y="2029269"/>
                </a:lnTo>
                <a:lnTo>
                  <a:pt x="4204420" y="2030176"/>
                </a:lnTo>
                <a:lnTo>
                  <a:pt x="4206913" y="2031310"/>
                </a:lnTo>
                <a:lnTo>
                  <a:pt x="4209406" y="2032898"/>
                </a:lnTo>
                <a:lnTo>
                  <a:pt x="4211672" y="2034486"/>
                </a:lnTo>
                <a:lnTo>
                  <a:pt x="4213938" y="2036527"/>
                </a:lnTo>
                <a:lnTo>
                  <a:pt x="4216204" y="2038568"/>
                </a:lnTo>
                <a:lnTo>
                  <a:pt x="4218469" y="2041063"/>
                </a:lnTo>
                <a:lnTo>
                  <a:pt x="4220282" y="2043558"/>
                </a:lnTo>
                <a:lnTo>
                  <a:pt x="4222322" y="2046280"/>
                </a:lnTo>
                <a:lnTo>
                  <a:pt x="4224134" y="2049228"/>
                </a:lnTo>
                <a:lnTo>
                  <a:pt x="4225494" y="2052404"/>
                </a:lnTo>
                <a:lnTo>
                  <a:pt x="4226854" y="2055352"/>
                </a:lnTo>
                <a:lnTo>
                  <a:pt x="4227987" y="2058754"/>
                </a:lnTo>
                <a:lnTo>
                  <a:pt x="4229120" y="2062383"/>
                </a:lnTo>
                <a:lnTo>
                  <a:pt x="4229799" y="2065785"/>
                </a:lnTo>
                <a:lnTo>
                  <a:pt x="4230253" y="2069187"/>
                </a:lnTo>
                <a:lnTo>
                  <a:pt x="4230253" y="2073043"/>
                </a:lnTo>
                <a:lnTo>
                  <a:pt x="4230026" y="2076899"/>
                </a:lnTo>
                <a:lnTo>
                  <a:pt x="4229120" y="2081208"/>
                </a:lnTo>
                <a:lnTo>
                  <a:pt x="4227987" y="2085291"/>
                </a:lnTo>
                <a:lnTo>
                  <a:pt x="4226400" y="2089600"/>
                </a:lnTo>
                <a:lnTo>
                  <a:pt x="4224134" y="2093910"/>
                </a:lnTo>
                <a:lnTo>
                  <a:pt x="4221415" y="2097992"/>
                </a:lnTo>
                <a:lnTo>
                  <a:pt x="4218469" y="2102075"/>
                </a:lnTo>
                <a:lnTo>
                  <a:pt x="4214617" y="2105704"/>
                </a:lnTo>
                <a:lnTo>
                  <a:pt x="4210538" y="2109106"/>
                </a:lnTo>
                <a:lnTo>
                  <a:pt x="4208272" y="2110920"/>
                </a:lnTo>
                <a:lnTo>
                  <a:pt x="4205780" y="2112508"/>
                </a:lnTo>
                <a:lnTo>
                  <a:pt x="4203287" y="2113869"/>
                </a:lnTo>
                <a:lnTo>
                  <a:pt x="4200568" y="2115230"/>
                </a:lnTo>
                <a:lnTo>
                  <a:pt x="4197849" y="2116364"/>
                </a:lnTo>
                <a:lnTo>
                  <a:pt x="4194903" y="2117498"/>
                </a:lnTo>
                <a:lnTo>
                  <a:pt x="4191731" y="2118405"/>
                </a:lnTo>
                <a:lnTo>
                  <a:pt x="4188332" y="2119086"/>
                </a:lnTo>
                <a:lnTo>
                  <a:pt x="4184933" y="2119766"/>
                </a:lnTo>
                <a:lnTo>
                  <a:pt x="4181534" y="2120447"/>
                </a:lnTo>
                <a:lnTo>
                  <a:pt x="4177682" y="2120673"/>
                </a:lnTo>
                <a:lnTo>
                  <a:pt x="4173829" y="2120900"/>
                </a:lnTo>
                <a:lnTo>
                  <a:pt x="4170204" y="2120900"/>
                </a:lnTo>
                <a:lnTo>
                  <a:pt x="4166352" y="2120673"/>
                </a:lnTo>
                <a:lnTo>
                  <a:pt x="4162953" y="2120220"/>
                </a:lnTo>
                <a:lnTo>
                  <a:pt x="4159554" y="2119539"/>
                </a:lnTo>
                <a:lnTo>
                  <a:pt x="4156155" y="2118859"/>
                </a:lnTo>
                <a:lnTo>
                  <a:pt x="4153209" y="2117952"/>
                </a:lnTo>
                <a:lnTo>
                  <a:pt x="4150490" y="2116818"/>
                </a:lnTo>
                <a:lnTo>
                  <a:pt x="4147770" y="2115683"/>
                </a:lnTo>
                <a:lnTo>
                  <a:pt x="4145051" y="2114323"/>
                </a:lnTo>
                <a:lnTo>
                  <a:pt x="4142785" y="2112962"/>
                </a:lnTo>
                <a:lnTo>
                  <a:pt x="4140519" y="2111147"/>
                </a:lnTo>
                <a:lnTo>
                  <a:pt x="4138480" y="2109560"/>
                </a:lnTo>
                <a:lnTo>
                  <a:pt x="4136440" y="2107745"/>
                </a:lnTo>
                <a:lnTo>
                  <a:pt x="4134401" y="2105931"/>
                </a:lnTo>
                <a:lnTo>
                  <a:pt x="4131229" y="2102075"/>
                </a:lnTo>
                <a:lnTo>
                  <a:pt x="4128283" y="2097766"/>
                </a:lnTo>
                <a:lnTo>
                  <a:pt x="4125790" y="2093683"/>
                </a:lnTo>
                <a:lnTo>
                  <a:pt x="4123751" y="2089374"/>
                </a:lnTo>
                <a:lnTo>
                  <a:pt x="4121938" y="2084837"/>
                </a:lnTo>
                <a:lnTo>
                  <a:pt x="4120805" y="2080755"/>
                </a:lnTo>
                <a:lnTo>
                  <a:pt x="4119899" y="2076672"/>
                </a:lnTo>
                <a:lnTo>
                  <a:pt x="4118992" y="2072816"/>
                </a:lnTo>
                <a:lnTo>
                  <a:pt x="4118539" y="2069187"/>
                </a:lnTo>
                <a:lnTo>
                  <a:pt x="4118539" y="2066012"/>
                </a:lnTo>
                <a:lnTo>
                  <a:pt x="4118539" y="2062837"/>
                </a:lnTo>
                <a:lnTo>
                  <a:pt x="4118992" y="2059435"/>
                </a:lnTo>
                <a:lnTo>
                  <a:pt x="4119446" y="2056486"/>
                </a:lnTo>
                <a:lnTo>
                  <a:pt x="4120352" y="2053084"/>
                </a:lnTo>
                <a:lnTo>
                  <a:pt x="4121258" y="2050135"/>
                </a:lnTo>
                <a:lnTo>
                  <a:pt x="4122618" y="2047187"/>
                </a:lnTo>
                <a:lnTo>
                  <a:pt x="4123751" y="2044465"/>
                </a:lnTo>
                <a:lnTo>
                  <a:pt x="4125111" y="2041970"/>
                </a:lnTo>
                <a:lnTo>
                  <a:pt x="4126470" y="2039475"/>
                </a:lnTo>
                <a:lnTo>
                  <a:pt x="4128056" y="2037207"/>
                </a:lnTo>
                <a:lnTo>
                  <a:pt x="4129416" y="2035393"/>
                </a:lnTo>
                <a:lnTo>
                  <a:pt x="4131002" y="2033578"/>
                </a:lnTo>
                <a:lnTo>
                  <a:pt x="4132362" y="2031991"/>
                </a:lnTo>
                <a:lnTo>
                  <a:pt x="4133948" y="2030857"/>
                </a:lnTo>
                <a:lnTo>
                  <a:pt x="4135308" y="2030176"/>
                </a:lnTo>
                <a:lnTo>
                  <a:pt x="4139840" y="2027908"/>
                </a:lnTo>
                <a:lnTo>
                  <a:pt x="4141426" y="2027001"/>
                </a:lnTo>
                <a:lnTo>
                  <a:pt x="4142106" y="2026320"/>
                </a:lnTo>
                <a:lnTo>
                  <a:pt x="4142785" y="2025413"/>
                </a:lnTo>
                <a:lnTo>
                  <a:pt x="4142785" y="2024052"/>
                </a:lnTo>
                <a:lnTo>
                  <a:pt x="4142559" y="2022238"/>
                </a:lnTo>
                <a:lnTo>
                  <a:pt x="4141879" y="2019743"/>
                </a:lnTo>
                <a:lnTo>
                  <a:pt x="4140519" y="2015887"/>
                </a:lnTo>
                <a:lnTo>
                  <a:pt x="4138480" y="2011351"/>
                </a:lnTo>
                <a:lnTo>
                  <a:pt x="4135308" y="2005000"/>
                </a:lnTo>
                <a:lnTo>
                  <a:pt x="4131682" y="1997289"/>
                </a:lnTo>
                <a:lnTo>
                  <a:pt x="4120805" y="1977103"/>
                </a:lnTo>
                <a:lnTo>
                  <a:pt x="4105396" y="1948751"/>
                </a:lnTo>
                <a:lnTo>
                  <a:pt x="4100864" y="1940813"/>
                </a:lnTo>
                <a:lnTo>
                  <a:pt x="4096332" y="1933101"/>
                </a:lnTo>
                <a:lnTo>
                  <a:pt x="4091574" y="1925843"/>
                </a:lnTo>
                <a:lnTo>
                  <a:pt x="4086589" y="1918812"/>
                </a:lnTo>
                <a:lnTo>
                  <a:pt x="4081604" y="1912008"/>
                </a:lnTo>
                <a:lnTo>
                  <a:pt x="4076618" y="1905884"/>
                </a:lnTo>
                <a:lnTo>
                  <a:pt x="4072086" y="1899760"/>
                </a:lnTo>
                <a:lnTo>
                  <a:pt x="4067101" y="1894090"/>
                </a:lnTo>
                <a:lnTo>
                  <a:pt x="4057811" y="1884337"/>
                </a:lnTo>
                <a:lnTo>
                  <a:pt x="4049653" y="1875718"/>
                </a:lnTo>
                <a:lnTo>
                  <a:pt x="4042855" y="1868914"/>
                </a:lnTo>
                <a:lnTo>
                  <a:pt x="4036963" y="1863924"/>
                </a:lnTo>
                <a:lnTo>
                  <a:pt x="4034244" y="1861883"/>
                </a:lnTo>
                <a:lnTo>
                  <a:pt x="4031298" y="1860295"/>
                </a:lnTo>
                <a:lnTo>
                  <a:pt x="4028806" y="1859161"/>
                </a:lnTo>
                <a:lnTo>
                  <a:pt x="4026313" y="1858481"/>
                </a:lnTo>
                <a:lnTo>
                  <a:pt x="4024274" y="1858027"/>
                </a:lnTo>
                <a:lnTo>
                  <a:pt x="4022688" y="1857800"/>
                </a:lnTo>
                <a:lnTo>
                  <a:pt x="4021102" y="1857800"/>
                </a:lnTo>
                <a:lnTo>
                  <a:pt x="4020875" y="1861883"/>
                </a:lnTo>
                <a:lnTo>
                  <a:pt x="4020875" y="1866419"/>
                </a:lnTo>
                <a:lnTo>
                  <a:pt x="4020875" y="1871636"/>
                </a:lnTo>
                <a:lnTo>
                  <a:pt x="4021102" y="1876852"/>
                </a:lnTo>
                <a:lnTo>
                  <a:pt x="4021781" y="1881615"/>
                </a:lnTo>
                <a:lnTo>
                  <a:pt x="4022234" y="1883430"/>
                </a:lnTo>
                <a:lnTo>
                  <a:pt x="4022914" y="1885018"/>
                </a:lnTo>
                <a:lnTo>
                  <a:pt x="4023368" y="1886152"/>
                </a:lnTo>
                <a:lnTo>
                  <a:pt x="4024500" y="1886832"/>
                </a:lnTo>
                <a:lnTo>
                  <a:pt x="4025180" y="1887286"/>
                </a:lnTo>
                <a:lnTo>
                  <a:pt x="4026313" y="1887966"/>
                </a:lnTo>
                <a:lnTo>
                  <a:pt x="4028353" y="1890007"/>
                </a:lnTo>
                <a:lnTo>
                  <a:pt x="4030845" y="1892729"/>
                </a:lnTo>
                <a:lnTo>
                  <a:pt x="4032885" y="1896585"/>
                </a:lnTo>
                <a:lnTo>
                  <a:pt x="4034018" y="1898853"/>
                </a:lnTo>
                <a:lnTo>
                  <a:pt x="4034924" y="1901121"/>
                </a:lnTo>
                <a:lnTo>
                  <a:pt x="4035830" y="1903843"/>
                </a:lnTo>
                <a:lnTo>
                  <a:pt x="4036510" y="1906565"/>
                </a:lnTo>
                <a:lnTo>
                  <a:pt x="4036963" y="1909513"/>
                </a:lnTo>
                <a:lnTo>
                  <a:pt x="4037643" y="1912688"/>
                </a:lnTo>
                <a:lnTo>
                  <a:pt x="4037870" y="1916091"/>
                </a:lnTo>
                <a:lnTo>
                  <a:pt x="4038096" y="1919720"/>
                </a:lnTo>
                <a:lnTo>
                  <a:pt x="4037870" y="1923122"/>
                </a:lnTo>
                <a:lnTo>
                  <a:pt x="4036963" y="1927204"/>
                </a:lnTo>
                <a:lnTo>
                  <a:pt x="4036057" y="1930833"/>
                </a:lnTo>
                <a:lnTo>
                  <a:pt x="4034471" y="1934689"/>
                </a:lnTo>
                <a:lnTo>
                  <a:pt x="4032885" y="1938545"/>
                </a:lnTo>
                <a:lnTo>
                  <a:pt x="4030619" y="1941947"/>
                </a:lnTo>
                <a:lnTo>
                  <a:pt x="4027900" y="1945803"/>
                </a:lnTo>
                <a:lnTo>
                  <a:pt x="4024954" y="1948978"/>
                </a:lnTo>
                <a:lnTo>
                  <a:pt x="4021555" y="1952153"/>
                </a:lnTo>
                <a:lnTo>
                  <a:pt x="4017702" y="1954875"/>
                </a:lnTo>
                <a:lnTo>
                  <a:pt x="4013624" y="1957597"/>
                </a:lnTo>
                <a:lnTo>
                  <a:pt x="4008865" y="1959865"/>
                </a:lnTo>
                <a:lnTo>
                  <a:pt x="4003880" y="1961679"/>
                </a:lnTo>
                <a:lnTo>
                  <a:pt x="3998668" y="1962814"/>
                </a:lnTo>
                <a:lnTo>
                  <a:pt x="3992777" y="1963721"/>
                </a:lnTo>
                <a:lnTo>
                  <a:pt x="3986658" y="1964174"/>
                </a:lnTo>
                <a:lnTo>
                  <a:pt x="3983486" y="1963948"/>
                </a:lnTo>
                <a:lnTo>
                  <a:pt x="3980540" y="1963721"/>
                </a:lnTo>
                <a:lnTo>
                  <a:pt x="3977821" y="1963267"/>
                </a:lnTo>
                <a:lnTo>
                  <a:pt x="3975102" y="1962814"/>
                </a:lnTo>
                <a:lnTo>
                  <a:pt x="3972383" y="1962133"/>
                </a:lnTo>
                <a:lnTo>
                  <a:pt x="3969890" y="1961453"/>
                </a:lnTo>
                <a:lnTo>
                  <a:pt x="3965132" y="1959411"/>
                </a:lnTo>
                <a:lnTo>
                  <a:pt x="3961053" y="1957143"/>
                </a:lnTo>
                <a:lnTo>
                  <a:pt x="3957200" y="1954648"/>
                </a:lnTo>
                <a:lnTo>
                  <a:pt x="3954028" y="1951700"/>
                </a:lnTo>
                <a:lnTo>
                  <a:pt x="3951082" y="1948524"/>
                </a:lnTo>
                <a:lnTo>
                  <a:pt x="3948363" y="1945349"/>
                </a:lnTo>
                <a:lnTo>
                  <a:pt x="3946097" y="1941720"/>
                </a:lnTo>
                <a:lnTo>
                  <a:pt x="3944284" y="1938545"/>
                </a:lnTo>
                <a:lnTo>
                  <a:pt x="3942925" y="1935143"/>
                </a:lnTo>
                <a:lnTo>
                  <a:pt x="3941565" y="1931967"/>
                </a:lnTo>
                <a:lnTo>
                  <a:pt x="3940885" y="1928565"/>
                </a:lnTo>
                <a:lnTo>
                  <a:pt x="3940432" y="1925617"/>
                </a:lnTo>
                <a:lnTo>
                  <a:pt x="3940206" y="1922895"/>
                </a:lnTo>
                <a:lnTo>
                  <a:pt x="3940432" y="1920400"/>
                </a:lnTo>
                <a:lnTo>
                  <a:pt x="3940885" y="1917678"/>
                </a:lnTo>
                <a:lnTo>
                  <a:pt x="3941565" y="1915183"/>
                </a:lnTo>
                <a:lnTo>
                  <a:pt x="3942925" y="1912462"/>
                </a:lnTo>
                <a:lnTo>
                  <a:pt x="3944058" y="1909740"/>
                </a:lnTo>
                <a:lnTo>
                  <a:pt x="3945644" y="1907245"/>
                </a:lnTo>
                <a:lnTo>
                  <a:pt x="3948816" y="1902255"/>
                </a:lnTo>
                <a:lnTo>
                  <a:pt x="3951989" y="1898173"/>
                </a:lnTo>
                <a:lnTo>
                  <a:pt x="3954934" y="1894770"/>
                </a:lnTo>
                <a:lnTo>
                  <a:pt x="3957880" y="1891595"/>
                </a:lnTo>
                <a:lnTo>
                  <a:pt x="3957200" y="1885018"/>
                </a:lnTo>
                <a:lnTo>
                  <a:pt x="3934541" y="1885471"/>
                </a:lnTo>
                <a:lnTo>
                  <a:pt x="3934087" y="1863471"/>
                </a:lnTo>
                <a:lnTo>
                  <a:pt x="3933634" y="1846687"/>
                </a:lnTo>
                <a:lnTo>
                  <a:pt x="3933408" y="1836934"/>
                </a:lnTo>
                <a:lnTo>
                  <a:pt x="3933408" y="1834666"/>
                </a:lnTo>
                <a:lnTo>
                  <a:pt x="3933634" y="1832851"/>
                </a:lnTo>
                <a:lnTo>
                  <a:pt x="3934087" y="1830130"/>
                </a:lnTo>
                <a:lnTo>
                  <a:pt x="3934087" y="1829222"/>
                </a:lnTo>
                <a:lnTo>
                  <a:pt x="3933408" y="1828542"/>
                </a:lnTo>
                <a:lnTo>
                  <a:pt x="3932954" y="1828088"/>
                </a:lnTo>
                <a:lnTo>
                  <a:pt x="3931821" y="1828088"/>
                </a:lnTo>
                <a:lnTo>
                  <a:pt x="3923890" y="1829222"/>
                </a:lnTo>
                <a:lnTo>
                  <a:pt x="3915959" y="1830356"/>
                </a:lnTo>
                <a:lnTo>
                  <a:pt x="3908255" y="1832171"/>
                </a:lnTo>
                <a:lnTo>
                  <a:pt x="3900777" y="1834212"/>
                </a:lnTo>
                <a:lnTo>
                  <a:pt x="3893300" y="1836707"/>
                </a:lnTo>
                <a:lnTo>
                  <a:pt x="3886502" y="1839202"/>
                </a:lnTo>
                <a:lnTo>
                  <a:pt x="3879477" y="1841697"/>
                </a:lnTo>
                <a:lnTo>
                  <a:pt x="3872906" y="1844419"/>
                </a:lnTo>
                <a:lnTo>
                  <a:pt x="3866561" y="1847367"/>
                </a:lnTo>
                <a:lnTo>
                  <a:pt x="3860443" y="1850316"/>
                </a:lnTo>
                <a:lnTo>
                  <a:pt x="3849339" y="1856213"/>
                </a:lnTo>
                <a:lnTo>
                  <a:pt x="3839142" y="1862110"/>
                </a:lnTo>
                <a:lnTo>
                  <a:pt x="3830532" y="1867553"/>
                </a:lnTo>
                <a:lnTo>
                  <a:pt x="3826906" y="1869821"/>
                </a:lnTo>
                <a:lnTo>
                  <a:pt x="3823734" y="1872316"/>
                </a:lnTo>
                <a:lnTo>
                  <a:pt x="3821014" y="1874584"/>
                </a:lnTo>
                <a:lnTo>
                  <a:pt x="3818522" y="1876852"/>
                </a:lnTo>
                <a:lnTo>
                  <a:pt x="3816482" y="1879121"/>
                </a:lnTo>
                <a:lnTo>
                  <a:pt x="3814896" y="1880935"/>
                </a:lnTo>
                <a:lnTo>
                  <a:pt x="3811950" y="1884791"/>
                </a:lnTo>
                <a:lnTo>
                  <a:pt x="3809911" y="1887966"/>
                </a:lnTo>
                <a:lnTo>
                  <a:pt x="3808778" y="1890461"/>
                </a:lnTo>
                <a:lnTo>
                  <a:pt x="3808098" y="1892729"/>
                </a:lnTo>
                <a:lnTo>
                  <a:pt x="3802886" y="1957143"/>
                </a:lnTo>
                <a:lnTo>
                  <a:pt x="3792916" y="1959638"/>
                </a:lnTo>
                <a:lnTo>
                  <a:pt x="3782266" y="1962133"/>
                </a:lnTo>
                <a:lnTo>
                  <a:pt x="3770030" y="1964628"/>
                </a:lnTo>
                <a:lnTo>
                  <a:pt x="3756660" y="1967350"/>
                </a:lnTo>
                <a:lnTo>
                  <a:pt x="3743971" y="1969391"/>
                </a:lnTo>
                <a:lnTo>
                  <a:pt x="3738306" y="1970071"/>
                </a:lnTo>
                <a:lnTo>
                  <a:pt x="3733094" y="1970525"/>
                </a:lnTo>
                <a:lnTo>
                  <a:pt x="3728562" y="1970525"/>
                </a:lnTo>
                <a:lnTo>
                  <a:pt x="3725163" y="1970298"/>
                </a:lnTo>
                <a:lnTo>
                  <a:pt x="3722444" y="1969845"/>
                </a:lnTo>
                <a:lnTo>
                  <a:pt x="3719724" y="1969164"/>
                </a:lnTo>
                <a:lnTo>
                  <a:pt x="3717458" y="1968030"/>
                </a:lnTo>
                <a:lnTo>
                  <a:pt x="3715192" y="1967123"/>
                </a:lnTo>
                <a:lnTo>
                  <a:pt x="3713153" y="1965989"/>
                </a:lnTo>
                <a:lnTo>
                  <a:pt x="3711567" y="1965082"/>
                </a:lnTo>
                <a:lnTo>
                  <a:pt x="3708848" y="1962587"/>
                </a:lnTo>
                <a:lnTo>
                  <a:pt x="3706582" y="1960545"/>
                </a:lnTo>
                <a:lnTo>
                  <a:pt x="3705222" y="1958958"/>
                </a:lnTo>
                <a:lnTo>
                  <a:pt x="3704089" y="1957143"/>
                </a:lnTo>
                <a:lnTo>
                  <a:pt x="3668740" y="1991392"/>
                </a:lnTo>
                <a:lnTo>
                  <a:pt x="3673045" y="1996381"/>
                </a:lnTo>
                <a:lnTo>
                  <a:pt x="3677577" y="2002052"/>
                </a:lnTo>
                <a:lnTo>
                  <a:pt x="3682789" y="2008856"/>
                </a:lnTo>
                <a:lnTo>
                  <a:pt x="3688227" y="2016794"/>
                </a:lnTo>
                <a:lnTo>
                  <a:pt x="3690720" y="2020650"/>
                </a:lnTo>
                <a:lnTo>
                  <a:pt x="3693212" y="2024733"/>
                </a:lnTo>
                <a:lnTo>
                  <a:pt x="3695252" y="2028815"/>
                </a:lnTo>
                <a:lnTo>
                  <a:pt x="3696838" y="2032898"/>
                </a:lnTo>
                <a:lnTo>
                  <a:pt x="3698198" y="2036527"/>
                </a:lnTo>
                <a:lnTo>
                  <a:pt x="3698877" y="2039929"/>
                </a:lnTo>
                <a:lnTo>
                  <a:pt x="3699104" y="2043558"/>
                </a:lnTo>
                <a:lnTo>
                  <a:pt x="3699104" y="2046960"/>
                </a:lnTo>
                <a:lnTo>
                  <a:pt x="3698651" y="2050362"/>
                </a:lnTo>
                <a:lnTo>
                  <a:pt x="3697971" y="2053764"/>
                </a:lnTo>
                <a:lnTo>
                  <a:pt x="3696611" y="2056940"/>
                </a:lnTo>
                <a:lnTo>
                  <a:pt x="3695478" y="2059888"/>
                </a:lnTo>
                <a:lnTo>
                  <a:pt x="3693666" y="2062837"/>
                </a:lnTo>
                <a:lnTo>
                  <a:pt x="3691853" y="2065559"/>
                </a:lnTo>
                <a:lnTo>
                  <a:pt x="3690040" y="2068053"/>
                </a:lnTo>
                <a:lnTo>
                  <a:pt x="3687774" y="2070322"/>
                </a:lnTo>
                <a:lnTo>
                  <a:pt x="3685508" y="2071909"/>
                </a:lnTo>
                <a:lnTo>
                  <a:pt x="3683242" y="2073724"/>
                </a:lnTo>
                <a:lnTo>
                  <a:pt x="3680749" y="2075311"/>
                </a:lnTo>
                <a:lnTo>
                  <a:pt x="3678483" y="2076219"/>
                </a:lnTo>
                <a:lnTo>
                  <a:pt x="3675991" y="2076672"/>
                </a:lnTo>
                <a:lnTo>
                  <a:pt x="3673951" y="2076899"/>
                </a:lnTo>
                <a:lnTo>
                  <a:pt x="3671685" y="2076672"/>
                </a:lnTo>
                <a:lnTo>
                  <a:pt x="3669419" y="2076445"/>
                </a:lnTo>
                <a:lnTo>
                  <a:pt x="3665114" y="2075538"/>
                </a:lnTo>
                <a:lnTo>
                  <a:pt x="3657410" y="2073043"/>
                </a:lnTo>
                <a:lnTo>
                  <a:pt x="3654464" y="2072363"/>
                </a:lnTo>
                <a:lnTo>
                  <a:pt x="3653331" y="2072363"/>
                </a:lnTo>
                <a:lnTo>
                  <a:pt x="3652198" y="2072590"/>
                </a:lnTo>
                <a:lnTo>
                  <a:pt x="3651292" y="2073043"/>
                </a:lnTo>
                <a:lnTo>
                  <a:pt x="3650838" y="2073950"/>
                </a:lnTo>
                <a:lnTo>
                  <a:pt x="3650385" y="2075311"/>
                </a:lnTo>
                <a:lnTo>
                  <a:pt x="3650385" y="2076899"/>
                </a:lnTo>
                <a:lnTo>
                  <a:pt x="3650159" y="2078940"/>
                </a:lnTo>
                <a:lnTo>
                  <a:pt x="3649026" y="2081208"/>
                </a:lnTo>
                <a:lnTo>
                  <a:pt x="3647893" y="2083477"/>
                </a:lnTo>
                <a:lnTo>
                  <a:pt x="3646306" y="2085745"/>
                </a:lnTo>
                <a:lnTo>
                  <a:pt x="3644267" y="2088240"/>
                </a:lnTo>
                <a:lnTo>
                  <a:pt x="3642228" y="2090281"/>
                </a:lnTo>
                <a:lnTo>
                  <a:pt x="3639508" y="2092549"/>
                </a:lnTo>
                <a:lnTo>
                  <a:pt x="3636789" y="2094817"/>
                </a:lnTo>
                <a:lnTo>
                  <a:pt x="3634070" y="2096858"/>
                </a:lnTo>
                <a:lnTo>
                  <a:pt x="3630671" y="2098446"/>
                </a:lnTo>
                <a:lnTo>
                  <a:pt x="3627725" y="2100260"/>
                </a:lnTo>
                <a:lnTo>
                  <a:pt x="3624779" y="2101848"/>
                </a:lnTo>
                <a:lnTo>
                  <a:pt x="3621834" y="2102982"/>
                </a:lnTo>
                <a:lnTo>
                  <a:pt x="3618888" y="2103889"/>
                </a:lnTo>
                <a:lnTo>
                  <a:pt x="3616169" y="2104570"/>
                </a:lnTo>
                <a:lnTo>
                  <a:pt x="3613449" y="2104797"/>
                </a:lnTo>
                <a:lnTo>
                  <a:pt x="3610730" y="2104797"/>
                </a:lnTo>
                <a:lnTo>
                  <a:pt x="3608011" y="2105250"/>
                </a:lnTo>
                <a:lnTo>
                  <a:pt x="3600986" y="2106838"/>
                </a:lnTo>
                <a:lnTo>
                  <a:pt x="3584445" y="2111147"/>
                </a:lnTo>
                <a:lnTo>
                  <a:pt x="3574928" y="2113642"/>
                </a:lnTo>
                <a:lnTo>
                  <a:pt x="3569942" y="2114776"/>
                </a:lnTo>
                <a:lnTo>
                  <a:pt x="3564731" y="2115683"/>
                </a:lnTo>
                <a:lnTo>
                  <a:pt x="3559745" y="2116591"/>
                </a:lnTo>
                <a:lnTo>
                  <a:pt x="3554534" y="2117044"/>
                </a:lnTo>
                <a:lnTo>
                  <a:pt x="3549095" y="2117725"/>
                </a:lnTo>
                <a:lnTo>
                  <a:pt x="3543884" y="2117952"/>
                </a:lnTo>
                <a:lnTo>
                  <a:pt x="3533913" y="2117725"/>
                </a:lnTo>
                <a:lnTo>
                  <a:pt x="3529608" y="2117044"/>
                </a:lnTo>
                <a:lnTo>
                  <a:pt x="3525982" y="2116591"/>
                </a:lnTo>
                <a:lnTo>
                  <a:pt x="3522810" y="2116137"/>
                </a:lnTo>
                <a:lnTo>
                  <a:pt x="3519637" y="2115457"/>
                </a:lnTo>
                <a:lnTo>
                  <a:pt x="3517371" y="2114323"/>
                </a:lnTo>
                <a:lnTo>
                  <a:pt x="3515105" y="2113189"/>
                </a:lnTo>
                <a:lnTo>
                  <a:pt x="3513293" y="2111828"/>
                </a:lnTo>
                <a:lnTo>
                  <a:pt x="3511933" y="2110467"/>
                </a:lnTo>
                <a:lnTo>
                  <a:pt x="3510573" y="2108652"/>
                </a:lnTo>
                <a:lnTo>
                  <a:pt x="3509667" y="2106838"/>
                </a:lnTo>
                <a:lnTo>
                  <a:pt x="3508761" y="2104570"/>
                </a:lnTo>
                <a:lnTo>
                  <a:pt x="3508534" y="2102302"/>
                </a:lnTo>
                <a:lnTo>
                  <a:pt x="3508081" y="2099580"/>
                </a:lnTo>
                <a:lnTo>
                  <a:pt x="3508081" y="2096858"/>
                </a:lnTo>
                <a:lnTo>
                  <a:pt x="3507854" y="2094137"/>
                </a:lnTo>
                <a:lnTo>
                  <a:pt x="3507401" y="2091868"/>
                </a:lnTo>
                <a:lnTo>
                  <a:pt x="3506268" y="2089827"/>
                </a:lnTo>
                <a:lnTo>
                  <a:pt x="3505135" y="2088466"/>
                </a:lnTo>
                <a:lnTo>
                  <a:pt x="3503322" y="2087332"/>
                </a:lnTo>
                <a:lnTo>
                  <a:pt x="3501056" y="2086879"/>
                </a:lnTo>
                <a:lnTo>
                  <a:pt x="3498337" y="2086652"/>
                </a:lnTo>
                <a:lnTo>
                  <a:pt x="3495391" y="2086652"/>
                </a:lnTo>
                <a:lnTo>
                  <a:pt x="3491992" y="2087105"/>
                </a:lnTo>
                <a:lnTo>
                  <a:pt x="3488140" y="2088240"/>
                </a:lnTo>
                <a:lnTo>
                  <a:pt x="3483608" y="2089147"/>
                </a:lnTo>
                <a:lnTo>
                  <a:pt x="3478623" y="2090508"/>
                </a:lnTo>
                <a:lnTo>
                  <a:pt x="3467520" y="2094590"/>
                </a:lnTo>
                <a:lnTo>
                  <a:pt x="3454150" y="2099353"/>
                </a:lnTo>
                <a:lnTo>
                  <a:pt x="3446899" y="2102075"/>
                </a:lnTo>
                <a:lnTo>
                  <a:pt x="3439421" y="2104570"/>
                </a:lnTo>
                <a:lnTo>
                  <a:pt x="3431717" y="2106838"/>
                </a:lnTo>
                <a:lnTo>
                  <a:pt x="3423786" y="2108652"/>
                </a:lnTo>
                <a:lnTo>
                  <a:pt x="3416082" y="2110694"/>
                </a:lnTo>
                <a:lnTo>
                  <a:pt x="3408151" y="2112281"/>
                </a:lnTo>
                <a:lnTo>
                  <a:pt x="3400673" y="2113642"/>
                </a:lnTo>
                <a:lnTo>
                  <a:pt x="3392968" y="2115230"/>
                </a:lnTo>
                <a:lnTo>
                  <a:pt x="3385491" y="2116137"/>
                </a:lnTo>
                <a:lnTo>
                  <a:pt x="3378013" y="2116818"/>
                </a:lnTo>
                <a:lnTo>
                  <a:pt x="3370988" y="2117725"/>
                </a:lnTo>
                <a:lnTo>
                  <a:pt x="3364417" y="2118178"/>
                </a:lnTo>
                <a:lnTo>
                  <a:pt x="3358299" y="2118405"/>
                </a:lnTo>
                <a:lnTo>
                  <a:pt x="3352407" y="2118405"/>
                </a:lnTo>
                <a:lnTo>
                  <a:pt x="3346969" y="2118178"/>
                </a:lnTo>
                <a:lnTo>
                  <a:pt x="3342437" y="2117952"/>
                </a:lnTo>
                <a:lnTo>
                  <a:pt x="3309353" y="2114096"/>
                </a:lnTo>
                <a:lnTo>
                  <a:pt x="3284881" y="2111147"/>
                </a:lnTo>
                <a:lnTo>
                  <a:pt x="3257689" y="2107745"/>
                </a:lnTo>
                <a:lnTo>
                  <a:pt x="3246438" y="2106042"/>
                </a:lnTo>
                <a:lnTo>
                  <a:pt x="3246438" y="2132486"/>
                </a:lnTo>
                <a:lnTo>
                  <a:pt x="3246216" y="2135206"/>
                </a:lnTo>
                <a:lnTo>
                  <a:pt x="3245993" y="2137698"/>
                </a:lnTo>
                <a:lnTo>
                  <a:pt x="3245103" y="2140418"/>
                </a:lnTo>
                <a:lnTo>
                  <a:pt x="3244213" y="2142684"/>
                </a:lnTo>
                <a:lnTo>
                  <a:pt x="3243101" y="2145177"/>
                </a:lnTo>
                <a:lnTo>
                  <a:pt x="3241766" y="2147443"/>
                </a:lnTo>
                <a:lnTo>
                  <a:pt x="3239986" y="2149482"/>
                </a:lnTo>
                <a:lnTo>
                  <a:pt x="3238428" y="2151295"/>
                </a:lnTo>
                <a:lnTo>
                  <a:pt x="3236426" y="2153108"/>
                </a:lnTo>
                <a:lnTo>
                  <a:pt x="3234423" y="2154694"/>
                </a:lnTo>
                <a:lnTo>
                  <a:pt x="3232198" y="2155828"/>
                </a:lnTo>
                <a:lnTo>
                  <a:pt x="3229751" y="2157187"/>
                </a:lnTo>
                <a:lnTo>
                  <a:pt x="3227526" y="2157867"/>
                </a:lnTo>
                <a:lnTo>
                  <a:pt x="3224856" y="2158547"/>
                </a:lnTo>
                <a:lnTo>
                  <a:pt x="3221964" y="2159000"/>
                </a:lnTo>
                <a:lnTo>
                  <a:pt x="3219294" y="2159000"/>
                </a:lnTo>
                <a:lnTo>
                  <a:pt x="3214844" y="2159000"/>
                </a:lnTo>
                <a:lnTo>
                  <a:pt x="3211952" y="2159000"/>
                </a:lnTo>
                <a:lnTo>
                  <a:pt x="3209282" y="2158547"/>
                </a:lnTo>
                <a:lnTo>
                  <a:pt x="3206834" y="2157867"/>
                </a:lnTo>
                <a:lnTo>
                  <a:pt x="3204164" y="2157187"/>
                </a:lnTo>
                <a:lnTo>
                  <a:pt x="3201940" y="2155828"/>
                </a:lnTo>
                <a:lnTo>
                  <a:pt x="3199715" y="2154694"/>
                </a:lnTo>
                <a:lnTo>
                  <a:pt x="3197490" y="2153108"/>
                </a:lnTo>
                <a:lnTo>
                  <a:pt x="3195487" y="2151295"/>
                </a:lnTo>
                <a:lnTo>
                  <a:pt x="3193930" y="2149482"/>
                </a:lnTo>
                <a:lnTo>
                  <a:pt x="3192372" y="2147443"/>
                </a:lnTo>
                <a:lnTo>
                  <a:pt x="3191037" y="2145177"/>
                </a:lnTo>
                <a:lnTo>
                  <a:pt x="3189702" y="2142684"/>
                </a:lnTo>
                <a:lnTo>
                  <a:pt x="3189035" y="2140418"/>
                </a:lnTo>
                <a:lnTo>
                  <a:pt x="3188367" y="2137698"/>
                </a:lnTo>
                <a:lnTo>
                  <a:pt x="3187700" y="2135206"/>
                </a:lnTo>
                <a:lnTo>
                  <a:pt x="3187700" y="2132486"/>
                </a:lnTo>
                <a:lnTo>
                  <a:pt x="3187700" y="2096168"/>
                </a:lnTo>
                <a:lnTo>
                  <a:pt x="3184497" y="2095497"/>
                </a:lnTo>
                <a:lnTo>
                  <a:pt x="3176340" y="2093683"/>
                </a:lnTo>
                <a:lnTo>
                  <a:pt x="3169995" y="2091642"/>
                </a:lnTo>
                <a:lnTo>
                  <a:pt x="3165236" y="2089374"/>
                </a:lnTo>
                <a:lnTo>
                  <a:pt x="3161157" y="2087332"/>
                </a:lnTo>
                <a:lnTo>
                  <a:pt x="3157985" y="2085064"/>
                </a:lnTo>
                <a:lnTo>
                  <a:pt x="3155492" y="2083023"/>
                </a:lnTo>
                <a:lnTo>
                  <a:pt x="3153680" y="2080755"/>
                </a:lnTo>
                <a:lnTo>
                  <a:pt x="3152320" y="2078260"/>
                </a:lnTo>
                <a:lnTo>
                  <a:pt x="3151640" y="2075765"/>
                </a:lnTo>
                <a:lnTo>
                  <a:pt x="3151187" y="2073497"/>
                </a:lnTo>
                <a:lnTo>
                  <a:pt x="3151187" y="2071002"/>
                </a:lnTo>
                <a:lnTo>
                  <a:pt x="3151414" y="2068280"/>
                </a:lnTo>
                <a:lnTo>
                  <a:pt x="3152093" y="2065785"/>
                </a:lnTo>
                <a:lnTo>
                  <a:pt x="3152773" y="2063290"/>
                </a:lnTo>
                <a:lnTo>
                  <a:pt x="3154813" y="2058301"/>
                </a:lnTo>
                <a:lnTo>
                  <a:pt x="3156852" y="2053084"/>
                </a:lnTo>
                <a:lnTo>
                  <a:pt x="3157532" y="2052177"/>
                </a:lnTo>
                <a:lnTo>
                  <a:pt x="3158212" y="2050816"/>
                </a:lnTo>
                <a:lnTo>
                  <a:pt x="3159118" y="2049909"/>
                </a:lnTo>
                <a:lnTo>
                  <a:pt x="3160024" y="2049001"/>
                </a:lnTo>
                <a:lnTo>
                  <a:pt x="3162517" y="2047414"/>
                </a:lnTo>
                <a:lnTo>
                  <a:pt x="3165236" y="2046053"/>
                </a:lnTo>
                <a:lnTo>
                  <a:pt x="3168635" y="2044692"/>
                </a:lnTo>
                <a:lnTo>
                  <a:pt x="3172714" y="2044012"/>
                </a:lnTo>
                <a:lnTo>
                  <a:pt x="3176793" y="2042877"/>
                </a:lnTo>
                <a:lnTo>
                  <a:pt x="3181551" y="2042424"/>
                </a:lnTo>
                <a:lnTo>
                  <a:pt x="3187700" y="2041769"/>
                </a:lnTo>
                <a:lnTo>
                  <a:pt x="3187700" y="2013434"/>
                </a:lnTo>
                <a:lnTo>
                  <a:pt x="3135313" y="2029813"/>
                </a:lnTo>
                <a:lnTo>
                  <a:pt x="3135313" y="2172607"/>
                </a:lnTo>
                <a:lnTo>
                  <a:pt x="3135313" y="2175329"/>
                </a:lnTo>
                <a:lnTo>
                  <a:pt x="3134866" y="2178050"/>
                </a:lnTo>
                <a:lnTo>
                  <a:pt x="3134196" y="2180772"/>
                </a:lnTo>
                <a:lnTo>
                  <a:pt x="3133303" y="2183266"/>
                </a:lnTo>
                <a:lnTo>
                  <a:pt x="3132186" y="2185761"/>
                </a:lnTo>
                <a:lnTo>
                  <a:pt x="3130623" y="2188029"/>
                </a:lnTo>
                <a:lnTo>
                  <a:pt x="3129283" y="2190070"/>
                </a:lnTo>
                <a:lnTo>
                  <a:pt x="3127496" y="2192111"/>
                </a:lnTo>
                <a:lnTo>
                  <a:pt x="3125486" y="2193698"/>
                </a:lnTo>
                <a:lnTo>
                  <a:pt x="3123476" y="2195513"/>
                </a:lnTo>
                <a:lnTo>
                  <a:pt x="3121243" y="2196647"/>
                </a:lnTo>
                <a:lnTo>
                  <a:pt x="3119009" y="2198007"/>
                </a:lnTo>
                <a:lnTo>
                  <a:pt x="3116329" y="2198914"/>
                </a:lnTo>
                <a:lnTo>
                  <a:pt x="3113873" y="2199368"/>
                </a:lnTo>
                <a:lnTo>
                  <a:pt x="3111192" y="2200048"/>
                </a:lnTo>
                <a:lnTo>
                  <a:pt x="3108289" y="2200275"/>
                </a:lnTo>
                <a:lnTo>
                  <a:pt x="3103599" y="2200275"/>
                </a:lnTo>
                <a:lnTo>
                  <a:pt x="3100919" y="2200048"/>
                </a:lnTo>
                <a:lnTo>
                  <a:pt x="3098239" y="2199368"/>
                </a:lnTo>
                <a:lnTo>
                  <a:pt x="3095559" y="2198914"/>
                </a:lnTo>
                <a:lnTo>
                  <a:pt x="3093102" y="2198007"/>
                </a:lnTo>
                <a:lnTo>
                  <a:pt x="3090645" y="2196647"/>
                </a:lnTo>
                <a:lnTo>
                  <a:pt x="3088412" y="2195513"/>
                </a:lnTo>
                <a:lnTo>
                  <a:pt x="3086402" y="2193698"/>
                </a:lnTo>
                <a:lnTo>
                  <a:pt x="3084615" y="2192111"/>
                </a:lnTo>
                <a:lnTo>
                  <a:pt x="3082828" y="2190070"/>
                </a:lnTo>
                <a:lnTo>
                  <a:pt x="3081042" y="2188029"/>
                </a:lnTo>
                <a:lnTo>
                  <a:pt x="3079925" y="2185761"/>
                </a:lnTo>
                <a:lnTo>
                  <a:pt x="3078585" y="2183266"/>
                </a:lnTo>
                <a:lnTo>
                  <a:pt x="3077692" y="2180772"/>
                </a:lnTo>
                <a:lnTo>
                  <a:pt x="3077022" y="2178050"/>
                </a:lnTo>
                <a:lnTo>
                  <a:pt x="3076798" y="2175329"/>
                </a:lnTo>
                <a:lnTo>
                  <a:pt x="3076575" y="2172607"/>
                </a:lnTo>
                <a:lnTo>
                  <a:pt x="3076575" y="2090145"/>
                </a:lnTo>
                <a:lnTo>
                  <a:pt x="3076346" y="2090511"/>
                </a:lnTo>
                <a:lnTo>
                  <a:pt x="3075438" y="2092552"/>
                </a:lnTo>
                <a:lnTo>
                  <a:pt x="3074303" y="2094367"/>
                </a:lnTo>
                <a:lnTo>
                  <a:pt x="3072488" y="2095954"/>
                </a:lnTo>
                <a:lnTo>
                  <a:pt x="3070672" y="2097769"/>
                </a:lnTo>
                <a:lnTo>
                  <a:pt x="3068856" y="2099356"/>
                </a:lnTo>
                <a:lnTo>
                  <a:pt x="3066813" y="2100263"/>
                </a:lnTo>
                <a:lnTo>
                  <a:pt x="3064544" y="2101170"/>
                </a:lnTo>
                <a:lnTo>
                  <a:pt x="3062047" y="2101624"/>
                </a:lnTo>
                <a:lnTo>
                  <a:pt x="3058869" y="2102304"/>
                </a:lnTo>
                <a:lnTo>
                  <a:pt x="3053876" y="2102758"/>
                </a:lnTo>
                <a:lnTo>
                  <a:pt x="3040257" y="2103211"/>
                </a:lnTo>
                <a:lnTo>
                  <a:pt x="3022780" y="2103438"/>
                </a:lnTo>
                <a:lnTo>
                  <a:pt x="3003714" y="2103438"/>
                </a:lnTo>
                <a:lnTo>
                  <a:pt x="2984649" y="2103211"/>
                </a:lnTo>
                <a:lnTo>
                  <a:pt x="2966945" y="2102531"/>
                </a:lnTo>
                <a:lnTo>
                  <a:pt x="2959228" y="2102077"/>
                </a:lnTo>
                <a:lnTo>
                  <a:pt x="2952872" y="2101397"/>
                </a:lnTo>
                <a:lnTo>
                  <a:pt x="2947652" y="2100717"/>
                </a:lnTo>
                <a:lnTo>
                  <a:pt x="2944020" y="2100036"/>
                </a:lnTo>
                <a:lnTo>
                  <a:pt x="2937438" y="2097995"/>
                </a:lnTo>
                <a:lnTo>
                  <a:pt x="2929948" y="2095047"/>
                </a:lnTo>
                <a:lnTo>
                  <a:pt x="2921777" y="2090965"/>
                </a:lnTo>
                <a:lnTo>
                  <a:pt x="2917691" y="2088924"/>
                </a:lnTo>
                <a:lnTo>
                  <a:pt x="2913379" y="2086656"/>
                </a:lnTo>
                <a:lnTo>
                  <a:pt x="2909520" y="2084161"/>
                </a:lnTo>
                <a:lnTo>
                  <a:pt x="2905662" y="2081440"/>
                </a:lnTo>
                <a:lnTo>
                  <a:pt x="2902030" y="2078719"/>
                </a:lnTo>
                <a:lnTo>
                  <a:pt x="2898852" y="2075770"/>
                </a:lnTo>
                <a:lnTo>
                  <a:pt x="2895675" y="2072822"/>
                </a:lnTo>
                <a:lnTo>
                  <a:pt x="2892951" y="2069647"/>
                </a:lnTo>
                <a:lnTo>
                  <a:pt x="2891135" y="2066472"/>
                </a:lnTo>
                <a:lnTo>
                  <a:pt x="2889546" y="2063297"/>
                </a:lnTo>
                <a:lnTo>
                  <a:pt x="2887050" y="2057401"/>
                </a:lnTo>
                <a:lnTo>
                  <a:pt x="2884326" y="2051731"/>
                </a:lnTo>
                <a:lnTo>
                  <a:pt x="2881602" y="2046515"/>
                </a:lnTo>
                <a:lnTo>
                  <a:pt x="2878879" y="2041752"/>
                </a:lnTo>
                <a:lnTo>
                  <a:pt x="2873885" y="2033361"/>
                </a:lnTo>
                <a:lnTo>
                  <a:pt x="2872296" y="2029733"/>
                </a:lnTo>
                <a:lnTo>
                  <a:pt x="2870708" y="2026331"/>
                </a:lnTo>
                <a:lnTo>
                  <a:pt x="2870027" y="2025197"/>
                </a:lnTo>
                <a:lnTo>
                  <a:pt x="2869119" y="2024290"/>
                </a:lnTo>
                <a:lnTo>
                  <a:pt x="2868438" y="2023836"/>
                </a:lnTo>
                <a:lnTo>
                  <a:pt x="2867757" y="2024063"/>
                </a:lnTo>
                <a:lnTo>
                  <a:pt x="2867076" y="2024517"/>
                </a:lnTo>
                <a:lnTo>
                  <a:pt x="2866168" y="2025651"/>
                </a:lnTo>
                <a:lnTo>
                  <a:pt x="2865714" y="2026785"/>
                </a:lnTo>
                <a:lnTo>
                  <a:pt x="2865033" y="2028372"/>
                </a:lnTo>
                <a:lnTo>
                  <a:pt x="2864125" y="2031547"/>
                </a:lnTo>
                <a:lnTo>
                  <a:pt x="2863444" y="2035402"/>
                </a:lnTo>
                <a:lnTo>
                  <a:pt x="2863444" y="2037444"/>
                </a:lnTo>
                <a:lnTo>
                  <a:pt x="2863444" y="2039485"/>
                </a:lnTo>
                <a:lnTo>
                  <a:pt x="2864125" y="2041299"/>
                </a:lnTo>
                <a:lnTo>
                  <a:pt x="2864579" y="2042886"/>
                </a:lnTo>
                <a:lnTo>
                  <a:pt x="2864806" y="2044474"/>
                </a:lnTo>
                <a:lnTo>
                  <a:pt x="2864806" y="2045835"/>
                </a:lnTo>
                <a:lnTo>
                  <a:pt x="2864579" y="2047195"/>
                </a:lnTo>
                <a:lnTo>
                  <a:pt x="2863671" y="2048102"/>
                </a:lnTo>
                <a:lnTo>
                  <a:pt x="2862763" y="2049236"/>
                </a:lnTo>
                <a:lnTo>
                  <a:pt x="2861629" y="2049917"/>
                </a:lnTo>
                <a:lnTo>
                  <a:pt x="2860267" y="2050597"/>
                </a:lnTo>
                <a:lnTo>
                  <a:pt x="2858905" y="2051051"/>
                </a:lnTo>
                <a:lnTo>
                  <a:pt x="2855500" y="2051958"/>
                </a:lnTo>
                <a:lnTo>
                  <a:pt x="2852550" y="2052185"/>
                </a:lnTo>
                <a:lnTo>
                  <a:pt x="2850053" y="2051958"/>
                </a:lnTo>
                <a:lnTo>
                  <a:pt x="2849145" y="2051731"/>
                </a:lnTo>
                <a:lnTo>
                  <a:pt x="2848691" y="2051277"/>
                </a:lnTo>
                <a:lnTo>
                  <a:pt x="2847783" y="2050370"/>
                </a:lnTo>
                <a:lnTo>
                  <a:pt x="2847329" y="2048102"/>
                </a:lnTo>
                <a:lnTo>
                  <a:pt x="2846421" y="2040619"/>
                </a:lnTo>
                <a:lnTo>
                  <a:pt x="2845513" y="2030640"/>
                </a:lnTo>
                <a:lnTo>
                  <a:pt x="2844379" y="2018620"/>
                </a:lnTo>
                <a:lnTo>
                  <a:pt x="2843471" y="2006601"/>
                </a:lnTo>
                <a:lnTo>
                  <a:pt x="2842336" y="1995261"/>
                </a:lnTo>
                <a:lnTo>
                  <a:pt x="2841201" y="1986417"/>
                </a:lnTo>
                <a:lnTo>
                  <a:pt x="2840747" y="1983242"/>
                </a:lnTo>
                <a:lnTo>
                  <a:pt x="2839839" y="1980974"/>
                </a:lnTo>
                <a:lnTo>
                  <a:pt x="2835527" y="1970542"/>
                </a:lnTo>
                <a:lnTo>
                  <a:pt x="2835360" y="1970163"/>
                </a:lnTo>
                <a:lnTo>
                  <a:pt x="2834651" y="1970217"/>
                </a:lnTo>
                <a:lnTo>
                  <a:pt x="2831710" y="1970443"/>
                </a:lnTo>
                <a:lnTo>
                  <a:pt x="2829221" y="1970670"/>
                </a:lnTo>
                <a:lnTo>
                  <a:pt x="2824696" y="1970443"/>
                </a:lnTo>
                <a:lnTo>
                  <a:pt x="2823339" y="1970217"/>
                </a:lnTo>
                <a:lnTo>
                  <a:pt x="2821528" y="1969538"/>
                </a:lnTo>
                <a:lnTo>
                  <a:pt x="2819945" y="1968632"/>
                </a:lnTo>
                <a:lnTo>
                  <a:pt x="2818587" y="1967274"/>
                </a:lnTo>
                <a:lnTo>
                  <a:pt x="2817230" y="1965916"/>
                </a:lnTo>
                <a:lnTo>
                  <a:pt x="2816325" y="1964558"/>
                </a:lnTo>
                <a:lnTo>
                  <a:pt x="2815646" y="1963426"/>
                </a:lnTo>
                <a:lnTo>
                  <a:pt x="2815420" y="1962067"/>
                </a:lnTo>
                <a:lnTo>
                  <a:pt x="2814741" y="1960030"/>
                </a:lnTo>
                <a:lnTo>
                  <a:pt x="2814062" y="1958672"/>
                </a:lnTo>
                <a:lnTo>
                  <a:pt x="2813610" y="1957993"/>
                </a:lnTo>
                <a:lnTo>
                  <a:pt x="2813157" y="1957314"/>
                </a:lnTo>
                <a:lnTo>
                  <a:pt x="2812252" y="1957087"/>
                </a:lnTo>
                <a:lnTo>
                  <a:pt x="2811800" y="1956861"/>
                </a:lnTo>
                <a:lnTo>
                  <a:pt x="2811121" y="1957087"/>
                </a:lnTo>
                <a:lnTo>
                  <a:pt x="2810442" y="1957314"/>
                </a:lnTo>
                <a:lnTo>
                  <a:pt x="2809537" y="1957993"/>
                </a:lnTo>
                <a:lnTo>
                  <a:pt x="2809084" y="1958672"/>
                </a:lnTo>
                <a:lnTo>
                  <a:pt x="2808179" y="1960483"/>
                </a:lnTo>
                <a:lnTo>
                  <a:pt x="2807501" y="1962747"/>
                </a:lnTo>
                <a:lnTo>
                  <a:pt x="2806822" y="1963878"/>
                </a:lnTo>
                <a:lnTo>
                  <a:pt x="2806369" y="1965010"/>
                </a:lnTo>
                <a:lnTo>
                  <a:pt x="2805012" y="1966821"/>
                </a:lnTo>
                <a:lnTo>
                  <a:pt x="2803654" y="1967953"/>
                </a:lnTo>
                <a:lnTo>
                  <a:pt x="2802976" y="1968632"/>
                </a:lnTo>
                <a:lnTo>
                  <a:pt x="2802523" y="1968632"/>
                </a:lnTo>
                <a:lnTo>
                  <a:pt x="2792115" y="1968406"/>
                </a:lnTo>
                <a:lnTo>
                  <a:pt x="2791436" y="1968406"/>
                </a:lnTo>
                <a:lnTo>
                  <a:pt x="2788948" y="1967953"/>
                </a:lnTo>
                <a:lnTo>
                  <a:pt x="2785554" y="1967500"/>
                </a:lnTo>
                <a:lnTo>
                  <a:pt x="2781481" y="1966369"/>
                </a:lnTo>
                <a:lnTo>
                  <a:pt x="2779445" y="1965463"/>
                </a:lnTo>
                <a:lnTo>
                  <a:pt x="2777182" y="1964558"/>
                </a:lnTo>
                <a:lnTo>
                  <a:pt x="2775146" y="1963426"/>
                </a:lnTo>
                <a:lnTo>
                  <a:pt x="2773110" y="1961615"/>
                </a:lnTo>
                <a:lnTo>
                  <a:pt x="2771300" y="1959804"/>
                </a:lnTo>
                <a:lnTo>
                  <a:pt x="2769490" y="1957540"/>
                </a:lnTo>
                <a:lnTo>
                  <a:pt x="2768132" y="1955276"/>
                </a:lnTo>
                <a:lnTo>
                  <a:pt x="2767001" y="1952107"/>
                </a:lnTo>
                <a:lnTo>
                  <a:pt x="2765870" y="1947579"/>
                </a:lnTo>
                <a:lnTo>
                  <a:pt x="2764965" y="1941694"/>
                </a:lnTo>
                <a:lnTo>
                  <a:pt x="2764286" y="1935582"/>
                </a:lnTo>
                <a:lnTo>
                  <a:pt x="2764286" y="1929017"/>
                </a:lnTo>
                <a:lnTo>
                  <a:pt x="2764286" y="1925621"/>
                </a:lnTo>
                <a:lnTo>
                  <a:pt x="2764512" y="1922452"/>
                </a:lnTo>
                <a:lnTo>
                  <a:pt x="2765191" y="1919283"/>
                </a:lnTo>
                <a:lnTo>
                  <a:pt x="2765870" y="1916340"/>
                </a:lnTo>
                <a:lnTo>
                  <a:pt x="2766548" y="1913397"/>
                </a:lnTo>
                <a:lnTo>
                  <a:pt x="2767906" y="1910907"/>
                </a:lnTo>
                <a:lnTo>
                  <a:pt x="2769037" y="1908643"/>
                </a:lnTo>
                <a:lnTo>
                  <a:pt x="2770621" y="1906379"/>
                </a:lnTo>
                <a:lnTo>
                  <a:pt x="2772431" y="1904115"/>
                </a:lnTo>
                <a:lnTo>
                  <a:pt x="2774241" y="1901625"/>
                </a:lnTo>
                <a:lnTo>
                  <a:pt x="2775599" y="1899362"/>
                </a:lnTo>
                <a:lnTo>
                  <a:pt x="2776730" y="1897324"/>
                </a:lnTo>
                <a:lnTo>
                  <a:pt x="2777635" y="1895060"/>
                </a:lnTo>
                <a:lnTo>
                  <a:pt x="2778314" y="1892797"/>
                </a:lnTo>
                <a:lnTo>
                  <a:pt x="2778766" y="1890759"/>
                </a:lnTo>
                <a:lnTo>
                  <a:pt x="2778766" y="1888722"/>
                </a:lnTo>
                <a:lnTo>
                  <a:pt x="2778766" y="1886911"/>
                </a:lnTo>
                <a:lnTo>
                  <a:pt x="2778540" y="1885100"/>
                </a:lnTo>
                <a:lnTo>
                  <a:pt x="2777635" y="1883289"/>
                </a:lnTo>
                <a:lnTo>
                  <a:pt x="2776956" y="1881704"/>
                </a:lnTo>
                <a:lnTo>
                  <a:pt x="2776277" y="1880120"/>
                </a:lnTo>
                <a:lnTo>
                  <a:pt x="2774920" y="1878761"/>
                </a:lnTo>
                <a:lnTo>
                  <a:pt x="2773789" y="1877403"/>
                </a:lnTo>
                <a:lnTo>
                  <a:pt x="2772205" y="1876271"/>
                </a:lnTo>
                <a:lnTo>
                  <a:pt x="2767906" y="1873328"/>
                </a:lnTo>
                <a:lnTo>
                  <a:pt x="2760892" y="1869027"/>
                </a:lnTo>
                <a:lnTo>
                  <a:pt x="2752068" y="1864047"/>
                </a:lnTo>
                <a:lnTo>
                  <a:pt x="2741208" y="1858161"/>
                </a:lnTo>
                <a:lnTo>
                  <a:pt x="2728733" y="1851373"/>
                </a:lnTo>
                <a:lnTo>
                  <a:pt x="2735036" y="1883775"/>
                </a:lnTo>
                <a:lnTo>
                  <a:pt x="2738211" y="1900340"/>
                </a:lnTo>
                <a:lnTo>
                  <a:pt x="2741159" y="1915089"/>
                </a:lnTo>
                <a:lnTo>
                  <a:pt x="2744107" y="1928704"/>
                </a:lnTo>
                <a:lnTo>
                  <a:pt x="2747055" y="1940730"/>
                </a:lnTo>
                <a:lnTo>
                  <a:pt x="2749550" y="1950034"/>
                </a:lnTo>
                <a:lnTo>
                  <a:pt x="2751818" y="1957068"/>
                </a:lnTo>
                <a:lnTo>
                  <a:pt x="2754086" y="1962741"/>
                </a:lnTo>
                <a:lnTo>
                  <a:pt x="2756807" y="1968187"/>
                </a:lnTo>
                <a:lnTo>
                  <a:pt x="2759529" y="1974087"/>
                </a:lnTo>
                <a:lnTo>
                  <a:pt x="2762477" y="1979760"/>
                </a:lnTo>
                <a:lnTo>
                  <a:pt x="2768827" y="1990878"/>
                </a:lnTo>
                <a:lnTo>
                  <a:pt x="2775177" y="2001089"/>
                </a:lnTo>
                <a:lnTo>
                  <a:pt x="2780846" y="2009939"/>
                </a:lnTo>
                <a:lnTo>
                  <a:pt x="2785609" y="2016973"/>
                </a:lnTo>
                <a:lnTo>
                  <a:pt x="2790145" y="2022873"/>
                </a:lnTo>
                <a:lnTo>
                  <a:pt x="2798536" y="2036261"/>
                </a:lnTo>
                <a:lnTo>
                  <a:pt x="2814864" y="2063718"/>
                </a:lnTo>
                <a:lnTo>
                  <a:pt x="2827564" y="2084821"/>
                </a:lnTo>
                <a:lnTo>
                  <a:pt x="2832780" y="2093216"/>
                </a:lnTo>
                <a:lnTo>
                  <a:pt x="2836182" y="2098435"/>
                </a:lnTo>
                <a:lnTo>
                  <a:pt x="2837316" y="2100251"/>
                </a:lnTo>
                <a:lnTo>
                  <a:pt x="2837996" y="2102293"/>
                </a:lnTo>
                <a:lnTo>
                  <a:pt x="2838450" y="2104108"/>
                </a:lnTo>
                <a:lnTo>
                  <a:pt x="2838450" y="2106150"/>
                </a:lnTo>
                <a:lnTo>
                  <a:pt x="2837996" y="2108193"/>
                </a:lnTo>
                <a:lnTo>
                  <a:pt x="2837316" y="2110235"/>
                </a:lnTo>
                <a:lnTo>
                  <a:pt x="2836409" y="2112050"/>
                </a:lnTo>
                <a:lnTo>
                  <a:pt x="2835275" y="2113865"/>
                </a:lnTo>
                <a:lnTo>
                  <a:pt x="2833914" y="2115681"/>
                </a:lnTo>
                <a:lnTo>
                  <a:pt x="2832100" y="2117269"/>
                </a:lnTo>
                <a:lnTo>
                  <a:pt x="2830512" y="2118858"/>
                </a:lnTo>
                <a:lnTo>
                  <a:pt x="2828471" y="2119992"/>
                </a:lnTo>
                <a:lnTo>
                  <a:pt x="2826204" y="2121127"/>
                </a:lnTo>
                <a:lnTo>
                  <a:pt x="2823936" y="2121807"/>
                </a:lnTo>
                <a:lnTo>
                  <a:pt x="2821441" y="2122261"/>
                </a:lnTo>
                <a:lnTo>
                  <a:pt x="2819173" y="2122488"/>
                </a:lnTo>
                <a:lnTo>
                  <a:pt x="2815771" y="2122261"/>
                </a:lnTo>
                <a:lnTo>
                  <a:pt x="2810782" y="2121807"/>
                </a:lnTo>
                <a:lnTo>
                  <a:pt x="2797175" y="2119992"/>
                </a:lnTo>
                <a:lnTo>
                  <a:pt x="2780166" y="2117269"/>
                </a:lnTo>
                <a:lnTo>
                  <a:pt x="2761570" y="2114092"/>
                </a:lnTo>
                <a:lnTo>
                  <a:pt x="2742746" y="2110462"/>
                </a:lnTo>
                <a:lnTo>
                  <a:pt x="2725284" y="2106604"/>
                </a:lnTo>
                <a:lnTo>
                  <a:pt x="2717800" y="2105016"/>
                </a:lnTo>
                <a:lnTo>
                  <a:pt x="2711677" y="2103201"/>
                </a:lnTo>
                <a:lnTo>
                  <a:pt x="2706688" y="2101839"/>
                </a:lnTo>
                <a:lnTo>
                  <a:pt x="2703286" y="2100251"/>
                </a:lnTo>
                <a:lnTo>
                  <a:pt x="2697162" y="2097074"/>
                </a:lnTo>
                <a:lnTo>
                  <a:pt x="2690359" y="2092763"/>
                </a:lnTo>
                <a:lnTo>
                  <a:pt x="2682875" y="2087543"/>
                </a:lnTo>
                <a:lnTo>
                  <a:pt x="2679246" y="2084821"/>
                </a:lnTo>
                <a:lnTo>
                  <a:pt x="2675391" y="2081644"/>
                </a:lnTo>
                <a:lnTo>
                  <a:pt x="2671989" y="2078694"/>
                </a:lnTo>
                <a:lnTo>
                  <a:pt x="2668814" y="2075290"/>
                </a:lnTo>
                <a:lnTo>
                  <a:pt x="2665639" y="2071886"/>
                </a:lnTo>
                <a:lnTo>
                  <a:pt x="2662918" y="2068483"/>
                </a:lnTo>
                <a:lnTo>
                  <a:pt x="2660423" y="2065079"/>
                </a:lnTo>
                <a:lnTo>
                  <a:pt x="2658382" y="2061448"/>
                </a:lnTo>
                <a:lnTo>
                  <a:pt x="2656795" y="2058045"/>
                </a:lnTo>
                <a:lnTo>
                  <a:pt x="2656114" y="2054868"/>
                </a:lnTo>
                <a:lnTo>
                  <a:pt x="2654754" y="2048061"/>
                </a:lnTo>
                <a:lnTo>
                  <a:pt x="2652939" y="2042161"/>
                </a:lnTo>
                <a:lnTo>
                  <a:pt x="2651125" y="2036488"/>
                </a:lnTo>
                <a:lnTo>
                  <a:pt x="2650544" y="2034891"/>
                </a:lnTo>
                <a:lnTo>
                  <a:pt x="2647538" y="2036545"/>
                </a:lnTo>
                <a:lnTo>
                  <a:pt x="2642334" y="2038582"/>
                </a:lnTo>
                <a:lnTo>
                  <a:pt x="2639845" y="2039261"/>
                </a:lnTo>
                <a:lnTo>
                  <a:pt x="2636904" y="2040167"/>
                </a:lnTo>
                <a:lnTo>
                  <a:pt x="2633962" y="2040620"/>
                </a:lnTo>
                <a:lnTo>
                  <a:pt x="2631021" y="2041072"/>
                </a:lnTo>
                <a:lnTo>
                  <a:pt x="2627854" y="2041299"/>
                </a:lnTo>
                <a:lnTo>
                  <a:pt x="2624460" y="2041525"/>
                </a:lnTo>
                <a:lnTo>
                  <a:pt x="2621066" y="2041525"/>
                </a:lnTo>
                <a:lnTo>
                  <a:pt x="2617898" y="2041299"/>
                </a:lnTo>
                <a:lnTo>
                  <a:pt x="2614731" y="2040846"/>
                </a:lnTo>
                <a:lnTo>
                  <a:pt x="2612016" y="2040393"/>
                </a:lnTo>
                <a:lnTo>
                  <a:pt x="2609301" y="2039941"/>
                </a:lnTo>
                <a:lnTo>
                  <a:pt x="2606585" y="2038809"/>
                </a:lnTo>
                <a:lnTo>
                  <a:pt x="2604097" y="2038130"/>
                </a:lnTo>
                <a:lnTo>
                  <a:pt x="2601608" y="2036771"/>
                </a:lnTo>
                <a:lnTo>
                  <a:pt x="2599345" y="2035866"/>
                </a:lnTo>
                <a:lnTo>
                  <a:pt x="2597309" y="2034281"/>
                </a:lnTo>
                <a:lnTo>
                  <a:pt x="2593463" y="2031565"/>
                </a:lnTo>
                <a:lnTo>
                  <a:pt x="2590295" y="2028395"/>
                </a:lnTo>
                <a:lnTo>
                  <a:pt x="2587354" y="2025000"/>
                </a:lnTo>
                <a:lnTo>
                  <a:pt x="2584865" y="2021604"/>
                </a:lnTo>
                <a:lnTo>
                  <a:pt x="2582602" y="2017756"/>
                </a:lnTo>
                <a:lnTo>
                  <a:pt x="2580792" y="2014134"/>
                </a:lnTo>
                <a:lnTo>
                  <a:pt x="2579435" y="2010285"/>
                </a:lnTo>
                <a:lnTo>
                  <a:pt x="2578077" y="2006663"/>
                </a:lnTo>
                <a:lnTo>
                  <a:pt x="2577398" y="2003041"/>
                </a:lnTo>
                <a:lnTo>
                  <a:pt x="2576946" y="1999646"/>
                </a:lnTo>
                <a:lnTo>
                  <a:pt x="2576267" y="1996703"/>
                </a:lnTo>
                <a:lnTo>
                  <a:pt x="2576267" y="1993760"/>
                </a:lnTo>
                <a:lnTo>
                  <a:pt x="2576267" y="1991044"/>
                </a:lnTo>
                <a:lnTo>
                  <a:pt x="2576720" y="1988101"/>
                </a:lnTo>
                <a:lnTo>
                  <a:pt x="2577172" y="1985384"/>
                </a:lnTo>
                <a:lnTo>
                  <a:pt x="2577851" y="1982668"/>
                </a:lnTo>
                <a:lnTo>
                  <a:pt x="2578756" y="1980178"/>
                </a:lnTo>
                <a:lnTo>
                  <a:pt x="2579887" y="1977687"/>
                </a:lnTo>
                <a:lnTo>
                  <a:pt x="2580792" y="1975197"/>
                </a:lnTo>
                <a:lnTo>
                  <a:pt x="2583281" y="1970670"/>
                </a:lnTo>
                <a:lnTo>
                  <a:pt x="2585770" y="1967274"/>
                </a:lnTo>
                <a:lnTo>
                  <a:pt x="2588485" y="1964331"/>
                </a:lnTo>
                <a:lnTo>
                  <a:pt x="2589616" y="1963426"/>
                </a:lnTo>
                <a:lnTo>
                  <a:pt x="2590974" y="1962520"/>
                </a:lnTo>
                <a:lnTo>
                  <a:pt x="2594594" y="1960709"/>
                </a:lnTo>
                <a:lnTo>
                  <a:pt x="2596178" y="1960030"/>
                </a:lnTo>
                <a:lnTo>
                  <a:pt x="2596856" y="1959351"/>
                </a:lnTo>
                <a:lnTo>
                  <a:pt x="2597309" y="1958672"/>
                </a:lnTo>
                <a:lnTo>
                  <a:pt x="2597309" y="1957314"/>
                </a:lnTo>
                <a:lnTo>
                  <a:pt x="2597083" y="1955955"/>
                </a:lnTo>
                <a:lnTo>
                  <a:pt x="2596630" y="1953465"/>
                </a:lnTo>
                <a:lnTo>
                  <a:pt x="2595499" y="1950522"/>
                </a:lnTo>
                <a:lnTo>
                  <a:pt x="2593689" y="1946221"/>
                </a:lnTo>
                <a:lnTo>
                  <a:pt x="2587806" y="1934450"/>
                </a:lnTo>
                <a:lnTo>
                  <a:pt x="2578304" y="1916566"/>
                </a:lnTo>
                <a:lnTo>
                  <a:pt x="2564954" y="1892118"/>
                </a:lnTo>
                <a:lnTo>
                  <a:pt x="2561108" y="1885100"/>
                </a:lnTo>
                <a:lnTo>
                  <a:pt x="2557035" y="1878535"/>
                </a:lnTo>
                <a:lnTo>
                  <a:pt x="2552963" y="1871970"/>
                </a:lnTo>
                <a:lnTo>
                  <a:pt x="2548664" y="1866084"/>
                </a:lnTo>
                <a:lnTo>
                  <a:pt x="2544139" y="1860199"/>
                </a:lnTo>
                <a:lnTo>
                  <a:pt x="2540066" y="1854766"/>
                </a:lnTo>
                <a:lnTo>
                  <a:pt x="2535767" y="1849559"/>
                </a:lnTo>
                <a:lnTo>
                  <a:pt x="2531695" y="1844805"/>
                </a:lnTo>
                <a:lnTo>
                  <a:pt x="2523776" y="1835750"/>
                </a:lnTo>
                <a:lnTo>
                  <a:pt x="2516536" y="1828732"/>
                </a:lnTo>
                <a:lnTo>
                  <a:pt x="2510200" y="1822620"/>
                </a:lnTo>
                <a:lnTo>
                  <a:pt x="2505675" y="1818546"/>
                </a:lnTo>
                <a:lnTo>
                  <a:pt x="2503187" y="1816508"/>
                </a:lnTo>
                <a:lnTo>
                  <a:pt x="2500698" y="1815150"/>
                </a:lnTo>
                <a:lnTo>
                  <a:pt x="2498435" y="1814018"/>
                </a:lnTo>
                <a:lnTo>
                  <a:pt x="2496173" y="1813565"/>
                </a:lnTo>
                <a:lnTo>
                  <a:pt x="2494589" y="1813113"/>
                </a:lnTo>
                <a:lnTo>
                  <a:pt x="2493005" y="1812886"/>
                </a:lnTo>
                <a:lnTo>
                  <a:pt x="2491648" y="1812886"/>
                </a:lnTo>
                <a:lnTo>
                  <a:pt x="2491421" y="1816508"/>
                </a:lnTo>
                <a:lnTo>
                  <a:pt x="2491421" y="1824884"/>
                </a:lnTo>
                <a:lnTo>
                  <a:pt x="2491648" y="1829638"/>
                </a:lnTo>
                <a:lnTo>
                  <a:pt x="2492326" y="1833713"/>
                </a:lnTo>
                <a:lnTo>
                  <a:pt x="2492779" y="1835297"/>
                </a:lnTo>
                <a:lnTo>
                  <a:pt x="2493231" y="1836656"/>
                </a:lnTo>
                <a:lnTo>
                  <a:pt x="2493684" y="1837561"/>
                </a:lnTo>
                <a:lnTo>
                  <a:pt x="2494589" y="1838014"/>
                </a:lnTo>
                <a:lnTo>
                  <a:pt x="2495268" y="1838467"/>
                </a:lnTo>
                <a:lnTo>
                  <a:pt x="2496173" y="1839146"/>
                </a:lnTo>
                <a:lnTo>
                  <a:pt x="2498209" y="1840730"/>
                </a:lnTo>
                <a:lnTo>
                  <a:pt x="2500245" y="1843447"/>
                </a:lnTo>
                <a:lnTo>
                  <a:pt x="2501829" y="1846842"/>
                </a:lnTo>
                <a:lnTo>
                  <a:pt x="2503639" y="1850691"/>
                </a:lnTo>
                <a:lnTo>
                  <a:pt x="2505223" y="1855445"/>
                </a:lnTo>
                <a:lnTo>
                  <a:pt x="2505675" y="1858161"/>
                </a:lnTo>
                <a:lnTo>
                  <a:pt x="2505902" y="1860878"/>
                </a:lnTo>
                <a:lnTo>
                  <a:pt x="2506128" y="1863594"/>
                </a:lnTo>
                <a:lnTo>
                  <a:pt x="2506354" y="1866763"/>
                </a:lnTo>
                <a:lnTo>
                  <a:pt x="2506128" y="1869933"/>
                </a:lnTo>
                <a:lnTo>
                  <a:pt x="2505675" y="1873328"/>
                </a:lnTo>
                <a:lnTo>
                  <a:pt x="2504544" y="1876498"/>
                </a:lnTo>
                <a:lnTo>
                  <a:pt x="2503413" y="1879893"/>
                </a:lnTo>
                <a:lnTo>
                  <a:pt x="2501829" y="1883063"/>
                </a:lnTo>
                <a:lnTo>
                  <a:pt x="2500019" y="1886458"/>
                </a:lnTo>
                <a:lnTo>
                  <a:pt x="2497756" y="1889401"/>
                </a:lnTo>
                <a:lnTo>
                  <a:pt x="2495041" y="1892344"/>
                </a:lnTo>
                <a:lnTo>
                  <a:pt x="2492100" y="1895060"/>
                </a:lnTo>
                <a:lnTo>
                  <a:pt x="2488706" y="1897551"/>
                </a:lnTo>
                <a:lnTo>
                  <a:pt x="2485086" y="1899814"/>
                </a:lnTo>
                <a:lnTo>
                  <a:pt x="2481013" y="1901625"/>
                </a:lnTo>
                <a:lnTo>
                  <a:pt x="2476715" y="1903210"/>
                </a:lnTo>
                <a:lnTo>
                  <a:pt x="2472190" y="1904115"/>
                </a:lnTo>
                <a:lnTo>
                  <a:pt x="2466986" y="1905021"/>
                </a:lnTo>
                <a:lnTo>
                  <a:pt x="2461782" y="1905247"/>
                </a:lnTo>
                <a:lnTo>
                  <a:pt x="2456578" y="1905021"/>
                </a:lnTo>
                <a:lnTo>
                  <a:pt x="2451600" y="1904115"/>
                </a:lnTo>
                <a:lnTo>
                  <a:pt x="2447301" y="1902984"/>
                </a:lnTo>
                <a:lnTo>
                  <a:pt x="2443229" y="1901399"/>
                </a:lnTo>
                <a:lnTo>
                  <a:pt x="2439609" y="1899362"/>
                </a:lnTo>
                <a:lnTo>
                  <a:pt x="2436441" y="1897098"/>
                </a:lnTo>
                <a:lnTo>
                  <a:pt x="2433274" y="1894608"/>
                </a:lnTo>
                <a:lnTo>
                  <a:pt x="2431011" y="1891891"/>
                </a:lnTo>
                <a:lnTo>
                  <a:pt x="2428748" y="1889175"/>
                </a:lnTo>
                <a:lnTo>
                  <a:pt x="2426712" y="1886005"/>
                </a:lnTo>
                <a:lnTo>
                  <a:pt x="2424902" y="1883063"/>
                </a:lnTo>
                <a:lnTo>
                  <a:pt x="2423771" y="1880120"/>
                </a:lnTo>
                <a:lnTo>
                  <a:pt x="2422639" y="1877177"/>
                </a:lnTo>
                <a:lnTo>
                  <a:pt x="2421961" y="1874460"/>
                </a:lnTo>
                <a:lnTo>
                  <a:pt x="2421508" y="1871970"/>
                </a:lnTo>
                <a:lnTo>
                  <a:pt x="2421508" y="1869706"/>
                </a:lnTo>
                <a:lnTo>
                  <a:pt x="2421508" y="1867443"/>
                </a:lnTo>
                <a:lnTo>
                  <a:pt x="2421961" y="1865405"/>
                </a:lnTo>
                <a:lnTo>
                  <a:pt x="2422639" y="1862915"/>
                </a:lnTo>
                <a:lnTo>
                  <a:pt x="2423771" y="1860651"/>
                </a:lnTo>
                <a:lnTo>
                  <a:pt x="2424676" y="1858161"/>
                </a:lnTo>
                <a:lnTo>
                  <a:pt x="2426260" y="1855897"/>
                </a:lnTo>
                <a:lnTo>
                  <a:pt x="2428975" y="1851596"/>
                </a:lnTo>
                <a:lnTo>
                  <a:pt x="2431690" y="1847974"/>
                </a:lnTo>
                <a:lnTo>
                  <a:pt x="2434179" y="1845031"/>
                </a:lnTo>
                <a:lnTo>
                  <a:pt x="2436667" y="1842541"/>
                </a:lnTo>
                <a:lnTo>
                  <a:pt x="2436441" y="1836656"/>
                </a:lnTo>
                <a:lnTo>
                  <a:pt x="2416304" y="1837108"/>
                </a:lnTo>
                <a:lnTo>
                  <a:pt x="2416078" y="1817866"/>
                </a:lnTo>
                <a:lnTo>
                  <a:pt x="2415852" y="1803605"/>
                </a:lnTo>
                <a:lnTo>
                  <a:pt x="2415626" y="1794776"/>
                </a:lnTo>
                <a:lnTo>
                  <a:pt x="2415626" y="1792965"/>
                </a:lnTo>
                <a:lnTo>
                  <a:pt x="2415626" y="1791607"/>
                </a:lnTo>
                <a:lnTo>
                  <a:pt x="2416078" y="1789117"/>
                </a:lnTo>
                <a:lnTo>
                  <a:pt x="2415852" y="1787985"/>
                </a:lnTo>
                <a:lnTo>
                  <a:pt x="2415626" y="1787532"/>
                </a:lnTo>
                <a:lnTo>
                  <a:pt x="2415173" y="1787306"/>
                </a:lnTo>
                <a:lnTo>
                  <a:pt x="2414042" y="1787306"/>
                </a:lnTo>
                <a:lnTo>
                  <a:pt x="2407254" y="1787985"/>
                </a:lnTo>
                <a:lnTo>
                  <a:pt x="2400240" y="1789343"/>
                </a:lnTo>
                <a:lnTo>
                  <a:pt x="2393452" y="1790701"/>
                </a:lnTo>
                <a:lnTo>
                  <a:pt x="2387117" y="1792512"/>
                </a:lnTo>
                <a:lnTo>
                  <a:pt x="2380782" y="1794550"/>
                </a:lnTo>
                <a:lnTo>
                  <a:pt x="2374673" y="1796814"/>
                </a:lnTo>
                <a:lnTo>
                  <a:pt x="2368564" y="1799077"/>
                </a:lnTo>
                <a:lnTo>
                  <a:pt x="2362908" y="1801341"/>
                </a:lnTo>
                <a:lnTo>
                  <a:pt x="2357478" y="1803831"/>
                </a:lnTo>
                <a:lnTo>
                  <a:pt x="2352274" y="1806548"/>
                </a:lnTo>
                <a:lnTo>
                  <a:pt x="2342319" y="1811754"/>
                </a:lnTo>
                <a:lnTo>
                  <a:pt x="2333721" y="1816735"/>
                </a:lnTo>
                <a:lnTo>
                  <a:pt x="2326028" y="1821488"/>
                </a:lnTo>
                <a:lnTo>
                  <a:pt x="2323986" y="1822903"/>
                </a:lnTo>
                <a:lnTo>
                  <a:pt x="2323854" y="1823166"/>
                </a:lnTo>
                <a:lnTo>
                  <a:pt x="2322947" y="1824980"/>
                </a:lnTo>
                <a:lnTo>
                  <a:pt x="2321812" y="1826568"/>
                </a:lnTo>
                <a:lnTo>
                  <a:pt x="2320451" y="1827701"/>
                </a:lnTo>
                <a:lnTo>
                  <a:pt x="2319090" y="1828835"/>
                </a:lnTo>
                <a:lnTo>
                  <a:pt x="2317502" y="1829742"/>
                </a:lnTo>
                <a:lnTo>
                  <a:pt x="2315914" y="1830423"/>
                </a:lnTo>
                <a:lnTo>
                  <a:pt x="2314556" y="1831101"/>
                </a:lnTo>
                <a:lnTo>
                  <a:pt x="2312453" y="1833486"/>
                </a:lnTo>
                <a:lnTo>
                  <a:pt x="2309964" y="1836656"/>
                </a:lnTo>
                <a:lnTo>
                  <a:pt x="2308154" y="1839372"/>
                </a:lnTo>
                <a:lnTo>
                  <a:pt x="2307249" y="1841636"/>
                </a:lnTo>
                <a:lnTo>
                  <a:pt x="2306796" y="1843220"/>
                </a:lnTo>
                <a:lnTo>
                  <a:pt x="2304063" y="1875389"/>
                </a:lnTo>
                <a:lnTo>
                  <a:pt x="2305248" y="1877550"/>
                </a:lnTo>
                <a:lnTo>
                  <a:pt x="2306845" y="1880685"/>
                </a:lnTo>
                <a:lnTo>
                  <a:pt x="2307986" y="1883820"/>
                </a:lnTo>
                <a:lnTo>
                  <a:pt x="2309127" y="1887403"/>
                </a:lnTo>
                <a:lnTo>
                  <a:pt x="2309584" y="1890986"/>
                </a:lnTo>
                <a:lnTo>
                  <a:pt x="2309812" y="1894569"/>
                </a:lnTo>
                <a:lnTo>
                  <a:pt x="2309584" y="1898376"/>
                </a:lnTo>
                <a:lnTo>
                  <a:pt x="2309127" y="1901735"/>
                </a:lnTo>
                <a:lnTo>
                  <a:pt x="2307986" y="1905095"/>
                </a:lnTo>
                <a:lnTo>
                  <a:pt x="2306845" y="1908678"/>
                </a:lnTo>
                <a:lnTo>
                  <a:pt x="2305248" y="1911589"/>
                </a:lnTo>
                <a:lnTo>
                  <a:pt x="2303651" y="1914500"/>
                </a:lnTo>
                <a:lnTo>
                  <a:pt x="2301368" y="1917412"/>
                </a:lnTo>
                <a:lnTo>
                  <a:pt x="2299086" y="1919875"/>
                </a:lnTo>
                <a:lnTo>
                  <a:pt x="2296348" y="1922114"/>
                </a:lnTo>
                <a:lnTo>
                  <a:pt x="2293610" y="1924354"/>
                </a:lnTo>
                <a:lnTo>
                  <a:pt x="2290643" y="1925921"/>
                </a:lnTo>
                <a:lnTo>
                  <a:pt x="2287448" y="1927489"/>
                </a:lnTo>
                <a:lnTo>
                  <a:pt x="2284025" y="1928609"/>
                </a:lnTo>
                <a:lnTo>
                  <a:pt x="2280602" y="1929728"/>
                </a:lnTo>
                <a:lnTo>
                  <a:pt x="2276951" y="1930176"/>
                </a:lnTo>
                <a:lnTo>
                  <a:pt x="2273071" y="1930400"/>
                </a:lnTo>
                <a:lnTo>
                  <a:pt x="2269648" y="1930176"/>
                </a:lnTo>
                <a:lnTo>
                  <a:pt x="2265997" y="1929728"/>
                </a:lnTo>
                <a:lnTo>
                  <a:pt x="2262346" y="1928609"/>
                </a:lnTo>
                <a:lnTo>
                  <a:pt x="2259151" y="1927489"/>
                </a:lnTo>
                <a:lnTo>
                  <a:pt x="2255956" y="1925921"/>
                </a:lnTo>
                <a:lnTo>
                  <a:pt x="2252989" y="1924354"/>
                </a:lnTo>
                <a:lnTo>
                  <a:pt x="2250251" y="1922114"/>
                </a:lnTo>
                <a:lnTo>
                  <a:pt x="2247513" y="1919875"/>
                </a:lnTo>
                <a:lnTo>
                  <a:pt x="2245231" y="1917412"/>
                </a:lnTo>
                <a:lnTo>
                  <a:pt x="2242948" y="1914500"/>
                </a:lnTo>
                <a:lnTo>
                  <a:pt x="2241123" y="1911589"/>
                </a:lnTo>
                <a:lnTo>
                  <a:pt x="2239754" y="1908678"/>
                </a:lnTo>
                <a:lnTo>
                  <a:pt x="2238384" y="1905095"/>
                </a:lnTo>
                <a:lnTo>
                  <a:pt x="2237472" y="1901735"/>
                </a:lnTo>
                <a:lnTo>
                  <a:pt x="2237015" y="1898376"/>
                </a:lnTo>
                <a:lnTo>
                  <a:pt x="2236787" y="1894569"/>
                </a:lnTo>
                <a:lnTo>
                  <a:pt x="2237015" y="1890986"/>
                </a:lnTo>
                <a:lnTo>
                  <a:pt x="2237472" y="1887403"/>
                </a:lnTo>
                <a:lnTo>
                  <a:pt x="2238384" y="1883820"/>
                </a:lnTo>
                <a:lnTo>
                  <a:pt x="2239754" y="1880685"/>
                </a:lnTo>
                <a:lnTo>
                  <a:pt x="2241123" y="1877550"/>
                </a:lnTo>
                <a:lnTo>
                  <a:pt x="2242948" y="1874638"/>
                </a:lnTo>
                <a:lnTo>
                  <a:pt x="2245231" y="1871951"/>
                </a:lnTo>
                <a:lnTo>
                  <a:pt x="2247513" y="1869264"/>
                </a:lnTo>
                <a:lnTo>
                  <a:pt x="2250251" y="1867024"/>
                </a:lnTo>
                <a:lnTo>
                  <a:pt x="2252989" y="1865009"/>
                </a:lnTo>
                <a:lnTo>
                  <a:pt x="2255956" y="1862993"/>
                </a:lnTo>
                <a:lnTo>
                  <a:pt x="2259151" y="1861650"/>
                </a:lnTo>
                <a:lnTo>
                  <a:pt x="2262346" y="1860306"/>
                </a:lnTo>
                <a:lnTo>
                  <a:pt x="2265997" y="1859634"/>
                </a:lnTo>
                <a:lnTo>
                  <a:pt x="2269648" y="1858962"/>
                </a:lnTo>
                <a:lnTo>
                  <a:pt x="2273071" y="1858962"/>
                </a:lnTo>
                <a:lnTo>
                  <a:pt x="2276951" y="1858962"/>
                </a:lnTo>
                <a:lnTo>
                  <a:pt x="2278062" y="1859167"/>
                </a:lnTo>
                <a:lnTo>
                  <a:pt x="2278062" y="1841316"/>
                </a:lnTo>
                <a:lnTo>
                  <a:pt x="2272127" y="1843121"/>
                </a:lnTo>
                <a:lnTo>
                  <a:pt x="2260102" y="1846296"/>
                </a:lnTo>
                <a:lnTo>
                  <a:pt x="2247397" y="1849697"/>
                </a:lnTo>
                <a:lnTo>
                  <a:pt x="2234465" y="1852645"/>
                </a:lnTo>
                <a:lnTo>
                  <a:pt x="2221987" y="1855139"/>
                </a:lnTo>
                <a:lnTo>
                  <a:pt x="2211097" y="1857180"/>
                </a:lnTo>
                <a:lnTo>
                  <a:pt x="2202022" y="1858541"/>
                </a:lnTo>
                <a:lnTo>
                  <a:pt x="2198392" y="1858768"/>
                </a:lnTo>
                <a:lnTo>
                  <a:pt x="2195670" y="1858994"/>
                </a:lnTo>
                <a:lnTo>
                  <a:pt x="2194535" y="1858994"/>
                </a:lnTo>
                <a:lnTo>
                  <a:pt x="2193401" y="1859221"/>
                </a:lnTo>
                <a:lnTo>
                  <a:pt x="2192493" y="1859448"/>
                </a:lnTo>
                <a:lnTo>
                  <a:pt x="2191813" y="1860355"/>
                </a:lnTo>
                <a:lnTo>
                  <a:pt x="2191359" y="1860809"/>
                </a:lnTo>
                <a:lnTo>
                  <a:pt x="2190452" y="1861489"/>
                </a:lnTo>
                <a:lnTo>
                  <a:pt x="2189544" y="1863530"/>
                </a:lnTo>
                <a:lnTo>
                  <a:pt x="2189090" y="1865797"/>
                </a:lnTo>
                <a:lnTo>
                  <a:pt x="2188863" y="1868518"/>
                </a:lnTo>
                <a:lnTo>
                  <a:pt x="2188637" y="1871240"/>
                </a:lnTo>
                <a:lnTo>
                  <a:pt x="2188863" y="1874414"/>
                </a:lnTo>
                <a:lnTo>
                  <a:pt x="2189544" y="1880763"/>
                </a:lnTo>
                <a:lnTo>
                  <a:pt x="2190225" y="1887566"/>
                </a:lnTo>
                <a:lnTo>
                  <a:pt x="2190905" y="1893689"/>
                </a:lnTo>
                <a:lnTo>
                  <a:pt x="2191359" y="1896637"/>
                </a:lnTo>
                <a:lnTo>
                  <a:pt x="2191586" y="1899131"/>
                </a:lnTo>
                <a:lnTo>
                  <a:pt x="2191586" y="1901852"/>
                </a:lnTo>
                <a:lnTo>
                  <a:pt x="2192267" y="1905027"/>
                </a:lnTo>
                <a:lnTo>
                  <a:pt x="2192947" y="1908202"/>
                </a:lnTo>
                <a:lnTo>
                  <a:pt x="2194308" y="1911830"/>
                </a:lnTo>
                <a:lnTo>
                  <a:pt x="2195670" y="1915911"/>
                </a:lnTo>
                <a:lnTo>
                  <a:pt x="2197485" y="1919766"/>
                </a:lnTo>
                <a:lnTo>
                  <a:pt x="2201568" y="1928383"/>
                </a:lnTo>
                <a:lnTo>
                  <a:pt x="2206560" y="1937227"/>
                </a:lnTo>
                <a:lnTo>
                  <a:pt x="2212005" y="1945844"/>
                </a:lnTo>
                <a:lnTo>
                  <a:pt x="2217450" y="1953781"/>
                </a:lnTo>
                <a:lnTo>
                  <a:pt x="2220626" y="1957409"/>
                </a:lnTo>
                <a:lnTo>
                  <a:pt x="2223348" y="1960810"/>
                </a:lnTo>
                <a:lnTo>
                  <a:pt x="2223848" y="1961446"/>
                </a:lnTo>
                <a:lnTo>
                  <a:pt x="2225427" y="1960259"/>
                </a:lnTo>
                <a:lnTo>
                  <a:pt x="2228329" y="1958243"/>
                </a:lnTo>
                <a:lnTo>
                  <a:pt x="2231678" y="1956900"/>
                </a:lnTo>
                <a:lnTo>
                  <a:pt x="2235027" y="1955556"/>
                </a:lnTo>
                <a:lnTo>
                  <a:pt x="2238375" y="1954884"/>
                </a:lnTo>
                <a:lnTo>
                  <a:pt x="2241724" y="1954436"/>
                </a:lnTo>
                <a:lnTo>
                  <a:pt x="2245519" y="1954212"/>
                </a:lnTo>
                <a:lnTo>
                  <a:pt x="2249091" y="1954436"/>
                </a:lnTo>
                <a:lnTo>
                  <a:pt x="2252663" y="1954884"/>
                </a:lnTo>
                <a:lnTo>
                  <a:pt x="2256011" y="1955556"/>
                </a:lnTo>
                <a:lnTo>
                  <a:pt x="2259360" y="1956900"/>
                </a:lnTo>
                <a:lnTo>
                  <a:pt x="2262486" y="1958243"/>
                </a:lnTo>
                <a:lnTo>
                  <a:pt x="2265611" y="1960259"/>
                </a:lnTo>
                <a:lnTo>
                  <a:pt x="2268290" y="1962274"/>
                </a:lnTo>
                <a:lnTo>
                  <a:pt x="2270746" y="1964738"/>
                </a:lnTo>
                <a:lnTo>
                  <a:pt x="2272978" y="1967201"/>
                </a:lnTo>
                <a:lnTo>
                  <a:pt x="2274987" y="1969888"/>
                </a:lnTo>
                <a:lnTo>
                  <a:pt x="2276773" y="1972800"/>
                </a:lnTo>
                <a:lnTo>
                  <a:pt x="2278336" y="1975935"/>
                </a:lnTo>
                <a:lnTo>
                  <a:pt x="2279675" y="1979518"/>
                </a:lnTo>
                <a:lnTo>
                  <a:pt x="2280345" y="1982877"/>
                </a:lnTo>
                <a:lnTo>
                  <a:pt x="2280792" y="1986236"/>
                </a:lnTo>
                <a:lnTo>
                  <a:pt x="2281238" y="1990043"/>
                </a:lnTo>
                <a:lnTo>
                  <a:pt x="2280792" y="1993626"/>
                </a:lnTo>
                <a:lnTo>
                  <a:pt x="2280345" y="1996985"/>
                </a:lnTo>
                <a:lnTo>
                  <a:pt x="2279675" y="2000569"/>
                </a:lnTo>
                <a:lnTo>
                  <a:pt x="2278336" y="2003928"/>
                </a:lnTo>
                <a:lnTo>
                  <a:pt x="2276773" y="2007063"/>
                </a:lnTo>
                <a:lnTo>
                  <a:pt x="2274987" y="2009974"/>
                </a:lnTo>
                <a:lnTo>
                  <a:pt x="2272978" y="2012662"/>
                </a:lnTo>
                <a:lnTo>
                  <a:pt x="2270746" y="2015125"/>
                </a:lnTo>
                <a:lnTo>
                  <a:pt x="2268290" y="2017588"/>
                </a:lnTo>
                <a:lnTo>
                  <a:pt x="2265611" y="2019604"/>
                </a:lnTo>
                <a:lnTo>
                  <a:pt x="2262486" y="2021395"/>
                </a:lnTo>
                <a:lnTo>
                  <a:pt x="2259360" y="2022963"/>
                </a:lnTo>
                <a:lnTo>
                  <a:pt x="2256011" y="2024083"/>
                </a:lnTo>
                <a:lnTo>
                  <a:pt x="2252663" y="2024978"/>
                </a:lnTo>
                <a:lnTo>
                  <a:pt x="2249091" y="2025426"/>
                </a:lnTo>
                <a:lnTo>
                  <a:pt x="2245519" y="2025650"/>
                </a:lnTo>
                <a:lnTo>
                  <a:pt x="2241724" y="2025426"/>
                </a:lnTo>
                <a:lnTo>
                  <a:pt x="2238375" y="2024978"/>
                </a:lnTo>
                <a:lnTo>
                  <a:pt x="2235027" y="2024083"/>
                </a:lnTo>
                <a:lnTo>
                  <a:pt x="2231678" y="2022963"/>
                </a:lnTo>
                <a:lnTo>
                  <a:pt x="2228329" y="2021395"/>
                </a:lnTo>
                <a:lnTo>
                  <a:pt x="2225427" y="2019604"/>
                </a:lnTo>
                <a:lnTo>
                  <a:pt x="2222748" y="2017588"/>
                </a:lnTo>
                <a:lnTo>
                  <a:pt x="2220292" y="2015125"/>
                </a:lnTo>
                <a:lnTo>
                  <a:pt x="2217837" y="2012662"/>
                </a:lnTo>
                <a:lnTo>
                  <a:pt x="2216051" y="2009974"/>
                </a:lnTo>
                <a:lnTo>
                  <a:pt x="2214265" y="2007063"/>
                </a:lnTo>
                <a:lnTo>
                  <a:pt x="2212479" y="2003928"/>
                </a:lnTo>
                <a:lnTo>
                  <a:pt x="2211586" y="2000569"/>
                </a:lnTo>
                <a:lnTo>
                  <a:pt x="2210693" y="1996985"/>
                </a:lnTo>
                <a:lnTo>
                  <a:pt x="2210023" y="1993626"/>
                </a:lnTo>
                <a:lnTo>
                  <a:pt x="2209812" y="1990239"/>
                </a:lnTo>
                <a:lnTo>
                  <a:pt x="2208602" y="1989836"/>
                </a:lnTo>
                <a:lnTo>
                  <a:pt x="2207694" y="1989382"/>
                </a:lnTo>
                <a:lnTo>
                  <a:pt x="2206787" y="1989382"/>
                </a:lnTo>
                <a:lnTo>
                  <a:pt x="2206106" y="1989836"/>
                </a:lnTo>
                <a:lnTo>
                  <a:pt x="2205425" y="1990062"/>
                </a:lnTo>
                <a:lnTo>
                  <a:pt x="2204972" y="1990516"/>
                </a:lnTo>
                <a:lnTo>
                  <a:pt x="2204291" y="1991196"/>
                </a:lnTo>
                <a:lnTo>
                  <a:pt x="2203383" y="1992783"/>
                </a:lnTo>
                <a:lnTo>
                  <a:pt x="2202930" y="1995051"/>
                </a:lnTo>
                <a:lnTo>
                  <a:pt x="2202703" y="1997319"/>
                </a:lnTo>
                <a:lnTo>
                  <a:pt x="2202703" y="2000493"/>
                </a:lnTo>
                <a:lnTo>
                  <a:pt x="2202930" y="2003668"/>
                </a:lnTo>
                <a:lnTo>
                  <a:pt x="2203383" y="2007069"/>
                </a:lnTo>
                <a:lnTo>
                  <a:pt x="2204064" y="2010924"/>
                </a:lnTo>
                <a:lnTo>
                  <a:pt x="2205425" y="2014552"/>
                </a:lnTo>
                <a:lnTo>
                  <a:pt x="2206560" y="2018634"/>
                </a:lnTo>
                <a:lnTo>
                  <a:pt x="2208375" y="2022716"/>
                </a:lnTo>
                <a:lnTo>
                  <a:pt x="2210417" y="2026571"/>
                </a:lnTo>
                <a:lnTo>
                  <a:pt x="2212685" y="2030879"/>
                </a:lnTo>
                <a:lnTo>
                  <a:pt x="2215408" y="2035188"/>
                </a:lnTo>
                <a:lnTo>
                  <a:pt x="2218584" y="2040176"/>
                </a:lnTo>
                <a:lnTo>
                  <a:pt x="2226525" y="2051288"/>
                </a:lnTo>
                <a:lnTo>
                  <a:pt x="2235373" y="2063533"/>
                </a:lnTo>
                <a:lnTo>
                  <a:pt x="2244448" y="2076685"/>
                </a:lnTo>
                <a:lnTo>
                  <a:pt x="2248758" y="2083034"/>
                </a:lnTo>
                <a:lnTo>
                  <a:pt x="2252842" y="2089384"/>
                </a:lnTo>
                <a:lnTo>
                  <a:pt x="2256245" y="2095279"/>
                </a:lnTo>
                <a:lnTo>
                  <a:pt x="2259195" y="2100722"/>
                </a:lnTo>
                <a:lnTo>
                  <a:pt x="2261464" y="2105937"/>
                </a:lnTo>
                <a:lnTo>
                  <a:pt x="2263278" y="2110699"/>
                </a:lnTo>
                <a:lnTo>
                  <a:pt x="2263732" y="2112740"/>
                </a:lnTo>
                <a:lnTo>
                  <a:pt x="2263959" y="2114554"/>
                </a:lnTo>
                <a:lnTo>
                  <a:pt x="2263732" y="2116141"/>
                </a:lnTo>
                <a:lnTo>
                  <a:pt x="2263505" y="2117729"/>
                </a:lnTo>
                <a:lnTo>
                  <a:pt x="2263052" y="2119089"/>
                </a:lnTo>
                <a:lnTo>
                  <a:pt x="2261690" y="2120223"/>
                </a:lnTo>
                <a:lnTo>
                  <a:pt x="2260102" y="2121130"/>
                </a:lnTo>
                <a:lnTo>
                  <a:pt x="2258287" y="2121810"/>
                </a:lnTo>
                <a:lnTo>
                  <a:pt x="2255792" y="2122717"/>
                </a:lnTo>
                <a:lnTo>
                  <a:pt x="2253069" y="2123171"/>
                </a:lnTo>
                <a:lnTo>
                  <a:pt x="2250120" y="2123624"/>
                </a:lnTo>
                <a:lnTo>
                  <a:pt x="2246490" y="2123851"/>
                </a:lnTo>
                <a:lnTo>
                  <a:pt x="2239230" y="2124078"/>
                </a:lnTo>
                <a:lnTo>
                  <a:pt x="2230608" y="2124078"/>
                </a:lnTo>
                <a:lnTo>
                  <a:pt x="2221534" y="2123624"/>
                </a:lnTo>
                <a:lnTo>
                  <a:pt x="2212005" y="2122944"/>
                </a:lnTo>
                <a:lnTo>
                  <a:pt x="2202476" y="2121810"/>
                </a:lnTo>
                <a:lnTo>
                  <a:pt x="2192947" y="2120677"/>
                </a:lnTo>
                <a:lnTo>
                  <a:pt x="2175024" y="2118182"/>
                </a:lnTo>
                <a:lnTo>
                  <a:pt x="2160731" y="2115461"/>
                </a:lnTo>
                <a:lnTo>
                  <a:pt x="2150975" y="2113420"/>
                </a:lnTo>
                <a:lnTo>
                  <a:pt x="2144623" y="2112060"/>
                </a:lnTo>
                <a:lnTo>
                  <a:pt x="2138497" y="2110246"/>
                </a:lnTo>
                <a:lnTo>
                  <a:pt x="2135094" y="2109112"/>
                </a:lnTo>
                <a:lnTo>
                  <a:pt x="2131918" y="2107524"/>
                </a:lnTo>
                <a:lnTo>
                  <a:pt x="2128742" y="2105710"/>
                </a:lnTo>
                <a:lnTo>
                  <a:pt x="2125565" y="2103896"/>
                </a:lnTo>
                <a:lnTo>
                  <a:pt x="2122616" y="2101402"/>
                </a:lnTo>
                <a:lnTo>
                  <a:pt x="2119213" y="2098454"/>
                </a:lnTo>
                <a:lnTo>
                  <a:pt x="2116036" y="2094599"/>
                </a:lnTo>
                <a:lnTo>
                  <a:pt x="2112860" y="2090744"/>
                </a:lnTo>
                <a:lnTo>
                  <a:pt x="2109684" y="2085755"/>
                </a:lnTo>
                <a:lnTo>
                  <a:pt x="2106508" y="2080313"/>
                </a:lnTo>
                <a:lnTo>
                  <a:pt x="2103558" y="2073964"/>
                </a:lnTo>
                <a:lnTo>
                  <a:pt x="2100155" y="2066934"/>
                </a:lnTo>
                <a:lnTo>
                  <a:pt x="2093576" y="2051514"/>
                </a:lnTo>
                <a:lnTo>
                  <a:pt x="2086543" y="2035641"/>
                </a:lnTo>
                <a:lnTo>
                  <a:pt x="2079283" y="2019768"/>
                </a:lnTo>
                <a:lnTo>
                  <a:pt x="2072703" y="2005028"/>
                </a:lnTo>
                <a:lnTo>
                  <a:pt x="2065897" y="1991650"/>
                </a:lnTo>
                <a:lnTo>
                  <a:pt x="2060225" y="1980538"/>
                </a:lnTo>
                <a:lnTo>
                  <a:pt x="2057503" y="1976003"/>
                </a:lnTo>
                <a:lnTo>
                  <a:pt x="2055234" y="1972375"/>
                </a:lnTo>
                <a:lnTo>
                  <a:pt x="2053192" y="1969200"/>
                </a:lnTo>
                <a:lnTo>
                  <a:pt x="2051377" y="1967159"/>
                </a:lnTo>
                <a:lnTo>
                  <a:pt x="2049562" y="1966026"/>
                </a:lnTo>
                <a:lnTo>
                  <a:pt x="2047520" y="1964892"/>
                </a:lnTo>
                <a:lnTo>
                  <a:pt x="2045705" y="1964438"/>
                </a:lnTo>
                <a:lnTo>
                  <a:pt x="2043436" y="1964212"/>
                </a:lnTo>
                <a:lnTo>
                  <a:pt x="2041168" y="1964438"/>
                </a:lnTo>
                <a:lnTo>
                  <a:pt x="2038899" y="1964665"/>
                </a:lnTo>
                <a:lnTo>
                  <a:pt x="2036630" y="1965345"/>
                </a:lnTo>
                <a:lnTo>
                  <a:pt x="2034588" y="1966252"/>
                </a:lnTo>
                <a:lnTo>
                  <a:pt x="2030278" y="1967840"/>
                </a:lnTo>
                <a:lnTo>
                  <a:pt x="2026875" y="1969654"/>
                </a:lnTo>
                <a:lnTo>
                  <a:pt x="2023925" y="1971468"/>
                </a:lnTo>
                <a:lnTo>
                  <a:pt x="2023018" y="1971241"/>
                </a:lnTo>
                <a:lnTo>
                  <a:pt x="2021430" y="1970107"/>
                </a:lnTo>
                <a:lnTo>
                  <a:pt x="2018253" y="1968066"/>
                </a:lnTo>
                <a:lnTo>
                  <a:pt x="2014396" y="1964892"/>
                </a:lnTo>
                <a:lnTo>
                  <a:pt x="2009405" y="1960130"/>
                </a:lnTo>
                <a:lnTo>
                  <a:pt x="2006456" y="1956955"/>
                </a:lnTo>
                <a:lnTo>
                  <a:pt x="2003280" y="1953554"/>
                </a:lnTo>
                <a:lnTo>
                  <a:pt x="1999650" y="1949245"/>
                </a:lnTo>
                <a:lnTo>
                  <a:pt x="1996020" y="1944710"/>
                </a:lnTo>
                <a:lnTo>
                  <a:pt x="1991709" y="1939041"/>
                </a:lnTo>
                <a:lnTo>
                  <a:pt x="1987625" y="1933145"/>
                </a:lnTo>
                <a:lnTo>
                  <a:pt x="1980138" y="1922487"/>
                </a:lnTo>
                <a:lnTo>
                  <a:pt x="1974013" y="1914097"/>
                </a:lnTo>
                <a:lnTo>
                  <a:pt x="1968794" y="1907068"/>
                </a:lnTo>
                <a:lnTo>
                  <a:pt x="1964938" y="1901399"/>
                </a:lnTo>
                <a:lnTo>
                  <a:pt x="1963350" y="1898904"/>
                </a:lnTo>
                <a:lnTo>
                  <a:pt x="1961988" y="1896637"/>
                </a:lnTo>
                <a:lnTo>
                  <a:pt x="1961081" y="1894596"/>
                </a:lnTo>
                <a:lnTo>
                  <a:pt x="1960400" y="1892555"/>
                </a:lnTo>
                <a:lnTo>
                  <a:pt x="1959720" y="1890287"/>
                </a:lnTo>
                <a:lnTo>
                  <a:pt x="1959720" y="1888247"/>
                </a:lnTo>
                <a:lnTo>
                  <a:pt x="1959720" y="1885752"/>
                </a:lnTo>
                <a:lnTo>
                  <a:pt x="1960173" y="1883711"/>
                </a:lnTo>
                <a:lnTo>
                  <a:pt x="1959493" y="1884845"/>
                </a:lnTo>
                <a:lnTo>
                  <a:pt x="1958358" y="1888247"/>
                </a:lnTo>
                <a:lnTo>
                  <a:pt x="1956997" y="1893462"/>
                </a:lnTo>
                <a:lnTo>
                  <a:pt x="1956543" y="1896410"/>
                </a:lnTo>
                <a:lnTo>
                  <a:pt x="1956089" y="1900038"/>
                </a:lnTo>
                <a:lnTo>
                  <a:pt x="1955636" y="1903440"/>
                </a:lnTo>
                <a:lnTo>
                  <a:pt x="1955636" y="1907068"/>
                </a:lnTo>
                <a:lnTo>
                  <a:pt x="1955863" y="1911149"/>
                </a:lnTo>
                <a:lnTo>
                  <a:pt x="1956543" y="1915004"/>
                </a:lnTo>
                <a:lnTo>
                  <a:pt x="1957678" y="1918859"/>
                </a:lnTo>
                <a:lnTo>
                  <a:pt x="1958812" y="1922487"/>
                </a:lnTo>
                <a:lnTo>
                  <a:pt x="1960854" y="1926342"/>
                </a:lnTo>
                <a:lnTo>
                  <a:pt x="1961988" y="1927930"/>
                </a:lnTo>
                <a:lnTo>
                  <a:pt x="1963576" y="1929744"/>
                </a:lnTo>
                <a:lnTo>
                  <a:pt x="1978777" y="1948111"/>
                </a:lnTo>
                <a:lnTo>
                  <a:pt x="1992163" y="1964665"/>
                </a:lnTo>
                <a:lnTo>
                  <a:pt x="2003960" y="1980085"/>
                </a:lnTo>
                <a:lnTo>
                  <a:pt x="2013943" y="1993917"/>
                </a:lnTo>
                <a:lnTo>
                  <a:pt x="2022337" y="2006389"/>
                </a:lnTo>
                <a:lnTo>
                  <a:pt x="2029597" y="2017500"/>
                </a:lnTo>
                <a:lnTo>
                  <a:pt x="2035496" y="2027478"/>
                </a:lnTo>
                <a:lnTo>
                  <a:pt x="2040260" y="2035868"/>
                </a:lnTo>
                <a:lnTo>
                  <a:pt x="2043890" y="2043351"/>
                </a:lnTo>
                <a:lnTo>
                  <a:pt x="2046840" y="2049700"/>
                </a:lnTo>
                <a:lnTo>
                  <a:pt x="2048881" y="2054916"/>
                </a:lnTo>
                <a:lnTo>
                  <a:pt x="2050470" y="2058998"/>
                </a:lnTo>
                <a:lnTo>
                  <a:pt x="2051377" y="2062172"/>
                </a:lnTo>
                <a:lnTo>
                  <a:pt x="2051604" y="2064440"/>
                </a:lnTo>
                <a:lnTo>
                  <a:pt x="2051831" y="2066027"/>
                </a:lnTo>
                <a:lnTo>
                  <a:pt x="2051831" y="2091198"/>
                </a:lnTo>
                <a:lnTo>
                  <a:pt x="2051831" y="2092105"/>
                </a:lnTo>
                <a:lnTo>
                  <a:pt x="2051377" y="2092785"/>
                </a:lnTo>
                <a:lnTo>
                  <a:pt x="2050923" y="2093465"/>
                </a:lnTo>
                <a:lnTo>
                  <a:pt x="2050016" y="2093919"/>
                </a:lnTo>
                <a:lnTo>
                  <a:pt x="2048428" y="2094372"/>
                </a:lnTo>
                <a:lnTo>
                  <a:pt x="2046159" y="2094826"/>
                </a:lnTo>
                <a:lnTo>
                  <a:pt x="2045251" y="2095279"/>
                </a:lnTo>
                <a:lnTo>
                  <a:pt x="2044117" y="2095960"/>
                </a:lnTo>
                <a:lnTo>
                  <a:pt x="2043210" y="2096640"/>
                </a:lnTo>
                <a:lnTo>
                  <a:pt x="2042075" y="2097320"/>
                </a:lnTo>
                <a:lnTo>
                  <a:pt x="2041395" y="2098681"/>
                </a:lnTo>
                <a:lnTo>
                  <a:pt x="2040941" y="2100041"/>
                </a:lnTo>
                <a:lnTo>
                  <a:pt x="2040714" y="2101855"/>
                </a:lnTo>
                <a:lnTo>
                  <a:pt x="2040487" y="2104123"/>
                </a:lnTo>
                <a:lnTo>
                  <a:pt x="2040487" y="2110019"/>
                </a:lnTo>
                <a:lnTo>
                  <a:pt x="2040260" y="2113647"/>
                </a:lnTo>
                <a:lnTo>
                  <a:pt x="2040033" y="2117502"/>
                </a:lnTo>
                <a:lnTo>
                  <a:pt x="2039353" y="2121584"/>
                </a:lnTo>
                <a:lnTo>
                  <a:pt x="2038672" y="2125892"/>
                </a:lnTo>
                <a:lnTo>
                  <a:pt x="2037538" y="2130427"/>
                </a:lnTo>
                <a:lnTo>
                  <a:pt x="2036176" y="2134509"/>
                </a:lnTo>
                <a:lnTo>
                  <a:pt x="2034135" y="2138591"/>
                </a:lnTo>
                <a:lnTo>
                  <a:pt x="2032093" y="2142219"/>
                </a:lnTo>
                <a:lnTo>
                  <a:pt x="2030731" y="2144033"/>
                </a:lnTo>
                <a:lnTo>
                  <a:pt x="2029370" y="2145620"/>
                </a:lnTo>
                <a:lnTo>
                  <a:pt x="2027782" y="2147208"/>
                </a:lnTo>
                <a:lnTo>
                  <a:pt x="2025740" y="2148795"/>
                </a:lnTo>
                <a:lnTo>
                  <a:pt x="2024152" y="2149929"/>
                </a:lnTo>
                <a:lnTo>
                  <a:pt x="2022110" y="2150836"/>
                </a:lnTo>
                <a:lnTo>
                  <a:pt x="2019841" y="2151970"/>
                </a:lnTo>
                <a:lnTo>
                  <a:pt x="2017346" y="2152877"/>
                </a:lnTo>
                <a:lnTo>
                  <a:pt x="2014850" y="2153330"/>
                </a:lnTo>
                <a:lnTo>
                  <a:pt x="2012128" y="2153784"/>
                </a:lnTo>
                <a:lnTo>
                  <a:pt x="2009178" y="2154237"/>
                </a:lnTo>
                <a:lnTo>
                  <a:pt x="2006002" y="2153784"/>
                </a:lnTo>
                <a:lnTo>
                  <a:pt x="1999650" y="2153557"/>
                </a:lnTo>
                <a:lnTo>
                  <a:pt x="1993978" y="2153103"/>
                </a:lnTo>
                <a:lnTo>
                  <a:pt x="1988533" y="2152423"/>
                </a:lnTo>
                <a:lnTo>
                  <a:pt x="1983541" y="2151516"/>
                </a:lnTo>
                <a:lnTo>
                  <a:pt x="1979231" y="2150155"/>
                </a:lnTo>
                <a:lnTo>
                  <a:pt x="1975147" y="2148795"/>
                </a:lnTo>
                <a:lnTo>
                  <a:pt x="1971517" y="2146754"/>
                </a:lnTo>
                <a:lnTo>
                  <a:pt x="1968341" y="2144486"/>
                </a:lnTo>
                <a:lnTo>
                  <a:pt x="1966753" y="2142899"/>
                </a:lnTo>
                <a:lnTo>
                  <a:pt x="1965618" y="2141539"/>
                </a:lnTo>
                <a:lnTo>
                  <a:pt x="1964257" y="2139951"/>
                </a:lnTo>
                <a:lnTo>
                  <a:pt x="1963123" y="2138364"/>
                </a:lnTo>
                <a:lnTo>
                  <a:pt x="1961988" y="2136550"/>
                </a:lnTo>
                <a:lnTo>
                  <a:pt x="1961081" y="2134509"/>
                </a:lnTo>
                <a:lnTo>
                  <a:pt x="1959493" y="2130427"/>
                </a:lnTo>
                <a:lnTo>
                  <a:pt x="1958585" y="2125439"/>
                </a:lnTo>
                <a:lnTo>
                  <a:pt x="1957904" y="2119996"/>
                </a:lnTo>
                <a:lnTo>
                  <a:pt x="1957451" y="2113647"/>
                </a:lnTo>
                <a:lnTo>
                  <a:pt x="1957678" y="2107071"/>
                </a:lnTo>
                <a:lnTo>
                  <a:pt x="1957904" y="2103443"/>
                </a:lnTo>
                <a:lnTo>
                  <a:pt x="1958358" y="2100041"/>
                </a:lnTo>
                <a:lnTo>
                  <a:pt x="1958812" y="2097093"/>
                </a:lnTo>
                <a:lnTo>
                  <a:pt x="1959720" y="2094146"/>
                </a:lnTo>
                <a:lnTo>
                  <a:pt x="1960854" y="2091424"/>
                </a:lnTo>
                <a:lnTo>
                  <a:pt x="1961988" y="2088930"/>
                </a:lnTo>
                <a:lnTo>
                  <a:pt x="1963576" y="2086436"/>
                </a:lnTo>
                <a:lnTo>
                  <a:pt x="1964938" y="2084168"/>
                </a:lnTo>
                <a:lnTo>
                  <a:pt x="1966526" y="2082127"/>
                </a:lnTo>
                <a:lnTo>
                  <a:pt x="1968341" y="2080313"/>
                </a:lnTo>
                <a:lnTo>
                  <a:pt x="1970156" y="2078499"/>
                </a:lnTo>
                <a:lnTo>
                  <a:pt x="1972198" y="2076912"/>
                </a:lnTo>
                <a:lnTo>
                  <a:pt x="1976281" y="2074191"/>
                </a:lnTo>
                <a:lnTo>
                  <a:pt x="1980365" y="2071923"/>
                </a:lnTo>
                <a:lnTo>
                  <a:pt x="1984903" y="2070109"/>
                </a:lnTo>
                <a:lnTo>
                  <a:pt x="1988986" y="2068748"/>
                </a:lnTo>
                <a:lnTo>
                  <a:pt x="1993297" y="2067615"/>
                </a:lnTo>
                <a:lnTo>
                  <a:pt x="1997608" y="2067161"/>
                </a:lnTo>
                <a:lnTo>
                  <a:pt x="2001011" y="2066707"/>
                </a:lnTo>
                <a:lnTo>
                  <a:pt x="2004187" y="2066707"/>
                </a:lnTo>
                <a:lnTo>
                  <a:pt x="2006910" y="2066707"/>
                </a:lnTo>
                <a:lnTo>
                  <a:pt x="2008951" y="2066934"/>
                </a:lnTo>
                <a:lnTo>
                  <a:pt x="2010313" y="2066934"/>
                </a:lnTo>
                <a:lnTo>
                  <a:pt x="2011447" y="2066934"/>
                </a:lnTo>
                <a:lnTo>
                  <a:pt x="2012354" y="2066707"/>
                </a:lnTo>
                <a:lnTo>
                  <a:pt x="2012808" y="2065800"/>
                </a:lnTo>
                <a:lnTo>
                  <a:pt x="2013262" y="2065120"/>
                </a:lnTo>
                <a:lnTo>
                  <a:pt x="2013262" y="2063533"/>
                </a:lnTo>
                <a:lnTo>
                  <a:pt x="2012581" y="2062172"/>
                </a:lnTo>
                <a:lnTo>
                  <a:pt x="2011674" y="2059905"/>
                </a:lnTo>
                <a:lnTo>
                  <a:pt x="2008951" y="2054462"/>
                </a:lnTo>
                <a:lnTo>
                  <a:pt x="2004187" y="2046752"/>
                </a:lnTo>
                <a:lnTo>
                  <a:pt x="1997608" y="2036548"/>
                </a:lnTo>
                <a:lnTo>
                  <a:pt x="1988986" y="2023850"/>
                </a:lnTo>
                <a:lnTo>
                  <a:pt x="1984222" y="2017047"/>
                </a:lnTo>
                <a:lnTo>
                  <a:pt x="1978777" y="2010017"/>
                </a:lnTo>
                <a:lnTo>
                  <a:pt x="1972878" y="2002988"/>
                </a:lnTo>
                <a:lnTo>
                  <a:pt x="1966980" y="1995958"/>
                </a:lnTo>
                <a:lnTo>
                  <a:pt x="1960854" y="1988928"/>
                </a:lnTo>
                <a:lnTo>
                  <a:pt x="1954274" y="1982126"/>
                </a:lnTo>
                <a:lnTo>
                  <a:pt x="1947922" y="1975323"/>
                </a:lnTo>
                <a:lnTo>
                  <a:pt x="1941569" y="1968973"/>
                </a:lnTo>
                <a:lnTo>
                  <a:pt x="1928638" y="1956502"/>
                </a:lnTo>
                <a:lnTo>
                  <a:pt x="1916159" y="1945164"/>
                </a:lnTo>
                <a:lnTo>
                  <a:pt x="1904816" y="1935186"/>
                </a:lnTo>
                <a:lnTo>
                  <a:pt x="1894606" y="1926796"/>
                </a:lnTo>
                <a:lnTo>
                  <a:pt x="1891884" y="1924528"/>
                </a:lnTo>
                <a:lnTo>
                  <a:pt x="1889161" y="1922487"/>
                </a:lnTo>
                <a:lnTo>
                  <a:pt x="1883716" y="1919086"/>
                </a:lnTo>
                <a:lnTo>
                  <a:pt x="1878498" y="1916592"/>
                </a:lnTo>
                <a:lnTo>
                  <a:pt x="1873961" y="1914324"/>
                </a:lnTo>
                <a:lnTo>
                  <a:pt x="1870104" y="1912964"/>
                </a:lnTo>
                <a:lnTo>
                  <a:pt x="1867154" y="1912056"/>
                </a:lnTo>
                <a:lnTo>
                  <a:pt x="1864659" y="1911376"/>
                </a:lnTo>
                <a:lnTo>
                  <a:pt x="1864659" y="1948338"/>
                </a:lnTo>
                <a:lnTo>
                  <a:pt x="1889842" y="1949699"/>
                </a:lnTo>
                <a:lnTo>
                  <a:pt x="1893699" y="1950152"/>
                </a:lnTo>
                <a:lnTo>
                  <a:pt x="1897329" y="1950833"/>
                </a:lnTo>
                <a:lnTo>
                  <a:pt x="1900959" y="1951966"/>
                </a:lnTo>
                <a:lnTo>
                  <a:pt x="1904362" y="1953327"/>
                </a:lnTo>
                <a:lnTo>
                  <a:pt x="1907538" y="1954914"/>
                </a:lnTo>
                <a:lnTo>
                  <a:pt x="1910488" y="1956955"/>
                </a:lnTo>
                <a:lnTo>
                  <a:pt x="1913210" y="1959223"/>
                </a:lnTo>
                <a:lnTo>
                  <a:pt x="1915933" y="1961717"/>
                </a:lnTo>
                <a:lnTo>
                  <a:pt x="1918201" y="1964438"/>
                </a:lnTo>
                <a:lnTo>
                  <a:pt x="1920243" y="1967386"/>
                </a:lnTo>
                <a:lnTo>
                  <a:pt x="1922058" y="1970334"/>
                </a:lnTo>
                <a:lnTo>
                  <a:pt x="1923646" y="1973962"/>
                </a:lnTo>
                <a:lnTo>
                  <a:pt x="1924554" y="1977137"/>
                </a:lnTo>
                <a:lnTo>
                  <a:pt x="1925688" y="1980765"/>
                </a:lnTo>
                <a:lnTo>
                  <a:pt x="1926142" y="1984620"/>
                </a:lnTo>
                <a:lnTo>
                  <a:pt x="1926369" y="1988248"/>
                </a:lnTo>
                <a:lnTo>
                  <a:pt x="1926142" y="1992103"/>
                </a:lnTo>
                <a:lnTo>
                  <a:pt x="1925688" y="1996185"/>
                </a:lnTo>
                <a:lnTo>
                  <a:pt x="1924554" y="1999813"/>
                </a:lnTo>
                <a:lnTo>
                  <a:pt x="1923419" y="2003441"/>
                </a:lnTo>
                <a:lnTo>
                  <a:pt x="1921604" y="2006616"/>
                </a:lnTo>
                <a:lnTo>
                  <a:pt x="1919563" y="2009790"/>
                </a:lnTo>
                <a:lnTo>
                  <a:pt x="1917294" y="2012738"/>
                </a:lnTo>
                <a:lnTo>
                  <a:pt x="1915025" y="2015459"/>
                </a:lnTo>
                <a:lnTo>
                  <a:pt x="1912303" y="2017954"/>
                </a:lnTo>
                <a:lnTo>
                  <a:pt x="1909126" y="2020221"/>
                </a:lnTo>
                <a:lnTo>
                  <a:pt x="1905950" y="2022262"/>
                </a:lnTo>
                <a:lnTo>
                  <a:pt x="1902774" y="2023850"/>
                </a:lnTo>
                <a:lnTo>
                  <a:pt x="1899144" y="2025210"/>
                </a:lnTo>
                <a:lnTo>
                  <a:pt x="1895514" y="2026117"/>
                </a:lnTo>
                <a:lnTo>
                  <a:pt x="1891657" y="2026571"/>
                </a:lnTo>
                <a:lnTo>
                  <a:pt x="1887573" y="2027024"/>
                </a:lnTo>
                <a:lnTo>
                  <a:pt x="1883716" y="2026571"/>
                </a:lnTo>
                <a:lnTo>
                  <a:pt x="1879859" y="2026117"/>
                </a:lnTo>
                <a:lnTo>
                  <a:pt x="1876229" y="2025210"/>
                </a:lnTo>
                <a:lnTo>
                  <a:pt x="1872826" y="2023850"/>
                </a:lnTo>
                <a:lnTo>
                  <a:pt x="1869196" y="2022262"/>
                </a:lnTo>
                <a:lnTo>
                  <a:pt x="1866020" y="2020448"/>
                </a:lnTo>
                <a:lnTo>
                  <a:pt x="1863071" y="2018181"/>
                </a:lnTo>
                <a:lnTo>
                  <a:pt x="1860348" y="2015686"/>
                </a:lnTo>
                <a:lnTo>
                  <a:pt x="1857852" y="2012965"/>
                </a:lnTo>
                <a:lnTo>
                  <a:pt x="1855584" y="2010017"/>
                </a:lnTo>
                <a:lnTo>
                  <a:pt x="1853996" y="2006843"/>
                </a:lnTo>
                <a:lnTo>
                  <a:pt x="1852181" y="2003441"/>
                </a:lnTo>
                <a:lnTo>
                  <a:pt x="1850819" y="1999813"/>
                </a:lnTo>
                <a:lnTo>
                  <a:pt x="1849912" y="1996185"/>
                </a:lnTo>
                <a:lnTo>
                  <a:pt x="1849231" y="1992557"/>
                </a:lnTo>
                <a:lnTo>
                  <a:pt x="1849231" y="1988475"/>
                </a:lnTo>
                <a:lnTo>
                  <a:pt x="1849231" y="1982806"/>
                </a:lnTo>
                <a:lnTo>
                  <a:pt x="1831762" y="1982806"/>
                </a:lnTo>
                <a:lnTo>
                  <a:pt x="1831308" y="1949019"/>
                </a:lnTo>
                <a:lnTo>
                  <a:pt x="1768010" y="1948338"/>
                </a:lnTo>
                <a:lnTo>
                  <a:pt x="1768010" y="1895730"/>
                </a:lnTo>
                <a:lnTo>
                  <a:pt x="1765287" y="1895730"/>
                </a:lnTo>
                <a:lnTo>
                  <a:pt x="1755986" y="1896183"/>
                </a:lnTo>
                <a:lnTo>
                  <a:pt x="1754170" y="1896410"/>
                </a:lnTo>
                <a:lnTo>
                  <a:pt x="1752356" y="1897090"/>
                </a:lnTo>
                <a:lnTo>
                  <a:pt x="1748045" y="1898678"/>
                </a:lnTo>
                <a:lnTo>
                  <a:pt x="1743280" y="1900945"/>
                </a:lnTo>
                <a:lnTo>
                  <a:pt x="1737836" y="1903666"/>
                </a:lnTo>
                <a:lnTo>
                  <a:pt x="1726492" y="1909562"/>
                </a:lnTo>
                <a:lnTo>
                  <a:pt x="1720139" y="1912964"/>
                </a:lnTo>
                <a:lnTo>
                  <a:pt x="1714014" y="1915911"/>
                </a:lnTo>
                <a:lnTo>
                  <a:pt x="1710837" y="1917272"/>
                </a:lnTo>
                <a:lnTo>
                  <a:pt x="1706754" y="1919540"/>
                </a:lnTo>
                <a:lnTo>
                  <a:pt x="1697905" y="1924755"/>
                </a:lnTo>
                <a:lnTo>
                  <a:pt x="1687923" y="1930878"/>
                </a:lnTo>
                <a:lnTo>
                  <a:pt x="1677487" y="1937907"/>
                </a:lnTo>
                <a:lnTo>
                  <a:pt x="1667050" y="1945164"/>
                </a:lnTo>
                <a:lnTo>
                  <a:pt x="1657522" y="1951966"/>
                </a:lnTo>
                <a:lnTo>
                  <a:pt x="1648674" y="1958542"/>
                </a:lnTo>
                <a:lnTo>
                  <a:pt x="1642094" y="1963758"/>
                </a:lnTo>
                <a:lnTo>
                  <a:pt x="1638237" y="1966706"/>
                </a:lnTo>
                <a:lnTo>
                  <a:pt x="1633700" y="1971241"/>
                </a:lnTo>
                <a:lnTo>
                  <a:pt x="1620541" y="1983486"/>
                </a:lnTo>
                <a:lnTo>
                  <a:pt x="1587417" y="2015459"/>
                </a:lnTo>
                <a:lnTo>
                  <a:pt x="1555882" y="2046299"/>
                </a:lnTo>
                <a:lnTo>
                  <a:pt x="1544765" y="2056730"/>
                </a:lnTo>
                <a:lnTo>
                  <a:pt x="1541362" y="2060131"/>
                </a:lnTo>
                <a:lnTo>
                  <a:pt x="1539093" y="2061945"/>
                </a:lnTo>
                <a:lnTo>
                  <a:pt x="1536597" y="2063986"/>
                </a:lnTo>
                <a:lnTo>
                  <a:pt x="1534328" y="2066027"/>
                </a:lnTo>
                <a:lnTo>
                  <a:pt x="1532513" y="2068522"/>
                </a:lnTo>
                <a:lnTo>
                  <a:pt x="1530925" y="2071016"/>
                </a:lnTo>
                <a:lnTo>
                  <a:pt x="1530018" y="2073284"/>
                </a:lnTo>
                <a:lnTo>
                  <a:pt x="1529791" y="2074644"/>
                </a:lnTo>
                <a:lnTo>
                  <a:pt x="1529791" y="2075551"/>
                </a:lnTo>
                <a:lnTo>
                  <a:pt x="1530018" y="2076458"/>
                </a:lnTo>
                <a:lnTo>
                  <a:pt x="1530245" y="2077365"/>
                </a:lnTo>
                <a:lnTo>
                  <a:pt x="1530925" y="2077819"/>
                </a:lnTo>
                <a:lnTo>
                  <a:pt x="1531833" y="2078272"/>
                </a:lnTo>
                <a:lnTo>
                  <a:pt x="1534102" y="2079179"/>
                </a:lnTo>
                <a:lnTo>
                  <a:pt x="1536824" y="2080993"/>
                </a:lnTo>
                <a:lnTo>
                  <a:pt x="1538185" y="2081900"/>
                </a:lnTo>
                <a:lnTo>
                  <a:pt x="1539547" y="2083488"/>
                </a:lnTo>
                <a:lnTo>
                  <a:pt x="1541135" y="2084848"/>
                </a:lnTo>
                <a:lnTo>
                  <a:pt x="1542269" y="2086662"/>
                </a:lnTo>
                <a:lnTo>
                  <a:pt x="1543857" y="2088930"/>
                </a:lnTo>
                <a:lnTo>
                  <a:pt x="1544992" y="2091198"/>
                </a:lnTo>
                <a:lnTo>
                  <a:pt x="1546126" y="2093919"/>
                </a:lnTo>
                <a:lnTo>
                  <a:pt x="1547033" y="2096867"/>
                </a:lnTo>
                <a:lnTo>
                  <a:pt x="1547714" y="2100268"/>
                </a:lnTo>
                <a:lnTo>
                  <a:pt x="1548395" y="2103896"/>
                </a:lnTo>
                <a:lnTo>
                  <a:pt x="1548622" y="2107978"/>
                </a:lnTo>
                <a:lnTo>
                  <a:pt x="1548622" y="2112513"/>
                </a:lnTo>
                <a:lnTo>
                  <a:pt x="1548395" y="2114781"/>
                </a:lnTo>
                <a:lnTo>
                  <a:pt x="1548168" y="2117048"/>
                </a:lnTo>
                <a:lnTo>
                  <a:pt x="1547487" y="2119089"/>
                </a:lnTo>
                <a:lnTo>
                  <a:pt x="1546807" y="2121130"/>
                </a:lnTo>
                <a:lnTo>
                  <a:pt x="1546126" y="2123398"/>
                </a:lnTo>
                <a:lnTo>
                  <a:pt x="1544992" y="2125439"/>
                </a:lnTo>
                <a:lnTo>
                  <a:pt x="1544084" y="2127253"/>
                </a:lnTo>
                <a:lnTo>
                  <a:pt x="1542950" y="2129067"/>
                </a:lnTo>
                <a:lnTo>
                  <a:pt x="1539773" y="2132922"/>
                </a:lnTo>
                <a:lnTo>
                  <a:pt x="1536370" y="2136096"/>
                </a:lnTo>
                <a:lnTo>
                  <a:pt x="1532740" y="2139044"/>
                </a:lnTo>
                <a:lnTo>
                  <a:pt x="1528657" y="2141765"/>
                </a:lnTo>
                <a:lnTo>
                  <a:pt x="1524346" y="2144260"/>
                </a:lnTo>
                <a:lnTo>
                  <a:pt x="1519582" y="2146301"/>
                </a:lnTo>
                <a:lnTo>
                  <a:pt x="1514817" y="2147888"/>
                </a:lnTo>
                <a:lnTo>
                  <a:pt x="1509826" y="2149248"/>
                </a:lnTo>
                <a:lnTo>
                  <a:pt x="1504835" y="2150155"/>
                </a:lnTo>
                <a:lnTo>
                  <a:pt x="1499843" y="2150836"/>
                </a:lnTo>
                <a:lnTo>
                  <a:pt x="1494625" y="2151063"/>
                </a:lnTo>
                <a:lnTo>
                  <a:pt x="1490088" y="2150836"/>
                </a:lnTo>
                <a:lnTo>
                  <a:pt x="1485323" y="2150382"/>
                </a:lnTo>
                <a:lnTo>
                  <a:pt x="1481013" y="2149475"/>
                </a:lnTo>
                <a:lnTo>
                  <a:pt x="1477383" y="2147888"/>
                </a:lnTo>
                <a:lnTo>
                  <a:pt x="1474206" y="2146527"/>
                </a:lnTo>
                <a:lnTo>
                  <a:pt x="1471257" y="2144260"/>
                </a:lnTo>
                <a:lnTo>
                  <a:pt x="1468761" y="2141992"/>
                </a:lnTo>
                <a:lnTo>
                  <a:pt x="1466493" y="2139271"/>
                </a:lnTo>
                <a:lnTo>
                  <a:pt x="1464451" y="2136323"/>
                </a:lnTo>
                <a:lnTo>
                  <a:pt x="1462863" y="2133375"/>
                </a:lnTo>
                <a:lnTo>
                  <a:pt x="1461728" y="2129747"/>
                </a:lnTo>
                <a:lnTo>
                  <a:pt x="1460821" y="2126119"/>
                </a:lnTo>
                <a:lnTo>
                  <a:pt x="1459913" y="2122491"/>
                </a:lnTo>
                <a:lnTo>
                  <a:pt x="1459460" y="2118409"/>
                </a:lnTo>
                <a:lnTo>
                  <a:pt x="1459233" y="2114327"/>
                </a:lnTo>
                <a:lnTo>
                  <a:pt x="1459006" y="2110019"/>
                </a:lnTo>
                <a:lnTo>
                  <a:pt x="1459006" y="2105710"/>
                </a:lnTo>
                <a:lnTo>
                  <a:pt x="1459460" y="2101629"/>
                </a:lnTo>
                <a:lnTo>
                  <a:pt x="1460140" y="2097774"/>
                </a:lnTo>
                <a:lnTo>
                  <a:pt x="1461275" y="2094372"/>
                </a:lnTo>
                <a:lnTo>
                  <a:pt x="1462409" y="2091424"/>
                </a:lnTo>
                <a:lnTo>
                  <a:pt x="1464224" y="2088703"/>
                </a:lnTo>
                <a:lnTo>
                  <a:pt x="1466039" y="2086209"/>
                </a:lnTo>
                <a:lnTo>
                  <a:pt x="1467854" y="2084168"/>
                </a:lnTo>
                <a:lnTo>
                  <a:pt x="1469896" y="2082581"/>
                </a:lnTo>
                <a:lnTo>
                  <a:pt x="1472165" y="2080993"/>
                </a:lnTo>
                <a:lnTo>
                  <a:pt x="1474433" y="2079860"/>
                </a:lnTo>
                <a:lnTo>
                  <a:pt x="1476702" y="2078726"/>
                </a:lnTo>
                <a:lnTo>
                  <a:pt x="1478517" y="2077819"/>
                </a:lnTo>
                <a:lnTo>
                  <a:pt x="1482601" y="2076685"/>
                </a:lnTo>
                <a:lnTo>
                  <a:pt x="1485777" y="2076231"/>
                </a:lnTo>
                <a:lnTo>
                  <a:pt x="1487365" y="2076005"/>
                </a:lnTo>
                <a:lnTo>
                  <a:pt x="1488273" y="2075778"/>
                </a:lnTo>
                <a:lnTo>
                  <a:pt x="1489180" y="2075324"/>
                </a:lnTo>
                <a:lnTo>
                  <a:pt x="1490315" y="2074644"/>
                </a:lnTo>
                <a:lnTo>
                  <a:pt x="1491903" y="2073057"/>
                </a:lnTo>
                <a:lnTo>
                  <a:pt x="1493264" y="2071016"/>
                </a:lnTo>
                <a:lnTo>
                  <a:pt x="1494398" y="2068748"/>
                </a:lnTo>
                <a:lnTo>
                  <a:pt x="1495760" y="2066254"/>
                </a:lnTo>
                <a:lnTo>
                  <a:pt x="1496894" y="2063986"/>
                </a:lnTo>
                <a:lnTo>
                  <a:pt x="1498709" y="2061038"/>
                </a:lnTo>
                <a:lnTo>
                  <a:pt x="1502112" y="2056503"/>
                </a:lnTo>
                <a:lnTo>
                  <a:pt x="1508692" y="2048793"/>
                </a:lnTo>
                <a:lnTo>
                  <a:pt x="1526615" y="2027251"/>
                </a:lnTo>
                <a:lnTo>
                  <a:pt x="1547033" y="2003895"/>
                </a:lnTo>
                <a:lnTo>
                  <a:pt x="1555655" y="1993917"/>
                </a:lnTo>
                <a:lnTo>
                  <a:pt x="1562688" y="1986434"/>
                </a:lnTo>
                <a:lnTo>
                  <a:pt x="1565864" y="1983033"/>
                </a:lnTo>
                <a:lnTo>
                  <a:pt x="1570175" y="1979178"/>
                </a:lnTo>
                <a:lnTo>
                  <a:pt x="1581065" y="1969200"/>
                </a:lnTo>
                <a:lnTo>
                  <a:pt x="1593997" y="1957635"/>
                </a:lnTo>
                <a:lnTo>
                  <a:pt x="1608290" y="1945617"/>
                </a:lnTo>
                <a:lnTo>
                  <a:pt x="1622810" y="1933599"/>
                </a:lnTo>
                <a:lnTo>
                  <a:pt x="1636195" y="1923168"/>
                </a:lnTo>
                <a:lnTo>
                  <a:pt x="1647539" y="1914551"/>
                </a:lnTo>
                <a:lnTo>
                  <a:pt x="1652077" y="1911376"/>
                </a:lnTo>
                <a:lnTo>
                  <a:pt x="1655707" y="1909109"/>
                </a:lnTo>
                <a:lnTo>
                  <a:pt x="1661379" y="1905707"/>
                </a:lnTo>
                <a:lnTo>
                  <a:pt x="1664782" y="1902986"/>
                </a:lnTo>
                <a:lnTo>
                  <a:pt x="1666143" y="1901625"/>
                </a:lnTo>
                <a:lnTo>
                  <a:pt x="1667050" y="1900718"/>
                </a:lnTo>
                <a:lnTo>
                  <a:pt x="1667277" y="1899811"/>
                </a:lnTo>
                <a:lnTo>
                  <a:pt x="1667277" y="1898904"/>
                </a:lnTo>
                <a:lnTo>
                  <a:pt x="1667050" y="1898451"/>
                </a:lnTo>
                <a:lnTo>
                  <a:pt x="1666370" y="1897997"/>
                </a:lnTo>
                <a:lnTo>
                  <a:pt x="1665462" y="1897544"/>
                </a:lnTo>
                <a:lnTo>
                  <a:pt x="1663874" y="1897317"/>
                </a:lnTo>
                <a:lnTo>
                  <a:pt x="1660244" y="1897090"/>
                </a:lnTo>
                <a:lnTo>
                  <a:pt x="1655253" y="1897090"/>
                </a:lnTo>
                <a:lnTo>
                  <a:pt x="1649354" y="1897544"/>
                </a:lnTo>
                <a:lnTo>
                  <a:pt x="1642775" y="1898678"/>
                </a:lnTo>
                <a:lnTo>
                  <a:pt x="1635515" y="1900265"/>
                </a:lnTo>
                <a:lnTo>
                  <a:pt x="1628028" y="1901852"/>
                </a:lnTo>
                <a:lnTo>
                  <a:pt x="1611466" y="1906387"/>
                </a:lnTo>
                <a:lnTo>
                  <a:pt x="1593770" y="1911149"/>
                </a:lnTo>
                <a:lnTo>
                  <a:pt x="1589005" y="1912510"/>
                </a:lnTo>
                <a:lnTo>
                  <a:pt x="1583333" y="1914778"/>
                </a:lnTo>
                <a:lnTo>
                  <a:pt x="1576981" y="1917499"/>
                </a:lnTo>
                <a:lnTo>
                  <a:pt x="1570402" y="1920900"/>
                </a:lnTo>
                <a:lnTo>
                  <a:pt x="1563142" y="1924528"/>
                </a:lnTo>
                <a:lnTo>
                  <a:pt x="1555882" y="1928837"/>
                </a:lnTo>
                <a:lnTo>
                  <a:pt x="1541362" y="1937227"/>
                </a:lnTo>
                <a:lnTo>
                  <a:pt x="1527068" y="1945617"/>
                </a:lnTo>
                <a:lnTo>
                  <a:pt x="1514590" y="1953554"/>
                </a:lnTo>
                <a:lnTo>
                  <a:pt x="1504381" y="1959676"/>
                </a:lnTo>
                <a:lnTo>
                  <a:pt x="1498028" y="1963758"/>
                </a:lnTo>
                <a:lnTo>
                  <a:pt x="1493945" y="1966252"/>
                </a:lnTo>
                <a:lnTo>
                  <a:pt x="1490768" y="1968973"/>
                </a:lnTo>
                <a:lnTo>
                  <a:pt x="1489407" y="1970107"/>
                </a:lnTo>
                <a:lnTo>
                  <a:pt x="1488500" y="1971695"/>
                </a:lnTo>
                <a:lnTo>
                  <a:pt x="1487592" y="1972828"/>
                </a:lnTo>
                <a:lnTo>
                  <a:pt x="1486685" y="1974416"/>
                </a:lnTo>
                <a:lnTo>
                  <a:pt x="1486231" y="1975776"/>
                </a:lnTo>
                <a:lnTo>
                  <a:pt x="1485777" y="1977137"/>
                </a:lnTo>
                <a:lnTo>
                  <a:pt x="1485550" y="1978497"/>
                </a:lnTo>
                <a:lnTo>
                  <a:pt x="1485550" y="1980085"/>
                </a:lnTo>
                <a:lnTo>
                  <a:pt x="1485777" y="1983259"/>
                </a:lnTo>
                <a:lnTo>
                  <a:pt x="1486458" y="1986434"/>
                </a:lnTo>
                <a:lnTo>
                  <a:pt x="1487138" y="1988021"/>
                </a:lnTo>
                <a:lnTo>
                  <a:pt x="1487819" y="1989155"/>
                </a:lnTo>
                <a:lnTo>
                  <a:pt x="1488500" y="1990289"/>
                </a:lnTo>
                <a:lnTo>
                  <a:pt x="1489407" y="1990969"/>
                </a:lnTo>
                <a:lnTo>
                  <a:pt x="1490315" y="1991423"/>
                </a:lnTo>
                <a:lnTo>
                  <a:pt x="1491222" y="1991876"/>
                </a:lnTo>
                <a:lnTo>
                  <a:pt x="1493264" y="1992557"/>
                </a:lnTo>
                <a:lnTo>
                  <a:pt x="1495079" y="1992783"/>
                </a:lnTo>
                <a:lnTo>
                  <a:pt x="1496667" y="1992783"/>
                </a:lnTo>
                <a:lnTo>
                  <a:pt x="1498255" y="1993010"/>
                </a:lnTo>
                <a:lnTo>
                  <a:pt x="1499163" y="1993237"/>
                </a:lnTo>
                <a:lnTo>
                  <a:pt x="1499617" y="1993917"/>
                </a:lnTo>
                <a:lnTo>
                  <a:pt x="1499843" y="1995731"/>
                </a:lnTo>
                <a:lnTo>
                  <a:pt x="1499843" y="2001174"/>
                </a:lnTo>
                <a:lnTo>
                  <a:pt x="1499843" y="2009110"/>
                </a:lnTo>
                <a:lnTo>
                  <a:pt x="1499617" y="2018181"/>
                </a:lnTo>
                <a:lnTo>
                  <a:pt x="1498936" y="2036548"/>
                </a:lnTo>
                <a:lnTo>
                  <a:pt x="1498709" y="2048567"/>
                </a:lnTo>
                <a:lnTo>
                  <a:pt x="1498482" y="2051288"/>
                </a:lnTo>
                <a:lnTo>
                  <a:pt x="1498028" y="2053782"/>
                </a:lnTo>
                <a:lnTo>
                  <a:pt x="1496894" y="2056050"/>
                </a:lnTo>
                <a:lnTo>
                  <a:pt x="1495533" y="2057637"/>
                </a:lnTo>
                <a:lnTo>
                  <a:pt x="1493718" y="2059224"/>
                </a:lnTo>
                <a:lnTo>
                  <a:pt x="1491449" y="2060358"/>
                </a:lnTo>
                <a:lnTo>
                  <a:pt x="1488953" y="2060812"/>
                </a:lnTo>
                <a:lnTo>
                  <a:pt x="1485777" y="2061038"/>
                </a:lnTo>
                <a:lnTo>
                  <a:pt x="1479878" y="2060812"/>
                </a:lnTo>
                <a:lnTo>
                  <a:pt x="1477383" y="2060585"/>
                </a:lnTo>
                <a:lnTo>
                  <a:pt x="1474887" y="2060131"/>
                </a:lnTo>
                <a:lnTo>
                  <a:pt x="1472845" y="2059451"/>
                </a:lnTo>
                <a:lnTo>
                  <a:pt x="1471257" y="2058317"/>
                </a:lnTo>
                <a:lnTo>
                  <a:pt x="1469669" y="2056957"/>
                </a:lnTo>
                <a:lnTo>
                  <a:pt x="1468535" y="2055143"/>
                </a:lnTo>
                <a:lnTo>
                  <a:pt x="1466946" y="2051288"/>
                </a:lnTo>
                <a:lnTo>
                  <a:pt x="1465358" y="2048113"/>
                </a:lnTo>
                <a:lnTo>
                  <a:pt x="1464678" y="2046752"/>
                </a:lnTo>
                <a:lnTo>
                  <a:pt x="1463997" y="2045845"/>
                </a:lnTo>
                <a:lnTo>
                  <a:pt x="1462636" y="2045392"/>
                </a:lnTo>
                <a:lnTo>
                  <a:pt x="1461048" y="2044938"/>
                </a:lnTo>
                <a:lnTo>
                  <a:pt x="1457418" y="2045392"/>
                </a:lnTo>
                <a:lnTo>
                  <a:pt x="1455830" y="2045845"/>
                </a:lnTo>
                <a:lnTo>
                  <a:pt x="1454241" y="2046299"/>
                </a:lnTo>
                <a:lnTo>
                  <a:pt x="1452880" y="2046979"/>
                </a:lnTo>
                <a:lnTo>
                  <a:pt x="1451292" y="2048113"/>
                </a:lnTo>
                <a:lnTo>
                  <a:pt x="1450385" y="2049020"/>
                </a:lnTo>
                <a:lnTo>
                  <a:pt x="1449931" y="2050381"/>
                </a:lnTo>
                <a:lnTo>
                  <a:pt x="1449023" y="2051968"/>
                </a:lnTo>
                <a:lnTo>
                  <a:pt x="1448343" y="2053555"/>
                </a:lnTo>
                <a:lnTo>
                  <a:pt x="1447662" y="2054689"/>
                </a:lnTo>
                <a:lnTo>
                  <a:pt x="1446301" y="2056050"/>
                </a:lnTo>
                <a:lnTo>
                  <a:pt x="1444940" y="2056957"/>
                </a:lnTo>
                <a:lnTo>
                  <a:pt x="1443125" y="2057410"/>
                </a:lnTo>
                <a:lnTo>
                  <a:pt x="1441083" y="2057864"/>
                </a:lnTo>
                <a:lnTo>
                  <a:pt x="1438587" y="2057637"/>
                </a:lnTo>
                <a:lnTo>
                  <a:pt x="1432915" y="2057410"/>
                </a:lnTo>
                <a:lnTo>
                  <a:pt x="1427470" y="2057184"/>
                </a:lnTo>
                <a:lnTo>
                  <a:pt x="1425201" y="2056957"/>
                </a:lnTo>
                <a:lnTo>
                  <a:pt x="1423386" y="2056730"/>
                </a:lnTo>
                <a:lnTo>
                  <a:pt x="1421798" y="2056050"/>
                </a:lnTo>
                <a:lnTo>
                  <a:pt x="1421571" y="2055596"/>
                </a:lnTo>
                <a:lnTo>
                  <a:pt x="1421345" y="2055143"/>
                </a:lnTo>
                <a:lnTo>
                  <a:pt x="1421118" y="2051741"/>
                </a:lnTo>
                <a:lnTo>
                  <a:pt x="1420664" y="2044258"/>
                </a:lnTo>
                <a:lnTo>
                  <a:pt x="1420664" y="2034281"/>
                </a:lnTo>
                <a:lnTo>
                  <a:pt x="1420664" y="2023169"/>
                </a:lnTo>
                <a:lnTo>
                  <a:pt x="1420664" y="2012058"/>
                </a:lnTo>
                <a:lnTo>
                  <a:pt x="1421118" y="2002307"/>
                </a:lnTo>
                <a:lnTo>
                  <a:pt x="1421571" y="1998679"/>
                </a:lnTo>
                <a:lnTo>
                  <a:pt x="1422025" y="1995731"/>
                </a:lnTo>
                <a:lnTo>
                  <a:pt x="1422479" y="1993690"/>
                </a:lnTo>
                <a:lnTo>
                  <a:pt x="1422706" y="1993237"/>
                </a:lnTo>
                <a:lnTo>
                  <a:pt x="1423386" y="1993237"/>
                </a:lnTo>
                <a:lnTo>
                  <a:pt x="1424748" y="1993010"/>
                </a:lnTo>
                <a:lnTo>
                  <a:pt x="1426336" y="1992783"/>
                </a:lnTo>
                <a:lnTo>
                  <a:pt x="1427924" y="1992103"/>
                </a:lnTo>
                <a:lnTo>
                  <a:pt x="1429512" y="1991423"/>
                </a:lnTo>
                <a:lnTo>
                  <a:pt x="1430646" y="1990516"/>
                </a:lnTo>
                <a:lnTo>
                  <a:pt x="1431781" y="1989382"/>
                </a:lnTo>
                <a:lnTo>
                  <a:pt x="1432461" y="1988248"/>
                </a:lnTo>
                <a:lnTo>
                  <a:pt x="1432688" y="1987114"/>
                </a:lnTo>
                <a:lnTo>
                  <a:pt x="1432461" y="1986434"/>
                </a:lnTo>
                <a:lnTo>
                  <a:pt x="1432235" y="1985981"/>
                </a:lnTo>
                <a:lnTo>
                  <a:pt x="1431781" y="1985754"/>
                </a:lnTo>
                <a:lnTo>
                  <a:pt x="1431327" y="1985527"/>
                </a:lnTo>
                <a:lnTo>
                  <a:pt x="1429966" y="1985300"/>
                </a:lnTo>
                <a:lnTo>
                  <a:pt x="1428151" y="1985300"/>
                </a:lnTo>
                <a:lnTo>
                  <a:pt x="1424521" y="1985527"/>
                </a:lnTo>
                <a:lnTo>
                  <a:pt x="1421345" y="1985754"/>
                </a:lnTo>
                <a:lnTo>
                  <a:pt x="1420891" y="1985754"/>
                </a:lnTo>
                <a:lnTo>
                  <a:pt x="1420664" y="1985527"/>
                </a:lnTo>
                <a:lnTo>
                  <a:pt x="1420664" y="1985300"/>
                </a:lnTo>
                <a:lnTo>
                  <a:pt x="1420891" y="1984620"/>
                </a:lnTo>
                <a:lnTo>
                  <a:pt x="1422933" y="1982352"/>
                </a:lnTo>
                <a:lnTo>
                  <a:pt x="1427243" y="1978497"/>
                </a:lnTo>
                <a:lnTo>
                  <a:pt x="1444032" y="1964892"/>
                </a:lnTo>
                <a:lnTo>
                  <a:pt x="1474433" y="1940175"/>
                </a:lnTo>
                <a:lnTo>
                  <a:pt x="1479652" y="1936093"/>
                </a:lnTo>
                <a:lnTo>
                  <a:pt x="1485323" y="1932011"/>
                </a:lnTo>
                <a:lnTo>
                  <a:pt x="1490995" y="1927930"/>
                </a:lnTo>
                <a:lnTo>
                  <a:pt x="1496894" y="1924075"/>
                </a:lnTo>
                <a:lnTo>
                  <a:pt x="1503247" y="1919993"/>
                </a:lnTo>
                <a:lnTo>
                  <a:pt x="1509599" y="1916365"/>
                </a:lnTo>
                <a:lnTo>
                  <a:pt x="1522985" y="1908882"/>
                </a:lnTo>
                <a:lnTo>
                  <a:pt x="1536824" y="1901399"/>
                </a:lnTo>
                <a:lnTo>
                  <a:pt x="1551571" y="1894823"/>
                </a:lnTo>
                <a:lnTo>
                  <a:pt x="1566318" y="1888020"/>
                </a:lnTo>
                <a:lnTo>
                  <a:pt x="1581518" y="1882124"/>
                </a:lnTo>
                <a:lnTo>
                  <a:pt x="1596719" y="1876455"/>
                </a:lnTo>
                <a:lnTo>
                  <a:pt x="1611693" y="1871240"/>
                </a:lnTo>
                <a:lnTo>
                  <a:pt x="1626894" y="1866704"/>
                </a:lnTo>
                <a:lnTo>
                  <a:pt x="1641640" y="1862623"/>
                </a:lnTo>
                <a:lnTo>
                  <a:pt x="1655707" y="1858994"/>
                </a:lnTo>
                <a:lnTo>
                  <a:pt x="1669319" y="1856273"/>
                </a:lnTo>
                <a:lnTo>
                  <a:pt x="1682024" y="1854232"/>
                </a:lnTo>
                <a:lnTo>
                  <a:pt x="1688150" y="1853552"/>
                </a:lnTo>
                <a:lnTo>
                  <a:pt x="1694049" y="1853099"/>
                </a:lnTo>
                <a:lnTo>
                  <a:pt x="1709703" y="1851965"/>
                </a:lnTo>
                <a:lnTo>
                  <a:pt x="1723996" y="1851285"/>
                </a:lnTo>
                <a:lnTo>
                  <a:pt x="1736020" y="1851285"/>
                </a:lnTo>
                <a:lnTo>
                  <a:pt x="1746230" y="1851511"/>
                </a:lnTo>
                <a:lnTo>
                  <a:pt x="1754170" y="1852192"/>
                </a:lnTo>
                <a:lnTo>
                  <a:pt x="1760069" y="1852418"/>
                </a:lnTo>
                <a:lnTo>
                  <a:pt x="1765060" y="1853099"/>
                </a:lnTo>
                <a:lnTo>
                  <a:pt x="1764153" y="1649467"/>
                </a:lnTo>
                <a:lnTo>
                  <a:pt x="1782303" y="1649921"/>
                </a:lnTo>
                <a:lnTo>
                  <a:pt x="1780942" y="1522481"/>
                </a:lnTo>
                <a:lnTo>
                  <a:pt x="1740785" y="1517492"/>
                </a:lnTo>
                <a:lnTo>
                  <a:pt x="1740785" y="1492549"/>
                </a:lnTo>
                <a:lnTo>
                  <a:pt x="1626440" y="1456267"/>
                </a:lnTo>
                <a:lnTo>
                  <a:pt x="1541362" y="1429056"/>
                </a:lnTo>
                <a:lnTo>
                  <a:pt x="1488500" y="1412275"/>
                </a:lnTo>
                <a:lnTo>
                  <a:pt x="1482374" y="1410235"/>
                </a:lnTo>
                <a:lnTo>
                  <a:pt x="1476475" y="1407740"/>
                </a:lnTo>
                <a:lnTo>
                  <a:pt x="1470350" y="1405019"/>
                </a:lnTo>
                <a:lnTo>
                  <a:pt x="1464224" y="1402071"/>
                </a:lnTo>
                <a:lnTo>
                  <a:pt x="1458325" y="1398896"/>
                </a:lnTo>
                <a:lnTo>
                  <a:pt x="1452200" y="1394815"/>
                </a:lnTo>
                <a:lnTo>
                  <a:pt x="1446301" y="1390733"/>
                </a:lnTo>
                <a:lnTo>
                  <a:pt x="1440629" y="1386198"/>
                </a:lnTo>
                <a:lnTo>
                  <a:pt x="1434957" y="1380982"/>
                </a:lnTo>
                <a:lnTo>
                  <a:pt x="1429512" y="1375313"/>
                </a:lnTo>
                <a:lnTo>
                  <a:pt x="1424067" y="1368964"/>
                </a:lnTo>
                <a:lnTo>
                  <a:pt x="1419076" y="1362161"/>
                </a:lnTo>
                <a:lnTo>
                  <a:pt x="1416050" y="1357624"/>
                </a:lnTo>
                <a:lnTo>
                  <a:pt x="1416050" y="2132486"/>
                </a:lnTo>
                <a:lnTo>
                  <a:pt x="1416050" y="2135206"/>
                </a:lnTo>
                <a:lnTo>
                  <a:pt x="1415591" y="2137698"/>
                </a:lnTo>
                <a:lnTo>
                  <a:pt x="1414903" y="2140418"/>
                </a:lnTo>
                <a:lnTo>
                  <a:pt x="1413986" y="2142684"/>
                </a:lnTo>
                <a:lnTo>
                  <a:pt x="1412839" y="2145177"/>
                </a:lnTo>
                <a:lnTo>
                  <a:pt x="1411463" y="2147443"/>
                </a:lnTo>
                <a:lnTo>
                  <a:pt x="1409857" y="2149482"/>
                </a:lnTo>
                <a:lnTo>
                  <a:pt x="1408022" y="2151295"/>
                </a:lnTo>
                <a:lnTo>
                  <a:pt x="1406187" y="2153108"/>
                </a:lnTo>
                <a:lnTo>
                  <a:pt x="1403893" y="2154694"/>
                </a:lnTo>
                <a:lnTo>
                  <a:pt x="1401600" y="2155828"/>
                </a:lnTo>
                <a:lnTo>
                  <a:pt x="1399076" y="2157187"/>
                </a:lnTo>
                <a:lnTo>
                  <a:pt x="1396553" y="2157867"/>
                </a:lnTo>
                <a:lnTo>
                  <a:pt x="1393801" y="2158547"/>
                </a:lnTo>
                <a:lnTo>
                  <a:pt x="1391048" y="2159000"/>
                </a:lnTo>
                <a:lnTo>
                  <a:pt x="1388296" y="2159000"/>
                </a:lnTo>
                <a:lnTo>
                  <a:pt x="1383479" y="2159000"/>
                </a:lnTo>
                <a:lnTo>
                  <a:pt x="1380727" y="2159000"/>
                </a:lnTo>
                <a:lnTo>
                  <a:pt x="1377974" y="2158547"/>
                </a:lnTo>
                <a:lnTo>
                  <a:pt x="1375222" y="2157867"/>
                </a:lnTo>
                <a:lnTo>
                  <a:pt x="1372699" y="2157187"/>
                </a:lnTo>
                <a:lnTo>
                  <a:pt x="1370175" y="2155828"/>
                </a:lnTo>
                <a:lnTo>
                  <a:pt x="1368111" y="2154694"/>
                </a:lnTo>
                <a:lnTo>
                  <a:pt x="1365817" y="2153108"/>
                </a:lnTo>
                <a:lnTo>
                  <a:pt x="1363753" y="2151295"/>
                </a:lnTo>
                <a:lnTo>
                  <a:pt x="1361918" y="2149482"/>
                </a:lnTo>
                <a:lnTo>
                  <a:pt x="1360542" y="2147443"/>
                </a:lnTo>
                <a:lnTo>
                  <a:pt x="1358936" y="2145177"/>
                </a:lnTo>
                <a:lnTo>
                  <a:pt x="1358019" y="2142684"/>
                </a:lnTo>
                <a:lnTo>
                  <a:pt x="1356872" y="2140418"/>
                </a:lnTo>
                <a:lnTo>
                  <a:pt x="1356184" y="2137698"/>
                </a:lnTo>
                <a:lnTo>
                  <a:pt x="1355725" y="2135206"/>
                </a:lnTo>
                <a:lnTo>
                  <a:pt x="1355725" y="2132486"/>
                </a:lnTo>
                <a:lnTo>
                  <a:pt x="1355725" y="2013431"/>
                </a:lnTo>
                <a:lnTo>
                  <a:pt x="1304925" y="2029316"/>
                </a:lnTo>
                <a:lnTo>
                  <a:pt x="1304925" y="2172607"/>
                </a:lnTo>
                <a:lnTo>
                  <a:pt x="1304696" y="2175329"/>
                </a:lnTo>
                <a:lnTo>
                  <a:pt x="1304468" y="2178050"/>
                </a:lnTo>
                <a:lnTo>
                  <a:pt x="1303554" y="2180772"/>
                </a:lnTo>
                <a:lnTo>
                  <a:pt x="1302640" y="2183266"/>
                </a:lnTo>
                <a:lnTo>
                  <a:pt x="1301497" y="2185761"/>
                </a:lnTo>
                <a:lnTo>
                  <a:pt x="1300126" y="2188029"/>
                </a:lnTo>
                <a:lnTo>
                  <a:pt x="1298298" y="2190070"/>
                </a:lnTo>
                <a:lnTo>
                  <a:pt x="1296699" y="2192111"/>
                </a:lnTo>
                <a:lnTo>
                  <a:pt x="1294642" y="2193698"/>
                </a:lnTo>
                <a:lnTo>
                  <a:pt x="1292586" y="2195513"/>
                </a:lnTo>
                <a:lnTo>
                  <a:pt x="1290301" y="2196647"/>
                </a:lnTo>
                <a:lnTo>
                  <a:pt x="1287787" y="2198007"/>
                </a:lnTo>
                <a:lnTo>
                  <a:pt x="1285502" y="2198914"/>
                </a:lnTo>
                <a:lnTo>
                  <a:pt x="1282760" y="2199368"/>
                </a:lnTo>
                <a:lnTo>
                  <a:pt x="1280018" y="2200048"/>
                </a:lnTo>
                <a:lnTo>
                  <a:pt x="1277048" y="2200275"/>
                </a:lnTo>
                <a:lnTo>
                  <a:pt x="1272477" y="2200275"/>
                </a:lnTo>
                <a:lnTo>
                  <a:pt x="1269507" y="2200048"/>
                </a:lnTo>
                <a:lnTo>
                  <a:pt x="1266765" y="2199368"/>
                </a:lnTo>
                <a:lnTo>
                  <a:pt x="1264251" y="2198914"/>
                </a:lnTo>
                <a:lnTo>
                  <a:pt x="1261509" y="2198007"/>
                </a:lnTo>
                <a:lnTo>
                  <a:pt x="1259224" y="2196647"/>
                </a:lnTo>
                <a:lnTo>
                  <a:pt x="1256939" y="2195513"/>
                </a:lnTo>
                <a:lnTo>
                  <a:pt x="1254654" y="2193698"/>
                </a:lnTo>
                <a:lnTo>
                  <a:pt x="1252598" y="2192111"/>
                </a:lnTo>
                <a:lnTo>
                  <a:pt x="1250998" y="2190070"/>
                </a:lnTo>
                <a:lnTo>
                  <a:pt x="1249399" y="2188029"/>
                </a:lnTo>
                <a:lnTo>
                  <a:pt x="1248028" y="2185761"/>
                </a:lnTo>
                <a:lnTo>
                  <a:pt x="1246657" y="2183266"/>
                </a:lnTo>
                <a:lnTo>
                  <a:pt x="1245971" y="2180772"/>
                </a:lnTo>
                <a:lnTo>
                  <a:pt x="1245286" y="2178050"/>
                </a:lnTo>
                <a:lnTo>
                  <a:pt x="1244600" y="2175329"/>
                </a:lnTo>
                <a:lnTo>
                  <a:pt x="1244600" y="2172607"/>
                </a:lnTo>
                <a:lnTo>
                  <a:pt x="1244600" y="1055127"/>
                </a:lnTo>
                <a:lnTo>
                  <a:pt x="1243701" y="1055127"/>
                </a:lnTo>
                <a:lnTo>
                  <a:pt x="1240979" y="1054900"/>
                </a:lnTo>
                <a:lnTo>
                  <a:pt x="1238710" y="1054673"/>
                </a:lnTo>
                <a:lnTo>
                  <a:pt x="1236441" y="1054220"/>
                </a:lnTo>
                <a:lnTo>
                  <a:pt x="1234173" y="1053313"/>
                </a:lnTo>
                <a:lnTo>
                  <a:pt x="1232584" y="1052633"/>
                </a:lnTo>
                <a:lnTo>
                  <a:pt x="1230543" y="1051725"/>
                </a:lnTo>
                <a:lnTo>
                  <a:pt x="1228954" y="1050365"/>
                </a:lnTo>
                <a:lnTo>
                  <a:pt x="1227593" y="1049231"/>
                </a:lnTo>
                <a:lnTo>
                  <a:pt x="1226232" y="1047871"/>
                </a:lnTo>
                <a:lnTo>
                  <a:pt x="1225324" y="1046510"/>
                </a:lnTo>
                <a:lnTo>
                  <a:pt x="1224417" y="1044923"/>
                </a:lnTo>
                <a:lnTo>
                  <a:pt x="1223509" y="1043562"/>
                </a:lnTo>
                <a:lnTo>
                  <a:pt x="1223056" y="1041748"/>
                </a:lnTo>
                <a:lnTo>
                  <a:pt x="1222602" y="1040161"/>
                </a:lnTo>
                <a:lnTo>
                  <a:pt x="1222375" y="1038573"/>
                </a:lnTo>
                <a:lnTo>
                  <a:pt x="1222375" y="1036759"/>
                </a:lnTo>
                <a:lnTo>
                  <a:pt x="1222375" y="1034945"/>
                </a:lnTo>
                <a:lnTo>
                  <a:pt x="1222602" y="1033358"/>
                </a:lnTo>
                <a:lnTo>
                  <a:pt x="1223056" y="1031771"/>
                </a:lnTo>
                <a:lnTo>
                  <a:pt x="1223509" y="1030183"/>
                </a:lnTo>
                <a:lnTo>
                  <a:pt x="1224417" y="1028596"/>
                </a:lnTo>
                <a:lnTo>
                  <a:pt x="1225324" y="1027009"/>
                </a:lnTo>
                <a:lnTo>
                  <a:pt x="1226232" y="1025648"/>
                </a:lnTo>
                <a:lnTo>
                  <a:pt x="1227593" y="1024287"/>
                </a:lnTo>
                <a:lnTo>
                  <a:pt x="1228954" y="1023154"/>
                </a:lnTo>
                <a:lnTo>
                  <a:pt x="1230543" y="1022247"/>
                </a:lnTo>
                <a:lnTo>
                  <a:pt x="1232358" y="1021113"/>
                </a:lnTo>
                <a:lnTo>
                  <a:pt x="1234173" y="1020206"/>
                </a:lnTo>
                <a:lnTo>
                  <a:pt x="1236441" y="1019752"/>
                </a:lnTo>
                <a:lnTo>
                  <a:pt x="1238710" y="1019072"/>
                </a:lnTo>
                <a:lnTo>
                  <a:pt x="1240979" y="1018618"/>
                </a:lnTo>
                <a:lnTo>
                  <a:pt x="1243701" y="1018618"/>
                </a:lnTo>
                <a:lnTo>
                  <a:pt x="1244600" y="1018614"/>
                </a:lnTo>
                <a:lnTo>
                  <a:pt x="1244600" y="1011209"/>
                </a:lnTo>
                <a:lnTo>
                  <a:pt x="861069" y="1002064"/>
                </a:lnTo>
                <a:lnTo>
                  <a:pt x="862657" y="935396"/>
                </a:lnTo>
                <a:lnTo>
                  <a:pt x="857893" y="934262"/>
                </a:lnTo>
                <a:lnTo>
                  <a:pt x="852674" y="933128"/>
                </a:lnTo>
                <a:lnTo>
                  <a:pt x="845867" y="931541"/>
                </a:lnTo>
                <a:lnTo>
                  <a:pt x="837926" y="930407"/>
                </a:lnTo>
                <a:lnTo>
                  <a:pt x="829304" y="929046"/>
                </a:lnTo>
                <a:lnTo>
                  <a:pt x="819774" y="928366"/>
                </a:lnTo>
                <a:lnTo>
                  <a:pt x="815009" y="928139"/>
                </a:lnTo>
                <a:lnTo>
                  <a:pt x="810471" y="928139"/>
                </a:lnTo>
                <a:lnTo>
                  <a:pt x="805933" y="928139"/>
                </a:lnTo>
                <a:lnTo>
                  <a:pt x="801849" y="928819"/>
                </a:lnTo>
                <a:lnTo>
                  <a:pt x="798446" y="929500"/>
                </a:lnTo>
                <a:lnTo>
                  <a:pt x="795269" y="931087"/>
                </a:lnTo>
                <a:lnTo>
                  <a:pt x="792320" y="932901"/>
                </a:lnTo>
                <a:lnTo>
                  <a:pt x="789370" y="934715"/>
                </a:lnTo>
                <a:lnTo>
                  <a:pt x="786874" y="937436"/>
                </a:lnTo>
                <a:lnTo>
                  <a:pt x="784151" y="940611"/>
                </a:lnTo>
                <a:lnTo>
                  <a:pt x="781429" y="944013"/>
                </a:lnTo>
                <a:lnTo>
                  <a:pt x="778252" y="947868"/>
                </a:lnTo>
                <a:lnTo>
                  <a:pt x="772126" y="957165"/>
                </a:lnTo>
                <a:lnTo>
                  <a:pt x="764638" y="968503"/>
                </a:lnTo>
                <a:lnTo>
                  <a:pt x="760327" y="975079"/>
                </a:lnTo>
                <a:lnTo>
                  <a:pt x="755109" y="981882"/>
                </a:lnTo>
                <a:lnTo>
                  <a:pt x="752613" y="985737"/>
                </a:lnTo>
                <a:lnTo>
                  <a:pt x="750117" y="989365"/>
                </a:lnTo>
                <a:lnTo>
                  <a:pt x="747848" y="993220"/>
                </a:lnTo>
                <a:lnTo>
                  <a:pt x="745806" y="997302"/>
                </a:lnTo>
                <a:lnTo>
                  <a:pt x="744218" y="1001610"/>
                </a:lnTo>
                <a:lnTo>
                  <a:pt x="742403" y="1005465"/>
                </a:lnTo>
                <a:lnTo>
                  <a:pt x="740588" y="1009774"/>
                </a:lnTo>
                <a:lnTo>
                  <a:pt x="739453" y="1013855"/>
                </a:lnTo>
                <a:lnTo>
                  <a:pt x="736957" y="1022019"/>
                </a:lnTo>
                <a:lnTo>
                  <a:pt x="735142" y="1030182"/>
                </a:lnTo>
                <a:lnTo>
                  <a:pt x="733781" y="1038346"/>
                </a:lnTo>
                <a:lnTo>
                  <a:pt x="732646" y="1045829"/>
                </a:lnTo>
                <a:lnTo>
                  <a:pt x="732192" y="1053312"/>
                </a:lnTo>
                <a:lnTo>
                  <a:pt x="731965" y="1059888"/>
                </a:lnTo>
                <a:lnTo>
                  <a:pt x="731965" y="1065784"/>
                </a:lnTo>
                <a:lnTo>
                  <a:pt x="732192" y="1071000"/>
                </a:lnTo>
                <a:lnTo>
                  <a:pt x="732419" y="1075081"/>
                </a:lnTo>
                <a:lnTo>
                  <a:pt x="733100" y="1078029"/>
                </a:lnTo>
                <a:lnTo>
                  <a:pt x="733781" y="1080070"/>
                </a:lnTo>
                <a:lnTo>
                  <a:pt x="734008" y="1080524"/>
                </a:lnTo>
                <a:lnTo>
                  <a:pt x="734234" y="1080750"/>
                </a:lnTo>
                <a:lnTo>
                  <a:pt x="749890" y="1081204"/>
                </a:lnTo>
                <a:lnTo>
                  <a:pt x="764865" y="1081884"/>
                </a:lnTo>
                <a:lnTo>
                  <a:pt x="772353" y="1082111"/>
                </a:lnTo>
                <a:lnTo>
                  <a:pt x="779840" y="1082791"/>
                </a:lnTo>
                <a:lnTo>
                  <a:pt x="787328" y="1083698"/>
                </a:lnTo>
                <a:lnTo>
                  <a:pt x="794589" y="1084832"/>
                </a:lnTo>
                <a:lnTo>
                  <a:pt x="801849" y="1085966"/>
                </a:lnTo>
                <a:lnTo>
                  <a:pt x="809110" y="1087553"/>
                </a:lnTo>
                <a:lnTo>
                  <a:pt x="816598" y="1089367"/>
                </a:lnTo>
                <a:lnTo>
                  <a:pt x="824085" y="1091635"/>
                </a:lnTo>
                <a:lnTo>
                  <a:pt x="831346" y="1093903"/>
                </a:lnTo>
                <a:lnTo>
                  <a:pt x="838833" y="1097077"/>
                </a:lnTo>
                <a:lnTo>
                  <a:pt x="846321" y="1100252"/>
                </a:lnTo>
                <a:lnTo>
                  <a:pt x="854035" y="1103880"/>
                </a:lnTo>
                <a:lnTo>
                  <a:pt x="858573" y="1106374"/>
                </a:lnTo>
                <a:lnTo>
                  <a:pt x="862657" y="1109096"/>
                </a:lnTo>
                <a:lnTo>
                  <a:pt x="867195" y="1111590"/>
                </a:lnTo>
                <a:lnTo>
                  <a:pt x="871052" y="1114538"/>
                </a:lnTo>
                <a:lnTo>
                  <a:pt x="878994" y="1120434"/>
                </a:lnTo>
                <a:lnTo>
                  <a:pt x="886708" y="1126783"/>
                </a:lnTo>
                <a:lnTo>
                  <a:pt x="893742" y="1133132"/>
                </a:lnTo>
                <a:lnTo>
                  <a:pt x="900095" y="1139935"/>
                </a:lnTo>
                <a:lnTo>
                  <a:pt x="906448" y="1146511"/>
                </a:lnTo>
                <a:lnTo>
                  <a:pt x="911894" y="1153314"/>
                </a:lnTo>
                <a:lnTo>
                  <a:pt x="916885" y="1159664"/>
                </a:lnTo>
                <a:lnTo>
                  <a:pt x="921196" y="1166240"/>
                </a:lnTo>
                <a:lnTo>
                  <a:pt x="925507" y="1172136"/>
                </a:lnTo>
                <a:lnTo>
                  <a:pt x="928684" y="1177578"/>
                </a:lnTo>
                <a:lnTo>
                  <a:pt x="931634" y="1182793"/>
                </a:lnTo>
                <a:lnTo>
                  <a:pt x="934130" y="1187329"/>
                </a:lnTo>
                <a:lnTo>
                  <a:pt x="935945" y="1190957"/>
                </a:lnTo>
                <a:lnTo>
                  <a:pt x="937079" y="1193905"/>
                </a:lnTo>
                <a:lnTo>
                  <a:pt x="938667" y="1198440"/>
                </a:lnTo>
                <a:lnTo>
                  <a:pt x="939802" y="1202068"/>
                </a:lnTo>
                <a:lnTo>
                  <a:pt x="941390" y="1207511"/>
                </a:lnTo>
                <a:lnTo>
                  <a:pt x="942071" y="1209325"/>
                </a:lnTo>
                <a:lnTo>
                  <a:pt x="942525" y="1210232"/>
                </a:lnTo>
                <a:lnTo>
                  <a:pt x="943432" y="1211139"/>
                </a:lnTo>
                <a:lnTo>
                  <a:pt x="944340" y="1211366"/>
                </a:lnTo>
                <a:lnTo>
                  <a:pt x="959769" y="1212499"/>
                </a:lnTo>
                <a:lnTo>
                  <a:pt x="974744" y="1213860"/>
                </a:lnTo>
                <a:lnTo>
                  <a:pt x="989946" y="1215220"/>
                </a:lnTo>
                <a:lnTo>
                  <a:pt x="1005148" y="1217035"/>
                </a:lnTo>
                <a:lnTo>
                  <a:pt x="1019896" y="1218849"/>
                </a:lnTo>
                <a:lnTo>
                  <a:pt x="1034644" y="1220663"/>
                </a:lnTo>
                <a:lnTo>
                  <a:pt x="1063460" y="1224971"/>
                </a:lnTo>
                <a:lnTo>
                  <a:pt x="1090688" y="1229507"/>
                </a:lnTo>
                <a:lnTo>
                  <a:pt x="1116327" y="1234042"/>
                </a:lnTo>
                <a:lnTo>
                  <a:pt x="1139470" y="1238804"/>
                </a:lnTo>
                <a:lnTo>
                  <a:pt x="1160571" y="1243793"/>
                </a:lnTo>
                <a:lnTo>
                  <a:pt x="1163067" y="1244473"/>
                </a:lnTo>
                <a:lnTo>
                  <a:pt x="1165336" y="1245380"/>
                </a:lnTo>
                <a:lnTo>
                  <a:pt x="1167605" y="1246287"/>
                </a:lnTo>
                <a:lnTo>
                  <a:pt x="1169647" y="1247194"/>
                </a:lnTo>
                <a:lnTo>
                  <a:pt x="1171462" y="1248555"/>
                </a:lnTo>
                <a:lnTo>
                  <a:pt x="1173504" y="1249688"/>
                </a:lnTo>
                <a:lnTo>
                  <a:pt x="1175320" y="1251276"/>
                </a:lnTo>
                <a:lnTo>
                  <a:pt x="1176908" y="1252863"/>
                </a:lnTo>
                <a:lnTo>
                  <a:pt x="1180311" y="1256491"/>
                </a:lnTo>
                <a:lnTo>
                  <a:pt x="1183034" y="1260119"/>
                </a:lnTo>
                <a:lnTo>
                  <a:pt x="1185530" y="1264655"/>
                </a:lnTo>
                <a:lnTo>
                  <a:pt x="1187799" y="1269417"/>
                </a:lnTo>
                <a:lnTo>
                  <a:pt x="1189387" y="1274179"/>
                </a:lnTo>
                <a:lnTo>
                  <a:pt x="1190975" y="1279848"/>
                </a:lnTo>
                <a:lnTo>
                  <a:pt x="1192110" y="1285290"/>
                </a:lnTo>
                <a:lnTo>
                  <a:pt x="1193244" y="1291186"/>
                </a:lnTo>
                <a:lnTo>
                  <a:pt x="1193925" y="1297309"/>
                </a:lnTo>
                <a:lnTo>
                  <a:pt x="1194152" y="1303885"/>
                </a:lnTo>
                <a:lnTo>
                  <a:pt x="1194379" y="1310461"/>
                </a:lnTo>
                <a:lnTo>
                  <a:pt x="1194379" y="1317264"/>
                </a:lnTo>
                <a:lnTo>
                  <a:pt x="1194152" y="1324066"/>
                </a:lnTo>
                <a:lnTo>
                  <a:pt x="1193925" y="1331096"/>
                </a:lnTo>
                <a:lnTo>
                  <a:pt x="1193244" y="1338353"/>
                </a:lnTo>
                <a:lnTo>
                  <a:pt x="1192337" y="1345382"/>
                </a:lnTo>
                <a:lnTo>
                  <a:pt x="1190748" y="1359895"/>
                </a:lnTo>
                <a:lnTo>
                  <a:pt x="1188253" y="1374181"/>
                </a:lnTo>
                <a:lnTo>
                  <a:pt x="1185530" y="1388014"/>
                </a:lnTo>
                <a:lnTo>
                  <a:pt x="1182580" y="1401846"/>
                </a:lnTo>
                <a:lnTo>
                  <a:pt x="1179177" y="1414545"/>
                </a:lnTo>
                <a:lnTo>
                  <a:pt x="1176000" y="1426563"/>
                </a:lnTo>
                <a:lnTo>
                  <a:pt x="1172597" y="1438582"/>
                </a:lnTo>
                <a:lnTo>
                  <a:pt x="1168513" y="1451734"/>
                </a:lnTo>
                <a:lnTo>
                  <a:pt x="1164202" y="1466020"/>
                </a:lnTo>
                <a:lnTo>
                  <a:pt x="1159210" y="1480986"/>
                </a:lnTo>
                <a:lnTo>
                  <a:pt x="1153991" y="1496633"/>
                </a:lnTo>
                <a:lnTo>
                  <a:pt x="1148546" y="1512733"/>
                </a:lnTo>
                <a:lnTo>
                  <a:pt x="1142647" y="1529513"/>
                </a:lnTo>
                <a:lnTo>
                  <a:pt x="1136294" y="1546067"/>
                </a:lnTo>
                <a:lnTo>
                  <a:pt x="1129940" y="1562847"/>
                </a:lnTo>
                <a:lnTo>
                  <a:pt x="1123360" y="1579628"/>
                </a:lnTo>
                <a:lnTo>
                  <a:pt x="1116554" y="1595955"/>
                </a:lnTo>
                <a:lnTo>
                  <a:pt x="1109520" y="1612055"/>
                </a:lnTo>
                <a:lnTo>
                  <a:pt x="1102486" y="1627475"/>
                </a:lnTo>
                <a:lnTo>
                  <a:pt x="1095452" y="1641988"/>
                </a:lnTo>
                <a:lnTo>
                  <a:pt x="1088192" y="1655593"/>
                </a:lnTo>
                <a:lnTo>
                  <a:pt x="1081158" y="1668519"/>
                </a:lnTo>
                <a:lnTo>
                  <a:pt x="1074124" y="1680991"/>
                </a:lnTo>
                <a:lnTo>
                  <a:pt x="1066864" y="1694143"/>
                </a:lnTo>
                <a:lnTo>
                  <a:pt x="1059830" y="1707975"/>
                </a:lnTo>
                <a:lnTo>
                  <a:pt x="1053023" y="1721808"/>
                </a:lnTo>
                <a:lnTo>
                  <a:pt x="1046216" y="1736094"/>
                </a:lnTo>
                <a:lnTo>
                  <a:pt x="1039863" y="1750153"/>
                </a:lnTo>
                <a:lnTo>
                  <a:pt x="1033737" y="1763986"/>
                </a:lnTo>
                <a:lnTo>
                  <a:pt x="1027610" y="1777592"/>
                </a:lnTo>
                <a:lnTo>
                  <a:pt x="1016946" y="1802989"/>
                </a:lnTo>
                <a:lnTo>
                  <a:pt x="1008324" y="1825212"/>
                </a:lnTo>
                <a:lnTo>
                  <a:pt x="1001971" y="1842672"/>
                </a:lnTo>
                <a:lnTo>
                  <a:pt x="999702" y="1849022"/>
                </a:lnTo>
                <a:lnTo>
                  <a:pt x="998114" y="1854010"/>
                </a:lnTo>
                <a:lnTo>
                  <a:pt x="997660" y="1856278"/>
                </a:lnTo>
                <a:lnTo>
                  <a:pt x="997206" y="1858772"/>
                </a:lnTo>
                <a:lnTo>
                  <a:pt x="997206" y="1861494"/>
                </a:lnTo>
                <a:lnTo>
                  <a:pt x="997206" y="1864668"/>
                </a:lnTo>
                <a:lnTo>
                  <a:pt x="997660" y="1871925"/>
                </a:lnTo>
                <a:lnTo>
                  <a:pt x="998795" y="1879861"/>
                </a:lnTo>
                <a:lnTo>
                  <a:pt x="1000383" y="1888705"/>
                </a:lnTo>
                <a:lnTo>
                  <a:pt x="1002425" y="1898229"/>
                </a:lnTo>
                <a:lnTo>
                  <a:pt x="1004921" y="1907753"/>
                </a:lnTo>
                <a:lnTo>
                  <a:pt x="1007644" y="1917731"/>
                </a:lnTo>
                <a:lnTo>
                  <a:pt x="1010593" y="1927935"/>
                </a:lnTo>
                <a:lnTo>
                  <a:pt x="1013543" y="1937686"/>
                </a:lnTo>
                <a:lnTo>
                  <a:pt x="1016946" y="1947210"/>
                </a:lnTo>
                <a:lnTo>
                  <a:pt x="1020123" y="1956280"/>
                </a:lnTo>
                <a:lnTo>
                  <a:pt x="1023526" y="1964671"/>
                </a:lnTo>
                <a:lnTo>
                  <a:pt x="1026930" y="1972154"/>
                </a:lnTo>
                <a:lnTo>
                  <a:pt x="1029879" y="1978503"/>
                </a:lnTo>
                <a:lnTo>
                  <a:pt x="1032829" y="1983719"/>
                </a:lnTo>
                <a:lnTo>
                  <a:pt x="1036006" y="1988027"/>
                </a:lnTo>
                <a:lnTo>
                  <a:pt x="1039863" y="1992336"/>
                </a:lnTo>
                <a:lnTo>
                  <a:pt x="1044401" y="1996644"/>
                </a:lnTo>
                <a:lnTo>
                  <a:pt x="1049619" y="2000953"/>
                </a:lnTo>
                <a:lnTo>
                  <a:pt x="1055065" y="2004808"/>
                </a:lnTo>
                <a:lnTo>
                  <a:pt x="1061418" y="2008889"/>
                </a:lnTo>
                <a:lnTo>
                  <a:pt x="1068225" y="2012517"/>
                </a:lnTo>
                <a:lnTo>
                  <a:pt x="1075259" y="2015919"/>
                </a:lnTo>
                <a:lnTo>
                  <a:pt x="1083200" y="2019774"/>
                </a:lnTo>
                <a:lnTo>
                  <a:pt x="1091368" y="2022949"/>
                </a:lnTo>
                <a:lnTo>
                  <a:pt x="1100217" y="2026123"/>
                </a:lnTo>
                <a:lnTo>
                  <a:pt x="1109520" y="2029071"/>
                </a:lnTo>
                <a:lnTo>
                  <a:pt x="1119276" y="2032019"/>
                </a:lnTo>
                <a:lnTo>
                  <a:pt x="1129033" y="2034740"/>
                </a:lnTo>
                <a:lnTo>
                  <a:pt x="1139470" y="2037235"/>
                </a:lnTo>
                <a:lnTo>
                  <a:pt x="1150588" y="2039729"/>
                </a:lnTo>
                <a:lnTo>
                  <a:pt x="1160571" y="2041997"/>
                </a:lnTo>
                <a:lnTo>
                  <a:pt x="1169420" y="2044491"/>
                </a:lnTo>
                <a:lnTo>
                  <a:pt x="1173278" y="2046078"/>
                </a:lnTo>
                <a:lnTo>
                  <a:pt x="1176681" y="2047212"/>
                </a:lnTo>
                <a:lnTo>
                  <a:pt x="1179858" y="2048573"/>
                </a:lnTo>
                <a:lnTo>
                  <a:pt x="1182580" y="2049933"/>
                </a:lnTo>
                <a:lnTo>
                  <a:pt x="1184849" y="2051521"/>
                </a:lnTo>
                <a:lnTo>
                  <a:pt x="1186891" y="2052654"/>
                </a:lnTo>
                <a:lnTo>
                  <a:pt x="1188933" y="2054242"/>
                </a:lnTo>
                <a:lnTo>
                  <a:pt x="1190068" y="2055602"/>
                </a:lnTo>
                <a:lnTo>
                  <a:pt x="1191429" y="2057190"/>
                </a:lnTo>
                <a:lnTo>
                  <a:pt x="1192337" y="2058550"/>
                </a:lnTo>
                <a:lnTo>
                  <a:pt x="1192790" y="2060138"/>
                </a:lnTo>
                <a:lnTo>
                  <a:pt x="1193244" y="2061498"/>
                </a:lnTo>
                <a:lnTo>
                  <a:pt x="1193244" y="2063086"/>
                </a:lnTo>
                <a:lnTo>
                  <a:pt x="1192790" y="2064446"/>
                </a:lnTo>
                <a:lnTo>
                  <a:pt x="1192337" y="2065807"/>
                </a:lnTo>
                <a:lnTo>
                  <a:pt x="1191656" y="2067394"/>
                </a:lnTo>
                <a:lnTo>
                  <a:pt x="1190748" y="2068755"/>
                </a:lnTo>
                <a:lnTo>
                  <a:pt x="1189387" y="2070342"/>
                </a:lnTo>
                <a:lnTo>
                  <a:pt x="1188026" y="2071702"/>
                </a:lnTo>
                <a:lnTo>
                  <a:pt x="1186211" y="2073063"/>
                </a:lnTo>
                <a:lnTo>
                  <a:pt x="1182126" y="2075784"/>
                </a:lnTo>
                <a:lnTo>
                  <a:pt x="1177588" y="2078505"/>
                </a:lnTo>
                <a:lnTo>
                  <a:pt x="1171916" y="2081000"/>
                </a:lnTo>
                <a:lnTo>
                  <a:pt x="1165563" y="2083267"/>
                </a:lnTo>
                <a:lnTo>
                  <a:pt x="1137428" y="2093245"/>
                </a:lnTo>
                <a:lnTo>
                  <a:pt x="1122226" y="2098914"/>
                </a:lnTo>
                <a:lnTo>
                  <a:pt x="1107024" y="2103676"/>
                </a:lnTo>
                <a:lnTo>
                  <a:pt x="1092503" y="2108211"/>
                </a:lnTo>
                <a:lnTo>
                  <a:pt x="1085469" y="2110252"/>
                </a:lnTo>
                <a:lnTo>
                  <a:pt x="1078889" y="2111839"/>
                </a:lnTo>
                <a:lnTo>
                  <a:pt x="1072309" y="2113200"/>
                </a:lnTo>
                <a:lnTo>
                  <a:pt x="1066410" y="2114107"/>
                </a:lnTo>
                <a:lnTo>
                  <a:pt x="1060737" y="2115014"/>
                </a:lnTo>
                <a:lnTo>
                  <a:pt x="1055746" y="2115241"/>
                </a:lnTo>
                <a:lnTo>
                  <a:pt x="1050754" y="2115014"/>
                </a:lnTo>
                <a:lnTo>
                  <a:pt x="1045762" y="2114107"/>
                </a:lnTo>
                <a:lnTo>
                  <a:pt x="1040770" y="2112973"/>
                </a:lnTo>
                <a:lnTo>
                  <a:pt x="1035552" y="2111159"/>
                </a:lnTo>
                <a:lnTo>
                  <a:pt x="1030106" y="2109118"/>
                </a:lnTo>
                <a:lnTo>
                  <a:pt x="1024888" y="2106851"/>
                </a:lnTo>
                <a:lnTo>
                  <a:pt x="1019442" y="2103903"/>
                </a:lnTo>
                <a:lnTo>
                  <a:pt x="1013997" y="2100955"/>
                </a:lnTo>
                <a:lnTo>
                  <a:pt x="1008551" y="2097780"/>
                </a:lnTo>
                <a:lnTo>
                  <a:pt x="1003106" y="2094379"/>
                </a:lnTo>
                <a:lnTo>
                  <a:pt x="992215" y="2086896"/>
                </a:lnTo>
                <a:lnTo>
                  <a:pt x="981551" y="2079186"/>
                </a:lnTo>
                <a:lnTo>
                  <a:pt x="971114" y="2071249"/>
                </a:lnTo>
                <a:lnTo>
                  <a:pt x="960222" y="2062632"/>
                </a:lnTo>
                <a:lnTo>
                  <a:pt x="947743" y="2053335"/>
                </a:lnTo>
                <a:lnTo>
                  <a:pt x="922558" y="2035420"/>
                </a:lnTo>
                <a:lnTo>
                  <a:pt x="902364" y="2021134"/>
                </a:lnTo>
                <a:lnTo>
                  <a:pt x="894196" y="2015465"/>
                </a:lnTo>
                <a:lnTo>
                  <a:pt x="894196" y="2145173"/>
                </a:lnTo>
                <a:lnTo>
                  <a:pt x="893969" y="2146081"/>
                </a:lnTo>
                <a:lnTo>
                  <a:pt x="893742" y="2146988"/>
                </a:lnTo>
                <a:lnTo>
                  <a:pt x="893061" y="2147441"/>
                </a:lnTo>
                <a:lnTo>
                  <a:pt x="892154" y="2147895"/>
                </a:lnTo>
                <a:lnTo>
                  <a:pt x="890339" y="2148348"/>
                </a:lnTo>
                <a:lnTo>
                  <a:pt x="888070" y="2149255"/>
                </a:lnTo>
                <a:lnTo>
                  <a:pt x="886935" y="2149482"/>
                </a:lnTo>
                <a:lnTo>
                  <a:pt x="885801" y="2149935"/>
                </a:lnTo>
                <a:lnTo>
                  <a:pt x="884893" y="2150616"/>
                </a:lnTo>
                <a:lnTo>
                  <a:pt x="883986" y="2151523"/>
                </a:lnTo>
                <a:lnTo>
                  <a:pt x="883305" y="2152883"/>
                </a:lnTo>
                <a:lnTo>
                  <a:pt x="882624" y="2154244"/>
                </a:lnTo>
                <a:lnTo>
                  <a:pt x="882397" y="2156285"/>
                </a:lnTo>
                <a:lnTo>
                  <a:pt x="882170" y="2158779"/>
                </a:lnTo>
                <a:lnTo>
                  <a:pt x="882170" y="2165129"/>
                </a:lnTo>
                <a:lnTo>
                  <a:pt x="881717" y="2168757"/>
                </a:lnTo>
                <a:lnTo>
                  <a:pt x="881490" y="2172838"/>
                </a:lnTo>
                <a:lnTo>
                  <a:pt x="881036" y="2177147"/>
                </a:lnTo>
                <a:lnTo>
                  <a:pt x="880128" y="2181909"/>
                </a:lnTo>
                <a:lnTo>
                  <a:pt x="878994" y="2186444"/>
                </a:lnTo>
                <a:lnTo>
                  <a:pt x="877632" y="2190753"/>
                </a:lnTo>
                <a:lnTo>
                  <a:pt x="875590" y="2195061"/>
                </a:lnTo>
                <a:lnTo>
                  <a:pt x="874456" y="2197102"/>
                </a:lnTo>
                <a:lnTo>
                  <a:pt x="873095" y="2198916"/>
                </a:lnTo>
                <a:lnTo>
                  <a:pt x="871960" y="2200730"/>
                </a:lnTo>
                <a:lnTo>
                  <a:pt x="870145" y="2202544"/>
                </a:lnTo>
                <a:lnTo>
                  <a:pt x="868557" y="2204132"/>
                </a:lnTo>
                <a:lnTo>
                  <a:pt x="866741" y="2205719"/>
                </a:lnTo>
                <a:lnTo>
                  <a:pt x="864699" y="2207080"/>
                </a:lnTo>
                <a:lnTo>
                  <a:pt x="862430" y="2208213"/>
                </a:lnTo>
                <a:lnTo>
                  <a:pt x="860162" y="2209120"/>
                </a:lnTo>
                <a:lnTo>
                  <a:pt x="857666" y="2210254"/>
                </a:lnTo>
                <a:lnTo>
                  <a:pt x="854943" y="2210708"/>
                </a:lnTo>
                <a:lnTo>
                  <a:pt x="851993" y="2211161"/>
                </a:lnTo>
                <a:lnTo>
                  <a:pt x="849044" y="2211388"/>
                </a:lnTo>
                <a:lnTo>
                  <a:pt x="845640" y="2211388"/>
                </a:lnTo>
                <a:lnTo>
                  <a:pt x="839060" y="2211161"/>
                </a:lnTo>
                <a:lnTo>
                  <a:pt x="832934" y="2210481"/>
                </a:lnTo>
                <a:lnTo>
                  <a:pt x="827262" y="2209574"/>
                </a:lnTo>
                <a:lnTo>
                  <a:pt x="822043" y="2208667"/>
                </a:lnTo>
                <a:lnTo>
                  <a:pt x="817278" y="2207533"/>
                </a:lnTo>
                <a:lnTo>
                  <a:pt x="813194" y="2205719"/>
                </a:lnTo>
                <a:lnTo>
                  <a:pt x="809110" y="2203678"/>
                </a:lnTo>
                <a:lnTo>
                  <a:pt x="807295" y="2202544"/>
                </a:lnTo>
                <a:lnTo>
                  <a:pt x="805933" y="2201184"/>
                </a:lnTo>
                <a:lnTo>
                  <a:pt x="804345" y="2199823"/>
                </a:lnTo>
                <a:lnTo>
                  <a:pt x="802984" y="2198236"/>
                </a:lnTo>
                <a:lnTo>
                  <a:pt x="801622" y="2196649"/>
                </a:lnTo>
                <a:lnTo>
                  <a:pt x="800488" y="2194834"/>
                </a:lnTo>
                <a:lnTo>
                  <a:pt x="799353" y="2193020"/>
                </a:lnTo>
                <a:lnTo>
                  <a:pt x="798446" y="2190753"/>
                </a:lnTo>
                <a:lnTo>
                  <a:pt x="797538" y="2188712"/>
                </a:lnTo>
                <a:lnTo>
                  <a:pt x="796631" y="2186444"/>
                </a:lnTo>
                <a:lnTo>
                  <a:pt x="795496" y="2181229"/>
                </a:lnTo>
                <a:lnTo>
                  <a:pt x="794816" y="2175333"/>
                </a:lnTo>
                <a:lnTo>
                  <a:pt x="794589" y="2168984"/>
                </a:lnTo>
                <a:lnTo>
                  <a:pt x="794589" y="2161727"/>
                </a:lnTo>
                <a:lnTo>
                  <a:pt x="794816" y="2158099"/>
                </a:lnTo>
                <a:lnTo>
                  <a:pt x="795269" y="2154697"/>
                </a:lnTo>
                <a:lnTo>
                  <a:pt x="795950" y="2151296"/>
                </a:lnTo>
                <a:lnTo>
                  <a:pt x="796858" y="2148121"/>
                </a:lnTo>
                <a:lnTo>
                  <a:pt x="797992" y="2145400"/>
                </a:lnTo>
                <a:lnTo>
                  <a:pt x="799127" y="2142679"/>
                </a:lnTo>
                <a:lnTo>
                  <a:pt x="800715" y="2140185"/>
                </a:lnTo>
                <a:lnTo>
                  <a:pt x="802530" y="2137690"/>
                </a:lnTo>
                <a:lnTo>
                  <a:pt x="804118" y="2135423"/>
                </a:lnTo>
                <a:lnTo>
                  <a:pt x="805933" y="2133609"/>
                </a:lnTo>
                <a:lnTo>
                  <a:pt x="807976" y="2131794"/>
                </a:lnTo>
                <a:lnTo>
                  <a:pt x="809791" y="2129980"/>
                </a:lnTo>
                <a:lnTo>
                  <a:pt x="812060" y="2128620"/>
                </a:lnTo>
                <a:lnTo>
                  <a:pt x="814329" y="2127032"/>
                </a:lnTo>
                <a:lnTo>
                  <a:pt x="818866" y="2124765"/>
                </a:lnTo>
                <a:lnTo>
                  <a:pt x="823178" y="2122951"/>
                </a:lnTo>
                <a:lnTo>
                  <a:pt x="827942" y="2121363"/>
                </a:lnTo>
                <a:lnTo>
                  <a:pt x="832480" y="2120456"/>
                </a:lnTo>
                <a:lnTo>
                  <a:pt x="836564" y="2119549"/>
                </a:lnTo>
                <a:lnTo>
                  <a:pt x="840422" y="2119096"/>
                </a:lnTo>
                <a:lnTo>
                  <a:pt x="843825" y="2119096"/>
                </a:lnTo>
                <a:lnTo>
                  <a:pt x="846548" y="2119096"/>
                </a:lnTo>
                <a:lnTo>
                  <a:pt x="848590" y="2119323"/>
                </a:lnTo>
                <a:lnTo>
                  <a:pt x="850405" y="2119323"/>
                </a:lnTo>
                <a:lnTo>
                  <a:pt x="851539" y="2119323"/>
                </a:lnTo>
                <a:lnTo>
                  <a:pt x="852447" y="2119096"/>
                </a:lnTo>
                <a:lnTo>
                  <a:pt x="853128" y="2118415"/>
                </a:lnTo>
                <a:lnTo>
                  <a:pt x="853355" y="2117508"/>
                </a:lnTo>
                <a:lnTo>
                  <a:pt x="853355" y="2116148"/>
                </a:lnTo>
                <a:lnTo>
                  <a:pt x="852674" y="2114334"/>
                </a:lnTo>
                <a:lnTo>
                  <a:pt x="851766" y="2112293"/>
                </a:lnTo>
                <a:lnTo>
                  <a:pt x="850632" y="2109572"/>
                </a:lnTo>
                <a:lnTo>
                  <a:pt x="848590" y="2106170"/>
                </a:lnTo>
                <a:lnTo>
                  <a:pt x="843825" y="2098007"/>
                </a:lnTo>
                <a:lnTo>
                  <a:pt x="837018" y="2087576"/>
                </a:lnTo>
                <a:lnTo>
                  <a:pt x="827715" y="2074197"/>
                </a:lnTo>
                <a:lnTo>
                  <a:pt x="822497" y="2066714"/>
                </a:lnTo>
                <a:lnTo>
                  <a:pt x="816824" y="2059457"/>
                </a:lnTo>
                <a:lnTo>
                  <a:pt x="810925" y="2051974"/>
                </a:lnTo>
                <a:lnTo>
                  <a:pt x="804572" y="2044491"/>
                </a:lnTo>
                <a:lnTo>
                  <a:pt x="797992" y="2037235"/>
                </a:lnTo>
                <a:lnTo>
                  <a:pt x="791185" y="2029978"/>
                </a:lnTo>
                <a:lnTo>
                  <a:pt x="784605" y="2022949"/>
                </a:lnTo>
                <a:lnTo>
                  <a:pt x="777571" y="2015919"/>
                </a:lnTo>
                <a:lnTo>
                  <a:pt x="763958" y="2002767"/>
                </a:lnTo>
                <a:lnTo>
                  <a:pt x="750798" y="1990975"/>
                </a:lnTo>
                <a:lnTo>
                  <a:pt x="738772" y="1980544"/>
                </a:lnTo>
                <a:lnTo>
                  <a:pt x="728335" y="1971700"/>
                </a:lnTo>
                <a:lnTo>
                  <a:pt x="725385" y="1969206"/>
                </a:lnTo>
                <a:lnTo>
                  <a:pt x="722209" y="1967165"/>
                </a:lnTo>
                <a:lnTo>
                  <a:pt x="716537" y="1963310"/>
                </a:lnTo>
                <a:lnTo>
                  <a:pt x="711091" y="1960589"/>
                </a:lnTo>
                <a:lnTo>
                  <a:pt x="706326" y="1958548"/>
                </a:lnTo>
                <a:lnTo>
                  <a:pt x="702242" y="1956961"/>
                </a:lnTo>
                <a:lnTo>
                  <a:pt x="699066" y="1956054"/>
                </a:lnTo>
                <a:lnTo>
                  <a:pt x="696343" y="1955147"/>
                </a:lnTo>
                <a:lnTo>
                  <a:pt x="696343" y="1994150"/>
                </a:lnTo>
                <a:lnTo>
                  <a:pt x="723116" y="1995964"/>
                </a:lnTo>
                <a:lnTo>
                  <a:pt x="726974" y="1996191"/>
                </a:lnTo>
                <a:lnTo>
                  <a:pt x="731058" y="1996871"/>
                </a:lnTo>
                <a:lnTo>
                  <a:pt x="734688" y="1998231"/>
                </a:lnTo>
                <a:lnTo>
                  <a:pt x="738318" y="1999592"/>
                </a:lnTo>
                <a:lnTo>
                  <a:pt x="741722" y="2001406"/>
                </a:lnTo>
                <a:lnTo>
                  <a:pt x="744898" y="2003674"/>
                </a:lnTo>
                <a:lnTo>
                  <a:pt x="747848" y="2005715"/>
                </a:lnTo>
                <a:lnTo>
                  <a:pt x="750571" y="2008436"/>
                </a:lnTo>
                <a:lnTo>
                  <a:pt x="753067" y="2011384"/>
                </a:lnTo>
                <a:lnTo>
                  <a:pt x="755109" y="2014558"/>
                </a:lnTo>
                <a:lnTo>
                  <a:pt x="756924" y="2017733"/>
                </a:lnTo>
                <a:lnTo>
                  <a:pt x="758512" y="2021134"/>
                </a:lnTo>
                <a:lnTo>
                  <a:pt x="759647" y="2024763"/>
                </a:lnTo>
                <a:lnTo>
                  <a:pt x="760781" y="2028618"/>
                </a:lnTo>
                <a:lnTo>
                  <a:pt x="761235" y="2032246"/>
                </a:lnTo>
                <a:lnTo>
                  <a:pt x="761462" y="2036554"/>
                </a:lnTo>
                <a:lnTo>
                  <a:pt x="761235" y="2040863"/>
                </a:lnTo>
                <a:lnTo>
                  <a:pt x="760781" y="2044718"/>
                </a:lnTo>
                <a:lnTo>
                  <a:pt x="759647" y="2048799"/>
                </a:lnTo>
                <a:lnTo>
                  <a:pt x="758285" y="2052428"/>
                </a:lnTo>
                <a:lnTo>
                  <a:pt x="756470" y="2055829"/>
                </a:lnTo>
                <a:lnTo>
                  <a:pt x="754655" y="2059457"/>
                </a:lnTo>
                <a:lnTo>
                  <a:pt x="752386" y="2062405"/>
                </a:lnTo>
                <a:lnTo>
                  <a:pt x="749663" y="2065353"/>
                </a:lnTo>
                <a:lnTo>
                  <a:pt x="746714" y="2068074"/>
                </a:lnTo>
                <a:lnTo>
                  <a:pt x="743537" y="2070342"/>
                </a:lnTo>
                <a:lnTo>
                  <a:pt x="740134" y="2072383"/>
                </a:lnTo>
                <a:lnTo>
                  <a:pt x="736730" y="2073970"/>
                </a:lnTo>
                <a:lnTo>
                  <a:pt x="732873" y="2075557"/>
                </a:lnTo>
                <a:lnTo>
                  <a:pt x="729016" y="2076464"/>
                </a:lnTo>
                <a:lnTo>
                  <a:pt x="724932" y="2076918"/>
                </a:lnTo>
                <a:lnTo>
                  <a:pt x="720848" y="2077145"/>
                </a:lnTo>
                <a:lnTo>
                  <a:pt x="716537" y="2076918"/>
                </a:lnTo>
                <a:lnTo>
                  <a:pt x="712679" y="2076464"/>
                </a:lnTo>
                <a:lnTo>
                  <a:pt x="708595" y="2075557"/>
                </a:lnTo>
                <a:lnTo>
                  <a:pt x="704965" y="2073970"/>
                </a:lnTo>
                <a:lnTo>
                  <a:pt x="701561" y="2072383"/>
                </a:lnTo>
                <a:lnTo>
                  <a:pt x="697931" y="2070342"/>
                </a:lnTo>
                <a:lnTo>
                  <a:pt x="694981" y="2068074"/>
                </a:lnTo>
                <a:lnTo>
                  <a:pt x="692032" y="2065353"/>
                </a:lnTo>
                <a:lnTo>
                  <a:pt x="689309" y="2062632"/>
                </a:lnTo>
                <a:lnTo>
                  <a:pt x="687040" y="2059457"/>
                </a:lnTo>
                <a:lnTo>
                  <a:pt x="684998" y="2056056"/>
                </a:lnTo>
                <a:lnTo>
                  <a:pt x="683410" y="2052428"/>
                </a:lnTo>
                <a:lnTo>
                  <a:pt x="681822" y="2048799"/>
                </a:lnTo>
                <a:lnTo>
                  <a:pt x="680914" y="2044945"/>
                </a:lnTo>
                <a:lnTo>
                  <a:pt x="680233" y="2040863"/>
                </a:lnTo>
                <a:lnTo>
                  <a:pt x="679779" y="2036781"/>
                </a:lnTo>
                <a:lnTo>
                  <a:pt x="679779" y="2030658"/>
                </a:lnTo>
                <a:lnTo>
                  <a:pt x="661855" y="2030658"/>
                </a:lnTo>
                <a:lnTo>
                  <a:pt x="661174" y="1994830"/>
                </a:lnTo>
                <a:lnTo>
                  <a:pt x="594467" y="1994150"/>
                </a:lnTo>
                <a:lnTo>
                  <a:pt x="594467" y="1938593"/>
                </a:lnTo>
                <a:lnTo>
                  <a:pt x="591517" y="1938820"/>
                </a:lnTo>
                <a:lnTo>
                  <a:pt x="581534" y="1939273"/>
                </a:lnTo>
                <a:lnTo>
                  <a:pt x="579945" y="1939500"/>
                </a:lnTo>
                <a:lnTo>
                  <a:pt x="577903" y="1940180"/>
                </a:lnTo>
                <a:lnTo>
                  <a:pt x="573365" y="1941768"/>
                </a:lnTo>
                <a:lnTo>
                  <a:pt x="568147" y="1944035"/>
                </a:lnTo>
                <a:lnTo>
                  <a:pt x="562474" y="1946983"/>
                </a:lnTo>
                <a:lnTo>
                  <a:pt x="550449" y="1953559"/>
                </a:lnTo>
                <a:lnTo>
                  <a:pt x="543869" y="1956961"/>
                </a:lnTo>
                <a:lnTo>
                  <a:pt x="537516" y="1959909"/>
                </a:lnTo>
                <a:lnTo>
                  <a:pt x="534112" y="1961723"/>
                </a:lnTo>
                <a:lnTo>
                  <a:pt x="529801" y="1963990"/>
                </a:lnTo>
                <a:lnTo>
                  <a:pt x="520726" y="1969433"/>
                </a:lnTo>
                <a:lnTo>
                  <a:pt x="509835" y="1976009"/>
                </a:lnTo>
                <a:lnTo>
                  <a:pt x="498944" y="1983265"/>
                </a:lnTo>
                <a:lnTo>
                  <a:pt x="487826" y="1990975"/>
                </a:lnTo>
                <a:lnTo>
                  <a:pt x="477615" y="1998458"/>
                </a:lnTo>
                <a:lnTo>
                  <a:pt x="468540" y="2005034"/>
                </a:lnTo>
                <a:lnTo>
                  <a:pt x="461279" y="2010477"/>
                </a:lnTo>
                <a:lnTo>
                  <a:pt x="457649" y="2013651"/>
                </a:lnTo>
                <a:lnTo>
                  <a:pt x="452430" y="2018413"/>
                </a:lnTo>
                <a:lnTo>
                  <a:pt x="438816" y="2031339"/>
                </a:lnTo>
                <a:lnTo>
                  <a:pt x="421799" y="2047439"/>
                </a:lnTo>
                <a:lnTo>
                  <a:pt x="403874" y="2065126"/>
                </a:lnTo>
                <a:lnTo>
                  <a:pt x="370521" y="2097553"/>
                </a:lnTo>
                <a:lnTo>
                  <a:pt x="358949" y="2108665"/>
                </a:lnTo>
                <a:lnTo>
                  <a:pt x="355092" y="2112293"/>
                </a:lnTo>
                <a:lnTo>
                  <a:pt x="352823" y="2114107"/>
                </a:lnTo>
                <a:lnTo>
                  <a:pt x="350100" y="2116148"/>
                </a:lnTo>
                <a:lnTo>
                  <a:pt x="348058" y="2118642"/>
                </a:lnTo>
                <a:lnTo>
                  <a:pt x="345789" y="2121137"/>
                </a:lnTo>
                <a:lnTo>
                  <a:pt x="344201" y="2123858"/>
                </a:lnTo>
                <a:lnTo>
                  <a:pt x="343293" y="2126352"/>
                </a:lnTo>
                <a:lnTo>
                  <a:pt x="343066" y="2127486"/>
                </a:lnTo>
                <a:lnTo>
                  <a:pt x="343066" y="2128620"/>
                </a:lnTo>
                <a:lnTo>
                  <a:pt x="343066" y="2129527"/>
                </a:lnTo>
                <a:lnTo>
                  <a:pt x="343520" y="2130207"/>
                </a:lnTo>
                <a:lnTo>
                  <a:pt x="344201" y="2131114"/>
                </a:lnTo>
                <a:lnTo>
                  <a:pt x="344881" y="2131568"/>
                </a:lnTo>
                <a:lnTo>
                  <a:pt x="347377" y="2132475"/>
                </a:lnTo>
                <a:lnTo>
                  <a:pt x="350327" y="2134289"/>
                </a:lnTo>
                <a:lnTo>
                  <a:pt x="351915" y="2135423"/>
                </a:lnTo>
                <a:lnTo>
                  <a:pt x="353503" y="2137010"/>
                </a:lnTo>
                <a:lnTo>
                  <a:pt x="354865" y="2138371"/>
                </a:lnTo>
                <a:lnTo>
                  <a:pt x="356453" y="2140411"/>
                </a:lnTo>
                <a:lnTo>
                  <a:pt x="357588" y="2142679"/>
                </a:lnTo>
                <a:lnTo>
                  <a:pt x="358949" y="2145173"/>
                </a:lnTo>
                <a:lnTo>
                  <a:pt x="360083" y="2147895"/>
                </a:lnTo>
                <a:lnTo>
                  <a:pt x="360991" y="2151069"/>
                </a:lnTo>
                <a:lnTo>
                  <a:pt x="361899" y="2154697"/>
                </a:lnTo>
                <a:lnTo>
                  <a:pt x="362352" y="2158552"/>
                </a:lnTo>
                <a:lnTo>
                  <a:pt x="362806" y="2162861"/>
                </a:lnTo>
                <a:lnTo>
                  <a:pt x="362806" y="2167396"/>
                </a:lnTo>
                <a:lnTo>
                  <a:pt x="362579" y="2169891"/>
                </a:lnTo>
                <a:lnTo>
                  <a:pt x="362352" y="2172158"/>
                </a:lnTo>
                <a:lnTo>
                  <a:pt x="361672" y="2174653"/>
                </a:lnTo>
                <a:lnTo>
                  <a:pt x="360991" y="2176920"/>
                </a:lnTo>
                <a:lnTo>
                  <a:pt x="360083" y="2178961"/>
                </a:lnTo>
                <a:lnTo>
                  <a:pt x="359176" y="2181229"/>
                </a:lnTo>
                <a:lnTo>
                  <a:pt x="357814" y="2183043"/>
                </a:lnTo>
                <a:lnTo>
                  <a:pt x="356680" y="2185084"/>
                </a:lnTo>
                <a:lnTo>
                  <a:pt x="353730" y="2188712"/>
                </a:lnTo>
                <a:lnTo>
                  <a:pt x="349873" y="2192340"/>
                </a:lnTo>
                <a:lnTo>
                  <a:pt x="346243" y="2195515"/>
                </a:lnTo>
                <a:lnTo>
                  <a:pt x="341705" y="2198463"/>
                </a:lnTo>
                <a:lnTo>
                  <a:pt x="336940" y="2200957"/>
                </a:lnTo>
                <a:lnTo>
                  <a:pt x="332402" y="2203225"/>
                </a:lnTo>
                <a:lnTo>
                  <a:pt x="327184" y="2205039"/>
                </a:lnTo>
                <a:lnTo>
                  <a:pt x="321965" y="2206399"/>
                </a:lnTo>
                <a:lnTo>
                  <a:pt x="316746" y="2207533"/>
                </a:lnTo>
                <a:lnTo>
                  <a:pt x="311301" y="2208213"/>
                </a:lnTo>
                <a:lnTo>
                  <a:pt x="306082" y="2208440"/>
                </a:lnTo>
                <a:lnTo>
                  <a:pt x="300864" y="2208213"/>
                </a:lnTo>
                <a:lnTo>
                  <a:pt x="295872" y="2207760"/>
                </a:lnTo>
                <a:lnTo>
                  <a:pt x="291561" y="2206399"/>
                </a:lnTo>
                <a:lnTo>
                  <a:pt x="287704" y="2205266"/>
                </a:lnTo>
                <a:lnTo>
                  <a:pt x="284300" y="2203225"/>
                </a:lnTo>
                <a:lnTo>
                  <a:pt x="280897" y="2201184"/>
                </a:lnTo>
                <a:lnTo>
                  <a:pt x="278401" y="2198689"/>
                </a:lnTo>
                <a:lnTo>
                  <a:pt x="275905" y="2195742"/>
                </a:lnTo>
                <a:lnTo>
                  <a:pt x="274090" y="2192794"/>
                </a:lnTo>
                <a:lnTo>
                  <a:pt x="272502" y="2189392"/>
                </a:lnTo>
                <a:lnTo>
                  <a:pt x="271140" y="2185764"/>
                </a:lnTo>
                <a:lnTo>
                  <a:pt x="270006" y="2182136"/>
                </a:lnTo>
                <a:lnTo>
                  <a:pt x="269325" y="2177827"/>
                </a:lnTo>
                <a:lnTo>
                  <a:pt x="268871" y="2173972"/>
                </a:lnTo>
                <a:lnTo>
                  <a:pt x="268418" y="2169437"/>
                </a:lnTo>
                <a:lnTo>
                  <a:pt x="268418" y="2165129"/>
                </a:lnTo>
                <a:lnTo>
                  <a:pt x="268418" y="2160367"/>
                </a:lnTo>
                <a:lnTo>
                  <a:pt x="268644" y="2156058"/>
                </a:lnTo>
                <a:lnTo>
                  <a:pt x="269325" y="2152203"/>
                </a:lnTo>
                <a:lnTo>
                  <a:pt x="270460" y="2148348"/>
                </a:lnTo>
                <a:lnTo>
                  <a:pt x="272048" y="2145173"/>
                </a:lnTo>
                <a:lnTo>
                  <a:pt x="273636" y="2142452"/>
                </a:lnTo>
                <a:lnTo>
                  <a:pt x="275451" y="2139958"/>
                </a:lnTo>
                <a:lnTo>
                  <a:pt x="277493" y="2137690"/>
                </a:lnTo>
                <a:lnTo>
                  <a:pt x="279762" y="2135649"/>
                </a:lnTo>
                <a:lnTo>
                  <a:pt x="282258" y="2134289"/>
                </a:lnTo>
                <a:lnTo>
                  <a:pt x="284527" y="2132928"/>
                </a:lnTo>
                <a:lnTo>
                  <a:pt x="286569" y="2131794"/>
                </a:lnTo>
                <a:lnTo>
                  <a:pt x="288838" y="2131114"/>
                </a:lnTo>
                <a:lnTo>
                  <a:pt x="293149" y="2129754"/>
                </a:lnTo>
                <a:lnTo>
                  <a:pt x="296553" y="2129300"/>
                </a:lnTo>
                <a:lnTo>
                  <a:pt x="298141" y="2129073"/>
                </a:lnTo>
                <a:lnTo>
                  <a:pt x="299275" y="2128847"/>
                </a:lnTo>
                <a:lnTo>
                  <a:pt x="300410" y="2128393"/>
                </a:lnTo>
                <a:lnTo>
                  <a:pt x="301317" y="2127486"/>
                </a:lnTo>
                <a:lnTo>
                  <a:pt x="303133" y="2125899"/>
                </a:lnTo>
                <a:lnTo>
                  <a:pt x="304267" y="2123858"/>
                </a:lnTo>
                <a:lnTo>
                  <a:pt x="305855" y="2121590"/>
                </a:lnTo>
                <a:lnTo>
                  <a:pt x="306990" y="2118869"/>
                </a:lnTo>
                <a:lnTo>
                  <a:pt x="308351" y="2116148"/>
                </a:lnTo>
                <a:lnTo>
                  <a:pt x="309940" y="2113427"/>
                </a:lnTo>
                <a:lnTo>
                  <a:pt x="313797" y="2108438"/>
                </a:lnTo>
                <a:lnTo>
                  <a:pt x="320377" y="2100274"/>
                </a:lnTo>
                <a:lnTo>
                  <a:pt x="339663" y="2077372"/>
                </a:lnTo>
                <a:lnTo>
                  <a:pt x="360991" y="2052881"/>
                </a:lnTo>
                <a:lnTo>
                  <a:pt x="370521" y="2042223"/>
                </a:lnTo>
                <a:lnTo>
                  <a:pt x="377781" y="2034513"/>
                </a:lnTo>
                <a:lnTo>
                  <a:pt x="380958" y="2030885"/>
                </a:lnTo>
                <a:lnTo>
                  <a:pt x="385723" y="2026577"/>
                </a:lnTo>
                <a:lnTo>
                  <a:pt x="397067" y="2016146"/>
                </a:lnTo>
                <a:lnTo>
                  <a:pt x="410681" y="2004127"/>
                </a:lnTo>
                <a:lnTo>
                  <a:pt x="425883" y="1991429"/>
                </a:lnTo>
                <a:lnTo>
                  <a:pt x="441085" y="1978957"/>
                </a:lnTo>
                <a:lnTo>
                  <a:pt x="455153" y="1967618"/>
                </a:lnTo>
                <a:lnTo>
                  <a:pt x="467178" y="1958775"/>
                </a:lnTo>
                <a:lnTo>
                  <a:pt x="471943" y="1955147"/>
                </a:lnTo>
                <a:lnTo>
                  <a:pt x="476027" y="1952652"/>
                </a:lnTo>
                <a:lnTo>
                  <a:pt x="481700" y="1949251"/>
                </a:lnTo>
                <a:lnTo>
                  <a:pt x="485557" y="1946303"/>
                </a:lnTo>
                <a:lnTo>
                  <a:pt x="486918" y="1945169"/>
                </a:lnTo>
                <a:lnTo>
                  <a:pt x="487826" y="1944035"/>
                </a:lnTo>
                <a:lnTo>
                  <a:pt x="488053" y="1943128"/>
                </a:lnTo>
                <a:lnTo>
                  <a:pt x="488053" y="1942221"/>
                </a:lnTo>
                <a:lnTo>
                  <a:pt x="487826" y="1941541"/>
                </a:lnTo>
                <a:lnTo>
                  <a:pt x="487145" y="1941087"/>
                </a:lnTo>
                <a:lnTo>
                  <a:pt x="485784" y="1940634"/>
                </a:lnTo>
                <a:lnTo>
                  <a:pt x="484422" y="1940407"/>
                </a:lnTo>
                <a:lnTo>
                  <a:pt x="480338" y="1940180"/>
                </a:lnTo>
                <a:lnTo>
                  <a:pt x="475120" y="1940180"/>
                </a:lnTo>
                <a:lnTo>
                  <a:pt x="468993" y="1940634"/>
                </a:lnTo>
                <a:lnTo>
                  <a:pt x="461960" y="1941768"/>
                </a:lnTo>
                <a:lnTo>
                  <a:pt x="454699" y="1943582"/>
                </a:lnTo>
                <a:lnTo>
                  <a:pt x="446758" y="1945623"/>
                </a:lnTo>
                <a:lnTo>
                  <a:pt x="429060" y="1949931"/>
                </a:lnTo>
                <a:lnTo>
                  <a:pt x="410454" y="1954920"/>
                </a:lnTo>
                <a:lnTo>
                  <a:pt x="405236" y="1956507"/>
                </a:lnTo>
                <a:lnTo>
                  <a:pt x="399336" y="1959002"/>
                </a:lnTo>
                <a:lnTo>
                  <a:pt x="392756" y="1961949"/>
                </a:lnTo>
                <a:lnTo>
                  <a:pt x="385723" y="1965351"/>
                </a:lnTo>
                <a:lnTo>
                  <a:pt x="378235" y="1969433"/>
                </a:lnTo>
                <a:lnTo>
                  <a:pt x="370521" y="1973514"/>
                </a:lnTo>
                <a:lnTo>
                  <a:pt x="355092" y="1982585"/>
                </a:lnTo>
                <a:lnTo>
                  <a:pt x="340117" y="1991429"/>
                </a:lnTo>
                <a:lnTo>
                  <a:pt x="326957" y="1999819"/>
                </a:lnTo>
                <a:lnTo>
                  <a:pt x="316293" y="2006395"/>
                </a:lnTo>
                <a:lnTo>
                  <a:pt x="309259" y="2010477"/>
                </a:lnTo>
                <a:lnTo>
                  <a:pt x="304948" y="2013198"/>
                </a:lnTo>
                <a:lnTo>
                  <a:pt x="303360" y="2014558"/>
                </a:lnTo>
                <a:lnTo>
                  <a:pt x="301771" y="2015919"/>
                </a:lnTo>
                <a:lnTo>
                  <a:pt x="300637" y="2017506"/>
                </a:lnTo>
                <a:lnTo>
                  <a:pt x="299275" y="2018640"/>
                </a:lnTo>
                <a:lnTo>
                  <a:pt x="298368" y="2020227"/>
                </a:lnTo>
                <a:lnTo>
                  <a:pt x="297687" y="2021588"/>
                </a:lnTo>
                <a:lnTo>
                  <a:pt x="297006" y="2023175"/>
                </a:lnTo>
                <a:lnTo>
                  <a:pt x="296553" y="2024763"/>
                </a:lnTo>
                <a:lnTo>
                  <a:pt x="296326" y="2026350"/>
                </a:lnTo>
                <a:lnTo>
                  <a:pt x="296326" y="2027937"/>
                </a:lnTo>
                <a:lnTo>
                  <a:pt x="296553" y="2031112"/>
                </a:lnTo>
                <a:lnTo>
                  <a:pt x="297233" y="2034513"/>
                </a:lnTo>
                <a:lnTo>
                  <a:pt x="297914" y="2036101"/>
                </a:lnTo>
                <a:lnTo>
                  <a:pt x="298595" y="2037235"/>
                </a:lnTo>
                <a:lnTo>
                  <a:pt x="299275" y="2038595"/>
                </a:lnTo>
                <a:lnTo>
                  <a:pt x="300410" y="2039275"/>
                </a:lnTo>
                <a:lnTo>
                  <a:pt x="301317" y="2039956"/>
                </a:lnTo>
                <a:lnTo>
                  <a:pt x="302225" y="2040636"/>
                </a:lnTo>
                <a:lnTo>
                  <a:pt x="304267" y="2041090"/>
                </a:lnTo>
                <a:lnTo>
                  <a:pt x="306309" y="2041316"/>
                </a:lnTo>
                <a:lnTo>
                  <a:pt x="308351" y="2041316"/>
                </a:lnTo>
                <a:lnTo>
                  <a:pt x="309713" y="2041316"/>
                </a:lnTo>
                <a:lnTo>
                  <a:pt x="310847" y="2041543"/>
                </a:lnTo>
                <a:lnTo>
                  <a:pt x="311074" y="2042223"/>
                </a:lnTo>
                <a:lnTo>
                  <a:pt x="311301" y="2044264"/>
                </a:lnTo>
                <a:lnTo>
                  <a:pt x="311528" y="2050160"/>
                </a:lnTo>
                <a:lnTo>
                  <a:pt x="311528" y="2058323"/>
                </a:lnTo>
                <a:lnTo>
                  <a:pt x="311301" y="2068074"/>
                </a:lnTo>
                <a:lnTo>
                  <a:pt x="310393" y="2087349"/>
                </a:lnTo>
                <a:lnTo>
                  <a:pt x="309940" y="2100048"/>
                </a:lnTo>
                <a:lnTo>
                  <a:pt x="309713" y="2102996"/>
                </a:lnTo>
                <a:lnTo>
                  <a:pt x="309259" y="2105490"/>
                </a:lnTo>
                <a:lnTo>
                  <a:pt x="308351" y="2107984"/>
                </a:lnTo>
                <a:lnTo>
                  <a:pt x="306763" y="2109799"/>
                </a:lnTo>
                <a:lnTo>
                  <a:pt x="304721" y="2111386"/>
                </a:lnTo>
                <a:lnTo>
                  <a:pt x="302452" y="2112520"/>
                </a:lnTo>
                <a:lnTo>
                  <a:pt x="299729" y="2113200"/>
                </a:lnTo>
                <a:lnTo>
                  <a:pt x="296553" y="2113427"/>
                </a:lnTo>
                <a:lnTo>
                  <a:pt x="290200" y="2113200"/>
                </a:lnTo>
                <a:lnTo>
                  <a:pt x="287477" y="2112973"/>
                </a:lnTo>
                <a:lnTo>
                  <a:pt x="284981" y="2112293"/>
                </a:lnTo>
                <a:lnTo>
                  <a:pt x="282939" y="2111386"/>
                </a:lnTo>
                <a:lnTo>
                  <a:pt x="280897" y="2110479"/>
                </a:lnTo>
                <a:lnTo>
                  <a:pt x="279535" y="2108891"/>
                </a:lnTo>
                <a:lnTo>
                  <a:pt x="278174" y="2107077"/>
                </a:lnTo>
                <a:lnTo>
                  <a:pt x="277266" y="2105037"/>
                </a:lnTo>
                <a:lnTo>
                  <a:pt x="276586" y="2102996"/>
                </a:lnTo>
                <a:lnTo>
                  <a:pt x="274998" y="2099594"/>
                </a:lnTo>
                <a:lnTo>
                  <a:pt x="274317" y="2098234"/>
                </a:lnTo>
                <a:lnTo>
                  <a:pt x="273182" y="2097327"/>
                </a:lnTo>
                <a:lnTo>
                  <a:pt x="272048" y="2096646"/>
                </a:lnTo>
                <a:lnTo>
                  <a:pt x="270460" y="2096420"/>
                </a:lnTo>
                <a:lnTo>
                  <a:pt x="268644" y="2096646"/>
                </a:lnTo>
                <a:lnTo>
                  <a:pt x="266602" y="2096646"/>
                </a:lnTo>
                <a:lnTo>
                  <a:pt x="264787" y="2097100"/>
                </a:lnTo>
                <a:lnTo>
                  <a:pt x="263199" y="2097553"/>
                </a:lnTo>
                <a:lnTo>
                  <a:pt x="261611" y="2098234"/>
                </a:lnTo>
                <a:lnTo>
                  <a:pt x="260022" y="2099367"/>
                </a:lnTo>
                <a:lnTo>
                  <a:pt x="259115" y="2100501"/>
                </a:lnTo>
                <a:lnTo>
                  <a:pt x="258434" y="2102089"/>
                </a:lnTo>
                <a:lnTo>
                  <a:pt x="257980" y="2103449"/>
                </a:lnTo>
                <a:lnTo>
                  <a:pt x="257073" y="2105263"/>
                </a:lnTo>
                <a:lnTo>
                  <a:pt x="256165" y="2106397"/>
                </a:lnTo>
                <a:lnTo>
                  <a:pt x="255031" y="2107758"/>
                </a:lnTo>
                <a:lnTo>
                  <a:pt x="253442" y="2108665"/>
                </a:lnTo>
                <a:lnTo>
                  <a:pt x="251400" y="2109572"/>
                </a:lnTo>
                <a:lnTo>
                  <a:pt x="249131" y="2110025"/>
                </a:lnTo>
                <a:lnTo>
                  <a:pt x="246636" y="2109799"/>
                </a:lnTo>
                <a:lnTo>
                  <a:pt x="240736" y="2109572"/>
                </a:lnTo>
                <a:lnTo>
                  <a:pt x="235064" y="2109118"/>
                </a:lnTo>
                <a:lnTo>
                  <a:pt x="232568" y="2108891"/>
                </a:lnTo>
                <a:lnTo>
                  <a:pt x="230299" y="2108438"/>
                </a:lnTo>
                <a:lnTo>
                  <a:pt x="229165" y="2107984"/>
                </a:lnTo>
                <a:lnTo>
                  <a:pt x="228711" y="2107531"/>
                </a:lnTo>
                <a:lnTo>
                  <a:pt x="228484" y="2107077"/>
                </a:lnTo>
                <a:lnTo>
                  <a:pt x="228030" y="2103222"/>
                </a:lnTo>
                <a:lnTo>
                  <a:pt x="227803" y="2095513"/>
                </a:lnTo>
                <a:lnTo>
                  <a:pt x="227576" y="2085081"/>
                </a:lnTo>
                <a:lnTo>
                  <a:pt x="227576" y="2073290"/>
                </a:lnTo>
                <a:lnTo>
                  <a:pt x="227576" y="2061498"/>
                </a:lnTo>
                <a:lnTo>
                  <a:pt x="228030" y="2051521"/>
                </a:lnTo>
                <a:lnTo>
                  <a:pt x="228711" y="2047439"/>
                </a:lnTo>
                <a:lnTo>
                  <a:pt x="229165" y="2044264"/>
                </a:lnTo>
                <a:lnTo>
                  <a:pt x="229618" y="2042223"/>
                </a:lnTo>
                <a:lnTo>
                  <a:pt x="230072" y="2041770"/>
                </a:lnTo>
                <a:lnTo>
                  <a:pt x="230299" y="2041543"/>
                </a:lnTo>
                <a:lnTo>
                  <a:pt x="232114" y="2041543"/>
                </a:lnTo>
                <a:lnTo>
                  <a:pt x="233929" y="2041090"/>
                </a:lnTo>
                <a:lnTo>
                  <a:pt x="235518" y="2040636"/>
                </a:lnTo>
                <a:lnTo>
                  <a:pt x="237106" y="2039729"/>
                </a:lnTo>
                <a:lnTo>
                  <a:pt x="238240" y="2038822"/>
                </a:lnTo>
                <a:lnTo>
                  <a:pt x="239375" y="2037915"/>
                </a:lnTo>
                <a:lnTo>
                  <a:pt x="240056" y="2036554"/>
                </a:lnTo>
                <a:lnTo>
                  <a:pt x="240283" y="2035420"/>
                </a:lnTo>
                <a:lnTo>
                  <a:pt x="240283" y="2034513"/>
                </a:lnTo>
                <a:lnTo>
                  <a:pt x="240056" y="2034060"/>
                </a:lnTo>
                <a:lnTo>
                  <a:pt x="239602" y="2033833"/>
                </a:lnTo>
                <a:lnTo>
                  <a:pt x="239148" y="2033606"/>
                </a:lnTo>
                <a:lnTo>
                  <a:pt x="237560" y="2033380"/>
                </a:lnTo>
                <a:lnTo>
                  <a:pt x="235518" y="2033153"/>
                </a:lnTo>
                <a:lnTo>
                  <a:pt x="231660" y="2033606"/>
                </a:lnTo>
                <a:lnTo>
                  <a:pt x="228484" y="2033833"/>
                </a:lnTo>
                <a:lnTo>
                  <a:pt x="227803" y="2033833"/>
                </a:lnTo>
                <a:lnTo>
                  <a:pt x="227576" y="2033606"/>
                </a:lnTo>
                <a:lnTo>
                  <a:pt x="227576" y="2033153"/>
                </a:lnTo>
                <a:lnTo>
                  <a:pt x="228030" y="2032699"/>
                </a:lnTo>
                <a:lnTo>
                  <a:pt x="230299" y="2030205"/>
                </a:lnTo>
                <a:lnTo>
                  <a:pt x="234837" y="2026123"/>
                </a:lnTo>
                <a:lnTo>
                  <a:pt x="252535" y="2011837"/>
                </a:lnTo>
                <a:lnTo>
                  <a:pt x="284754" y="1985759"/>
                </a:lnTo>
                <a:lnTo>
                  <a:pt x="290200" y="1981224"/>
                </a:lnTo>
                <a:lnTo>
                  <a:pt x="295872" y="1977143"/>
                </a:lnTo>
                <a:lnTo>
                  <a:pt x="301771" y="1972834"/>
                </a:lnTo>
                <a:lnTo>
                  <a:pt x="308351" y="1968526"/>
                </a:lnTo>
                <a:lnTo>
                  <a:pt x="314704" y="1964671"/>
                </a:lnTo>
                <a:lnTo>
                  <a:pt x="321738" y="1960362"/>
                </a:lnTo>
                <a:lnTo>
                  <a:pt x="328545" y="1956507"/>
                </a:lnTo>
                <a:lnTo>
                  <a:pt x="335806" y="1952425"/>
                </a:lnTo>
                <a:lnTo>
                  <a:pt x="350327" y="1944715"/>
                </a:lnTo>
                <a:lnTo>
                  <a:pt x="365756" y="1937686"/>
                </a:lnTo>
                <a:lnTo>
                  <a:pt x="381639" y="1930656"/>
                </a:lnTo>
                <a:lnTo>
                  <a:pt x="397521" y="1924307"/>
                </a:lnTo>
                <a:lnTo>
                  <a:pt x="413631" y="1918184"/>
                </a:lnTo>
                <a:lnTo>
                  <a:pt x="429514" y="1912742"/>
                </a:lnTo>
                <a:lnTo>
                  <a:pt x="445396" y="1908207"/>
                </a:lnTo>
                <a:lnTo>
                  <a:pt x="460825" y="1903898"/>
                </a:lnTo>
                <a:lnTo>
                  <a:pt x="476027" y="1900270"/>
                </a:lnTo>
                <a:lnTo>
                  <a:pt x="490095" y="1897095"/>
                </a:lnTo>
                <a:lnTo>
                  <a:pt x="497128" y="1895962"/>
                </a:lnTo>
                <a:lnTo>
                  <a:pt x="503708" y="1895054"/>
                </a:lnTo>
                <a:lnTo>
                  <a:pt x="510288" y="1894147"/>
                </a:lnTo>
                <a:lnTo>
                  <a:pt x="516415" y="1893694"/>
                </a:lnTo>
                <a:lnTo>
                  <a:pt x="532978" y="1892560"/>
                </a:lnTo>
                <a:lnTo>
                  <a:pt x="547953" y="1892107"/>
                </a:lnTo>
                <a:lnTo>
                  <a:pt x="560659" y="1892107"/>
                </a:lnTo>
                <a:lnTo>
                  <a:pt x="571550" y="1892333"/>
                </a:lnTo>
                <a:lnTo>
                  <a:pt x="579945" y="1892787"/>
                </a:lnTo>
                <a:lnTo>
                  <a:pt x="586072" y="1893014"/>
                </a:lnTo>
                <a:lnTo>
                  <a:pt x="591290" y="1893694"/>
                </a:lnTo>
                <a:lnTo>
                  <a:pt x="590383" y="1678723"/>
                </a:lnTo>
                <a:lnTo>
                  <a:pt x="609442" y="1679403"/>
                </a:lnTo>
                <a:lnTo>
                  <a:pt x="608080" y="1544933"/>
                </a:lnTo>
                <a:lnTo>
                  <a:pt x="565651" y="1539718"/>
                </a:lnTo>
                <a:lnTo>
                  <a:pt x="565424" y="1513413"/>
                </a:lnTo>
                <a:lnTo>
                  <a:pt x="444942" y="1474864"/>
                </a:lnTo>
                <a:lnTo>
                  <a:pt x="355092" y="1446065"/>
                </a:lnTo>
                <a:lnTo>
                  <a:pt x="299275" y="1428377"/>
                </a:lnTo>
                <a:lnTo>
                  <a:pt x="292922" y="1426110"/>
                </a:lnTo>
                <a:lnTo>
                  <a:pt x="286342" y="1423615"/>
                </a:lnTo>
                <a:lnTo>
                  <a:pt x="280216" y="1420894"/>
                </a:lnTo>
                <a:lnTo>
                  <a:pt x="273863" y="1417719"/>
                </a:lnTo>
                <a:lnTo>
                  <a:pt x="267283" y="1414091"/>
                </a:lnTo>
                <a:lnTo>
                  <a:pt x="261157" y="1410236"/>
                </a:lnTo>
                <a:lnTo>
                  <a:pt x="255031" y="1405701"/>
                </a:lnTo>
                <a:lnTo>
                  <a:pt x="248678" y="1400712"/>
                </a:lnTo>
                <a:lnTo>
                  <a:pt x="242778" y="1395270"/>
                </a:lnTo>
                <a:lnTo>
                  <a:pt x="237106" y="1389374"/>
                </a:lnTo>
                <a:lnTo>
                  <a:pt x="231434" y="1382571"/>
                </a:lnTo>
                <a:lnTo>
                  <a:pt x="225988" y="1375542"/>
                </a:lnTo>
                <a:lnTo>
                  <a:pt x="220769" y="1367832"/>
                </a:lnTo>
                <a:lnTo>
                  <a:pt x="218274" y="1363523"/>
                </a:lnTo>
                <a:lnTo>
                  <a:pt x="216005" y="1358988"/>
                </a:lnTo>
                <a:lnTo>
                  <a:pt x="213509" y="1354679"/>
                </a:lnTo>
                <a:lnTo>
                  <a:pt x="211240" y="1349917"/>
                </a:lnTo>
                <a:lnTo>
                  <a:pt x="208971" y="1344929"/>
                </a:lnTo>
                <a:lnTo>
                  <a:pt x="207156" y="1339713"/>
                </a:lnTo>
                <a:lnTo>
                  <a:pt x="202391" y="1327241"/>
                </a:lnTo>
                <a:lnTo>
                  <a:pt x="196492" y="1310914"/>
                </a:lnTo>
                <a:lnTo>
                  <a:pt x="181970" y="1269643"/>
                </a:lnTo>
                <a:lnTo>
                  <a:pt x="165407" y="1220663"/>
                </a:lnTo>
                <a:lnTo>
                  <a:pt x="148390" y="1169414"/>
                </a:lnTo>
                <a:lnTo>
                  <a:pt x="118893" y="1079616"/>
                </a:lnTo>
                <a:lnTo>
                  <a:pt x="106414" y="1040613"/>
                </a:lnTo>
                <a:lnTo>
                  <a:pt x="69203" y="1040840"/>
                </a:lnTo>
                <a:lnTo>
                  <a:pt x="40841" y="1041294"/>
                </a:lnTo>
                <a:lnTo>
                  <a:pt x="22463" y="1041294"/>
                </a:lnTo>
                <a:lnTo>
                  <a:pt x="19740" y="1040840"/>
                </a:lnTo>
                <a:lnTo>
                  <a:pt x="17244" y="1040613"/>
                </a:lnTo>
                <a:lnTo>
                  <a:pt x="14748" y="1040160"/>
                </a:lnTo>
                <a:lnTo>
                  <a:pt x="12479" y="1039706"/>
                </a:lnTo>
                <a:lnTo>
                  <a:pt x="10664" y="1039253"/>
                </a:lnTo>
                <a:lnTo>
                  <a:pt x="8622" y="1038346"/>
                </a:lnTo>
                <a:lnTo>
                  <a:pt x="7034" y="1037439"/>
                </a:lnTo>
                <a:lnTo>
                  <a:pt x="5672" y="1036532"/>
                </a:lnTo>
                <a:lnTo>
                  <a:pt x="4084" y="1035398"/>
                </a:lnTo>
                <a:lnTo>
                  <a:pt x="3177" y="1034491"/>
                </a:lnTo>
                <a:lnTo>
                  <a:pt x="2042" y="1033357"/>
                </a:lnTo>
                <a:lnTo>
                  <a:pt x="1361" y="1031996"/>
                </a:lnTo>
                <a:lnTo>
                  <a:pt x="681" y="1030863"/>
                </a:lnTo>
                <a:lnTo>
                  <a:pt x="227" y="1029502"/>
                </a:lnTo>
                <a:lnTo>
                  <a:pt x="0" y="1028368"/>
                </a:lnTo>
                <a:lnTo>
                  <a:pt x="0" y="1027008"/>
                </a:lnTo>
                <a:lnTo>
                  <a:pt x="0" y="1025647"/>
                </a:lnTo>
                <a:lnTo>
                  <a:pt x="227" y="1024286"/>
                </a:lnTo>
                <a:lnTo>
                  <a:pt x="681" y="1023153"/>
                </a:lnTo>
                <a:lnTo>
                  <a:pt x="1134" y="1021792"/>
                </a:lnTo>
                <a:lnTo>
                  <a:pt x="2042" y="1020658"/>
                </a:lnTo>
                <a:lnTo>
                  <a:pt x="3177" y="1019298"/>
                </a:lnTo>
                <a:lnTo>
                  <a:pt x="4084" y="1018391"/>
                </a:lnTo>
                <a:lnTo>
                  <a:pt x="5672" y="1017484"/>
                </a:lnTo>
                <a:lnTo>
                  <a:pt x="7034" y="1016350"/>
                </a:lnTo>
                <a:lnTo>
                  <a:pt x="8622" y="1015670"/>
                </a:lnTo>
                <a:lnTo>
                  <a:pt x="10664" y="1014989"/>
                </a:lnTo>
                <a:lnTo>
                  <a:pt x="12479" y="1014082"/>
                </a:lnTo>
                <a:lnTo>
                  <a:pt x="14748" y="1013629"/>
                </a:lnTo>
                <a:lnTo>
                  <a:pt x="17017" y="1013175"/>
                </a:lnTo>
                <a:lnTo>
                  <a:pt x="19740" y="1012948"/>
                </a:lnTo>
                <a:lnTo>
                  <a:pt x="22463" y="1012948"/>
                </a:lnTo>
                <a:lnTo>
                  <a:pt x="97338" y="1012722"/>
                </a:lnTo>
                <a:lnTo>
                  <a:pt x="89170" y="984603"/>
                </a:lnTo>
                <a:lnTo>
                  <a:pt x="86674" y="973265"/>
                </a:lnTo>
                <a:lnTo>
                  <a:pt x="81909" y="949455"/>
                </a:lnTo>
                <a:lnTo>
                  <a:pt x="75783" y="917255"/>
                </a:lnTo>
                <a:lnTo>
                  <a:pt x="69203" y="880519"/>
                </a:lnTo>
                <a:lnTo>
                  <a:pt x="62169" y="843103"/>
                </a:lnTo>
                <a:lnTo>
                  <a:pt x="56270" y="808862"/>
                </a:lnTo>
                <a:lnTo>
                  <a:pt x="51732" y="781877"/>
                </a:lnTo>
                <a:lnTo>
                  <a:pt x="50371" y="772127"/>
                </a:lnTo>
                <a:lnTo>
                  <a:pt x="49463" y="766004"/>
                </a:lnTo>
                <a:lnTo>
                  <a:pt x="49236" y="761922"/>
                </a:lnTo>
                <a:lnTo>
                  <a:pt x="49463" y="758748"/>
                </a:lnTo>
                <a:lnTo>
                  <a:pt x="49690" y="757614"/>
                </a:lnTo>
                <a:lnTo>
                  <a:pt x="50371" y="756480"/>
                </a:lnTo>
                <a:lnTo>
                  <a:pt x="50825" y="755573"/>
                </a:lnTo>
                <a:lnTo>
                  <a:pt x="51278" y="754666"/>
                </a:lnTo>
                <a:lnTo>
                  <a:pt x="51959" y="754212"/>
                </a:lnTo>
                <a:lnTo>
                  <a:pt x="52640" y="753759"/>
                </a:lnTo>
                <a:lnTo>
                  <a:pt x="53774" y="753532"/>
                </a:lnTo>
                <a:lnTo>
                  <a:pt x="54682" y="753532"/>
                </a:lnTo>
                <a:lnTo>
                  <a:pt x="56951" y="753759"/>
                </a:lnTo>
                <a:lnTo>
                  <a:pt x="59900" y="754212"/>
                </a:lnTo>
                <a:lnTo>
                  <a:pt x="63304" y="755346"/>
                </a:lnTo>
                <a:lnTo>
                  <a:pt x="67161" y="756480"/>
                </a:lnTo>
                <a:lnTo>
                  <a:pt x="76464" y="759428"/>
                </a:lnTo>
                <a:lnTo>
                  <a:pt x="81909" y="761242"/>
                </a:lnTo>
                <a:lnTo>
                  <a:pt x="88262" y="763056"/>
                </a:lnTo>
                <a:lnTo>
                  <a:pt x="94842" y="764417"/>
                </a:lnTo>
                <a:lnTo>
                  <a:pt x="102103" y="766004"/>
                </a:lnTo>
                <a:lnTo>
                  <a:pt x="111179" y="767138"/>
                </a:lnTo>
                <a:lnTo>
                  <a:pt x="122977" y="768498"/>
                </a:lnTo>
                <a:lnTo>
                  <a:pt x="137272" y="769405"/>
                </a:lnTo>
                <a:lnTo>
                  <a:pt x="153381" y="770312"/>
                </a:lnTo>
                <a:lnTo>
                  <a:pt x="171079" y="771220"/>
                </a:lnTo>
                <a:lnTo>
                  <a:pt x="189912" y="771673"/>
                </a:lnTo>
                <a:lnTo>
                  <a:pt x="209425" y="772127"/>
                </a:lnTo>
                <a:lnTo>
                  <a:pt x="229392" y="772580"/>
                </a:lnTo>
                <a:lnTo>
                  <a:pt x="267964" y="772807"/>
                </a:lnTo>
                <a:lnTo>
                  <a:pt x="286115" y="772580"/>
                </a:lnTo>
                <a:lnTo>
                  <a:pt x="302906" y="772353"/>
                </a:lnTo>
                <a:lnTo>
                  <a:pt x="317654" y="771900"/>
                </a:lnTo>
                <a:lnTo>
                  <a:pt x="330360" y="771446"/>
                </a:lnTo>
                <a:lnTo>
                  <a:pt x="340570" y="770539"/>
                </a:lnTo>
                <a:lnTo>
                  <a:pt x="344201" y="770086"/>
                </a:lnTo>
                <a:lnTo>
                  <a:pt x="347377" y="769632"/>
                </a:lnTo>
                <a:lnTo>
                  <a:pt x="354411" y="768272"/>
                </a:lnTo>
                <a:lnTo>
                  <a:pt x="361672" y="766004"/>
                </a:lnTo>
                <a:lnTo>
                  <a:pt x="368705" y="763510"/>
                </a:lnTo>
                <a:lnTo>
                  <a:pt x="375285" y="761015"/>
                </a:lnTo>
                <a:lnTo>
                  <a:pt x="381412" y="758521"/>
                </a:lnTo>
                <a:lnTo>
                  <a:pt x="386403" y="756026"/>
                </a:lnTo>
                <a:lnTo>
                  <a:pt x="392756" y="753079"/>
                </a:lnTo>
                <a:lnTo>
                  <a:pt x="393891" y="752852"/>
                </a:lnTo>
                <a:lnTo>
                  <a:pt x="394572" y="753305"/>
                </a:lnTo>
                <a:lnTo>
                  <a:pt x="395479" y="753986"/>
                </a:lnTo>
                <a:lnTo>
                  <a:pt x="396614" y="755119"/>
                </a:lnTo>
                <a:lnTo>
                  <a:pt x="398656" y="758294"/>
                </a:lnTo>
                <a:lnTo>
                  <a:pt x="400471" y="762376"/>
                </a:lnTo>
                <a:lnTo>
                  <a:pt x="402513" y="767365"/>
                </a:lnTo>
                <a:lnTo>
                  <a:pt x="404555" y="772353"/>
                </a:lnTo>
                <a:lnTo>
                  <a:pt x="407958" y="781877"/>
                </a:lnTo>
                <a:lnTo>
                  <a:pt x="408866" y="783691"/>
                </a:lnTo>
                <a:lnTo>
                  <a:pt x="410000" y="785506"/>
                </a:lnTo>
                <a:lnTo>
                  <a:pt x="410908" y="786866"/>
                </a:lnTo>
                <a:lnTo>
                  <a:pt x="412269" y="787773"/>
                </a:lnTo>
                <a:lnTo>
                  <a:pt x="413404" y="788453"/>
                </a:lnTo>
                <a:lnTo>
                  <a:pt x="414538" y="788907"/>
                </a:lnTo>
                <a:lnTo>
                  <a:pt x="415673" y="789587"/>
                </a:lnTo>
                <a:lnTo>
                  <a:pt x="416807" y="789814"/>
                </a:lnTo>
                <a:lnTo>
                  <a:pt x="419076" y="789814"/>
                </a:lnTo>
                <a:lnTo>
                  <a:pt x="420891" y="789814"/>
                </a:lnTo>
                <a:lnTo>
                  <a:pt x="422480" y="789134"/>
                </a:lnTo>
                <a:lnTo>
                  <a:pt x="424522" y="757841"/>
                </a:lnTo>
                <a:lnTo>
                  <a:pt x="426110" y="733350"/>
                </a:lnTo>
                <a:lnTo>
                  <a:pt x="426564" y="723373"/>
                </a:lnTo>
                <a:lnTo>
                  <a:pt x="426791" y="716343"/>
                </a:lnTo>
                <a:lnTo>
                  <a:pt x="426791" y="707953"/>
                </a:lnTo>
                <a:lnTo>
                  <a:pt x="426791" y="705005"/>
                </a:lnTo>
                <a:lnTo>
                  <a:pt x="426337" y="702737"/>
                </a:lnTo>
                <a:lnTo>
                  <a:pt x="425883" y="702057"/>
                </a:lnTo>
                <a:lnTo>
                  <a:pt x="425656" y="701377"/>
                </a:lnTo>
                <a:lnTo>
                  <a:pt x="424749" y="700923"/>
                </a:lnTo>
                <a:lnTo>
                  <a:pt x="424068" y="700923"/>
                </a:lnTo>
                <a:lnTo>
                  <a:pt x="423160" y="700923"/>
                </a:lnTo>
                <a:lnTo>
                  <a:pt x="422026" y="701150"/>
                </a:lnTo>
                <a:lnTo>
                  <a:pt x="419076" y="702510"/>
                </a:lnTo>
                <a:lnTo>
                  <a:pt x="417488" y="703191"/>
                </a:lnTo>
                <a:lnTo>
                  <a:pt x="415219" y="703644"/>
                </a:lnTo>
                <a:lnTo>
                  <a:pt x="412950" y="704098"/>
                </a:lnTo>
                <a:lnTo>
                  <a:pt x="410454" y="704098"/>
                </a:lnTo>
                <a:lnTo>
                  <a:pt x="405236" y="704098"/>
                </a:lnTo>
                <a:lnTo>
                  <a:pt x="399563" y="703644"/>
                </a:lnTo>
                <a:lnTo>
                  <a:pt x="393664" y="702964"/>
                </a:lnTo>
                <a:lnTo>
                  <a:pt x="387992" y="701603"/>
                </a:lnTo>
                <a:lnTo>
                  <a:pt x="382546" y="700470"/>
                </a:lnTo>
                <a:lnTo>
                  <a:pt x="377554" y="699336"/>
                </a:lnTo>
                <a:lnTo>
                  <a:pt x="375285" y="698429"/>
                </a:lnTo>
                <a:lnTo>
                  <a:pt x="373697" y="697522"/>
                </a:lnTo>
                <a:lnTo>
                  <a:pt x="372563" y="696161"/>
                </a:lnTo>
                <a:lnTo>
                  <a:pt x="371655" y="695027"/>
                </a:lnTo>
                <a:lnTo>
                  <a:pt x="371201" y="693440"/>
                </a:lnTo>
                <a:lnTo>
                  <a:pt x="370974" y="692079"/>
                </a:lnTo>
                <a:lnTo>
                  <a:pt x="371201" y="690492"/>
                </a:lnTo>
                <a:lnTo>
                  <a:pt x="371428" y="688905"/>
                </a:lnTo>
                <a:lnTo>
                  <a:pt x="372336" y="687317"/>
                </a:lnTo>
                <a:lnTo>
                  <a:pt x="373016" y="685503"/>
                </a:lnTo>
                <a:lnTo>
                  <a:pt x="373924" y="683916"/>
                </a:lnTo>
                <a:lnTo>
                  <a:pt x="375285" y="682329"/>
                </a:lnTo>
                <a:lnTo>
                  <a:pt x="377781" y="679381"/>
                </a:lnTo>
                <a:lnTo>
                  <a:pt x="380731" y="676886"/>
                </a:lnTo>
                <a:lnTo>
                  <a:pt x="383454" y="674619"/>
                </a:lnTo>
                <a:lnTo>
                  <a:pt x="385950" y="671898"/>
                </a:lnTo>
                <a:lnTo>
                  <a:pt x="387992" y="668950"/>
                </a:lnTo>
                <a:lnTo>
                  <a:pt x="389580" y="665775"/>
                </a:lnTo>
                <a:lnTo>
                  <a:pt x="391395" y="662600"/>
                </a:lnTo>
                <a:lnTo>
                  <a:pt x="392756" y="658745"/>
                </a:lnTo>
                <a:lnTo>
                  <a:pt x="395933" y="651262"/>
                </a:lnTo>
                <a:lnTo>
                  <a:pt x="397294" y="647634"/>
                </a:lnTo>
                <a:lnTo>
                  <a:pt x="398656" y="644006"/>
                </a:lnTo>
                <a:lnTo>
                  <a:pt x="399336" y="640151"/>
                </a:lnTo>
                <a:lnTo>
                  <a:pt x="399563" y="638790"/>
                </a:lnTo>
                <a:lnTo>
                  <a:pt x="399790" y="636976"/>
                </a:lnTo>
                <a:lnTo>
                  <a:pt x="399563" y="635842"/>
                </a:lnTo>
                <a:lnTo>
                  <a:pt x="399336" y="634482"/>
                </a:lnTo>
                <a:lnTo>
                  <a:pt x="398883" y="633575"/>
                </a:lnTo>
                <a:lnTo>
                  <a:pt x="397975" y="632441"/>
                </a:lnTo>
                <a:lnTo>
                  <a:pt x="396841" y="631987"/>
                </a:lnTo>
                <a:lnTo>
                  <a:pt x="395479" y="631761"/>
                </a:lnTo>
                <a:lnTo>
                  <a:pt x="393891" y="631534"/>
                </a:lnTo>
                <a:lnTo>
                  <a:pt x="391849" y="631761"/>
                </a:lnTo>
                <a:lnTo>
                  <a:pt x="387992" y="633121"/>
                </a:lnTo>
                <a:lnTo>
                  <a:pt x="384361" y="634255"/>
                </a:lnTo>
                <a:lnTo>
                  <a:pt x="381865" y="635389"/>
                </a:lnTo>
                <a:lnTo>
                  <a:pt x="380050" y="636523"/>
                </a:lnTo>
                <a:lnTo>
                  <a:pt x="378916" y="637203"/>
                </a:lnTo>
                <a:lnTo>
                  <a:pt x="378689" y="637203"/>
                </a:lnTo>
                <a:lnTo>
                  <a:pt x="378462" y="637203"/>
                </a:lnTo>
                <a:lnTo>
                  <a:pt x="378689" y="636296"/>
                </a:lnTo>
                <a:lnTo>
                  <a:pt x="379596" y="634028"/>
                </a:lnTo>
                <a:lnTo>
                  <a:pt x="380504" y="632668"/>
                </a:lnTo>
                <a:lnTo>
                  <a:pt x="381412" y="631534"/>
                </a:lnTo>
                <a:lnTo>
                  <a:pt x="382773" y="630400"/>
                </a:lnTo>
                <a:lnTo>
                  <a:pt x="383907" y="629039"/>
                </a:lnTo>
                <a:lnTo>
                  <a:pt x="387311" y="626772"/>
                </a:lnTo>
                <a:lnTo>
                  <a:pt x="391395" y="624504"/>
                </a:lnTo>
                <a:lnTo>
                  <a:pt x="395479" y="622010"/>
                </a:lnTo>
                <a:lnTo>
                  <a:pt x="399790" y="619515"/>
                </a:lnTo>
                <a:lnTo>
                  <a:pt x="404101" y="616341"/>
                </a:lnTo>
                <a:lnTo>
                  <a:pt x="405916" y="614980"/>
                </a:lnTo>
                <a:lnTo>
                  <a:pt x="407958" y="612939"/>
                </a:lnTo>
                <a:lnTo>
                  <a:pt x="409774" y="611125"/>
                </a:lnTo>
                <a:lnTo>
                  <a:pt x="411135" y="608858"/>
                </a:lnTo>
                <a:lnTo>
                  <a:pt x="412269" y="607043"/>
                </a:lnTo>
                <a:lnTo>
                  <a:pt x="412950" y="604776"/>
                </a:lnTo>
                <a:lnTo>
                  <a:pt x="413404" y="602281"/>
                </a:lnTo>
                <a:lnTo>
                  <a:pt x="413631" y="599560"/>
                </a:lnTo>
                <a:lnTo>
                  <a:pt x="413858" y="596839"/>
                </a:lnTo>
                <a:lnTo>
                  <a:pt x="413631" y="593891"/>
                </a:lnTo>
                <a:lnTo>
                  <a:pt x="413404" y="590943"/>
                </a:lnTo>
                <a:lnTo>
                  <a:pt x="412723" y="587542"/>
                </a:lnTo>
                <a:lnTo>
                  <a:pt x="411135" y="580512"/>
                </a:lnTo>
                <a:lnTo>
                  <a:pt x="409320" y="572576"/>
                </a:lnTo>
                <a:lnTo>
                  <a:pt x="407051" y="563505"/>
                </a:lnTo>
                <a:lnTo>
                  <a:pt x="404782" y="554435"/>
                </a:lnTo>
                <a:lnTo>
                  <a:pt x="402967" y="545818"/>
                </a:lnTo>
                <a:lnTo>
                  <a:pt x="402286" y="541509"/>
                </a:lnTo>
                <a:lnTo>
                  <a:pt x="402059" y="537654"/>
                </a:lnTo>
                <a:lnTo>
                  <a:pt x="401832" y="533572"/>
                </a:lnTo>
                <a:lnTo>
                  <a:pt x="401832" y="529717"/>
                </a:lnTo>
                <a:lnTo>
                  <a:pt x="402059" y="525862"/>
                </a:lnTo>
                <a:lnTo>
                  <a:pt x="402513" y="522008"/>
                </a:lnTo>
                <a:lnTo>
                  <a:pt x="403420" y="518153"/>
                </a:lnTo>
                <a:lnTo>
                  <a:pt x="404555" y="514751"/>
                </a:lnTo>
                <a:lnTo>
                  <a:pt x="405916" y="511123"/>
                </a:lnTo>
                <a:lnTo>
                  <a:pt x="407732" y="507268"/>
                </a:lnTo>
                <a:lnTo>
                  <a:pt x="410000" y="503867"/>
                </a:lnTo>
                <a:lnTo>
                  <a:pt x="412496" y="500238"/>
                </a:lnTo>
                <a:lnTo>
                  <a:pt x="415219" y="496837"/>
                </a:lnTo>
                <a:lnTo>
                  <a:pt x="417715" y="493889"/>
                </a:lnTo>
                <a:lnTo>
                  <a:pt x="422707" y="488900"/>
                </a:lnTo>
                <a:lnTo>
                  <a:pt x="430875" y="480737"/>
                </a:lnTo>
                <a:lnTo>
                  <a:pt x="432463" y="478696"/>
                </a:lnTo>
                <a:lnTo>
                  <a:pt x="434278" y="476882"/>
                </a:lnTo>
                <a:lnTo>
                  <a:pt x="435867" y="474841"/>
                </a:lnTo>
                <a:lnTo>
                  <a:pt x="437001" y="472800"/>
                </a:lnTo>
                <a:lnTo>
                  <a:pt x="437909" y="470306"/>
                </a:lnTo>
                <a:lnTo>
                  <a:pt x="439043" y="467811"/>
                </a:lnTo>
                <a:lnTo>
                  <a:pt x="439724" y="465090"/>
                </a:lnTo>
                <a:lnTo>
                  <a:pt x="440178" y="461915"/>
                </a:lnTo>
                <a:lnTo>
                  <a:pt x="440404" y="458741"/>
                </a:lnTo>
                <a:lnTo>
                  <a:pt x="440631" y="455566"/>
                </a:lnTo>
                <a:lnTo>
                  <a:pt x="440631" y="452165"/>
                </a:lnTo>
                <a:lnTo>
                  <a:pt x="440404" y="449217"/>
                </a:lnTo>
                <a:lnTo>
                  <a:pt x="439724" y="443094"/>
                </a:lnTo>
                <a:lnTo>
                  <a:pt x="438589" y="436518"/>
                </a:lnTo>
                <a:lnTo>
                  <a:pt x="437001" y="429715"/>
                </a:lnTo>
                <a:lnTo>
                  <a:pt x="434959" y="421779"/>
                </a:lnTo>
                <a:lnTo>
                  <a:pt x="432463" y="412708"/>
                </a:lnTo>
                <a:lnTo>
                  <a:pt x="430421" y="402504"/>
                </a:lnTo>
                <a:lnTo>
                  <a:pt x="429514" y="399783"/>
                </a:lnTo>
                <a:lnTo>
                  <a:pt x="429287" y="396608"/>
                </a:lnTo>
                <a:lnTo>
                  <a:pt x="429060" y="390712"/>
                </a:lnTo>
                <a:lnTo>
                  <a:pt x="429060" y="384363"/>
                </a:lnTo>
                <a:lnTo>
                  <a:pt x="429740" y="377787"/>
                </a:lnTo>
                <a:lnTo>
                  <a:pt x="430875" y="371210"/>
                </a:lnTo>
                <a:lnTo>
                  <a:pt x="432236" y="364408"/>
                </a:lnTo>
                <a:lnTo>
                  <a:pt x="434278" y="357831"/>
                </a:lnTo>
                <a:lnTo>
                  <a:pt x="436320" y="351029"/>
                </a:lnTo>
                <a:lnTo>
                  <a:pt x="438589" y="344452"/>
                </a:lnTo>
                <a:lnTo>
                  <a:pt x="440631" y="337876"/>
                </a:lnTo>
                <a:lnTo>
                  <a:pt x="443127" y="331981"/>
                </a:lnTo>
                <a:lnTo>
                  <a:pt x="445623" y="326085"/>
                </a:lnTo>
                <a:lnTo>
                  <a:pt x="450388" y="315880"/>
                </a:lnTo>
                <a:lnTo>
                  <a:pt x="454699" y="307490"/>
                </a:lnTo>
                <a:lnTo>
                  <a:pt x="456514" y="303862"/>
                </a:lnTo>
                <a:lnTo>
                  <a:pt x="458783" y="300687"/>
                </a:lnTo>
                <a:lnTo>
                  <a:pt x="461052" y="297739"/>
                </a:lnTo>
                <a:lnTo>
                  <a:pt x="463548" y="295018"/>
                </a:lnTo>
                <a:lnTo>
                  <a:pt x="466271" y="292297"/>
                </a:lnTo>
                <a:lnTo>
                  <a:pt x="468993" y="289803"/>
                </a:lnTo>
                <a:lnTo>
                  <a:pt x="471716" y="287535"/>
                </a:lnTo>
                <a:lnTo>
                  <a:pt x="474439" y="285267"/>
                </a:lnTo>
                <a:lnTo>
                  <a:pt x="480338" y="281413"/>
                </a:lnTo>
                <a:lnTo>
                  <a:pt x="486237" y="277558"/>
                </a:lnTo>
                <a:lnTo>
                  <a:pt x="497128" y="271208"/>
                </a:lnTo>
                <a:lnTo>
                  <a:pt x="501666" y="268034"/>
                </a:lnTo>
                <a:lnTo>
                  <a:pt x="505524" y="265086"/>
                </a:lnTo>
                <a:lnTo>
                  <a:pt x="508473" y="262364"/>
                </a:lnTo>
                <a:lnTo>
                  <a:pt x="510742" y="259643"/>
                </a:lnTo>
                <a:lnTo>
                  <a:pt x="512784" y="257149"/>
                </a:lnTo>
                <a:lnTo>
                  <a:pt x="514146" y="254655"/>
                </a:lnTo>
                <a:lnTo>
                  <a:pt x="516641" y="250800"/>
                </a:lnTo>
                <a:lnTo>
                  <a:pt x="517776" y="249212"/>
                </a:lnTo>
                <a:lnTo>
                  <a:pt x="518910" y="246718"/>
                </a:lnTo>
                <a:lnTo>
                  <a:pt x="519364" y="243543"/>
                </a:lnTo>
                <a:lnTo>
                  <a:pt x="519818" y="239235"/>
                </a:lnTo>
                <a:lnTo>
                  <a:pt x="520045" y="234246"/>
                </a:lnTo>
                <a:lnTo>
                  <a:pt x="519818" y="228123"/>
                </a:lnTo>
                <a:lnTo>
                  <a:pt x="519137" y="221094"/>
                </a:lnTo>
                <a:lnTo>
                  <a:pt x="517549" y="212703"/>
                </a:lnTo>
                <a:lnTo>
                  <a:pt x="517095" y="207941"/>
                </a:lnTo>
                <a:lnTo>
                  <a:pt x="516641" y="202953"/>
                </a:lnTo>
                <a:lnTo>
                  <a:pt x="516415" y="197284"/>
                </a:lnTo>
                <a:lnTo>
                  <a:pt x="516415" y="191614"/>
                </a:lnTo>
                <a:lnTo>
                  <a:pt x="516641" y="185719"/>
                </a:lnTo>
                <a:lnTo>
                  <a:pt x="516868" y="179369"/>
                </a:lnTo>
                <a:lnTo>
                  <a:pt x="518230" y="166671"/>
                </a:lnTo>
                <a:lnTo>
                  <a:pt x="519818" y="153972"/>
                </a:lnTo>
                <a:lnTo>
                  <a:pt x="521860" y="141727"/>
                </a:lnTo>
                <a:lnTo>
                  <a:pt x="524356" y="130842"/>
                </a:lnTo>
                <a:lnTo>
                  <a:pt x="525717" y="125853"/>
                </a:lnTo>
                <a:lnTo>
                  <a:pt x="527079" y="121091"/>
                </a:lnTo>
                <a:lnTo>
                  <a:pt x="529801" y="112928"/>
                </a:lnTo>
                <a:lnTo>
                  <a:pt x="532978" y="104991"/>
                </a:lnTo>
                <a:lnTo>
                  <a:pt x="536835" y="97735"/>
                </a:lnTo>
                <a:lnTo>
                  <a:pt x="540919" y="90025"/>
                </a:lnTo>
                <a:lnTo>
                  <a:pt x="545911" y="82088"/>
                </a:lnTo>
                <a:lnTo>
                  <a:pt x="551583" y="73471"/>
                </a:lnTo>
                <a:lnTo>
                  <a:pt x="558390" y="64627"/>
                </a:lnTo>
                <a:lnTo>
                  <a:pt x="565651" y="54650"/>
                </a:lnTo>
                <a:lnTo>
                  <a:pt x="567920" y="51929"/>
                </a:lnTo>
                <a:lnTo>
                  <a:pt x="570189" y="49434"/>
                </a:lnTo>
                <a:lnTo>
                  <a:pt x="575180" y="44672"/>
                </a:lnTo>
                <a:lnTo>
                  <a:pt x="580853" y="39910"/>
                </a:lnTo>
                <a:lnTo>
                  <a:pt x="586752" y="35375"/>
                </a:lnTo>
                <a:lnTo>
                  <a:pt x="593332" y="31067"/>
                </a:lnTo>
                <a:lnTo>
                  <a:pt x="599912" y="27212"/>
                </a:lnTo>
                <a:lnTo>
                  <a:pt x="606946" y="23583"/>
                </a:lnTo>
                <a:lnTo>
                  <a:pt x="614207" y="19728"/>
                </a:lnTo>
                <a:lnTo>
                  <a:pt x="621240" y="16554"/>
                </a:lnTo>
                <a:lnTo>
                  <a:pt x="628728" y="13606"/>
                </a:lnTo>
                <a:lnTo>
                  <a:pt x="635989" y="10884"/>
                </a:lnTo>
                <a:lnTo>
                  <a:pt x="643022" y="8390"/>
                </a:lnTo>
                <a:lnTo>
                  <a:pt x="649829" y="6122"/>
                </a:lnTo>
                <a:lnTo>
                  <a:pt x="656636" y="4308"/>
                </a:lnTo>
                <a:lnTo>
                  <a:pt x="662762" y="2721"/>
                </a:lnTo>
                <a:lnTo>
                  <a:pt x="668662" y="1360"/>
                </a:lnTo>
                <a:lnTo>
                  <a:pt x="674334" y="453"/>
                </a:lnTo>
                <a:lnTo>
                  <a:pt x="680233" y="0"/>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900">
              <a:solidFill>
                <a:srgbClr val="FFFFFF"/>
              </a:solidFill>
            </a:endParaRPr>
          </a:p>
        </p:txBody>
      </p:sp>
      <p:sp>
        <p:nvSpPr>
          <p:cNvPr id="41" name="圆角矩形 40"/>
          <p:cNvSpPr/>
          <p:nvPr/>
        </p:nvSpPr>
        <p:spPr>
          <a:xfrm>
            <a:off x="5650230" y="4944110"/>
            <a:ext cx="3172460"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2535" b="1" dirty="0">
                <a:solidFill>
                  <a:schemeClr val="tx1"/>
                </a:solidFill>
                <a:latin typeface="微软雅黑" panose="020B0503020204020204" pitchFamily="34" charset="-122"/>
                <a:ea typeface="微软雅黑" panose="020B0503020204020204" pitchFamily="34" charset="-122"/>
                <a:cs typeface="+mn-ea"/>
                <a:sym typeface="+mn-lt"/>
              </a:rPr>
              <a:t>2023</a:t>
            </a:r>
            <a:r>
              <a:rPr lang="zh-CN" altLang="en-US" sz="2535" b="1" dirty="0">
                <a:solidFill>
                  <a:schemeClr val="tx1"/>
                </a:solidFill>
                <a:latin typeface="微软雅黑" panose="020B0503020204020204" pitchFamily="34" charset="-122"/>
                <a:ea typeface="微软雅黑" panose="020B0503020204020204" pitchFamily="34" charset="-122"/>
                <a:cs typeface="+mn-ea"/>
                <a:sym typeface="+mn-lt"/>
              </a:rPr>
              <a:t>年</a:t>
            </a:r>
            <a:r>
              <a:rPr lang="en-US" altLang="zh-CN" sz="2535" b="1" dirty="0">
                <a:solidFill>
                  <a:schemeClr val="tx1"/>
                </a:solidFill>
                <a:latin typeface="微软雅黑" panose="020B0503020204020204" pitchFamily="34" charset="-122"/>
                <a:ea typeface="微软雅黑" panose="020B0503020204020204" pitchFamily="34" charset="-122"/>
                <a:cs typeface="+mn-ea"/>
                <a:sym typeface="+mn-lt"/>
              </a:rPr>
              <a:t>10</a:t>
            </a:r>
            <a:r>
              <a:rPr lang="zh-CN" altLang="en-US" sz="2535" b="1" dirty="0">
                <a:solidFill>
                  <a:schemeClr val="tx1"/>
                </a:solidFill>
                <a:latin typeface="微软雅黑" panose="020B0503020204020204" pitchFamily="34" charset="-122"/>
                <a:ea typeface="微软雅黑" panose="020B0503020204020204" pitchFamily="34" charset="-122"/>
                <a:cs typeface="+mn-ea"/>
                <a:sym typeface="+mn-lt"/>
              </a:rPr>
              <a:t>月</a:t>
            </a:r>
            <a:r>
              <a:rPr lang="en-US" altLang="zh-CN" sz="2535" b="1" dirty="0">
                <a:solidFill>
                  <a:schemeClr val="tx1"/>
                </a:solidFill>
                <a:latin typeface="微软雅黑" panose="020B0503020204020204" pitchFamily="34" charset="-122"/>
                <a:ea typeface="微软雅黑" panose="020B0503020204020204" pitchFamily="34" charset="-122"/>
                <a:cs typeface="+mn-ea"/>
                <a:sym typeface="+mn-lt"/>
              </a:rPr>
              <a:t>-YJK</a:t>
            </a:r>
            <a:endParaRPr lang="zh-CN" altLang="en-US" sz="2535" b="1" dirty="0">
              <a:solidFill>
                <a:schemeClr val="tx1"/>
              </a:solidFill>
              <a:latin typeface="微软雅黑" panose="020B0503020204020204" pitchFamily="34" charset="-122"/>
              <a:ea typeface="微软雅黑" panose="020B0503020204020204" pitchFamily="34" charset="-122"/>
              <a:cs typeface="+mn-ea"/>
              <a:sym typeface="+mn-lt"/>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2640965"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二、</a:t>
            </a:r>
            <a:r>
              <a:rPr lang="zh-CN" sz="2800" b="1" dirty="0">
                <a:latin typeface="微软雅黑" panose="020B0503020204020204" pitchFamily="34" charset="-122"/>
                <a:ea typeface="微软雅黑" panose="020B0503020204020204" pitchFamily="34" charset="-122"/>
                <a:cs typeface="+mn-ea"/>
                <a:sym typeface="+mn-lt"/>
              </a:rPr>
              <a:t>技术原理</a:t>
            </a:r>
            <a:endParaRPr lang="zh-CN"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3456305" y="212725"/>
            <a:ext cx="8011160"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动力弹塑性分析详解</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5" name="文本框 4"/>
          <p:cNvSpPr txBox="1"/>
          <p:nvPr>
            <p:custDataLst>
              <p:tags r:id="rId1"/>
            </p:custDataLst>
          </p:nvPr>
        </p:nvSpPr>
        <p:spPr>
          <a:xfrm>
            <a:off x="495935" y="1050290"/>
            <a:ext cx="1959610" cy="517525"/>
          </a:xfrm>
          <a:prstGeom prst="rect">
            <a:avLst/>
          </a:prstGeom>
          <a:noFill/>
        </p:spPr>
        <p:txBody>
          <a:bodyPr wrap="square" rtlCol="0">
            <a:noAutofit/>
          </a:bodyPr>
          <a:p>
            <a:pPr>
              <a:lnSpc>
                <a:spcPct val="150000"/>
              </a:lnSpc>
            </a:pPr>
            <a:r>
              <a:rPr lang="zh-CN" altLang="en-US" b="1">
                <a:solidFill>
                  <a:schemeClr val="tx1"/>
                </a:solidFill>
              </a:rPr>
              <a:t>显式</a:t>
            </a:r>
            <a:r>
              <a:rPr lang="en-US" altLang="zh-CN" b="1">
                <a:solidFill>
                  <a:schemeClr val="tx1"/>
                </a:solidFill>
              </a:rPr>
              <a:t>-</a:t>
            </a:r>
            <a:r>
              <a:rPr lang="zh-CN" altLang="en-US" b="1">
                <a:solidFill>
                  <a:schemeClr val="tx1"/>
                </a:solidFill>
              </a:rPr>
              <a:t>中心差分法</a:t>
            </a:r>
            <a:endParaRPr lang="zh-CN" altLang="en-US" b="1">
              <a:solidFill>
                <a:schemeClr val="tx1"/>
              </a:solidFill>
              <a:sym typeface="Arial" panose="020B0604020202020204" pitchFamily="34" charset="0"/>
            </a:endParaRPr>
          </a:p>
        </p:txBody>
      </p:sp>
      <p:sp>
        <p:nvSpPr>
          <p:cNvPr id="2" name="TextBox 11"/>
          <p:cNvSpPr txBox="1"/>
          <p:nvPr>
            <p:custDataLst>
              <p:tags r:id="rId2"/>
            </p:custDataLst>
          </p:nvPr>
        </p:nvSpPr>
        <p:spPr>
          <a:xfrm>
            <a:off x="495866" y="1812955"/>
            <a:ext cx="2520280" cy="369332"/>
          </a:xfrm>
          <a:prstGeom prst="rect">
            <a:avLst/>
          </a:prstGeom>
          <a:noFill/>
        </p:spPr>
        <p:txBody>
          <a:bodyPr wrap="square" rtlCol="0">
            <a:spAutoFit/>
          </a:bodyPr>
          <a:p>
            <a:r>
              <a:rPr lang="zh-CN" altLang="en-US" dirty="0" smtClean="0"/>
              <a:t>结构动力学方程：</a:t>
            </a:r>
            <a:endParaRPr lang="zh-CN" altLang="en-US" dirty="0"/>
          </a:p>
        </p:txBody>
      </p:sp>
      <p:graphicFrame>
        <p:nvGraphicFramePr>
          <p:cNvPr id="1029" name="Object 5"/>
          <p:cNvGraphicFramePr>
            <a:graphicFrameLocks noChangeAspect="1"/>
          </p:cNvGraphicFramePr>
          <p:nvPr>
            <p:custDataLst>
              <p:tags r:id="rId3"/>
            </p:custDataLst>
          </p:nvPr>
        </p:nvGraphicFramePr>
        <p:xfrm>
          <a:off x="3372510" y="1678335"/>
          <a:ext cx="2883200" cy="504056"/>
        </p:xfrm>
        <a:graphic>
          <a:graphicData uri="http://schemas.openxmlformats.org/presentationml/2006/ole">
            <mc:AlternateContent xmlns:mc="http://schemas.openxmlformats.org/markup-compatibility/2006">
              <mc:Choice xmlns:v="urn:schemas-microsoft-com:vml" Requires="v">
                <p:oleObj spid="_x0000_s1045" name="公式" r:id="rId4" imgW="1358265" imgH="241300" progId="Equation.3">
                  <p:embed/>
                </p:oleObj>
              </mc:Choice>
              <mc:Fallback>
                <p:oleObj name="公式" r:id="rId4" imgW="1358265" imgH="24130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2510" y="1678335"/>
                        <a:ext cx="2883200"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5" name="Object 1"/>
          <p:cNvGraphicFramePr>
            <a:graphicFrameLocks noChangeAspect="1"/>
          </p:cNvGraphicFramePr>
          <p:nvPr>
            <p:custDataLst>
              <p:tags r:id="rId6"/>
            </p:custDataLst>
          </p:nvPr>
        </p:nvGraphicFramePr>
        <p:xfrm>
          <a:off x="6376695" y="3689246"/>
          <a:ext cx="3096344" cy="675267"/>
        </p:xfrm>
        <a:graphic>
          <a:graphicData uri="http://schemas.openxmlformats.org/presentationml/2006/ole">
            <mc:AlternateContent xmlns:mc="http://schemas.openxmlformats.org/markup-compatibility/2006">
              <mc:Choice xmlns:v="urn:schemas-microsoft-com:vml" Requires="v">
                <p:oleObj spid="_x0000_s1043" name="公式" r:id="rId7" imgW="1790700" imgH="393700" progId="Equation.3">
                  <p:embed/>
                </p:oleObj>
              </mc:Choice>
              <mc:Fallback>
                <p:oleObj name="公式" r:id="rId7" imgW="1790700" imgH="393700" progId="Equation.3">
                  <p:embed/>
                  <p:pic>
                    <p:nvPicPr>
                      <p:cNvPr id="0"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6695" y="3689246"/>
                        <a:ext cx="3096344" cy="6752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图片 2"/>
          <p:cNvPicPr>
            <a:picLocks noChangeAspect="1"/>
          </p:cNvPicPr>
          <p:nvPr>
            <p:custDataLst>
              <p:tags r:id="rId9"/>
            </p:custDataLst>
          </p:nvPr>
        </p:nvPicPr>
        <p:blipFill>
          <a:blip r:embed="rId10"/>
          <a:stretch>
            <a:fillRect/>
          </a:stretch>
        </p:blipFill>
        <p:spPr>
          <a:xfrm>
            <a:off x="535940" y="2182495"/>
            <a:ext cx="4219575" cy="2714625"/>
          </a:xfrm>
          <a:prstGeom prst="rect">
            <a:avLst/>
          </a:prstGeom>
        </p:spPr>
      </p:pic>
      <mc:AlternateContent xmlns:mc="http://schemas.openxmlformats.org/markup-compatibility/2006">
        <mc:Choice xmlns:a14="http://schemas.microsoft.com/office/drawing/2010/main" Requires="a14">
          <p:sp>
            <p:nvSpPr>
              <p:cNvPr id="6" name="TextBox 11"/>
              <p:cNvSpPr txBox="1"/>
              <p:nvPr>
                <p:custDataLst>
                  <p:tags r:id="rId11"/>
                </p:custDataLst>
              </p:nvPr>
            </p:nvSpPr>
            <p:spPr>
              <a:xfrm>
                <a:off x="5291455" y="2414270"/>
                <a:ext cx="6176010" cy="1275080"/>
              </a:xfrm>
              <a:prstGeom prst="rect">
                <a:avLst/>
              </a:prstGeom>
              <a:noFill/>
            </p:spPr>
            <p:txBody>
              <a:bodyPr wrap="square" rtlCol="0">
                <a:noAutofit/>
              </a:bodyPr>
              <a:p>
                <a:r>
                  <a:rPr lang="zh-CN" altLang="en-US" dirty="0" smtClean="0"/>
                  <a:t>假定初始条件</a:t>
                </a:r>
                <a:r>
                  <a:rPr lang="en-US" altLang="zh-CN" dirty="0" smtClean="0"/>
                  <a:t> t</a:t>
                </a:r>
                <a:r>
                  <a:rPr lang="zh-CN" altLang="en-US" dirty="0" smtClean="0"/>
                  <a:t>=0</a:t>
                </a:r>
                <a:r>
                  <a:rPr lang="en-US" altLang="zh-CN" dirty="0" smtClean="0"/>
                  <a:t> </a:t>
                </a:r>
                <a:r>
                  <a:rPr lang="zh-CN" altLang="en-US" dirty="0" smtClean="0"/>
                  <a:t>时的位移、速度、加速度已知，将时间域 0～</a:t>
                </a:r>
                <a:r>
                  <a:rPr lang="en-US" altLang="zh-CN" dirty="0" smtClean="0"/>
                  <a:t>T </a:t>
                </a:r>
                <a:r>
                  <a:rPr lang="zh-CN" altLang="en-US" dirty="0" smtClean="0"/>
                  <a:t>等分为</a:t>
                </a:r>
                <a:r>
                  <a:rPr lang="en-US" altLang="zh-CN" dirty="0" smtClean="0"/>
                  <a:t> n</a:t>
                </a:r>
                <a:r>
                  <a:rPr lang="zh-CN" altLang="en-US" dirty="0" smtClean="0"/>
                  <a:t> 个时间间隔 </a:t>
                </a:r>
                <a14:m>
                  <m:oMath xmlns:m="http://schemas.openxmlformats.org/officeDocument/2006/math">
                    <m:r>
                      <a:rPr lang="en-US" altLang="zh-CN" i="1" dirty="0" smtClean="0">
                        <a:latin typeface="Cambria Math" panose="02040503050406030204" pitchFamily="18" charset="0"/>
                        <a:cs typeface="Cambria Math" panose="02040503050406030204" pitchFamily="18" charset="0"/>
                      </a:rPr>
                      <m:t>∆</m:t>
                    </m:r>
                    <m:r>
                      <a:rPr lang="en-US" altLang="zh-CN" i="1" dirty="0" smtClean="0">
                        <a:latin typeface="Cambria Math" panose="02040503050406030204" pitchFamily="18" charset="0"/>
                        <a:cs typeface="Cambria Math" panose="02040503050406030204" pitchFamily="18" charset="0"/>
                      </a:rPr>
                      <m:t>𝑡</m:t>
                    </m:r>
                  </m:oMath>
                </a14:m>
                <a:r>
                  <a:rPr lang="en-US" altLang="zh-CN" dirty="0" smtClean="0"/>
                  <a:t> </a:t>
                </a:r>
                <a:r>
                  <a:rPr lang="zh-CN" altLang="en-US" dirty="0" smtClean="0"/>
                  <a:t>(</a:t>
                </a:r>
                <a14:m>
                  <m:oMath xmlns:m="http://schemas.openxmlformats.org/officeDocument/2006/math">
                    <m:r>
                      <a:rPr lang="en-US" altLang="zh-CN" i="1" dirty="0" smtClean="0">
                        <a:latin typeface="Cambria Math" panose="02040503050406030204" pitchFamily="18" charset="0"/>
                        <a:cs typeface="Cambria Math" panose="02040503050406030204" pitchFamily="18" charset="0"/>
                      </a:rPr>
                      <m:t>∆</m:t>
                    </m:r>
                    <m:r>
                      <a:rPr lang="en-US" altLang="zh-CN" i="1" dirty="0" smtClean="0">
                        <a:latin typeface="Cambria Math" panose="02040503050406030204" pitchFamily="18" charset="0"/>
                        <a:cs typeface="Cambria Math" panose="02040503050406030204" pitchFamily="18" charset="0"/>
                      </a:rPr>
                      <m:t>𝑡</m:t>
                    </m:r>
                  </m:oMath>
                </a14:m>
                <a:r>
                  <a:rPr lang="zh-CN" altLang="en-US" dirty="0" smtClean="0"/>
                  <a:t>=T</a:t>
                </a:r>
                <a:r>
                  <a:rPr lang="en-US" altLang="zh-CN" dirty="0" smtClean="0"/>
                  <a:t>/</a:t>
                </a:r>
                <a:r>
                  <a:rPr lang="zh-CN" altLang="en-US" dirty="0" smtClean="0"/>
                  <a:t>n)，假定 0，</a:t>
                </a:r>
                <a14:m>
                  <m:oMath xmlns:m="http://schemas.openxmlformats.org/officeDocument/2006/math">
                    <m:r>
                      <a:rPr lang="en-US" altLang="zh-CN" i="1" dirty="0" smtClean="0">
                        <a:latin typeface="Cambria Math" panose="02040503050406030204" pitchFamily="18" charset="0"/>
                        <a:cs typeface="Cambria Math" panose="02040503050406030204" pitchFamily="18" charset="0"/>
                      </a:rPr>
                      <m:t>∆</m:t>
                    </m:r>
                    <m:r>
                      <a:rPr lang="en-US" altLang="zh-CN" i="1" dirty="0" smtClean="0">
                        <a:latin typeface="Cambria Math" panose="02040503050406030204" pitchFamily="18" charset="0"/>
                        <a:cs typeface="Cambria Math" panose="02040503050406030204" pitchFamily="18" charset="0"/>
                      </a:rPr>
                      <m:t>𝑡</m:t>
                    </m:r>
                  </m:oMath>
                </a14:m>
                <a:r>
                  <a:rPr lang="zh-CN" altLang="en-US" dirty="0" smtClean="0"/>
                  <a:t>，2</a:t>
                </a:r>
                <a14:m>
                  <m:oMath xmlns:m="http://schemas.openxmlformats.org/officeDocument/2006/math">
                    <m:r>
                      <a:rPr lang="en-US" altLang="zh-CN" i="1" dirty="0" smtClean="0">
                        <a:latin typeface="Cambria Math" panose="02040503050406030204" pitchFamily="18" charset="0"/>
                        <a:cs typeface="Cambria Math" panose="02040503050406030204" pitchFamily="18" charset="0"/>
                      </a:rPr>
                      <m:t>∆</m:t>
                    </m:r>
                    <m:r>
                      <a:rPr lang="en-US" altLang="zh-CN" i="1" dirty="0" smtClean="0">
                        <a:latin typeface="Cambria Math" panose="02040503050406030204" pitchFamily="18" charset="0"/>
                        <a:cs typeface="Cambria Math" panose="02040503050406030204" pitchFamily="18" charset="0"/>
                      </a:rPr>
                      <m:t>𝑡</m:t>
                    </m:r>
                  </m:oMath>
                </a14:m>
                <a:r>
                  <a:rPr lang="zh-CN" altLang="en-US" dirty="0" smtClean="0"/>
                  <a:t>，…，t</a:t>
                </a:r>
                <a:r>
                  <a:rPr lang="en-US" altLang="zh-CN" dirty="0" smtClean="0"/>
                  <a:t> </a:t>
                </a:r>
                <a:r>
                  <a:rPr lang="zh-CN" altLang="en-US" dirty="0" smtClean="0"/>
                  <a:t>时刻的位移、速度、加速度已经求得，通过差分形式表达</a:t>
                </a:r>
                <a:r>
                  <a:rPr lang="en-US" altLang="zh-CN" dirty="0" smtClean="0"/>
                  <a:t> </a:t>
                </a:r>
                <a14:m>
                  <m:oMath xmlns:m="http://schemas.openxmlformats.org/officeDocument/2006/math">
                    <m:r>
                      <a:rPr lang="en-US" altLang="zh-CN" i="1" dirty="0" smtClean="0">
                        <a:latin typeface="Cambria Math" panose="02040503050406030204" pitchFamily="18" charset="0"/>
                        <a:cs typeface="Cambria Math" panose="02040503050406030204" pitchFamily="18" charset="0"/>
                      </a:rPr>
                      <m:t>𝑡</m:t>
                    </m:r>
                    <m:r>
                      <a:rPr lang="en-US" altLang="zh-CN" i="1" dirty="0" smtClean="0">
                        <a:latin typeface="Cambria Math" panose="02040503050406030204" pitchFamily="18" charset="0"/>
                        <a:cs typeface="Cambria Math" panose="02040503050406030204" pitchFamily="18" charset="0"/>
                      </a:rPr>
                      <m:t>+∆</m:t>
                    </m:r>
                    <m:r>
                      <a:rPr lang="en-US" altLang="zh-CN" i="1" dirty="0" smtClean="0">
                        <a:latin typeface="Cambria Math" panose="02040503050406030204" pitchFamily="18" charset="0"/>
                        <a:cs typeface="Cambria Math" panose="02040503050406030204" pitchFamily="18" charset="0"/>
                      </a:rPr>
                      <m:t>𝑡</m:t>
                    </m:r>
                  </m:oMath>
                </a14:m>
                <a:r>
                  <a:rPr lang="zh-CN" altLang="en-US" dirty="0" smtClean="0"/>
                  <a:t>  时刻的解。</a:t>
                </a:r>
                <a:endParaRPr lang="en-US" altLang="zh-CN" dirty="0" smtClean="0"/>
              </a:p>
            </p:txBody>
          </p:sp>
        </mc:Choice>
        <mc:Fallback>
          <p:sp>
            <p:nvSpPr>
              <p:cNvPr id="6" name="TextBox 11"/>
              <p:cNvSpPr txBox="1">
                <a:spLocks noRot="1" noChangeAspect="1" noMove="1" noResize="1" noEditPoints="1" noAdjustHandles="1" noChangeArrowheads="1" noChangeShapeType="1" noTextEdit="1"/>
              </p:cNvSpPr>
              <p:nvPr>
                <p:custDataLst>
                  <p:tags r:id="rId12"/>
                </p:custDataLst>
              </p:nvPr>
            </p:nvSpPr>
            <p:spPr>
              <a:xfrm>
                <a:off x="5291455" y="2414270"/>
                <a:ext cx="6176010" cy="1275080"/>
              </a:xfrm>
              <a:prstGeom prst="rect">
                <a:avLst/>
              </a:prstGeom>
              <a:blipFill rotWithShape="1">
                <a:blip r:embed="rId13"/>
                <a:stretch>
                  <a:fillRect/>
                </a:stretch>
              </a:blipFill>
            </p:spPr>
            <p:txBody>
              <a:bodyPr/>
              <a:lstStyle/>
              <a:p>
                <a:r>
                  <a:rPr lang="zh-CN" altLang="en-US">
                    <a:noFill/>
                  </a:rPr>
                  <a:t> </a:t>
                </a:r>
              </a:p>
            </p:txBody>
          </p:sp>
        </mc:Fallback>
      </mc:AlternateContent>
      <p:graphicFrame>
        <p:nvGraphicFramePr>
          <p:cNvPr id="1027" name="Object 3"/>
          <p:cNvGraphicFramePr>
            <a:graphicFrameLocks noChangeAspect="1"/>
          </p:cNvGraphicFramePr>
          <p:nvPr>
            <p:custDataLst>
              <p:tags r:id="rId14"/>
            </p:custDataLst>
          </p:nvPr>
        </p:nvGraphicFramePr>
        <p:xfrm>
          <a:off x="6376442" y="4434979"/>
          <a:ext cx="2952328" cy="676575"/>
        </p:xfrm>
        <a:graphic>
          <a:graphicData uri="http://schemas.openxmlformats.org/presentationml/2006/ole">
            <mc:AlternateContent xmlns:mc="http://schemas.openxmlformats.org/markup-compatibility/2006">
              <mc:Choice xmlns:v="urn:schemas-microsoft-com:vml" Requires="v">
                <p:oleObj spid="_x0000_s1044" name="公式" r:id="rId15" imgW="1663700" imgH="457200" progId="Equation.3">
                  <p:embed/>
                </p:oleObj>
              </mc:Choice>
              <mc:Fallback>
                <p:oleObj name="公式" r:id="rId15" imgW="1663700" imgH="457200" progId="Equation.3">
                  <p:embed/>
                  <p:pic>
                    <p:nvPicPr>
                      <p:cNvPr id="0"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76442" y="4434979"/>
                        <a:ext cx="2952328" cy="67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3" name="Object 9"/>
          <p:cNvGraphicFramePr>
            <a:graphicFrameLocks noChangeAspect="1"/>
          </p:cNvGraphicFramePr>
          <p:nvPr>
            <p:custDataLst>
              <p:tags r:id="rId17"/>
            </p:custDataLst>
          </p:nvPr>
        </p:nvGraphicFramePr>
        <p:xfrm>
          <a:off x="3016141" y="5682863"/>
          <a:ext cx="1440160" cy="486054"/>
        </p:xfrm>
        <a:graphic>
          <a:graphicData uri="http://schemas.openxmlformats.org/presentationml/2006/ole">
            <mc:AlternateContent xmlns:mc="http://schemas.openxmlformats.org/markup-compatibility/2006">
              <mc:Choice xmlns:v="urn:schemas-microsoft-com:vml" Requires="v">
                <p:oleObj spid="_x0000_s1046" name="公式" r:id="rId18" imgW="761365" imgH="254000" progId="Equation.3">
                  <p:embed/>
                </p:oleObj>
              </mc:Choice>
              <mc:Fallback>
                <p:oleObj name="公式" r:id="rId18" imgW="761365" imgH="254000" progId="Equation.3">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16141" y="5682863"/>
                        <a:ext cx="1440160" cy="4860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右箭头 6"/>
          <p:cNvSpPr/>
          <p:nvPr/>
        </p:nvSpPr>
        <p:spPr>
          <a:xfrm>
            <a:off x="4637405" y="5760720"/>
            <a:ext cx="785495" cy="330200"/>
          </a:xfrm>
          <a:prstGeom prst="rightArrow">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1036" name="Object 12"/>
          <p:cNvGraphicFramePr>
            <a:graphicFrameLocks noChangeAspect="1"/>
          </p:cNvGraphicFramePr>
          <p:nvPr>
            <p:custDataLst>
              <p:tags r:id="rId20"/>
            </p:custDataLst>
          </p:nvPr>
        </p:nvGraphicFramePr>
        <p:xfrm>
          <a:off x="6157367" y="5182220"/>
          <a:ext cx="2160240" cy="656073"/>
        </p:xfrm>
        <a:graphic>
          <a:graphicData uri="http://schemas.openxmlformats.org/presentationml/2006/ole">
            <mc:AlternateContent xmlns:mc="http://schemas.openxmlformats.org/markup-compatibility/2006">
              <mc:Choice xmlns:v="urn:schemas-microsoft-com:vml" Requires="v">
                <p:oleObj spid="_x0000_s1047" name="公式" r:id="rId21" imgW="1282700" imgH="393700" progId="Equation.3">
                  <p:embed/>
                </p:oleObj>
              </mc:Choice>
              <mc:Fallback>
                <p:oleObj name="公式" r:id="rId21" imgW="1282700" imgH="393700" progId="Equation.3">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57367" y="5182220"/>
                        <a:ext cx="2160240" cy="6560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5" name="Object 11"/>
          <p:cNvGraphicFramePr>
            <a:graphicFrameLocks noChangeAspect="1"/>
          </p:cNvGraphicFramePr>
          <p:nvPr>
            <p:custDataLst>
              <p:tags r:id="rId23"/>
            </p:custDataLst>
          </p:nvPr>
        </p:nvGraphicFramePr>
        <p:xfrm>
          <a:off x="6117640" y="5908392"/>
          <a:ext cx="5690388" cy="720080"/>
        </p:xfrm>
        <a:graphic>
          <a:graphicData uri="http://schemas.openxmlformats.org/presentationml/2006/ole">
            <mc:AlternateContent xmlns:mc="http://schemas.openxmlformats.org/markup-compatibility/2006">
              <mc:Choice xmlns:v="urn:schemas-microsoft-com:vml" Requires="v">
                <p:oleObj spid="_x0000_s1048" name="公式" r:id="rId24" imgW="3086100" imgH="393700" progId="Equation.3">
                  <p:embed/>
                </p:oleObj>
              </mc:Choice>
              <mc:Fallback>
                <p:oleObj name="公式" r:id="rId24" imgW="3086100" imgH="393700" progId="Equation.3">
                  <p:embed/>
                  <p:pic>
                    <p:nvPicPr>
                      <p:cNvPr id="0" name="Picture 1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117640" y="5908392"/>
                        <a:ext cx="5690388"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左中括号 9"/>
          <p:cNvSpPr/>
          <p:nvPr/>
        </p:nvSpPr>
        <p:spPr>
          <a:xfrm>
            <a:off x="5692140" y="5479415"/>
            <a:ext cx="280035" cy="815340"/>
          </a:xfrm>
          <a:prstGeom prst="leftBracket">
            <a:avLst/>
          </a:prstGeom>
          <a:ln w="38100"/>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ustDataLst>
      <p:tags r:id="rId26"/>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2640965"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二、</a:t>
            </a:r>
            <a:r>
              <a:rPr lang="zh-CN" sz="2800" b="1" dirty="0">
                <a:latin typeface="微软雅黑" panose="020B0503020204020204" pitchFamily="34" charset="-122"/>
                <a:ea typeface="微软雅黑" panose="020B0503020204020204" pitchFamily="34" charset="-122"/>
                <a:cs typeface="+mn-ea"/>
                <a:sym typeface="+mn-lt"/>
              </a:rPr>
              <a:t>技术原理</a:t>
            </a:r>
            <a:endParaRPr lang="zh-CN"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3456305" y="212725"/>
            <a:ext cx="8011160"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动力弹塑性分析详解</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5" name="文本框 4"/>
          <p:cNvSpPr txBox="1"/>
          <p:nvPr>
            <p:custDataLst>
              <p:tags r:id="rId1"/>
            </p:custDataLst>
          </p:nvPr>
        </p:nvSpPr>
        <p:spPr>
          <a:xfrm>
            <a:off x="495935" y="1050290"/>
            <a:ext cx="1959610" cy="517525"/>
          </a:xfrm>
          <a:prstGeom prst="rect">
            <a:avLst/>
          </a:prstGeom>
          <a:noFill/>
        </p:spPr>
        <p:txBody>
          <a:bodyPr wrap="square" rtlCol="0">
            <a:noAutofit/>
          </a:bodyPr>
          <a:p>
            <a:pPr>
              <a:lnSpc>
                <a:spcPct val="150000"/>
              </a:lnSpc>
            </a:pPr>
            <a:r>
              <a:rPr lang="zh-CN" altLang="en-US" b="1">
                <a:solidFill>
                  <a:schemeClr val="tx1"/>
                </a:solidFill>
              </a:rPr>
              <a:t>显式</a:t>
            </a:r>
            <a:r>
              <a:rPr lang="en-US" altLang="zh-CN" b="1">
                <a:solidFill>
                  <a:schemeClr val="tx1"/>
                </a:solidFill>
              </a:rPr>
              <a:t>-</a:t>
            </a:r>
            <a:r>
              <a:rPr lang="zh-CN" altLang="en-US" b="1">
                <a:solidFill>
                  <a:schemeClr val="tx1"/>
                </a:solidFill>
              </a:rPr>
              <a:t>中心差分法</a:t>
            </a:r>
            <a:endParaRPr lang="zh-CN" altLang="en-US" b="1">
              <a:solidFill>
                <a:schemeClr val="tx1"/>
              </a:solidFill>
              <a:sym typeface="Arial" panose="020B0604020202020204" pitchFamily="34" charset="0"/>
            </a:endParaRPr>
          </a:p>
        </p:txBody>
      </p:sp>
      <p:sp>
        <p:nvSpPr>
          <p:cNvPr id="4" name="TextBox 6"/>
          <p:cNvSpPr txBox="1"/>
          <p:nvPr>
            <p:custDataLst>
              <p:tags r:id="rId2"/>
            </p:custDataLst>
          </p:nvPr>
        </p:nvSpPr>
        <p:spPr>
          <a:xfrm>
            <a:off x="535940" y="1878965"/>
            <a:ext cx="9945370" cy="2061210"/>
          </a:xfrm>
          <a:prstGeom prst="rect">
            <a:avLst/>
          </a:prstGeom>
          <a:noFill/>
        </p:spPr>
        <p:txBody>
          <a:bodyPr wrap="square" rtlCol="0">
            <a:spAutoFit/>
          </a:bodyPr>
          <a:p>
            <a:r>
              <a:rPr lang="zh-CN" altLang="zh-CN" sz="2000" dirty="0" smtClean="0"/>
              <a:t>特点：</a:t>
            </a:r>
            <a:endParaRPr lang="en-US" altLang="zh-CN" sz="2800" dirty="0" smtClean="0">
              <a:latin typeface="+mj-ea"/>
              <a:ea typeface="+mj-ea"/>
            </a:endParaRPr>
          </a:p>
          <a:p>
            <a:pPr indent="0">
              <a:lnSpc>
                <a:spcPct val="150000"/>
              </a:lnSpc>
              <a:buFont typeface="Wingdings" panose="05000000000000000000" pitchFamily="2" charset="2"/>
              <a:buNone/>
            </a:pPr>
            <a:r>
              <a:rPr lang="zh-CN" altLang="zh-CN" sz="2000" dirty="0" smtClean="0"/>
              <a:t>中心差分法在求解</a:t>
            </a:r>
            <a:r>
              <a:rPr lang="en-US" altLang="zh-CN" sz="2000" dirty="0" smtClean="0"/>
              <a:t>            </a:t>
            </a:r>
            <a:r>
              <a:rPr lang="zh-CN" altLang="zh-CN" sz="2000" dirty="0" smtClean="0"/>
              <a:t>瞬时的位移</a:t>
            </a:r>
            <a:r>
              <a:rPr lang="en-US" altLang="zh-CN" sz="2000" dirty="0" smtClean="0"/>
              <a:t>           </a:t>
            </a:r>
            <a:r>
              <a:rPr lang="zh-CN" altLang="zh-CN" sz="2000" dirty="0" smtClean="0"/>
              <a:t>时，只需</a:t>
            </a:r>
            <a:r>
              <a:rPr lang="en-US" altLang="zh-CN" sz="2000" dirty="0" smtClean="0"/>
              <a:t>           </a:t>
            </a:r>
            <a:r>
              <a:rPr lang="zh-CN" altLang="zh-CN" sz="2000" dirty="0" smtClean="0"/>
              <a:t>时刻以前的状态变量</a:t>
            </a:r>
            <a:r>
              <a:rPr lang="en-US" altLang="zh-CN" sz="2000" dirty="0" smtClean="0"/>
              <a:t>      </a:t>
            </a:r>
            <a:r>
              <a:rPr lang="zh-CN" altLang="zh-CN" sz="2000" dirty="0" smtClean="0"/>
              <a:t>和</a:t>
            </a:r>
            <a:r>
              <a:rPr lang="en-US" altLang="zh-CN" sz="2000" dirty="0" smtClean="0"/>
              <a:t>          </a:t>
            </a:r>
            <a:r>
              <a:rPr lang="zh-CN" altLang="zh-CN" sz="2000" dirty="0" smtClean="0"/>
              <a:t>，然后计算出有效质量矩阵</a:t>
            </a:r>
            <a:r>
              <a:rPr lang="en-US" altLang="zh-CN" sz="2000" dirty="0" smtClean="0"/>
              <a:t>       </a:t>
            </a:r>
            <a:r>
              <a:rPr lang="zh-CN" altLang="zh-CN" sz="2000" dirty="0" smtClean="0"/>
              <a:t>，有效载荷矢量</a:t>
            </a:r>
            <a:r>
              <a:rPr lang="en-US" altLang="zh-CN" sz="2000" dirty="0" smtClean="0"/>
              <a:t>      </a:t>
            </a:r>
            <a:r>
              <a:rPr lang="zh-CN" altLang="zh-CN" sz="2000" dirty="0" smtClean="0"/>
              <a:t>，即可求出</a:t>
            </a:r>
            <a:r>
              <a:rPr lang="en-US" altLang="zh-CN" sz="2000" dirty="0" smtClean="0"/>
              <a:t>          </a:t>
            </a:r>
            <a:r>
              <a:rPr lang="zh-CN" altLang="zh-CN" sz="2000" dirty="0" smtClean="0"/>
              <a:t>，故称此解法为显式算法。</a:t>
            </a:r>
            <a:endParaRPr lang="zh-CN" altLang="zh-CN" sz="2000" dirty="0" smtClean="0"/>
          </a:p>
          <a:p>
            <a:endParaRPr lang="zh-CN" altLang="en-US" dirty="0"/>
          </a:p>
        </p:txBody>
      </p:sp>
      <p:graphicFrame>
        <p:nvGraphicFramePr>
          <p:cNvPr id="16390" name="Object 6"/>
          <p:cNvGraphicFramePr>
            <a:graphicFrameLocks noChangeAspect="1"/>
          </p:cNvGraphicFramePr>
          <p:nvPr>
            <p:custDataLst>
              <p:tags r:id="rId3"/>
            </p:custDataLst>
          </p:nvPr>
        </p:nvGraphicFramePr>
        <p:xfrm>
          <a:off x="2730267" y="2333759"/>
          <a:ext cx="648072" cy="379842"/>
        </p:xfrm>
        <a:graphic>
          <a:graphicData uri="http://schemas.openxmlformats.org/presentationml/2006/ole">
            <mc:AlternateContent xmlns:mc="http://schemas.openxmlformats.org/markup-compatibility/2006">
              <mc:Choice xmlns:v="urn:schemas-microsoft-com:vml" Requires="v">
                <p:oleObj spid="_x0000_s16471" name="公式" r:id="rId4" imgW="380365" imgH="177800" progId="Equation.3">
                  <p:embed/>
                </p:oleObj>
              </mc:Choice>
              <mc:Fallback>
                <p:oleObj name="公式" r:id="rId4" imgW="380365" imgH="17780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267" y="2333759"/>
                        <a:ext cx="648072" cy="3798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2" name="Object 8"/>
          <p:cNvGraphicFramePr>
            <a:graphicFrameLocks noChangeAspect="1"/>
          </p:cNvGraphicFramePr>
          <p:nvPr>
            <p:custDataLst>
              <p:tags r:id="rId6"/>
            </p:custDataLst>
          </p:nvPr>
        </p:nvGraphicFramePr>
        <p:xfrm>
          <a:off x="4823961" y="2353062"/>
          <a:ext cx="648072" cy="360040"/>
        </p:xfrm>
        <a:graphic>
          <a:graphicData uri="http://schemas.openxmlformats.org/presentationml/2006/ole">
            <mc:AlternateContent xmlns:mc="http://schemas.openxmlformats.org/markup-compatibility/2006">
              <mc:Choice xmlns:v="urn:schemas-microsoft-com:vml" Requires="v">
                <p:oleObj spid="_x0000_s16472" name="公式" r:id="rId7" imgW="330200" imgH="228600" progId="Equation.3">
                  <p:embed/>
                </p:oleObj>
              </mc:Choice>
              <mc:Fallback>
                <p:oleObj name="公式" r:id="rId7" imgW="330200" imgH="2286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3961" y="2353062"/>
                        <a:ext cx="648072"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56" name="Object 72"/>
          <p:cNvGraphicFramePr>
            <a:graphicFrameLocks noChangeAspect="1"/>
          </p:cNvGraphicFramePr>
          <p:nvPr>
            <p:custDataLst>
              <p:tags r:id="rId9"/>
            </p:custDataLst>
          </p:nvPr>
        </p:nvGraphicFramePr>
        <p:xfrm>
          <a:off x="6645275" y="2333625"/>
          <a:ext cx="647700" cy="370205"/>
        </p:xfrm>
        <a:graphic>
          <a:graphicData uri="http://schemas.openxmlformats.org/presentationml/2006/ole">
            <mc:AlternateContent xmlns:mc="http://schemas.openxmlformats.org/markup-compatibility/2006">
              <mc:Choice xmlns:v="urn:schemas-microsoft-com:vml" Requires="v">
                <p:oleObj spid="_x0000_s16478" name="公式" r:id="rId10" imgW="380365" imgH="177800" progId="Equation.3">
                  <p:embed/>
                </p:oleObj>
              </mc:Choice>
              <mc:Fallback>
                <p:oleObj name="公式" r:id="rId10" imgW="380365" imgH="177800" progId="Equation.3">
                  <p:embed/>
                  <p:pic>
                    <p:nvPicPr>
                      <p:cNvPr id="0"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275" y="2333625"/>
                        <a:ext cx="647700" cy="3702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6" name="Object 12"/>
          <p:cNvGraphicFramePr>
            <a:graphicFrameLocks noChangeAspect="1"/>
          </p:cNvGraphicFramePr>
          <p:nvPr>
            <p:custDataLst>
              <p:tags r:id="rId11"/>
            </p:custDataLst>
          </p:nvPr>
        </p:nvGraphicFramePr>
        <p:xfrm>
          <a:off x="9669815" y="2353310"/>
          <a:ext cx="360040" cy="360040"/>
        </p:xfrm>
        <a:graphic>
          <a:graphicData uri="http://schemas.openxmlformats.org/presentationml/2006/ole">
            <mc:AlternateContent xmlns:mc="http://schemas.openxmlformats.org/markup-compatibility/2006">
              <mc:Choice xmlns:v="urn:schemas-microsoft-com:vml" Requires="v">
                <p:oleObj spid="_x0000_s16473" name="公式" r:id="rId12" imgW="177800" imgH="228600" progId="Equation.3">
                  <p:embed/>
                </p:oleObj>
              </mc:Choice>
              <mc:Fallback>
                <p:oleObj name="公式" r:id="rId12" imgW="177800" imgH="228600" progId="Equation.3">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69815" y="2353310"/>
                        <a:ext cx="360040"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8" name="Object 14"/>
          <p:cNvGraphicFramePr>
            <a:graphicFrameLocks noChangeAspect="1"/>
          </p:cNvGraphicFramePr>
          <p:nvPr>
            <p:custDataLst>
              <p:tags r:id="rId14"/>
            </p:custDataLst>
          </p:nvPr>
        </p:nvGraphicFramePr>
        <p:xfrm>
          <a:off x="945287" y="2780665"/>
          <a:ext cx="576064" cy="395015"/>
        </p:xfrm>
        <a:graphic>
          <a:graphicData uri="http://schemas.openxmlformats.org/presentationml/2006/ole">
            <mc:AlternateContent xmlns:mc="http://schemas.openxmlformats.org/markup-compatibility/2006">
              <mc:Choice xmlns:v="urn:schemas-microsoft-com:vml" Requires="v">
                <p:oleObj spid="_x0000_s16474" name="公式" r:id="rId15" imgW="330200" imgH="228600" progId="Equation.3">
                  <p:embed/>
                </p:oleObj>
              </mc:Choice>
              <mc:Fallback>
                <p:oleObj name="公式" r:id="rId15" imgW="330200" imgH="228600" progId="Equation.3">
                  <p:embed/>
                  <p:pic>
                    <p:nvPicPr>
                      <p:cNvPr id="0"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5287" y="2780665"/>
                        <a:ext cx="576064" cy="3950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00" name="Object 16"/>
          <p:cNvGraphicFramePr>
            <a:graphicFrameLocks noChangeAspect="1"/>
          </p:cNvGraphicFramePr>
          <p:nvPr>
            <p:custDataLst>
              <p:tags r:id="rId17"/>
            </p:custDataLst>
          </p:nvPr>
        </p:nvGraphicFramePr>
        <p:xfrm>
          <a:off x="4715485" y="2780412"/>
          <a:ext cx="432048" cy="360040"/>
        </p:xfrm>
        <a:graphic>
          <a:graphicData uri="http://schemas.openxmlformats.org/presentationml/2006/ole">
            <mc:AlternateContent xmlns:mc="http://schemas.openxmlformats.org/markup-compatibility/2006">
              <mc:Choice xmlns:v="urn:schemas-microsoft-com:vml" Requires="v">
                <p:oleObj spid="_x0000_s16475" name="公式" r:id="rId18" imgW="203200" imgH="203200" progId="Equation.3">
                  <p:embed/>
                </p:oleObj>
              </mc:Choice>
              <mc:Fallback>
                <p:oleObj name="公式" r:id="rId18" imgW="203200" imgH="203200" progId="Equation.3">
                  <p:embed/>
                  <p:pic>
                    <p:nvPicPr>
                      <p:cNvPr id="0" name="Picture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15485" y="2780412"/>
                        <a:ext cx="432048"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02" name="Object 18"/>
          <p:cNvGraphicFramePr>
            <a:graphicFrameLocks noChangeAspect="1"/>
          </p:cNvGraphicFramePr>
          <p:nvPr>
            <p:custDataLst>
              <p:tags r:id="rId20"/>
            </p:custDataLst>
          </p:nvPr>
        </p:nvGraphicFramePr>
        <p:xfrm>
          <a:off x="6933233" y="2713350"/>
          <a:ext cx="360040" cy="511636"/>
        </p:xfrm>
        <a:graphic>
          <a:graphicData uri="http://schemas.openxmlformats.org/presentationml/2006/ole">
            <mc:AlternateContent xmlns:mc="http://schemas.openxmlformats.org/markup-compatibility/2006">
              <mc:Choice xmlns:v="urn:schemas-microsoft-com:vml" Requires="v">
                <p:oleObj spid="_x0000_s16476" name="公式" r:id="rId21" imgW="177800" imgH="253365" progId="Equation.3">
                  <p:embed/>
                </p:oleObj>
              </mc:Choice>
              <mc:Fallback>
                <p:oleObj name="公式" r:id="rId21" imgW="177800" imgH="253365" progId="Equation.3">
                  <p:embed/>
                  <p:pic>
                    <p:nvPicPr>
                      <p:cNvPr id="0" name="Picture 1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33233" y="2713350"/>
                        <a:ext cx="360040" cy="511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04" name="Object 20"/>
          <p:cNvGraphicFramePr>
            <a:graphicFrameLocks noChangeAspect="1"/>
          </p:cNvGraphicFramePr>
          <p:nvPr>
            <p:custDataLst>
              <p:tags r:id="rId23"/>
            </p:custDataLst>
          </p:nvPr>
        </p:nvGraphicFramePr>
        <p:xfrm>
          <a:off x="8636154" y="2768848"/>
          <a:ext cx="648072" cy="372384"/>
        </p:xfrm>
        <a:graphic>
          <a:graphicData uri="http://schemas.openxmlformats.org/presentationml/2006/ole">
            <mc:AlternateContent xmlns:mc="http://schemas.openxmlformats.org/markup-compatibility/2006">
              <mc:Choice xmlns:v="urn:schemas-microsoft-com:vml" Requires="v">
                <p:oleObj spid="_x0000_s16477" name="公式" r:id="rId24" imgW="330200" imgH="228600" progId="Equation.3">
                  <p:embed/>
                </p:oleObj>
              </mc:Choice>
              <mc:Fallback>
                <p:oleObj name="公式" r:id="rId24" imgW="330200" imgH="228600" progId="Equation.3">
                  <p:embed/>
                  <p:pic>
                    <p:nvPicPr>
                      <p:cNvPr id="0"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6154" y="2768848"/>
                        <a:ext cx="648072" cy="372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Box 28"/>
          <p:cNvSpPr txBox="1"/>
          <p:nvPr>
            <p:custDataLst>
              <p:tags r:id="rId25"/>
            </p:custDataLst>
          </p:nvPr>
        </p:nvSpPr>
        <p:spPr>
          <a:xfrm>
            <a:off x="575310" y="3765550"/>
            <a:ext cx="9905365" cy="1476375"/>
          </a:xfrm>
          <a:prstGeom prst="rect">
            <a:avLst/>
          </a:prstGeom>
          <a:noFill/>
        </p:spPr>
        <p:txBody>
          <a:bodyPr wrap="square" rtlCol="0">
            <a:spAutoFit/>
          </a:bodyPr>
          <a:p>
            <a:pPr indent="0">
              <a:lnSpc>
                <a:spcPct val="150000"/>
              </a:lnSpc>
              <a:buFont typeface="Wingdings" panose="05000000000000000000" pitchFamily="2" charset="2"/>
              <a:buNone/>
            </a:pPr>
            <a:r>
              <a:rPr lang="zh-CN" altLang="en-US" sz="2000" dirty="0" smtClean="0"/>
              <a:t>时间步长的选择直接关系到数值算法的稳定性和计算时间。中心差分法的实质是用差分代替微分，并且对位移和加速度采用线性外插，这就限制了步长不可能过大，否则结果可能失真。</a:t>
            </a:r>
            <a:endParaRPr lang="zh-CN" altLang="en-US" sz="2000" dirty="0"/>
          </a:p>
        </p:txBody>
      </p:sp>
      <p:graphicFrame>
        <p:nvGraphicFramePr>
          <p:cNvPr id="17415" name="Object 7"/>
          <p:cNvGraphicFramePr>
            <a:graphicFrameLocks noChangeAspect="1"/>
          </p:cNvGraphicFramePr>
          <p:nvPr>
            <p:custDataLst>
              <p:tags r:id="rId26"/>
            </p:custDataLst>
          </p:nvPr>
        </p:nvGraphicFramePr>
        <p:xfrm>
          <a:off x="5472068" y="5194970"/>
          <a:ext cx="1440160" cy="471325"/>
        </p:xfrm>
        <a:graphic>
          <a:graphicData uri="http://schemas.openxmlformats.org/presentationml/2006/ole">
            <mc:AlternateContent xmlns:mc="http://schemas.openxmlformats.org/markup-compatibility/2006">
              <mc:Choice xmlns:v="urn:schemas-microsoft-com:vml" Requires="v">
                <p:oleObj spid="_x0000_s17428" name="Equation" r:id="rId27" imgW="698500" imgH="228600" progId="">
                  <p:embed/>
                </p:oleObj>
              </mc:Choice>
              <mc:Fallback>
                <p:oleObj name="Equation" r:id="rId27" imgW="698500" imgH="228600" progId="">
                  <p:embed/>
                  <p:pic>
                    <p:nvPicPr>
                      <p:cNvPr id="0" name="Picture 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472068" y="5194970"/>
                        <a:ext cx="1440160" cy="47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20"/>
          <p:cNvSpPr txBox="1"/>
          <p:nvPr>
            <p:custDataLst>
              <p:tags r:id="rId29"/>
            </p:custDataLst>
          </p:nvPr>
        </p:nvSpPr>
        <p:spPr>
          <a:xfrm>
            <a:off x="3850005" y="5238750"/>
            <a:ext cx="1442720" cy="368300"/>
          </a:xfrm>
          <a:prstGeom prst="rect">
            <a:avLst/>
          </a:prstGeom>
          <a:noFill/>
        </p:spPr>
        <p:txBody>
          <a:bodyPr wrap="square" rtlCol="0">
            <a:spAutoFit/>
          </a:bodyPr>
          <a:p>
            <a:r>
              <a:rPr lang="zh-CN" altLang="en-US" dirty="0" smtClean="0"/>
              <a:t>步长的控制：</a:t>
            </a:r>
            <a:endParaRPr lang="zh-CN" altLang="en-US" dirty="0"/>
          </a:p>
        </p:txBody>
      </p:sp>
    </p:spTree>
    <p:custDataLst>
      <p:tags r:id="rId30"/>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17427" name="公式" r:id="rId1" imgW="114300" imgH="215900" progId="Equation.3">
                  <p:embed/>
                </p:oleObj>
              </mc:Choice>
              <mc:Fallback>
                <p:oleObj name="公式" r:id="rId1" imgW="114300" imgH="215900" progId="Equation.3">
                  <p:embed/>
                  <p:pic>
                    <p:nvPicPr>
                      <p:cNvPr id="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5" name="Object 7"/>
          <p:cNvGraphicFramePr>
            <a:graphicFrameLocks noChangeAspect="1"/>
          </p:cNvGraphicFramePr>
          <p:nvPr/>
        </p:nvGraphicFramePr>
        <p:xfrm>
          <a:off x="4727848" y="908720"/>
          <a:ext cx="1440160" cy="471325"/>
        </p:xfrm>
        <a:graphic>
          <a:graphicData uri="http://schemas.openxmlformats.org/presentationml/2006/ole">
            <mc:AlternateContent xmlns:mc="http://schemas.openxmlformats.org/markup-compatibility/2006">
              <mc:Choice xmlns:v="urn:schemas-microsoft-com:vml" Requires="v">
                <p:oleObj spid="_x0000_s17428" name="Equation" r:id="rId3" imgW="698500" imgH="228600" progId="">
                  <p:embed/>
                </p:oleObj>
              </mc:Choice>
              <mc:Fallback>
                <p:oleObj name="Equation" r:id="rId3" imgW="698500" imgH="228600"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848" y="908720"/>
                        <a:ext cx="1440160" cy="47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2423592" y="1772816"/>
            <a:ext cx="1296144" cy="368300"/>
          </a:xfrm>
          <a:prstGeom prst="rect">
            <a:avLst/>
          </a:prstGeom>
          <a:noFill/>
        </p:spPr>
        <p:txBody>
          <a:bodyPr wrap="square" rtlCol="0">
            <a:spAutoFit/>
          </a:bodyPr>
          <a:lstStyle/>
          <a:p>
            <a:r>
              <a:rPr lang="zh-CN" altLang="en-US" dirty="0" smtClean="0"/>
              <a:t>无阻尼时：</a:t>
            </a:r>
            <a:endParaRPr lang="zh-CN" altLang="en-US" dirty="0"/>
          </a:p>
        </p:txBody>
      </p:sp>
      <p:graphicFrame>
        <p:nvGraphicFramePr>
          <p:cNvPr id="17416" name="Object 8"/>
          <p:cNvGraphicFramePr>
            <a:graphicFrameLocks noChangeAspect="1"/>
          </p:cNvGraphicFramePr>
          <p:nvPr/>
        </p:nvGraphicFramePr>
        <p:xfrm>
          <a:off x="3935760" y="1772816"/>
          <a:ext cx="1896211" cy="432048"/>
        </p:xfrm>
        <a:graphic>
          <a:graphicData uri="http://schemas.openxmlformats.org/presentationml/2006/ole">
            <mc:AlternateContent xmlns:mc="http://schemas.openxmlformats.org/markup-compatibility/2006">
              <mc:Choice xmlns:v="urn:schemas-microsoft-com:vml" Requires="v">
                <p:oleObj spid="_x0000_s17429" name="Equation" r:id="rId5" imgW="1002665" imgH="228600" progId="">
                  <p:embed/>
                </p:oleObj>
              </mc:Choice>
              <mc:Fallback>
                <p:oleObj name="Equation" r:id="rId5" imgW="1002665" imgH="228600" progId="">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5760" y="1772816"/>
                        <a:ext cx="1896211"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2423592" y="2420888"/>
            <a:ext cx="1296144" cy="368300"/>
          </a:xfrm>
          <a:prstGeom prst="rect">
            <a:avLst/>
          </a:prstGeom>
          <a:noFill/>
        </p:spPr>
        <p:txBody>
          <a:bodyPr wrap="square" rtlCol="0">
            <a:spAutoFit/>
          </a:bodyPr>
          <a:lstStyle/>
          <a:p>
            <a:r>
              <a:rPr lang="zh-CN" altLang="en-US" dirty="0" smtClean="0"/>
              <a:t>有阻尼时：</a:t>
            </a:r>
            <a:endParaRPr lang="zh-CN" altLang="en-US" dirty="0"/>
          </a:p>
        </p:txBody>
      </p:sp>
      <p:graphicFrame>
        <p:nvGraphicFramePr>
          <p:cNvPr id="17417" name="Object 9"/>
          <p:cNvGraphicFramePr>
            <a:graphicFrameLocks noChangeAspect="1"/>
          </p:cNvGraphicFramePr>
          <p:nvPr/>
        </p:nvGraphicFramePr>
        <p:xfrm>
          <a:off x="3863752" y="2348880"/>
          <a:ext cx="2952328" cy="568087"/>
        </p:xfrm>
        <a:graphic>
          <a:graphicData uri="http://schemas.openxmlformats.org/presentationml/2006/ole">
            <mc:AlternateContent xmlns:mc="http://schemas.openxmlformats.org/markup-compatibility/2006">
              <mc:Choice xmlns:v="urn:schemas-microsoft-com:vml" Requires="v">
                <p:oleObj spid="_x0000_s17430" name="Equation" r:id="rId7" imgW="1866900" imgH="279400" progId="">
                  <p:embed/>
                </p:oleObj>
              </mc:Choice>
              <mc:Fallback>
                <p:oleObj name="Equation" r:id="rId7" imgW="1866900" imgH="279400" progId="">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3752" y="2348880"/>
                        <a:ext cx="2952328" cy="56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圆角矩形 14"/>
          <p:cNvSpPr/>
          <p:nvPr/>
        </p:nvSpPr>
        <p:spPr>
          <a:xfrm>
            <a:off x="6528048" y="1412776"/>
            <a:ext cx="2016224" cy="3600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smtClean="0"/>
              <a:t>系统的最高频率</a:t>
            </a:r>
            <a:endParaRPr lang="zh-CN" altLang="en-US" dirty="0"/>
          </a:p>
        </p:txBody>
      </p:sp>
      <p:cxnSp>
        <p:nvCxnSpPr>
          <p:cNvPr id="17" name="直接箭头连接符 16"/>
          <p:cNvCxnSpPr/>
          <p:nvPr/>
        </p:nvCxnSpPr>
        <p:spPr>
          <a:xfrm flipV="1">
            <a:off x="5807968" y="1772816"/>
            <a:ext cx="79208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7536160" y="1988840"/>
            <a:ext cx="1584176" cy="3600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smtClean="0"/>
              <a:t>临界阻尼比</a:t>
            </a:r>
            <a:endParaRPr lang="zh-CN" altLang="en-US" dirty="0"/>
          </a:p>
        </p:txBody>
      </p:sp>
      <p:cxnSp>
        <p:nvCxnSpPr>
          <p:cNvPr id="20" name="直接箭头连接符 19"/>
          <p:cNvCxnSpPr>
            <a:endCxn id="18" idx="1"/>
          </p:cNvCxnSpPr>
          <p:nvPr/>
        </p:nvCxnSpPr>
        <p:spPr>
          <a:xfrm flipV="1">
            <a:off x="6672064" y="2168860"/>
            <a:ext cx="864096"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07568" y="3212976"/>
            <a:ext cx="6336704" cy="645160"/>
          </a:xfrm>
          <a:prstGeom prst="rect">
            <a:avLst/>
          </a:prstGeom>
          <a:noFill/>
        </p:spPr>
        <p:txBody>
          <a:bodyPr wrap="square" rtlCol="0">
            <a:spAutoFit/>
          </a:bodyPr>
          <a:lstStyle/>
          <a:p>
            <a:r>
              <a:rPr lang="zh-CN" altLang="en-US" dirty="0" smtClean="0"/>
              <a:t>实际中，想要准确的确定系统的最高频率并不容易。代替的办法是应用一个有效的、保守的简单估算。</a:t>
            </a:r>
            <a:endParaRPr lang="zh-CN" altLang="en-US" dirty="0"/>
          </a:p>
        </p:txBody>
      </p:sp>
      <p:graphicFrame>
        <p:nvGraphicFramePr>
          <p:cNvPr id="17419" name="Object 11"/>
          <p:cNvGraphicFramePr>
            <a:graphicFrameLocks noChangeAspect="1"/>
          </p:cNvGraphicFramePr>
          <p:nvPr/>
        </p:nvGraphicFramePr>
        <p:xfrm>
          <a:off x="3791744" y="4005063"/>
          <a:ext cx="2088232" cy="529019"/>
        </p:xfrm>
        <a:graphic>
          <a:graphicData uri="http://schemas.openxmlformats.org/presentationml/2006/ole">
            <mc:AlternateContent xmlns:mc="http://schemas.openxmlformats.org/markup-compatibility/2006">
              <mc:Choice xmlns:v="urn:schemas-microsoft-com:vml" Requires="v">
                <p:oleObj spid="_x0000_s17431" name="Equation" r:id="rId9" imgW="951865" imgH="241300" progId="">
                  <p:embed/>
                </p:oleObj>
              </mc:Choice>
              <mc:Fallback>
                <p:oleObj name="Equation" r:id="rId9" imgW="951865" imgH="241300" progId="">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1744" y="4005063"/>
                        <a:ext cx="2088232" cy="529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圆角矩形 22"/>
          <p:cNvSpPr/>
          <p:nvPr/>
        </p:nvSpPr>
        <p:spPr>
          <a:xfrm>
            <a:off x="3791744" y="4869160"/>
            <a:ext cx="1440160" cy="43204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smtClean="0"/>
              <a:t>单元长度</a:t>
            </a:r>
            <a:endParaRPr lang="zh-CN" altLang="en-US" dirty="0"/>
          </a:p>
        </p:txBody>
      </p:sp>
      <p:sp>
        <p:nvSpPr>
          <p:cNvPr id="24" name="圆角矩形 23"/>
          <p:cNvSpPr/>
          <p:nvPr/>
        </p:nvSpPr>
        <p:spPr>
          <a:xfrm>
            <a:off x="5951984" y="4869160"/>
            <a:ext cx="1440160" cy="5040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smtClean="0"/>
              <a:t>材料波速</a:t>
            </a:r>
            <a:endParaRPr lang="zh-CN" altLang="en-US" dirty="0"/>
          </a:p>
        </p:txBody>
      </p:sp>
      <p:cxnSp>
        <p:nvCxnSpPr>
          <p:cNvPr id="26" name="直接箭头连接符 25"/>
          <p:cNvCxnSpPr/>
          <p:nvPr/>
        </p:nvCxnSpPr>
        <p:spPr>
          <a:xfrm flipH="1">
            <a:off x="4655840" y="4437112"/>
            <a:ext cx="36004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endCxn id="24" idx="0"/>
          </p:cNvCxnSpPr>
          <p:nvPr/>
        </p:nvCxnSpPr>
        <p:spPr>
          <a:xfrm>
            <a:off x="5735960" y="4509120"/>
            <a:ext cx="93610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7420" name="Object 12"/>
          <p:cNvGraphicFramePr>
            <a:graphicFrameLocks noChangeAspect="1"/>
          </p:cNvGraphicFramePr>
          <p:nvPr/>
        </p:nvGraphicFramePr>
        <p:xfrm>
          <a:off x="7464152" y="4077072"/>
          <a:ext cx="1317746" cy="432048"/>
        </p:xfrm>
        <a:graphic>
          <a:graphicData uri="http://schemas.openxmlformats.org/presentationml/2006/ole">
            <mc:AlternateContent xmlns:mc="http://schemas.openxmlformats.org/markup-compatibility/2006">
              <mc:Choice xmlns:v="urn:schemas-microsoft-com:vml" Requires="v">
                <p:oleObj spid="_x0000_s17432" name="Equation" r:id="rId11" imgW="774065" imgH="254000" progId="">
                  <p:embed/>
                </p:oleObj>
              </mc:Choice>
              <mc:Fallback>
                <p:oleObj name="Equation" r:id="rId11" imgW="774065" imgH="254000" progId="">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64152" y="4077072"/>
                        <a:ext cx="1317746"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extBox 29"/>
          <p:cNvSpPr txBox="1"/>
          <p:nvPr/>
        </p:nvSpPr>
        <p:spPr>
          <a:xfrm>
            <a:off x="6672064" y="4149080"/>
            <a:ext cx="1368152" cy="368300"/>
          </a:xfrm>
          <a:prstGeom prst="rect">
            <a:avLst/>
          </a:prstGeom>
          <a:noFill/>
        </p:spPr>
        <p:txBody>
          <a:bodyPr wrap="square" rtlCol="0">
            <a:spAutoFit/>
          </a:bodyPr>
          <a:lstStyle/>
          <a:p>
            <a:r>
              <a:rPr lang="zh-CN" altLang="en-US" dirty="0" smtClean="0"/>
              <a:t>其中：</a:t>
            </a:r>
            <a:endParaRPr lang="zh-CN" altLang="en-US" dirty="0"/>
          </a:p>
        </p:txBody>
      </p:sp>
      <p:sp>
        <p:nvSpPr>
          <p:cNvPr id="3" name="矩形 2"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custDataLst>
              <p:tags r:id="rId13"/>
            </p:custDataLst>
          </p:nvPr>
        </p:nvSpPr>
        <p:spPr>
          <a:xfrm>
            <a:off x="815340" y="157480"/>
            <a:ext cx="2640965" cy="521970"/>
          </a:xfrm>
          <a:prstGeom prst="rect">
            <a:avLst/>
          </a:prstGeom>
        </p:spPr>
        <p:txBody>
          <a:bodyPr wrap="square">
            <a:spAutoFit/>
          </a:bodyPr>
          <a:p>
            <a:pPr algn="ctr"/>
            <a:r>
              <a:rPr lang="zh-CN" altLang="zh-CN" sz="2800" b="1" dirty="0">
                <a:latin typeface="微软雅黑" panose="020B0503020204020204" pitchFamily="34" charset="-122"/>
                <a:ea typeface="微软雅黑" panose="020B0503020204020204" pitchFamily="34" charset="-122"/>
                <a:cs typeface="+mn-ea"/>
                <a:sym typeface="+mn-lt"/>
              </a:rPr>
              <a:t>二、</a:t>
            </a:r>
            <a:r>
              <a:rPr lang="zh-CN" sz="2800" b="1" dirty="0">
                <a:latin typeface="微软雅黑" panose="020B0503020204020204" pitchFamily="34" charset="-122"/>
                <a:ea typeface="微软雅黑" panose="020B0503020204020204" pitchFamily="34" charset="-122"/>
                <a:cs typeface="+mn-ea"/>
                <a:sym typeface="+mn-lt"/>
              </a:rPr>
              <a:t>技术原理</a:t>
            </a:r>
            <a:endParaRPr lang="zh-CN"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custDataLst>
              <p:tags r:id="rId14"/>
            </p:custDataLst>
          </p:nvPr>
        </p:nvSpPr>
        <p:spPr>
          <a:xfrm>
            <a:off x="3456305" y="212725"/>
            <a:ext cx="8011160"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动力弹塑性分析详解</a:t>
            </a:r>
            <a:endParaRPr lang="zh-CN" altLang="en-US" sz="1900" b="1"/>
          </a:p>
        </p:txBody>
      </p:sp>
      <p:grpSp>
        <p:nvGrpSpPr>
          <p:cNvPr id="5" name="组合 4"/>
          <p:cNvGrpSpPr/>
          <p:nvPr/>
        </p:nvGrpSpPr>
        <p:grpSpPr>
          <a:xfrm rot="16200000">
            <a:off x="-221328" y="-97766"/>
            <a:ext cx="803701" cy="1034794"/>
            <a:chOff x="4235679" y="-1001115"/>
            <a:chExt cx="3550683" cy="4571629"/>
          </a:xfrm>
        </p:grpSpPr>
        <p:grpSp>
          <p:nvGrpSpPr>
            <p:cNvPr id="6" name="组合 5"/>
            <p:cNvGrpSpPr/>
            <p:nvPr/>
          </p:nvGrpSpPr>
          <p:grpSpPr>
            <a:xfrm rot="16200000">
              <a:off x="3725206" y="-490642"/>
              <a:ext cx="4571629" cy="3550683"/>
              <a:chOff x="6644153" y="422767"/>
              <a:chExt cx="7103377" cy="5517035"/>
            </a:xfrm>
          </p:grpSpPr>
          <p:sp>
            <p:nvSpPr>
              <p:cNvPr id="7" name="椭圆 6"/>
              <p:cNvSpPr/>
              <p:nvPr>
                <p:custDataLst>
                  <p:tags r:id="rId15"/>
                </p:custDataLst>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p>
            </p:txBody>
          </p:sp>
          <p:sp>
            <p:nvSpPr>
              <p:cNvPr id="16" name="圆角矩形 4"/>
              <p:cNvSpPr/>
              <p:nvPr>
                <p:custDataLst>
                  <p:tags r:id="rId16"/>
                </p:custDataLst>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rgbClr val="FF0000"/>
                  </a:solidFill>
                </a:endParaRPr>
              </a:p>
            </p:txBody>
          </p:sp>
          <p:sp>
            <p:nvSpPr>
              <p:cNvPr id="8" name="圆角矩形 5"/>
              <p:cNvSpPr/>
              <p:nvPr>
                <p:custDataLst>
                  <p:tags r:id="rId17"/>
                </p:custDataLst>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rgbClr val="FF0000"/>
                  </a:solidFill>
                </a:endParaRPr>
              </a:p>
            </p:txBody>
          </p:sp>
          <p:sp>
            <p:nvSpPr>
              <p:cNvPr id="10" name="饼形 6"/>
              <p:cNvSpPr/>
              <p:nvPr>
                <p:custDataLst>
                  <p:tags r:id="rId18"/>
                </p:custDataLst>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chemeClr val="tx1"/>
                  </a:solidFill>
                </a:endParaRPr>
              </a:p>
            </p:txBody>
          </p:sp>
          <p:sp>
            <p:nvSpPr>
              <p:cNvPr id="19" name="圆角矩形 7"/>
              <p:cNvSpPr/>
              <p:nvPr>
                <p:custDataLst>
                  <p:tags r:id="rId19"/>
                </p:custDataLst>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rgbClr val="FF0000"/>
                  </a:solidFill>
                </a:endParaRPr>
              </a:p>
            </p:txBody>
          </p:sp>
          <p:sp>
            <p:nvSpPr>
              <p:cNvPr id="12" name="同侧圆角矩形 8"/>
              <p:cNvSpPr/>
              <p:nvPr>
                <p:custDataLst>
                  <p:tags r:id="rId20"/>
                </p:custDataLst>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p>
            </p:txBody>
          </p:sp>
          <p:sp>
            <p:nvSpPr>
              <p:cNvPr id="13" name="同侧圆角矩形 9"/>
              <p:cNvSpPr/>
              <p:nvPr>
                <p:custDataLst>
                  <p:tags r:id="rId21"/>
                </p:custDataLst>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p>
            </p:txBody>
          </p:sp>
          <p:sp>
            <p:nvSpPr>
              <p:cNvPr id="22" name="同侧圆角矩形 10"/>
              <p:cNvSpPr/>
              <p:nvPr>
                <p:custDataLst>
                  <p:tags r:id="rId22"/>
                </p:custDataLst>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rgbClr val="FF0000"/>
                  </a:solidFill>
                </a:endParaRPr>
              </a:p>
            </p:txBody>
          </p:sp>
          <p:sp>
            <p:nvSpPr>
              <p:cNvPr id="14" name="圆角矩形 11"/>
              <p:cNvSpPr/>
              <p:nvPr>
                <p:custDataLst>
                  <p:tags r:id="rId23"/>
                </p:custDataLst>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rgbClr val="FF0000"/>
                  </a:solidFill>
                </a:endParaRPr>
              </a:p>
            </p:txBody>
          </p:sp>
          <p:sp>
            <p:nvSpPr>
              <p:cNvPr id="25" name="圆角矩形 12"/>
              <p:cNvSpPr/>
              <p:nvPr>
                <p:custDataLst>
                  <p:tags r:id="rId24"/>
                </p:custDataLst>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rgbClr val="FF0000"/>
                  </a:solidFill>
                </a:endParaRPr>
              </a:p>
            </p:txBody>
          </p:sp>
          <p:sp>
            <p:nvSpPr>
              <p:cNvPr id="29" name="圆角矩形 13"/>
              <p:cNvSpPr/>
              <p:nvPr>
                <p:custDataLst>
                  <p:tags r:id="rId25"/>
                </p:custDataLst>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solidFill>
                    <a:srgbClr val="FF0000"/>
                  </a:solidFill>
                </a:endParaRPr>
              </a:p>
            </p:txBody>
          </p:sp>
        </p:grpSp>
        <p:grpSp>
          <p:nvGrpSpPr>
            <p:cNvPr id="31" name="组合 30"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32" name="4 Elipse"/>
              <p:cNvSpPr/>
              <p:nvPr>
                <p:custDataLst>
                  <p:tags r:id="rId26"/>
                </p:custDataLst>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3" name="5 Elipse"/>
              <p:cNvSpPr/>
              <p:nvPr>
                <p:custDataLst>
                  <p:tags r:id="rId27"/>
                </p:custDataLst>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grpSp>
        <p:nvGrpSpPr>
          <p:cNvPr id="34" name="组合 33"/>
          <p:cNvGrpSpPr/>
          <p:nvPr/>
        </p:nvGrpSpPr>
        <p:grpSpPr>
          <a:xfrm>
            <a:off x="260369" y="285547"/>
            <a:ext cx="188151" cy="176661"/>
            <a:chOff x="6400819" y="2132013"/>
            <a:chExt cx="623889" cy="585788"/>
          </a:xfrm>
        </p:grpSpPr>
        <p:sp>
          <p:nvSpPr>
            <p:cNvPr id="35" name="Oval 106"/>
            <p:cNvSpPr>
              <a:spLocks noChangeArrowheads="1"/>
            </p:cNvSpPr>
            <p:nvPr>
              <p:custDataLst>
                <p:tags r:id="rId28"/>
              </p:custDataLst>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p>
              <a:endParaRPr lang="zh-CN" altLang="en-US" sz="1900"/>
            </a:p>
          </p:txBody>
        </p:sp>
        <p:sp>
          <p:nvSpPr>
            <p:cNvPr id="36" name="Freeform 107"/>
            <p:cNvSpPr/>
            <p:nvPr>
              <p:custDataLst>
                <p:tags r:id="rId29"/>
              </p:custDataLst>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p>
              <a:endParaRPr lang="zh-CN" altLang="en-US" sz="1900"/>
            </a:p>
          </p:txBody>
        </p:sp>
        <p:sp>
          <p:nvSpPr>
            <p:cNvPr id="37" name="Freeform 108"/>
            <p:cNvSpPr>
              <a:spLocks noEditPoints="1"/>
            </p:cNvSpPr>
            <p:nvPr>
              <p:custDataLst>
                <p:tags r:id="rId30"/>
              </p:custDataLst>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p>
              <a:endParaRPr lang="zh-CN" altLang="en-US" sz="190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2640965"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二、</a:t>
            </a:r>
            <a:r>
              <a:rPr lang="zh-CN" sz="2800" b="1" dirty="0">
                <a:latin typeface="微软雅黑" panose="020B0503020204020204" pitchFamily="34" charset="-122"/>
                <a:ea typeface="微软雅黑" panose="020B0503020204020204" pitchFamily="34" charset="-122"/>
                <a:cs typeface="+mn-ea"/>
                <a:sym typeface="+mn-lt"/>
              </a:rPr>
              <a:t>技术原理</a:t>
            </a:r>
            <a:endParaRPr lang="zh-CN"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3456305" y="212725"/>
            <a:ext cx="8011160"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动力弹塑性分析详解</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5" name="文本框 4"/>
          <p:cNvSpPr txBox="1"/>
          <p:nvPr>
            <p:custDataLst>
              <p:tags r:id="rId1"/>
            </p:custDataLst>
          </p:nvPr>
        </p:nvSpPr>
        <p:spPr>
          <a:xfrm>
            <a:off x="495935" y="1050290"/>
            <a:ext cx="2162810" cy="517525"/>
          </a:xfrm>
          <a:prstGeom prst="rect">
            <a:avLst/>
          </a:prstGeom>
          <a:noFill/>
        </p:spPr>
        <p:txBody>
          <a:bodyPr wrap="square" rtlCol="0">
            <a:noAutofit/>
          </a:bodyPr>
          <a:p>
            <a:pPr>
              <a:lnSpc>
                <a:spcPct val="150000"/>
              </a:lnSpc>
            </a:pPr>
            <a:r>
              <a:rPr lang="zh-CN" altLang="en-US" b="1">
                <a:solidFill>
                  <a:schemeClr val="tx1"/>
                </a:solidFill>
              </a:rPr>
              <a:t>隐式</a:t>
            </a:r>
            <a:r>
              <a:rPr lang="en-US" altLang="zh-CN" b="1">
                <a:solidFill>
                  <a:schemeClr val="tx1"/>
                </a:solidFill>
              </a:rPr>
              <a:t>-Newmark</a:t>
            </a:r>
            <a:r>
              <a:rPr lang="zh-CN" altLang="en-US" b="1">
                <a:solidFill>
                  <a:schemeClr val="tx1"/>
                </a:solidFill>
              </a:rPr>
              <a:t>法</a:t>
            </a:r>
            <a:endParaRPr lang="zh-CN" altLang="en-US" b="1">
              <a:solidFill>
                <a:schemeClr val="tx1"/>
              </a:solidFill>
              <a:sym typeface="Arial" panose="020B0604020202020204" pitchFamily="34" charset="0"/>
            </a:endParaRPr>
          </a:p>
        </p:txBody>
      </p:sp>
      <p:sp>
        <p:nvSpPr>
          <p:cNvPr id="2" name="TextBox 11"/>
          <p:cNvSpPr txBox="1"/>
          <p:nvPr>
            <p:custDataLst>
              <p:tags r:id="rId2"/>
            </p:custDataLst>
          </p:nvPr>
        </p:nvSpPr>
        <p:spPr>
          <a:xfrm>
            <a:off x="495866" y="1812955"/>
            <a:ext cx="2520280" cy="369332"/>
          </a:xfrm>
          <a:prstGeom prst="rect">
            <a:avLst/>
          </a:prstGeom>
          <a:noFill/>
        </p:spPr>
        <p:txBody>
          <a:bodyPr wrap="square" rtlCol="0">
            <a:spAutoFit/>
          </a:bodyPr>
          <a:p>
            <a:r>
              <a:rPr lang="zh-CN" altLang="en-US" dirty="0" smtClean="0"/>
              <a:t>结构动力学方程：</a:t>
            </a:r>
            <a:endParaRPr lang="zh-CN" altLang="en-US" dirty="0"/>
          </a:p>
        </p:txBody>
      </p:sp>
      <p:graphicFrame>
        <p:nvGraphicFramePr>
          <p:cNvPr id="1029" name="Object 5"/>
          <p:cNvGraphicFramePr>
            <a:graphicFrameLocks noChangeAspect="1"/>
          </p:cNvGraphicFramePr>
          <p:nvPr>
            <p:custDataLst>
              <p:tags r:id="rId3"/>
            </p:custDataLst>
          </p:nvPr>
        </p:nvGraphicFramePr>
        <p:xfrm>
          <a:off x="3372510" y="1678335"/>
          <a:ext cx="2883200" cy="504056"/>
        </p:xfrm>
        <a:graphic>
          <a:graphicData uri="http://schemas.openxmlformats.org/presentationml/2006/ole">
            <mc:AlternateContent xmlns:mc="http://schemas.openxmlformats.org/markup-compatibility/2006">
              <mc:Choice xmlns:v="urn:schemas-microsoft-com:vml" Requires="v">
                <p:oleObj spid="_x0000_s1045" name="公式" r:id="rId4" imgW="1358265" imgH="241300" progId="Equation.3">
                  <p:embed/>
                </p:oleObj>
              </mc:Choice>
              <mc:Fallback>
                <p:oleObj name="公式" r:id="rId4" imgW="1358265" imgH="24130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2510" y="1678335"/>
                        <a:ext cx="2883200"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11"/>
          <p:cNvSpPr txBox="1"/>
          <p:nvPr>
            <p:custDataLst>
              <p:tags r:id="rId6"/>
            </p:custDataLst>
          </p:nvPr>
        </p:nvSpPr>
        <p:spPr>
          <a:xfrm>
            <a:off x="5291455" y="2414270"/>
            <a:ext cx="4324985" cy="451485"/>
          </a:xfrm>
          <a:prstGeom prst="rect">
            <a:avLst/>
          </a:prstGeom>
          <a:noFill/>
        </p:spPr>
        <p:txBody>
          <a:bodyPr wrap="square" rtlCol="0">
            <a:noAutofit/>
          </a:bodyPr>
          <a:p>
            <a:r>
              <a:rPr lang="en-US" dirty="0" smtClean="0"/>
              <a:t>Newmark</a:t>
            </a:r>
            <a:r>
              <a:rPr lang="zh-CN" altLang="en-US" dirty="0" smtClean="0"/>
              <a:t>法采用下面的位移和速度模式：</a:t>
            </a:r>
            <a:endParaRPr lang="zh-CN" altLang="en-US" dirty="0" smtClean="0"/>
          </a:p>
        </p:txBody>
      </p:sp>
      <p:sp>
        <p:nvSpPr>
          <p:cNvPr id="7" name="右箭头 6"/>
          <p:cNvSpPr/>
          <p:nvPr/>
        </p:nvSpPr>
        <p:spPr>
          <a:xfrm>
            <a:off x="3590290" y="5760085"/>
            <a:ext cx="785495" cy="330200"/>
          </a:xfrm>
          <a:prstGeom prst="rightArrow">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左中括号 9"/>
          <p:cNvSpPr/>
          <p:nvPr/>
        </p:nvSpPr>
        <p:spPr>
          <a:xfrm>
            <a:off x="4646930" y="5479415"/>
            <a:ext cx="280035" cy="815340"/>
          </a:xfrm>
          <a:prstGeom prst="leftBracket">
            <a:avLst/>
          </a:prstGeom>
          <a:ln w="38100"/>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pic>
        <p:nvPicPr>
          <p:cNvPr id="4" name="图片 3"/>
          <p:cNvPicPr>
            <a:picLocks noChangeAspect="1"/>
          </p:cNvPicPr>
          <p:nvPr>
            <p:custDataLst>
              <p:tags r:id="rId7"/>
            </p:custDataLst>
          </p:nvPr>
        </p:nvPicPr>
        <p:blipFill>
          <a:blip r:embed="rId8"/>
          <a:stretch>
            <a:fillRect/>
          </a:stretch>
        </p:blipFill>
        <p:spPr>
          <a:xfrm>
            <a:off x="419100" y="2358390"/>
            <a:ext cx="4721225" cy="2611120"/>
          </a:xfrm>
          <a:prstGeom prst="rect">
            <a:avLst/>
          </a:prstGeom>
        </p:spPr>
      </p:pic>
      <p:graphicFrame>
        <p:nvGraphicFramePr>
          <p:cNvPr id="20483" name="Object 3"/>
          <p:cNvGraphicFramePr>
            <a:graphicFrameLocks noChangeAspect="1"/>
          </p:cNvGraphicFramePr>
          <p:nvPr>
            <p:custDataLst>
              <p:tags r:id="rId9"/>
            </p:custDataLst>
          </p:nvPr>
        </p:nvGraphicFramePr>
        <p:xfrm>
          <a:off x="5342538" y="2964706"/>
          <a:ext cx="4104456" cy="466415"/>
        </p:xfrm>
        <a:graphic>
          <a:graphicData uri="http://schemas.openxmlformats.org/presentationml/2006/ole">
            <mc:AlternateContent xmlns:mc="http://schemas.openxmlformats.org/markup-compatibility/2006">
              <mc:Choice xmlns:v="urn:schemas-microsoft-com:vml" Requires="v">
                <p:oleObj spid="_x0000_s20499" name="Equation" r:id="rId10" imgW="2095500" imgH="241300" progId="">
                  <p:embed/>
                </p:oleObj>
              </mc:Choice>
              <mc:Fallback>
                <p:oleObj name="Equation" r:id="rId10" imgW="2095500" imgH="241300" progId="">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42538" y="2964706"/>
                        <a:ext cx="4104456" cy="4664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5" name="Object 5"/>
          <p:cNvGraphicFramePr>
            <a:graphicFrameLocks noChangeAspect="1"/>
          </p:cNvGraphicFramePr>
          <p:nvPr>
            <p:custDataLst>
              <p:tags r:id="rId12"/>
            </p:custDataLst>
          </p:nvPr>
        </p:nvGraphicFramePr>
        <p:xfrm>
          <a:off x="5342285" y="3663960"/>
          <a:ext cx="4847367" cy="720080"/>
        </p:xfrm>
        <a:graphic>
          <a:graphicData uri="http://schemas.openxmlformats.org/presentationml/2006/ole">
            <mc:AlternateContent xmlns:mc="http://schemas.openxmlformats.org/markup-compatibility/2006">
              <mc:Choice xmlns:v="urn:schemas-microsoft-com:vml" Requires="v">
                <p:oleObj spid="_x0000_s20500" name="Equation" r:id="rId13" imgW="2628900" imgH="393700" progId="">
                  <p:embed/>
                </p:oleObj>
              </mc:Choice>
              <mc:Fallback>
                <p:oleObj name="Equation" r:id="rId13" imgW="2628900" imgH="393700" progId="">
                  <p:embed/>
                  <p:pic>
                    <p:nvPicPr>
                      <p:cNvPr id="0"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42285" y="3663960"/>
                        <a:ext cx="4847367"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7" name="Object 7"/>
          <p:cNvGraphicFramePr>
            <a:graphicFrameLocks noChangeAspect="1"/>
          </p:cNvGraphicFramePr>
          <p:nvPr>
            <p:custDataLst>
              <p:tags r:id="rId15"/>
            </p:custDataLst>
          </p:nvPr>
        </p:nvGraphicFramePr>
        <p:xfrm>
          <a:off x="1872114" y="5692765"/>
          <a:ext cx="1584176" cy="464921"/>
        </p:xfrm>
        <a:graphic>
          <a:graphicData uri="http://schemas.openxmlformats.org/presentationml/2006/ole">
            <mc:AlternateContent xmlns:mc="http://schemas.openxmlformats.org/markup-compatibility/2006">
              <mc:Choice xmlns:v="urn:schemas-microsoft-com:vml" Requires="v">
                <p:oleObj spid="_x0000_s20501" name="Equation" r:id="rId16" imgW="875665" imgH="254000" progId="">
                  <p:embed/>
                </p:oleObj>
              </mc:Choice>
              <mc:Fallback>
                <p:oleObj name="Equation" r:id="rId16" imgW="875665" imgH="254000" progId="">
                  <p:embed/>
                  <p:pic>
                    <p:nvPicPr>
                      <p:cNvPr id="0"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72114" y="5692765"/>
                        <a:ext cx="1584176" cy="4649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9" name="Object 9"/>
          <p:cNvGraphicFramePr>
            <a:graphicFrameLocks noChangeAspect="1"/>
          </p:cNvGraphicFramePr>
          <p:nvPr>
            <p:custDataLst>
              <p:tags r:id="rId18"/>
            </p:custDataLst>
          </p:nvPr>
        </p:nvGraphicFramePr>
        <p:xfrm>
          <a:off x="5041940" y="5182344"/>
          <a:ext cx="2736304" cy="652258"/>
        </p:xfrm>
        <a:graphic>
          <a:graphicData uri="http://schemas.openxmlformats.org/presentationml/2006/ole">
            <mc:AlternateContent xmlns:mc="http://schemas.openxmlformats.org/markup-compatibility/2006">
              <mc:Choice xmlns:v="urn:schemas-microsoft-com:vml" Requires="v">
                <p:oleObj spid="_x0000_s20502" name="Equation" r:id="rId19" imgW="1637665" imgH="393700" progId="">
                  <p:embed/>
                </p:oleObj>
              </mc:Choice>
              <mc:Fallback>
                <p:oleObj name="Equation" r:id="rId19" imgW="1637665" imgH="393700" progId="">
                  <p:embed/>
                  <p:pic>
                    <p:nvPicPr>
                      <p:cNvPr id="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41940" y="5182344"/>
                        <a:ext cx="2736304" cy="6522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91" name="Object 11"/>
          <p:cNvGraphicFramePr>
            <a:graphicFrameLocks noChangeAspect="1"/>
          </p:cNvGraphicFramePr>
          <p:nvPr>
            <p:custDataLst>
              <p:tags r:id="rId21"/>
            </p:custDataLst>
          </p:nvPr>
        </p:nvGraphicFramePr>
        <p:xfrm>
          <a:off x="5042084" y="5982687"/>
          <a:ext cx="6912768" cy="576064"/>
        </p:xfrm>
        <a:graphic>
          <a:graphicData uri="http://schemas.openxmlformats.org/presentationml/2006/ole">
            <mc:AlternateContent xmlns:mc="http://schemas.openxmlformats.org/markup-compatibility/2006">
              <mc:Choice xmlns:v="urn:schemas-microsoft-com:vml" Requires="v">
                <p:oleObj spid="_x0000_s20503" name="Equation" r:id="rId22" imgW="5448300" imgH="393700" progId="">
                  <p:embed/>
                </p:oleObj>
              </mc:Choice>
              <mc:Fallback>
                <p:oleObj name="Equation" r:id="rId22" imgW="5448300" imgH="393700" progId="">
                  <p:embed/>
                  <p:pic>
                    <p:nvPicPr>
                      <p:cNvPr id="0"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42084" y="5982687"/>
                        <a:ext cx="6912768"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4"/>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2640965"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二、</a:t>
            </a:r>
            <a:r>
              <a:rPr lang="zh-CN" sz="2800" b="1" dirty="0">
                <a:latin typeface="微软雅黑" panose="020B0503020204020204" pitchFamily="34" charset="-122"/>
                <a:ea typeface="微软雅黑" panose="020B0503020204020204" pitchFamily="34" charset="-122"/>
                <a:cs typeface="+mn-ea"/>
                <a:sym typeface="+mn-lt"/>
              </a:rPr>
              <a:t>技术原理</a:t>
            </a:r>
            <a:endParaRPr lang="zh-CN"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3456305" y="212725"/>
            <a:ext cx="8011160"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动力弹塑性分析详解</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5" name="文本框 4"/>
          <p:cNvSpPr txBox="1"/>
          <p:nvPr>
            <p:custDataLst>
              <p:tags r:id="rId1"/>
            </p:custDataLst>
          </p:nvPr>
        </p:nvSpPr>
        <p:spPr>
          <a:xfrm>
            <a:off x="495935" y="895985"/>
            <a:ext cx="9886950" cy="904875"/>
          </a:xfrm>
          <a:prstGeom prst="rect">
            <a:avLst/>
          </a:prstGeom>
          <a:noFill/>
        </p:spPr>
        <p:txBody>
          <a:bodyPr wrap="square" rtlCol="0">
            <a:noAutofit/>
          </a:bodyPr>
          <a:p>
            <a:pPr>
              <a:lnSpc>
                <a:spcPct val="150000"/>
              </a:lnSpc>
            </a:pPr>
            <a:r>
              <a:rPr lang="zh-CN" altLang="en-US"/>
              <a:t>隐式算法和显式算法各有优缺点，有时工程师需要用到两种算法进行复核。</a:t>
            </a:r>
            <a:endParaRPr lang="zh-CN" altLang="en-US"/>
          </a:p>
          <a:p>
            <a:pPr>
              <a:lnSpc>
                <a:spcPct val="150000"/>
              </a:lnSpc>
            </a:pPr>
            <a:r>
              <a:rPr lang="en-US" altLang="zh-CN" b="1">
                <a:solidFill>
                  <a:schemeClr val="tx1"/>
                </a:solidFill>
              </a:rPr>
              <a:t>YJK-EP</a:t>
            </a:r>
            <a:r>
              <a:rPr lang="zh-CN" altLang="en-US" b="1">
                <a:solidFill>
                  <a:schemeClr val="tx1"/>
                </a:solidFill>
                <a:sym typeface="Arial" panose="020B0604020202020204" pitchFamily="34" charset="0"/>
              </a:rPr>
              <a:t>目前国内唯一同时备显式和隐式分析能力的弹塑性软件。</a:t>
            </a:r>
            <a:endParaRPr lang="zh-CN" altLang="en-US" b="1">
              <a:solidFill>
                <a:schemeClr val="tx1"/>
              </a:solidFill>
              <a:sym typeface="Arial" panose="020B0604020202020204" pitchFamily="34" charset="0"/>
            </a:endParaRPr>
          </a:p>
        </p:txBody>
      </p:sp>
      <p:graphicFrame>
        <p:nvGraphicFramePr>
          <p:cNvPr id="21507" name="Group 3"/>
          <p:cNvGraphicFramePr>
            <a:graphicFrameLocks noGrp="1"/>
          </p:cNvGraphicFramePr>
          <p:nvPr>
            <p:ph idx="4294967295"/>
            <p:custDataLst>
              <p:tags r:id="rId2"/>
            </p:custDataLst>
          </p:nvPr>
        </p:nvGraphicFramePr>
        <p:xfrm>
          <a:off x="939165" y="2072640"/>
          <a:ext cx="9030970" cy="2530475"/>
        </p:xfrm>
        <a:graphic>
          <a:graphicData uri="http://schemas.openxmlformats.org/drawingml/2006/table">
            <a:tbl>
              <a:tblPr/>
              <a:tblGrid>
                <a:gridCol w="1060450"/>
                <a:gridCol w="3631565"/>
                <a:gridCol w="4338955"/>
              </a:tblGrid>
              <a:tr h="367665">
                <a:tc>
                  <a:txBody>
                    <a:bodyPr/>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1" i="0" u="none" strike="noStrike" cap="none" normalizeH="0" baseline="0" dirty="0" smtClean="0">
                        <a:ln>
                          <a:noFill/>
                        </a:ln>
                        <a:solidFill>
                          <a:srgbClr val="FFFFFF"/>
                        </a:solidFill>
                        <a:effectLst/>
                        <a:latin typeface="Calibri" panose="020F0502020204030204" charset="0"/>
                        <a:ea typeface="宋体" panose="02010600030101010101" pitchFamily="2" charset="-122"/>
                        <a:sym typeface="Calibri" panose="020F0502020204030204" charset="0"/>
                      </a:endParaRPr>
                    </a:p>
                  </a:txBody>
                  <a:tcPr marL="105571" marR="105571" marT="45680" marB="4568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C00000"/>
                    </a:solidFill>
                  </a:tcPr>
                </a:tc>
                <a:tc>
                  <a:txBody>
                    <a:bodyPr/>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宋体" panose="02010600030101010101" pitchFamily="2" charset="-122"/>
                          <a:ea typeface="宋体" panose="02010600030101010101" pitchFamily="2" charset="-122"/>
                          <a:sym typeface="Calibri" panose="020F0502020204030204" charset="0"/>
                        </a:rPr>
                        <a:t>显式</a:t>
                      </a:r>
                      <a:endParaRPr kumimoji="0" lang="zh-CN" sz="1800" b="1" i="0" u="none" strike="noStrike" cap="none" normalizeH="0" baseline="0" smtClean="0">
                        <a:ln>
                          <a:noFill/>
                        </a:ln>
                        <a:solidFill>
                          <a:srgbClr val="FFFFFF"/>
                        </a:solidFill>
                        <a:effectLst/>
                        <a:latin typeface="宋体" panose="02010600030101010101" pitchFamily="2" charset="-122"/>
                        <a:ea typeface="宋体" panose="02010600030101010101" pitchFamily="2" charset="-122"/>
                        <a:sym typeface="Calibri" panose="020F0502020204030204" charset="0"/>
                      </a:endParaRPr>
                    </a:p>
                  </a:txBody>
                  <a:tcPr marL="105571" marR="105571" marT="45680" marB="4568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C00000"/>
                    </a:solidFill>
                  </a:tcPr>
                </a:tc>
                <a:tc>
                  <a:txBody>
                    <a:bodyPr/>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FFFFFF"/>
                          </a:solidFill>
                          <a:effectLst/>
                          <a:latin typeface="Calibri" panose="020F0502020204030204" charset="0"/>
                          <a:ea typeface="宋体" panose="02010600030101010101" pitchFamily="2" charset="-122"/>
                          <a:sym typeface="Calibri" panose="020F0502020204030204" charset="0"/>
                        </a:rPr>
                        <a:t>隐式</a:t>
                      </a:r>
                      <a:endParaRPr kumimoji="0" lang="zh-CN" sz="1800" b="1" i="0" u="none" strike="noStrike" cap="none" normalizeH="0" baseline="0" smtClean="0">
                        <a:ln>
                          <a:noFill/>
                        </a:ln>
                        <a:solidFill>
                          <a:srgbClr val="FFFFFF"/>
                        </a:solidFill>
                        <a:effectLst/>
                        <a:latin typeface="Calibri" panose="020F0502020204030204" charset="0"/>
                        <a:ea typeface="宋体" panose="02010600030101010101" pitchFamily="2" charset="-122"/>
                        <a:sym typeface="Calibri" panose="020F0502020204030204" charset="0"/>
                      </a:endParaRPr>
                    </a:p>
                  </a:txBody>
                  <a:tcPr marL="105571" marR="105571" marT="45680" marB="4568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C00000"/>
                    </a:solidFill>
                  </a:tcPr>
                </a:tc>
              </a:tr>
              <a:tr h="369570">
                <a:tc rowSpan="4">
                  <a:txBody>
                    <a:bodyPr/>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sz="1800" b="1" i="0" u="none" strike="noStrike" cap="none" normalizeH="0" baseline="0" smtClean="0">
                        <a:ln>
                          <a:noFill/>
                        </a:ln>
                        <a:solidFill>
                          <a:srgbClr val="000000"/>
                        </a:solidFill>
                        <a:effectLst/>
                        <a:latin typeface="Calibri" panose="020F0502020204030204" charset="0"/>
                        <a:ea typeface="宋体" panose="02010600030101010101" pitchFamily="2" charset="-122"/>
                        <a:sym typeface="Calibri" panose="020F0502020204030204" charset="0"/>
                      </a:endParaRPr>
                    </a:p>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000000"/>
                          </a:solidFill>
                          <a:effectLst/>
                          <a:latin typeface="Calibri" panose="020F0502020204030204" charset="0"/>
                          <a:ea typeface="宋体" panose="02010600030101010101" pitchFamily="2" charset="-122"/>
                          <a:sym typeface="Calibri" panose="020F0502020204030204" charset="0"/>
                        </a:rPr>
                        <a:t>优点</a:t>
                      </a:r>
                      <a:endParaRPr kumimoji="0" lang="zh-CN" sz="1800" b="1" i="0" u="none" strike="noStrike" cap="none" normalizeH="0" baseline="0" smtClean="0">
                        <a:ln>
                          <a:noFill/>
                        </a:ln>
                        <a:solidFill>
                          <a:srgbClr val="000000"/>
                        </a:solidFill>
                        <a:effectLst/>
                        <a:latin typeface="Calibri" panose="020F0502020204030204" charset="0"/>
                        <a:ea typeface="宋体" panose="02010600030101010101" pitchFamily="2" charset="-122"/>
                        <a:sym typeface="Calibri" panose="020F0502020204030204" charset="0"/>
                      </a:endParaRPr>
                    </a:p>
                  </a:txBody>
                  <a:tcPr marL="105571" marR="105571" marT="45680" marB="4568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85000"/>
                      </a:schemeClr>
                    </a:solidFill>
                  </a:tcPr>
                </a:tc>
                <a:tc>
                  <a:txBody>
                    <a:bodyPr/>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dirty="0" smtClean="0">
                          <a:ln>
                            <a:noFill/>
                          </a:ln>
                          <a:solidFill>
                            <a:srgbClr val="000000"/>
                          </a:solidFill>
                          <a:effectLst/>
                          <a:latin typeface="Calibri" panose="020F0502020204030204" charset="0"/>
                          <a:ea typeface="宋体" panose="02010600030101010101" pitchFamily="2" charset="-122"/>
                          <a:sym typeface="Calibri" panose="020F0502020204030204" charset="0"/>
                        </a:rPr>
                        <a:t>不需要对总刚度矩阵求逆</a:t>
                      </a:r>
                      <a:endParaRPr kumimoji="0" lang="zh-CN" sz="1800" b="1" i="0" u="none" strike="noStrike" cap="none" normalizeH="0" baseline="0" dirty="0" smtClean="0">
                        <a:ln>
                          <a:noFill/>
                        </a:ln>
                        <a:solidFill>
                          <a:srgbClr val="000000"/>
                        </a:solidFill>
                        <a:effectLst/>
                        <a:latin typeface="Calibri" panose="020F0502020204030204" charset="0"/>
                        <a:ea typeface="宋体" panose="02010600030101010101" pitchFamily="2" charset="-122"/>
                        <a:sym typeface="Calibri" panose="020F0502020204030204" charset="0"/>
                      </a:endParaRPr>
                    </a:p>
                  </a:txBody>
                  <a:tcPr marL="105571" marR="105571" marT="45680" marB="4568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85000"/>
                      </a:schemeClr>
                    </a:solidFill>
                  </a:tcPr>
                </a:tc>
                <a:tc rowSpan="2">
                  <a:txBody>
                    <a:bodyPr/>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dirty="0" smtClean="0">
                          <a:ln>
                            <a:noFill/>
                          </a:ln>
                          <a:solidFill>
                            <a:srgbClr val="000000"/>
                          </a:solidFill>
                          <a:effectLst/>
                          <a:latin typeface="Calibri" panose="020F0502020204030204" charset="0"/>
                          <a:ea typeface="宋体" panose="02010600030101010101" pitchFamily="2" charset="-122"/>
                          <a:sym typeface="Calibri" panose="020F0502020204030204" charset="0"/>
                        </a:rPr>
                        <a:t>稳定积分增量步大，可做到无条件稳定</a:t>
                      </a:r>
                      <a:r>
                        <a:rPr kumimoji="0" lang="en-US" altLang="zh-CN" sz="1800" b="1" i="0" u="none" strike="noStrike" cap="none" normalizeH="0" baseline="0" dirty="0" smtClean="0">
                          <a:ln>
                            <a:noFill/>
                          </a:ln>
                          <a:solidFill>
                            <a:srgbClr val="000000"/>
                          </a:solidFill>
                          <a:effectLst/>
                          <a:latin typeface="Calibri" panose="020F0502020204030204" charset="0"/>
                          <a:ea typeface="宋体" panose="02010600030101010101" pitchFamily="2" charset="-122"/>
                          <a:sym typeface="Calibri" panose="020F0502020204030204" charset="0"/>
                        </a:rPr>
                        <a:t>*</a:t>
                      </a:r>
                      <a:endParaRPr kumimoji="0" lang="en-US" altLang="zh-CN" sz="1800" b="1" i="0" u="none" strike="noStrike" cap="none" normalizeH="0" baseline="0" dirty="0" smtClean="0">
                        <a:ln>
                          <a:noFill/>
                        </a:ln>
                        <a:solidFill>
                          <a:srgbClr val="000000"/>
                        </a:solidFill>
                        <a:effectLst/>
                        <a:latin typeface="Calibri" panose="020F0502020204030204" charset="0"/>
                        <a:ea typeface="宋体" panose="02010600030101010101" pitchFamily="2" charset="-122"/>
                        <a:sym typeface="Calibri" panose="020F0502020204030204" charset="0"/>
                      </a:endParaRPr>
                    </a:p>
                  </a:txBody>
                  <a:tcPr marL="105571" marR="105571" marT="45680" marB="4568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85000"/>
                      </a:schemeClr>
                    </a:solidFill>
                  </a:tcPr>
                </a:tc>
              </a:tr>
              <a:tr h="0">
                <a:tc vMerge="1">
                  <a:tcPr>
                    <a:lnL w="12700">
                      <a:solidFill>
                        <a:schemeClr val="tx1"/>
                      </a:solidFill>
                      <a:prstDash val="solid"/>
                    </a:lnL>
                    <a:lnR w="12700">
                      <a:solidFill>
                        <a:schemeClr val="tx1"/>
                      </a:solidFill>
                      <a:prstDash val="solid"/>
                    </a:lnR>
                  </a:tcPr>
                </a:tc>
                <a:tc rowSpan="2">
                  <a:txBody>
                    <a:bodyPr/>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dirty="0" smtClean="0">
                          <a:ln>
                            <a:noFill/>
                          </a:ln>
                          <a:solidFill>
                            <a:srgbClr val="000000"/>
                          </a:solidFill>
                          <a:effectLst/>
                          <a:latin typeface="Calibri" panose="020F0502020204030204" charset="0"/>
                          <a:ea typeface="宋体" panose="02010600030101010101" pitchFamily="2" charset="-122"/>
                          <a:sym typeface="Calibri" panose="020F0502020204030204" charset="0"/>
                        </a:rPr>
                        <a:t>单个增量步求解快速</a:t>
                      </a:r>
                      <a:endParaRPr kumimoji="0" lang="zh-CN" sz="1800" b="1" i="0" u="none" strike="noStrike" cap="none" normalizeH="0" baseline="0" dirty="0" smtClean="0">
                        <a:ln>
                          <a:noFill/>
                        </a:ln>
                        <a:solidFill>
                          <a:srgbClr val="000000"/>
                        </a:solidFill>
                        <a:effectLst/>
                        <a:latin typeface="Calibri" panose="020F0502020204030204" charset="0"/>
                        <a:ea typeface="宋体" panose="02010600030101010101" pitchFamily="2" charset="-122"/>
                        <a:sym typeface="Calibri" panose="020F0502020204030204" charset="0"/>
                      </a:endParaRPr>
                    </a:p>
                  </a:txBody>
                  <a:tcPr marL="105571" marR="105571" marT="45680" marB="4568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85000"/>
                      </a:schemeClr>
                    </a:solidFill>
                  </a:tcPr>
                </a:tc>
                <a:tc vMerge="1">
                  <a:tcPr>
                    <a:lnL w="12700">
                      <a:solidFill>
                        <a:schemeClr val="tx1"/>
                      </a:solidFill>
                      <a:prstDash val="solid"/>
                    </a:lnL>
                    <a:lnR w="12700">
                      <a:solidFill>
                        <a:schemeClr val="tx1"/>
                      </a:solidFill>
                      <a:prstDash val="solid"/>
                    </a:lnR>
                    <a:lnB w="12700">
                      <a:solidFill>
                        <a:schemeClr val="tx1"/>
                      </a:solidFill>
                      <a:prstDash val="solid"/>
                    </a:lnB>
                  </a:tcPr>
                </a:tc>
              </a:tr>
              <a:tr h="184785">
                <a:tc vMerge="1">
                  <a:tcPr>
                    <a:lnL w="12700">
                      <a:solidFill>
                        <a:schemeClr val="tx1"/>
                      </a:solidFill>
                      <a:prstDash val="solid"/>
                    </a:lnL>
                    <a:lnR w="12700">
                      <a:solidFill>
                        <a:schemeClr val="tx1"/>
                      </a:solidFill>
                      <a:prstDash val="solid"/>
                    </a:lnR>
                  </a:tcPr>
                </a:tc>
                <a:tc vMerge="1">
                  <a:tcPr>
                    <a:lnL w="12700">
                      <a:solidFill>
                        <a:schemeClr val="tx1"/>
                      </a:solidFill>
                      <a:prstDash val="solid"/>
                    </a:lnL>
                    <a:lnR w="12700">
                      <a:solidFill>
                        <a:schemeClr val="tx1"/>
                      </a:solidFill>
                      <a:prstDash val="solid"/>
                    </a:lnR>
                    <a:lnB w="12700">
                      <a:solidFill>
                        <a:schemeClr val="tx1"/>
                      </a:solidFill>
                      <a:prstDash val="solid"/>
                    </a:lnB>
                  </a:tcPr>
                </a:tc>
                <a:tc rowSpan="2">
                  <a:txBody>
                    <a:bodyPr/>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dirty="0" smtClean="0">
                          <a:ln>
                            <a:noFill/>
                          </a:ln>
                          <a:solidFill>
                            <a:srgbClr val="000000"/>
                          </a:solidFill>
                          <a:effectLst/>
                          <a:latin typeface="Calibri" panose="020F0502020204030204" charset="0"/>
                          <a:ea typeface="宋体" panose="02010600030101010101" pitchFamily="2" charset="-122"/>
                          <a:sym typeface="Calibri" panose="020F0502020204030204" charset="0"/>
                        </a:rPr>
                        <a:t>附加约束关系处理方便</a:t>
                      </a:r>
                      <a:endParaRPr kumimoji="0" lang="zh-CN" sz="1800" b="1" i="0" u="none" strike="noStrike" cap="none" normalizeH="0" baseline="0" dirty="0" smtClean="0">
                        <a:ln>
                          <a:noFill/>
                        </a:ln>
                        <a:solidFill>
                          <a:srgbClr val="000000"/>
                        </a:solidFill>
                        <a:effectLst/>
                        <a:latin typeface="Calibri" panose="020F0502020204030204" charset="0"/>
                        <a:ea typeface="宋体" panose="02010600030101010101" pitchFamily="2" charset="-122"/>
                        <a:sym typeface="Calibri" panose="020F0502020204030204" charset="0"/>
                      </a:endParaRPr>
                    </a:p>
                  </a:txBody>
                  <a:tcPr marL="105571" marR="105571" marT="45680" marB="4568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85000"/>
                      </a:schemeClr>
                    </a:solidFill>
                  </a:tcPr>
                </a:tc>
              </a:tr>
              <a:tr h="365760">
                <a:tc vMerge="1">
                  <a:tcPr>
                    <a:lnL w="12700">
                      <a:solidFill>
                        <a:schemeClr val="tx1"/>
                      </a:solidFill>
                      <a:prstDash val="solid"/>
                    </a:lnL>
                    <a:lnR w="12700">
                      <a:solidFill>
                        <a:schemeClr val="tx1"/>
                      </a:solidFill>
                      <a:prstDash val="solid"/>
                    </a:lnR>
                    <a:lnB w="12700">
                      <a:solidFill>
                        <a:schemeClr val="tx1"/>
                      </a:solidFill>
                      <a:prstDash val="solid"/>
                    </a:lnB>
                  </a:tcPr>
                </a:tc>
                <a:tc>
                  <a:txBody>
                    <a:bodyPr/>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dirty="0" smtClean="0">
                          <a:ln>
                            <a:noFill/>
                          </a:ln>
                          <a:solidFill>
                            <a:srgbClr val="000000"/>
                          </a:solidFill>
                          <a:effectLst/>
                          <a:latin typeface="Calibri" panose="020F0502020204030204" charset="0"/>
                          <a:ea typeface="宋体" panose="02010600030101010101" pitchFamily="2" charset="-122"/>
                          <a:sym typeface="Calibri" panose="020F0502020204030204" charset="0"/>
                        </a:rPr>
                        <a:t>并行易于实现</a:t>
                      </a:r>
                      <a:endParaRPr kumimoji="0" lang="zh-CN" sz="1800" b="1" i="0" u="none" strike="noStrike" cap="none" normalizeH="0" baseline="0" dirty="0" smtClean="0">
                        <a:ln>
                          <a:noFill/>
                        </a:ln>
                        <a:solidFill>
                          <a:srgbClr val="000000"/>
                        </a:solidFill>
                        <a:effectLst/>
                        <a:latin typeface="Calibri" panose="020F0502020204030204" charset="0"/>
                        <a:ea typeface="宋体" panose="02010600030101010101" pitchFamily="2" charset="-122"/>
                        <a:sym typeface="Calibri" panose="020F0502020204030204" charset="0"/>
                      </a:endParaRPr>
                    </a:p>
                  </a:txBody>
                  <a:tcPr marL="105571" marR="105571" marT="45680" marB="4568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85000"/>
                      </a:schemeClr>
                    </a:solidFill>
                  </a:tcPr>
                </a:tc>
                <a:tc vMerge="1">
                  <a:tcPr>
                    <a:lnL w="12700">
                      <a:solidFill>
                        <a:schemeClr val="tx1"/>
                      </a:solidFill>
                      <a:prstDash val="solid"/>
                    </a:lnL>
                    <a:lnR w="12700">
                      <a:solidFill>
                        <a:schemeClr val="tx1"/>
                      </a:solidFill>
                      <a:prstDash val="solid"/>
                    </a:lnR>
                    <a:lnB w="12700">
                      <a:solidFill>
                        <a:schemeClr val="tx1"/>
                      </a:solidFill>
                      <a:prstDash val="solid"/>
                    </a:lnB>
                  </a:tcPr>
                </a:tc>
              </a:tr>
              <a:tr h="643890">
                <a:tc rowSpan="2">
                  <a:txBody>
                    <a:bodyPr/>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endParaRPr kumimoji="0" lang="zh-CN" sz="1800" b="1" i="0" u="none" strike="noStrike" cap="none" normalizeH="0" baseline="0" smtClean="0">
                        <a:ln>
                          <a:noFill/>
                        </a:ln>
                        <a:solidFill>
                          <a:srgbClr val="000000"/>
                        </a:solidFill>
                        <a:effectLst/>
                        <a:latin typeface="Calibri" panose="020F0502020204030204" charset="0"/>
                        <a:ea typeface="宋体" panose="02010600030101010101" pitchFamily="2" charset="-122"/>
                        <a:sym typeface="Calibri" panose="020F0502020204030204" charset="0"/>
                      </a:endParaRPr>
                    </a:p>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smtClean="0">
                          <a:ln>
                            <a:noFill/>
                          </a:ln>
                          <a:solidFill>
                            <a:srgbClr val="000000"/>
                          </a:solidFill>
                          <a:effectLst/>
                          <a:latin typeface="Calibri" panose="020F0502020204030204" charset="0"/>
                          <a:ea typeface="宋体" panose="02010600030101010101" pitchFamily="2" charset="-122"/>
                          <a:sym typeface="Calibri" panose="020F0502020204030204" charset="0"/>
                        </a:rPr>
                        <a:t>不足</a:t>
                      </a:r>
                      <a:endParaRPr kumimoji="0" lang="zh-CN" sz="1800" b="1" i="0" u="none" strike="noStrike" cap="none" normalizeH="0" baseline="0" smtClean="0">
                        <a:ln>
                          <a:noFill/>
                        </a:ln>
                        <a:solidFill>
                          <a:srgbClr val="000000"/>
                        </a:solidFill>
                        <a:effectLst/>
                        <a:latin typeface="Calibri" panose="020F0502020204030204" charset="0"/>
                        <a:ea typeface="宋体" panose="02010600030101010101" pitchFamily="2" charset="-122"/>
                        <a:sym typeface="Calibri" panose="020F0502020204030204" charset="0"/>
                      </a:endParaRPr>
                    </a:p>
                  </a:txBody>
                  <a:tcPr marL="105571" marR="105571" marT="45680" marB="4568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85000"/>
                      </a:schemeClr>
                    </a:solidFill>
                  </a:tcPr>
                </a:tc>
                <a:tc rowSpan="2">
                  <a:txBody>
                    <a:bodyPr/>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dirty="0" smtClean="0">
                          <a:ln>
                            <a:noFill/>
                          </a:ln>
                          <a:solidFill>
                            <a:srgbClr val="000000"/>
                          </a:solidFill>
                          <a:effectLst/>
                          <a:latin typeface="Calibri" panose="020F0502020204030204" charset="0"/>
                          <a:ea typeface="宋体" panose="02010600030101010101" pitchFamily="2" charset="-122"/>
                          <a:sym typeface="Calibri" panose="020F0502020204030204" charset="0"/>
                        </a:rPr>
                        <a:t>稳定积分增量步小，增量步大时</a:t>
                      </a:r>
                      <a:r>
                        <a:rPr kumimoji="0" lang="zh-CN" sz="1800" b="1" i="0" u="none" strike="noStrike" cap="none" normalizeH="0" baseline="0" dirty="0" smtClean="0">
                          <a:ln>
                            <a:noFill/>
                          </a:ln>
                          <a:solidFill>
                            <a:srgbClr val="000000"/>
                          </a:solidFill>
                          <a:effectLst/>
                          <a:latin typeface="Calibri" panose="020F0502020204030204" charset="0"/>
                          <a:ea typeface="宋体" panose="02010600030101010101" pitchFamily="2" charset="-122"/>
                          <a:sym typeface="Calibri" panose="020F0502020204030204" charset="0"/>
                        </a:rPr>
                        <a:t>发散，结果不好控制，</a:t>
                      </a:r>
                      <a:r>
                        <a:rPr kumimoji="0" lang="zh-CN" sz="1800" b="1" i="0" u="none" strike="noStrike" cap="none" normalizeH="0" baseline="0" dirty="0" smtClean="0">
                          <a:ln>
                            <a:noFill/>
                          </a:ln>
                          <a:solidFill>
                            <a:srgbClr val="000000"/>
                          </a:solidFill>
                          <a:effectLst/>
                          <a:latin typeface="Calibri" panose="020F0502020204030204" charset="0"/>
                          <a:ea typeface="宋体" panose="02010600030101010101" pitchFamily="2" charset="-122"/>
                          <a:sym typeface="Calibri" panose="020F0502020204030204" charset="0"/>
                        </a:rPr>
                        <a:t>硬件要求较高</a:t>
                      </a:r>
                      <a:endParaRPr kumimoji="0" lang="zh-CN" sz="1800" b="1" i="0" u="none" strike="noStrike" cap="none" normalizeH="0" baseline="0" dirty="0" smtClean="0">
                        <a:ln>
                          <a:noFill/>
                        </a:ln>
                        <a:solidFill>
                          <a:srgbClr val="000000"/>
                        </a:solidFill>
                        <a:effectLst/>
                        <a:latin typeface="Calibri" panose="020F0502020204030204" charset="0"/>
                        <a:ea typeface="宋体" panose="02010600030101010101" pitchFamily="2" charset="-122"/>
                        <a:sym typeface="Calibri" panose="020F0502020204030204" charset="0"/>
                      </a:endParaRPr>
                    </a:p>
                  </a:txBody>
                  <a:tcPr marL="105571" marR="105571" marT="45680" marB="4568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85000"/>
                      </a:schemeClr>
                    </a:solidFill>
                  </a:tcPr>
                </a:tc>
                <a:tc>
                  <a:txBody>
                    <a:bodyPr/>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dirty="0" smtClean="0">
                          <a:ln>
                            <a:noFill/>
                          </a:ln>
                          <a:solidFill>
                            <a:srgbClr val="000000"/>
                          </a:solidFill>
                          <a:effectLst/>
                          <a:latin typeface="Calibri" panose="020F0502020204030204" charset="0"/>
                          <a:ea typeface="宋体" panose="02010600030101010101" pitchFamily="2" charset="-122"/>
                          <a:sym typeface="Calibri" panose="020F0502020204030204" charset="0"/>
                        </a:rPr>
                        <a:t>总刚度矩阵求逆，求解容易出现刚度矩阵为负。</a:t>
                      </a:r>
                      <a:endParaRPr kumimoji="0" lang="zh-CN" sz="1800" b="1" i="0" u="none" strike="noStrike" cap="none" normalizeH="0" baseline="0" dirty="0" smtClean="0">
                        <a:ln>
                          <a:noFill/>
                        </a:ln>
                        <a:solidFill>
                          <a:srgbClr val="000000"/>
                        </a:solidFill>
                        <a:effectLst/>
                        <a:latin typeface="Calibri" panose="020F0502020204030204" charset="0"/>
                        <a:ea typeface="宋体" panose="02010600030101010101" pitchFamily="2" charset="-122"/>
                        <a:sym typeface="Calibri" panose="020F0502020204030204" charset="0"/>
                      </a:endParaRPr>
                    </a:p>
                  </a:txBody>
                  <a:tcPr marL="105571" marR="105571" marT="45680" marB="4568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85000"/>
                      </a:schemeClr>
                    </a:solidFill>
                  </a:tcPr>
                </a:tc>
              </a:tr>
              <a:tr h="417830">
                <a:tc vMerge="1">
                  <a:tcPr>
                    <a:lnL w="12700">
                      <a:solidFill>
                        <a:schemeClr val="tx1"/>
                      </a:solidFill>
                      <a:prstDash val="solid"/>
                    </a:lnL>
                    <a:lnR w="12700">
                      <a:solidFill>
                        <a:schemeClr val="tx1"/>
                      </a:solidFill>
                      <a:prstDash val="solid"/>
                    </a:lnR>
                    <a:lnB w="12700">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tcPr>
                </a:tc>
                <a:tc>
                  <a:txBody>
                    <a:bodyPr/>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dirty="0" smtClean="0">
                          <a:ln>
                            <a:noFill/>
                          </a:ln>
                          <a:solidFill>
                            <a:srgbClr val="000000"/>
                          </a:solidFill>
                          <a:effectLst/>
                          <a:latin typeface="Calibri" panose="020F0502020204030204" charset="0"/>
                          <a:ea typeface="宋体" panose="02010600030101010101" pitchFamily="2" charset="-122"/>
                          <a:sym typeface="Calibri" panose="020F0502020204030204" charset="0"/>
                        </a:rPr>
                        <a:t>不易并行</a:t>
                      </a:r>
                      <a:endParaRPr kumimoji="0" lang="zh-CN" sz="1800" b="1" i="0" u="none" strike="noStrike" cap="none" normalizeH="0" baseline="0" dirty="0" smtClean="0">
                        <a:ln>
                          <a:noFill/>
                        </a:ln>
                        <a:solidFill>
                          <a:srgbClr val="000000"/>
                        </a:solidFill>
                        <a:effectLst/>
                        <a:latin typeface="Calibri" panose="020F0502020204030204" charset="0"/>
                        <a:ea typeface="宋体" panose="02010600030101010101" pitchFamily="2" charset="-122"/>
                        <a:sym typeface="Calibri" panose="020F0502020204030204" charset="0"/>
                      </a:endParaRPr>
                    </a:p>
                  </a:txBody>
                  <a:tcPr marL="105571" marR="105571" marT="45680" marB="4568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85000"/>
                      </a:schemeClr>
                    </a:solidFill>
                  </a:tcPr>
                </a:tc>
              </a:tr>
            </a:tbl>
          </a:graphicData>
        </a:graphic>
      </p:graphicFrame>
      <p:sp>
        <p:nvSpPr>
          <p:cNvPr id="7" name="文本框 6"/>
          <p:cNvSpPr txBox="1"/>
          <p:nvPr>
            <p:custDataLst>
              <p:tags r:id="rId3"/>
            </p:custDataLst>
          </p:nvPr>
        </p:nvSpPr>
        <p:spPr>
          <a:xfrm>
            <a:off x="697865" y="5690870"/>
            <a:ext cx="9623425" cy="922020"/>
          </a:xfrm>
          <a:prstGeom prst="rect">
            <a:avLst/>
          </a:prstGeom>
          <a:noFill/>
        </p:spPr>
        <p:txBody>
          <a:bodyPr wrap="square" rtlCol="0" anchor="t">
            <a:spAutoFit/>
          </a:bodyPr>
          <a:p>
            <a:pPr>
              <a:lnSpc>
                <a:spcPct val="150000"/>
              </a:lnSpc>
              <a:defRPr/>
            </a:pPr>
            <a:r>
              <a:rPr lang="zh-CN" altLang="en-US" b="1" kern="0" dirty="0" smtClean="0">
                <a:latin typeface="华文楷体" panose="02010600040101010101" charset="-122"/>
                <a:ea typeface="华文楷体" panose="02010600040101010101" charset="-122"/>
                <a:sym typeface="+mn-ea"/>
              </a:rPr>
              <a:t>目前市面上采用隐式算法的软件：</a:t>
            </a:r>
            <a:r>
              <a:rPr lang="en-US" altLang="zh-CN" b="1" kern="0" dirty="0" smtClean="0">
                <a:latin typeface="华文楷体" panose="02010600040101010101" charset="-122"/>
                <a:ea typeface="华文楷体" panose="02010600040101010101" charset="-122"/>
                <a:sym typeface="+mn-ea"/>
              </a:rPr>
              <a:t>Perform-3D</a:t>
            </a:r>
            <a:r>
              <a:rPr lang="zh-CN" altLang="en-US" b="1" kern="0" dirty="0">
                <a:latin typeface="华文楷体" panose="02010600040101010101" charset="-122"/>
                <a:ea typeface="华文楷体" panose="02010600040101010101" charset="-122"/>
                <a:sym typeface="+mn-ea"/>
              </a:rPr>
              <a:t>、</a:t>
            </a:r>
            <a:r>
              <a:rPr lang="en-US" altLang="zh-CN" b="1" kern="0" dirty="0">
                <a:latin typeface="华文楷体" panose="02010600040101010101" charset="-122"/>
                <a:ea typeface="华文楷体" panose="02010600040101010101" charset="-122"/>
                <a:sym typeface="+mn-ea"/>
              </a:rPr>
              <a:t>Abaqus</a:t>
            </a:r>
            <a:r>
              <a:rPr lang="zh-CN" altLang="en-US" b="1" kern="0" dirty="0">
                <a:latin typeface="华文楷体" panose="02010600040101010101" charset="-122"/>
                <a:ea typeface="华文楷体" panose="02010600040101010101" charset="-122"/>
                <a:sym typeface="+mn-ea"/>
              </a:rPr>
              <a:t>、</a:t>
            </a:r>
            <a:r>
              <a:rPr lang="en-US" altLang="zh-CN" b="1" kern="0" dirty="0">
                <a:latin typeface="华文楷体" panose="02010600040101010101" charset="-122"/>
                <a:ea typeface="华文楷体" panose="02010600040101010101" charset="-122"/>
                <a:sym typeface="+mn-ea"/>
              </a:rPr>
              <a:t>M</a:t>
            </a:r>
            <a:r>
              <a:rPr lang="en-US" altLang="zh-CN" b="1" kern="0" dirty="0">
                <a:latin typeface="华文楷体" panose="02010600040101010101" charset="-122"/>
                <a:ea typeface="华文楷体" panose="02010600040101010101" charset="-122"/>
                <a:sym typeface="+mn-ea"/>
              </a:rPr>
              <a:t>idas Gen</a:t>
            </a:r>
            <a:r>
              <a:rPr lang="zh-CN" altLang="en-US" b="1" kern="0" dirty="0">
                <a:latin typeface="华文楷体" panose="02010600040101010101" charset="-122"/>
                <a:ea typeface="华文楷体" panose="02010600040101010101" charset="-122"/>
                <a:sym typeface="+mn-ea"/>
              </a:rPr>
              <a:t>、</a:t>
            </a:r>
            <a:r>
              <a:rPr lang="en-US" altLang="zh-CN" b="1" kern="0" dirty="0">
                <a:latin typeface="华文楷体" panose="02010600040101010101" charset="-122"/>
                <a:ea typeface="华文楷体" panose="02010600040101010101" charset="-122"/>
                <a:sym typeface="+mn-ea"/>
              </a:rPr>
              <a:t>ETABS</a:t>
            </a:r>
            <a:r>
              <a:rPr lang="zh-CN" altLang="en-US" b="1" kern="0" dirty="0">
                <a:latin typeface="华文楷体" panose="02010600040101010101" charset="-122"/>
                <a:ea typeface="华文楷体" panose="02010600040101010101" charset="-122"/>
                <a:sym typeface="+mn-ea"/>
              </a:rPr>
              <a:t>、</a:t>
            </a:r>
            <a:r>
              <a:rPr lang="en-US" altLang="zh-CN" b="1" kern="0" dirty="0">
                <a:latin typeface="华文楷体" panose="02010600040101010101" charset="-122"/>
                <a:ea typeface="华文楷体" panose="02010600040101010101" charset="-122"/>
                <a:sym typeface="+mn-ea"/>
              </a:rPr>
              <a:t>Sap2000</a:t>
            </a:r>
            <a:endParaRPr lang="en-US" altLang="zh-CN" b="1" kern="0" dirty="0">
              <a:latin typeface="华文楷体" panose="02010600040101010101" charset="-122"/>
              <a:ea typeface="华文楷体" panose="02010600040101010101" charset="-122"/>
              <a:sym typeface="+mn-ea"/>
            </a:endParaRPr>
          </a:p>
          <a:p>
            <a:pPr>
              <a:lnSpc>
                <a:spcPct val="150000"/>
              </a:lnSpc>
              <a:defRPr/>
            </a:pPr>
            <a:r>
              <a:rPr lang="zh-CN" altLang="en-US" b="1" kern="0" dirty="0" smtClean="0">
                <a:latin typeface="华文楷体" panose="02010600040101010101" charset="-122"/>
                <a:ea typeface="华文楷体" panose="02010600040101010101" charset="-122"/>
                <a:sym typeface="+mn-ea"/>
              </a:rPr>
              <a:t>目前市面上采用显式算法的软件：</a:t>
            </a:r>
            <a:r>
              <a:rPr lang="en-US" altLang="zh-CN" b="1" kern="0" dirty="0">
                <a:latin typeface="华文楷体" panose="02010600040101010101" charset="-122"/>
                <a:ea typeface="华文楷体" panose="02010600040101010101" charset="-122"/>
                <a:sym typeface="+mn-ea"/>
              </a:rPr>
              <a:t>Abaqus</a:t>
            </a:r>
            <a:r>
              <a:rPr lang="zh-CN" altLang="en-US" b="1" kern="0" dirty="0">
                <a:latin typeface="华文楷体" panose="02010600040101010101" charset="-122"/>
                <a:ea typeface="华文楷体" panose="02010600040101010101" charset="-122"/>
                <a:sym typeface="+mn-ea"/>
              </a:rPr>
              <a:t>、</a:t>
            </a:r>
            <a:r>
              <a:rPr lang="en-US" altLang="zh-CN" b="1" kern="0" dirty="0" smtClean="0">
                <a:latin typeface="华文楷体" panose="02010600040101010101" charset="-122"/>
                <a:ea typeface="华文楷体" panose="02010600040101010101" charset="-122"/>
                <a:sym typeface="+mn-ea"/>
              </a:rPr>
              <a:t>SSG</a:t>
            </a:r>
            <a:r>
              <a:rPr lang="zh-CN" altLang="en-US" b="1" kern="0" dirty="0" smtClean="0">
                <a:latin typeface="华文楷体" panose="02010600040101010101" charset="-122"/>
                <a:ea typeface="华文楷体" panose="02010600040101010101" charset="-122"/>
                <a:sym typeface="+mn-ea"/>
              </a:rPr>
              <a:t>、</a:t>
            </a:r>
            <a:r>
              <a:rPr lang="en-US" altLang="zh-CN" b="1" kern="0" dirty="0" smtClean="0">
                <a:latin typeface="华文楷体" panose="02010600040101010101" charset="-122"/>
                <a:ea typeface="华文楷体" panose="02010600040101010101" charset="-122"/>
                <a:sym typeface="+mn-ea"/>
              </a:rPr>
              <a:t>Paco-sap</a:t>
            </a:r>
            <a:endParaRPr lang="en-US" altLang="zh-CN" b="1" kern="0" dirty="0" smtClean="0">
              <a:latin typeface="华文楷体" panose="02010600040101010101" charset="-122"/>
              <a:ea typeface="华文楷体" panose="02010600040101010101" charset="-122"/>
              <a:sym typeface="+mn-ea"/>
            </a:endParaRPr>
          </a:p>
        </p:txBody>
      </p:sp>
      <p:sp>
        <p:nvSpPr>
          <p:cNvPr id="2" name="文本框 1"/>
          <p:cNvSpPr txBox="1"/>
          <p:nvPr>
            <p:custDataLst>
              <p:tags r:id="rId4"/>
            </p:custDataLst>
          </p:nvPr>
        </p:nvSpPr>
        <p:spPr>
          <a:xfrm>
            <a:off x="815340" y="4603115"/>
            <a:ext cx="9886950" cy="904875"/>
          </a:xfrm>
          <a:prstGeom prst="rect">
            <a:avLst/>
          </a:prstGeom>
          <a:noFill/>
        </p:spPr>
        <p:txBody>
          <a:bodyPr wrap="square" rtlCol="0">
            <a:noAutofit/>
          </a:bodyPr>
          <a:p>
            <a:pPr>
              <a:lnSpc>
                <a:spcPct val="150000"/>
              </a:lnSpc>
            </a:pPr>
            <a:r>
              <a:rPr lang="zh-CN" altLang="en-US" sz="1600"/>
              <a:t>注：</a:t>
            </a:r>
            <a:r>
              <a:rPr lang="zh-CN" altLang="en-US" sz="1600" dirty="0" smtClean="0">
                <a:latin typeface="+mn-ea"/>
                <a:sym typeface="+mn-ea"/>
              </a:rPr>
              <a:t>在处理</a:t>
            </a:r>
            <a:r>
              <a:rPr lang="zh-CN" altLang="zh-CN" sz="1600" dirty="0" smtClean="0">
                <a:latin typeface="+mn-ea"/>
                <a:sym typeface="+mn-ea"/>
              </a:rPr>
              <a:t>线性问题时</a:t>
            </a:r>
            <a:r>
              <a:rPr lang="zh-CN" altLang="en-US" sz="1600" dirty="0" smtClean="0">
                <a:latin typeface="+mn-ea"/>
                <a:sym typeface="+mn-ea"/>
              </a:rPr>
              <a:t>是</a:t>
            </a:r>
            <a:r>
              <a:rPr lang="zh-CN" altLang="zh-CN" sz="1600" dirty="0" smtClean="0">
                <a:latin typeface="+mn-ea"/>
                <a:sym typeface="+mn-ea"/>
              </a:rPr>
              <a:t>无条件稳定</a:t>
            </a:r>
            <a:r>
              <a:rPr lang="zh-CN" altLang="en-US" sz="1600" dirty="0" smtClean="0">
                <a:latin typeface="+mn-ea"/>
                <a:sym typeface="+mn-ea"/>
              </a:rPr>
              <a:t>的</a:t>
            </a:r>
            <a:r>
              <a:rPr lang="zh-CN" altLang="zh-CN" sz="1600" dirty="0" smtClean="0">
                <a:latin typeface="+mn-ea"/>
                <a:sym typeface="+mn-ea"/>
              </a:rPr>
              <a:t>， </a:t>
            </a:r>
            <a:r>
              <a:rPr lang="zh-CN" altLang="en-US" sz="1600" dirty="0" smtClean="0">
                <a:latin typeface="+mn-ea"/>
                <a:sym typeface="+mn-ea"/>
              </a:rPr>
              <a:t>在求解</a:t>
            </a:r>
            <a:r>
              <a:rPr lang="zh-CN" altLang="zh-CN" sz="1600" dirty="0" smtClean="0">
                <a:latin typeface="+mn-ea"/>
                <a:sym typeface="+mn-ea"/>
              </a:rPr>
              <a:t>非线性问题时，</a:t>
            </a:r>
            <a:r>
              <a:rPr lang="zh-CN" altLang="en-US" sz="1600" dirty="0" smtClean="0">
                <a:latin typeface="+mn-ea"/>
                <a:sym typeface="+mn-ea"/>
              </a:rPr>
              <a:t>则</a:t>
            </a:r>
            <a:r>
              <a:rPr lang="zh-CN" altLang="zh-CN" sz="1600" dirty="0" smtClean="0">
                <a:latin typeface="+mn-ea"/>
                <a:sym typeface="+mn-ea"/>
              </a:rPr>
              <a:t>通过一系列线性逼近来求解，为了收敛需要较小步长。</a:t>
            </a:r>
            <a:endParaRPr lang="zh-CN" altLang="en-US"/>
          </a:p>
          <a:p>
            <a:pPr>
              <a:lnSpc>
                <a:spcPct val="150000"/>
              </a:lnSpc>
            </a:pPr>
            <a:endParaRPr lang="zh-CN" altLang="en-US" b="1">
              <a:solidFill>
                <a:schemeClr val="tx1"/>
              </a:solidFill>
              <a:sym typeface="Arial" panose="020B0604020202020204" pitchFamily="34" charset="0"/>
            </a:endParaRPr>
          </a:p>
        </p:txBody>
      </p:sp>
    </p:spTree>
    <p:custDataLst>
      <p:tags r:id="rId5"/>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2640965"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二、</a:t>
            </a:r>
            <a:r>
              <a:rPr lang="zh-CN" sz="2800" b="1" dirty="0">
                <a:latin typeface="微软雅黑" panose="020B0503020204020204" pitchFamily="34" charset="-122"/>
                <a:ea typeface="微软雅黑" panose="020B0503020204020204" pitchFamily="34" charset="-122"/>
                <a:cs typeface="+mn-ea"/>
                <a:sym typeface="+mn-lt"/>
              </a:rPr>
              <a:t>技术原理</a:t>
            </a:r>
            <a:endParaRPr lang="zh-CN"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3456305" y="212725"/>
            <a:ext cx="8011160"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动力弹塑性分析详解</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5" name="文本框 4"/>
          <p:cNvSpPr txBox="1"/>
          <p:nvPr>
            <p:custDataLst>
              <p:tags r:id="rId1"/>
            </p:custDataLst>
          </p:nvPr>
        </p:nvSpPr>
        <p:spPr>
          <a:xfrm>
            <a:off x="608330" y="895985"/>
            <a:ext cx="6567805" cy="502920"/>
          </a:xfrm>
          <a:prstGeom prst="rect">
            <a:avLst/>
          </a:prstGeom>
          <a:noFill/>
        </p:spPr>
        <p:txBody>
          <a:bodyPr wrap="square" rtlCol="0">
            <a:noAutofit/>
          </a:bodyPr>
          <a:p>
            <a:pPr>
              <a:lnSpc>
                <a:spcPct val="150000"/>
              </a:lnSpc>
            </a:pPr>
            <a:r>
              <a:rPr lang="zh-CN" b="1">
                <a:solidFill>
                  <a:schemeClr val="tx1"/>
                </a:solidFill>
              </a:rPr>
              <a:t>纤维束</a:t>
            </a:r>
            <a:endParaRPr lang="zh-CN" altLang="en-US" b="1">
              <a:solidFill>
                <a:schemeClr val="tx1"/>
              </a:solidFill>
              <a:sym typeface="Arial" panose="020B0604020202020204" pitchFamily="34" charset="0"/>
            </a:endParaRPr>
          </a:p>
        </p:txBody>
      </p:sp>
      <p:sp>
        <p:nvSpPr>
          <p:cNvPr id="2" name="文本框 1"/>
          <p:cNvSpPr txBox="1"/>
          <p:nvPr>
            <p:custDataLst>
              <p:tags r:id="rId2"/>
            </p:custDataLst>
          </p:nvPr>
        </p:nvSpPr>
        <p:spPr>
          <a:xfrm>
            <a:off x="608330" y="1398905"/>
            <a:ext cx="10581640" cy="2168525"/>
          </a:xfrm>
          <a:prstGeom prst="rect">
            <a:avLst/>
          </a:prstGeom>
          <a:noFill/>
        </p:spPr>
        <p:txBody>
          <a:bodyPr wrap="square" rtlCol="0">
            <a:spAutoFit/>
          </a:bodyPr>
          <a:p>
            <a:pPr marL="285750" marR="0" lvl="0" indent="-285750" algn="l" defTabSz="914400" rtl="0" eaLnBrk="1" fontAlgn="auto" latinLnBrk="0" hangingPunct="1">
              <a:lnSpc>
                <a:spcPct val="125000"/>
              </a:lnSpc>
              <a:spcBef>
                <a:spcPts val="0"/>
              </a:spcBef>
              <a:spcAft>
                <a:spcPts val="0"/>
              </a:spcAft>
              <a:buClrTx/>
              <a:buSzTx/>
              <a:buFont typeface="Wingdings" panose="05000000000000000000" charset="0"/>
              <a:buChar char="Ø"/>
              <a:defRPr/>
            </a:pPr>
            <a:r>
              <a:rPr kumimoji="0" lang="zh-CN" altLang="en-US" sz="18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纤维模型将杆件截面离散化为若干个小单元，即纤维，认为整个截面符合平截面假定，且每根纤维处于单轴应力状态，从而根据相应纤维材料的单轴应力应变关系来计算整个截面的力与变形的非线性关系。</a:t>
            </a:r>
            <a:endParaRPr kumimoji="0" lang="zh-CN" altLang="en-US" sz="18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a:p>
            <a:pPr marL="285750" marR="0" lvl="0" indent="-285750" algn="l" defTabSz="914400" rtl="0" eaLnBrk="1" fontAlgn="auto" latinLnBrk="0" hangingPunct="1">
              <a:lnSpc>
                <a:spcPct val="125000"/>
              </a:lnSpc>
              <a:spcBef>
                <a:spcPts val="0"/>
              </a:spcBef>
              <a:spcAft>
                <a:spcPts val="0"/>
              </a:spcAft>
              <a:buClrTx/>
              <a:buSzTx/>
              <a:buFont typeface="Wingdings" panose="05000000000000000000" charset="0"/>
              <a:buChar char="Ø"/>
              <a:defRPr/>
            </a:pPr>
            <a:r>
              <a:rPr kumimoji="0" lang="zh-CN" altLang="en-US" sz="18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sym typeface="+mn-ea"/>
              </a:rPr>
              <a:t>程序自动将截面剖分成纤维网格，支持矩形、圆形、箱型、工字型、圆管、十字型、十字工型、T型、L型、槽型、双槽型、梯形等各种截面</a:t>
            </a:r>
            <a:r>
              <a:rPr kumimoji="0" lang="zh-CN" altLang="en-US" sz="1800" b="0" i="0" u="none" strike="noStrike" kern="1200" cap="none" spc="0" normalizeH="0" baseline="0" noProof="0" dirty="0" smtClean="0">
                <a:ln>
                  <a:noFill/>
                </a:ln>
                <a:solidFill>
                  <a:schemeClr val="tx1"/>
                </a:solidFill>
                <a:effectLst/>
                <a:uLnTx/>
                <a:uFillTx/>
                <a:latin typeface="Arial" panose="020B0604020202020204"/>
                <a:ea typeface="微软雅黑" panose="020B0503020204020204" pitchFamily="34" charset="-122"/>
                <a:cs typeface="+mn-cs"/>
                <a:sym typeface="+mn-ea"/>
              </a:rPr>
              <a:t>类型、以及桥梁桥墩的各种截面类型；</a:t>
            </a:r>
            <a:endParaRPr kumimoji="0" lang="zh-CN" altLang="en-US" sz="18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sym typeface="+mn-ea"/>
            </a:endParaRPr>
          </a:p>
          <a:p>
            <a:pPr marL="285750" marR="0" lvl="0" indent="-285750" algn="l" defTabSz="914400" rtl="0" eaLnBrk="1" fontAlgn="auto" latinLnBrk="0" hangingPunct="1">
              <a:lnSpc>
                <a:spcPct val="125000"/>
              </a:lnSpc>
              <a:spcBef>
                <a:spcPts val="0"/>
              </a:spcBef>
              <a:spcAft>
                <a:spcPts val="0"/>
              </a:spcAft>
              <a:buClrTx/>
              <a:buSzTx/>
              <a:buFont typeface="Wingdings" panose="05000000000000000000" charset="0"/>
              <a:buChar char="Ø"/>
              <a:defRPr/>
            </a:pPr>
            <a:r>
              <a:rPr kumimoji="0" lang="zh-CN" altLang="en-US" sz="18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sym typeface="+mn-ea"/>
              </a:rPr>
              <a:t>截面类型不同，划分方式不同，如矩形截面采用8x8的网格，工形截面采用3x8的网格，如下图所示。</a:t>
            </a:r>
            <a:endParaRPr kumimoji="0" lang="zh-CN" altLang="en-US" sz="18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sym typeface="+mn-ea"/>
            </a:endParaRPr>
          </a:p>
        </p:txBody>
      </p:sp>
      <p:pic>
        <p:nvPicPr>
          <p:cNvPr id="8194" name="Picture 2"/>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697861" y="3955668"/>
            <a:ext cx="357557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图片 100"/>
          <p:cNvPicPr/>
          <p:nvPr>
            <p:custDataLst>
              <p:tags r:id="rId5"/>
            </p:custDataLst>
          </p:nvPr>
        </p:nvPicPr>
        <p:blipFill>
          <a:blip r:embed="rId6"/>
          <a:stretch>
            <a:fillRect/>
          </a:stretch>
        </p:blipFill>
        <p:spPr>
          <a:xfrm>
            <a:off x="8233728" y="3567113"/>
            <a:ext cx="3324225" cy="3114675"/>
          </a:xfrm>
          <a:prstGeom prst="rect">
            <a:avLst/>
          </a:prstGeom>
          <a:noFill/>
          <a:ln w="9525">
            <a:noFill/>
          </a:ln>
        </p:spPr>
      </p:pic>
      <p:pic>
        <p:nvPicPr>
          <p:cNvPr id="71" name="图片 70"/>
          <p:cNvPicPr>
            <a:picLocks noChangeAspect="1"/>
          </p:cNvPicPr>
          <p:nvPr>
            <p:custDataLst>
              <p:tags r:id="rId7"/>
            </p:custDataLst>
          </p:nvPr>
        </p:nvPicPr>
        <p:blipFill>
          <a:blip r:embed="rId8"/>
          <a:stretch>
            <a:fillRect/>
          </a:stretch>
        </p:blipFill>
        <p:spPr>
          <a:xfrm>
            <a:off x="4169410" y="3955415"/>
            <a:ext cx="3853815" cy="1847850"/>
          </a:xfrm>
          <a:prstGeom prst="rect">
            <a:avLst/>
          </a:prstGeom>
        </p:spPr>
      </p:pic>
    </p:spTree>
    <p:custDataLst>
      <p:tags r:id="rId9"/>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2640965"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二、</a:t>
            </a:r>
            <a:r>
              <a:rPr lang="zh-CN" sz="2800" b="1" dirty="0">
                <a:latin typeface="微软雅黑" panose="020B0503020204020204" pitchFamily="34" charset="-122"/>
                <a:ea typeface="微软雅黑" panose="020B0503020204020204" pitchFamily="34" charset="-122"/>
                <a:cs typeface="+mn-ea"/>
                <a:sym typeface="+mn-lt"/>
              </a:rPr>
              <a:t>技术原理</a:t>
            </a:r>
            <a:endParaRPr lang="zh-CN"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3456305" y="212725"/>
            <a:ext cx="8011160"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动力弹塑性分析详解</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5" name="文本框 4"/>
          <p:cNvSpPr txBox="1"/>
          <p:nvPr>
            <p:custDataLst>
              <p:tags r:id="rId1"/>
            </p:custDataLst>
          </p:nvPr>
        </p:nvSpPr>
        <p:spPr>
          <a:xfrm>
            <a:off x="608330" y="895985"/>
            <a:ext cx="6567805" cy="502920"/>
          </a:xfrm>
          <a:prstGeom prst="rect">
            <a:avLst/>
          </a:prstGeom>
          <a:noFill/>
        </p:spPr>
        <p:txBody>
          <a:bodyPr wrap="square" rtlCol="0">
            <a:noAutofit/>
          </a:bodyPr>
          <a:p>
            <a:pPr>
              <a:lnSpc>
                <a:spcPct val="150000"/>
              </a:lnSpc>
            </a:pPr>
            <a:r>
              <a:rPr lang="zh-CN" altLang="en-US" b="1">
                <a:solidFill>
                  <a:schemeClr val="tx1"/>
                </a:solidFill>
                <a:sym typeface="Arial" panose="020B0604020202020204" pitchFamily="34" charset="0"/>
              </a:rPr>
              <a:t>分层壳</a:t>
            </a:r>
            <a:endParaRPr lang="zh-CN" altLang="en-US" b="1">
              <a:solidFill>
                <a:schemeClr val="tx1"/>
              </a:solidFill>
              <a:sym typeface="Arial" panose="020B0604020202020204" pitchFamily="34" charset="0"/>
            </a:endParaRPr>
          </a:p>
        </p:txBody>
      </p:sp>
      <p:sp>
        <p:nvSpPr>
          <p:cNvPr id="4" name="文本框 3"/>
          <p:cNvSpPr txBox="1"/>
          <p:nvPr>
            <p:custDataLst>
              <p:tags r:id="rId2"/>
            </p:custDataLst>
          </p:nvPr>
        </p:nvSpPr>
        <p:spPr>
          <a:xfrm>
            <a:off x="697865" y="1555750"/>
            <a:ext cx="10478135" cy="1822450"/>
          </a:xfrm>
          <a:prstGeom prst="rect">
            <a:avLst/>
          </a:prstGeom>
          <a:noFill/>
        </p:spPr>
        <p:txBody>
          <a:bodyPr wrap="square" rtlCol="0">
            <a:spAutoFit/>
          </a:bodyPr>
          <a:p>
            <a:pPr marL="285750" marR="0" lvl="0" indent="-285750" algn="l" defTabSz="914400" rtl="0" eaLnBrk="1" fontAlgn="auto" latinLnBrk="0" hangingPunct="1">
              <a:lnSpc>
                <a:spcPct val="125000"/>
              </a:lnSpc>
              <a:spcBef>
                <a:spcPts val="0"/>
              </a:spcBef>
              <a:spcAft>
                <a:spcPts val="0"/>
              </a:spcAft>
              <a:buClrTx/>
              <a:buSzTx/>
              <a:buFont typeface="Wingdings" panose="05000000000000000000" charset="0"/>
              <a:buChar char="Ø"/>
              <a:defRPr/>
            </a:pPr>
            <a:r>
              <a:rPr kumimoji="0" lang="zh-CN" altLang="en-US" sz="1800" b="0" i="0" u="none" strike="noStrike" kern="1200" cap="none" spc="0" normalizeH="0" baseline="0" noProof="0">
                <a:ln>
                  <a:noFill/>
                </a:ln>
                <a:solidFill>
                  <a:schemeClr val="tx1"/>
                </a:solidFill>
                <a:effectLst/>
                <a:uLnTx/>
                <a:uFillTx/>
                <a:latin typeface="Arial" panose="020B0604020202020204"/>
                <a:ea typeface="微软雅黑" panose="020B0503020204020204" pitchFamily="34" charset="-122"/>
                <a:cs typeface="+mn-cs"/>
              </a:rPr>
              <a:t>分层壳单元是基于复合材料力学原理，将一个壳单元沿厚度方向划分成若干层，各层可根据构件的实际尺寸和配筋情况赋予相应的材料(钢筋或者混凝土)和厚度，如下图所示。</a:t>
            </a:r>
            <a:endParaRPr kumimoji="0" lang="zh-CN" altLang="en-US" sz="1800" b="0" i="0" u="none" strike="noStrike" kern="1200" cap="none" spc="0" normalizeH="0" baseline="0" noProof="0">
              <a:ln>
                <a:noFill/>
              </a:ln>
              <a:solidFill>
                <a:schemeClr val="tx1"/>
              </a:solidFill>
              <a:effectLst/>
              <a:uLnTx/>
              <a:uFillTx/>
              <a:latin typeface="Arial" panose="020B0604020202020204"/>
              <a:ea typeface="微软雅黑" panose="020B0503020204020204" pitchFamily="34" charset="-122"/>
              <a:cs typeface="+mn-cs"/>
            </a:endParaRPr>
          </a:p>
          <a:p>
            <a:pPr marL="285750" marR="0" lvl="0" indent="-285750" algn="l" defTabSz="914400" rtl="0" eaLnBrk="1" fontAlgn="auto" latinLnBrk="0" hangingPunct="1">
              <a:lnSpc>
                <a:spcPct val="125000"/>
              </a:lnSpc>
              <a:spcBef>
                <a:spcPts val="0"/>
              </a:spcBef>
              <a:spcAft>
                <a:spcPts val="0"/>
              </a:spcAft>
              <a:buClrTx/>
              <a:buSzTx/>
              <a:buFont typeface="Wingdings" panose="05000000000000000000" charset="0"/>
              <a:buChar char="Ø"/>
              <a:defRPr/>
            </a:pPr>
            <a:r>
              <a:rPr kumimoji="0" lang="zh-CN" altLang="en-US" sz="1800" b="0" i="0" u="none" strike="noStrike" kern="1200" cap="none" spc="0" normalizeH="0" baseline="0" noProof="0">
                <a:ln>
                  <a:noFill/>
                </a:ln>
                <a:solidFill>
                  <a:schemeClr val="tx1"/>
                </a:solidFill>
                <a:effectLst/>
                <a:uLnTx/>
                <a:uFillTx/>
                <a:latin typeface="Arial" panose="020B0604020202020204"/>
                <a:ea typeface="微软雅黑" panose="020B0503020204020204" pitchFamily="34" charset="-122"/>
                <a:cs typeface="+mn-cs"/>
              </a:rPr>
              <a:t>分层壳模型可以直接将混凝土和钢筋材料的本构关系与剪力墙的非线性行为联系起来，理论上可以考虑面内弯曲－面内剪切－面外弯曲-面外剪切之间非常复杂的耦合作用，能较全面和较准确的反映壳体结构的空间力学性能。</a:t>
            </a:r>
            <a:endParaRPr kumimoji="0" lang="zh-CN" altLang="en-US" sz="1800" b="0" i="0" u="none" strike="noStrike" kern="1200" cap="none" spc="0" normalizeH="0" baseline="0" noProof="0">
              <a:ln>
                <a:noFill/>
              </a:ln>
              <a:solidFill>
                <a:schemeClr val="tx1"/>
              </a:solidFill>
              <a:effectLst/>
              <a:uLnTx/>
              <a:uFillTx/>
              <a:latin typeface="Arial" panose="020B0604020202020204"/>
              <a:ea typeface="微软雅黑" panose="020B0503020204020204" pitchFamily="34" charset="-122"/>
              <a:cs typeface="+mn-cs"/>
            </a:endParaRPr>
          </a:p>
        </p:txBody>
      </p:sp>
      <p:pic>
        <p:nvPicPr>
          <p:cNvPr id="3" name="图片 2"/>
          <p:cNvPicPr>
            <a:picLocks noChangeAspect="1"/>
          </p:cNvPicPr>
          <p:nvPr>
            <p:custDataLst>
              <p:tags r:id="rId3"/>
            </p:custDataLst>
          </p:nvPr>
        </p:nvPicPr>
        <p:blipFill>
          <a:blip r:embed="rId4"/>
          <a:stretch>
            <a:fillRect/>
          </a:stretch>
        </p:blipFill>
        <p:spPr>
          <a:xfrm>
            <a:off x="1008380" y="3429000"/>
            <a:ext cx="5400675" cy="3019425"/>
          </a:xfrm>
          <a:prstGeom prst="rect">
            <a:avLst/>
          </a:prstGeom>
        </p:spPr>
      </p:pic>
      <p:pic>
        <p:nvPicPr>
          <p:cNvPr id="100" name="图片 99"/>
          <p:cNvPicPr/>
          <p:nvPr>
            <p:custDataLst>
              <p:tags r:id="rId5"/>
            </p:custDataLst>
          </p:nvPr>
        </p:nvPicPr>
        <p:blipFill>
          <a:blip r:embed="rId6"/>
          <a:stretch>
            <a:fillRect/>
          </a:stretch>
        </p:blipFill>
        <p:spPr>
          <a:xfrm>
            <a:off x="6822758" y="3182938"/>
            <a:ext cx="3324225" cy="3114675"/>
          </a:xfrm>
          <a:prstGeom prst="rect">
            <a:avLst/>
          </a:prstGeom>
          <a:noFill/>
          <a:ln w="9525">
            <a:noFill/>
          </a:ln>
        </p:spPr>
      </p:pic>
    </p:spTree>
    <p:custDataLst>
      <p:tags r:id="rId7"/>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8" name="矩形 7"/>
          <p:cNvSpPr/>
          <p:nvPr userDrawn="1"/>
        </p:nvSpPr>
        <p:spPr>
          <a:xfrm>
            <a:off x="-340225" y="-189974"/>
            <a:ext cx="12867546" cy="723799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5065"/>
              <a:t>三、</a:t>
            </a:r>
            <a:r>
              <a:rPr lang="zh-CN" sz="5065" b="1" dirty="0">
                <a:solidFill>
                  <a:schemeClr val="bg1"/>
                </a:solidFill>
                <a:latin typeface="微软雅黑" panose="020B0503020204020204" pitchFamily="34" charset="-122"/>
                <a:ea typeface="微软雅黑" panose="020B0503020204020204" pitchFamily="34" charset="-122"/>
                <a:cs typeface="+mn-ea"/>
                <a:sym typeface="+mn-lt"/>
              </a:rPr>
              <a:t>项目实操及计算参数设置的易错点</a:t>
            </a:r>
            <a:r>
              <a:rPr lang="en-US" altLang="zh-CN" sz="5065"/>
              <a:t> </a:t>
            </a:r>
            <a:endParaRPr lang="zh-CN" altLang="en-US" sz="5065"/>
          </a:p>
        </p:txBody>
      </p:sp>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4"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北京盈建科软件股份有限公司</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3393440"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三、计算参数的设置</a:t>
            </a:r>
            <a:endParaRPr lang="zh-CN"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4374515" y="212725"/>
            <a:ext cx="7092950"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动力弹塑性分析详解</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pic>
        <p:nvPicPr>
          <p:cNvPr id="2" name="图片 1"/>
          <p:cNvPicPr>
            <a:picLocks noChangeAspect="1"/>
          </p:cNvPicPr>
          <p:nvPr>
            <p:custDataLst>
              <p:tags r:id="rId1"/>
            </p:custDataLst>
          </p:nvPr>
        </p:nvPicPr>
        <p:blipFill>
          <a:blip r:embed="rId2"/>
          <a:stretch>
            <a:fillRect/>
          </a:stretch>
        </p:blipFill>
        <p:spPr>
          <a:xfrm>
            <a:off x="1337945" y="739140"/>
            <a:ext cx="4272280" cy="3033395"/>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5610225" y="739140"/>
            <a:ext cx="4272280" cy="3033395"/>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1337945" y="3768725"/>
            <a:ext cx="4271645" cy="3033395"/>
          </a:xfrm>
          <a:prstGeom prst="rect">
            <a:avLst/>
          </a:prstGeom>
        </p:spPr>
      </p:pic>
      <p:pic>
        <p:nvPicPr>
          <p:cNvPr id="8" name="图片 7"/>
          <p:cNvPicPr>
            <a:picLocks noChangeAspect="1"/>
          </p:cNvPicPr>
          <p:nvPr>
            <p:custDataLst>
              <p:tags r:id="rId7"/>
            </p:custDataLst>
          </p:nvPr>
        </p:nvPicPr>
        <p:blipFill>
          <a:blip r:embed="rId8"/>
          <a:stretch>
            <a:fillRect/>
          </a:stretch>
        </p:blipFill>
        <p:spPr>
          <a:xfrm>
            <a:off x="5610225" y="3768725"/>
            <a:ext cx="4272915" cy="3033395"/>
          </a:xfrm>
          <a:prstGeom prst="rect">
            <a:avLst/>
          </a:prstGeom>
        </p:spPr>
      </p:pic>
    </p:spTree>
    <p:custDataLst>
      <p:tags r:id="rId9"/>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8" name="矩形 7"/>
          <p:cNvSpPr/>
          <p:nvPr userDrawn="1"/>
        </p:nvSpPr>
        <p:spPr>
          <a:xfrm>
            <a:off x="-340225" y="-189974"/>
            <a:ext cx="12867546" cy="723799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5065"/>
              <a:t>四、</a:t>
            </a:r>
            <a:r>
              <a:rPr lang="zh-CN" sz="5065" b="1" dirty="0">
                <a:solidFill>
                  <a:schemeClr val="bg1"/>
                </a:solidFill>
                <a:latin typeface="微软雅黑" panose="020B0503020204020204" pitchFamily="34" charset="-122"/>
                <a:ea typeface="微软雅黑" panose="020B0503020204020204" pitchFamily="34" charset="-122"/>
                <a:cs typeface="+mn-ea"/>
                <a:sym typeface="+mn-lt"/>
              </a:rPr>
              <a:t>弹塑性结果的查看</a:t>
            </a:r>
            <a:r>
              <a:rPr lang="en-US" altLang="zh-CN" sz="5065"/>
              <a:t> </a:t>
            </a:r>
            <a:endParaRPr lang="zh-CN" altLang="en-US" sz="5065"/>
          </a:p>
        </p:txBody>
      </p:sp>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4"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北京盈建科软件股份有限公司</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05691" y="79256"/>
            <a:ext cx="2134637" cy="675640"/>
          </a:xfrm>
          <a:prstGeom prst="rect">
            <a:avLst/>
          </a:prstGeom>
        </p:spPr>
        <p:txBody>
          <a:bodyPr wrap="square">
            <a:spAutoFit/>
          </a:bodyPr>
          <a:lstStyle/>
          <a:p>
            <a:pPr algn="ctr"/>
            <a:r>
              <a:rPr lang="zh-CN" sz="38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内容概括</a:t>
            </a:r>
            <a:endParaRPr lang="zh-CN" sz="38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3048229" y="212807"/>
            <a:ext cx="8419530" cy="411493"/>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动力弹塑性分析详解</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2" name="圆角矩形 1"/>
          <p:cNvSpPr/>
          <p:nvPr/>
        </p:nvSpPr>
        <p:spPr>
          <a:xfrm>
            <a:off x="815903" y="1801730"/>
            <a:ext cx="717575" cy="717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5" b="1" dirty="0">
                <a:latin typeface="微软雅黑" panose="020B0503020204020204" pitchFamily="34" charset="-122"/>
                <a:ea typeface="微软雅黑" panose="020B0503020204020204" pitchFamily="34" charset="-122"/>
              </a:rPr>
              <a:t>1</a:t>
            </a:r>
            <a:endParaRPr lang="en-US" altLang="zh-CN" sz="2535" b="1" dirty="0">
              <a:latin typeface="微软雅黑" panose="020B0503020204020204" pitchFamily="34" charset="-122"/>
              <a:ea typeface="微软雅黑" panose="020B0503020204020204" pitchFamily="34" charset="-122"/>
            </a:endParaRPr>
          </a:p>
        </p:txBody>
      </p:sp>
      <p:sp>
        <p:nvSpPr>
          <p:cNvPr id="5" name="圆角矩形 4"/>
          <p:cNvSpPr/>
          <p:nvPr/>
        </p:nvSpPr>
        <p:spPr>
          <a:xfrm>
            <a:off x="815903" y="2816867"/>
            <a:ext cx="717575" cy="71757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5" b="1" dirty="0">
                <a:latin typeface="微软雅黑" panose="020B0503020204020204" pitchFamily="34" charset="-122"/>
                <a:ea typeface="微软雅黑" panose="020B0503020204020204" pitchFamily="34" charset="-122"/>
              </a:rPr>
              <a:t>3</a:t>
            </a:r>
            <a:endParaRPr lang="en-US" altLang="zh-CN" sz="2535" b="1" dirty="0">
              <a:latin typeface="微软雅黑" panose="020B0503020204020204" pitchFamily="34" charset="-122"/>
              <a:ea typeface="微软雅黑" panose="020B0503020204020204" pitchFamily="34" charset="-122"/>
            </a:endParaRPr>
          </a:p>
        </p:txBody>
      </p:sp>
      <p:sp>
        <p:nvSpPr>
          <p:cNvPr id="37" name="圆角矩形 36"/>
          <p:cNvSpPr/>
          <p:nvPr/>
        </p:nvSpPr>
        <p:spPr>
          <a:xfrm>
            <a:off x="6531755" y="1801730"/>
            <a:ext cx="717575" cy="717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5" b="1" dirty="0">
                <a:latin typeface="微软雅黑" panose="020B0503020204020204" pitchFamily="34" charset="-122"/>
                <a:ea typeface="微软雅黑" panose="020B0503020204020204" pitchFamily="34" charset="-122"/>
              </a:rPr>
              <a:t>2</a:t>
            </a:r>
            <a:endParaRPr lang="en-US" altLang="zh-CN" sz="2535" b="1" dirty="0">
              <a:latin typeface="微软雅黑" panose="020B0503020204020204" pitchFamily="34" charset="-122"/>
              <a:ea typeface="微软雅黑" panose="020B0503020204020204" pitchFamily="34" charset="-122"/>
            </a:endParaRPr>
          </a:p>
        </p:txBody>
      </p:sp>
      <p:sp>
        <p:nvSpPr>
          <p:cNvPr id="39" name="圆角矩形 38"/>
          <p:cNvSpPr/>
          <p:nvPr/>
        </p:nvSpPr>
        <p:spPr>
          <a:xfrm>
            <a:off x="6531755" y="2816867"/>
            <a:ext cx="717575" cy="71757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5" b="1" dirty="0">
                <a:latin typeface="微软雅黑" panose="020B0503020204020204" pitchFamily="34" charset="-122"/>
                <a:ea typeface="微软雅黑" panose="020B0503020204020204" pitchFamily="34" charset="-122"/>
              </a:rPr>
              <a:t>4</a:t>
            </a:r>
            <a:endParaRPr lang="en-US" altLang="zh-CN" sz="2535" b="1" dirty="0">
              <a:latin typeface="微软雅黑" panose="020B0503020204020204" pitchFamily="34" charset="-122"/>
              <a:ea typeface="微软雅黑" panose="020B0503020204020204" pitchFamily="34" charset="-122"/>
            </a:endParaRPr>
          </a:p>
        </p:txBody>
      </p:sp>
      <p:sp>
        <p:nvSpPr>
          <p:cNvPr id="41" name="圆角矩形 40"/>
          <p:cNvSpPr/>
          <p:nvPr/>
        </p:nvSpPr>
        <p:spPr>
          <a:xfrm>
            <a:off x="1627783" y="1801730"/>
            <a:ext cx="4122726" cy="7175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2400" b="1" dirty="0">
                <a:solidFill>
                  <a:schemeClr val="tx1"/>
                </a:solidFill>
                <a:latin typeface="微软雅黑" panose="020B0503020204020204" pitchFamily="34" charset="-122"/>
                <a:ea typeface="微软雅黑" panose="020B0503020204020204" pitchFamily="34" charset="-122"/>
                <a:cs typeface="+mn-ea"/>
                <a:sym typeface="+mn-lt"/>
              </a:rPr>
              <a:t>YJK-EP</a:t>
            </a:r>
            <a:r>
              <a:rPr lang="zh-CN" altLang="en-US" sz="2400" b="1" dirty="0">
                <a:solidFill>
                  <a:schemeClr val="tx1"/>
                </a:solidFill>
                <a:latin typeface="微软雅黑" panose="020B0503020204020204" pitchFamily="34" charset="-122"/>
                <a:ea typeface="微软雅黑" panose="020B0503020204020204" pitchFamily="34" charset="-122"/>
                <a:cs typeface="+mn-ea"/>
                <a:sym typeface="+mn-lt"/>
              </a:rPr>
              <a:t>软件介绍</a:t>
            </a:r>
            <a:endParaRPr lang="zh-CN" altLang="en-US" sz="24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42" name="圆角矩形 41"/>
          <p:cNvSpPr/>
          <p:nvPr/>
        </p:nvSpPr>
        <p:spPr>
          <a:xfrm>
            <a:off x="7343634" y="1801730"/>
            <a:ext cx="4122726" cy="7175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535" b="1" dirty="0">
                <a:solidFill>
                  <a:schemeClr val="tx1"/>
                </a:solidFill>
                <a:latin typeface="微软雅黑" panose="020B0503020204020204" pitchFamily="34" charset="-122"/>
                <a:ea typeface="微软雅黑" panose="020B0503020204020204" pitchFamily="34" charset="-122"/>
                <a:cs typeface="+mn-ea"/>
                <a:sym typeface="+mn-lt"/>
              </a:rPr>
              <a:t>技术原理</a:t>
            </a:r>
            <a:endParaRPr lang="en-US" altLang="zh-CN" sz="2535"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43" name="圆角矩形 42"/>
          <p:cNvSpPr/>
          <p:nvPr/>
        </p:nvSpPr>
        <p:spPr>
          <a:xfrm>
            <a:off x="1627783" y="2806204"/>
            <a:ext cx="4122726" cy="7175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535" b="1" dirty="0">
                <a:solidFill>
                  <a:schemeClr val="tx1"/>
                </a:solidFill>
                <a:latin typeface="微软雅黑" panose="020B0503020204020204" pitchFamily="34" charset="-122"/>
                <a:ea typeface="微软雅黑" panose="020B0503020204020204" pitchFamily="34" charset="-122"/>
                <a:cs typeface="+mn-ea"/>
                <a:sym typeface="+mn-lt"/>
              </a:rPr>
              <a:t>项目实操及计算参数的设置</a:t>
            </a:r>
            <a:endParaRPr lang="zh-CN" sz="2535"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44" name="圆角矩形 43"/>
          <p:cNvSpPr/>
          <p:nvPr/>
        </p:nvSpPr>
        <p:spPr>
          <a:xfrm>
            <a:off x="7344975" y="2800842"/>
            <a:ext cx="4122726" cy="7175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535" b="1" dirty="0">
                <a:solidFill>
                  <a:schemeClr val="tx1"/>
                </a:solidFill>
                <a:latin typeface="微软雅黑" panose="020B0503020204020204" pitchFamily="34" charset="-122"/>
                <a:ea typeface="微软雅黑" panose="020B0503020204020204" pitchFamily="34" charset="-122"/>
                <a:cs typeface="+mn-ea"/>
                <a:sym typeface="+mn-ea"/>
              </a:rPr>
              <a:t>弹塑性结果的查看</a:t>
            </a:r>
            <a:endParaRPr lang="zh-CN" altLang="en-US" sz="2535" b="1" dirty="0">
              <a:solidFill>
                <a:schemeClr val="tx1"/>
              </a:solidFill>
              <a:latin typeface="微软雅黑" panose="020B0503020204020204" pitchFamily="34" charset="-122"/>
              <a:ea typeface="微软雅黑" panose="020B0503020204020204" pitchFamily="34" charset="-122"/>
              <a:cs typeface="+mn-ea"/>
              <a:sym typeface="+mn-ea"/>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4149090"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四、弹塑性结果的查看</a:t>
            </a:r>
            <a:endParaRPr lang="zh-CN"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4834255" y="212725"/>
            <a:ext cx="6633210"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动力弹塑性分析详解</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4" name="文本框 3"/>
          <p:cNvSpPr txBox="1"/>
          <p:nvPr>
            <p:custDataLst>
              <p:tags r:id="rId1"/>
            </p:custDataLst>
          </p:nvPr>
        </p:nvSpPr>
        <p:spPr>
          <a:xfrm>
            <a:off x="854710" y="821690"/>
            <a:ext cx="10612755" cy="3322955"/>
          </a:xfrm>
          <a:prstGeom prst="rect">
            <a:avLst/>
          </a:prstGeom>
          <a:noFill/>
        </p:spPr>
        <p:txBody>
          <a:bodyPr wrap="square" rtlCol="0">
            <a:spAutoFit/>
          </a:bodyPr>
          <a:p>
            <a:pPr algn="l" fontAlgn="auto">
              <a:lnSpc>
                <a:spcPct val="150000"/>
              </a:lnSpc>
            </a:pPr>
            <a:r>
              <a:rPr lang="en-US" altLang="zh-CN" sz="2000" b="1"/>
              <a:t>1</a:t>
            </a:r>
            <a:r>
              <a:rPr lang="zh-CN" altLang="en-US" sz="2000" b="1"/>
              <a:t>、</a:t>
            </a:r>
            <a:r>
              <a:rPr lang="zh-CN" sz="2000" b="1"/>
              <a:t>结构变形</a:t>
            </a:r>
            <a:endParaRPr lang="zh-CN" sz="2000" b="1"/>
          </a:p>
          <a:p>
            <a:pPr algn="l" fontAlgn="auto">
              <a:lnSpc>
                <a:spcPct val="150000"/>
              </a:lnSpc>
            </a:pPr>
            <a:r>
              <a:rPr lang="zh-CN" sz="2000"/>
              <a:t> </a:t>
            </a:r>
            <a:r>
              <a:rPr lang="en-US" altLang="zh-CN" sz="2000"/>
              <a:t>    </a:t>
            </a:r>
            <a:r>
              <a:rPr lang="zh-CN" altLang="en-US" sz="2000"/>
              <a:t>通过层间位移角曲线查看结构的薄弱位置；</a:t>
            </a:r>
            <a:endParaRPr lang="zh-CN" altLang="en-US" sz="2000"/>
          </a:p>
          <a:p>
            <a:pPr algn="l" fontAlgn="auto">
              <a:lnSpc>
                <a:spcPct val="150000"/>
              </a:lnSpc>
            </a:pPr>
            <a:r>
              <a:rPr lang="en-US" altLang="zh-CN" sz="2000" b="1"/>
              <a:t>2</a:t>
            </a:r>
            <a:r>
              <a:rPr lang="zh-CN" altLang="en-US" sz="2000" b="1"/>
              <a:t>、构件损伤程度</a:t>
            </a:r>
            <a:endParaRPr lang="zh-CN" altLang="en-US" sz="2000" b="1"/>
          </a:p>
          <a:p>
            <a:pPr algn="l" fontAlgn="auto">
              <a:lnSpc>
                <a:spcPct val="150000"/>
              </a:lnSpc>
            </a:pPr>
            <a:r>
              <a:rPr lang="zh-CN" altLang="en-US" sz="2000" b="1"/>
              <a:t> </a:t>
            </a:r>
            <a:r>
              <a:rPr lang="en-US" altLang="zh-CN" sz="2000" b="1"/>
              <a:t>   </a:t>
            </a:r>
            <a:r>
              <a:rPr lang="zh-CN" altLang="en-US" sz="2000"/>
              <a:t> 混凝土-受压  钢筋-受拉</a:t>
            </a:r>
            <a:endParaRPr lang="zh-CN" altLang="en-US" sz="2000" b="1"/>
          </a:p>
          <a:p>
            <a:pPr algn="l" fontAlgn="auto">
              <a:lnSpc>
                <a:spcPct val="150000"/>
              </a:lnSpc>
            </a:pPr>
            <a:r>
              <a:rPr lang="zh-CN" altLang="en-US" sz="2000" b="1"/>
              <a:t>3、承载力校核</a:t>
            </a:r>
            <a:endParaRPr lang="zh-CN" altLang="en-US" sz="2000" b="1"/>
          </a:p>
          <a:p>
            <a:pPr algn="l" fontAlgn="auto">
              <a:lnSpc>
                <a:spcPct val="150000"/>
              </a:lnSpc>
            </a:pPr>
            <a:r>
              <a:rPr lang="en-US" altLang="zh-CN" sz="2000"/>
              <a:t>     </a:t>
            </a:r>
            <a:endParaRPr lang="zh-CN" altLang="en-US" sz="2000"/>
          </a:p>
          <a:p>
            <a:pPr algn="l" fontAlgn="auto">
              <a:lnSpc>
                <a:spcPct val="150000"/>
              </a:lnSpc>
            </a:pPr>
            <a:endParaRPr lang="zh-CN" altLang="en-US" sz="2000"/>
          </a:p>
        </p:txBody>
      </p:sp>
      <p:pic>
        <p:nvPicPr>
          <p:cNvPr id="3" name="图片 2"/>
          <p:cNvPicPr>
            <a:picLocks noChangeAspect="1"/>
          </p:cNvPicPr>
          <p:nvPr>
            <p:custDataLst>
              <p:tags r:id="rId2"/>
            </p:custDataLst>
          </p:nvPr>
        </p:nvPicPr>
        <p:blipFill>
          <a:blip r:embed="rId3"/>
          <a:stretch>
            <a:fillRect/>
          </a:stretch>
        </p:blipFill>
        <p:spPr>
          <a:xfrm>
            <a:off x="2853055" y="2778125"/>
            <a:ext cx="8801100" cy="1019810"/>
          </a:xfrm>
          <a:prstGeom prst="rect">
            <a:avLst/>
          </a:prstGeom>
        </p:spPr>
      </p:pic>
      <p:pic>
        <p:nvPicPr>
          <p:cNvPr id="5" name="图片 4"/>
          <p:cNvPicPr>
            <a:picLocks noChangeAspect="1"/>
          </p:cNvPicPr>
          <p:nvPr>
            <p:custDataLst>
              <p:tags r:id="rId4"/>
            </p:custDataLst>
          </p:nvPr>
        </p:nvPicPr>
        <p:blipFill>
          <a:blip r:embed="rId5"/>
          <a:stretch>
            <a:fillRect/>
          </a:stretch>
        </p:blipFill>
        <p:spPr>
          <a:xfrm>
            <a:off x="2853055" y="3833495"/>
            <a:ext cx="8627745" cy="3024505"/>
          </a:xfrm>
          <a:prstGeom prst="rect">
            <a:avLst/>
          </a:prstGeom>
        </p:spPr>
      </p:pic>
      <p:pic>
        <p:nvPicPr>
          <p:cNvPr id="10" name="图片 9"/>
          <p:cNvPicPr>
            <a:picLocks noChangeAspect="1"/>
          </p:cNvPicPr>
          <p:nvPr>
            <p:custDataLst>
              <p:tags r:id="rId6"/>
            </p:custDataLst>
          </p:nvPr>
        </p:nvPicPr>
        <p:blipFill>
          <a:blip r:embed="rId7"/>
          <a:stretch>
            <a:fillRect/>
          </a:stretch>
        </p:blipFill>
        <p:spPr>
          <a:xfrm>
            <a:off x="4834255" y="1941195"/>
            <a:ext cx="5415280" cy="836930"/>
          </a:xfrm>
          <a:prstGeom prst="rect">
            <a:avLst/>
          </a:prstGeom>
        </p:spPr>
      </p:pic>
    </p:spTree>
    <p:custDataLst>
      <p:tags r:id="rId8"/>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4149090"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四、弹塑性结果的查看</a:t>
            </a:r>
            <a:endParaRPr lang="zh-CN"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4834255" y="212725"/>
            <a:ext cx="6633210"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动力弹塑性分析详解</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4" name="文本框 3"/>
          <p:cNvSpPr txBox="1"/>
          <p:nvPr>
            <p:custDataLst>
              <p:tags r:id="rId1"/>
            </p:custDataLst>
          </p:nvPr>
        </p:nvSpPr>
        <p:spPr>
          <a:xfrm>
            <a:off x="854710" y="821690"/>
            <a:ext cx="10612755" cy="4246245"/>
          </a:xfrm>
          <a:prstGeom prst="rect">
            <a:avLst/>
          </a:prstGeom>
          <a:noFill/>
        </p:spPr>
        <p:txBody>
          <a:bodyPr wrap="square" rtlCol="0">
            <a:spAutoFit/>
          </a:bodyPr>
          <a:p>
            <a:pPr algn="l" fontAlgn="auto">
              <a:lnSpc>
                <a:spcPct val="150000"/>
              </a:lnSpc>
            </a:pPr>
            <a:r>
              <a:rPr lang="zh-CN" altLang="en-US" sz="2000" b="1"/>
              <a:t>对比：</a:t>
            </a:r>
            <a:endParaRPr lang="zh-CN" altLang="en-US" sz="2000" b="1"/>
          </a:p>
          <a:p>
            <a:pPr algn="l" fontAlgn="auto">
              <a:lnSpc>
                <a:spcPct val="150000"/>
              </a:lnSpc>
            </a:pPr>
            <a:r>
              <a:rPr lang="en-US" altLang="zh-CN" sz="2000" b="1"/>
              <a:t>1</a:t>
            </a:r>
            <a:r>
              <a:rPr lang="zh-CN" altLang="en-US" sz="2000" b="1"/>
              <a:t>、</a:t>
            </a:r>
            <a:r>
              <a:rPr lang="zh-CN" sz="2000" b="1"/>
              <a:t>基底剪力</a:t>
            </a:r>
            <a:r>
              <a:rPr lang="zh-CN" sz="2000"/>
              <a:t> </a:t>
            </a:r>
            <a:r>
              <a:rPr lang="en-US" altLang="zh-CN" sz="2000"/>
              <a:t> </a:t>
            </a:r>
            <a:endParaRPr lang="en-US" altLang="zh-CN" sz="2000"/>
          </a:p>
          <a:p>
            <a:pPr algn="l" fontAlgn="auto">
              <a:lnSpc>
                <a:spcPct val="150000"/>
              </a:lnSpc>
            </a:pPr>
            <a:endParaRPr lang="en-US" altLang="zh-CN" sz="2000"/>
          </a:p>
          <a:p>
            <a:pPr algn="l" fontAlgn="auto">
              <a:lnSpc>
                <a:spcPct val="150000"/>
              </a:lnSpc>
            </a:pPr>
            <a:endParaRPr lang="en-US" altLang="zh-CN" sz="2000"/>
          </a:p>
          <a:p>
            <a:pPr algn="l" fontAlgn="auto">
              <a:lnSpc>
                <a:spcPct val="150000"/>
              </a:lnSpc>
            </a:pPr>
            <a:endParaRPr lang="en-US" altLang="zh-CN" sz="2000"/>
          </a:p>
          <a:p>
            <a:pPr algn="l" fontAlgn="auto">
              <a:lnSpc>
                <a:spcPct val="150000"/>
              </a:lnSpc>
            </a:pPr>
            <a:r>
              <a:rPr lang="en-US" altLang="zh-CN" sz="2000"/>
              <a:t>   </a:t>
            </a:r>
            <a:endParaRPr lang="zh-CN" altLang="en-US" sz="2000"/>
          </a:p>
          <a:p>
            <a:pPr algn="l" fontAlgn="auto">
              <a:lnSpc>
                <a:spcPct val="150000"/>
              </a:lnSpc>
            </a:pPr>
            <a:r>
              <a:rPr lang="en-US" altLang="zh-CN" sz="2000" b="1"/>
              <a:t>2</a:t>
            </a:r>
            <a:r>
              <a:rPr lang="zh-CN" altLang="en-US" sz="2000" b="1"/>
              <a:t>、顶点位移</a:t>
            </a:r>
            <a:endParaRPr lang="zh-CN" altLang="en-US" sz="2000" b="1"/>
          </a:p>
          <a:p>
            <a:pPr algn="l" fontAlgn="auto">
              <a:lnSpc>
                <a:spcPct val="150000"/>
              </a:lnSpc>
            </a:pPr>
            <a:r>
              <a:rPr lang="zh-CN" altLang="en-US" sz="2000" b="1"/>
              <a:t> </a:t>
            </a:r>
            <a:r>
              <a:rPr lang="en-US" altLang="zh-CN" sz="2000" b="1"/>
              <a:t>   </a:t>
            </a:r>
            <a:r>
              <a:rPr lang="zh-CN" altLang="en-US" sz="2000"/>
              <a:t> </a:t>
            </a:r>
            <a:r>
              <a:rPr lang="en-US" altLang="zh-CN" sz="2000"/>
              <a:t>     </a:t>
            </a:r>
            <a:endParaRPr lang="zh-CN" altLang="en-US" sz="2000"/>
          </a:p>
          <a:p>
            <a:pPr algn="l" fontAlgn="auto">
              <a:lnSpc>
                <a:spcPct val="150000"/>
              </a:lnSpc>
            </a:pPr>
            <a:endParaRPr lang="zh-CN" altLang="en-US" sz="2000"/>
          </a:p>
        </p:txBody>
      </p:sp>
      <p:pic>
        <p:nvPicPr>
          <p:cNvPr id="2" name="图片 1"/>
          <p:cNvPicPr>
            <a:picLocks noChangeAspect="1"/>
          </p:cNvPicPr>
          <p:nvPr>
            <p:custDataLst>
              <p:tags r:id="rId2"/>
            </p:custDataLst>
          </p:nvPr>
        </p:nvPicPr>
        <p:blipFill>
          <a:blip r:embed="rId3"/>
          <a:stretch>
            <a:fillRect/>
          </a:stretch>
        </p:blipFill>
        <p:spPr>
          <a:xfrm>
            <a:off x="3445510" y="724535"/>
            <a:ext cx="6560185" cy="305562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3522980" y="3824605"/>
            <a:ext cx="6560820" cy="2907665"/>
          </a:xfrm>
          <a:prstGeom prst="rect">
            <a:avLst/>
          </a:prstGeom>
        </p:spPr>
      </p:pic>
    </p:spTree>
    <p:custDataLst>
      <p:tags r:id="rId6"/>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4149090"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四、弹塑性结果的查看</a:t>
            </a:r>
            <a:endParaRPr lang="zh-CN"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4834255" y="212725"/>
            <a:ext cx="6633210"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动力弹塑性分析详解</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4" name="文本框 3"/>
          <p:cNvSpPr txBox="1"/>
          <p:nvPr>
            <p:custDataLst>
              <p:tags r:id="rId1"/>
            </p:custDataLst>
          </p:nvPr>
        </p:nvSpPr>
        <p:spPr>
          <a:xfrm>
            <a:off x="854710" y="821690"/>
            <a:ext cx="10612755" cy="1938020"/>
          </a:xfrm>
          <a:prstGeom prst="rect">
            <a:avLst/>
          </a:prstGeom>
          <a:noFill/>
        </p:spPr>
        <p:txBody>
          <a:bodyPr wrap="square" rtlCol="0">
            <a:spAutoFit/>
          </a:bodyPr>
          <a:p>
            <a:pPr algn="l" fontAlgn="auto">
              <a:lnSpc>
                <a:spcPct val="150000"/>
              </a:lnSpc>
            </a:pPr>
            <a:r>
              <a:rPr lang="zh-CN" altLang="en-US" sz="2000" b="1"/>
              <a:t>疑问：</a:t>
            </a:r>
            <a:endParaRPr lang="zh-CN" altLang="en-US" sz="2000" b="1"/>
          </a:p>
          <a:p>
            <a:pPr algn="l" fontAlgn="auto">
              <a:lnSpc>
                <a:spcPct val="150000"/>
              </a:lnSpc>
            </a:pPr>
            <a:r>
              <a:rPr lang="en-US" altLang="zh-CN" sz="2000" b="1"/>
              <a:t>1.</a:t>
            </a:r>
            <a:r>
              <a:rPr lang="zh-CN" sz="2000" b="1"/>
              <a:t>为何弹塑性位移小于弹性位移？</a:t>
            </a:r>
            <a:r>
              <a:rPr lang="en-US" altLang="zh-CN" sz="2000"/>
              <a:t>   </a:t>
            </a:r>
            <a:endParaRPr lang="zh-CN" altLang="en-US" sz="2000"/>
          </a:p>
          <a:p>
            <a:pPr algn="l" fontAlgn="auto">
              <a:lnSpc>
                <a:spcPct val="150000"/>
              </a:lnSpc>
            </a:pPr>
            <a:r>
              <a:rPr lang="en-US" altLang="zh-CN" sz="2000" b="1">
                <a:sym typeface="+mn-ea"/>
              </a:rPr>
              <a:t>2.</a:t>
            </a:r>
            <a:r>
              <a:rPr lang="zh-CN" sz="2000" b="1">
                <a:sym typeface="+mn-ea"/>
              </a:rPr>
              <a:t>为何弹塑性楼层剪力大于弹性楼层剪力？</a:t>
            </a:r>
            <a:r>
              <a:rPr lang="zh-CN" altLang="en-US" sz="2000" b="1"/>
              <a:t> </a:t>
            </a:r>
            <a:r>
              <a:rPr lang="en-US" altLang="zh-CN" sz="2000" b="1"/>
              <a:t>   </a:t>
            </a:r>
            <a:r>
              <a:rPr lang="zh-CN" altLang="en-US" sz="2000"/>
              <a:t> </a:t>
            </a:r>
            <a:r>
              <a:rPr lang="en-US" altLang="zh-CN" sz="2000"/>
              <a:t>     </a:t>
            </a:r>
            <a:endParaRPr lang="zh-CN" altLang="en-US" sz="2000"/>
          </a:p>
          <a:p>
            <a:pPr algn="l" fontAlgn="auto">
              <a:lnSpc>
                <a:spcPct val="150000"/>
              </a:lnSpc>
            </a:pPr>
            <a:endParaRPr lang="zh-CN" altLang="en-US" sz="2000"/>
          </a:p>
        </p:txBody>
      </p:sp>
      <p:pic>
        <p:nvPicPr>
          <p:cNvPr id="3" name="图片 2"/>
          <p:cNvPicPr>
            <a:picLocks noChangeAspect="1"/>
          </p:cNvPicPr>
          <p:nvPr>
            <p:custDataLst>
              <p:tags r:id="rId2"/>
            </p:custDataLst>
          </p:nvPr>
        </p:nvPicPr>
        <p:blipFill>
          <a:blip r:embed="rId3"/>
          <a:stretch>
            <a:fillRect/>
          </a:stretch>
        </p:blipFill>
        <p:spPr>
          <a:xfrm>
            <a:off x="5692775" y="821690"/>
            <a:ext cx="5969000" cy="1385570"/>
          </a:xfrm>
          <a:prstGeom prst="rect">
            <a:avLst/>
          </a:prstGeom>
        </p:spPr>
      </p:pic>
      <p:pic>
        <p:nvPicPr>
          <p:cNvPr id="5" name="图片 4"/>
          <p:cNvPicPr>
            <a:picLocks noChangeAspect="1"/>
          </p:cNvPicPr>
          <p:nvPr>
            <p:custDataLst>
              <p:tags r:id="rId4"/>
            </p:custDataLst>
          </p:nvPr>
        </p:nvPicPr>
        <p:blipFill>
          <a:blip r:embed="rId5"/>
          <a:stretch>
            <a:fillRect/>
          </a:stretch>
        </p:blipFill>
        <p:spPr>
          <a:xfrm>
            <a:off x="1137285" y="2598420"/>
            <a:ext cx="4352925" cy="1085850"/>
          </a:xfrm>
          <a:prstGeom prst="rect">
            <a:avLst/>
          </a:prstGeom>
        </p:spPr>
      </p:pic>
      <p:pic>
        <p:nvPicPr>
          <p:cNvPr id="7" name="图片 6"/>
          <p:cNvPicPr>
            <a:picLocks noChangeAspect="1"/>
          </p:cNvPicPr>
          <p:nvPr>
            <p:custDataLst>
              <p:tags r:id="rId6"/>
            </p:custDataLst>
          </p:nvPr>
        </p:nvPicPr>
        <p:blipFill>
          <a:blip r:embed="rId7"/>
          <a:stretch>
            <a:fillRect/>
          </a:stretch>
        </p:blipFill>
        <p:spPr>
          <a:xfrm>
            <a:off x="975360" y="4011295"/>
            <a:ext cx="4514850" cy="1762125"/>
          </a:xfrm>
          <a:prstGeom prst="rect">
            <a:avLst/>
          </a:prstGeom>
        </p:spPr>
      </p:pic>
      <p:pic>
        <p:nvPicPr>
          <p:cNvPr id="8" name="图片 7"/>
          <p:cNvPicPr>
            <a:picLocks noChangeAspect="1"/>
          </p:cNvPicPr>
          <p:nvPr>
            <p:custDataLst>
              <p:tags r:id="rId8"/>
            </p:custDataLst>
          </p:nvPr>
        </p:nvPicPr>
        <p:blipFill>
          <a:blip r:embed="rId9"/>
          <a:stretch>
            <a:fillRect/>
          </a:stretch>
        </p:blipFill>
        <p:spPr>
          <a:xfrm>
            <a:off x="6174740" y="2759710"/>
            <a:ext cx="4495800" cy="1228725"/>
          </a:xfrm>
          <a:prstGeom prst="rect">
            <a:avLst/>
          </a:prstGeom>
        </p:spPr>
      </p:pic>
      <p:pic>
        <p:nvPicPr>
          <p:cNvPr id="10" name="图片 9"/>
          <p:cNvPicPr>
            <a:picLocks noChangeAspect="1"/>
          </p:cNvPicPr>
          <p:nvPr>
            <p:custDataLst>
              <p:tags r:id="rId10"/>
            </p:custDataLst>
          </p:nvPr>
        </p:nvPicPr>
        <p:blipFill>
          <a:blip r:embed="rId11"/>
          <a:stretch>
            <a:fillRect/>
          </a:stretch>
        </p:blipFill>
        <p:spPr>
          <a:xfrm>
            <a:off x="6630670" y="4123055"/>
            <a:ext cx="4093210" cy="2498090"/>
          </a:xfrm>
          <a:prstGeom prst="rect">
            <a:avLst/>
          </a:prstGeom>
        </p:spPr>
      </p:pic>
    </p:spTree>
    <p:custDataLst>
      <p:tags r:id="rId12"/>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8" name="矩形 7"/>
          <p:cNvSpPr/>
          <p:nvPr userDrawn="1"/>
        </p:nvSpPr>
        <p:spPr>
          <a:xfrm>
            <a:off x="-340225" y="-189974"/>
            <a:ext cx="12867546" cy="723799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sz="6000">
                <a:solidFill>
                  <a:srgbClr val="9A0000"/>
                </a:solidFill>
              </a:rPr>
              <a:t>谢谢！</a:t>
            </a:r>
            <a:r>
              <a:rPr lang="en-US" altLang="zh-CN" sz="5065"/>
              <a:t> </a:t>
            </a:r>
            <a:endParaRPr lang="zh-CN" altLang="en-US" sz="5065"/>
          </a:p>
        </p:txBody>
      </p:sp>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4"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北京盈建科软件股份有限公司</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8" name="矩形 7"/>
          <p:cNvSpPr/>
          <p:nvPr userDrawn="1"/>
        </p:nvSpPr>
        <p:spPr>
          <a:xfrm>
            <a:off x="-340225" y="-189974"/>
            <a:ext cx="12867546" cy="723799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5065"/>
              <a:t>一、</a:t>
            </a:r>
            <a:r>
              <a:rPr lang="en-US" altLang="zh-CN" sz="5065" b="1" dirty="0">
                <a:solidFill>
                  <a:schemeClr val="bg1"/>
                </a:solidFill>
                <a:latin typeface="微软雅黑" panose="020B0503020204020204" pitchFamily="34" charset="-122"/>
                <a:ea typeface="微软雅黑" panose="020B0503020204020204" pitchFamily="34" charset="-122"/>
                <a:cs typeface="+mn-ea"/>
                <a:sym typeface="+mn-lt"/>
              </a:rPr>
              <a:t>YJK-EP</a:t>
            </a:r>
            <a:r>
              <a:rPr lang="zh-CN" altLang="en-US" sz="5065" b="1" dirty="0">
                <a:solidFill>
                  <a:schemeClr val="bg1"/>
                </a:solidFill>
                <a:latin typeface="微软雅黑" panose="020B0503020204020204" pitchFamily="34" charset="-122"/>
                <a:ea typeface="微软雅黑" panose="020B0503020204020204" pitchFamily="34" charset="-122"/>
                <a:cs typeface="+mn-ea"/>
                <a:sym typeface="+mn-lt"/>
              </a:rPr>
              <a:t>软件介绍</a:t>
            </a:r>
            <a:r>
              <a:rPr lang="en-US" altLang="zh-CN" sz="5065"/>
              <a:t> </a:t>
            </a:r>
            <a:endParaRPr lang="zh-CN" altLang="en-US" sz="5065"/>
          </a:p>
        </p:txBody>
      </p:sp>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4"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北京盈建科软件股份有限公司</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3823970"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一、</a:t>
            </a:r>
            <a:r>
              <a:rPr lang="en-US" altLang="zh-CN" sz="2800" b="1" dirty="0">
                <a:latin typeface="微软雅黑" panose="020B0503020204020204" pitchFamily="34" charset="-122"/>
                <a:ea typeface="微软雅黑" panose="020B0503020204020204" pitchFamily="34" charset="-122"/>
                <a:cs typeface="+mn-ea"/>
                <a:sym typeface="+mn-lt"/>
              </a:rPr>
              <a:t>YJK-EP</a:t>
            </a:r>
            <a:r>
              <a:rPr lang="zh-CN" altLang="en-US" sz="2800" b="1" dirty="0">
                <a:latin typeface="微软雅黑" panose="020B0503020204020204" pitchFamily="34" charset="-122"/>
                <a:ea typeface="微软雅黑" panose="020B0503020204020204" pitchFamily="34" charset="-122"/>
                <a:cs typeface="+mn-ea"/>
                <a:sym typeface="+mn-lt"/>
              </a:rPr>
              <a:t>软件介绍</a:t>
            </a:r>
            <a:endParaRPr lang="zh-CN" altLang="en-US"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4891405" y="212725"/>
            <a:ext cx="6576060"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动力弹塑性分析详解</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5" name="文本框 4"/>
          <p:cNvSpPr txBox="1"/>
          <p:nvPr>
            <p:custDataLst>
              <p:tags r:id="rId1"/>
            </p:custDataLst>
          </p:nvPr>
        </p:nvSpPr>
        <p:spPr>
          <a:xfrm>
            <a:off x="1174522" y="855325"/>
            <a:ext cx="5333319" cy="1938992"/>
          </a:xfrm>
          <a:prstGeom prst="rect">
            <a:avLst/>
          </a:prstGeom>
          <a:noFill/>
        </p:spPr>
        <p:txBody>
          <a:bodyPr wrap="none" rtlCol="0">
            <a:spAutoFit/>
          </a:bodyPr>
          <a:p>
            <a:r>
              <a:rPr kumimoji="1" lang="en-US" altLang="zh-CN" sz="6000" b="1" dirty="0" err="1" smtClean="0">
                <a:solidFill>
                  <a:srgbClr val="FF0000"/>
                </a:solidFill>
                <a:latin typeface="微软雅黑" panose="020B0503020204020204" pitchFamily="34" charset="-122"/>
                <a:ea typeface="微软雅黑" panose="020B0503020204020204" pitchFamily="34" charset="-122"/>
                <a:cs typeface="+mn-ea"/>
                <a:sym typeface="+mn-lt"/>
              </a:rPr>
              <a:t>E</a:t>
            </a:r>
            <a:r>
              <a:rPr kumimoji="1" lang="en-US" altLang="zh-CN" sz="6000" b="1" dirty="0" err="1"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lasto</a:t>
            </a:r>
            <a:r>
              <a:rPr kumimoji="1" lang="en-US" altLang="zh-CN" sz="60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kumimoji="1" lang="en-US" altLang="zh-CN" sz="6000" b="1" dirty="0" smtClean="0">
                <a:solidFill>
                  <a:srgbClr val="FF0000"/>
                </a:solidFill>
                <a:latin typeface="微软雅黑" panose="020B0503020204020204" pitchFamily="34" charset="-122"/>
                <a:ea typeface="微软雅黑" panose="020B0503020204020204" pitchFamily="34" charset="-122"/>
                <a:cs typeface="+mn-ea"/>
                <a:sym typeface="+mn-lt"/>
              </a:rPr>
              <a:t>P</a:t>
            </a:r>
            <a:r>
              <a:rPr kumimoji="1" lang="en-US" altLang="zh-CN" sz="60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lastic</a:t>
            </a:r>
            <a:endParaRPr kumimoji="1" lang="en-US" altLang="zh-CN" sz="60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r>
              <a:rPr kumimoji="1" lang="en-US" altLang="zh-CN" sz="6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analysis</a:t>
            </a:r>
            <a:endParaRPr kumimoji="1"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custDataLst>
              <p:tags r:id="rId2"/>
            </p:custDataLst>
          </p:nvPr>
        </p:nvSpPr>
        <p:spPr>
          <a:xfrm>
            <a:off x="4579620" y="2219960"/>
            <a:ext cx="4064000" cy="368300"/>
          </a:xfrm>
          <a:prstGeom prst="rect">
            <a:avLst/>
          </a:prstGeom>
          <a:noFill/>
        </p:spPr>
        <p:txBody>
          <a:bodyPr wrap="square" rtlCol="0">
            <a:spAutoFit/>
          </a:bodyPr>
          <a:p>
            <a:r>
              <a:rPr lang="zh-CN" altLang="en-US" b="1"/>
              <a:t>弹塑性分析</a:t>
            </a:r>
            <a:endParaRPr lang="zh-CN" altLang="en-US" b="1"/>
          </a:p>
        </p:txBody>
      </p:sp>
      <p:sp>
        <p:nvSpPr>
          <p:cNvPr id="7" name="文本框 6"/>
          <p:cNvSpPr txBox="1"/>
          <p:nvPr>
            <p:custDataLst>
              <p:tags r:id="rId3"/>
            </p:custDataLst>
          </p:nvPr>
        </p:nvSpPr>
        <p:spPr>
          <a:xfrm>
            <a:off x="448310" y="3025140"/>
            <a:ext cx="6482715" cy="3422015"/>
          </a:xfrm>
          <a:prstGeom prst="rect">
            <a:avLst/>
          </a:prstGeom>
          <a:noFill/>
        </p:spPr>
        <p:txBody>
          <a:bodyPr wrap="square" rtlCol="0">
            <a:noAutofit/>
          </a:bodyPr>
          <a:p>
            <a:pPr algn="just">
              <a:lnSpc>
                <a:spcPct val="150000"/>
              </a:lnSpc>
            </a:pPr>
            <a:r>
              <a:rPr lang="en-US" altLang="zh-CN"/>
              <a:t>    </a:t>
            </a:r>
            <a:r>
              <a:rPr lang="en-US" altLang="zh-CN" sz="2400"/>
              <a:t>    YJK-EP</a:t>
            </a:r>
            <a:r>
              <a:rPr lang="zh-CN" altLang="en-US" sz="2400"/>
              <a:t>是盈建科全新推出的一款弹塑性分析软件，是</a:t>
            </a:r>
            <a:r>
              <a:rPr lang="zh-CN" altLang="en-US" sz="2400" b="1">
                <a:solidFill>
                  <a:srgbClr val="FF0000"/>
                </a:solidFill>
                <a:sym typeface="Arial" panose="020B0604020202020204" pitchFamily="34" charset="0"/>
              </a:rPr>
              <a:t>目前国内唯一同时具备显式和隐式分析能力的弹塑性软件</a:t>
            </a:r>
            <a:r>
              <a:rPr lang="zh-CN" altLang="en-US" sz="2400">
                <a:sym typeface="Arial" panose="020B0604020202020204" pitchFamily="34" charset="0"/>
              </a:rPr>
              <a:t>，显式算法支持</a:t>
            </a:r>
            <a:r>
              <a:rPr lang="zh-CN" altLang="en-US" sz="2400" b="1">
                <a:solidFill>
                  <a:srgbClr val="FF0000"/>
                </a:solidFill>
                <a:sym typeface="+mn-lt"/>
              </a:rPr>
              <a:t>CPU</a:t>
            </a:r>
            <a:r>
              <a:rPr lang="en-US" altLang="zh-CN" sz="2400" b="1">
                <a:solidFill>
                  <a:srgbClr val="FF0000"/>
                </a:solidFill>
                <a:sym typeface="+mn-lt"/>
              </a:rPr>
              <a:t>+GPU</a:t>
            </a:r>
            <a:r>
              <a:rPr lang="zh-CN" altLang="en-US" sz="2400" b="1">
                <a:solidFill>
                  <a:srgbClr val="FF0000"/>
                </a:solidFill>
                <a:sym typeface="+mn-lt"/>
              </a:rPr>
              <a:t>并行</a:t>
            </a:r>
            <a:r>
              <a:rPr lang="en-US" altLang="zh-CN" sz="2400" b="1">
                <a:solidFill>
                  <a:srgbClr val="FF0000"/>
                </a:solidFill>
                <a:sym typeface="+mn-lt"/>
              </a:rPr>
              <a:t>(</a:t>
            </a:r>
            <a:r>
              <a:rPr lang="zh-CN" altLang="en-US" sz="2400" b="1">
                <a:solidFill>
                  <a:srgbClr val="FF0000"/>
                </a:solidFill>
                <a:sym typeface="+mn-lt"/>
              </a:rPr>
              <a:t>单/双精度</a:t>
            </a:r>
            <a:r>
              <a:rPr lang="en-US" altLang="zh-CN" sz="2400" b="1">
                <a:solidFill>
                  <a:srgbClr val="FF0000"/>
                </a:solidFill>
                <a:sym typeface="+mn-lt"/>
              </a:rPr>
              <a:t>)</a:t>
            </a:r>
            <a:r>
              <a:rPr lang="zh-CN" altLang="en-US" sz="2400">
                <a:sym typeface="+mn-lt"/>
              </a:rPr>
              <a:t>的计算方式。</a:t>
            </a:r>
            <a:endParaRPr lang="zh-CN" altLang="en-US" sz="2400">
              <a:sym typeface="+mn-lt"/>
            </a:endParaRPr>
          </a:p>
          <a:p>
            <a:pPr algn="just">
              <a:lnSpc>
                <a:spcPct val="150000"/>
              </a:lnSpc>
            </a:pPr>
            <a:r>
              <a:rPr lang="zh-CN" altLang="en-US" sz="2400">
                <a:sym typeface="+mn-lt"/>
              </a:rPr>
              <a:t> </a:t>
            </a:r>
            <a:r>
              <a:rPr lang="en-US" altLang="zh-CN" sz="2400">
                <a:sym typeface="+mn-lt"/>
              </a:rPr>
              <a:t>      </a:t>
            </a:r>
            <a:r>
              <a:rPr lang="zh-CN" altLang="en-US" sz="2400">
                <a:sym typeface="+mn-lt"/>
              </a:rPr>
              <a:t>其中，显式单精度计算方法可以大大缩减计算时间，可以比肩</a:t>
            </a:r>
            <a:r>
              <a:rPr lang="en-US" altLang="zh-CN" sz="2400">
                <a:sym typeface="+mn-lt"/>
              </a:rPr>
              <a:t>SAUSAGE</a:t>
            </a:r>
            <a:r>
              <a:rPr lang="zh-CN" altLang="en-US" sz="2400">
                <a:sym typeface="+mn-lt"/>
              </a:rPr>
              <a:t>。</a:t>
            </a:r>
            <a:endParaRPr lang="zh-CN" altLang="en-US" sz="2000">
              <a:sym typeface="+mn-lt"/>
            </a:endParaRPr>
          </a:p>
          <a:p>
            <a:pPr algn="just">
              <a:lnSpc>
                <a:spcPct val="150000"/>
              </a:lnSpc>
            </a:pPr>
            <a:endParaRPr lang="zh-CN" altLang="en-US" sz="2000"/>
          </a:p>
        </p:txBody>
      </p:sp>
      <p:sp>
        <p:nvSpPr>
          <p:cNvPr id="8" name="文本框 7"/>
          <p:cNvSpPr txBox="1"/>
          <p:nvPr>
            <p:custDataLst>
              <p:tags r:id="rId4"/>
            </p:custDataLst>
          </p:nvPr>
        </p:nvSpPr>
        <p:spPr>
          <a:xfrm>
            <a:off x="7386320" y="922655"/>
            <a:ext cx="1609725" cy="368300"/>
          </a:xfrm>
          <a:prstGeom prst="rect">
            <a:avLst/>
          </a:prstGeom>
          <a:noFill/>
        </p:spPr>
        <p:txBody>
          <a:bodyPr wrap="square" rtlCol="0">
            <a:spAutoFit/>
          </a:bodyPr>
          <a:p>
            <a:r>
              <a:rPr lang="zh-CN" altLang="en-US"/>
              <a:t>计算时间对比</a:t>
            </a:r>
            <a:endParaRPr lang="zh-CN" altLang="en-US"/>
          </a:p>
        </p:txBody>
      </p:sp>
      <p:pic>
        <p:nvPicPr>
          <p:cNvPr id="2052" name="Picture 4" descr="C:\Users\Administrator\Documents\Sys\364\67e052f0-8da1-11ed-9e8e-408d5cb10308.png"/>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t="3752" r="41396" b="5307"/>
          <a:stretch>
            <a:fillRect/>
          </a:stretch>
        </p:blipFill>
        <p:spPr bwMode="auto">
          <a:xfrm>
            <a:off x="7207885" y="1290955"/>
            <a:ext cx="4171950" cy="4944110"/>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custDataLst>
              <p:tags r:id="rId7"/>
            </p:custDataLst>
          </p:nvPr>
        </p:nvSpPr>
        <p:spPr>
          <a:xfrm>
            <a:off x="6601460" y="6144895"/>
            <a:ext cx="5384800" cy="645160"/>
          </a:xfrm>
          <a:prstGeom prst="rect">
            <a:avLst/>
          </a:prstGeom>
          <a:noFill/>
        </p:spPr>
        <p:txBody>
          <a:bodyPr wrap="square" rtlCol="0">
            <a:spAutoFit/>
          </a:bodyPr>
          <a:p>
            <a:r>
              <a:rPr lang="zh-CN" altLang="en-US"/>
              <a:t>注：测试条件为手动设定相同计算步长，测试显卡为</a:t>
            </a:r>
            <a:r>
              <a:rPr lang="en-US" altLang="zh-CN"/>
              <a:t>NVIDIA RTX2060</a:t>
            </a:r>
            <a:r>
              <a:rPr lang="zh-CN" altLang="en-US"/>
              <a:t>，</a:t>
            </a:r>
            <a:r>
              <a:rPr lang="en-US" altLang="zh-CN"/>
              <a:t>CPU</a:t>
            </a:r>
            <a:r>
              <a:rPr lang="zh-CN" altLang="en-US"/>
              <a:t>为</a:t>
            </a:r>
            <a:r>
              <a:rPr lang="en-US" altLang="zh-CN"/>
              <a:t>i9 3.7GHz</a:t>
            </a:r>
            <a:r>
              <a:rPr lang="zh-CN" altLang="en-US"/>
              <a:t>线程。</a:t>
            </a:r>
            <a:endParaRPr lang="zh-CN" altLang="en-US"/>
          </a:p>
        </p:txBody>
      </p:sp>
    </p:spTree>
    <p:custDataLst>
      <p:tags r:id="rId8"/>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3823970"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一、</a:t>
            </a:r>
            <a:r>
              <a:rPr lang="en-US" altLang="zh-CN" sz="2800" b="1" dirty="0">
                <a:latin typeface="微软雅黑" panose="020B0503020204020204" pitchFamily="34" charset="-122"/>
                <a:ea typeface="微软雅黑" panose="020B0503020204020204" pitchFamily="34" charset="-122"/>
                <a:cs typeface="+mn-ea"/>
                <a:sym typeface="+mn-lt"/>
              </a:rPr>
              <a:t>YJK-EP</a:t>
            </a:r>
            <a:r>
              <a:rPr lang="zh-CN" altLang="en-US" sz="2800" b="1" dirty="0">
                <a:latin typeface="微软雅黑" panose="020B0503020204020204" pitchFamily="34" charset="-122"/>
                <a:ea typeface="微软雅黑" panose="020B0503020204020204" pitchFamily="34" charset="-122"/>
                <a:cs typeface="+mn-ea"/>
                <a:sym typeface="+mn-lt"/>
              </a:rPr>
              <a:t>软件介绍</a:t>
            </a:r>
            <a:endParaRPr lang="zh-CN" altLang="en-US"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4891405" y="212725"/>
            <a:ext cx="6576060"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动力弹塑性分析详解</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2" name="文本框 1"/>
          <p:cNvSpPr txBox="1"/>
          <p:nvPr/>
        </p:nvSpPr>
        <p:spPr>
          <a:xfrm>
            <a:off x="448310" y="813435"/>
            <a:ext cx="6096000" cy="368300"/>
          </a:xfrm>
          <a:prstGeom prst="rect">
            <a:avLst/>
          </a:prstGeom>
          <a:noFill/>
        </p:spPr>
        <p:txBody>
          <a:bodyPr wrap="square" rtlCol="0" anchor="t">
            <a:spAutoFit/>
          </a:bodyPr>
          <a:p>
            <a:r>
              <a:rPr lang="zh-CN" altLang="en-US" b="1" dirty="0">
                <a:sym typeface="+mn-ea"/>
              </a:rPr>
              <a:t>菏泽电视塔</a:t>
            </a:r>
            <a:endParaRPr lang="zh-CN" altLang="en-US" b="1" dirty="0">
              <a:sym typeface="+mn-ea"/>
            </a:endParaRPr>
          </a:p>
        </p:txBody>
      </p:sp>
      <p:pic>
        <p:nvPicPr>
          <p:cNvPr id="3" name="图片 2"/>
          <p:cNvPicPr>
            <a:picLocks noChangeAspect="1"/>
          </p:cNvPicPr>
          <p:nvPr>
            <p:custDataLst>
              <p:tags r:id="rId3"/>
            </p:custDataLst>
          </p:nvPr>
        </p:nvPicPr>
        <p:blipFill>
          <a:blip r:embed="rId4"/>
          <a:stretch>
            <a:fillRect/>
          </a:stretch>
        </p:blipFill>
        <p:spPr>
          <a:xfrm>
            <a:off x="1396477" y="1106805"/>
            <a:ext cx="1807210" cy="5191760"/>
          </a:xfrm>
          <a:prstGeom prst="rect">
            <a:avLst/>
          </a:prstGeom>
        </p:spPr>
      </p:pic>
      <p:sp>
        <p:nvSpPr>
          <p:cNvPr id="4" name="文本框 3"/>
          <p:cNvSpPr txBox="1"/>
          <p:nvPr>
            <p:custDataLst>
              <p:tags r:id="rId5"/>
            </p:custDataLst>
          </p:nvPr>
        </p:nvSpPr>
        <p:spPr>
          <a:xfrm>
            <a:off x="939240" y="6298677"/>
            <a:ext cx="2722245" cy="337185"/>
          </a:xfrm>
          <a:prstGeom prst="rect">
            <a:avLst/>
          </a:prstGeom>
          <a:noFill/>
        </p:spPr>
        <p:txBody>
          <a:bodyPr wrap="square" rtlCol="0">
            <a:spAutoFit/>
          </a:bodyPr>
          <a:p>
            <a:r>
              <a:rPr lang="en-US" altLang="zh-CN" sz="1600" b="1" dirty="0"/>
              <a:t>8</a:t>
            </a:r>
            <a:r>
              <a:rPr lang="zh-CN" altLang="en-US" sz="1600" b="1" dirty="0"/>
              <a:t>度</a:t>
            </a:r>
            <a:r>
              <a:rPr lang="en-US" altLang="zh-CN" sz="1600" b="1" dirty="0"/>
              <a:t> 0.2g </a:t>
            </a:r>
            <a:r>
              <a:rPr lang="zh-CN" altLang="en-US" sz="1600" b="1" dirty="0"/>
              <a:t>第</a:t>
            </a:r>
            <a:r>
              <a:rPr lang="zh-CN" sz="1600" b="1" dirty="0"/>
              <a:t>二</a:t>
            </a:r>
            <a:r>
              <a:rPr lang="zh-CN" altLang="en-US" sz="1600" b="1" dirty="0"/>
              <a:t>组</a:t>
            </a:r>
            <a:r>
              <a:rPr lang="en-US" altLang="zh-CN" sz="1600" b="1" dirty="0"/>
              <a:t>  Ⅲ</a:t>
            </a:r>
            <a:r>
              <a:rPr lang="zh-CN" altLang="en-US" sz="1600" b="1" dirty="0"/>
              <a:t>类场地</a:t>
            </a:r>
            <a:endParaRPr lang="zh-CN" altLang="en-US" sz="1600" b="1" dirty="0"/>
          </a:p>
        </p:txBody>
      </p:sp>
      <p:sp>
        <p:nvSpPr>
          <p:cNvPr id="28" name="文本框 27"/>
          <p:cNvSpPr txBox="1"/>
          <p:nvPr>
            <p:custDataLst>
              <p:tags r:id="rId6"/>
            </p:custDataLst>
          </p:nvPr>
        </p:nvSpPr>
        <p:spPr>
          <a:xfrm>
            <a:off x="4177665" y="1097280"/>
            <a:ext cx="6767195" cy="368300"/>
          </a:xfrm>
          <a:prstGeom prst="rect">
            <a:avLst/>
          </a:prstGeom>
          <a:noFill/>
        </p:spPr>
        <p:txBody>
          <a:bodyPr wrap="square" rtlCol="0">
            <a:spAutoFit/>
          </a:bodyPr>
          <a:p>
            <a:pPr indent="0">
              <a:buFont typeface="Wingdings" panose="05000000000000000000" charset="0"/>
              <a:buNone/>
            </a:pPr>
            <a:r>
              <a:rPr lang="en-US" altLang="zh-CN" b="1">
                <a:solidFill>
                  <a:schemeClr val="tx1"/>
                </a:solidFill>
              </a:rPr>
              <a:t>EP</a:t>
            </a:r>
            <a:r>
              <a:rPr lang="zh-CN" altLang="en-US" b="1">
                <a:solidFill>
                  <a:schemeClr val="tx1"/>
                </a:solidFill>
              </a:rPr>
              <a:t>（显式）</a:t>
            </a:r>
            <a:r>
              <a:rPr lang="zh-CN" b="1">
                <a:solidFill>
                  <a:schemeClr val="tx1"/>
                </a:solidFill>
              </a:rPr>
              <a:t>和</a:t>
            </a:r>
            <a:r>
              <a:rPr lang="en-US" altLang="zh-CN" b="1">
                <a:solidFill>
                  <a:schemeClr val="tx1"/>
                </a:solidFill>
              </a:rPr>
              <a:t>ABAQUS</a:t>
            </a:r>
            <a:r>
              <a:rPr lang="zh-CN" altLang="en-US" b="1">
                <a:solidFill>
                  <a:schemeClr val="tx1"/>
                </a:solidFill>
              </a:rPr>
              <a:t>对比弹性时程分析和弹塑性时程分析结果</a:t>
            </a:r>
            <a:endParaRPr lang="zh-CN" altLang="en-US" b="1">
              <a:solidFill>
                <a:schemeClr val="tx1"/>
              </a:solidFill>
            </a:endParaRPr>
          </a:p>
        </p:txBody>
      </p:sp>
      <p:sp>
        <p:nvSpPr>
          <p:cNvPr id="29" name="文本框 28"/>
          <p:cNvSpPr txBox="1"/>
          <p:nvPr>
            <p:custDataLst>
              <p:tags r:id="rId7"/>
            </p:custDataLst>
          </p:nvPr>
        </p:nvSpPr>
        <p:spPr>
          <a:xfrm>
            <a:off x="6676390" y="5241290"/>
            <a:ext cx="1770380" cy="306705"/>
          </a:xfrm>
          <a:prstGeom prst="rect">
            <a:avLst/>
          </a:prstGeom>
          <a:noFill/>
        </p:spPr>
        <p:txBody>
          <a:bodyPr wrap="square" rtlCol="0">
            <a:spAutoFit/>
          </a:bodyPr>
          <a:p>
            <a:r>
              <a:rPr lang="zh-CN" altLang="en-US" sz="1400" b="1"/>
              <a:t>弹性时程顶点位移</a:t>
            </a:r>
            <a:endParaRPr lang="zh-CN" altLang="en-US" sz="1400" b="1"/>
          </a:p>
        </p:txBody>
      </p:sp>
      <p:graphicFrame>
        <p:nvGraphicFramePr>
          <p:cNvPr id="31" name="图表 30"/>
          <p:cNvGraphicFramePr/>
          <p:nvPr>
            <p:custDataLst>
              <p:tags r:id="rId8"/>
            </p:custDataLst>
          </p:nvPr>
        </p:nvGraphicFramePr>
        <p:xfrm>
          <a:off x="3203575" y="1939290"/>
          <a:ext cx="4238625" cy="314642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2" name="图表 31"/>
          <p:cNvGraphicFramePr/>
          <p:nvPr>
            <p:custDataLst>
              <p:tags r:id="rId9"/>
            </p:custDataLst>
          </p:nvPr>
        </p:nvGraphicFramePr>
        <p:xfrm>
          <a:off x="7592060" y="1938655"/>
          <a:ext cx="4424045" cy="3147060"/>
        </p:xfrm>
        <a:graphic>
          <a:graphicData uri="http://schemas.openxmlformats.org/drawingml/2006/chart">
            <c:chart xmlns:c="http://schemas.openxmlformats.org/drawingml/2006/chart" xmlns:r="http://schemas.openxmlformats.org/officeDocument/2006/relationships" r:id="rId2"/>
          </a:graphicData>
        </a:graphic>
      </p:graphicFrame>
      <p:sp>
        <p:nvSpPr>
          <p:cNvPr id="37" name="文本框 36"/>
          <p:cNvSpPr txBox="1"/>
          <p:nvPr>
            <p:custDataLst>
              <p:tags r:id="rId10"/>
            </p:custDataLst>
          </p:nvPr>
        </p:nvSpPr>
        <p:spPr>
          <a:xfrm>
            <a:off x="3954145" y="5703570"/>
            <a:ext cx="7215505" cy="368300"/>
          </a:xfrm>
          <a:prstGeom prst="rect">
            <a:avLst/>
          </a:prstGeom>
          <a:noFill/>
        </p:spPr>
        <p:txBody>
          <a:bodyPr wrap="square" rtlCol="0">
            <a:spAutoFit/>
          </a:bodyPr>
          <a:p>
            <a:r>
              <a:rPr lang="en-US" altLang="zh-CN" b="1"/>
              <a:t>YJK</a:t>
            </a:r>
            <a:r>
              <a:rPr lang="zh-CN" altLang="en-US" b="1"/>
              <a:t>和</a:t>
            </a:r>
            <a:r>
              <a:rPr lang="en-US" altLang="zh-CN" b="1"/>
              <a:t>ABAQUS</a:t>
            </a:r>
            <a:r>
              <a:rPr lang="zh-CN" altLang="en-US" b="1">
                <a:solidFill>
                  <a:srgbClr val="FF0000"/>
                </a:solidFill>
              </a:rPr>
              <a:t>弹性时程</a:t>
            </a:r>
            <a:r>
              <a:rPr lang="zh-CN" altLang="en-US" b="1"/>
              <a:t>分析顶点位移</a:t>
            </a:r>
            <a:r>
              <a:rPr lang="zh-CN" altLang="en-US" b="1">
                <a:sym typeface="+mn-ea"/>
              </a:rPr>
              <a:t>时程</a:t>
            </a:r>
            <a:r>
              <a:rPr lang="zh-CN" altLang="en-US" b="1"/>
              <a:t>曲线十分一致，几乎重合。</a:t>
            </a:r>
            <a:endParaRPr lang="zh-CN" altLang="en-US" b="1"/>
          </a:p>
        </p:txBody>
      </p:sp>
    </p:spTree>
    <p:custDataLst>
      <p:tags r:id="rId1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3823970"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一、</a:t>
            </a:r>
            <a:r>
              <a:rPr lang="en-US" altLang="zh-CN" sz="2800" b="1" dirty="0">
                <a:latin typeface="微软雅黑" panose="020B0503020204020204" pitchFamily="34" charset="-122"/>
                <a:ea typeface="微软雅黑" panose="020B0503020204020204" pitchFamily="34" charset="-122"/>
                <a:cs typeface="+mn-ea"/>
                <a:sym typeface="+mn-lt"/>
              </a:rPr>
              <a:t>YJK-EP</a:t>
            </a:r>
            <a:r>
              <a:rPr lang="zh-CN" altLang="en-US" sz="2800" b="1" dirty="0">
                <a:latin typeface="微软雅黑" panose="020B0503020204020204" pitchFamily="34" charset="-122"/>
                <a:ea typeface="微软雅黑" panose="020B0503020204020204" pitchFamily="34" charset="-122"/>
                <a:cs typeface="+mn-ea"/>
                <a:sym typeface="+mn-lt"/>
              </a:rPr>
              <a:t>软件介绍</a:t>
            </a:r>
            <a:endParaRPr lang="zh-CN" altLang="en-US"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4891405" y="212725"/>
            <a:ext cx="6576060"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动力弹塑性分析详解</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28" name="文本框 27"/>
          <p:cNvSpPr txBox="1"/>
          <p:nvPr>
            <p:custDataLst>
              <p:tags r:id="rId3"/>
            </p:custDataLst>
          </p:nvPr>
        </p:nvSpPr>
        <p:spPr>
          <a:xfrm>
            <a:off x="2712720" y="1096010"/>
            <a:ext cx="6767195" cy="368300"/>
          </a:xfrm>
          <a:prstGeom prst="rect">
            <a:avLst/>
          </a:prstGeom>
          <a:noFill/>
        </p:spPr>
        <p:txBody>
          <a:bodyPr wrap="square" rtlCol="0">
            <a:spAutoFit/>
          </a:bodyPr>
          <a:p>
            <a:pPr indent="0">
              <a:buFont typeface="Wingdings" panose="05000000000000000000" charset="0"/>
              <a:buNone/>
            </a:pPr>
            <a:r>
              <a:rPr lang="en-US" altLang="zh-CN" b="1">
                <a:solidFill>
                  <a:schemeClr val="tx1"/>
                </a:solidFill>
              </a:rPr>
              <a:t>EP</a:t>
            </a:r>
            <a:r>
              <a:rPr lang="zh-CN" altLang="en-US" b="1">
                <a:solidFill>
                  <a:schemeClr val="tx1"/>
                </a:solidFill>
              </a:rPr>
              <a:t>（显式）</a:t>
            </a:r>
            <a:r>
              <a:rPr lang="zh-CN" b="1">
                <a:solidFill>
                  <a:schemeClr val="tx1"/>
                </a:solidFill>
              </a:rPr>
              <a:t>和</a:t>
            </a:r>
            <a:r>
              <a:rPr lang="en-US" altLang="zh-CN" b="1">
                <a:solidFill>
                  <a:schemeClr val="tx1"/>
                </a:solidFill>
              </a:rPr>
              <a:t>ABAQUS</a:t>
            </a:r>
            <a:r>
              <a:rPr lang="zh-CN" altLang="en-US" b="1">
                <a:solidFill>
                  <a:schemeClr val="tx1"/>
                </a:solidFill>
              </a:rPr>
              <a:t>对比弹性时程分析和弹塑性时程分析结果</a:t>
            </a:r>
            <a:endParaRPr lang="zh-CN" altLang="en-US" b="1">
              <a:solidFill>
                <a:schemeClr val="tx1"/>
              </a:solidFill>
            </a:endParaRPr>
          </a:p>
        </p:txBody>
      </p:sp>
      <p:sp>
        <p:nvSpPr>
          <p:cNvPr id="5" name="文本框 4"/>
          <p:cNvSpPr txBox="1"/>
          <p:nvPr>
            <p:custDataLst>
              <p:tags r:id="rId4"/>
            </p:custDataLst>
          </p:nvPr>
        </p:nvSpPr>
        <p:spPr>
          <a:xfrm>
            <a:off x="5077460" y="5415280"/>
            <a:ext cx="1845310" cy="306705"/>
          </a:xfrm>
          <a:prstGeom prst="rect">
            <a:avLst/>
          </a:prstGeom>
          <a:noFill/>
        </p:spPr>
        <p:txBody>
          <a:bodyPr wrap="square" rtlCol="0">
            <a:spAutoFit/>
          </a:bodyPr>
          <a:p>
            <a:r>
              <a:rPr lang="zh-CN" altLang="en-US" sz="1400" b="1"/>
              <a:t>弹塑性时程顶点位移</a:t>
            </a:r>
            <a:endParaRPr lang="zh-CN" altLang="en-US" sz="1400" b="1"/>
          </a:p>
        </p:txBody>
      </p:sp>
      <p:graphicFrame>
        <p:nvGraphicFramePr>
          <p:cNvPr id="6" name="图表 5"/>
          <p:cNvGraphicFramePr/>
          <p:nvPr>
            <p:custDataLst>
              <p:tags r:id="rId5"/>
            </p:custDataLst>
          </p:nvPr>
        </p:nvGraphicFramePr>
        <p:xfrm>
          <a:off x="463550" y="1608455"/>
          <a:ext cx="5431155" cy="366268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 name="图表 6"/>
          <p:cNvGraphicFramePr/>
          <p:nvPr>
            <p:custDataLst>
              <p:tags r:id="rId6"/>
            </p:custDataLst>
          </p:nvPr>
        </p:nvGraphicFramePr>
        <p:xfrm>
          <a:off x="5965190" y="1609090"/>
          <a:ext cx="5901055" cy="3662045"/>
        </p:xfrm>
        <a:graphic>
          <a:graphicData uri="http://schemas.openxmlformats.org/drawingml/2006/chart">
            <c:chart xmlns:c="http://schemas.openxmlformats.org/drawingml/2006/chart" xmlns:r="http://schemas.openxmlformats.org/officeDocument/2006/relationships" r:id="rId2"/>
          </a:graphicData>
        </a:graphic>
      </p:graphicFrame>
      <p:sp>
        <p:nvSpPr>
          <p:cNvPr id="8" name="文本框 7"/>
          <p:cNvSpPr txBox="1"/>
          <p:nvPr>
            <p:custDataLst>
              <p:tags r:id="rId7"/>
            </p:custDataLst>
          </p:nvPr>
        </p:nvSpPr>
        <p:spPr>
          <a:xfrm>
            <a:off x="518795" y="5965190"/>
            <a:ext cx="7653020" cy="368300"/>
          </a:xfrm>
          <a:prstGeom prst="rect">
            <a:avLst/>
          </a:prstGeom>
          <a:noFill/>
        </p:spPr>
        <p:txBody>
          <a:bodyPr wrap="square" rtlCol="0">
            <a:spAutoFit/>
          </a:bodyPr>
          <a:p>
            <a:r>
              <a:rPr lang="en-US" altLang="zh-CN" b="1"/>
              <a:t>YJK</a:t>
            </a:r>
            <a:r>
              <a:rPr lang="zh-CN" altLang="en-US" b="1"/>
              <a:t>和</a:t>
            </a:r>
            <a:r>
              <a:rPr lang="en-US" altLang="zh-CN" b="1"/>
              <a:t>ABAQUS</a:t>
            </a:r>
            <a:r>
              <a:rPr lang="zh-CN" altLang="en-US" b="1">
                <a:solidFill>
                  <a:srgbClr val="FF0000"/>
                </a:solidFill>
              </a:rPr>
              <a:t>弹塑性时程分析</a:t>
            </a:r>
            <a:r>
              <a:rPr lang="zh-CN" altLang="en-US" b="1"/>
              <a:t>顶点位移</a:t>
            </a:r>
            <a:r>
              <a:rPr lang="zh-CN" altLang="en-US" b="1">
                <a:sym typeface="+mn-ea"/>
              </a:rPr>
              <a:t>时程</a:t>
            </a:r>
            <a:r>
              <a:rPr lang="zh-CN" altLang="en-US" b="1"/>
              <a:t>曲线十分一致，几乎重合。</a:t>
            </a:r>
            <a:endParaRPr lang="zh-CN" altLang="en-US" b="1"/>
          </a:p>
        </p:txBody>
      </p:sp>
    </p:spTree>
    <p:custDataLst>
      <p:tags r:id="rId8"/>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3823970"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一、</a:t>
            </a:r>
            <a:r>
              <a:rPr lang="en-US" altLang="zh-CN" sz="2800" b="1" dirty="0">
                <a:latin typeface="微软雅黑" panose="020B0503020204020204" pitchFamily="34" charset="-122"/>
                <a:ea typeface="微软雅黑" panose="020B0503020204020204" pitchFamily="34" charset="-122"/>
                <a:cs typeface="+mn-ea"/>
                <a:sym typeface="+mn-lt"/>
              </a:rPr>
              <a:t>YJK-EP</a:t>
            </a:r>
            <a:r>
              <a:rPr lang="zh-CN" altLang="en-US" sz="2800" b="1" dirty="0">
                <a:latin typeface="微软雅黑" panose="020B0503020204020204" pitchFamily="34" charset="-122"/>
                <a:ea typeface="微软雅黑" panose="020B0503020204020204" pitchFamily="34" charset="-122"/>
                <a:cs typeface="+mn-ea"/>
                <a:sym typeface="+mn-lt"/>
              </a:rPr>
              <a:t>软件介绍</a:t>
            </a:r>
            <a:endParaRPr lang="zh-CN" altLang="en-US"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4891405" y="212725"/>
            <a:ext cx="6576060"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动力弹塑性分析详解</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2" name="文本框 1"/>
          <p:cNvSpPr txBox="1"/>
          <p:nvPr/>
        </p:nvSpPr>
        <p:spPr>
          <a:xfrm>
            <a:off x="72390" y="5241290"/>
            <a:ext cx="3490595" cy="645160"/>
          </a:xfrm>
          <a:prstGeom prst="rect">
            <a:avLst/>
          </a:prstGeom>
          <a:noFill/>
        </p:spPr>
        <p:txBody>
          <a:bodyPr wrap="square" rtlCol="0" anchor="t">
            <a:spAutoFit/>
          </a:bodyPr>
          <a:p>
            <a:r>
              <a:rPr lang="zh-CN" altLang="en-US" b="1" dirty="0">
                <a:sym typeface="+mn-ea"/>
              </a:rPr>
              <a:t>17层框架-剪力墙结构，7度0.1g，Ⅱ类场地，特征周期0.35s</a:t>
            </a:r>
            <a:endParaRPr lang="zh-CN" altLang="en-US" b="1" dirty="0">
              <a:sym typeface="+mn-ea"/>
            </a:endParaRPr>
          </a:p>
        </p:txBody>
      </p:sp>
      <p:pic>
        <p:nvPicPr>
          <p:cNvPr id="79" name="图片 7"/>
          <p:cNvPicPr>
            <a:picLocks noChangeAspect="1"/>
          </p:cNvPicPr>
          <p:nvPr>
            <p:custDataLst>
              <p:tags r:id="rId1"/>
            </p:custDataLst>
          </p:nvPr>
        </p:nvPicPr>
        <p:blipFill>
          <a:blip r:embed="rId2"/>
          <a:stretch>
            <a:fillRect/>
          </a:stretch>
        </p:blipFill>
        <p:spPr>
          <a:xfrm>
            <a:off x="815340" y="1535113"/>
            <a:ext cx="1957070" cy="3532505"/>
          </a:xfrm>
          <a:prstGeom prst="rect">
            <a:avLst/>
          </a:prstGeom>
          <a:noFill/>
          <a:ln>
            <a:noFill/>
          </a:ln>
        </p:spPr>
      </p:pic>
      <p:pic>
        <p:nvPicPr>
          <p:cNvPr id="94" name="图片 2"/>
          <p:cNvPicPr>
            <a:picLocks noChangeAspect="1"/>
          </p:cNvPicPr>
          <p:nvPr>
            <p:custDataLst>
              <p:tags r:id="rId3"/>
            </p:custDataLst>
          </p:nvPr>
        </p:nvPicPr>
        <p:blipFill>
          <a:blip r:embed="rId4"/>
          <a:stretch>
            <a:fillRect/>
          </a:stretch>
        </p:blipFill>
        <p:spPr>
          <a:xfrm>
            <a:off x="3380740" y="1419225"/>
            <a:ext cx="8535035" cy="2525395"/>
          </a:xfrm>
          <a:prstGeom prst="rect">
            <a:avLst/>
          </a:prstGeom>
          <a:noFill/>
          <a:ln>
            <a:noFill/>
          </a:ln>
        </p:spPr>
      </p:pic>
      <p:pic>
        <p:nvPicPr>
          <p:cNvPr id="95" name="图片 3"/>
          <p:cNvPicPr>
            <a:picLocks noChangeAspect="1"/>
          </p:cNvPicPr>
          <p:nvPr>
            <p:custDataLst>
              <p:tags r:id="rId5"/>
            </p:custDataLst>
          </p:nvPr>
        </p:nvPicPr>
        <p:blipFill>
          <a:blip r:embed="rId6"/>
          <a:stretch>
            <a:fillRect/>
          </a:stretch>
        </p:blipFill>
        <p:spPr>
          <a:xfrm>
            <a:off x="3380740" y="3887470"/>
            <a:ext cx="8535670" cy="2477770"/>
          </a:xfrm>
          <a:prstGeom prst="rect">
            <a:avLst/>
          </a:prstGeom>
          <a:noFill/>
          <a:ln>
            <a:noFill/>
          </a:ln>
        </p:spPr>
      </p:pic>
    </p:spTree>
    <p:custDataLst>
      <p:tags r:id="rId7"/>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3823970"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一、</a:t>
            </a:r>
            <a:r>
              <a:rPr lang="en-US" altLang="zh-CN" sz="2800" b="1" dirty="0">
                <a:latin typeface="微软雅黑" panose="020B0503020204020204" pitchFamily="34" charset="-122"/>
                <a:ea typeface="微软雅黑" panose="020B0503020204020204" pitchFamily="34" charset="-122"/>
                <a:cs typeface="+mn-ea"/>
                <a:sym typeface="+mn-lt"/>
              </a:rPr>
              <a:t>YJK-EP</a:t>
            </a:r>
            <a:r>
              <a:rPr lang="zh-CN" altLang="en-US" sz="2800" b="1" dirty="0">
                <a:latin typeface="微软雅黑" panose="020B0503020204020204" pitchFamily="34" charset="-122"/>
                <a:ea typeface="微软雅黑" panose="020B0503020204020204" pitchFamily="34" charset="-122"/>
                <a:cs typeface="+mn-ea"/>
                <a:sym typeface="+mn-lt"/>
              </a:rPr>
              <a:t>软件介绍</a:t>
            </a:r>
            <a:endParaRPr lang="zh-CN" altLang="en-US"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4891405" y="212725"/>
            <a:ext cx="6576060"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动力弹塑性分析详解</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pic>
        <p:nvPicPr>
          <p:cNvPr id="102" name="图片 11"/>
          <p:cNvPicPr>
            <a:picLocks noChangeAspect="1"/>
          </p:cNvPicPr>
          <p:nvPr>
            <p:custDataLst>
              <p:tags r:id="rId1"/>
            </p:custDataLst>
          </p:nvPr>
        </p:nvPicPr>
        <p:blipFill>
          <a:blip r:embed="rId2"/>
          <a:stretch>
            <a:fillRect/>
          </a:stretch>
        </p:blipFill>
        <p:spPr>
          <a:xfrm>
            <a:off x="1657985" y="1098550"/>
            <a:ext cx="8484235" cy="2278380"/>
          </a:xfrm>
          <a:prstGeom prst="rect">
            <a:avLst/>
          </a:prstGeom>
          <a:noFill/>
          <a:ln>
            <a:noFill/>
          </a:ln>
        </p:spPr>
      </p:pic>
      <p:pic>
        <p:nvPicPr>
          <p:cNvPr id="103" name="图片 12"/>
          <p:cNvPicPr>
            <a:picLocks noChangeAspect="1"/>
          </p:cNvPicPr>
          <p:nvPr>
            <p:custDataLst>
              <p:tags r:id="rId3"/>
            </p:custDataLst>
          </p:nvPr>
        </p:nvPicPr>
        <p:blipFill>
          <a:blip r:embed="rId4"/>
          <a:stretch>
            <a:fillRect/>
          </a:stretch>
        </p:blipFill>
        <p:spPr>
          <a:xfrm>
            <a:off x="1657985" y="3429000"/>
            <a:ext cx="8524875" cy="2283460"/>
          </a:xfrm>
          <a:prstGeom prst="rect">
            <a:avLst/>
          </a:prstGeom>
          <a:noFill/>
          <a:ln>
            <a:noFill/>
          </a:ln>
        </p:spPr>
      </p:pic>
      <p:sp>
        <p:nvSpPr>
          <p:cNvPr id="8" name="文本框 7"/>
          <p:cNvSpPr txBox="1"/>
          <p:nvPr>
            <p:custDataLst>
              <p:tags r:id="rId5"/>
            </p:custDataLst>
          </p:nvPr>
        </p:nvSpPr>
        <p:spPr>
          <a:xfrm>
            <a:off x="1658620" y="5834380"/>
            <a:ext cx="8524240" cy="645160"/>
          </a:xfrm>
          <a:prstGeom prst="rect">
            <a:avLst/>
          </a:prstGeom>
          <a:noFill/>
        </p:spPr>
        <p:txBody>
          <a:bodyPr wrap="square" rtlCol="0">
            <a:spAutoFit/>
          </a:bodyPr>
          <a:p>
            <a:r>
              <a:rPr lang="en-US" altLang="zh-CN" b="1"/>
              <a:t>YJK</a:t>
            </a:r>
            <a:r>
              <a:rPr lang="zh-CN" altLang="en-US" b="1"/>
              <a:t>和</a:t>
            </a:r>
            <a:r>
              <a:rPr lang="en-US" altLang="zh-CN" b="1"/>
              <a:t>ABAQUS</a:t>
            </a:r>
            <a:r>
              <a:rPr lang="zh-CN" altLang="en-US" b="1">
                <a:solidFill>
                  <a:schemeClr val="tx1"/>
                </a:solidFill>
              </a:rPr>
              <a:t>弹塑性时程分析</a:t>
            </a:r>
            <a:r>
              <a:rPr lang="zh-CN" altLang="en-US" b="1"/>
              <a:t>顶点位移</a:t>
            </a:r>
            <a:r>
              <a:rPr lang="zh-CN" altLang="en-US" b="1">
                <a:sym typeface="+mn-ea"/>
              </a:rPr>
              <a:t>时程</a:t>
            </a:r>
            <a:r>
              <a:rPr lang="zh-CN" altLang="en-US" b="1"/>
              <a:t>曲线趋势一致，最大差异为</a:t>
            </a:r>
            <a:r>
              <a:rPr lang="en-US" altLang="zh-CN" b="1"/>
              <a:t>8.0%</a:t>
            </a:r>
            <a:r>
              <a:rPr lang="zh-CN" altLang="en-US" b="1"/>
              <a:t>，基底剪力时程曲线趋势一致，最大差异为</a:t>
            </a:r>
            <a:r>
              <a:rPr lang="en-US" altLang="zh-CN" b="1"/>
              <a:t>3.7%</a:t>
            </a:r>
            <a:r>
              <a:rPr lang="zh-CN" altLang="en-US" b="1"/>
              <a:t>。</a:t>
            </a:r>
            <a:endParaRPr lang="zh-CN" altLang="en-US" b="1"/>
          </a:p>
        </p:txBody>
      </p:sp>
    </p:spTree>
    <p:custDataLst>
      <p:tags r:id="rId6"/>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8" name="矩形 7"/>
          <p:cNvSpPr/>
          <p:nvPr userDrawn="1"/>
        </p:nvSpPr>
        <p:spPr>
          <a:xfrm>
            <a:off x="-340225" y="-189974"/>
            <a:ext cx="12867546" cy="723799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5065"/>
              <a:t>二、</a:t>
            </a:r>
            <a:r>
              <a:rPr lang="zh-CN" sz="5065" b="1" dirty="0">
                <a:solidFill>
                  <a:schemeClr val="bg1"/>
                </a:solidFill>
                <a:latin typeface="微软雅黑" panose="020B0503020204020204" pitchFamily="34" charset="-122"/>
                <a:ea typeface="微软雅黑" panose="020B0503020204020204" pitchFamily="34" charset="-122"/>
                <a:cs typeface="+mn-ea"/>
                <a:sym typeface="+mn-lt"/>
              </a:rPr>
              <a:t>技术原理</a:t>
            </a:r>
            <a:r>
              <a:rPr lang="en-US" altLang="zh-CN" sz="5065"/>
              <a:t> </a:t>
            </a:r>
            <a:endParaRPr lang="zh-CN" altLang="en-US" sz="5065"/>
          </a:p>
        </p:txBody>
      </p:sp>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4"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北京盈建科软件股份有限公司</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wm#"/>
  <p:tag name="KSO_WM_TEMPLATE_CATEGORY" val="custom"/>
  <p:tag name="KSO_WM_TEMPLATE_INDEX" val="20205081"/>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20508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UNIT_TABLE_BEAUTIFY" val="smartTable{3cdec177-2973-4079-bcac-d81f662f17f6}"/>
  <p:tag name="TABLE_ENDDRAG_ORIGIN_RECT" val="655*207"/>
  <p:tag name="TABLE_ENDDRAG_RECT" val="60*139*655*207"/>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wm#"/>
  <p:tag name="KSO_WM_TEMPLATE_CATEGORY" val="custom"/>
  <p:tag name="KSO_WM_TEMPLATE_INDEX" val="20205081"/>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wm#"/>
  <p:tag name="KSO_WM_TEMPLATE_CATEGORY" val="custom"/>
  <p:tag name="KSO_WM_TEMPLATE_INDEX" val="20205081"/>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wm#"/>
  <p:tag name="KSO_WM_TEMPLATE_CATEGORY" val="custom"/>
  <p:tag name="KSO_WM_TEMPLATE_INDEX" val="20205081"/>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wm#"/>
  <p:tag name="KSO_WM_TEMPLATE_CATEGORY" val="custom"/>
  <p:tag name="KSO_WM_TEMPLATE_INDEX" val="2020508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wm#"/>
  <p:tag name="KSO_WM_TEMPLATE_CATEGORY" val="custom"/>
  <p:tag name="KSO_WM_TEMPLATE_INDEX" val="20205081"/>
</p:tagLst>
</file>

<file path=ppt/tags/tag191.xml><?xml version="1.0" encoding="utf-8"?>
<p:tagLst xmlns:p="http://schemas.openxmlformats.org/presentationml/2006/main">
  <p:tag name="KSO_WPP_MARK_KEY" val="e13d4492-a2a6-4c23-99c2-274508ba1c1b"/>
  <p:tag name="COMMONDATA" val="eyJoZGlkIjoiNDhiYzJmODY5Y2IzZjJlYzY5MTIyMTFkNzYxOTBmOTQ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 name="KSO_WM_UNIT_PLACING_PICTURE_USER_VIEWPORT" val="{&quot;height&quot;:8673.51338582677,&quot;width&quot;:11360}"/>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wm#"/>
  <p:tag name="KSO_WM_TEMPLATE_CATEGORY" val="custom"/>
  <p:tag name="KSO_WM_TEMPLATE_INDEX" val="20205081"/>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2398</Words>
  <Application>WPS 演示</Application>
  <PresentationFormat>宽屏</PresentationFormat>
  <Paragraphs>262</Paragraphs>
  <Slides>23</Slides>
  <Notes>20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16</vt:i4>
      </vt:variant>
      <vt:variant>
        <vt:lpstr>幻灯片标题</vt:lpstr>
      </vt:variant>
      <vt:variant>
        <vt:i4>23</vt:i4>
      </vt:variant>
    </vt:vector>
  </HeadingPairs>
  <TitlesOfParts>
    <vt:vector size="52" baseType="lpstr">
      <vt:lpstr>Arial</vt:lpstr>
      <vt:lpstr>宋体</vt:lpstr>
      <vt:lpstr>Wingdings</vt:lpstr>
      <vt:lpstr>微软雅黑</vt:lpstr>
      <vt:lpstr>Wingdings</vt:lpstr>
      <vt:lpstr>Calibri</vt:lpstr>
      <vt:lpstr>Open Sans Extrabold</vt:lpstr>
      <vt:lpstr>Cambria Math</vt:lpstr>
      <vt:lpstr>Arial Unicode MS</vt:lpstr>
      <vt:lpstr>华文楷体</vt:lpstr>
      <vt:lpstr>Arial</vt:lpstr>
      <vt:lpstr>Yu Gothic UI Semibold</vt:lpstr>
      <vt:lpstr>Office 主题​​</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win10</dc:creator>
  <cp:lastModifiedBy>Frank LAU</cp:lastModifiedBy>
  <cp:revision>710</cp:revision>
  <dcterms:created xsi:type="dcterms:W3CDTF">2019-06-19T02:08:00Z</dcterms:created>
  <dcterms:modified xsi:type="dcterms:W3CDTF">2023-10-20T04:58:17Z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2052-12.1.0.15398</vt:lpwstr>
  </property>
  <property fmtid="{D5CDD505-2E9C-101B-9397-08002B2CF9AE}" pid="3" name="ICV">
    <vt:lpwstr>14ED59A32D7C4246915859F584B0A387</vt:lpwstr>
  </property>
</Properties>
</file>