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4.xml" ContentType="application/vnd.openxmlformats-officedocument.theme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heme/theme5.xml" ContentType="application/vnd.openxmlformats-officedocument.theme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notesSlides/notesSlide1.xml" ContentType="application/vnd.openxmlformats-officedocument.presentationml.notesSlide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notesSlides/notesSlide2.xml" ContentType="application/vnd.openxmlformats-officedocument.presentationml.notesSlide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notesSlides/notesSlide3.xml" ContentType="application/vnd.openxmlformats-officedocument.presentationml.notesSlide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notesSlides/notesSlide4.xml" ContentType="application/vnd.openxmlformats-officedocument.presentationml.notesSlide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notesSlides/notesSlide5.xml" ContentType="application/vnd.openxmlformats-officedocument.presentationml.notesSlide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notesSlides/notesSlide6.xml" ContentType="application/vnd.openxmlformats-officedocument.presentationml.notesSlide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notesSlides/notesSlide7.xml" ContentType="application/vnd.openxmlformats-officedocument.presentationml.notesSlide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notesSlides/notesSlide8.xml" ContentType="application/vnd.openxmlformats-officedocument.presentationml.notesSlide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9" r:id="rId3"/>
    <p:sldMasterId id="2147483691" r:id="rId4"/>
  </p:sldMasterIdLst>
  <p:notesMasterIdLst>
    <p:notesMasterId r:id="rId14"/>
  </p:notesMasterIdLst>
  <p:sldIdLst>
    <p:sldId id="270" r:id="rId5"/>
    <p:sldId id="277" r:id="rId6"/>
    <p:sldId id="279" r:id="rId7"/>
    <p:sldId id="280" r:id="rId8"/>
    <p:sldId id="281" r:id="rId9"/>
    <p:sldId id="282" r:id="rId10"/>
    <p:sldId id="285" r:id="rId11"/>
    <p:sldId id="286" r:id="rId12"/>
    <p:sldId id="284" r:id="rId13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熊仪_aYju7RJj" initials="熊" lastIdx="0" clrIdx="0"/>
  <p:cmAuthor id="1" name="kingsoft" initials="k" lastIdx="1" clrIdx="0"/>
  <p:cmAuthor id="8" name="yifei" initials="y" lastIdx="1" clrIdx="7"/>
  <p:cmAuthor id="9" name="ADMIN" initials="A" lastIdx="1" clrIdx="8"/>
  <p:cmAuthor id="3" name="zhouzean" initials="z" lastIdx="1" clrIdx="2"/>
  <p:cmAuthor id="4" name="李鹏飞_6bQfzI3a" initials="李" lastIdx="0" clrIdx="0"/>
  <p:cmAuthor id="75" name="作者" initials="A" lastIdx="0" clrIdx="24"/>
  <p:cmAuthor id="5" name="李晓菲_MZFnUzi6" initials="李" lastIdx="0" clrIdx="0"/>
  <p:cmAuthor id="6" name="小珞_QjMfU7FR" initials="小" lastIdx="0" clrIdx="0"/>
  <p:cmAuthor id="2001" name="骆倩怡_Znauj26B" initials="authorId_382814100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78" autoAdjust="0"/>
    <p:restoredTop sz="79975" autoAdjust="0"/>
  </p:normalViewPr>
  <p:slideViewPr>
    <p:cSldViewPr snapToGrid="0" showGuides="1">
      <p:cViewPr varScale="1">
        <p:scale>
          <a:sx n="68" d="100"/>
          <a:sy n="68" d="100"/>
        </p:scale>
        <p:origin x="1320" y="6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5607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6259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7295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5692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94969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44267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853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72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6" Type="http://schemas.openxmlformats.org/officeDocument/2006/relationships/tags" Target="../tags/tag75.xml"/><Relationship Id="rId5" Type="http://schemas.openxmlformats.org/officeDocument/2006/relationships/tags" Target="../tags/tag74.xml"/><Relationship Id="rId4" Type="http://schemas.openxmlformats.org/officeDocument/2006/relationships/tags" Target="../tags/tag73.xml"/><Relationship Id="rId9" Type="http://schemas.openxmlformats.org/officeDocument/2006/relationships/image" Target="file:///C:\Users\1V994W2\PycharmProjects\PPT_Background_Generation/pic_temp/pic_sup.png" TargetMode="Externa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78.xml"/><Relationship Id="rId7" Type="http://schemas.openxmlformats.org/officeDocument/2006/relationships/tags" Target="../tags/tag82.xml"/><Relationship Id="rId12" Type="http://schemas.openxmlformats.org/officeDocument/2006/relationships/image" Target="file:///C:\Users\1V994W2\PycharmProjects\PPT_Background_Generation/pic_temp/1_pic_quater_right_up.png" TargetMode="Externa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6" Type="http://schemas.openxmlformats.org/officeDocument/2006/relationships/tags" Target="../tags/tag81.xml"/><Relationship Id="rId11" Type="http://schemas.openxmlformats.org/officeDocument/2006/relationships/image" Target="../media/image3.png"/><Relationship Id="rId5" Type="http://schemas.openxmlformats.org/officeDocument/2006/relationships/tags" Target="../tags/tag80.xml"/><Relationship Id="rId10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tags" Target="../tags/tag79.xml"/><Relationship Id="rId9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85.xml"/><Relationship Id="rId7" Type="http://schemas.openxmlformats.org/officeDocument/2006/relationships/tags" Target="../tags/tag89.xml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6" Type="http://schemas.openxmlformats.org/officeDocument/2006/relationships/tags" Target="../tags/tag88.xml"/><Relationship Id="rId5" Type="http://schemas.openxmlformats.org/officeDocument/2006/relationships/tags" Target="../tags/tag87.xml"/><Relationship Id="rId10" Type="http://schemas.openxmlformats.org/officeDocument/2006/relationships/image" Target="file:///C:\Users\1V994W2\PycharmProjects\PPT_Background_Generation/pic_temp/pic_half_down.png" TargetMode="External"/><Relationship Id="rId4" Type="http://schemas.openxmlformats.org/officeDocument/2006/relationships/tags" Target="../tags/tag86.xml"/><Relationship Id="rId9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7.xml"/><Relationship Id="rId13" Type="http://schemas.openxmlformats.org/officeDocument/2006/relationships/image" Target="file:///C:\Users\1V994W2\PycharmProjects\PPT_Background_Generation/pic_temp/1_pic_quater_right_up.png" TargetMode="External"/><Relationship Id="rId3" Type="http://schemas.openxmlformats.org/officeDocument/2006/relationships/tags" Target="../tags/tag92.xml"/><Relationship Id="rId7" Type="http://schemas.openxmlformats.org/officeDocument/2006/relationships/tags" Target="../tags/tag96.xml"/><Relationship Id="rId12" Type="http://schemas.openxmlformats.org/officeDocument/2006/relationships/image" Target="../media/image3.png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6" Type="http://schemas.openxmlformats.org/officeDocument/2006/relationships/tags" Target="../tags/tag95.xml"/><Relationship Id="rId11" Type="http://schemas.openxmlformats.org/officeDocument/2006/relationships/image" Target="file:///C:\Users\1V994W2\PycharmProjects\PPT_Background_Generation/pic_temp/0_pic_quater_left_up.png" TargetMode="External"/><Relationship Id="rId5" Type="http://schemas.openxmlformats.org/officeDocument/2006/relationships/tags" Target="../tags/tag94.xml"/><Relationship Id="rId10" Type="http://schemas.openxmlformats.org/officeDocument/2006/relationships/image" Target="../media/image2.png"/><Relationship Id="rId4" Type="http://schemas.openxmlformats.org/officeDocument/2006/relationships/tags" Target="../tags/tag93.xml"/><Relationship Id="rId9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5.xml"/><Relationship Id="rId13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tags" Target="../tags/tag100.xml"/><Relationship Id="rId7" Type="http://schemas.openxmlformats.org/officeDocument/2006/relationships/tags" Target="../tags/tag104.xml"/><Relationship Id="rId12" Type="http://schemas.openxmlformats.org/officeDocument/2006/relationships/image" Target="../media/image2.png"/><Relationship Id="rId2" Type="http://schemas.openxmlformats.org/officeDocument/2006/relationships/tags" Target="../tags/tag99.xml"/><Relationship Id="rId1" Type="http://schemas.openxmlformats.org/officeDocument/2006/relationships/tags" Target="../tags/tag98.xml"/><Relationship Id="rId6" Type="http://schemas.openxmlformats.org/officeDocument/2006/relationships/tags" Target="../tags/tag103.xml"/><Relationship Id="rId11" Type="http://schemas.openxmlformats.org/officeDocument/2006/relationships/slideMaster" Target="../slideMasters/slideMaster2.xml"/><Relationship Id="rId5" Type="http://schemas.openxmlformats.org/officeDocument/2006/relationships/tags" Target="../tags/tag102.xml"/><Relationship Id="rId15" Type="http://schemas.openxmlformats.org/officeDocument/2006/relationships/image" Target="file:///C:\Users\1V994W2\PycharmProjects\PPT_Background_Generation/pic_temp/1_pic_quater_right_up.png" TargetMode="External"/><Relationship Id="rId10" Type="http://schemas.openxmlformats.org/officeDocument/2006/relationships/tags" Target="../tags/tag107.xml"/><Relationship Id="rId4" Type="http://schemas.openxmlformats.org/officeDocument/2006/relationships/tags" Target="../tags/tag101.xml"/><Relationship Id="rId9" Type="http://schemas.openxmlformats.org/officeDocument/2006/relationships/tags" Target="../tags/tag106.xml"/><Relationship Id="rId1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file:///C:\Users\1V994W2\PycharmProjects\PPT_Background_Generation/pic_temp/0_pic_quater_left_up.png" TargetMode="External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image" Target="../media/image2.png"/><Relationship Id="rId5" Type="http://schemas.openxmlformats.org/officeDocument/2006/relationships/tags" Target="../tags/tag112.xml"/><Relationship Id="rId10" Type="http://schemas.openxmlformats.org/officeDocument/2006/relationships/image" Target="file:///C:\Users\1V994W2\Documents\Tencent%20Files\574576071\FileRecv\&#25340;&#35013;&#32032;&#26448;\&#31616;&#32422;&#28385;&#29256;-28\\05\subject_holdleft_107,130,161_0_staid_full_0.png" TargetMode="External"/><Relationship Id="rId4" Type="http://schemas.openxmlformats.org/officeDocument/2006/relationships/tags" Target="../tags/tag111.xml"/><Relationship Id="rId9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117.xml"/><Relationship Id="rId2" Type="http://schemas.openxmlformats.org/officeDocument/2006/relationships/tags" Target="../tags/tag116.xml"/><Relationship Id="rId1" Type="http://schemas.openxmlformats.org/officeDocument/2006/relationships/tags" Target="../tags/tag115.xml"/><Relationship Id="rId4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tags" Target="../tags/tag125.xml"/><Relationship Id="rId13" Type="http://schemas.openxmlformats.org/officeDocument/2006/relationships/image" Target="file:///C:\Users\1V994W2\PycharmProjects\PPT_Background_Generation/pic_temp/1_pic_quater_right_up.png" TargetMode="Externa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12" Type="http://schemas.openxmlformats.org/officeDocument/2006/relationships/image" Target="../media/image3.png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11" Type="http://schemas.openxmlformats.org/officeDocument/2006/relationships/image" Target="file:///C:\Users\1V994W2\PycharmProjects\PPT_Background_Generation/pic_temp/0_pic_quater_left_up.png" TargetMode="External"/><Relationship Id="rId5" Type="http://schemas.openxmlformats.org/officeDocument/2006/relationships/tags" Target="../tags/tag122.xml"/><Relationship Id="rId10" Type="http://schemas.openxmlformats.org/officeDocument/2006/relationships/image" Target="../media/image2.png"/><Relationship Id="rId4" Type="http://schemas.openxmlformats.org/officeDocument/2006/relationships/tags" Target="../tags/tag121.xml"/><Relationship Id="rId9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128.xml"/><Relationship Id="rId7" Type="http://schemas.openxmlformats.org/officeDocument/2006/relationships/tags" Target="../tags/tag132.xml"/><Relationship Id="rId12" Type="http://schemas.openxmlformats.org/officeDocument/2006/relationships/image" Target="file:///C:\Users\1V994W2\PycharmProjects\PPT_Background_Generation/pic_temp/1_pic_quater_right_up.png" TargetMode="External"/><Relationship Id="rId2" Type="http://schemas.openxmlformats.org/officeDocument/2006/relationships/tags" Target="../tags/tag127.xml"/><Relationship Id="rId1" Type="http://schemas.openxmlformats.org/officeDocument/2006/relationships/tags" Target="../tags/tag126.xml"/><Relationship Id="rId6" Type="http://schemas.openxmlformats.org/officeDocument/2006/relationships/tags" Target="../tags/tag131.xml"/><Relationship Id="rId11" Type="http://schemas.openxmlformats.org/officeDocument/2006/relationships/image" Target="../media/image3.png"/><Relationship Id="rId5" Type="http://schemas.openxmlformats.org/officeDocument/2006/relationships/tags" Target="../tags/tag130.xml"/><Relationship Id="rId10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tags" Target="../tags/tag129.xml"/><Relationship Id="rId9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35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6" Type="http://schemas.openxmlformats.org/officeDocument/2006/relationships/tags" Target="../tags/tag138.xml"/><Relationship Id="rId11" Type="http://schemas.openxmlformats.org/officeDocument/2006/relationships/image" Target="file:///C:\Users\1V994W2\PycharmProjects\PPT_Background_Generation/pic_temp/1_pic_quater_right_up.png" TargetMode="External"/><Relationship Id="rId5" Type="http://schemas.openxmlformats.org/officeDocument/2006/relationships/tags" Target="../tags/tag137.xml"/><Relationship Id="rId10" Type="http://schemas.openxmlformats.org/officeDocument/2006/relationships/image" Target="../media/image3.png"/><Relationship Id="rId4" Type="http://schemas.openxmlformats.org/officeDocument/2006/relationships/tags" Target="../tags/tag136.xml"/><Relationship Id="rId9" Type="http://schemas.openxmlformats.org/officeDocument/2006/relationships/image" Target="file:///C:\Users\1V994W2\PycharmProjects\PPT_Background_Generation/pic_temp/0_pic_quater_left_up.png" TargetMode="Externa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141.xml"/><Relationship Id="rId7" Type="http://schemas.openxmlformats.org/officeDocument/2006/relationships/tags" Target="../tags/tag145.xml"/><Relationship Id="rId2" Type="http://schemas.openxmlformats.org/officeDocument/2006/relationships/tags" Target="../tags/tag140.xml"/><Relationship Id="rId1" Type="http://schemas.openxmlformats.org/officeDocument/2006/relationships/tags" Target="../tags/tag139.xml"/><Relationship Id="rId6" Type="http://schemas.openxmlformats.org/officeDocument/2006/relationships/tags" Target="../tags/tag144.xml"/><Relationship Id="rId5" Type="http://schemas.openxmlformats.org/officeDocument/2006/relationships/tags" Target="../tags/tag143.xml"/><Relationship Id="rId10" Type="http://schemas.openxmlformats.org/officeDocument/2006/relationships/image" Target="file:///C:\Users\1V994W2\PycharmProjects\PPT_Background_Generation/pic_temp/pic_sup.png" TargetMode="External"/><Relationship Id="rId4" Type="http://schemas.openxmlformats.org/officeDocument/2006/relationships/tags" Target="../tags/tag142.xml"/><Relationship Id="rId9" Type="http://schemas.openxmlformats.org/officeDocument/2006/relationships/image" Target="../media/image1.png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48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47.xml"/><Relationship Id="rId1" Type="http://schemas.openxmlformats.org/officeDocument/2006/relationships/tags" Target="../tags/tag146.xml"/><Relationship Id="rId6" Type="http://schemas.openxmlformats.org/officeDocument/2006/relationships/tags" Target="../tags/tag151.xml"/><Relationship Id="rId11" Type="http://schemas.openxmlformats.org/officeDocument/2006/relationships/image" Target="file:///C:\Users\1V994W2\PycharmProjects\PPT_Background_Generation/pic_temp/1_pic_quater_right_up.png" TargetMode="External"/><Relationship Id="rId5" Type="http://schemas.openxmlformats.org/officeDocument/2006/relationships/tags" Target="../tags/tag150.xml"/><Relationship Id="rId10" Type="http://schemas.openxmlformats.org/officeDocument/2006/relationships/image" Target="../media/image3.png"/><Relationship Id="rId4" Type="http://schemas.openxmlformats.org/officeDocument/2006/relationships/tags" Target="../tags/tag149.xml"/><Relationship Id="rId9" Type="http://schemas.openxmlformats.org/officeDocument/2006/relationships/image" Target="file:///C:\Users\1V994W2\PycharmProjects\PPT_Background_Generation/pic_temp/0_pic_quater_left_up.png" TargetMode="Externa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159.xml"/><Relationship Id="rId13" Type="http://schemas.openxmlformats.org/officeDocument/2006/relationships/image" Target="file:///C:\Users\1V994W2\PycharmProjects\PPT_Background_Generation/pic_temp/1_pic_quater_right_up.png" TargetMode="External"/><Relationship Id="rId3" Type="http://schemas.openxmlformats.org/officeDocument/2006/relationships/tags" Target="../tags/tag154.xml"/><Relationship Id="rId7" Type="http://schemas.openxmlformats.org/officeDocument/2006/relationships/tags" Target="../tags/tag158.xml"/><Relationship Id="rId12" Type="http://schemas.openxmlformats.org/officeDocument/2006/relationships/image" Target="../media/image3.png"/><Relationship Id="rId2" Type="http://schemas.openxmlformats.org/officeDocument/2006/relationships/tags" Target="../tags/tag153.xml"/><Relationship Id="rId1" Type="http://schemas.openxmlformats.org/officeDocument/2006/relationships/tags" Target="../tags/tag152.xml"/><Relationship Id="rId6" Type="http://schemas.openxmlformats.org/officeDocument/2006/relationships/tags" Target="../tags/tag157.xml"/><Relationship Id="rId11" Type="http://schemas.openxmlformats.org/officeDocument/2006/relationships/image" Target="file:///C:\Users\1V994W2\PycharmProjects\PPT_Background_Generation/pic_temp/0_pic_quater_left_up.png" TargetMode="External"/><Relationship Id="rId5" Type="http://schemas.openxmlformats.org/officeDocument/2006/relationships/tags" Target="../tags/tag156.xml"/><Relationship Id="rId10" Type="http://schemas.openxmlformats.org/officeDocument/2006/relationships/image" Target="../media/image2.png"/><Relationship Id="rId4" Type="http://schemas.openxmlformats.org/officeDocument/2006/relationships/tags" Target="../tags/tag155.xml"/><Relationship Id="rId9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tags" Target="../tags/tag167.xml"/><Relationship Id="rId3" Type="http://schemas.openxmlformats.org/officeDocument/2006/relationships/tags" Target="../tags/tag162.xml"/><Relationship Id="rId7" Type="http://schemas.openxmlformats.org/officeDocument/2006/relationships/tags" Target="../tags/tag166.xml"/><Relationship Id="rId2" Type="http://schemas.openxmlformats.org/officeDocument/2006/relationships/tags" Target="../tags/tag161.xml"/><Relationship Id="rId1" Type="http://schemas.openxmlformats.org/officeDocument/2006/relationships/tags" Target="../tags/tag160.xml"/><Relationship Id="rId6" Type="http://schemas.openxmlformats.org/officeDocument/2006/relationships/tags" Target="../tags/tag165.xml"/><Relationship Id="rId11" Type="http://schemas.openxmlformats.org/officeDocument/2006/relationships/image" Target="file:///C:\Users\1V994W2\PycharmProjects\PPT_Background_Generation/pic_temp/0_pic_quater_left_up.png" TargetMode="External"/><Relationship Id="rId5" Type="http://schemas.openxmlformats.org/officeDocument/2006/relationships/tags" Target="../tags/tag164.xml"/><Relationship Id="rId10" Type="http://schemas.openxmlformats.org/officeDocument/2006/relationships/image" Target="../media/image2.png"/><Relationship Id="rId4" Type="http://schemas.openxmlformats.org/officeDocument/2006/relationships/tags" Target="../tags/tag163.xml"/><Relationship Id="rId9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tags" Target="../tags/tag175.xml"/><Relationship Id="rId13" Type="http://schemas.openxmlformats.org/officeDocument/2006/relationships/image" Target="../media/image3.png"/><Relationship Id="rId3" Type="http://schemas.openxmlformats.org/officeDocument/2006/relationships/tags" Target="../tags/tag170.xml"/><Relationship Id="rId7" Type="http://schemas.openxmlformats.org/officeDocument/2006/relationships/tags" Target="../tags/tag174.xml"/><Relationship Id="rId12" Type="http://schemas.openxmlformats.org/officeDocument/2006/relationships/image" Target="file:///C:\Users\1V994W2\PycharmProjects\PPT_Background_Generation/pic_temp/0_pic_quater_left_up.png" TargetMode="External"/><Relationship Id="rId2" Type="http://schemas.openxmlformats.org/officeDocument/2006/relationships/tags" Target="../tags/tag169.xml"/><Relationship Id="rId1" Type="http://schemas.openxmlformats.org/officeDocument/2006/relationships/tags" Target="../tags/tag168.xml"/><Relationship Id="rId6" Type="http://schemas.openxmlformats.org/officeDocument/2006/relationships/tags" Target="../tags/tag173.xml"/><Relationship Id="rId11" Type="http://schemas.openxmlformats.org/officeDocument/2006/relationships/image" Target="../media/image2.png"/><Relationship Id="rId5" Type="http://schemas.openxmlformats.org/officeDocument/2006/relationships/tags" Target="../tags/tag172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171.xml"/><Relationship Id="rId9" Type="http://schemas.openxmlformats.org/officeDocument/2006/relationships/tags" Target="../tags/tag176.xml"/><Relationship Id="rId14" Type="http://schemas.openxmlformats.org/officeDocument/2006/relationships/image" Target="file:///C:\Users\1V994W2\PycharmProjects\PPT_Background_Generation/pic_temp/1_pic_quater_right_up.png" TargetMode="Externa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tags" Target="../tags/tag184.xml"/><Relationship Id="rId13" Type="http://schemas.openxmlformats.org/officeDocument/2006/relationships/image" Target="../media/image3.png"/><Relationship Id="rId3" Type="http://schemas.openxmlformats.org/officeDocument/2006/relationships/tags" Target="../tags/tag179.xml"/><Relationship Id="rId7" Type="http://schemas.openxmlformats.org/officeDocument/2006/relationships/tags" Target="../tags/tag183.xml"/><Relationship Id="rId12" Type="http://schemas.openxmlformats.org/officeDocument/2006/relationships/image" Target="file:///C:\Users\1V994W2\PycharmProjects\PPT_Background_Generation/pic_temp/0_pic_quater_left_up.png" TargetMode="External"/><Relationship Id="rId2" Type="http://schemas.openxmlformats.org/officeDocument/2006/relationships/tags" Target="../tags/tag178.xml"/><Relationship Id="rId1" Type="http://schemas.openxmlformats.org/officeDocument/2006/relationships/tags" Target="../tags/tag177.xml"/><Relationship Id="rId6" Type="http://schemas.openxmlformats.org/officeDocument/2006/relationships/tags" Target="../tags/tag182.xml"/><Relationship Id="rId11" Type="http://schemas.openxmlformats.org/officeDocument/2006/relationships/image" Target="../media/image2.png"/><Relationship Id="rId5" Type="http://schemas.openxmlformats.org/officeDocument/2006/relationships/tags" Target="../tags/tag181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180.xml"/><Relationship Id="rId9" Type="http://schemas.openxmlformats.org/officeDocument/2006/relationships/tags" Target="../tags/tag185.xml"/><Relationship Id="rId14" Type="http://schemas.openxmlformats.org/officeDocument/2006/relationships/image" Target="file:///C:\Users\1V994W2\PycharmProjects\PPT_Background_Generation/pic_temp/1_pic_quater_right_up.png" TargetMode="External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tags" Target="../tags/tag193.xml"/><Relationship Id="rId13" Type="http://schemas.openxmlformats.org/officeDocument/2006/relationships/image" Target="../media/image2.png"/><Relationship Id="rId3" Type="http://schemas.openxmlformats.org/officeDocument/2006/relationships/tags" Target="../tags/tag188.xml"/><Relationship Id="rId7" Type="http://schemas.openxmlformats.org/officeDocument/2006/relationships/tags" Target="../tags/tag192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187.xml"/><Relationship Id="rId16" Type="http://schemas.openxmlformats.org/officeDocument/2006/relationships/image" Target="file:///C:\Users\1V994W2\PycharmProjects\PPT_Background_Generation/pic_temp/1_pic_quater_right_up.png" TargetMode="External"/><Relationship Id="rId1" Type="http://schemas.openxmlformats.org/officeDocument/2006/relationships/tags" Target="../tags/tag186.xml"/><Relationship Id="rId6" Type="http://schemas.openxmlformats.org/officeDocument/2006/relationships/tags" Target="../tags/tag191.xml"/><Relationship Id="rId11" Type="http://schemas.openxmlformats.org/officeDocument/2006/relationships/tags" Target="../tags/tag196.xml"/><Relationship Id="rId5" Type="http://schemas.openxmlformats.org/officeDocument/2006/relationships/tags" Target="../tags/tag190.xml"/><Relationship Id="rId15" Type="http://schemas.openxmlformats.org/officeDocument/2006/relationships/image" Target="../media/image3.png"/><Relationship Id="rId10" Type="http://schemas.openxmlformats.org/officeDocument/2006/relationships/tags" Target="../tags/tag195.xml"/><Relationship Id="rId4" Type="http://schemas.openxmlformats.org/officeDocument/2006/relationships/tags" Target="../tags/tag189.xml"/><Relationship Id="rId9" Type="http://schemas.openxmlformats.org/officeDocument/2006/relationships/tags" Target="../tags/tag194.xml"/><Relationship Id="rId14" Type="http://schemas.openxmlformats.org/officeDocument/2006/relationships/image" Target="file:///C:\Users\1V994W2\PycharmProjects\PPT_Background_Generation/pic_temp/0_pic_quater_left_up.png" TargetMode="External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tags" Target="../tags/tag204.xml"/><Relationship Id="rId13" Type="http://schemas.openxmlformats.org/officeDocument/2006/relationships/image" Target="file:///C:\Users\1V994W2\PycharmProjects\PPT_Background_Generation/pic_temp/1_pic_quater_right_up.png" TargetMode="External"/><Relationship Id="rId3" Type="http://schemas.openxmlformats.org/officeDocument/2006/relationships/tags" Target="../tags/tag199.xml"/><Relationship Id="rId7" Type="http://schemas.openxmlformats.org/officeDocument/2006/relationships/tags" Target="../tags/tag203.xml"/><Relationship Id="rId12" Type="http://schemas.openxmlformats.org/officeDocument/2006/relationships/image" Target="../media/image3.png"/><Relationship Id="rId2" Type="http://schemas.openxmlformats.org/officeDocument/2006/relationships/tags" Target="../tags/tag198.xml"/><Relationship Id="rId1" Type="http://schemas.openxmlformats.org/officeDocument/2006/relationships/tags" Target="../tags/tag197.xml"/><Relationship Id="rId6" Type="http://schemas.openxmlformats.org/officeDocument/2006/relationships/tags" Target="../tags/tag202.xml"/><Relationship Id="rId11" Type="http://schemas.openxmlformats.org/officeDocument/2006/relationships/image" Target="file:///C:\Users\1V994W2\PycharmProjects\PPT_Background_Generation/pic_temp/0_pic_quater_left_up.png" TargetMode="External"/><Relationship Id="rId5" Type="http://schemas.openxmlformats.org/officeDocument/2006/relationships/tags" Target="../tags/tag201.xml"/><Relationship Id="rId10" Type="http://schemas.openxmlformats.org/officeDocument/2006/relationships/image" Target="../media/image2.png"/><Relationship Id="rId4" Type="http://schemas.openxmlformats.org/officeDocument/2006/relationships/tags" Target="../tags/tag200.xml"/><Relationship Id="rId9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tags" Target="../tags/tag220.xml"/><Relationship Id="rId13" Type="http://schemas.openxmlformats.org/officeDocument/2006/relationships/tags" Target="../tags/tag225.xml"/><Relationship Id="rId18" Type="http://schemas.openxmlformats.org/officeDocument/2006/relationships/slideMaster" Target="../slideMasters/slideMaster3.xml"/><Relationship Id="rId3" Type="http://schemas.openxmlformats.org/officeDocument/2006/relationships/tags" Target="../tags/tag215.xml"/><Relationship Id="rId7" Type="http://schemas.openxmlformats.org/officeDocument/2006/relationships/tags" Target="../tags/tag219.xml"/><Relationship Id="rId12" Type="http://schemas.openxmlformats.org/officeDocument/2006/relationships/tags" Target="../tags/tag224.xml"/><Relationship Id="rId17" Type="http://schemas.openxmlformats.org/officeDocument/2006/relationships/tags" Target="../tags/tag229.xml"/><Relationship Id="rId2" Type="http://schemas.openxmlformats.org/officeDocument/2006/relationships/tags" Target="../tags/tag214.xml"/><Relationship Id="rId16" Type="http://schemas.openxmlformats.org/officeDocument/2006/relationships/tags" Target="../tags/tag228.xml"/><Relationship Id="rId1" Type="http://schemas.openxmlformats.org/officeDocument/2006/relationships/tags" Target="../tags/tag213.xml"/><Relationship Id="rId6" Type="http://schemas.openxmlformats.org/officeDocument/2006/relationships/tags" Target="../tags/tag218.xml"/><Relationship Id="rId11" Type="http://schemas.openxmlformats.org/officeDocument/2006/relationships/tags" Target="../tags/tag223.xml"/><Relationship Id="rId5" Type="http://schemas.openxmlformats.org/officeDocument/2006/relationships/tags" Target="../tags/tag217.xml"/><Relationship Id="rId15" Type="http://schemas.openxmlformats.org/officeDocument/2006/relationships/tags" Target="../tags/tag227.xml"/><Relationship Id="rId10" Type="http://schemas.openxmlformats.org/officeDocument/2006/relationships/tags" Target="../tags/tag222.xml"/><Relationship Id="rId4" Type="http://schemas.openxmlformats.org/officeDocument/2006/relationships/tags" Target="../tags/tag216.xml"/><Relationship Id="rId9" Type="http://schemas.openxmlformats.org/officeDocument/2006/relationships/tags" Target="../tags/tag221.xml"/><Relationship Id="rId14" Type="http://schemas.openxmlformats.org/officeDocument/2006/relationships/tags" Target="../tags/tag226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tags" Target="../tags/tag232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231.xml"/><Relationship Id="rId1" Type="http://schemas.openxmlformats.org/officeDocument/2006/relationships/tags" Target="../tags/tag230.xml"/><Relationship Id="rId6" Type="http://schemas.openxmlformats.org/officeDocument/2006/relationships/tags" Target="../tags/tag235.xml"/><Relationship Id="rId5" Type="http://schemas.openxmlformats.org/officeDocument/2006/relationships/tags" Target="../tags/tag234.xml"/><Relationship Id="rId4" Type="http://schemas.openxmlformats.org/officeDocument/2006/relationships/tags" Target="../tags/tag233.xml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3.xml"/><Relationship Id="rId3" Type="http://schemas.openxmlformats.org/officeDocument/2006/relationships/tags" Target="../tags/tag238.xml"/><Relationship Id="rId7" Type="http://schemas.openxmlformats.org/officeDocument/2006/relationships/tags" Target="../tags/tag242.xml"/><Relationship Id="rId2" Type="http://schemas.openxmlformats.org/officeDocument/2006/relationships/tags" Target="../tags/tag237.xml"/><Relationship Id="rId1" Type="http://schemas.openxmlformats.org/officeDocument/2006/relationships/tags" Target="../tags/tag236.xml"/><Relationship Id="rId6" Type="http://schemas.openxmlformats.org/officeDocument/2006/relationships/tags" Target="../tags/tag241.xml"/><Relationship Id="rId5" Type="http://schemas.openxmlformats.org/officeDocument/2006/relationships/tags" Target="../tags/tag240.xml"/><Relationship Id="rId4" Type="http://schemas.openxmlformats.org/officeDocument/2006/relationships/tags" Target="../tags/tag239.xml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tags" Target="../tags/tag250.xml"/><Relationship Id="rId3" Type="http://schemas.openxmlformats.org/officeDocument/2006/relationships/tags" Target="../tags/tag245.xml"/><Relationship Id="rId7" Type="http://schemas.openxmlformats.org/officeDocument/2006/relationships/tags" Target="../tags/tag249.xml"/><Relationship Id="rId2" Type="http://schemas.openxmlformats.org/officeDocument/2006/relationships/tags" Target="../tags/tag244.xml"/><Relationship Id="rId1" Type="http://schemas.openxmlformats.org/officeDocument/2006/relationships/tags" Target="../tags/tag243.xml"/><Relationship Id="rId6" Type="http://schemas.openxmlformats.org/officeDocument/2006/relationships/tags" Target="../tags/tag248.xml"/><Relationship Id="rId11" Type="http://schemas.openxmlformats.org/officeDocument/2006/relationships/slideMaster" Target="../slideMasters/slideMaster3.xml"/><Relationship Id="rId5" Type="http://schemas.openxmlformats.org/officeDocument/2006/relationships/tags" Target="../tags/tag247.xml"/><Relationship Id="rId10" Type="http://schemas.openxmlformats.org/officeDocument/2006/relationships/tags" Target="../tags/tag252.xml"/><Relationship Id="rId4" Type="http://schemas.openxmlformats.org/officeDocument/2006/relationships/tags" Target="../tags/tag246.xml"/><Relationship Id="rId9" Type="http://schemas.openxmlformats.org/officeDocument/2006/relationships/tags" Target="../tags/tag251.xml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3.xml"/><Relationship Id="rId3" Type="http://schemas.openxmlformats.org/officeDocument/2006/relationships/tags" Target="../tags/tag255.xml"/><Relationship Id="rId7" Type="http://schemas.openxmlformats.org/officeDocument/2006/relationships/tags" Target="../tags/tag259.xml"/><Relationship Id="rId2" Type="http://schemas.openxmlformats.org/officeDocument/2006/relationships/tags" Target="../tags/tag254.xml"/><Relationship Id="rId1" Type="http://schemas.openxmlformats.org/officeDocument/2006/relationships/tags" Target="../tags/tag253.xml"/><Relationship Id="rId6" Type="http://schemas.openxmlformats.org/officeDocument/2006/relationships/tags" Target="../tags/tag258.xml"/><Relationship Id="rId5" Type="http://schemas.openxmlformats.org/officeDocument/2006/relationships/tags" Target="../tags/tag257.xml"/><Relationship Id="rId4" Type="http://schemas.openxmlformats.org/officeDocument/2006/relationships/tags" Target="../tags/tag256.xml"/></Relationships>
</file>

<file path=ppt/slideLayouts/_rels/slideLayout35.xml.rels><?xml version="1.0" encoding="UTF-8" standalone="yes"?>
<Relationships xmlns="http://schemas.openxmlformats.org/package/2006/relationships"><Relationship Id="rId8" Type="http://schemas.openxmlformats.org/officeDocument/2006/relationships/tags" Target="../tags/tag267.xml"/><Relationship Id="rId3" Type="http://schemas.openxmlformats.org/officeDocument/2006/relationships/tags" Target="../tags/tag262.xml"/><Relationship Id="rId7" Type="http://schemas.openxmlformats.org/officeDocument/2006/relationships/tags" Target="../tags/tag266.xml"/><Relationship Id="rId2" Type="http://schemas.openxmlformats.org/officeDocument/2006/relationships/tags" Target="../tags/tag261.xml"/><Relationship Id="rId1" Type="http://schemas.openxmlformats.org/officeDocument/2006/relationships/tags" Target="../tags/tag260.xml"/><Relationship Id="rId6" Type="http://schemas.openxmlformats.org/officeDocument/2006/relationships/tags" Target="../tags/tag265.xml"/><Relationship Id="rId5" Type="http://schemas.openxmlformats.org/officeDocument/2006/relationships/tags" Target="../tags/tag264.xml"/><Relationship Id="rId10" Type="http://schemas.openxmlformats.org/officeDocument/2006/relationships/slideMaster" Target="../slideMasters/slideMaster3.xml"/><Relationship Id="rId4" Type="http://schemas.openxmlformats.org/officeDocument/2006/relationships/tags" Target="../tags/tag263.xml"/><Relationship Id="rId9" Type="http://schemas.openxmlformats.org/officeDocument/2006/relationships/tags" Target="../tags/tag268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tags" Target="../tags/tag271.xml"/><Relationship Id="rId2" Type="http://schemas.openxmlformats.org/officeDocument/2006/relationships/tags" Target="../tags/tag270.xml"/><Relationship Id="rId1" Type="http://schemas.openxmlformats.org/officeDocument/2006/relationships/tags" Target="../tags/tag269.xml"/><Relationship Id="rId6" Type="http://schemas.openxmlformats.org/officeDocument/2006/relationships/slideMaster" Target="../slideMasters/slideMaster3.xml"/><Relationship Id="rId5" Type="http://schemas.openxmlformats.org/officeDocument/2006/relationships/tags" Target="../tags/tag273.xml"/><Relationship Id="rId4" Type="http://schemas.openxmlformats.org/officeDocument/2006/relationships/tags" Target="../tags/tag272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tags" Target="../tags/tag276.xml"/><Relationship Id="rId2" Type="http://schemas.openxmlformats.org/officeDocument/2006/relationships/tags" Target="../tags/tag275.xml"/><Relationship Id="rId1" Type="http://schemas.openxmlformats.org/officeDocument/2006/relationships/tags" Target="../tags/tag274.xml"/><Relationship Id="rId5" Type="http://schemas.openxmlformats.org/officeDocument/2006/relationships/slideMaster" Target="../slideMasters/slideMaster3.xml"/><Relationship Id="rId4" Type="http://schemas.openxmlformats.org/officeDocument/2006/relationships/tags" Target="../tags/tag277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tags" Target="../tags/tag280.xml"/><Relationship Id="rId2" Type="http://schemas.openxmlformats.org/officeDocument/2006/relationships/tags" Target="../tags/tag279.xml"/><Relationship Id="rId1" Type="http://schemas.openxmlformats.org/officeDocument/2006/relationships/tags" Target="../tags/tag278.xml"/><Relationship Id="rId6" Type="http://schemas.openxmlformats.org/officeDocument/2006/relationships/slideMaster" Target="../slideMasters/slideMaster3.xml"/><Relationship Id="rId5" Type="http://schemas.openxmlformats.org/officeDocument/2006/relationships/tags" Target="../tags/tag282.xml"/><Relationship Id="rId4" Type="http://schemas.openxmlformats.org/officeDocument/2006/relationships/tags" Target="../tags/tag28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tags" Target="../tags/tag285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284.xml"/><Relationship Id="rId1" Type="http://schemas.openxmlformats.org/officeDocument/2006/relationships/tags" Target="../tags/tag283.xml"/><Relationship Id="rId6" Type="http://schemas.openxmlformats.org/officeDocument/2006/relationships/tags" Target="../tags/tag288.xml"/><Relationship Id="rId5" Type="http://schemas.openxmlformats.org/officeDocument/2006/relationships/tags" Target="../tags/tag287.xml"/><Relationship Id="rId4" Type="http://schemas.openxmlformats.org/officeDocument/2006/relationships/tags" Target="../tags/tag286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40.xml.rels><?xml version="1.0" encoding="UTF-8" standalone="yes"?>
<Relationships xmlns="http://schemas.openxmlformats.org/package/2006/relationships"><Relationship Id="rId8" Type="http://schemas.openxmlformats.org/officeDocument/2006/relationships/tags" Target="../tags/tag296.xml"/><Relationship Id="rId13" Type="http://schemas.openxmlformats.org/officeDocument/2006/relationships/tags" Target="../tags/tag301.xml"/><Relationship Id="rId3" Type="http://schemas.openxmlformats.org/officeDocument/2006/relationships/tags" Target="../tags/tag291.xml"/><Relationship Id="rId7" Type="http://schemas.openxmlformats.org/officeDocument/2006/relationships/tags" Target="../tags/tag295.xml"/><Relationship Id="rId12" Type="http://schemas.openxmlformats.org/officeDocument/2006/relationships/tags" Target="../tags/tag300.xml"/><Relationship Id="rId17" Type="http://schemas.openxmlformats.org/officeDocument/2006/relationships/slideMaster" Target="../slideMasters/slideMaster3.xml"/><Relationship Id="rId2" Type="http://schemas.openxmlformats.org/officeDocument/2006/relationships/tags" Target="../tags/tag290.xml"/><Relationship Id="rId16" Type="http://schemas.openxmlformats.org/officeDocument/2006/relationships/tags" Target="../tags/tag304.xml"/><Relationship Id="rId1" Type="http://schemas.openxmlformats.org/officeDocument/2006/relationships/tags" Target="../tags/tag289.xml"/><Relationship Id="rId6" Type="http://schemas.openxmlformats.org/officeDocument/2006/relationships/tags" Target="../tags/tag294.xml"/><Relationship Id="rId11" Type="http://schemas.openxmlformats.org/officeDocument/2006/relationships/tags" Target="../tags/tag299.xml"/><Relationship Id="rId5" Type="http://schemas.openxmlformats.org/officeDocument/2006/relationships/tags" Target="../tags/tag293.xml"/><Relationship Id="rId15" Type="http://schemas.openxmlformats.org/officeDocument/2006/relationships/tags" Target="../tags/tag303.xml"/><Relationship Id="rId10" Type="http://schemas.openxmlformats.org/officeDocument/2006/relationships/tags" Target="../tags/tag298.xml"/><Relationship Id="rId4" Type="http://schemas.openxmlformats.org/officeDocument/2006/relationships/tags" Target="../tags/tag292.xml"/><Relationship Id="rId9" Type="http://schemas.openxmlformats.org/officeDocument/2006/relationships/tags" Target="../tags/tag297.xml"/><Relationship Id="rId14" Type="http://schemas.openxmlformats.org/officeDocument/2006/relationships/tags" Target="../tags/tag302.xml"/></Relationships>
</file>

<file path=ppt/slideLayouts/_rels/slideLayout41.xml.rels><?xml version="1.0" encoding="UTF-8" standalone="yes"?>
<Relationships xmlns="http://schemas.openxmlformats.org/package/2006/relationships"><Relationship Id="rId8" Type="http://schemas.openxmlformats.org/officeDocument/2006/relationships/tags" Target="../tags/tag318.xml"/><Relationship Id="rId3" Type="http://schemas.openxmlformats.org/officeDocument/2006/relationships/tags" Target="../tags/tag313.xml"/><Relationship Id="rId7" Type="http://schemas.openxmlformats.org/officeDocument/2006/relationships/tags" Target="../tags/tag317.xml"/><Relationship Id="rId12" Type="http://schemas.openxmlformats.org/officeDocument/2006/relationships/image" Target="../media/image6.jpeg"/><Relationship Id="rId2" Type="http://schemas.openxmlformats.org/officeDocument/2006/relationships/tags" Target="../tags/tag312.xml"/><Relationship Id="rId1" Type="http://schemas.openxmlformats.org/officeDocument/2006/relationships/tags" Target="../tags/tag311.xml"/><Relationship Id="rId6" Type="http://schemas.openxmlformats.org/officeDocument/2006/relationships/tags" Target="../tags/tag316.xml"/><Relationship Id="rId11" Type="http://schemas.openxmlformats.org/officeDocument/2006/relationships/slideMaster" Target="../slideMasters/slideMaster4.xml"/><Relationship Id="rId5" Type="http://schemas.openxmlformats.org/officeDocument/2006/relationships/tags" Target="../tags/tag315.xml"/><Relationship Id="rId10" Type="http://schemas.openxmlformats.org/officeDocument/2006/relationships/tags" Target="../tags/tag320.xml"/><Relationship Id="rId4" Type="http://schemas.openxmlformats.org/officeDocument/2006/relationships/tags" Target="../tags/tag314.xml"/><Relationship Id="rId9" Type="http://schemas.openxmlformats.org/officeDocument/2006/relationships/tags" Target="../tags/tag319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tags" Target="../tags/tag323.xml"/><Relationship Id="rId2" Type="http://schemas.openxmlformats.org/officeDocument/2006/relationships/tags" Target="../tags/tag322.xml"/><Relationship Id="rId1" Type="http://schemas.openxmlformats.org/officeDocument/2006/relationships/tags" Target="../tags/tag321.xml"/><Relationship Id="rId6" Type="http://schemas.openxmlformats.org/officeDocument/2006/relationships/slideMaster" Target="../slideMasters/slideMaster4.xml"/><Relationship Id="rId5" Type="http://schemas.openxmlformats.org/officeDocument/2006/relationships/tags" Target="../tags/tag325.xml"/><Relationship Id="rId4" Type="http://schemas.openxmlformats.org/officeDocument/2006/relationships/tags" Target="../tags/tag324.xml"/></Relationships>
</file>

<file path=ppt/slideLayouts/_rels/slideLayout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tags" Target="../tags/tag328.xml"/><Relationship Id="rId7" Type="http://schemas.openxmlformats.org/officeDocument/2006/relationships/slideMaster" Target="../slideMasters/slideMaster4.xml"/><Relationship Id="rId2" Type="http://schemas.openxmlformats.org/officeDocument/2006/relationships/tags" Target="../tags/tag327.xml"/><Relationship Id="rId1" Type="http://schemas.openxmlformats.org/officeDocument/2006/relationships/tags" Target="../tags/tag326.xml"/><Relationship Id="rId6" Type="http://schemas.openxmlformats.org/officeDocument/2006/relationships/tags" Target="../tags/tag331.xml"/><Relationship Id="rId5" Type="http://schemas.openxmlformats.org/officeDocument/2006/relationships/tags" Target="../tags/tag330.xml"/><Relationship Id="rId4" Type="http://schemas.openxmlformats.org/officeDocument/2006/relationships/tags" Target="../tags/tag329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tags" Target="../tags/tag334.xml"/><Relationship Id="rId7" Type="http://schemas.openxmlformats.org/officeDocument/2006/relationships/slideMaster" Target="../slideMasters/slideMaster4.xml"/><Relationship Id="rId2" Type="http://schemas.openxmlformats.org/officeDocument/2006/relationships/tags" Target="../tags/tag333.xml"/><Relationship Id="rId1" Type="http://schemas.openxmlformats.org/officeDocument/2006/relationships/tags" Target="../tags/tag332.xml"/><Relationship Id="rId6" Type="http://schemas.openxmlformats.org/officeDocument/2006/relationships/tags" Target="../tags/tag337.xml"/><Relationship Id="rId5" Type="http://schemas.openxmlformats.org/officeDocument/2006/relationships/tags" Target="../tags/tag336.xml"/><Relationship Id="rId4" Type="http://schemas.openxmlformats.org/officeDocument/2006/relationships/tags" Target="../tags/tag335.xml"/></Relationships>
</file>

<file path=ppt/slideLayouts/_rels/slideLayout45.xml.rels><?xml version="1.0" encoding="UTF-8" standalone="yes"?>
<Relationships xmlns="http://schemas.openxmlformats.org/package/2006/relationships"><Relationship Id="rId8" Type="http://schemas.openxmlformats.org/officeDocument/2006/relationships/tags" Target="../tags/tag345.xml"/><Relationship Id="rId3" Type="http://schemas.openxmlformats.org/officeDocument/2006/relationships/tags" Target="../tags/tag340.xml"/><Relationship Id="rId7" Type="http://schemas.openxmlformats.org/officeDocument/2006/relationships/tags" Target="../tags/tag344.xml"/><Relationship Id="rId2" Type="http://schemas.openxmlformats.org/officeDocument/2006/relationships/tags" Target="../tags/tag339.xml"/><Relationship Id="rId1" Type="http://schemas.openxmlformats.org/officeDocument/2006/relationships/tags" Target="../tags/tag338.xml"/><Relationship Id="rId6" Type="http://schemas.openxmlformats.org/officeDocument/2006/relationships/tags" Target="../tags/tag343.xml"/><Relationship Id="rId5" Type="http://schemas.openxmlformats.org/officeDocument/2006/relationships/tags" Target="../tags/tag342.xml"/><Relationship Id="rId4" Type="http://schemas.openxmlformats.org/officeDocument/2006/relationships/tags" Target="../tags/tag341.xml"/><Relationship Id="rId9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tags" Target="../tags/tag348.xml"/><Relationship Id="rId7" Type="http://schemas.openxmlformats.org/officeDocument/2006/relationships/image" Target="../media/image8.jpeg"/><Relationship Id="rId2" Type="http://schemas.openxmlformats.org/officeDocument/2006/relationships/tags" Target="../tags/tag347.xml"/><Relationship Id="rId1" Type="http://schemas.openxmlformats.org/officeDocument/2006/relationships/tags" Target="../tags/tag346.xml"/><Relationship Id="rId6" Type="http://schemas.openxmlformats.org/officeDocument/2006/relationships/slideMaster" Target="../slideMasters/slideMaster4.xml"/><Relationship Id="rId5" Type="http://schemas.openxmlformats.org/officeDocument/2006/relationships/tags" Target="../tags/tag350.xml"/><Relationship Id="rId4" Type="http://schemas.openxmlformats.org/officeDocument/2006/relationships/tags" Target="../tags/tag349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tags" Target="../tags/tag353.xml"/><Relationship Id="rId2" Type="http://schemas.openxmlformats.org/officeDocument/2006/relationships/tags" Target="../tags/tag352.xml"/><Relationship Id="rId1" Type="http://schemas.openxmlformats.org/officeDocument/2006/relationships/tags" Target="../tags/tag351.xml"/><Relationship Id="rId4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tags" Target="../tags/tag356.xml"/><Relationship Id="rId7" Type="http://schemas.openxmlformats.org/officeDocument/2006/relationships/slideMaster" Target="../slideMasters/slideMaster4.xml"/><Relationship Id="rId2" Type="http://schemas.openxmlformats.org/officeDocument/2006/relationships/tags" Target="../tags/tag355.xml"/><Relationship Id="rId1" Type="http://schemas.openxmlformats.org/officeDocument/2006/relationships/tags" Target="../tags/tag354.xml"/><Relationship Id="rId6" Type="http://schemas.openxmlformats.org/officeDocument/2006/relationships/tags" Target="../tags/tag359.xml"/><Relationship Id="rId5" Type="http://schemas.openxmlformats.org/officeDocument/2006/relationships/tags" Target="../tags/tag358.xml"/><Relationship Id="rId4" Type="http://schemas.openxmlformats.org/officeDocument/2006/relationships/tags" Target="../tags/tag357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tags" Target="../tags/tag362.xml"/><Relationship Id="rId2" Type="http://schemas.openxmlformats.org/officeDocument/2006/relationships/tags" Target="../tags/tag361.xml"/><Relationship Id="rId1" Type="http://schemas.openxmlformats.org/officeDocument/2006/relationships/tags" Target="../tags/tag360.xml"/><Relationship Id="rId6" Type="http://schemas.openxmlformats.org/officeDocument/2006/relationships/slideMaster" Target="../slideMasters/slideMaster4.xml"/><Relationship Id="rId5" Type="http://schemas.openxmlformats.org/officeDocument/2006/relationships/tags" Target="../tags/tag364.xml"/><Relationship Id="rId4" Type="http://schemas.openxmlformats.org/officeDocument/2006/relationships/tags" Target="../tags/tag363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tags" Target="../tags/tag367.xml"/><Relationship Id="rId2" Type="http://schemas.openxmlformats.org/officeDocument/2006/relationships/tags" Target="../tags/tag366.xml"/><Relationship Id="rId1" Type="http://schemas.openxmlformats.org/officeDocument/2006/relationships/tags" Target="../tags/tag365.xml"/><Relationship Id="rId5" Type="http://schemas.openxmlformats.org/officeDocument/2006/relationships/slideMaster" Target="../slideMasters/slideMaster4.xml"/><Relationship Id="rId4" Type="http://schemas.openxmlformats.org/officeDocument/2006/relationships/tags" Target="../tags/tag368.xml"/></Relationships>
</file>

<file path=ppt/slideLayouts/_rels/slideLayout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tags" Target="../tags/tag371.xml"/><Relationship Id="rId7" Type="http://schemas.openxmlformats.org/officeDocument/2006/relationships/slideMaster" Target="../slideMasters/slideMaster4.xml"/><Relationship Id="rId2" Type="http://schemas.openxmlformats.org/officeDocument/2006/relationships/tags" Target="../tags/tag370.xml"/><Relationship Id="rId1" Type="http://schemas.openxmlformats.org/officeDocument/2006/relationships/tags" Target="../tags/tag369.xml"/><Relationship Id="rId6" Type="http://schemas.openxmlformats.org/officeDocument/2006/relationships/tags" Target="../tags/tag374.xml"/><Relationship Id="rId5" Type="http://schemas.openxmlformats.org/officeDocument/2006/relationships/tags" Target="../tags/tag373.xml"/><Relationship Id="rId4" Type="http://schemas.openxmlformats.org/officeDocument/2006/relationships/tags" Target="../tags/tag372.xml"/></Relationships>
</file>

<file path=ppt/slideLayouts/_rels/slideLayout52.xml.rels><?xml version="1.0" encoding="UTF-8" standalone="yes"?>
<Relationships xmlns="http://schemas.openxmlformats.org/package/2006/relationships"><Relationship Id="rId8" Type="http://schemas.openxmlformats.org/officeDocument/2006/relationships/tags" Target="../tags/tag382.xml"/><Relationship Id="rId3" Type="http://schemas.openxmlformats.org/officeDocument/2006/relationships/tags" Target="../tags/tag377.xml"/><Relationship Id="rId7" Type="http://schemas.openxmlformats.org/officeDocument/2006/relationships/tags" Target="../tags/tag381.xml"/><Relationship Id="rId2" Type="http://schemas.openxmlformats.org/officeDocument/2006/relationships/tags" Target="../tags/tag376.xml"/><Relationship Id="rId1" Type="http://schemas.openxmlformats.org/officeDocument/2006/relationships/tags" Target="../tags/tag375.xml"/><Relationship Id="rId6" Type="http://schemas.openxmlformats.org/officeDocument/2006/relationships/tags" Target="../tags/tag380.xml"/><Relationship Id="rId5" Type="http://schemas.openxmlformats.org/officeDocument/2006/relationships/tags" Target="../tags/tag379.xml"/><Relationship Id="rId10" Type="http://schemas.openxmlformats.org/officeDocument/2006/relationships/slideMaster" Target="../slideMasters/slideMaster4.xml"/><Relationship Id="rId4" Type="http://schemas.openxmlformats.org/officeDocument/2006/relationships/tags" Target="../tags/tag378.xml"/><Relationship Id="rId9" Type="http://schemas.openxmlformats.org/officeDocument/2006/relationships/tags" Target="../tags/tag383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tags" Target="../tags/tag386.xml"/><Relationship Id="rId7" Type="http://schemas.openxmlformats.org/officeDocument/2006/relationships/slideMaster" Target="../slideMasters/slideMaster4.xml"/><Relationship Id="rId2" Type="http://schemas.openxmlformats.org/officeDocument/2006/relationships/tags" Target="../tags/tag385.xml"/><Relationship Id="rId1" Type="http://schemas.openxmlformats.org/officeDocument/2006/relationships/tags" Target="../tags/tag384.xml"/><Relationship Id="rId6" Type="http://schemas.openxmlformats.org/officeDocument/2006/relationships/tags" Target="../tags/tag389.xml"/><Relationship Id="rId5" Type="http://schemas.openxmlformats.org/officeDocument/2006/relationships/tags" Target="../tags/tag388.xml"/><Relationship Id="rId4" Type="http://schemas.openxmlformats.org/officeDocument/2006/relationships/tags" Target="../tags/tag387.xml"/></Relationships>
</file>

<file path=ppt/slideLayouts/_rels/slideLayout54.xml.rels><?xml version="1.0" encoding="UTF-8" standalone="yes"?>
<Relationships xmlns="http://schemas.openxmlformats.org/package/2006/relationships"><Relationship Id="rId8" Type="http://schemas.openxmlformats.org/officeDocument/2006/relationships/tags" Target="../tags/tag397.xml"/><Relationship Id="rId3" Type="http://schemas.openxmlformats.org/officeDocument/2006/relationships/tags" Target="../tags/tag392.xml"/><Relationship Id="rId7" Type="http://schemas.openxmlformats.org/officeDocument/2006/relationships/tags" Target="../tags/tag396.xml"/><Relationship Id="rId12" Type="http://schemas.openxmlformats.org/officeDocument/2006/relationships/slideMaster" Target="../slideMasters/slideMaster4.xml"/><Relationship Id="rId2" Type="http://schemas.openxmlformats.org/officeDocument/2006/relationships/tags" Target="../tags/tag391.xml"/><Relationship Id="rId1" Type="http://schemas.openxmlformats.org/officeDocument/2006/relationships/tags" Target="../tags/tag390.xml"/><Relationship Id="rId6" Type="http://schemas.openxmlformats.org/officeDocument/2006/relationships/tags" Target="../tags/tag395.xml"/><Relationship Id="rId11" Type="http://schemas.openxmlformats.org/officeDocument/2006/relationships/tags" Target="../tags/tag400.xml"/><Relationship Id="rId5" Type="http://schemas.openxmlformats.org/officeDocument/2006/relationships/tags" Target="../tags/tag394.xml"/><Relationship Id="rId10" Type="http://schemas.openxmlformats.org/officeDocument/2006/relationships/tags" Target="../tags/tag399.xml"/><Relationship Id="rId4" Type="http://schemas.openxmlformats.org/officeDocument/2006/relationships/tags" Target="../tags/tag393.xml"/><Relationship Id="rId9" Type="http://schemas.openxmlformats.org/officeDocument/2006/relationships/tags" Target="../tags/tag398.xml"/></Relationships>
</file>

<file path=ppt/slideLayouts/_rels/slideLayout55.xml.rels><?xml version="1.0" encoding="UTF-8" standalone="yes"?>
<Relationships xmlns="http://schemas.openxmlformats.org/package/2006/relationships"><Relationship Id="rId8" Type="http://schemas.openxmlformats.org/officeDocument/2006/relationships/tags" Target="../tags/tag408.xml"/><Relationship Id="rId13" Type="http://schemas.openxmlformats.org/officeDocument/2006/relationships/tags" Target="../tags/tag413.xml"/><Relationship Id="rId3" Type="http://schemas.openxmlformats.org/officeDocument/2006/relationships/tags" Target="../tags/tag403.xml"/><Relationship Id="rId7" Type="http://schemas.openxmlformats.org/officeDocument/2006/relationships/tags" Target="../tags/tag407.xml"/><Relationship Id="rId12" Type="http://schemas.openxmlformats.org/officeDocument/2006/relationships/tags" Target="../tags/tag412.xml"/><Relationship Id="rId17" Type="http://schemas.openxmlformats.org/officeDocument/2006/relationships/slideMaster" Target="../slideMasters/slideMaster4.xml"/><Relationship Id="rId2" Type="http://schemas.openxmlformats.org/officeDocument/2006/relationships/tags" Target="../tags/tag402.xml"/><Relationship Id="rId16" Type="http://schemas.openxmlformats.org/officeDocument/2006/relationships/tags" Target="../tags/tag416.xml"/><Relationship Id="rId1" Type="http://schemas.openxmlformats.org/officeDocument/2006/relationships/tags" Target="../tags/tag401.xml"/><Relationship Id="rId6" Type="http://schemas.openxmlformats.org/officeDocument/2006/relationships/tags" Target="../tags/tag406.xml"/><Relationship Id="rId11" Type="http://schemas.openxmlformats.org/officeDocument/2006/relationships/tags" Target="../tags/tag411.xml"/><Relationship Id="rId5" Type="http://schemas.openxmlformats.org/officeDocument/2006/relationships/tags" Target="../tags/tag405.xml"/><Relationship Id="rId15" Type="http://schemas.openxmlformats.org/officeDocument/2006/relationships/tags" Target="../tags/tag415.xml"/><Relationship Id="rId10" Type="http://schemas.openxmlformats.org/officeDocument/2006/relationships/tags" Target="../tags/tag410.xml"/><Relationship Id="rId4" Type="http://schemas.openxmlformats.org/officeDocument/2006/relationships/tags" Target="../tags/tag404.xml"/><Relationship Id="rId9" Type="http://schemas.openxmlformats.org/officeDocument/2006/relationships/tags" Target="../tags/tag409.xml"/><Relationship Id="rId14" Type="http://schemas.openxmlformats.org/officeDocument/2006/relationships/tags" Target="../tags/tag414.xml"/></Relationships>
</file>

<file path=ppt/slideLayouts/_rels/slideLayout56.xml.rels><?xml version="1.0" encoding="UTF-8" standalone="yes"?>
<Relationships xmlns="http://schemas.openxmlformats.org/package/2006/relationships"><Relationship Id="rId8" Type="http://schemas.openxmlformats.org/officeDocument/2006/relationships/tags" Target="../tags/tag424.xml"/><Relationship Id="rId3" Type="http://schemas.openxmlformats.org/officeDocument/2006/relationships/tags" Target="../tags/tag419.xml"/><Relationship Id="rId7" Type="http://schemas.openxmlformats.org/officeDocument/2006/relationships/tags" Target="../tags/tag423.xml"/><Relationship Id="rId12" Type="http://schemas.openxmlformats.org/officeDocument/2006/relationships/slideMaster" Target="../slideMasters/slideMaster4.xml"/><Relationship Id="rId2" Type="http://schemas.openxmlformats.org/officeDocument/2006/relationships/tags" Target="../tags/tag418.xml"/><Relationship Id="rId1" Type="http://schemas.openxmlformats.org/officeDocument/2006/relationships/tags" Target="../tags/tag417.xml"/><Relationship Id="rId6" Type="http://schemas.openxmlformats.org/officeDocument/2006/relationships/tags" Target="../tags/tag422.xml"/><Relationship Id="rId11" Type="http://schemas.openxmlformats.org/officeDocument/2006/relationships/tags" Target="../tags/tag427.xml"/><Relationship Id="rId5" Type="http://schemas.openxmlformats.org/officeDocument/2006/relationships/tags" Target="../tags/tag421.xml"/><Relationship Id="rId10" Type="http://schemas.openxmlformats.org/officeDocument/2006/relationships/tags" Target="../tags/tag426.xml"/><Relationship Id="rId4" Type="http://schemas.openxmlformats.org/officeDocument/2006/relationships/tags" Target="../tags/tag420.xml"/><Relationship Id="rId9" Type="http://schemas.openxmlformats.org/officeDocument/2006/relationships/tags" Target="../tags/tag425.xml"/></Relationships>
</file>

<file path=ppt/slideLayouts/_rels/slideLayout57.xml.rels><?xml version="1.0" encoding="UTF-8" standalone="yes"?>
<Relationships xmlns="http://schemas.openxmlformats.org/package/2006/relationships"><Relationship Id="rId8" Type="http://schemas.openxmlformats.org/officeDocument/2006/relationships/tags" Target="../tags/tag435.xml"/><Relationship Id="rId3" Type="http://schemas.openxmlformats.org/officeDocument/2006/relationships/tags" Target="../tags/tag430.xml"/><Relationship Id="rId7" Type="http://schemas.openxmlformats.org/officeDocument/2006/relationships/tags" Target="../tags/tag434.xml"/><Relationship Id="rId2" Type="http://schemas.openxmlformats.org/officeDocument/2006/relationships/tags" Target="../tags/tag429.xml"/><Relationship Id="rId1" Type="http://schemas.openxmlformats.org/officeDocument/2006/relationships/tags" Target="../tags/tag428.xml"/><Relationship Id="rId6" Type="http://schemas.openxmlformats.org/officeDocument/2006/relationships/tags" Target="../tags/tag433.xml"/><Relationship Id="rId11" Type="http://schemas.openxmlformats.org/officeDocument/2006/relationships/slideMaster" Target="../slideMasters/slideMaster4.xml"/><Relationship Id="rId5" Type="http://schemas.openxmlformats.org/officeDocument/2006/relationships/tags" Target="../tags/tag432.xml"/><Relationship Id="rId10" Type="http://schemas.openxmlformats.org/officeDocument/2006/relationships/tags" Target="../tags/tag437.xml"/><Relationship Id="rId4" Type="http://schemas.openxmlformats.org/officeDocument/2006/relationships/tags" Target="../tags/tag431.xml"/><Relationship Id="rId9" Type="http://schemas.openxmlformats.org/officeDocument/2006/relationships/tags" Target="../tags/tag436.xml"/></Relationships>
</file>

<file path=ppt/slideLayouts/_rels/slideLayout58.xml.rels><?xml version="1.0" encoding="UTF-8" standalone="yes"?>
<Relationships xmlns="http://schemas.openxmlformats.org/package/2006/relationships"><Relationship Id="rId8" Type="http://schemas.openxmlformats.org/officeDocument/2006/relationships/tags" Target="../tags/tag445.xml"/><Relationship Id="rId13" Type="http://schemas.openxmlformats.org/officeDocument/2006/relationships/tags" Target="../tags/tag450.xml"/><Relationship Id="rId3" Type="http://schemas.openxmlformats.org/officeDocument/2006/relationships/tags" Target="../tags/tag440.xml"/><Relationship Id="rId7" Type="http://schemas.openxmlformats.org/officeDocument/2006/relationships/tags" Target="../tags/tag444.xml"/><Relationship Id="rId12" Type="http://schemas.openxmlformats.org/officeDocument/2006/relationships/tags" Target="../tags/tag449.xml"/><Relationship Id="rId2" Type="http://schemas.openxmlformats.org/officeDocument/2006/relationships/tags" Target="../tags/tag439.xml"/><Relationship Id="rId1" Type="http://schemas.openxmlformats.org/officeDocument/2006/relationships/tags" Target="../tags/tag438.xml"/><Relationship Id="rId6" Type="http://schemas.openxmlformats.org/officeDocument/2006/relationships/tags" Target="../tags/tag443.xml"/><Relationship Id="rId11" Type="http://schemas.openxmlformats.org/officeDocument/2006/relationships/tags" Target="../tags/tag448.xml"/><Relationship Id="rId5" Type="http://schemas.openxmlformats.org/officeDocument/2006/relationships/tags" Target="../tags/tag442.xml"/><Relationship Id="rId15" Type="http://schemas.openxmlformats.org/officeDocument/2006/relationships/slideMaster" Target="../slideMasters/slideMaster4.xml"/><Relationship Id="rId10" Type="http://schemas.openxmlformats.org/officeDocument/2006/relationships/tags" Target="../tags/tag447.xml"/><Relationship Id="rId4" Type="http://schemas.openxmlformats.org/officeDocument/2006/relationships/tags" Target="../tags/tag441.xml"/><Relationship Id="rId9" Type="http://schemas.openxmlformats.org/officeDocument/2006/relationships/tags" Target="../tags/tag446.xml"/><Relationship Id="rId14" Type="http://schemas.openxmlformats.org/officeDocument/2006/relationships/tags" Target="../tags/tag45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1"/>
            </p:custDataLst>
          </p:nvPr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idx="13" hasCustomPrompt="1"/>
            <p:custDataLst>
              <p:tags r:id="rId5"/>
            </p:custDataLst>
          </p:nvPr>
        </p:nvSpPr>
        <p:spPr>
          <a:xfrm>
            <a:off x="2921000" y="2469760"/>
            <a:ext cx="6350000" cy="1398905"/>
          </a:xfrm>
        </p:spPr>
        <p:txBody>
          <a:bodyPr vert="horz" wrap="square" lIns="91440" tIns="45720" rIns="91440" bIns="45720" rtlCol="0" anchor="b" anchorCtr="0">
            <a:normAutofit/>
          </a:bodyPr>
          <a:lstStyle>
            <a:lvl1pPr algn="dist">
              <a:defRPr lang="zh-CN" altLang="en-US" sz="7200" b="0" spc="700" baseline="0">
                <a:solidFill>
                  <a:schemeClr val="bg1"/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pPr marL="0" lvl="0" algn="dist"/>
            <a:r>
              <a:rPr lang="zh-CN" altLang="en-US" dirty="0"/>
              <a:t>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4" hasCustomPrompt="1"/>
            <p:custDataLst>
              <p:tags r:id="rId6"/>
            </p:custDataLst>
          </p:nvPr>
        </p:nvSpPr>
        <p:spPr>
          <a:xfrm>
            <a:off x="2921000" y="3981450"/>
            <a:ext cx="6350000" cy="461646"/>
          </a:xfrm>
        </p:spPr>
        <p:txBody>
          <a:bodyPr vert="horz"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lang="zh-CN" altLang="en-US" sz="2000" spc="200">
                <a:ln>
                  <a:noFill/>
                </a:ln>
                <a:solidFill>
                  <a:schemeClr val="bg1"/>
                </a:solidFill>
                <a:effectLst/>
                <a:uLn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marL="228600" lvl="0" indent="-228600" algn="ctr">
              <a:lnSpc>
                <a:spcPct val="100000"/>
              </a:lnSpc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/>
          <p:nvPr userDrawn="1">
            <p:custDataLst>
              <p:tags r:id="rId1"/>
            </p:custDataLst>
          </p:nvPr>
        </p:nvPicPr>
        <p:blipFill>
          <a:blip r:embed="rId9" r:link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594200"/>
          </a:xfrm>
          <a:prstGeom prst="rect">
            <a:avLst/>
          </a:prstGeom>
        </p:spPr>
      </p:pic>
      <p:pic>
        <p:nvPicPr>
          <p:cNvPr id="7" name="图片 6"/>
          <p:cNvPicPr/>
          <p:nvPr userDrawn="1">
            <p:custDataLst>
              <p:tags r:id="rId2"/>
            </p:custDataLst>
          </p:nvPr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5942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/>
          <p:nvPr userDrawn="1">
            <p:custDataLst>
              <p:tags r:id="rId1"/>
            </p:custDataLst>
          </p:nvPr>
        </p:nvPicPr>
        <p:blipFill>
          <a:blip r:embed="rId9" r:link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00" y="0"/>
            <a:ext cx="4064000" cy="2531291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/>
          <p:cNvCxnSpPr/>
          <p:nvPr userDrawn="1">
            <p:custDataLst>
              <p:tags r:id="rId5"/>
            </p:custDataLst>
          </p:nvPr>
        </p:nvCxnSpPr>
        <p:spPr>
          <a:xfrm>
            <a:off x="5115560" y="5411470"/>
            <a:ext cx="196088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副标题 1"/>
          <p:cNvSpPr>
            <a:spLocks noGrp="1"/>
          </p:cNvSpPr>
          <p:nvPr>
            <p:ph type="subTitle" idx="13" hasCustomPrompt="1"/>
            <p:custDataLst>
              <p:tags r:id="rId6"/>
            </p:custDataLst>
          </p:nvPr>
        </p:nvSpPr>
        <p:spPr>
          <a:xfrm>
            <a:off x="3212149" y="5524512"/>
            <a:ext cx="5767705" cy="476238"/>
          </a:xfrm>
        </p:spPr>
        <p:txBody>
          <a:bodyPr vert="horz"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b="0" i="0" spc="20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228600" marR="0" lvl="0" indent="-228600" algn="ctr">
              <a:lnSpc>
                <a:spcPct val="100000"/>
              </a:lnSpc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  <p:sp>
        <p:nvSpPr>
          <p:cNvPr id="3" name="标题 2"/>
          <p:cNvSpPr>
            <a:spLocks noGrp="1"/>
          </p:cNvSpPr>
          <p:nvPr>
            <p:ph type="ctrTitle" idx="14" hasCustomPrompt="1"/>
            <p:custDataLst>
              <p:tags r:id="rId7"/>
            </p:custDataLst>
          </p:nvPr>
        </p:nvSpPr>
        <p:spPr>
          <a:xfrm>
            <a:off x="3212149" y="4391024"/>
            <a:ext cx="5767705" cy="907393"/>
          </a:xfrm>
        </p:spPr>
        <p:txBody>
          <a:bodyPr vert="horz" wrap="square" lIns="91440" tIns="45720" rIns="91440" bIns="45720" rtlCol="0" anchor="b" anchorCtr="0">
            <a:normAutofit/>
          </a:bodyPr>
          <a:lstStyle>
            <a:lvl1pPr marL="571500" indent="-571500" algn="ctr">
              <a:buFont typeface="Arial" panose="020B0604020202020204" pitchFamily="34" charset="0"/>
              <a:buNone/>
              <a:defRPr kumimoji="0" lang="zh-CN" altLang="en-US" sz="4400" b="0" i="0" spc="500" baseline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pPr marL="0" marR="0" lvl="0" indent="0" algn="ctr"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编辑标题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/>
          <p:nvPr userDrawn="1">
            <p:custDataLst>
              <p:tags r:id="rId1"/>
            </p:custDataLst>
          </p:nvPr>
        </p:nvPicPr>
        <p:blipFill>
          <a:blip r:embed="rId10" r:link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594200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2"/>
            </p:custDataLst>
          </p:nvPr>
        </p:nvPicPr>
        <p:blipFill>
          <a:blip r:embed="rId12" r:link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5942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4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5"/>
            </p:custDataLst>
          </p:nvPr>
        </p:nvSpPr>
        <p:spPr>
          <a:xfrm>
            <a:off x="6238877" y="952508"/>
            <a:ext cx="5283242" cy="5388907"/>
          </a:xfrm>
        </p:spPr>
        <p:txBody>
          <a:bodyPr wrap="square" lIns="90170" tIns="46990" rIns="90170" bIns="46990">
            <a:normAutofit/>
          </a:bodyPr>
          <a:lstStyle>
            <a:lvl1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/>
          <p:nvPr userDrawn="1">
            <p:custDataLst>
              <p:tags r:id="rId1"/>
            </p:custDataLst>
          </p:nvPr>
        </p:nvPicPr>
        <p:blipFill>
          <a:blip r:embed="rId12" r:link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594200"/>
          </a:xfrm>
          <a:prstGeom prst="rect">
            <a:avLst/>
          </a:prstGeom>
        </p:spPr>
      </p:pic>
      <p:pic>
        <p:nvPicPr>
          <p:cNvPr id="10" name="图片 9"/>
          <p:cNvPicPr/>
          <p:nvPr userDrawn="1">
            <p:custDataLst>
              <p:tags r:id="rId2"/>
            </p:custDataLst>
          </p:nvPr>
        </p:nvPicPr>
        <p:blipFill>
          <a:blip r:embed="rId14" r:link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5942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4"/>
            </p:custDataLst>
          </p:nvPr>
        </p:nvSpPr>
        <p:spPr>
          <a:xfrm>
            <a:off x="669930" y="952508"/>
            <a:ext cx="5283242" cy="381003"/>
          </a:xfrm>
        </p:spPr>
        <p:txBody>
          <a:bodyPr wrap="square" lIns="90170" tIns="46990" rIns="90170" bIns="46990" anchor="ctr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5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6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7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/>
          <p:nvPr userDrawn="1">
            <p:custDataLst>
              <p:tags r:id="rId1"/>
            </p:custDataLst>
          </p:nvPr>
        </p:nvPicPr>
        <p:blipFill>
          <a:blip r:embed="rId9" r:link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860" y="1234440"/>
            <a:ext cx="3519340" cy="4389120"/>
          </a:xfrm>
          <a:prstGeom prst="rect">
            <a:avLst/>
          </a:prstGeom>
        </p:spPr>
      </p:pic>
      <p:sp>
        <p:nvSpPr>
          <p:cNvPr id="7" name="任意多边形 6"/>
          <p:cNvSpPr/>
          <p:nvPr userDrawn="1">
            <p:custDataLst>
              <p:tags r:id="rId2"/>
            </p:custDataLst>
          </p:nvPr>
        </p:nvSpPr>
        <p:spPr>
          <a:xfrm flipH="1">
            <a:off x="0" y="0"/>
            <a:ext cx="7313295" cy="6858000"/>
          </a:xfrm>
          <a:custGeom>
            <a:avLst/>
            <a:gdLst>
              <a:gd name="connsiteX0" fmla="*/ 1714500 w 7314000"/>
              <a:gd name="connsiteY0" fmla="*/ 0 h 6858000"/>
              <a:gd name="connsiteX1" fmla="*/ 7314000 w 7314000"/>
              <a:gd name="connsiteY1" fmla="*/ 0 h 6858000"/>
              <a:gd name="connsiteX2" fmla="*/ 7314000 w 7314000"/>
              <a:gd name="connsiteY2" fmla="*/ 6858000 h 6858000"/>
              <a:gd name="connsiteX3" fmla="*/ 0 w 7314000"/>
              <a:gd name="connsiteY3" fmla="*/ 6858000 h 6858000"/>
              <a:gd name="connsiteX4" fmla="*/ 1714500 w 73140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14000" h="6858000">
                <a:moveTo>
                  <a:pt x="1714500" y="0"/>
                </a:moveTo>
                <a:lnTo>
                  <a:pt x="7314000" y="0"/>
                </a:lnTo>
                <a:lnTo>
                  <a:pt x="7314000" y="6858000"/>
                </a:lnTo>
                <a:lnTo>
                  <a:pt x="0" y="6858000"/>
                </a:lnTo>
                <a:lnTo>
                  <a:pt x="1714500" y="0"/>
                </a:lnTo>
                <a:close/>
              </a:path>
            </a:pathLst>
          </a:cu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pic>
        <p:nvPicPr>
          <p:cNvPr id="6" name="图片 5"/>
          <p:cNvPicPr/>
          <p:nvPr userDrawn="1">
            <p:custDataLst>
              <p:tags r:id="rId3"/>
            </p:custDataLst>
          </p:nvPr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63800"/>
            <a:ext cx="720090" cy="5942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/>
          <p:nvPr userDrawn="1">
            <p:custDataLst>
              <p:tags r:id="rId1"/>
            </p:custDataLst>
          </p:nvPr>
        </p:nvPicPr>
        <p:blipFill>
          <a:blip r:embed="rId10" r:link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594200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2"/>
            </p:custDataLst>
          </p:nvPr>
        </p:nvPicPr>
        <p:blipFill>
          <a:blip r:embed="rId12" r:link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5942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4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5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9EFD9D74-47D9-4702-A33C-335B63B48DBF}" type="datetimeFigureOut">
              <a:rPr lang="zh-CN" altLang="en-US" smtClean="0"/>
              <a:t>2024/1/9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/>
          <p:nvPr userDrawn="1">
            <p:custDataLst>
              <p:tags r:id="rId1"/>
            </p:custDataLst>
          </p:nvPr>
        </p:nvPicPr>
        <p:blipFill>
          <a:blip r:embed="rId9" r:link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594200"/>
          </a:xfrm>
          <a:prstGeom prst="rect">
            <a:avLst/>
          </a:prstGeom>
        </p:spPr>
      </p:pic>
      <p:pic>
        <p:nvPicPr>
          <p:cNvPr id="7" name="图片 6"/>
          <p:cNvPicPr/>
          <p:nvPr userDrawn="1">
            <p:custDataLst>
              <p:tags r:id="rId2"/>
            </p:custDataLst>
          </p:nvPr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594200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3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4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 wrap="square">
            <a:normAutofit/>
          </a:bodyPr>
          <a:lstStyle>
            <a:lvl1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/>
          <p:nvPr userDrawn="1">
            <p:custDataLst>
              <p:tags r:id="rId1"/>
            </p:custDataLst>
          </p:nvPr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594200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2"/>
            </p:custDataLst>
          </p:nvPr>
        </p:nvPicPr>
        <p:blipFill>
          <a:blip r:embed="rId10" r:link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59420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6"/>
            </p:custDataLst>
          </p:nvPr>
        </p:nvSpPr>
        <p:spPr>
          <a:xfrm>
            <a:off x="669930" y="952508"/>
            <a:ext cx="10852237" cy="5388907"/>
          </a:xfrm>
        </p:spPr>
        <p:txBody>
          <a:bodyPr wrap="square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/>
          <p:nvPr userDrawn="1">
            <p:custDataLst>
              <p:tags r:id="rId1"/>
            </p:custDataLst>
          </p:nvPr>
        </p:nvPicPr>
        <p:blipFill>
          <a:blip r:embed="rId9" r:link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795"/>
            <a:ext cx="12192000" cy="6858000"/>
          </a:xfrm>
          <a:prstGeom prst="rect">
            <a:avLst/>
          </a:prstGeom>
        </p:spPr>
      </p:pic>
      <p:sp>
        <p:nvSpPr>
          <p:cNvPr id="9" name="矩形 8"/>
          <p:cNvSpPr/>
          <p:nvPr userDrawn="1">
            <p:custDataLst>
              <p:tags r:id="rId2"/>
            </p:custDataLst>
          </p:nvPr>
        </p:nvSpPr>
        <p:spPr>
          <a:xfrm>
            <a:off x="3683318" y="4058920"/>
            <a:ext cx="4825365" cy="49403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idx="13" hasCustomPrompt="1"/>
            <p:custDataLst>
              <p:tags r:id="rId6"/>
            </p:custDataLst>
          </p:nvPr>
        </p:nvSpPr>
        <p:spPr>
          <a:xfrm>
            <a:off x="3916045" y="2682240"/>
            <a:ext cx="4359910" cy="1172210"/>
          </a:xfrm>
        </p:spPr>
        <p:txBody>
          <a:bodyPr vert="horz" wrap="square" lIns="91440" tIns="45720" rIns="91440" bIns="45720" rtlCol="0" anchor="b" anchorCtr="0">
            <a:normAutofit/>
          </a:bodyPr>
          <a:lstStyle>
            <a:lvl1pPr algn="ctr">
              <a:defRPr lang="zh-CN" altLang="en-US" sz="6600" b="0" spc="700" baseline="0">
                <a:ln>
                  <a:noFill/>
                </a:ln>
                <a:solidFill>
                  <a:schemeClr val="bg1"/>
                </a:solidFill>
                <a:effectLst/>
                <a:uLn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pPr marL="0" lvl="0"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编辑标题</a:t>
            </a:r>
          </a:p>
        </p:txBody>
      </p:sp>
      <p:sp>
        <p:nvSpPr>
          <p:cNvPr id="8" name="文本占位符 7"/>
          <p:cNvSpPr>
            <a:spLocks noGrp="1"/>
          </p:cNvSpPr>
          <p:nvPr>
            <p:ph type="body" sz="quarter" idx="15" hasCustomPrompt="1"/>
            <p:custDataLst>
              <p:tags r:id="rId7"/>
            </p:custDataLst>
          </p:nvPr>
        </p:nvSpPr>
        <p:spPr>
          <a:xfrm>
            <a:off x="3836670" y="4062730"/>
            <a:ext cx="4518660" cy="490220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normAutofit/>
          </a:bodyPr>
          <a:lstStyle>
            <a:lvl1pPr marL="0" indent="0" algn="ctr" eaLnBrk="1" fontAlgn="auto" latinLnBrk="0" hangingPunct="1">
              <a:buNone/>
              <a:defRPr kumimoji="0" lang="zh-CN" altLang="en-US" sz="2000" b="0" i="0" spc="200">
                <a:ln>
                  <a:noFill/>
                </a:ln>
                <a:solidFill>
                  <a:schemeClr val="bg1"/>
                </a:solidFill>
                <a:effectLst/>
                <a:uLn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228600" marR="0" lvl="0" indent="-228600">
              <a:lnSpc>
                <a:spcPct val="100000"/>
              </a:lnSpc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单击此处编辑文本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/>
          <p:nvPr userDrawn="1">
            <p:custDataLst>
              <p:tags r:id="rId1"/>
            </p:custDataLst>
          </p:nvPr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594200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2"/>
            </p:custDataLst>
          </p:nvPr>
        </p:nvPicPr>
        <p:blipFill>
          <a:blip r:embed="rId10" r:link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5942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292075" y="303809"/>
            <a:ext cx="11607851" cy="6250382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/>
          <p:nvPr userDrawn="1">
            <p:custDataLst>
              <p:tags r:id="rId2"/>
            </p:custDataLst>
          </p:nvPr>
        </p:nvPicPr>
        <p:blipFill>
          <a:blip r:embed="rId10" r:link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594200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3"/>
            </p:custDataLst>
          </p:nvPr>
        </p:nvPicPr>
        <p:blipFill>
          <a:blip r:embed="rId12" r:link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5942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281600" y="1249200"/>
            <a:ext cx="9626400" cy="723600"/>
          </a:xfrm>
        </p:spPr>
        <p:txBody>
          <a:bodyPr wrap="square" anchor="ctr">
            <a:normAutofit/>
          </a:bodyPr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281113" y="2163600"/>
            <a:ext cx="9626600" cy="3445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4824603" cy="6858000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/>
          <p:nvPr userDrawn="1">
            <p:custDataLst>
              <p:tags r:id="rId2"/>
            </p:custDataLst>
          </p:nvPr>
        </p:nvPicPr>
        <p:blipFill>
          <a:blip r:embed="rId10" r:link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5942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wrap="square" anchor="ctr" anchorCtr="0">
            <a:normAutofit/>
          </a:bodyPr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192000" cy="2664333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/>
          <p:nvPr userDrawn="1">
            <p:custDataLst>
              <p:tags r:id="rId2"/>
            </p:custDataLst>
          </p:nvPr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594200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3"/>
            </p:custDataLst>
          </p:nvPr>
        </p:nvPicPr>
        <p:blipFill>
          <a:blip r:embed="rId13" r:link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5942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12000" y="781200"/>
            <a:ext cx="10976400" cy="626400"/>
          </a:xfrm>
        </p:spPr>
        <p:txBody>
          <a:bodyPr wrap="square" anchor="ctr">
            <a:normAutofit/>
          </a:bodyPr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612000" y="1659600"/>
            <a:ext cx="10975975" cy="828000"/>
          </a:xfrm>
        </p:spPr>
        <p:txBody>
          <a:bodyPr wrap="square">
            <a:normAutofit/>
          </a:bodyPr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612775" y="2808000"/>
            <a:ext cx="10965600" cy="34308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>
            <p:custDataLst>
              <p:tags r:id="rId1"/>
            </p:custDataLst>
          </p:nvPr>
        </p:nvSpPr>
        <p:spPr>
          <a:xfrm>
            <a:off x="0" y="5028971"/>
            <a:ext cx="12192000" cy="1829029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/>
          <p:nvPr userDrawn="1">
            <p:custDataLst>
              <p:tags r:id="rId2"/>
            </p:custDataLst>
          </p:nvPr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594200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3"/>
            </p:custDataLst>
          </p:nvPr>
        </p:nvPicPr>
        <p:blipFill>
          <a:blip r:embed="rId13" r:link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5942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04800" y="669600"/>
            <a:ext cx="10976400" cy="565200"/>
          </a:xfrm>
        </p:spPr>
        <p:txBody>
          <a:bodyPr wrap="square" anchor="ctr" anchorCtr="0">
            <a:normAutofit/>
          </a:bodyPr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604837" y="1681200"/>
            <a:ext cx="10990800" cy="3211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9"/>
            </p:custDataLst>
          </p:nvPr>
        </p:nvSpPr>
        <p:spPr>
          <a:xfrm>
            <a:off x="594000" y="5180400"/>
            <a:ext cx="11001600" cy="10116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/>
          <p:nvPr userDrawn="1">
            <p:custDataLst>
              <p:tags r:id="rId2"/>
            </p:custDataLst>
          </p:nvPr>
        </p:nvPicPr>
        <p:blipFill>
          <a:blip r:embed="rId13" r:link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6263800"/>
            <a:ext cx="720090" cy="594200"/>
          </a:xfrm>
          <a:prstGeom prst="rect">
            <a:avLst/>
          </a:prstGeom>
        </p:spPr>
      </p:pic>
      <p:pic>
        <p:nvPicPr>
          <p:cNvPr id="10" name="图片 9"/>
          <p:cNvPicPr/>
          <p:nvPr userDrawn="1">
            <p:custDataLst>
              <p:tags r:id="rId3"/>
            </p:custDataLst>
          </p:nvPr>
        </p:nvPicPr>
        <p:blipFill>
          <a:blip r:embed="rId15" r:link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63800"/>
            <a:ext cx="720090" cy="5942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79600" y="237600"/>
            <a:ext cx="11037600" cy="441964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579600" y="1663200"/>
            <a:ext cx="5342400" cy="28944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6242400" y="1663200"/>
            <a:ext cx="5367600" cy="28944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0"/>
            </p:custDataLst>
          </p:nvPr>
        </p:nvSpPr>
        <p:spPr>
          <a:xfrm>
            <a:off x="572400" y="4816800"/>
            <a:ext cx="5342400" cy="781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1"/>
            </p:custDataLst>
          </p:nvPr>
        </p:nvSpPr>
        <p:spPr>
          <a:xfrm>
            <a:off x="6253200" y="4813200"/>
            <a:ext cx="5367600" cy="781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0" y="953691"/>
            <a:ext cx="12192000" cy="4950618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/>
          <p:nvPr userDrawn="1">
            <p:custDataLst>
              <p:tags r:id="rId2"/>
            </p:custDataLst>
          </p:nvPr>
        </p:nvPicPr>
        <p:blipFill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1797" y="5521050"/>
            <a:ext cx="1620202" cy="1336950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3"/>
            </p:custDataLst>
          </p:nvPr>
        </p:nvPicPr>
        <p:blipFill>
          <a:blip r:embed="rId12" r:link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1050"/>
            <a:ext cx="1620202" cy="133695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522800" y="1339200"/>
            <a:ext cx="9144000" cy="2386800"/>
          </a:xfrm>
        </p:spPr>
        <p:txBody>
          <a:bodyPr wrap="square" anchor="b">
            <a:normAutofit/>
          </a:bodyPr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1522413" y="3862800"/>
            <a:ext cx="9144000" cy="1656000"/>
          </a:xfrm>
        </p:spPr>
        <p:txBody>
          <a:bodyPr wrap="square">
            <a:normAutofit/>
          </a:bodyPr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任意多边形 14"/>
          <p:cNvSpPr/>
          <p:nvPr>
            <p:custDataLst>
              <p:tags r:id="rId1"/>
            </p:custDataLst>
          </p:nvPr>
        </p:nvSpPr>
        <p:spPr>
          <a:xfrm>
            <a:off x="-14605" y="-14605"/>
            <a:ext cx="6006465" cy="689737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459" h="10862">
                <a:moveTo>
                  <a:pt x="0" y="0"/>
                </a:moveTo>
                <a:lnTo>
                  <a:pt x="7595" y="0"/>
                </a:lnTo>
                <a:lnTo>
                  <a:pt x="7612" y="22"/>
                </a:lnTo>
                <a:cubicBezTo>
                  <a:pt x="8770" y="1514"/>
                  <a:pt x="9459" y="3388"/>
                  <a:pt x="9459" y="5423"/>
                </a:cubicBezTo>
                <a:cubicBezTo>
                  <a:pt x="9459" y="7458"/>
                  <a:pt x="8770" y="9332"/>
                  <a:pt x="7612" y="10824"/>
                </a:cubicBezTo>
                <a:lnTo>
                  <a:pt x="7582" y="10862"/>
                </a:lnTo>
                <a:lnTo>
                  <a:pt x="0" y="10862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495300" dist="38100" dir="2700000" algn="tl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12" name="任意多边形 11"/>
          <p:cNvSpPr/>
          <p:nvPr>
            <p:custDataLst>
              <p:tags r:id="rId2"/>
            </p:custDataLst>
          </p:nvPr>
        </p:nvSpPr>
        <p:spPr>
          <a:xfrm rot="16200000">
            <a:off x="-1402080" y="1361440"/>
            <a:ext cx="6894830" cy="4119881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10858" h="6488">
                <a:moveTo>
                  <a:pt x="0" y="0"/>
                </a:moveTo>
                <a:lnTo>
                  <a:pt x="10858" y="0"/>
                </a:lnTo>
                <a:lnTo>
                  <a:pt x="10858" y="2789"/>
                </a:lnTo>
                <a:lnTo>
                  <a:pt x="10834" y="2850"/>
                </a:lnTo>
                <a:cubicBezTo>
                  <a:pt x="9962" y="4984"/>
                  <a:pt x="7865" y="6488"/>
                  <a:pt x="5417" y="6488"/>
                </a:cubicBezTo>
                <a:cubicBezTo>
                  <a:pt x="2982" y="6488"/>
                  <a:pt x="895" y="5001"/>
                  <a:pt x="15" y="2885"/>
                </a:cubicBezTo>
                <a:lnTo>
                  <a:pt x="0" y="2849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495300" dist="152400" dir="2700000" algn="tl" rotWithShape="0">
              <a:schemeClr val="accent1">
                <a:alpha val="1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cs typeface="MiSans Normal" panose="00000500000000000000" charset="-122"/>
            </a:endParaRPr>
          </a:p>
        </p:txBody>
      </p:sp>
      <p:sp>
        <p:nvSpPr>
          <p:cNvPr id="11" name="任意多边形 10"/>
          <p:cNvSpPr/>
          <p:nvPr>
            <p:custDataLst>
              <p:tags r:id="rId3"/>
            </p:custDataLst>
          </p:nvPr>
        </p:nvSpPr>
        <p:spPr>
          <a:xfrm rot="16200000">
            <a:off x="-1342039" y="2313346"/>
            <a:ext cx="4864351" cy="2231073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7660" h="3514">
                <a:moveTo>
                  <a:pt x="0" y="0"/>
                </a:moveTo>
                <a:lnTo>
                  <a:pt x="7660" y="0"/>
                </a:lnTo>
                <a:lnTo>
                  <a:pt x="7659" y="14"/>
                </a:lnTo>
                <a:cubicBezTo>
                  <a:pt x="7485" y="1975"/>
                  <a:pt x="5837" y="3514"/>
                  <a:pt x="3830" y="3514"/>
                </a:cubicBezTo>
                <a:cubicBezTo>
                  <a:pt x="1822" y="3514"/>
                  <a:pt x="173" y="1974"/>
                  <a:pt x="1" y="1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495300" dist="38100" dir="2700000" algn="tl" rotWithShape="0">
              <a:schemeClr val="accent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cs typeface="MiSans Normal" panose="00000500000000000000" charset="-122"/>
            </a:endParaRPr>
          </a:p>
        </p:txBody>
      </p:sp>
      <p:sp>
        <p:nvSpPr>
          <p:cNvPr id="25" name="圆角矩形 24"/>
          <p:cNvSpPr/>
          <p:nvPr>
            <p:custDataLst>
              <p:tags r:id="rId4"/>
            </p:custDataLst>
          </p:nvPr>
        </p:nvSpPr>
        <p:spPr>
          <a:xfrm rot="10800000">
            <a:off x="5155565" y="3855720"/>
            <a:ext cx="5383530" cy="11112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cxnSp>
        <p:nvCxnSpPr>
          <p:cNvPr id="10" name="直接连接符 9"/>
          <p:cNvCxnSpPr/>
          <p:nvPr>
            <p:custDataLst>
              <p:tags r:id="rId5"/>
            </p:custDataLst>
          </p:nvPr>
        </p:nvCxnSpPr>
        <p:spPr>
          <a:xfrm>
            <a:off x="11197590" y="3002915"/>
            <a:ext cx="21590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>
            <p:custDataLst>
              <p:tags r:id="rId6"/>
            </p:custDataLst>
          </p:nvPr>
        </p:nvCxnSpPr>
        <p:spPr>
          <a:xfrm>
            <a:off x="11305540" y="1934210"/>
            <a:ext cx="0" cy="594995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>
            <p:custDataLst>
              <p:tags r:id="rId7"/>
            </p:custDataLst>
          </p:nvPr>
        </p:nvCxnSpPr>
        <p:spPr>
          <a:xfrm>
            <a:off x="11305540" y="3476625"/>
            <a:ext cx="0" cy="636905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椭圆 21"/>
          <p:cNvSpPr/>
          <p:nvPr>
            <p:custDataLst>
              <p:tags r:id="rId8"/>
            </p:custDataLst>
          </p:nvPr>
        </p:nvSpPr>
        <p:spPr>
          <a:xfrm>
            <a:off x="10027285" y="4343400"/>
            <a:ext cx="538480" cy="538480"/>
          </a:xfrm>
          <a:prstGeom prst="ellipse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21" name="椭圆 20"/>
          <p:cNvSpPr/>
          <p:nvPr>
            <p:custDataLst>
              <p:tags r:id="rId9"/>
            </p:custDataLst>
          </p:nvPr>
        </p:nvSpPr>
        <p:spPr>
          <a:xfrm>
            <a:off x="10133965" y="4450080"/>
            <a:ext cx="325120" cy="3251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0000" lnSpcReduction="20000"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90" name="向下箭头"/>
          <p:cNvSpPr/>
          <p:nvPr>
            <p:custDataLst>
              <p:tags r:id="rId10"/>
            </p:custDataLst>
          </p:nvPr>
        </p:nvSpPr>
        <p:spPr>
          <a:xfrm>
            <a:off x="10238105" y="4542790"/>
            <a:ext cx="118745" cy="139700"/>
          </a:xfrm>
          <a:custGeom>
            <a:avLst/>
            <a:gdLst>
              <a:gd name="connsiteX0" fmla="*/ 222512 w 477622"/>
              <a:gd name="connsiteY0" fmla="*/ 0 h 559381"/>
              <a:gd name="connsiteX1" fmla="*/ 258512 w 477622"/>
              <a:gd name="connsiteY1" fmla="*/ 0 h 559381"/>
              <a:gd name="connsiteX2" fmla="*/ 258512 w 477622"/>
              <a:gd name="connsiteY2" fmla="*/ 488296 h 559381"/>
              <a:gd name="connsiteX3" fmla="*/ 452168 w 477622"/>
              <a:gd name="connsiteY3" fmla="*/ 294641 h 559381"/>
              <a:gd name="connsiteX4" fmla="*/ 477622 w 477622"/>
              <a:gd name="connsiteY4" fmla="*/ 320096 h 559381"/>
              <a:gd name="connsiteX5" fmla="*/ 264266 w 477622"/>
              <a:gd name="connsiteY5" fmla="*/ 533452 h 559381"/>
              <a:gd name="connsiteX6" fmla="*/ 264740 w 477622"/>
              <a:gd name="connsiteY6" fmla="*/ 533926 h 559381"/>
              <a:gd name="connsiteX7" fmla="*/ 239284 w 477622"/>
              <a:gd name="connsiteY7" fmla="*/ 559381 h 559381"/>
              <a:gd name="connsiteX8" fmla="*/ 238812 w 477622"/>
              <a:gd name="connsiteY8" fmla="*/ 558908 h 559381"/>
              <a:gd name="connsiteX9" fmla="*/ 238338 w 477622"/>
              <a:gd name="connsiteY9" fmla="*/ 559381 h 559381"/>
              <a:gd name="connsiteX10" fmla="*/ 212882 w 477622"/>
              <a:gd name="connsiteY10" fmla="*/ 533926 h 559381"/>
              <a:gd name="connsiteX11" fmla="*/ 213356 w 477622"/>
              <a:gd name="connsiteY11" fmla="*/ 533452 h 559381"/>
              <a:gd name="connsiteX12" fmla="*/ 0 w 477622"/>
              <a:gd name="connsiteY12" fmla="*/ 320096 h 559381"/>
              <a:gd name="connsiteX13" fmla="*/ 25456 w 477622"/>
              <a:gd name="connsiteY13" fmla="*/ 294641 h 559381"/>
              <a:gd name="connsiteX14" fmla="*/ 222512 w 477622"/>
              <a:gd name="connsiteY14" fmla="*/ 491698 h 559381"/>
              <a:gd name="connsiteX15" fmla="*/ 222512 w 477622"/>
              <a:gd name="connsiteY15" fmla="*/ 0 h 55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77622" h="559381">
                <a:moveTo>
                  <a:pt x="222512" y="0"/>
                </a:moveTo>
                <a:lnTo>
                  <a:pt x="258512" y="0"/>
                </a:lnTo>
                <a:lnTo>
                  <a:pt x="258512" y="488296"/>
                </a:lnTo>
                <a:lnTo>
                  <a:pt x="452168" y="294641"/>
                </a:lnTo>
                <a:lnTo>
                  <a:pt x="477622" y="320096"/>
                </a:lnTo>
                <a:lnTo>
                  <a:pt x="264266" y="533452"/>
                </a:lnTo>
                <a:lnTo>
                  <a:pt x="264740" y="533926"/>
                </a:lnTo>
                <a:lnTo>
                  <a:pt x="239284" y="559381"/>
                </a:lnTo>
                <a:lnTo>
                  <a:pt x="238812" y="558908"/>
                </a:lnTo>
                <a:lnTo>
                  <a:pt x="238338" y="559381"/>
                </a:lnTo>
                <a:lnTo>
                  <a:pt x="212882" y="533926"/>
                </a:lnTo>
                <a:lnTo>
                  <a:pt x="213356" y="533452"/>
                </a:lnTo>
                <a:lnTo>
                  <a:pt x="0" y="320096"/>
                </a:lnTo>
                <a:lnTo>
                  <a:pt x="25456" y="294641"/>
                </a:lnTo>
                <a:lnTo>
                  <a:pt x="222512" y="491698"/>
                </a:lnTo>
                <a:lnTo>
                  <a:pt x="222512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rmAutofit fontScale="2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14" name="任意多边形 13"/>
          <p:cNvSpPr/>
          <p:nvPr>
            <p:custDataLst>
              <p:tags r:id="rId11"/>
            </p:custDataLst>
          </p:nvPr>
        </p:nvSpPr>
        <p:spPr>
          <a:xfrm>
            <a:off x="8945880" y="5997575"/>
            <a:ext cx="3246120" cy="86042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112" h="1355">
                <a:moveTo>
                  <a:pt x="301" y="0"/>
                </a:moveTo>
                <a:lnTo>
                  <a:pt x="5112" y="0"/>
                </a:lnTo>
                <a:lnTo>
                  <a:pt x="5112" y="1355"/>
                </a:lnTo>
                <a:lnTo>
                  <a:pt x="0" y="1355"/>
                </a:lnTo>
                <a:lnTo>
                  <a:pt x="0" y="301"/>
                </a:lnTo>
                <a:cubicBezTo>
                  <a:pt x="0" y="135"/>
                  <a:pt x="135" y="0"/>
                  <a:pt x="301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9" name="署名"/>
          <p:cNvSpPr txBox="1">
            <a:spLocks noGrp="1"/>
          </p:cNvSpPr>
          <p:nvPr>
            <p:ph type="body" idx="3" hasCustomPrompt="1"/>
            <p:custDataLst>
              <p:tags r:id="rId12"/>
            </p:custDataLst>
          </p:nvPr>
        </p:nvSpPr>
        <p:spPr>
          <a:xfrm>
            <a:off x="2273300" y="4438650"/>
            <a:ext cx="7589520" cy="6616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rmAutofit/>
          </a:bodyPr>
          <a:lstStyle>
            <a:lvl1pPr marL="0" marR="0" lvl="0" algn="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latin typeface="MiSans Heavy" panose="00000A00000000000000" charset="-122"/>
                <a:ea typeface="MiSans Heavy" panose="00000A00000000000000" charset="-122"/>
                <a:cs typeface="MiSans Normal" panose="00000500000000000000" charset="-122"/>
                <a:sym typeface="+mn-ea"/>
              </a:defRPr>
            </a:lvl1pPr>
          </a:lstStyle>
          <a:p>
            <a:pPr lvl="0" algn="r">
              <a:buClrTx/>
              <a:buSzTx/>
              <a:buFontTx/>
            </a:pPr>
            <a:r>
              <a:rPr dirty="0">
                <a:sym typeface="+mn-ea"/>
              </a:rPr>
              <a:t>单击编辑文本</a:t>
            </a:r>
          </a:p>
        </p:txBody>
      </p:sp>
      <p:sp>
        <p:nvSpPr>
          <p:cNvPr id="8" name="副标题"/>
          <p:cNvSpPr txBox="1">
            <a:spLocks noGrp="1"/>
          </p:cNvSpPr>
          <p:nvPr>
            <p:ph type="body" idx="2" hasCustomPrompt="1"/>
            <p:custDataLst>
              <p:tags r:id="rId13"/>
            </p:custDataLst>
          </p:nvPr>
        </p:nvSpPr>
        <p:spPr>
          <a:xfrm>
            <a:off x="2273935" y="1953895"/>
            <a:ext cx="8413115" cy="556260"/>
          </a:xfrm>
          <a:prstGeom prst="rect">
            <a:avLst/>
          </a:prstGeom>
          <a:noFill/>
        </p:spPr>
        <p:txBody>
          <a:bodyPr wrap="square" lIns="91440" tIns="45720" rIns="144145" bIns="45720" rtlCol="0" anchor="t">
            <a:normAutofit/>
          </a:bodyPr>
          <a:lstStyle>
            <a:lvl1pPr marL="0" marR="0" lvl="0" algn="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400" b="0" i="0" u="none" strike="noStrike" kern="1200" cap="none" spc="0" normalizeH="0" baseline="0" noProof="1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cs typeface="MiSans Normal" panose="00000500000000000000" charset="-122"/>
                <a:sym typeface="+mn-ea"/>
              </a:defRPr>
            </a:lvl1pPr>
          </a:lstStyle>
          <a:p>
            <a:pPr lvl="0" algn="r">
              <a:buClrTx/>
              <a:buSzTx/>
              <a:buFontTx/>
            </a:pPr>
            <a:r>
              <a:rPr>
                <a:sym typeface="+mn-ea"/>
              </a:rPr>
              <a:t>单击此处编辑母版副标题样式</a:t>
            </a:r>
          </a:p>
        </p:txBody>
      </p:sp>
      <p:sp>
        <p:nvSpPr>
          <p:cNvPr id="7" name="标题"/>
          <p:cNvSpPr txBox="1">
            <a:spLocks noGrp="1"/>
          </p:cNvSpPr>
          <p:nvPr>
            <p:ph type="title" idx="1" hasCustomPrompt="1"/>
            <p:custDataLst>
              <p:tags r:id="rId14"/>
            </p:custDataLst>
          </p:nvPr>
        </p:nvSpPr>
        <p:spPr>
          <a:xfrm>
            <a:off x="2273300" y="2510155"/>
            <a:ext cx="8413750" cy="17094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rmAutofit/>
          </a:bodyPr>
          <a:lstStyle>
            <a:lvl1pPr marL="0" marR="0" lvl="0" algn="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7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MiSans Heavy" panose="00000A00000000000000" charset="-122"/>
                <a:sym typeface="+mn-ea"/>
              </a:defRPr>
            </a:lvl1pPr>
          </a:lstStyle>
          <a:p>
            <a:pPr lvl="0" algn="r">
              <a:buClrTx/>
              <a:buSzTx/>
              <a:buFontTx/>
            </a:pPr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文"/>
          <p:cNvSpPr txBox="1">
            <a:spLocks noGrp="1"/>
          </p:cNvSpPr>
          <p:nvPr>
            <p:ph idx="3"/>
            <p:custDataLst>
              <p:tags r:id="rId1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anose="00000500000000000000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>
              <a:spcBef>
                <a:spcPts val="1200"/>
              </a:spcBef>
              <a:spcAft>
                <a:spcPts val="0"/>
              </a:spcAft>
            </a:pPr>
            <a:r>
              <a:rPr>
                <a:sym typeface="+mn-ea"/>
              </a:rPr>
              <a:t>单击此处编辑母版文本样式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>
                <a:sym typeface="+mn-ea"/>
              </a:rPr>
              <a:t>第二级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>
                <a:sym typeface="+mn-ea"/>
              </a:rPr>
              <a:t>第三级</a:t>
            </a:r>
          </a:p>
          <a:p>
            <a:pPr lvl="3">
              <a:spcBef>
                <a:spcPts val="1200"/>
              </a:spcBef>
              <a:spcAft>
                <a:spcPts val="0"/>
              </a:spcAft>
            </a:pPr>
            <a:r>
              <a:rPr>
                <a:sym typeface="+mn-ea"/>
              </a:rPr>
              <a:t>第四级</a:t>
            </a:r>
          </a:p>
          <a:p>
            <a:pPr lvl="4">
              <a:spcBef>
                <a:spcPts val="1200"/>
              </a:spcBef>
              <a:spcAft>
                <a:spcPts val="0"/>
              </a:spcAft>
            </a:pPr>
            <a:r>
              <a:rPr>
                <a:sym typeface="+mn-ea"/>
              </a:rPr>
              <a:t>第五级</a:t>
            </a:r>
          </a:p>
        </p:txBody>
      </p:sp>
      <p:sp>
        <p:nvSpPr>
          <p:cNvPr id="14" name="任意多边形 13"/>
          <p:cNvSpPr/>
          <p:nvPr>
            <p:custDataLst>
              <p:tags r:id="rId2"/>
            </p:custDataLst>
          </p:nvPr>
        </p:nvSpPr>
        <p:spPr>
          <a:xfrm rot="5400000" flipV="1">
            <a:off x="-300990" y="301625"/>
            <a:ext cx="987425" cy="3848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1" h="606">
                <a:moveTo>
                  <a:pt x="0" y="0"/>
                </a:moveTo>
                <a:lnTo>
                  <a:pt x="2001" y="0"/>
                </a:lnTo>
                <a:lnTo>
                  <a:pt x="2001" y="256"/>
                </a:lnTo>
                <a:cubicBezTo>
                  <a:pt x="2001" y="450"/>
                  <a:pt x="1845" y="606"/>
                  <a:pt x="1651" y="606"/>
                </a:cubicBezTo>
                <a:lnTo>
                  <a:pt x="0" y="6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7" name="标题"/>
          <p:cNvSpPr txBox="1">
            <a:spLocks noGrp="1"/>
          </p:cNvSpPr>
          <p:nvPr>
            <p:ph type="title" idx="1"/>
            <p:custDataLst>
              <p:tags r:id="rId3"/>
            </p:custDataLst>
          </p:nvPr>
        </p:nvSpPr>
        <p:spPr>
          <a:xfrm>
            <a:off x="608330" y="397510"/>
            <a:ext cx="10968990" cy="67881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0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lt"/>
                <a:cs typeface="MiSans Normal" panose="00000500000000000000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直接连接符 59"/>
          <p:cNvCxnSpPr/>
          <p:nvPr>
            <p:custDataLst>
              <p:tags r:id="rId1"/>
            </p:custDataLst>
          </p:nvPr>
        </p:nvCxnSpPr>
        <p:spPr>
          <a:xfrm>
            <a:off x="3509010" y="1475105"/>
            <a:ext cx="0" cy="4572000"/>
          </a:xfrm>
          <a:prstGeom prst="line">
            <a:avLst/>
          </a:prstGeom>
          <a:ln>
            <a:solidFill>
              <a:schemeClr val="bg2">
                <a:lumMod val="50000"/>
                <a:alpha val="2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任意多边形 7"/>
          <p:cNvSpPr/>
          <p:nvPr>
            <p:custDataLst>
              <p:tags r:id="rId2"/>
            </p:custDataLst>
          </p:nvPr>
        </p:nvSpPr>
        <p:spPr>
          <a:xfrm>
            <a:off x="-18415" y="0"/>
            <a:ext cx="2251075" cy="87185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545" h="1373">
                <a:moveTo>
                  <a:pt x="0" y="0"/>
                </a:moveTo>
                <a:lnTo>
                  <a:pt x="3545" y="0"/>
                </a:lnTo>
                <a:lnTo>
                  <a:pt x="3545" y="1023"/>
                </a:lnTo>
                <a:cubicBezTo>
                  <a:pt x="3545" y="1217"/>
                  <a:pt x="3389" y="1373"/>
                  <a:pt x="3195" y="1373"/>
                </a:cubicBezTo>
                <a:lnTo>
                  <a:pt x="9" y="1373"/>
                </a:lnTo>
                <a:lnTo>
                  <a:pt x="0" y="137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7" name="副标题"/>
          <p:cNvSpPr txBox="1">
            <a:spLocks noGrp="1"/>
          </p:cNvSpPr>
          <p:nvPr>
            <p:ph type="body" idx="2" hasCustomPrompt="1"/>
            <p:custDataLst>
              <p:tags r:id="rId3"/>
            </p:custDataLst>
          </p:nvPr>
        </p:nvSpPr>
        <p:spPr>
          <a:xfrm>
            <a:off x="1165860" y="4138930"/>
            <a:ext cx="1375408" cy="1951990"/>
          </a:xfrm>
          <a:prstGeom prst="rect">
            <a:avLst/>
          </a:prstGeom>
          <a:noFill/>
        </p:spPr>
        <p:txBody>
          <a:bodyPr vert="eaVert" wrap="square" lIns="91440" tIns="45720" rIns="91440" bIns="45720" rtlCol="0" anchor="ctr">
            <a:normAutofit/>
          </a:bodyPr>
          <a:lstStyle>
            <a:lvl1pPr marL="0" marR="0" lvl="0" algn="just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en-US" altLang="zh-CN" sz="2000" b="0" i="0" u="none" strike="noStrike" kern="1200" cap="none" spc="0" normalizeH="0" baseline="0" noProof="1">
                <a:solidFill>
                  <a:schemeClr val="bg1">
                    <a:lumMod val="85000"/>
                  </a:schemeClr>
                </a:solidFill>
                <a:latin typeface="MiSans Heavy" panose="00000A00000000000000" charset="-122"/>
                <a:ea typeface="MiSans Heavy" panose="00000A00000000000000" charset="-122"/>
                <a:cs typeface="MiSans Normal" panose="00000500000000000000" charset="-122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dirty="0" err="1">
                <a:sym typeface="+mn-ea"/>
              </a:rPr>
              <a:t>单击编辑副标题</a:t>
            </a:r>
            <a:endParaRPr dirty="0">
              <a:sym typeface="+mn-ea"/>
            </a:endParaRPr>
          </a:p>
        </p:txBody>
      </p:sp>
      <p:sp>
        <p:nvSpPr>
          <p:cNvPr id="6" name="标题"/>
          <p:cNvSpPr txBox="1">
            <a:spLocks noGrp="1"/>
          </p:cNvSpPr>
          <p:nvPr>
            <p:ph type="title" idx="1" hasCustomPrompt="1"/>
            <p:custDataLst>
              <p:tags r:id="rId4"/>
            </p:custDataLst>
          </p:nvPr>
        </p:nvSpPr>
        <p:spPr>
          <a:xfrm>
            <a:off x="1166495" y="1793240"/>
            <a:ext cx="1375410" cy="2122210"/>
          </a:xfrm>
          <a:prstGeom prst="rect">
            <a:avLst/>
          </a:prstGeom>
          <a:noFill/>
        </p:spPr>
        <p:txBody>
          <a:bodyPr vert="eaVert" wrap="square" lIns="91440" tIns="45720" rIns="91440" bIns="45720" rtlCol="0" anchor="ctr">
            <a:normAutofit/>
          </a:bodyPr>
          <a:lstStyle>
            <a:lvl1pPr marL="0" marR="0" lvl="0" algn="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60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MiSans Normal" panose="00000500000000000000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dirty="0">
                <a:sym typeface="+mn-ea"/>
              </a:rPr>
              <a:t>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椭圆 11"/>
          <p:cNvSpPr/>
          <p:nvPr>
            <p:custDataLst>
              <p:tags r:id="rId1"/>
            </p:custDataLst>
          </p:nvPr>
        </p:nvSpPr>
        <p:spPr>
          <a:xfrm rot="16200000">
            <a:off x="977900" y="1336040"/>
            <a:ext cx="4351020" cy="4351020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495300" dist="38100" dir="2700000" algn="tl" rotWithShape="0">
              <a:schemeClr val="accent1">
                <a:alpha val="1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cs typeface="MiSans Normal" panose="00000500000000000000" charset="-122"/>
            </a:endParaRPr>
          </a:p>
        </p:txBody>
      </p:sp>
      <p:sp>
        <p:nvSpPr>
          <p:cNvPr id="11" name="椭圆 10"/>
          <p:cNvSpPr/>
          <p:nvPr>
            <p:custDataLst>
              <p:tags r:id="rId2"/>
            </p:custDataLst>
          </p:nvPr>
        </p:nvSpPr>
        <p:spPr>
          <a:xfrm rot="16200000">
            <a:off x="1828800" y="2186940"/>
            <a:ext cx="2649220" cy="2649220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495300" dist="38100" dir="2700000" algn="tl" rotWithShape="0">
              <a:schemeClr val="accent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cs typeface="MiSans Normal" panose="00000500000000000000" charset="-122"/>
            </a:endParaRPr>
          </a:p>
        </p:txBody>
      </p:sp>
      <p:sp>
        <p:nvSpPr>
          <p:cNvPr id="9" name="弧形 8"/>
          <p:cNvSpPr/>
          <p:nvPr>
            <p:custDataLst>
              <p:tags r:id="rId3"/>
            </p:custDataLst>
          </p:nvPr>
        </p:nvSpPr>
        <p:spPr>
          <a:xfrm>
            <a:off x="301625" y="659765"/>
            <a:ext cx="5703570" cy="5703570"/>
          </a:xfrm>
          <a:prstGeom prst="arc">
            <a:avLst>
              <a:gd name="adj1" fmla="val 16200000"/>
              <a:gd name="adj2" fmla="val 5319923"/>
            </a:avLst>
          </a:prstGeom>
          <a:ln>
            <a:solidFill>
              <a:schemeClr val="bg2">
                <a:lumMod val="8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10" name="圆角矩形 9"/>
          <p:cNvSpPr/>
          <p:nvPr>
            <p:custDataLst>
              <p:tags r:id="rId4"/>
            </p:custDataLst>
          </p:nvPr>
        </p:nvSpPr>
        <p:spPr>
          <a:xfrm rot="10800000">
            <a:off x="6876415" y="3851910"/>
            <a:ext cx="2408555" cy="15938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14" name="任意多边形 13"/>
          <p:cNvSpPr/>
          <p:nvPr>
            <p:custDataLst>
              <p:tags r:id="rId5"/>
            </p:custDataLst>
          </p:nvPr>
        </p:nvSpPr>
        <p:spPr>
          <a:xfrm flipV="1">
            <a:off x="8945880" y="0"/>
            <a:ext cx="3246120" cy="86042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112" h="1355">
                <a:moveTo>
                  <a:pt x="301" y="0"/>
                </a:moveTo>
                <a:lnTo>
                  <a:pt x="5112" y="0"/>
                </a:lnTo>
                <a:lnTo>
                  <a:pt x="5112" y="1355"/>
                </a:lnTo>
                <a:lnTo>
                  <a:pt x="0" y="1355"/>
                </a:lnTo>
                <a:lnTo>
                  <a:pt x="0" y="301"/>
                </a:lnTo>
                <a:cubicBezTo>
                  <a:pt x="0" y="135"/>
                  <a:pt x="135" y="0"/>
                  <a:pt x="301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8" name="节编号"/>
          <p:cNvSpPr txBox="1">
            <a:spLocks noGrp="1"/>
          </p:cNvSpPr>
          <p:nvPr>
            <p:ph type="body" idx="2" hasCustomPrompt="1"/>
            <p:custDataLst>
              <p:tags r:id="rId6"/>
            </p:custDataLst>
          </p:nvPr>
        </p:nvSpPr>
        <p:spPr>
          <a:xfrm>
            <a:off x="1828800" y="3004185"/>
            <a:ext cx="2649220" cy="1208405"/>
          </a:xfrm>
          <a:prstGeom prst="rect">
            <a:avLst/>
          </a:prstGeo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marR="0" lvl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en-US" altLang="zh-CN" sz="6000" b="0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MiSans Heavy" panose="00000A00000000000000" charset="-122"/>
                <a:ea typeface="MiSans Heavy" panose="00000A00000000000000" charset="-122"/>
                <a:cs typeface="MiSans Normal" panose="00000500000000000000" charset="-122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>
                <a:sym typeface="+mn-ea"/>
              </a:rPr>
              <a:t>节编号</a:t>
            </a:r>
          </a:p>
        </p:txBody>
      </p:sp>
      <p:sp>
        <p:nvSpPr>
          <p:cNvPr id="7" name="标题"/>
          <p:cNvSpPr txBox="1">
            <a:spLocks noGrp="1"/>
          </p:cNvSpPr>
          <p:nvPr>
            <p:ph type="title" idx="1" hasCustomPrompt="1"/>
            <p:custDataLst>
              <p:tags r:id="rId7"/>
            </p:custDataLst>
          </p:nvPr>
        </p:nvSpPr>
        <p:spPr>
          <a:xfrm>
            <a:off x="6732905" y="2092325"/>
            <a:ext cx="5005070" cy="1684020"/>
          </a:xfrm>
          <a:prstGeom prst="rect">
            <a:avLst/>
          </a:prstGeo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4800" b="0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ea"/>
                <a:ea typeface="+mj-ea"/>
                <a:cs typeface="MiSans Normal" panose="00000500000000000000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标题和两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文"/>
          <p:cNvSpPr txBox="1">
            <a:spLocks noGrp="1"/>
          </p:cNvSpPr>
          <p:nvPr>
            <p:ph idx="4"/>
            <p:custDataLst>
              <p:tags r:id="rId1"/>
            </p:custDataLst>
          </p:nvPr>
        </p:nvSpPr>
        <p:spPr>
          <a:xfrm>
            <a:off x="6400805" y="1490357"/>
            <a:ext cx="5176800" cy="4759236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n-ea"/>
                <a:ea typeface="+mn-ea"/>
                <a:cs typeface="MiSans Normal" panose="00000500000000000000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9" name="正文"/>
          <p:cNvSpPr txBox="1">
            <a:spLocks noGrp="1"/>
          </p:cNvSpPr>
          <p:nvPr>
            <p:ph idx="3"/>
            <p:custDataLst>
              <p:tags r:id="rId2"/>
            </p:custDataLst>
          </p:nvPr>
        </p:nvSpPr>
        <p:spPr>
          <a:xfrm>
            <a:off x="608400" y="1490357"/>
            <a:ext cx="5176800" cy="4759236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n-ea"/>
                <a:ea typeface="+mn-ea"/>
                <a:cs typeface="MiSans Normal" panose="00000500000000000000" charset="-122"/>
                <a:sym typeface="+mn-ea"/>
              </a:defRPr>
            </a:lvl1pPr>
            <a:lvl2pPr marL="685800" marR="0" lvl="1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1143000" marR="0" lvl="2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600200" marR="0" lvl="3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2057400" marR="0" lvl="4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>
              <a:spcBef>
                <a:spcPts val="1800"/>
              </a:spcBef>
              <a:spcAft>
                <a:spcPts val="0"/>
              </a:spcAft>
            </a:pPr>
            <a:r>
              <a:rPr>
                <a:sym typeface="+mn-ea"/>
              </a:rPr>
              <a:t>单击此处编辑母版文本样式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>
                <a:sym typeface="+mn-ea"/>
              </a:rPr>
              <a:t>第二级</a:t>
            </a:r>
          </a:p>
          <a:p>
            <a:pPr lvl="2">
              <a:spcBef>
                <a:spcPts val="1800"/>
              </a:spcBef>
              <a:spcAft>
                <a:spcPts val="0"/>
              </a:spcAft>
            </a:pPr>
            <a:r>
              <a:rPr>
                <a:sym typeface="+mn-ea"/>
              </a:rPr>
              <a:t>第三级</a:t>
            </a:r>
          </a:p>
          <a:p>
            <a:pPr lvl="3">
              <a:spcBef>
                <a:spcPts val="1800"/>
              </a:spcBef>
              <a:spcAft>
                <a:spcPts val="0"/>
              </a:spcAft>
            </a:pPr>
            <a:r>
              <a:rPr>
                <a:sym typeface="+mn-ea"/>
              </a:rPr>
              <a:t>第四级</a:t>
            </a:r>
          </a:p>
          <a:p>
            <a:pPr lvl="4">
              <a:spcBef>
                <a:spcPts val="1800"/>
              </a:spcBef>
              <a:spcAft>
                <a:spcPts val="0"/>
              </a:spcAft>
            </a:pPr>
            <a:r>
              <a:rPr>
                <a:sym typeface="+mn-ea"/>
              </a:rPr>
              <a:t>第五级</a:t>
            </a:r>
          </a:p>
        </p:txBody>
      </p:sp>
      <p:sp>
        <p:nvSpPr>
          <p:cNvPr id="14" name="任意多边形 13"/>
          <p:cNvSpPr/>
          <p:nvPr>
            <p:custDataLst>
              <p:tags r:id="rId3"/>
            </p:custDataLst>
          </p:nvPr>
        </p:nvSpPr>
        <p:spPr>
          <a:xfrm rot="5400000" flipV="1">
            <a:off x="-300990" y="301625"/>
            <a:ext cx="987425" cy="3848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1" h="606">
                <a:moveTo>
                  <a:pt x="0" y="0"/>
                </a:moveTo>
                <a:lnTo>
                  <a:pt x="2001" y="0"/>
                </a:lnTo>
                <a:lnTo>
                  <a:pt x="2001" y="256"/>
                </a:lnTo>
                <a:cubicBezTo>
                  <a:pt x="2001" y="450"/>
                  <a:pt x="1845" y="606"/>
                  <a:pt x="1651" y="606"/>
                </a:cubicBezTo>
                <a:lnTo>
                  <a:pt x="0" y="6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8" name="标题"/>
          <p:cNvSpPr txBox="1">
            <a:spLocks noGrp="1"/>
          </p:cNvSpPr>
          <p:nvPr>
            <p:ph type="title" idx="1"/>
            <p:custDataLst>
              <p:tags r:id="rId4"/>
            </p:custDataLst>
          </p:nvPr>
        </p:nvSpPr>
        <p:spPr>
          <a:xfrm>
            <a:off x="608330" y="397510"/>
            <a:ext cx="10968990" cy="67881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0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lt"/>
                <a:cs typeface="MiSans Normal" panose="00000500000000000000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标题和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文"/>
          <p:cNvSpPr txBox="1">
            <a:spLocks noGrp="1"/>
          </p:cNvSpPr>
          <p:nvPr>
            <p:ph idx="6"/>
            <p:custDataLst>
              <p:tags r:id="rId1"/>
            </p:custDataLst>
          </p:nvPr>
        </p:nvSpPr>
        <p:spPr>
          <a:xfrm>
            <a:off x="6235200" y="1854000"/>
            <a:ext cx="5342400" cy="43956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n-ea"/>
                <a:ea typeface="+mn-ea"/>
                <a:cs typeface="MiSans Normal" panose="00000500000000000000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14" name="标题"/>
          <p:cNvSpPr txBox="1">
            <a:spLocks noGrp="1"/>
          </p:cNvSpPr>
          <p:nvPr>
            <p:ph type="title" idx="5"/>
            <p:custDataLst>
              <p:tags r:id="rId2"/>
            </p:custDataLst>
          </p:nvPr>
        </p:nvSpPr>
        <p:spPr>
          <a:xfrm>
            <a:off x="6235200" y="1429200"/>
            <a:ext cx="5342400" cy="40011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MiSans Normal" panose="00000500000000000000" charset="-122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13" name="正文"/>
          <p:cNvSpPr txBox="1">
            <a:spLocks noGrp="1"/>
          </p:cNvSpPr>
          <p:nvPr>
            <p:ph idx="4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n-ea"/>
                <a:ea typeface="+mn-ea"/>
                <a:cs typeface="MiSans Normal" panose="00000500000000000000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12" name="标题"/>
          <p:cNvSpPr txBox="1">
            <a:spLocks noGrp="1"/>
          </p:cNvSpPr>
          <p:nvPr>
            <p:ph type="title" idx="3"/>
            <p:custDataLst>
              <p:tags r:id="rId4"/>
            </p:custDataLst>
          </p:nvPr>
        </p:nvSpPr>
        <p:spPr>
          <a:xfrm>
            <a:off x="608400" y="1429200"/>
            <a:ext cx="5342400" cy="40011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1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MiSans Normal" panose="00000500000000000000" charset="-122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11" name="任意多边形 10"/>
          <p:cNvSpPr/>
          <p:nvPr>
            <p:custDataLst>
              <p:tags r:id="rId5"/>
            </p:custDataLst>
          </p:nvPr>
        </p:nvSpPr>
        <p:spPr>
          <a:xfrm rot="5400000" flipV="1">
            <a:off x="-300990" y="301625"/>
            <a:ext cx="987425" cy="3848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1" h="606">
                <a:moveTo>
                  <a:pt x="0" y="0"/>
                </a:moveTo>
                <a:lnTo>
                  <a:pt x="2001" y="0"/>
                </a:lnTo>
                <a:lnTo>
                  <a:pt x="2001" y="256"/>
                </a:lnTo>
                <a:cubicBezTo>
                  <a:pt x="2001" y="450"/>
                  <a:pt x="1845" y="606"/>
                  <a:pt x="1651" y="606"/>
                </a:cubicBezTo>
                <a:lnTo>
                  <a:pt x="0" y="6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10" name="标题"/>
          <p:cNvSpPr txBox="1">
            <a:spLocks noGrp="1"/>
          </p:cNvSpPr>
          <p:nvPr>
            <p:ph type="title" idx="1"/>
            <p:custDataLst>
              <p:tags r:id="rId6"/>
            </p:custDataLst>
          </p:nvPr>
        </p:nvSpPr>
        <p:spPr>
          <a:xfrm>
            <a:off x="608330" y="397510"/>
            <a:ext cx="10968990" cy="67881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0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lt"/>
                <a:cs typeface="MiSans Normal" panose="00000500000000000000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>
            <p:custDataLst>
              <p:tags r:id="rId1"/>
            </p:custDataLst>
          </p:nvPr>
        </p:nvSpPr>
        <p:spPr>
          <a:xfrm rot="5400000" flipV="1">
            <a:off x="-300990" y="301625"/>
            <a:ext cx="987425" cy="3848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1" h="606">
                <a:moveTo>
                  <a:pt x="0" y="0"/>
                </a:moveTo>
                <a:lnTo>
                  <a:pt x="2001" y="0"/>
                </a:lnTo>
                <a:lnTo>
                  <a:pt x="2001" y="256"/>
                </a:lnTo>
                <a:cubicBezTo>
                  <a:pt x="2001" y="450"/>
                  <a:pt x="1845" y="606"/>
                  <a:pt x="1651" y="606"/>
                </a:cubicBezTo>
                <a:lnTo>
                  <a:pt x="0" y="6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6" name="标题"/>
          <p:cNvSpPr txBox="1">
            <a:spLocks noGrp="1"/>
          </p:cNvSpPr>
          <p:nvPr>
            <p:ph type="title" idx="1"/>
            <p:custDataLst>
              <p:tags r:id="rId2"/>
            </p:custDataLst>
          </p:nvPr>
        </p:nvSpPr>
        <p:spPr>
          <a:xfrm>
            <a:off x="608330" y="397510"/>
            <a:ext cx="10968990" cy="67881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0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lt"/>
                <a:cs typeface="MiSans Normal" panose="00000500000000000000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任意多边形 13"/>
          <p:cNvSpPr/>
          <p:nvPr>
            <p:custDataLst>
              <p:tags r:id="rId1"/>
            </p:custDataLst>
          </p:nvPr>
        </p:nvSpPr>
        <p:spPr>
          <a:xfrm rot="5400000" flipV="1">
            <a:off x="-300990" y="301625"/>
            <a:ext cx="987425" cy="3848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1" h="606">
                <a:moveTo>
                  <a:pt x="0" y="0"/>
                </a:moveTo>
                <a:lnTo>
                  <a:pt x="2001" y="0"/>
                </a:lnTo>
                <a:lnTo>
                  <a:pt x="2001" y="256"/>
                </a:lnTo>
                <a:cubicBezTo>
                  <a:pt x="2001" y="450"/>
                  <a:pt x="1845" y="606"/>
                  <a:pt x="1651" y="606"/>
                </a:cubicBezTo>
                <a:lnTo>
                  <a:pt x="0" y="6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文"/>
          <p:cNvSpPr txBox="1">
            <a:spLocks noGrp="1"/>
          </p:cNvSpPr>
          <p:nvPr>
            <p:ph idx="2"/>
            <p:custDataLst>
              <p:tags r:id="rId1"/>
            </p:custDataLst>
          </p:nvPr>
        </p:nvSpPr>
        <p:spPr>
          <a:xfrm>
            <a:off x="608330" y="397510"/>
            <a:ext cx="10968990" cy="5859145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n-ea"/>
                <a:ea typeface="+mn-ea"/>
                <a:cs typeface="MiSans Normal" panose="00000500000000000000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14" name="任意多边形 13"/>
          <p:cNvSpPr/>
          <p:nvPr>
            <p:custDataLst>
              <p:tags r:id="rId2"/>
            </p:custDataLst>
          </p:nvPr>
        </p:nvSpPr>
        <p:spPr>
          <a:xfrm rot="5400000" flipV="1">
            <a:off x="-300990" y="301625"/>
            <a:ext cx="987425" cy="3848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1" h="606">
                <a:moveTo>
                  <a:pt x="0" y="0"/>
                </a:moveTo>
                <a:lnTo>
                  <a:pt x="2001" y="0"/>
                </a:lnTo>
                <a:lnTo>
                  <a:pt x="2001" y="256"/>
                </a:lnTo>
                <a:cubicBezTo>
                  <a:pt x="2001" y="450"/>
                  <a:pt x="1845" y="606"/>
                  <a:pt x="1651" y="606"/>
                </a:cubicBezTo>
                <a:lnTo>
                  <a:pt x="0" y="6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多边形 7"/>
          <p:cNvSpPr/>
          <p:nvPr>
            <p:custDataLst>
              <p:tags r:id="rId1"/>
            </p:custDataLst>
          </p:nvPr>
        </p:nvSpPr>
        <p:spPr>
          <a:xfrm rot="5400000" flipV="1">
            <a:off x="-300990" y="301625"/>
            <a:ext cx="987425" cy="3848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1" h="606">
                <a:moveTo>
                  <a:pt x="0" y="0"/>
                </a:moveTo>
                <a:lnTo>
                  <a:pt x="2001" y="0"/>
                </a:lnTo>
                <a:lnTo>
                  <a:pt x="2001" y="256"/>
                </a:lnTo>
                <a:cubicBezTo>
                  <a:pt x="2001" y="450"/>
                  <a:pt x="1845" y="606"/>
                  <a:pt x="1651" y="606"/>
                </a:cubicBezTo>
                <a:lnTo>
                  <a:pt x="0" y="6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7" name="副标题"/>
          <p:cNvSpPr txBox="1">
            <a:spLocks noGrp="1"/>
          </p:cNvSpPr>
          <p:nvPr>
            <p:ph type="body" idx="2" hasCustomPrompt="1"/>
            <p:custDataLst>
              <p:tags r:id="rId2"/>
            </p:custDataLst>
          </p:nvPr>
        </p:nvSpPr>
        <p:spPr>
          <a:xfrm>
            <a:off x="608330" y="1075690"/>
            <a:ext cx="10968990" cy="47180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0" i="0" u="none" strike="noStrike" kern="1200" cap="none" spc="3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iSans Normal" panose="00000500000000000000" charset="-122"/>
              </a:defRPr>
            </a:lvl1pPr>
          </a:lstStyle>
          <a:p>
            <a:pPr lvl="0" algn="l"/>
            <a:r>
              <a:rPr>
                <a:sym typeface="+mn-ea"/>
              </a:rPr>
              <a:t>单击此处编辑母版副标题样式</a:t>
            </a:r>
          </a:p>
        </p:txBody>
      </p:sp>
      <p:sp>
        <p:nvSpPr>
          <p:cNvPr id="6" name="标题"/>
          <p:cNvSpPr txBox="1">
            <a:spLocks noGrp="1"/>
          </p:cNvSpPr>
          <p:nvPr>
            <p:ph type="title" idx="1"/>
            <p:custDataLst>
              <p:tags r:id="rId3"/>
            </p:custDataLst>
          </p:nvPr>
        </p:nvSpPr>
        <p:spPr>
          <a:xfrm>
            <a:off x="608330" y="397510"/>
            <a:ext cx="10968990" cy="67881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0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lt"/>
                <a:cs typeface="MiSans Normal" panose="00000500000000000000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任意多边形 22"/>
          <p:cNvSpPr/>
          <p:nvPr>
            <p:custDataLst>
              <p:tags r:id="rId1"/>
            </p:custDataLst>
          </p:nvPr>
        </p:nvSpPr>
        <p:spPr>
          <a:xfrm>
            <a:off x="-14605" y="-14605"/>
            <a:ext cx="6006465" cy="689737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459" h="10862">
                <a:moveTo>
                  <a:pt x="0" y="0"/>
                </a:moveTo>
                <a:lnTo>
                  <a:pt x="7595" y="0"/>
                </a:lnTo>
                <a:lnTo>
                  <a:pt x="7612" y="22"/>
                </a:lnTo>
                <a:cubicBezTo>
                  <a:pt x="8770" y="1514"/>
                  <a:pt x="9459" y="3388"/>
                  <a:pt x="9459" y="5423"/>
                </a:cubicBezTo>
                <a:cubicBezTo>
                  <a:pt x="9459" y="7458"/>
                  <a:pt x="8770" y="9332"/>
                  <a:pt x="7612" y="10824"/>
                </a:cubicBezTo>
                <a:lnTo>
                  <a:pt x="7582" y="10862"/>
                </a:lnTo>
                <a:lnTo>
                  <a:pt x="0" y="10862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495300" dist="38100" dir="2700000" algn="tl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24" name="任意多边形 23"/>
          <p:cNvSpPr/>
          <p:nvPr>
            <p:custDataLst>
              <p:tags r:id="rId2"/>
            </p:custDataLst>
          </p:nvPr>
        </p:nvSpPr>
        <p:spPr>
          <a:xfrm rot="16200000">
            <a:off x="-1402080" y="1361440"/>
            <a:ext cx="6894830" cy="4119881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10858" h="6488">
                <a:moveTo>
                  <a:pt x="0" y="0"/>
                </a:moveTo>
                <a:lnTo>
                  <a:pt x="10858" y="0"/>
                </a:lnTo>
                <a:lnTo>
                  <a:pt x="10858" y="2789"/>
                </a:lnTo>
                <a:lnTo>
                  <a:pt x="10834" y="2850"/>
                </a:lnTo>
                <a:cubicBezTo>
                  <a:pt x="9962" y="4984"/>
                  <a:pt x="7865" y="6488"/>
                  <a:pt x="5417" y="6488"/>
                </a:cubicBezTo>
                <a:cubicBezTo>
                  <a:pt x="2982" y="6488"/>
                  <a:pt x="895" y="5001"/>
                  <a:pt x="15" y="2885"/>
                </a:cubicBezTo>
                <a:lnTo>
                  <a:pt x="0" y="2849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495300" dist="152400" dir="2700000" algn="tl" rotWithShape="0">
              <a:schemeClr val="accent1">
                <a:alpha val="1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cs typeface="MiSans Normal" panose="00000500000000000000" charset="-122"/>
            </a:endParaRPr>
          </a:p>
        </p:txBody>
      </p:sp>
      <p:sp>
        <p:nvSpPr>
          <p:cNvPr id="26" name="任意多边形 25"/>
          <p:cNvSpPr/>
          <p:nvPr>
            <p:custDataLst>
              <p:tags r:id="rId3"/>
            </p:custDataLst>
          </p:nvPr>
        </p:nvSpPr>
        <p:spPr>
          <a:xfrm rot="16200000">
            <a:off x="-1342039" y="2313346"/>
            <a:ext cx="4864351" cy="2231073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7660" h="3514">
                <a:moveTo>
                  <a:pt x="0" y="0"/>
                </a:moveTo>
                <a:lnTo>
                  <a:pt x="7660" y="0"/>
                </a:lnTo>
                <a:lnTo>
                  <a:pt x="7659" y="14"/>
                </a:lnTo>
                <a:cubicBezTo>
                  <a:pt x="7485" y="1975"/>
                  <a:pt x="5837" y="3514"/>
                  <a:pt x="3830" y="3514"/>
                </a:cubicBezTo>
                <a:cubicBezTo>
                  <a:pt x="1822" y="3514"/>
                  <a:pt x="173" y="1974"/>
                  <a:pt x="1" y="1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495300" dist="38100" dir="2700000" algn="tl" rotWithShape="0">
              <a:schemeClr val="accent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cs typeface="MiSans Normal" panose="00000500000000000000" charset="-122"/>
            </a:endParaRPr>
          </a:p>
        </p:txBody>
      </p:sp>
      <p:sp>
        <p:nvSpPr>
          <p:cNvPr id="30" name="圆角矩形 29"/>
          <p:cNvSpPr/>
          <p:nvPr>
            <p:custDataLst>
              <p:tags r:id="rId4"/>
            </p:custDataLst>
          </p:nvPr>
        </p:nvSpPr>
        <p:spPr>
          <a:xfrm rot="10800000">
            <a:off x="5155565" y="3089275"/>
            <a:ext cx="5383530" cy="11112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cxnSp>
        <p:nvCxnSpPr>
          <p:cNvPr id="32" name="直接连接符 31"/>
          <p:cNvCxnSpPr/>
          <p:nvPr>
            <p:custDataLst>
              <p:tags r:id="rId5"/>
            </p:custDataLst>
          </p:nvPr>
        </p:nvCxnSpPr>
        <p:spPr>
          <a:xfrm>
            <a:off x="11197590" y="2981325"/>
            <a:ext cx="21590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>
            <p:custDataLst>
              <p:tags r:id="rId6"/>
            </p:custDataLst>
          </p:nvPr>
        </p:nvCxnSpPr>
        <p:spPr>
          <a:xfrm>
            <a:off x="11305540" y="1912620"/>
            <a:ext cx="0" cy="594995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>
            <p:custDataLst>
              <p:tags r:id="rId7"/>
            </p:custDataLst>
          </p:nvPr>
        </p:nvCxnSpPr>
        <p:spPr>
          <a:xfrm>
            <a:off x="11305540" y="3455035"/>
            <a:ext cx="0" cy="636905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椭圆 36"/>
          <p:cNvSpPr/>
          <p:nvPr>
            <p:custDataLst>
              <p:tags r:id="rId8"/>
            </p:custDataLst>
          </p:nvPr>
        </p:nvSpPr>
        <p:spPr>
          <a:xfrm>
            <a:off x="10016490" y="3576955"/>
            <a:ext cx="538480" cy="538480"/>
          </a:xfrm>
          <a:prstGeom prst="ellipse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38" name="椭圆 37"/>
          <p:cNvSpPr/>
          <p:nvPr>
            <p:custDataLst>
              <p:tags r:id="rId9"/>
            </p:custDataLst>
          </p:nvPr>
        </p:nvSpPr>
        <p:spPr>
          <a:xfrm>
            <a:off x="10123170" y="3683635"/>
            <a:ext cx="325120" cy="3251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0000" lnSpcReduction="20000"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39" name="向下箭头"/>
          <p:cNvSpPr/>
          <p:nvPr>
            <p:custDataLst>
              <p:tags r:id="rId10"/>
            </p:custDataLst>
          </p:nvPr>
        </p:nvSpPr>
        <p:spPr>
          <a:xfrm>
            <a:off x="10227310" y="3776345"/>
            <a:ext cx="118745" cy="139700"/>
          </a:xfrm>
          <a:custGeom>
            <a:avLst/>
            <a:gdLst>
              <a:gd name="connsiteX0" fmla="*/ 222512 w 477622"/>
              <a:gd name="connsiteY0" fmla="*/ 0 h 559381"/>
              <a:gd name="connsiteX1" fmla="*/ 258512 w 477622"/>
              <a:gd name="connsiteY1" fmla="*/ 0 h 559381"/>
              <a:gd name="connsiteX2" fmla="*/ 258512 w 477622"/>
              <a:gd name="connsiteY2" fmla="*/ 488296 h 559381"/>
              <a:gd name="connsiteX3" fmla="*/ 452168 w 477622"/>
              <a:gd name="connsiteY3" fmla="*/ 294641 h 559381"/>
              <a:gd name="connsiteX4" fmla="*/ 477622 w 477622"/>
              <a:gd name="connsiteY4" fmla="*/ 320096 h 559381"/>
              <a:gd name="connsiteX5" fmla="*/ 264266 w 477622"/>
              <a:gd name="connsiteY5" fmla="*/ 533452 h 559381"/>
              <a:gd name="connsiteX6" fmla="*/ 264740 w 477622"/>
              <a:gd name="connsiteY6" fmla="*/ 533926 h 559381"/>
              <a:gd name="connsiteX7" fmla="*/ 239284 w 477622"/>
              <a:gd name="connsiteY7" fmla="*/ 559381 h 559381"/>
              <a:gd name="connsiteX8" fmla="*/ 238812 w 477622"/>
              <a:gd name="connsiteY8" fmla="*/ 558908 h 559381"/>
              <a:gd name="connsiteX9" fmla="*/ 238338 w 477622"/>
              <a:gd name="connsiteY9" fmla="*/ 559381 h 559381"/>
              <a:gd name="connsiteX10" fmla="*/ 212882 w 477622"/>
              <a:gd name="connsiteY10" fmla="*/ 533926 h 559381"/>
              <a:gd name="connsiteX11" fmla="*/ 213356 w 477622"/>
              <a:gd name="connsiteY11" fmla="*/ 533452 h 559381"/>
              <a:gd name="connsiteX12" fmla="*/ 0 w 477622"/>
              <a:gd name="connsiteY12" fmla="*/ 320096 h 559381"/>
              <a:gd name="connsiteX13" fmla="*/ 25456 w 477622"/>
              <a:gd name="connsiteY13" fmla="*/ 294641 h 559381"/>
              <a:gd name="connsiteX14" fmla="*/ 222512 w 477622"/>
              <a:gd name="connsiteY14" fmla="*/ 491698 h 559381"/>
              <a:gd name="connsiteX15" fmla="*/ 222512 w 477622"/>
              <a:gd name="connsiteY15" fmla="*/ 0 h 55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77622" h="559381">
                <a:moveTo>
                  <a:pt x="222512" y="0"/>
                </a:moveTo>
                <a:lnTo>
                  <a:pt x="258512" y="0"/>
                </a:lnTo>
                <a:lnTo>
                  <a:pt x="258512" y="488296"/>
                </a:lnTo>
                <a:lnTo>
                  <a:pt x="452168" y="294641"/>
                </a:lnTo>
                <a:lnTo>
                  <a:pt x="477622" y="320096"/>
                </a:lnTo>
                <a:lnTo>
                  <a:pt x="264266" y="533452"/>
                </a:lnTo>
                <a:lnTo>
                  <a:pt x="264740" y="533926"/>
                </a:lnTo>
                <a:lnTo>
                  <a:pt x="239284" y="559381"/>
                </a:lnTo>
                <a:lnTo>
                  <a:pt x="238812" y="558908"/>
                </a:lnTo>
                <a:lnTo>
                  <a:pt x="238338" y="559381"/>
                </a:lnTo>
                <a:lnTo>
                  <a:pt x="212882" y="533926"/>
                </a:lnTo>
                <a:lnTo>
                  <a:pt x="213356" y="533452"/>
                </a:lnTo>
                <a:lnTo>
                  <a:pt x="0" y="320096"/>
                </a:lnTo>
                <a:lnTo>
                  <a:pt x="25456" y="294641"/>
                </a:lnTo>
                <a:lnTo>
                  <a:pt x="222512" y="491698"/>
                </a:lnTo>
                <a:lnTo>
                  <a:pt x="222512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rmAutofit fontScale="2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44" name="任意多边形 43"/>
          <p:cNvSpPr/>
          <p:nvPr>
            <p:custDataLst>
              <p:tags r:id="rId11"/>
            </p:custDataLst>
          </p:nvPr>
        </p:nvSpPr>
        <p:spPr>
          <a:xfrm>
            <a:off x="8945880" y="5997575"/>
            <a:ext cx="3246120" cy="86042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112" h="1355">
                <a:moveTo>
                  <a:pt x="301" y="0"/>
                </a:moveTo>
                <a:lnTo>
                  <a:pt x="5112" y="0"/>
                </a:lnTo>
                <a:lnTo>
                  <a:pt x="5112" y="1355"/>
                </a:lnTo>
                <a:lnTo>
                  <a:pt x="0" y="1355"/>
                </a:lnTo>
                <a:lnTo>
                  <a:pt x="0" y="301"/>
                </a:lnTo>
                <a:cubicBezTo>
                  <a:pt x="0" y="135"/>
                  <a:pt x="135" y="0"/>
                  <a:pt x="301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8" name="署名"/>
          <p:cNvSpPr txBox="1">
            <a:spLocks noGrp="1"/>
          </p:cNvSpPr>
          <p:nvPr>
            <p:ph type="body" idx="2" hasCustomPrompt="1"/>
            <p:custDataLst>
              <p:tags r:id="rId12"/>
            </p:custDataLst>
          </p:nvPr>
        </p:nvSpPr>
        <p:spPr>
          <a:xfrm>
            <a:off x="7466330" y="3648075"/>
            <a:ext cx="2365375" cy="6673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rmAutofit/>
          </a:bodyPr>
          <a:lstStyle>
            <a:lvl1pPr marL="0" marR="0" lvl="0" algn="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latin typeface="MiSans Heavy" panose="00000A00000000000000" charset="-122"/>
                <a:ea typeface="MiSans Heavy" panose="00000A00000000000000" charset="-122"/>
                <a:cs typeface="MiSans Normal" panose="00000500000000000000" charset="-122"/>
                <a:sym typeface="+mn-ea"/>
              </a:defRPr>
            </a:lvl1pPr>
          </a:lstStyle>
          <a:p>
            <a:pPr lvl="0" algn="r">
              <a:buClrTx/>
              <a:buSzTx/>
              <a:buFontTx/>
            </a:pPr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7" name="标题"/>
          <p:cNvSpPr txBox="1">
            <a:spLocks noGrp="1"/>
          </p:cNvSpPr>
          <p:nvPr>
            <p:ph type="title" idx="1" hasCustomPrompt="1"/>
            <p:custDataLst>
              <p:tags r:id="rId13"/>
            </p:custDataLst>
          </p:nvPr>
        </p:nvSpPr>
        <p:spPr>
          <a:xfrm>
            <a:off x="2418715" y="1275715"/>
            <a:ext cx="8250555" cy="1705610"/>
          </a:xfrm>
          <a:prstGeom prst="rect">
            <a:avLst/>
          </a:prstGeo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0" marR="0" lvl="0" algn="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en-US" altLang="zh-CN" sz="72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MiSans Heavy" panose="00000A00000000000000" charset="-122"/>
                <a:sym typeface="+mn-ea"/>
              </a:defRPr>
            </a:lvl1pPr>
          </a:lstStyle>
          <a:p>
            <a:pPr lvl="0" algn="r">
              <a:buClrTx/>
              <a:buSzTx/>
              <a:buFontTx/>
            </a:pPr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3523694" y="0"/>
            <a:ext cx="8668512" cy="6858000"/>
          </a:xfrm>
          <a:prstGeom prst="rect">
            <a:avLst/>
          </a:prstGeom>
        </p:spPr>
      </p:pic>
      <p:sp>
        <p:nvSpPr>
          <p:cNvPr id="7" name="矩形 6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6858001"/>
          </a:xfrm>
          <a:prstGeom prst="rect">
            <a:avLst/>
          </a:prstGeom>
          <a:gradFill>
            <a:gsLst>
              <a:gs pos="15000">
                <a:schemeClr val="bg2">
                  <a:alpha val="17000"/>
                </a:schemeClr>
              </a:gs>
              <a:gs pos="66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just"/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3"/>
            </p:custDataLst>
          </p:nvPr>
        </p:nvSpPr>
        <p:spPr>
          <a:xfrm>
            <a:off x="662400" y="2592000"/>
            <a:ext cx="5436000" cy="1015200"/>
          </a:xfrm>
        </p:spPr>
        <p:txBody>
          <a:bodyPr lIns="91440" tIns="45720" rIns="91440" bIns="45720" anchor="t" anchorCtr="0">
            <a:normAutofit/>
          </a:bodyPr>
          <a:lstStyle>
            <a:lvl1pPr algn="l">
              <a:defRPr sz="6000" b="0" spc="300" baseline="0">
                <a:solidFill>
                  <a:srgbClr val="428AE2"/>
                </a:solidFill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4"/>
            </p:custDataLst>
          </p:nvPr>
        </p:nvSpPr>
        <p:spPr>
          <a:xfrm>
            <a:off x="659999" y="3628800"/>
            <a:ext cx="5436000" cy="583200"/>
          </a:xfrm>
        </p:spPr>
        <p:txBody>
          <a:bodyPr lIns="91440" tIns="45720" rIns="91440" bIns="45720">
            <a:normAutofit/>
          </a:bodyPr>
          <a:lstStyle>
            <a:lvl1pPr marL="0" indent="0" algn="just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3200" u="none" strike="noStrike" kern="1200" cap="none" spc="300" normalizeH="0" baseline="0">
                <a:solidFill>
                  <a:srgbClr val="428AE2"/>
                </a:solidFill>
                <a:uFillTx/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点击此处编辑文本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8"/>
            </p:custDataLst>
          </p:nvPr>
        </p:nvSpPr>
        <p:spPr>
          <a:xfrm>
            <a:off x="662400" y="1368000"/>
            <a:ext cx="5436000" cy="1198800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7200" spc="300" baseline="0">
                <a:solidFill>
                  <a:srgbClr val="428AE2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/>
              <a:t>202X</a:t>
            </a:r>
            <a:endParaRPr lang="zh-CN" altLang="en-US" dirty="0"/>
          </a:p>
        </p:txBody>
      </p:sp>
      <p:sp>
        <p:nvSpPr>
          <p:cNvPr id="14" name="矩形: 圆角 13"/>
          <p:cNvSpPr/>
          <p:nvPr userDrawn="1">
            <p:custDataLst>
              <p:tags r:id="rId9"/>
            </p:custDataLst>
          </p:nvPr>
        </p:nvSpPr>
        <p:spPr>
          <a:xfrm>
            <a:off x="785099" y="4252402"/>
            <a:ext cx="2229558" cy="409722"/>
          </a:xfrm>
          <a:prstGeom prst="roundRect">
            <a:avLst>
              <a:gd name="adj" fmla="val 41860"/>
            </a:avLst>
          </a:prstGeom>
          <a:solidFill>
            <a:srgbClr val="428A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4" hasCustomPrompt="1"/>
            <p:custDataLst>
              <p:tags r:id="rId10"/>
            </p:custDataLst>
          </p:nvPr>
        </p:nvSpPr>
        <p:spPr>
          <a:xfrm>
            <a:off x="856800" y="4294800"/>
            <a:ext cx="2142000" cy="442800"/>
          </a:xfrm>
        </p:spPr>
        <p:txBody>
          <a:bodyPr lIns="91440" tIns="45720" rIns="91440" bIns="45720"/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pc="3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/>
              <a:t>点击此处编辑文本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667494" y="4611600"/>
            <a:ext cx="2566800" cy="838800"/>
          </a:xfrm>
        </p:spPr>
        <p:txBody>
          <a:bodyPr lIns="91440" tIns="45720" rIns="91440" bIns="45720" anchor="ctr" anchorCtr="0">
            <a:noAutofit/>
          </a:bodyPr>
          <a:lstStyle>
            <a:lvl1pPr algn="ctr">
              <a:defRPr sz="4400" u="none" strike="noStrike" kern="1200" cap="none" spc="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272400" y="5518800"/>
            <a:ext cx="5648400" cy="338400"/>
          </a:xfrm>
        </p:spPr>
        <p:txBody>
          <a:bodyPr lIns="91440" tIns="45720" rIns="91440" bIns="4572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1400" b="0" i="0" u="none" strike="noStrike" kern="1200" cap="none" spc="30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47" b="35928"/>
          <a:stretch>
            <a:fillRect/>
          </a:stretch>
        </p:blipFill>
        <p:spPr>
          <a:xfrm>
            <a:off x="0" y="0"/>
            <a:ext cx="12195215" cy="336726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sz="1600"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sz="1600"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sz="1600"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sz="1600"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23" r="40401"/>
          <a:stretch>
            <a:fillRect/>
          </a:stretch>
        </p:blipFill>
        <p:spPr>
          <a:xfrm>
            <a:off x="0" y="-9144"/>
            <a:ext cx="4596882" cy="687628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2024/1/9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1pPr>
            <a:lvl2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2pPr>
            <a:lvl3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3pPr>
            <a:lvl4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4pPr>
            <a:lvl5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blipFill dpi="0" rotWithShape="1">
          <a:blip r:embed="rId8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56000">
                <a:schemeClr val="bg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just"/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579742" y="4190400"/>
            <a:ext cx="5032800" cy="10152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marL="0" marR="0" algn="dist" defTabSz="914400" rtl="0" eaLnBrk="1" fontAlgn="auto" latinLnBrk="0" hangingPunct="1">
              <a:lnSpc>
                <a:spcPct val="100000"/>
              </a:lnSpc>
              <a:buNone/>
              <a:defRPr kumimoji="0" lang="zh-CN" altLang="en-US" sz="4800" b="0" i="0" u="none" strike="noStrike" kern="1200" cap="none" spc="300" normalizeH="0" baseline="0" noProof="1" dirty="0">
                <a:solidFill>
                  <a:srgbClr val="428AE2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3579742" y="5216400"/>
            <a:ext cx="5032800" cy="583200"/>
          </a:xfrm>
        </p:spPr>
        <p:txBody>
          <a:bodyPr lIns="91440" tIns="45720" rIns="91440" bIns="45720">
            <a:normAutofit/>
          </a:bodyPr>
          <a:lstStyle>
            <a:lvl1pPr marL="0" indent="0" algn="dist">
              <a:lnSpc>
                <a:spcPct val="100000"/>
              </a:lnSpc>
              <a:spcAft>
                <a:spcPts val="0"/>
              </a:spcAft>
              <a:buNone/>
              <a:defRPr sz="1800" spc="300" baseline="0">
                <a:solidFill>
                  <a:srgbClr val="428AE2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A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grpSp>
        <p:nvGrpSpPr>
          <p:cNvPr id="7" name="组合 6"/>
          <p:cNvGrpSpPr/>
          <p:nvPr userDrawn="1">
            <p:custDataLst>
              <p:tags r:id="rId6"/>
            </p:custDataLst>
          </p:nvPr>
        </p:nvGrpSpPr>
        <p:grpSpPr>
          <a:xfrm rot="16200000">
            <a:off x="30141" y="671830"/>
            <a:ext cx="609600" cy="152400"/>
            <a:chOff x="365760" y="386080"/>
            <a:chExt cx="609600" cy="152400"/>
          </a:xfrm>
          <a:solidFill>
            <a:schemeClr val="bg1"/>
          </a:solidFill>
        </p:grpSpPr>
        <p:sp>
          <p:nvSpPr>
            <p:cNvPr id="8" name="矩形 7"/>
            <p:cNvSpPr/>
            <p:nvPr>
              <p:custDataLst>
                <p:tags r:id="rId7"/>
              </p:custDataLst>
            </p:nvPr>
          </p:nvSpPr>
          <p:spPr>
            <a:xfrm>
              <a:off x="365760" y="386080"/>
              <a:ext cx="152400" cy="15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>
              <p:custDataLst>
                <p:tags r:id="rId8"/>
              </p:custDataLst>
            </p:nvPr>
          </p:nvSpPr>
          <p:spPr>
            <a:xfrm>
              <a:off x="594360" y="386080"/>
              <a:ext cx="152400" cy="15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>
              <p:custDataLst>
                <p:tags r:id="rId9"/>
              </p:custDataLst>
            </p:nvPr>
          </p:nvSpPr>
          <p:spPr>
            <a:xfrm>
              <a:off x="822960" y="386080"/>
              <a:ext cx="152400" cy="15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rgbClr val="428A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3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>
            <p:custDataLst>
              <p:tags r:id="rId1"/>
            </p:custDataLst>
          </p:nvPr>
        </p:nvSpPr>
        <p:spPr>
          <a:xfrm>
            <a:off x="-1260" y="0"/>
            <a:ext cx="4823460" cy="6858000"/>
          </a:xfrm>
          <a:prstGeom prst="rect">
            <a:avLst/>
          </a:prstGeom>
          <a:solidFill>
            <a:srgbClr val="428A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dirty="0">
              <a:solidFill>
                <a:srgbClr val="428AE2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7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grpSp>
        <p:nvGrpSpPr>
          <p:cNvPr id="13" name="组合 12"/>
          <p:cNvGrpSpPr/>
          <p:nvPr userDrawn="1">
            <p:custDataLst>
              <p:tags r:id="rId8"/>
            </p:custDataLst>
          </p:nvPr>
        </p:nvGrpSpPr>
        <p:grpSpPr>
          <a:xfrm>
            <a:off x="583200" y="371684"/>
            <a:ext cx="609600" cy="152400"/>
            <a:chOff x="365760" y="386080"/>
            <a:chExt cx="609600" cy="152400"/>
          </a:xfrm>
          <a:solidFill>
            <a:schemeClr val="bg1"/>
          </a:solidFill>
        </p:grpSpPr>
        <p:sp>
          <p:nvSpPr>
            <p:cNvPr id="14" name="矩形 13"/>
            <p:cNvSpPr/>
            <p:nvPr>
              <p:custDataLst>
                <p:tags r:id="rId9"/>
              </p:custDataLst>
            </p:nvPr>
          </p:nvSpPr>
          <p:spPr>
            <a:xfrm>
              <a:off x="365760" y="386080"/>
              <a:ext cx="152400" cy="15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>
              <p:custDataLst>
                <p:tags r:id="rId10"/>
              </p:custDataLst>
            </p:nvPr>
          </p:nvSpPr>
          <p:spPr>
            <a:xfrm>
              <a:off x="594360" y="386080"/>
              <a:ext cx="152400" cy="15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>
              <p:custDataLst>
                <p:tags r:id="rId11"/>
              </p:custDataLst>
            </p:nvPr>
          </p:nvSpPr>
          <p:spPr>
            <a:xfrm>
              <a:off x="822960" y="386080"/>
              <a:ext cx="152400" cy="15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7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矩形 5"/>
          <p:cNvSpPr/>
          <p:nvPr userDrawn="1">
            <p:custDataLst>
              <p:tags r:id="rId8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rgbClr val="428A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dirty="0">
              <a:solidFill>
                <a:srgbClr val="428AE2"/>
              </a:solidFill>
            </a:endParaRPr>
          </a:p>
        </p:txBody>
      </p:sp>
      <p:grpSp>
        <p:nvGrpSpPr>
          <p:cNvPr id="11" name="组合 10"/>
          <p:cNvGrpSpPr/>
          <p:nvPr userDrawn="1">
            <p:custDataLst>
              <p:tags r:id="rId9"/>
            </p:custDataLst>
          </p:nvPr>
        </p:nvGrpSpPr>
        <p:grpSpPr>
          <a:xfrm flipH="1">
            <a:off x="10153341" y="248360"/>
            <a:ext cx="1736005" cy="284480"/>
            <a:chOff x="326390" y="333137"/>
            <a:chExt cx="1736005" cy="284480"/>
          </a:xfrm>
        </p:grpSpPr>
        <p:cxnSp>
          <p:nvCxnSpPr>
            <p:cNvPr id="12" name="直接连接符 11"/>
            <p:cNvCxnSpPr/>
            <p:nvPr>
              <p:custDataLst>
                <p:tags r:id="rId14"/>
              </p:custDataLst>
            </p:nvPr>
          </p:nvCxnSpPr>
          <p:spPr>
            <a:xfrm>
              <a:off x="326390" y="475377"/>
              <a:ext cx="1736005" cy="0"/>
            </a:xfrm>
            <a:prstGeom prst="line">
              <a:avLst/>
            </a:prstGeom>
            <a:ln w="31750">
              <a:gradFill flip="none" rotWithShape="1">
                <a:gsLst>
                  <a:gs pos="21000">
                    <a:srgbClr val="428AE2"/>
                  </a:gs>
                  <a:gs pos="100000">
                    <a:schemeClr val="bg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08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>
              <p:custDataLst>
                <p:tags r:id="rId15"/>
              </p:custDataLst>
            </p:nvPr>
          </p:nvCxnSpPr>
          <p:spPr>
            <a:xfrm>
              <a:off x="326390" y="333137"/>
              <a:ext cx="1736005" cy="0"/>
            </a:xfrm>
            <a:prstGeom prst="line">
              <a:avLst/>
            </a:prstGeom>
            <a:ln w="31750">
              <a:gradFill flip="none" rotWithShape="1">
                <a:gsLst>
                  <a:gs pos="21000">
                    <a:srgbClr val="428AE2"/>
                  </a:gs>
                  <a:gs pos="100000">
                    <a:schemeClr val="bg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08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>
              <p:custDataLst>
                <p:tags r:id="rId16"/>
              </p:custDataLst>
            </p:nvPr>
          </p:nvCxnSpPr>
          <p:spPr>
            <a:xfrm>
              <a:off x="326390" y="617617"/>
              <a:ext cx="1736005" cy="0"/>
            </a:xfrm>
            <a:prstGeom prst="line">
              <a:avLst/>
            </a:prstGeom>
            <a:ln w="31750">
              <a:gradFill flip="none" rotWithShape="1">
                <a:gsLst>
                  <a:gs pos="21000">
                    <a:srgbClr val="428AE2"/>
                  </a:gs>
                  <a:gs pos="100000">
                    <a:schemeClr val="bg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08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组合 14"/>
          <p:cNvGrpSpPr/>
          <p:nvPr userDrawn="1">
            <p:custDataLst>
              <p:tags r:id="rId10"/>
            </p:custDataLst>
          </p:nvPr>
        </p:nvGrpSpPr>
        <p:grpSpPr>
          <a:xfrm>
            <a:off x="191142" y="248360"/>
            <a:ext cx="1736005" cy="284480"/>
            <a:chOff x="326390" y="333137"/>
            <a:chExt cx="1736005" cy="284480"/>
          </a:xfrm>
        </p:grpSpPr>
        <p:cxnSp>
          <p:nvCxnSpPr>
            <p:cNvPr id="16" name="直接连接符 15"/>
            <p:cNvCxnSpPr/>
            <p:nvPr>
              <p:custDataLst>
                <p:tags r:id="rId11"/>
              </p:custDataLst>
            </p:nvPr>
          </p:nvCxnSpPr>
          <p:spPr>
            <a:xfrm>
              <a:off x="326390" y="475377"/>
              <a:ext cx="1736005" cy="0"/>
            </a:xfrm>
            <a:prstGeom prst="line">
              <a:avLst/>
            </a:prstGeom>
            <a:ln w="31750">
              <a:gradFill flip="none" rotWithShape="1">
                <a:gsLst>
                  <a:gs pos="21000">
                    <a:srgbClr val="428AE2"/>
                  </a:gs>
                  <a:gs pos="100000">
                    <a:schemeClr val="bg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08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>
              <p:custDataLst>
                <p:tags r:id="rId12"/>
              </p:custDataLst>
            </p:nvPr>
          </p:nvCxnSpPr>
          <p:spPr>
            <a:xfrm>
              <a:off x="326390" y="333137"/>
              <a:ext cx="1736005" cy="0"/>
            </a:xfrm>
            <a:prstGeom prst="line">
              <a:avLst/>
            </a:prstGeom>
            <a:ln w="31750">
              <a:gradFill flip="none" rotWithShape="1">
                <a:gsLst>
                  <a:gs pos="21000">
                    <a:srgbClr val="428AE2"/>
                  </a:gs>
                  <a:gs pos="100000">
                    <a:schemeClr val="bg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08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>
              <p:custDataLst>
                <p:tags r:id="rId13"/>
              </p:custDataLst>
            </p:nvPr>
          </p:nvCxnSpPr>
          <p:spPr>
            <a:xfrm>
              <a:off x="326390" y="617617"/>
              <a:ext cx="1736005" cy="0"/>
            </a:xfrm>
            <a:prstGeom prst="line">
              <a:avLst/>
            </a:prstGeom>
            <a:ln w="31750">
              <a:gradFill flip="none" rotWithShape="1">
                <a:gsLst>
                  <a:gs pos="21000">
                    <a:srgbClr val="428AE2"/>
                  </a:gs>
                  <a:gs pos="100000">
                    <a:schemeClr val="bg1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08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4237" y="5029201"/>
            <a:ext cx="12192000" cy="1828799"/>
          </a:xfrm>
          <a:prstGeom prst="rect">
            <a:avLst/>
          </a:prstGeom>
          <a:solidFill>
            <a:srgbClr val="428AE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6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7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grpSp>
        <p:nvGrpSpPr>
          <p:cNvPr id="11" name="组合 10"/>
          <p:cNvGrpSpPr/>
          <p:nvPr userDrawn="1">
            <p:custDataLst>
              <p:tags r:id="rId8"/>
            </p:custDataLst>
          </p:nvPr>
        </p:nvGrpSpPr>
        <p:grpSpPr>
          <a:xfrm>
            <a:off x="302391" y="505096"/>
            <a:ext cx="609600" cy="152400"/>
            <a:chOff x="365760" y="386080"/>
            <a:chExt cx="609600" cy="152400"/>
          </a:xfrm>
          <a:solidFill>
            <a:srgbClr val="428AE2"/>
          </a:solidFill>
        </p:grpSpPr>
        <p:sp>
          <p:nvSpPr>
            <p:cNvPr id="12" name="矩形 11"/>
            <p:cNvSpPr/>
            <p:nvPr>
              <p:custDataLst>
                <p:tags r:id="rId9"/>
              </p:custDataLst>
            </p:nvPr>
          </p:nvSpPr>
          <p:spPr>
            <a:xfrm>
              <a:off x="365760" y="386080"/>
              <a:ext cx="152400" cy="15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>
              <p:custDataLst>
                <p:tags r:id="rId10"/>
              </p:custDataLst>
            </p:nvPr>
          </p:nvSpPr>
          <p:spPr>
            <a:xfrm>
              <a:off x="594360" y="386080"/>
              <a:ext cx="152400" cy="15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>
              <p:custDataLst>
                <p:tags r:id="rId11"/>
              </p:custDataLst>
            </p:nvPr>
          </p:nvSpPr>
          <p:spPr>
            <a:xfrm>
              <a:off x="822960" y="386080"/>
              <a:ext cx="152400" cy="15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 userDrawn="1">
            <p:custDataLst>
              <p:tags r:id="rId2"/>
            </p:custDataLst>
          </p:nvPr>
        </p:nvSpPr>
        <p:spPr>
          <a:xfrm>
            <a:off x="0" y="914412"/>
            <a:ext cx="12192000" cy="5943588"/>
          </a:xfrm>
          <a:prstGeom prst="rect">
            <a:avLst/>
          </a:prstGeom>
          <a:solidFill>
            <a:srgbClr val="428A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grpSp>
        <p:nvGrpSpPr>
          <p:cNvPr id="8" name="组合 7"/>
          <p:cNvGrpSpPr/>
          <p:nvPr userDrawn="1">
            <p:custDataLst>
              <p:tags r:id="rId7"/>
            </p:custDataLst>
          </p:nvPr>
        </p:nvGrpSpPr>
        <p:grpSpPr>
          <a:xfrm>
            <a:off x="302391" y="505096"/>
            <a:ext cx="609600" cy="152400"/>
            <a:chOff x="365760" y="386080"/>
            <a:chExt cx="609600" cy="152400"/>
          </a:xfrm>
          <a:solidFill>
            <a:srgbClr val="428AE2"/>
          </a:solidFill>
        </p:grpSpPr>
        <p:sp>
          <p:nvSpPr>
            <p:cNvPr id="9" name="矩形 8"/>
            <p:cNvSpPr/>
            <p:nvPr>
              <p:custDataLst>
                <p:tags r:id="rId12"/>
              </p:custDataLst>
            </p:nvPr>
          </p:nvSpPr>
          <p:spPr>
            <a:xfrm>
              <a:off x="365760" y="386080"/>
              <a:ext cx="152400" cy="15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>
              <p:custDataLst>
                <p:tags r:id="rId13"/>
              </p:custDataLst>
            </p:nvPr>
          </p:nvSpPr>
          <p:spPr>
            <a:xfrm>
              <a:off x="594360" y="386080"/>
              <a:ext cx="152400" cy="15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矩形 11"/>
            <p:cNvSpPr/>
            <p:nvPr>
              <p:custDataLst>
                <p:tags r:id="rId14"/>
              </p:custDataLst>
            </p:nvPr>
          </p:nvSpPr>
          <p:spPr>
            <a:xfrm>
              <a:off x="822960" y="386080"/>
              <a:ext cx="152400" cy="15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3" name="组合 12"/>
          <p:cNvGrpSpPr/>
          <p:nvPr userDrawn="1">
            <p:custDataLst>
              <p:tags r:id="rId8"/>
            </p:custDataLst>
          </p:nvPr>
        </p:nvGrpSpPr>
        <p:grpSpPr>
          <a:xfrm>
            <a:off x="11235600" y="6197433"/>
            <a:ext cx="609600" cy="152400"/>
            <a:chOff x="11210290" y="6025477"/>
            <a:chExt cx="609600" cy="152400"/>
          </a:xfrm>
          <a:solidFill>
            <a:srgbClr val="428AE2"/>
          </a:solidFill>
        </p:grpSpPr>
        <p:sp>
          <p:nvSpPr>
            <p:cNvPr id="14" name="矩形 13"/>
            <p:cNvSpPr/>
            <p:nvPr>
              <p:custDataLst>
                <p:tags r:id="rId9"/>
              </p:custDataLst>
            </p:nvPr>
          </p:nvSpPr>
          <p:spPr>
            <a:xfrm>
              <a:off x="11210290" y="6025477"/>
              <a:ext cx="152400" cy="15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>
              <p:custDataLst>
                <p:tags r:id="rId10"/>
              </p:custDataLst>
            </p:nvPr>
          </p:nvSpPr>
          <p:spPr>
            <a:xfrm>
              <a:off x="11438890" y="6025477"/>
              <a:ext cx="152400" cy="15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>
              <p:custDataLst>
                <p:tags r:id="rId11"/>
              </p:custDataLst>
            </p:nvPr>
          </p:nvSpPr>
          <p:spPr>
            <a:xfrm>
              <a:off x="11667490" y="6025477"/>
              <a:ext cx="152400" cy="152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2024/1/9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tags" Target="../tags/tag65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tags" Target="../tags/tag69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tags" Target="../tags/tag64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tags" Target="../tags/tag68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tags" Target="../tags/tag67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tags" Target="../tags/tag6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tags" Target="../tags/tag205.xml"/><Relationship Id="rId18" Type="http://schemas.openxmlformats.org/officeDocument/2006/relationships/tags" Target="../tags/tag210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17" Type="http://schemas.openxmlformats.org/officeDocument/2006/relationships/tags" Target="../tags/tag209.xml"/><Relationship Id="rId2" Type="http://schemas.openxmlformats.org/officeDocument/2006/relationships/slideLayout" Target="../slideLayouts/slideLayout31.xml"/><Relationship Id="rId16" Type="http://schemas.openxmlformats.org/officeDocument/2006/relationships/tags" Target="../tags/tag208.xml"/><Relationship Id="rId20" Type="http://schemas.openxmlformats.org/officeDocument/2006/relationships/tags" Target="../tags/tag212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tags" Target="../tags/tag207.xml"/><Relationship Id="rId10" Type="http://schemas.openxmlformats.org/officeDocument/2006/relationships/slideLayout" Target="../slideLayouts/slideLayout39.xml"/><Relationship Id="rId19" Type="http://schemas.openxmlformats.org/officeDocument/2006/relationships/tags" Target="../tags/tag211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tags" Target="../tags/tag20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1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43.xml"/><Relationship Id="rId21" Type="http://schemas.openxmlformats.org/officeDocument/2006/relationships/tags" Target="../tags/tag306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17" Type="http://schemas.openxmlformats.org/officeDocument/2006/relationships/slideLayout" Target="../slideLayouts/slideLayout57.xml"/><Relationship Id="rId25" Type="http://schemas.openxmlformats.org/officeDocument/2006/relationships/tags" Target="../tags/tag310.xml"/><Relationship Id="rId2" Type="http://schemas.openxmlformats.org/officeDocument/2006/relationships/slideLayout" Target="../slideLayouts/slideLayout42.xml"/><Relationship Id="rId16" Type="http://schemas.openxmlformats.org/officeDocument/2006/relationships/slideLayout" Target="../slideLayouts/slideLayout56.xml"/><Relationship Id="rId20" Type="http://schemas.openxmlformats.org/officeDocument/2006/relationships/tags" Target="../tags/tag305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24" Type="http://schemas.openxmlformats.org/officeDocument/2006/relationships/tags" Target="../tags/tag309.xml"/><Relationship Id="rId5" Type="http://schemas.openxmlformats.org/officeDocument/2006/relationships/slideLayout" Target="../slideLayouts/slideLayout45.xml"/><Relationship Id="rId15" Type="http://schemas.openxmlformats.org/officeDocument/2006/relationships/slideLayout" Target="../slideLayouts/slideLayout55.xml"/><Relationship Id="rId23" Type="http://schemas.openxmlformats.org/officeDocument/2006/relationships/tags" Target="../tags/tag308.xml"/><Relationship Id="rId10" Type="http://schemas.openxmlformats.org/officeDocument/2006/relationships/slideLayout" Target="../slideLayouts/slideLayout50.xml"/><Relationship Id="rId19" Type="http://schemas.openxmlformats.org/officeDocument/2006/relationships/theme" Target="../theme/theme4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slideLayout" Target="../slideLayouts/slideLayout54.xml"/><Relationship Id="rId22" Type="http://schemas.openxmlformats.org/officeDocument/2006/relationships/tags" Target="../tags/tag30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wrap="square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61398"/>
            <a:ext cx="10852237" cy="5388907"/>
          </a:xfrm>
          <a:prstGeom prst="rect">
            <a:avLst/>
          </a:prstGeom>
        </p:spPr>
        <p:txBody>
          <a:bodyPr vert="horz" wrap="square" lIns="90170" tIns="46990" rIns="90170" bIns="4699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>
            <p:custDataLst>
              <p:tags r:id="rId14"/>
            </p:custDataLst>
          </p:nvPr>
        </p:nvSpPr>
        <p:spPr>
          <a:xfrm rot="5400000" flipV="1">
            <a:off x="-300990" y="301625"/>
            <a:ext cx="987425" cy="3848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1" h="606">
                <a:moveTo>
                  <a:pt x="0" y="0"/>
                </a:moveTo>
                <a:lnTo>
                  <a:pt x="2001" y="0"/>
                </a:lnTo>
                <a:lnTo>
                  <a:pt x="2001" y="256"/>
                </a:lnTo>
                <a:cubicBezTo>
                  <a:pt x="2001" y="450"/>
                  <a:pt x="1845" y="606"/>
                  <a:pt x="1651" y="606"/>
                </a:cubicBezTo>
                <a:lnTo>
                  <a:pt x="0" y="6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0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  <p:custDataLst>
              <p:tags r:id="rId18"/>
            </p:custDataLst>
          </p:nvPr>
        </p:nvSpPr>
        <p:spPr>
          <a:xfrm>
            <a:off x="838200" y="365126"/>
            <a:ext cx="10515600" cy="62261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b" anchorCtr="0">
            <a:normAutofit/>
          </a:bodyPr>
          <a:lstStyle/>
          <a:p>
            <a:pPr marL="0" marR="0" lvl="0">
              <a:buClrTx/>
              <a:buSzTx/>
              <a:buFontTx/>
            </a:pPr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9"/>
            </p:custDataLst>
          </p:nvPr>
        </p:nvSpPr>
        <p:spPr>
          <a:xfrm>
            <a:off x="838200" y="1237129"/>
            <a:ext cx="10515600" cy="4939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KSO_TEMPLATE" hidden="1"/>
          <p:cNvSpPr/>
          <p:nvPr userDrawn="1">
            <p:custDataLst>
              <p:tags r:id="rId20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kumimoji="0" lang="zh-CN" altLang="en-US" sz="3200" b="0" i="0" u="none" strike="noStrike" kern="1200" cap="none" spc="300" normalizeH="0" baseline="0" smtClean="0">
          <a:ln>
            <a:noFill/>
            <a:prstDash val="sysDot"/>
          </a:ln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lt"/>
          <a:cs typeface="MiSans Normal" panose="00000500000000000000" charset="-122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charset="-122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charset="-122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charset="-122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charset="-122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charset="-12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2024/1/9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  <p:sldLayoutId id="2147483708" r:id="rId17"/>
    <p:sldLayoutId id="2147483709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>
          <a:solidFill>
            <a:schemeClr val="tx1"/>
          </a:solidFill>
          <a:uFillTx/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54.xml"/><Relationship Id="rId2" Type="http://schemas.openxmlformats.org/officeDocument/2006/relationships/tags" Target="../tags/tag453.xml"/><Relationship Id="rId1" Type="http://schemas.openxmlformats.org/officeDocument/2006/relationships/tags" Target="../tags/tag452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462.xml"/><Relationship Id="rId13" Type="http://schemas.openxmlformats.org/officeDocument/2006/relationships/tags" Target="../tags/tag467.xml"/><Relationship Id="rId3" Type="http://schemas.openxmlformats.org/officeDocument/2006/relationships/tags" Target="../tags/tag457.xml"/><Relationship Id="rId7" Type="http://schemas.openxmlformats.org/officeDocument/2006/relationships/tags" Target="../tags/tag461.xml"/><Relationship Id="rId12" Type="http://schemas.openxmlformats.org/officeDocument/2006/relationships/tags" Target="../tags/tag466.xml"/><Relationship Id="rId17" Type="http://schemas.openxmlformats.org/officeDocument/2006/relationships/notesSlide" Target="../notesSlides/notesSlide2.xml"/><Relationship Id="rId2" Type="http://schemas.openxmlformats.org/officeDocument/2006/relationships/tags" Target="../tags/tag456.xml"/><Relationship Id="rId16" Type="http://schemas.openxmlformats.org/officeDocument/2006/relationships/slideLayout" Target="../slideLayouts/slideLayout32.xml"/><Relationship Id="rId1" Type="http://schemas.openxmlformats.org/officeDocument/2006/relationships/tags" Target="../tags/tag455.xml"/><Relationship Id="rId6" Type="http://schemas.openxmlformats.org/officeDocument/2006/relationships/tags" Target="../tags/tag460.xml"/><Relationship Id="rId11" Type="http://schemas.openxmlformats.org/officeDocument/2006/relationships/tags" Target="../tags/tag465.xml"/><Relationship Id="rId5" Type="http://schemas.openxmlformats.org/officeDocument/2006/relationships/tags" Target="../tags/tag459.xml"/><Relationship Id="rId15" Type="http://schemas.openxmlformats.org/officeDocument/2006/relationships/tags" Target="../tags/tag469.xml"/><Relationship Id="rId10" Type="http://schemas.openxmlformats.org/officeDocument/2006/relationships/tags" Target="../tags/tag464.xml"/><Relationship Id="rId4" Type="http://schemas.openxmlformats.org/officeDocument/2006/relationships/tags" Target="../tags/tag458.xml"/><Relationship Id="rId9" Type="http://schemas.openxmlformats.org/officeDocument/2006/relationships/tags" Target="../tags/tag463.xml"/><Relationship Id="rId14" Type="http://schemas.openxmlformats.org/officeDocument/2006/relationships/tags" Target="../tags/tag468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482.xml"/><Relationship Id="rId18" Type="http://schemas.openxmlformats.org/officeDocument/2006/relationships/tags" Target="../tags/tag487.xml"/><Relationship Id="rId26" Type="http://schemas.openxmlformats.org/officeDocument/2006/relationships/tags" Target="../tags/tag495.xml"/><Relationship Id="rId21" Type="http://schemas.openxmlformats.org/officeDocument/2006/relationships/tags" Target="../tags/tag490.xml"/><Relationship Id="rId34" Type="http://schemas.openxmlformats.org/officeDocument/2006/relationships/image" Target="../media/image2.png"/><Relationship Id="rId7" Type="http://schemas.openxmlformats.org/officeDocument/2006/relationships/tags" Target="../tags/tag476.xml"/><Relationship Id="rId12" Type="http://schemas.openxmlformats.org/officeDocument/2006/relationships/tags" Target="../tags/tag481.xml"/><Relationship Id="rId17" Type="http://schemas.openxmlformats.org/officeDocument/2006/relationships/tags" Target="../tags/tag486.xml"/><Relationship Id="rId25" Type="http://schemas.openxmlformats.org/officeDocument/2006/relationships/tags" Target="../tags/tag494.xml"/><Relationship Id="rId33" Type="http://schemas.openxmlformats.org/officeDocument/2006/relationships/notesSlide" Target="../notesSlides/notesSlide3.xml"/><Relationship Id="rId2" Type="http://schemas.openxmlformats.org/officeDocument/2006/relationships/tags" Target="../tags/tag471.xml"/><Relationship Id="rId16" Type="http://schemas.openxmlformats.org/officeDocument/2006/relationships/tags" Target="../tags/tag485.xml"/><Relationship Id="rId20" Type="http://schemas.openxmlformats.org/officeDocument/2006/relationships/tags" Target="../tags/tag489.xml"/><Relationship Id="rId29" Type="http://schemas.openxmlformats.org/officeDocument/2006/relationships/tags" Target="../tags/tag498.xml"/><Relationship Id="rId1" Type="http://schemas.openxmlformats.org/officeDocument/2006/relationships/tags" Target="../tags/tag470.xml"/><Relationship Id="rId6" Type="http://schemas.openxmlformats.org/officeDocument/2006/relationships/tags" Target="../tags/tag475.xml"/><Relationship Id="rId11" Type="http://schemas.openxmlformats.org/officeDocument/2006/relationships/tags" Target="../tags/tag480.xml"/><Relationship Id="rId24" Type="http://schemas.openxmlformats.org/officeDocument/2006/relationships/tags" Target="../tags/tag493.xml"/><Relationship Id="rId32" Type="http://schemas.openxmlformats.org/officeDocument/2006/relationships/slideLayout" Target="../slideLayouts/slideLayout18.xml"/><Relationship Id="rId37" Type="http://schemas.openxmlformats.org/officeDocument/2006/relationships/image" Target="file:///C:\Users\1V994W2\PycharmProjects\PPT_Background_Generation/pic_temp/1_pic_quater_right_up.png" TargetMode="External"/><Relationship Id="rId5" Type="http://schemas.openxmlformats.org/officeDocument/2006/relationships/tags" Target="../tags/tag474.xml"/><Relationship Id="rId15" Type="http://schemas.openxmlformats.org/officeDocument/2006/relationships/tags" Target="../tags/tag484.xml"/><Relationship Id="rId23" Type="http://schemas.openxmlformats.org/officeDocument/2006/relationships/tags" Target="../tags/tag492.xml"/><Relationship Id="rId28" Type="http://schemas.openxmlformats.org/officeDocument/2006/relationships/tags" Target="../tags/tag497.xml"/><Relationship Id="rId36" Type="http://schemas.openxmlformats.org/officeDocument/2006/relationships/image" Target="../media/image3.png"/><Relationship Id="rId10" Type="http://schemas.openxmlformats.org/officeDocument/2006/relationships/tags" Target="../tags/tag479.xml"/><Relationship Id="rId19" Type="http://schemas.openxmlformats.org/officeDocument/2006/relationships/tags" Target="../tags/tag488.xml"/><Relationship Id="rId31" Type="http://schemas.openxmlformats.org/officeDocument/2006/relationships/tags" Target="../tags/tag500.xml"/><Relationship Id="rId4" Type="http://schemas.openxmlformats.org/officeDocument/2006/relationships/tags" Target="../tags/tag473.xml"/><Relationship Id="rId9" Type="http://schemas.openxmlformats.org/officeDocument/2006/relationships/tags" Target="../tags/tag478.xml"/><Relationship Id="rId14" Type="http://schemas.openxmlformats.org/officeDocument/2006/relationships/tags" Target="../tags/tag483.xml"/><Relationship Id="rId22" Type="http://schemas.openxmlformats.org/officeDocument/2006/relationships/tags" Target="../tags/tag491.xml"/><Relationship Id="rId27" Type="http://schemas.openxmlformats.org/officeDocument/2006/relationships/tags" Target="../tags/tag496.xml"/><Relationship Id="rId30" Type="http://schemas.openxmlformats.org/officeDocument/2006/relationships/tags" Target="../tags/tag499.xml"/><Relationship Id="rId35" Type="http://schemas.openxmlformats.org/officeDocument/2006/relationships/image" Target="file:///C:\Users\1V994W2\PycharmProjects\PPT_Background_Generation/pic_temp/0_pic_quater_left_up.png" TargetMode="External"/><Relationship Id="rId8" Type="http://schemas.openxmlformats.org/officeDocument/2006/relationships/tags" Target="../tags/tag477.xml"/><Relationship Id="rId3" Type="http://schemas.openxmlformats.org/officeDocument/2006/relationships/tags" Target="../tags/tag47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508.xml"/><Relationship Id="rId13" Type="http://schemas.openxmlformats.org/officeDocument/2006/relationships/slideLayout" Target="../slideLayouts/slideLayout18.xml"/><Relationship Id="rId18" Type="http://schemas.openxmlformats.org/officeDocument/2006/relationships/image" Target="file:///C:\Users\1V994W2\PycharmProjects\PPT_Background_Generation/pic_temp/1_pic_quater_right_up.png" TargetMode="External"/><Relationship Id="rId3" Type="http://schemas.openxmlformats.org/officeDocument/2006/relationships/tags" Target="../tags/tag503.xml"/><Relationship Id="rId7" Type="http://schemas.openxmlformats.org/officeDocument/2006/relationships/tags" Target="../tags/tag507.xml"/><Relationship Id="rId12" Type="http://schemas.openxmlformats.org/officeDocument/2006/relationships/tags" Target="../tags/tag512.xml"/><Relationship Id="rId17" Type="http://schemas.openxmlformats.org/officeDocument/2006/relationships/image" Target="../media/image3.png"/><Relationship Id="rId2" Type="http://schemas.openxmlformats.org/officeDocument/2006/relationships/tags" Target="../tags/tag502.xml"/><Relationship Id="rId16" Type="http://schemas.openxmlformats.org/officeDocument/2006/relationships/image" Target="file:///C:\Users\1V994W2\PycharmProjects\PPT_Background_Generation/pic_temp/0_pic_quater_left_up.png" TargetMode="External"/><Relationship Id="rId1" Type="http://schemas.openxmlformats.org/officeDocument/2006/relationships/tags" Target="../tags/tag501.xml"/><Relationship Id="rId6" Type="http://schemas.openxmlformats.org/officeDocument/2006/relationships/tags" Target="../tags/tag506.xml"/><Relationship Id="rId11" Type="http://schemas.openxmlformats.org/officeDocument/2006/relationships/tags" Target="../tags/tag511.xml"/><Relationship Id="rId5" Type="http://schemas.openxmlformats.org/officeDocument/2006/relationships/tags" Target="../tags/tag505.xml"/><Relationship Id="rId15" Type="http://schemas.openxmlformats.org/officeDocument/2006/relationships/image" Target="../media/image2.png"/><Relationship Id="rId10" Type="http://schemas.openxmlformats.org/officeDocument/2006/relationships/tags" Target="../tags/tag510.xml"/><Relationship Id="rId4" Type="http://schemas.openxmlformats.org/officeDocument/2006/relationships/tags" Target="../tags/tag504.xml"/><Relationship Id="rId9" Type="http://schemas.openxmlformats.org/officeDocument/2006/relationships/tags" Target="../tags/tag509.xml"/><Relationship Id="rId1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520.xml"/><Relationship Id="rId13" Type="http://schemas.openxmlformats.org/officeDocument/2006/relationships/image" Target="../media/image2.png"/><Relationship Id="rId3" Type="http://schemas.openxmlformats.org/officeDocument/2006/relationships/tags" Target="../tags/tag515.xml"/><Relationship Id="rId7" Type="http://schemas.openxmlformats.org/officeDocument/2006/relationships/tags" Target="../tags/tag519.xml"/><Relationship Id="rId12" Type="http://schemas.openxmlformats.org/officeDocument/2006/relationships/notesSlide" Target="../notesSlides/notesSlide5.xml"/><Relationship Id="rId2" Type="http://schemas.openxmlformats.org/officeDocument/2006/relationships/tags" Target="../tags/tag514.xml"/><Relationship Id="rId16" Type="http://schemas.openxmlformats.org/officeDocument/2006/relationships/image" Target="file:///C:\Users\1V994W2\PycharmProjects\PPT_Background_Generation/pic_temp/1_pic_quater_right_up.png" TargetMode="External"/><Relationship Id="rId1" Type="http://schemas.openxmlformats.org/officeDocument/2006/relationships/tags" Target="../tags/tag513.xml"/><Relationship Id="rId6" Type="http://schemas.openxmlformats.org/officeDocument/2006/relationships/tags" Target="../tags/tag518.xml"/><Relationship Id="rId11" Type="http://schemas.openxmlformats.org/officeDocument/2006/relationships/slideLayout" Target="../slideLayouts/slideLayout18.xml"/><Relationship Id="rId5" Type="http://schemas.openxmlformats.org/officeDocument/2006/relationships/tags" Target="../tags/tag517.xml"/><Relationship Id="rId15" Type="http://schemas.openxmlformats.org/officeDocument/2006/relationships/image" Target="../media/image3.png"/><Relationship Id="rId10" Type="http://schemas.openxmlformats.org/officeDocument/2006/relationships/tags" Target="../tags/tag522.xml"/><Relationship Id="rId4" Type="http://schemas.openxmlformats.org/officeDocument/2006/relationships/tags" Target="../tags/tag516.xml"/><Relationship Id="rId9" Type="http://schemas.openxmlformats.org/officeDocument/2006/relationships/tags" Target="../tags/tag521.xml"/><Relationship Id="rId14" Type="http://schemas.openxmlformats.org/officeDocument/2006/relationships/image" Target="file:///C:\Users\1V994W2\PycharmProjects\PPT_Background_Generation/pic_temp/0_pic_quater_left_up.png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530.xml"/><Relationship Id="rId13" Type="http://schemas.openxmlformats.org/officeDocument/2006/relationships/image" Target="../media/image3.png"/><Relationship Id="rId3" Type="http://schemas.openxmlformats.org/officeDocument/2006/relationships/tags" Target="../tags/tag525.xml"/><Relationship Id="rId7" Type="http://schemas.openxmlformats.org/officeDocument/2006/relationships/tags" Target="../tags/tag529.xml"/><Relationship Id="rId12" Type="http://schemas.openxmlformats.org/officeDocument/2006/relationships/image" Target="file:///C:\Users\1V994W2\PycharmProjects\PPT_Background_Generation/pic_temp/0_pic_quater_left_up.png" TargetMode="External"/><Relationship Id="rId2" Type="http://schemas.openxmlformats.org/officeDocument/2006/relationships/tags" Target="../tags/tag524.xml"/><Relationship Id="rId1" Type="http://schemas.openxmlformats.org/officeDocument/2006/relationships/tags" Target="../tags/tag523.xml"/><Relationship Id="rId6" Type="http://schemas.openxmlformats.org/officeDocument/2006/relationships/tags" Target="../tags/tag528.xml"/><Relationship Id="rId11" Type="http://schemas.openxmlformats.org/officeDocument/2006/relationships/image" Target="../media/image2.png"/><Relationship Id="rId5" Type="http://schemas.openxmlformats.org/officeDocument/2006/relationships/tags" Target="../tags/tag527.xml"/><Relationship Id="rId10" Type="http://schemas.openxmlformats.org/officeDocument/2006/relationships/notesSlide" Target="../notesSlides/notesSlide6.xml"/><Relationship Id="rId4" Type="http://schemas.openxmlformats.org/officeDocument/2006/relationships/tags" Target="../tags/tag526.xml"/><Relationship Id="rId9" Type="http://schemas.openxmlformats.org/officeDocument/2006/relationships/slideLayout" Target="../slideLayouts/slideLayout18.xml"/><Relationship Id="rId14" Type="http://schemas.openxmlformats.org/officeDocument/2006/relationships/image" Target="file:///C:\Users\1V994W2\PycharmProjects\PPT_Background_Generation/pic_temp/1_pic_quater_right_up.png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7.xml"/><Relationship Id="rId3" Type="http://schemas.openxmlformats.org/officeDocument/2006/relationships/tags" Target="../tags/tag533.xml"/><Relationship Id="rId7" Type="http://schemas.openxmlformats.org/officeDocument/2006/relationships/slideLayout" Target="../slideLayouts/slideLayout18.xml"/><Relationship Id="rId12" Type="http://schemas.openxmlformats.org/officeDocument/2006/relationships/image" Target="file:///C:\Users\1V994W2\PycharmProjects\PPT_Background_Generation/pic_temp/1_pic_quater_right_up.png" TargetMode="External"/><Relationship Id="rId2" Type="http://schemas.openxmlformats.org/officeDocument/2006/relationships/tags" Target="../tags/tag532.xml"/><Relationship Id="rId1" Type="http://schemas.openxmlformats.org/officeDocument/2006/relationships/tags" Target="../tags/tag531.xml"/><Relationship Id="rId6" Type="http://schemas.openxmlformats.org/officeDocument/2006/relationships/tags" Target="../tags/tag536.xml"/><Relationship Id="rId11" Type="http://schemas.openxmlformats.org/officeDocument/2006/relationships/image" Target="../media/image3.png"/><Relationship Id="rId5" Type="http://schemas.openxmlformats.org/officeDocument/2006/relationships/tags" Target="../tags/tag535.xml"/><Relationship Id="rId10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tags" Target="../tags/tag534.xml"/><Relationship Id="rId9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8.xml"/><Relationship Id="rId3" Type="http://schemas.openxmlformats.org/officeDocument/2006/relationships/tags" Target="../tags/tag539.xml"/><Relationship Id="rId7" Type="http://schemas.openxmlformats.org/officeDocument/2006/relationships/slideLayout" Target="../slideLayouts/slideLayout18.xml"/><Relationship Id="rId12" Type="http://schemas.openxmlformats.org/officeDocument/2006/relationships/image" Target="file:///C:\Users\1V994W2\PycharmProjects\PPT_Background_Generation/pic_temp/1_pic_quater_right_up.png" TargetMode="External"/><Relationship Id="rId2" Type="http://schemas.openxmlformats.org/officeDocument/2006/relationships/tags" Target="../tags/tag538.xml"/><Relationship Id="rId1" Type="http://schemas.openxmlformats.org/officeDocument/2006/relationships/tags" Target="../tags/tag537.xml"/><Relationship Id="rId6" Type="http://schemas.openxmlformats.org/officeDocument/2006/relationships/tags" Target="../tags/tag542.xml"/><Relationship Id="rId11" Type="http://schemas.openxmlformats.org/officeDocument/2006/relationships/image" Target="../media/image3.png"/><Relationship Id="rId5" Type="http://schemas.openxmlformats.org/officeDocument/2006/relationships/tags" Target="../tags/tag541.xml"/><Relationship Id="rId10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tags" Target="../tags/tag540.xml"/><Relationship Id="rId9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545.xml"/><Relationship Id="rId2" Type="http://schemas.openxmlformats.org/officeDocument/2006/relationships/tags" Target="../tags/tag544.xml"/><Relationship Id="rId1" Type="http://schemas.openxmlformats.org/officeDocument/2006/relationships/tags" Target="../tags/tag543.xml"/><Relationship Id="rId6" Type="http://schemas.openxmlformats.org/officeDocument/2006/relationships/slideLayout" Target="../slideLayouts/slideLayout51.xml"/><Relationship Id="rId5" Type="http://schemas.openxmlformats.org/officeDocument/2006/relationships/tags" Target="../tags/tag547.xml"/><Relationship Id="rId4" Type="http://schemas.openxmlformats.org/officeDocument/2006/relationships/tags" Target="../tags/tag5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ctrTitle" idx="13"/>
            <p:custDataLst>
              <p:tags r:id="rId2"/>
            </p:custDataLst>
          </p:nvPr>
        </p:nvSpPr>
        <p:spPr>
          <a:xfrm>
            <a:off x="1332230" y="888365"/>
            <a:ext cx="8343265" cy="2836545"/>
          </a:xfrm>
        </p:spPr>
        <p:txBody>
          <a:bodyPr>
            <a:normAutofit fontScale="90000"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zh-CN" sz="6665">
                <a:solidFill>
                  <a:schemeClr val="lt1"/>
                </a:solidFill>
              </a:rPr>
              <a:t>基于二维图纸信息的</a:t>
            </a:r>
            <a:br>
              <a:rPr lang="zh-CN" altLang="zh-CN" sz="6665">
                <a:solidFill>
                  <a:schemeClr val="lt1"/>
                </a:solidFill>
              </a:rPr>
            </a:br>
            <a:r>
              <a:rPr lang="zh-CN" altLang="zh-CN" sz="6665">
                <a:solidFill>
                  <a:schemeClr val="lt1"/>
                </a:solidFill>
              </a:rPr>
              <a:t>安全性鉴定模型</a:t>
            </a:r>
          </a:p>
        </p:txBody>
      </p:sp>
      <p:sp>
        <p:nvSpPr>
          <p:cNvPr id="8" name="副标题 7"/>
          <p:cNvSpPr>
            <a:spLocks noGrp="1"/>
          </p:cNvSpPr>
          <p:nvPr>
            <p:ph type="subTitle" idx="14"/>
            <p:custDataLst>
              <p:tags r:id="rId3"/>
            </p:custDataLst>
          </p:nvPr>
        </p:nvSpPr>
        <p:spPr>
          <a:xfrm>
            <a:off x="3846830" y="4805679"/>
            <a:ext cx="6350000" cy="461646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chemeClr val="lt1"/>
                </a:solidFill>
              </a:rPr>
              <a:t>北京盈建科软件股份有限公司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idx="2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>
                <a:latin typeface="+mj-ea"/>
                <a:ea typeface="+mj-ea"/>
              </a:rPr>
              <a:t>CONTENTS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</a:p>
        </p:txBody>
      </p:sp>
      <p:sp>
        <p:nvSpPr>
          <p:cNvPr id="2" name="圆角矩形 1"/>
          <p:cNvSpPr/>
          <p:nvPr>
            <p:custDataLst>
              <p:tags r:id="rId4"/>
            </p:custDataLst>
          </p:nvPr>
        </p:nvSpPr>
        <p:spPr>
          <a:xfrm>
            <a:off x="4382770" y="1350645"/>
            <a:ext cx="5067935" cy="92773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254000" dist="38100" dir="2700000" algn="tl" rotWithShape="0">
              <a:schemeClr val="bg1">
                <a:lumMod val="50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6" name="序号"/>
          <p:cNvSpPr txBox="1"/>
          <p:nvPr>
            <p:custDataLst>
              <p:tags r:id="rId5"/>
            </p:custDataLst>
          </p:nvPr>
        </p:nvSpPr>
        <p:spPr>
          <a:xfrm>
            <a:off x="4382770" y="1355090"/>
            <a:ext cx="920115" cy="923290"/>
          </a:xfrm>
          <a:prstGeom prst="ellipse">
            <a:avLst/>
          </a:prstGeom>
          <a:solidFill>
            <a:schemeClr val="accent1"/>
          </a:solidFill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en-US" altLang="zh-CN" sz="2400">
                <a:solidFill>
                  <a:schemeClr val="lt1"/>
                </a:solidFill>
                <a:latin typeface="+mj-ea"/>
                <a:ea typeface="+mj-ea"/>
                <a:cs typeface="MiSans Normal" panose="00000500000000000000" charset="-122"/>
              </a:rPr>
              <a:t>01</a:t>
            </a:r>
          </a:p>
        </p:txBody>
      </p:sp>
      <p:sp>
        <p:nvSpPr>
          <p:cNvPr id="16" name="标题"/>
          <p:cNvSpPr txBox="1"/>
          <p:nvPr>
            <p:custDataLst>
              <p:tags r:id="rId6"/>
            </p:custDataLst>
          </p:nvPr>
        </p:nvSpPr>
        <p:spPr>
          <a:xfrm>
            <a:off x="5624195" y="1355090"/>
            <a:ext cx="3827145" cy="934085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rm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ea"/>
                <a:ea typeface="+mj-ea"/>
                <a:cs typeface="MiSans Normal" panose="00000500000000000000" charset="-122"/>
                <a:sym typeface="+mn-ea"/>
              </a:rPr>
              <a:t>鉴定模型的数据来源</a:t>
            </a:r>
          </a:p>
        </p:txBody>
      </p:sp>
      <p:sp>
        <p:nvSpPr>
          <p:cNvPr id="8" name="圆角矩形 7"/>
          <p:cNvSpPr/>
          <p:nvPr>
            <p:custDataLst>
              <p:tags r:id="rId7"/>
            </p:custDataLst>
          </p:nvPr>
        </p:nvSpPr>
        <p:spPr>
          <a:xfrm>
            <a:off x="4382770" y="2600960"/>
            <a:ext cx="5067935" cy="92773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254000" dist="38100" dir="2700000" algn="tl" rotWithShape="0">
              <a:schemeClr val="bg1">
                <a:lumMod val="50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13" name="序号"/>
          <p:cNvSpPr txBox="1"/>
          <p:nvPr>
            <p:custDataLst>
              <p:tags r:id="rId8"/>
            </p:custDataLst>
          </p:nvPr>
        </p:nvSpPr>
        <p:spPr>
          <a:xfrm>
            <a:off x="4382770" y="2605405"/>
            <a:ext cx="920115" cy="923290"/>
          </a:xfrm>
          <a:prstGeom prst="ellipse">
            <a:avLst/>
          </a:prstGeom>
          <a:solidFill>
            <a:schemeClr val="accent2"/>
          </a:solidFill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en-US" altLang="zh-CN" sz="2400">
                <a:solidFill>
                  <a:schemeClr val="lt1"/>
                </a:solidFill>
                <a:latin typeface="+mj-ea"/>
                <a:ea typeface="+mj-ea"/>
                <a:cs typeface="MiSans Normal" panose="00000500000000000000" charset="-122"/>
              </a:rPr>
              <a:t>02</a:t>
            </a:r>
          </a:p>
        </p:txBody>
      </p:sp>
      <p:sp>
        <p:nvSpPr>
          <p:cNvPr id="14" name="标题"/>
          <p:cNvSpPr txBox="1"/>
          <p:nvPr>
            <p:custDataLst>
              <p:tags r:id="rId9"/>
            </p:custDataLst>
          </p:nvPr>
        </p:nvSpPr>
        <p:spPr>
          <a:xfrm>
            <a:off x="5624195" y="2609850"/>
            <a:ext cx="3827145" cy="927735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rm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ea"/>
                <a:ea typeface="+mj-ea"/>
                <a:cs typeface="MiSans Normal" panose="00000500000000000000" charset="-122"/>
                <a:sym typeface="+mn-ea"/>
              </a:rPr>
              <a:t>数据的取舍</a:t>
            </a:r>
          </a:p>
        </p:txBody>
      </p:sp>
      <p:sp>
        <p:nvSpPr>
          <p:cNvPr id="34" name="圆角矩形 33"/>
          <p:cNvSpPr/>
          <p:nvPr>
            <p:custDataLst>
              <p:tags r:id="rId10"/>
            </p:custDataLst>
          </p:nvPr>
        </p:nvSpPr>
        <p:spPr>
          <a:xfrm>
            <a:off x="4382770" y="3851275"/>
            <a:ext cx="5067935" cy="92773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254000" dist="38100" dir="2700000" algn="tl" rotWithShape="0">
              <a:schemeClr val="bg1">
                <a:lumMod val="50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35" name="序号"/>
          <p:cNvSpPr txBox="1"/>
          <p:nvPr>
            <p:custDataLst>
              <p:tags r:id="rId11"/>
            </p:custDataLst>
          </p:nvPr>
        </p:nvSpPr>
        <p:spPr>
          <a:xfrm>
            <a:off x="4382770" y="3855720"/>
            <a:ext cx="920115" cy="923290"/>
          </a:xfrm>
          <a:prstGeom prst="ellipse">
            <a:avLst/>
          </a:prstGeom>
          <a:solidFill>
            <a:schemeClr val="accent1"/>
          </a:solidFill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en-US" altLang="zh-CN" sz="2400">
                <a:solidFill>
                  <a:schemeClr val="lt1"/>
                </a:solidFill>
                <a:latin typeface="+mj-ea"/>
                <a:ea typeface="+mj-ea"/>
                <a:cs typeface="MiSans Normal" panose="00000500000000000000" charset="-122"/>
              </a:rPr>
              <a:t>03</a:t>
            </a:r>
          </a:p>
        </p:txBody>
      </p:sp>
      <p:sp>
        <p:nvSpPr>
          <p:cNvPr id="36" name="标题"/>
          <p:cNvSpPr txBox="1"/>
          <p:nvPr>
            <p:custDataLst>
              <p:tags r:id="rId12"/>
            </p:custDataLst>
          </p:nvPr>
        </p:nvSpPr>
        <p:spPr>
          <a:xfrm>
            <a:off x="5624195" y="3858895"/>
            <a:ext cx="3827145" cy="925830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rm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ea"/>
                <a:ea typeface="+mj-ea"/>
                <a:cs typeface="MiSans Normal" panose="00000500000000000000" charset="-122"/>
                <a:sym typeface="+mn-ea"/>
              </a:rPr>
              <a:t>可利用的钢结构二维数据</a:t>
            </a:r>
          </a:p>
        </p:txBody>
      </p:sp>
      <p:sp>
        <p:nvSpPr>
          <p:cNvPr id="38" name="圆角矩形 37"/>
          <p:cNvSpPr/>
          <p:nvPr>
            <p:custDataLst>
              <p:tags r:id="rId13"/>
            </p:custDataLst>
          </p:nvPr>
        </p:nvSpPr>
        <p:spPr>
          <a:xfrm>
            <a:off x="4382770" y="5101590"/>
            <a:ext cx="5067935" cy="92773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254000" dist="38100" dir="2700000" algn="tl" rotWithShape="0">
              <a:schemeClr val="bg1">
                <a:lumMod val="50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39" name="序号"/>
          <p:cNvSpPr txBox="1"/>
          <p:nvPr>
            <p:custDataLst>
              <p:tags r:id="rId14"/>
            </p:custDataLst>
          </p:nvPr>
        </p:nvSpPr>
        <p:spPr>
          <a:xfrm>
            <a:off x="4382770" y="5106035"/>
            <a:ext cx="920115" cy="923290"/>
          </a:xfrm>
          <a:prstGeom prst="ellipse">
            <a:avLst/>
          </a:prstGeom>
          <a:solidFill>
            <a:schemeClr val="accent2"/>
          </a:solidFill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en-US" altLang="zh-CN" sz="2400">
                <a:solidFill>
                  <a:schemeClr val="lt1"/>
                </a:solidFill>
                <a:latin typeface="+mj-ea"/>
                <a:ea typeface="+mj-ea"/>
                <a:cs typeface="MiSans Normal" panose="00000500000000000000" charset="-122"/>
              </a:rPr>
              <a:t>04</a:t>
            </a:r>
          </a:p>
        </p:txBody>
      </p:sp>
      <p:sp>
        <p:nvSpPr>
          <p:cNvPr id="40" name="标题"/>
          <p:cNvSpPr txBox="1"/>
          <p:nvPr>
            <p:custDataLst>
              <p:tags r:id="rId15"/>
            </p:custDataLst>
          </p:nvPr>
        </p:nvSpPr>
        <p:spPr>
          <a:xfrm>
            <a:off x="5624195" y="5106035"/>
            <a:ext cx="3827145" cy="916940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rm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ea"/>
                <a:ea typeface="+mj-ea"/>
                <a:cs typeface="MiSans Normal" panose="00000500000000000000" charset="-122"/>
                <a:sym typeface="+mn-ea"/>
              </a:rPr>
              <a:t>需补充的模型信息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/>
          <p:nvPr userDrawn="1">
            <p:custDataLst>
              <p:tags r:id="rId2"/>
            </p:custDataLst>
          </p:nvPr>
        </p:nvPicPr>
        <p:blipFill>
          <a:blip r:embed="rId34" r:link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594200"/>
          </a:xfrm>
          <a:prstGeom prst="rect">
            <a:avLst/>
          </a:prstGeom>
        </p:spPr>
      </p:pic>
      <p:pic>
        <p:nvPicPr>
          <p:cNvPr id="5" name="图片 4"/>
          <p:cNvPicPr/>
          <p:nvPr userDrawn="1">
            <p:custDataLst>
              <p:tags r:id="rId3"/>
            </p:custDataLst>
          </p:nvPr>
        </p:nvPicPr>
        <p:blipFill>
          <a:blip r:embed="rId36" r:link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594200"/>
          </a:xfrm>
          <a:prstGeom prst="rect">
            <a:avLst/>
          </a:prstGeom>
        </p:spPr>
      </p:pic>
      <p:sp>
        <p:nvSpPr>
          <p:cNvPr id="3" name="矩形 2"/>
          <p:cNvSpPr/>
          <p:nvPr>
            <p:custDataLst>
              <p:tags r:id="rId4"/>
            </p:custDataLst>
          </p:nvPr>
        </p:nvSpPr>
        <p:spPr>
          <a:xfrm>
            <a:off x="609556" y="1524012"/>
            <a:ext cx="10972888" cy="4724438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5"/>
            </p:custDataLst>
          </p:nvPr>
        </p:nvSpPr>
        <p:spPr>
          <a:xfrm>
            <a:off x="1066800" y="609600"/>
            <a:ext cx="10210876" cy="609600"/>
          </a:xfrm>
          <a:prstGeom prst="rect">
            <a:avLst/>
          </a:prstGeom>
          <a:noFill/>
        </p:spPr>
        <p:txBody>
          <a:bodyPr wrap="square" lIns="63500" tIns="25400" rIns="63500" bIns="25400" rtlCol="0" anchor="t" anchorCtr="0">
            <a:norm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3600" b="1" spc="200" dirty="0">
                <a:solidFill>
                  <a:schemeClr val="accent1"/>
                </a:solidFill>
                <a:uFillTx/>
                <a:latin typeface="汉仪旗黑-85S" panose="00020600040101010101" pitchFamily="18" charset="-122"/>
                <a:ea typeface="汉仪旗黑-85S" panose="00020600040101010101" pitchFamily="18" charset="-122"/>
              </a:rPr>
              <a:t>鉴定模型的数据来源</a:t>
            </a:r>
          </a:p>
        </p:txBody>
      </p:sp>
      <p:sp>
        <p:nvSpPr>
          <p:cNvPr id="56" name="圆角矩形 3"/>
          <p:cNvSpPr/>
          <p:nvPr>
            <p:custDataLst>
              <p:tags r:id="rId6"/>
            </p:custDataLst>
          </p:nvPr>
        </p:nvSpPr>
        <p:spPr>
          <a:xfrm>
            <a:off x="2080922" y="1828512"/>
            <a:ext cx="1419157" cy="2792257"/>
          </a:xfrm>
          <a:prstGeom prst="roundRect">
            <a:avLst>
              <a:gd name="adj" fmla="val 50000"/>
            </a:avLst>
          </a:prstGeom>
          <a:gradFill>
            <a:gsLst>
              <a:gs pos="65000">
                <a:schemeClr val="accent1">
                  <a:lumMod val="75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37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7" name="文本框 56"/>
          <p:cNvSpPr txBox="1"/>
          <p:nvPr>
            <p:custDataLst>
              <p:tags r:id="rId7"/>
            </p:custDataLst>
          </p:nvPr>
        </p:nvSpPr>
        <p:spPr>
          <a:xfrm>
            <a:off x="2164605" y="2160307"/>
            <a:ext cx="1251213" cy="214013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r>
              <a:rPr lang="zh-CN" altLang="en-US" spc="200">
                <a:solidFill>
                  <a:schemeClr val="lt1"/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已有模型</a:t>
            </a:r>
            <a:r>
              <a:rPr lang="en-US" altLang="zh-CN" spc="200">
                <a:solidFill>
                  <a:schemeClr val="lt1"/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-</a:t>
            </a:r>
            <a:r>
              <a:rPr lang="zh-CN" altLang="en-US" spc="200">
                <a:solidFill>
                  <a:schemeClr val="lt1"/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设计院</a:t>
            </a:r>
          </a:p>
        </p:txBody>
      </p:sp>
      <p:sp>
        <p:nvSpPr>
          <p:cNvPr id="58" name="椭圆 57"/>
          <p:cNvSpPr/>
          <p:nvPr>
            <p:custDataLst>
              <p:tags r:id="rId8"/>
            </p:custDataLst>
          </p:nvPr>
        </p:nvSpPr>
        <p:spPr>
          <a:xfrm>
            <a:off x="2708836" y="4774292"/>
            <a:ext cx="163327" cy="163911"/>
          </a:xfrm>
          <a:prstGeom prst="ellipse">
            <a:avLst/>
          </a:prstGeom>
          <a:gradFill>
            <a:gsLst>
              <a:gs pos="65000">
                <a:schemeClr val="accent1">
                  <a:lumMod val="75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37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9" name="椭圆 58"/>
          <p:cNvSpPr/>
          <p:nvPr>
            <p:custDataLst>
              <p:tags r:id="rId9"/>
            </p:custDataLst>
          </p:nvPr>
        </p:nvSpPr>
        <p:spPr>
          <a:xfrm>
            <a:off x="2676517" y="5091724"/>
            <a:ext cx="228542" cy="229706"/>
          </a:xfrm>
          <a:prstGeom prst="ellipse">
            <a:avLst/>
          </a:prstGeom>
          <a:gradFill>
            <a:gsLst>
              <a:gs pos="65000">
                <a:schemeClr val="accent1">
                  <a:lumMod val="75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37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0" name="椭圆 59"/>
          <p:cNvSpPr/>
          <p:nvPr>
            <p:custDataLst>
              <p:tags r:id="rId10"/>
            </p:custDataLst>
          </p:nvPr>
        </p:nvSpPr>
        <p:spPr>
          <a:xfrm>
            <a:off x="2557630" y="5474953"/>
            <a:ext cx="466319" cy="468647"/>
          </a:xfrm>
          <a:prstGeom prst="ellipse">
            <a:avLst/>
          </a:prstGeom>
          <a:gradFill>
            <a:gsLst>
              <a:gs pos="65000">
                <a:schemeClr val="accent1">
                  <a:lumMod val="75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37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altLang="zh-CN" b="1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rPr>
              <a:t>01</a:t>
            </a:r>
          </a:p>
        </p:txBody>
      </p:sp>
      <p:sp>
        <p:nvSpPr>
          <p:cNvPr id="61" name="圆角矩形 10"/>
          <p:cNvSpPr/>
          <p:nvPr>
            <p:custDataLst>
              <p:tags r:id="rId11"/>
            </p:custDataLst>
          </p:nvPr>
        </p:nvSpPr>
        <p:spPr>
          <a:xfrm>
            <a:off x="3706114" y="1828512"/>
            <a:ext cx="1419157" cy="2792257"/>
          </a:xfrm>
          <a:prstGeom prst="roundRect">
            <a:avLst>
              <a:gd name="adj" fmla="val 50000"/>
            </a:avLst>
          </a:prstGeom>
          <a:gradFill>
            <a:gsLst>
              <a:gs pos="65000">
                <a:schemeClr val="accent2">
                  <a:lumMod val="75000"/>
                </a:schemeClr>
              </a:gs>
              <a:gs pos="0">
                <a:schemeClr val="accent2">
                  <a:lumMod val="60000"/>
                  <a:lumOff val="40000"/>
                </a:schemeClr>
              </a:gs>
              <a:gs pos="3700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2" name="文本框 61"/>
          <p:cNvSpPr txBox="1"/>
          <p:nvPr>
            <p:custDataLst>
              <p:tags r:id="rId12"/>
            </p:custDataLst>
          </p:nvPr>
        </p:nvSpPr>
        <p:spPr>
          <a:xfrm>
            <a:off x="3789798" y="2160307"/>
            <a:ext cx="1251213" cy="214013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r>
              <a:rPr lang="en-US" altLang="zh-CN" spc="140">
                <a:solidFill>
                  <a:schemeClr val="l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CAD图纸-设计院/其他</a:t>
            </a:r>
            <a:r>
              <a:rPr lang="zh-CN" altLang="en-US" spc="140">
                <a:solidFill>
                  <a:schemeClr val="l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zh-CN" altLang="en-US" spc="14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转图</a:t>
            </a:r>
            <a:r>
              <a:rPr lang="zh-CN" altLang="en-US" spc="140">
                <a:solidFill>
                  <a:schemeClr val="l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</a:p>
        </p:txBody>
      </p:sp>
      <p:sp>
        <p:nvSpPr>
          <p:cNvPr id="63" name="椭圆 62"/>
          <p:cNvSpPr/>
          <p:nvPr>
            <p:custDataLst>
              <p:tags r:id="rId13"/>
            </p:custDataLst>
          </p:nvPr>
        </p:nvSpPr>
        <p:spPr>
          <a:xfrm>
            <a:off x="4334028" y="4774292"/>
            <a:ext cx="163327" cy="163911"/>
          </a:xfrm>
          <a:prstGeom prst="ellipse">
            <a:avLst/>
          </a:prstGeom>
          <a:gradFill>
            <a:gsLst>
              <a:gs pos="65000">
                <a:schemeClr val="accent2">
                  <a:lumMod val="75000"/>
                </a:schemeClr>
              </a:gs>
              <a:gs pos="0">
                <a:schemeClr val="accent2">
                  <a:lumMod val="60000"/>
                  <a:lumOff val="40000"/>
                </a:schemeClr>
              </a:gs>
              <a:gs pos="3700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4" name="椭圆 63"/>
          <p:cNvSpPr/>
          <p:nvPr>
            <p:custDataLst>
              <p:tags r:id="rId14"/>
            </p:custDataLst>
          </p:nvPr>
        </p:nvSpPr>
        <p:spPr>
          <a:xfrm>
            <a:off x="4301709" y="5091724"/>
            <a:ext cx="228542" cy="229706"/>
          </a:xfrm>
          <a:prstGeom prst="ellipse">
            <a:avLst/>
          </a:prstGeom>
          <a:gradFill>
            <a:gsLst>
              <a:gs pos="65000">
                <a:schemeClr val="accent2">
                  <a:lumMod val="75000"/>
                </a:schemeClr>
              </a:gs>
              <a:gs pos="0">
                <a:schemeClr val="accent2">
                  <a:lumMod val="60000"/>
                  <a:lumOff val="40000"/>
                </a:schemeClr>
              </a:gs>
              <a:gs pos="3700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5" name="椭圆 64"/>
          <p:cNvSpPr/>
          <p:nvPr>
            <p:custDataLst>
              <p:tags r:id="rId15"/>
            </p:custDataLst>
          </p:nvPr>
        </p:nvSpPr>
        <p:spPr>
          <a:xfrm>
            <a:off x="4182821" y="5474953"/>
            <a:ext cx="466319" cy="468647"/>
          </a:xfrm>
          <a:prstGeom prst="ellipse">
            <a:avLst/>
          </a:prstGeom>
          <a:gradFill>
            <a:gsLst>
              <a:gs pos="65000">
                <a:schemeClr val="accent2">
                  <a:lumMod val="75000"/>
                </a:schemeClr>
              </a:gs>
              <a:gs pos="0">
                <a:schemeClr val="accent2">
                  <a:lumMod val="60000"/>
                  <a:lumOff val="40000"/>
                </a:schemeClr>
              </a:gs>
              <a:gs pos="3700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altLang="zh-CN" b="1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rPr>
              <a:t>02</a:t>
            </a:r>
          </a:p>
        </p:txBody>
      </p:sp>
      <p:sp>
        <p:nvSpPr>
          <p:cNvPr id="66" name="圆角矩形 20"/>
          <p:cNvSpPr/>
          <p:nvPr>
            <p:custDataLst>
              <p:tags r:id="rId16"/>
            </p:custDataLst>
          </p:nvPr>
        </p:nvSpPr>
        <p:spPr>
          <a:xfrm>
            <a:off x="5368242" y="1828512"/>
            <a:ext cx="1419157" cy="2792257"/>
          </a:xfrm>
          <a:prstGeom prst="roundRect">
            <a:avLst>
              <a:gd name="adj" fmla="val 50000"/>
            </a:avLst>
          </a:prstGeom>
          <a:gradFill>
            <a:gsLst>
              <a:gs pos="65000">
                <a:schemeClr val="accent1">
                  <a:lumMod val="75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37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7" name="文本框 66"/>
          <p:cNvSpPr txBox="1"/>
          <p:nvPr>
            <p:custDataLst>
              <p:tags r:id="rId17"/>
            </p:custDataLst>
          </p:nvPr>
        </p:nvSpPr>
        <p:spPr>
          <a:xfrm>
            <a:off x="5451926" y="2160307"/>
            <a:ext cx="1251213" cy="214013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r>
              <a:rPr lang="zh-CN" altLang="en-US" spc="140">
                <a:solidFill>
                  <a:schemeClr val="l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蓝图：设计院/其他（翻模/翻图）</a:t>
            </a:r>
          </a:p>
        </p:txBody>
      </p:sp>
      <p:sp>
        <p:nvSpPr>
          <p:cNvPr id="68" name="椭圆 67"/>
          <p:cNvSpPr/>
          <p:nvPr>
            <p:custDataLst>
              <p:tags r:id="rId18"/>
            </p:custDataLst>
          </p:nvPr>
        </p:nvSpPr>
        <p:spPr>
          <a:xfrm>
            <a:off x="5996157" y="4774292"/>
            <a:ext cx="163327" cy="163911"/>
          </a:xfrm>
          <a:prstGeom prst="ellipse">
            <a:avLst/>
          </a:prstGeom>
          <a:gradFill>
            <a:gsLst>
              <a:gs pos="65000">
                <a:schemeClr val="accent1">
                  <a:lumMod val="75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37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9" name="椭圆 68"/>
          <p:cNvSpPr/>
          <p:nvPr>
            <p:custDataLst>
              <p:tags r:id="rId19"/>
            </p:custDataLst>
          </p:nvPr>
        </p:nvSpPr>
        <p:spPr>
          <a:xfrm>
            <a:off x="5963838" y="5091724"/>
            <a:ext cx="228542" cy="229706"/>
          </a:xfrm>
          <a:prstGeom prst="ellipse">
            <a:avLst/>
          </a:prstGeom>
          <a:gradFill>
            <a:gsLst>
              <a:gs pos="65000">
                <a:schemeClr val="accent1">
                  <a:lumMod val="75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37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0" name="椭圆 69"/>
          <p:cNvSpPr/>
          <p:nvPr>
            <p:custDataLst>
              <p:tags r:id="rId20"/>
            </p:custDataLst>
          </p:nvPr>
        </p:nvSpPr>
        <p:spPr>
          <a:xfrm>
            <a:off x="5844949" y="5474953"/>
            <a:ext cx="466319" cy="468647"/>
          </a:xfrm>
          <a:prstGeom prst="ellipse">
            <a:avLst/>
          </a:prstGeom>
          <a:gradFill>
            <a:gsLst>
              <a:gs pos="65000">
                <a:schemeClr val="accent1">
                  <a:lumMod val="75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37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altLang="zh-CN" b="1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rPr>
              <a:t>03</a:t>
            </a:r>
          </a:p>
        </p:txBody>
      </p:sp>
      <p:sp>
        <p:nvSpPr>
          <p:cNvPr id="71" name="圆角矩形 25"/>
          <p:cNvSpPr/>
          <p:nvPr>
            <p:custDataLst>
              <p:tags r:id="rId21"/>
            </p:custDataLst>
          </p:nvPr>
        </p:nvSpPr>
        <p:spPr>
          <a:xfrm>
            <a:off x="7030370" y="1828512"/>
            <a:ext cx="1419157" cy="2792257"/>
          </a:xfrm>
          <a:prstGeom prst="roundRect">
            <a:avLst>
              <a:gd name="adj" fmla="val 50000"/>
            </a:avLst>
          </a:prstGeom>
          <a:gradFill>
            <a:gsLst>
              <a:gs pos="65000">
                <a:schemeClr val="accent2">
                  <a:lumMod val="75000"/>
                </a:schemeClr>
              </a:gs>
              <a:gs pos="0">
                <a:schemeClr val="accent2">
                  <a:lumMod val="60000"/>
                  <a:lumOff val="40000"/>
                </a:schemeClr>
              </a:gs>
              <a:gs pos="3700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2" name="文本框 71"/>
          <p:cNvSpPr txBox="1"/>
          <p:nvPr>
            <p:custDataLst>
              <p:tags r:id="rId22"/>
            </p:custDataLst>
          </p:nvPr>
        </p:nvSpPr>
        <p:spPr>
          <a:xfrm>
            <a:off x="7114054" y="2160307"/>
            <a:ext cx="1251213" cy="214013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r>
              <a:rPr lang="en-US" altLang="zh-CN" sz="1900" spc="140">
                <a:solidFill>
                  <a:schemeClr val="l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PDF：设计院/其他</a:t>
            </a:r>
            <a:r>
              <a:rPr lang="zh-CN" altLang="en-US" sz="1900" spc="140">
                <a:solidFill>
                  <a:schemeClr val="l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1900" spc="140">
                <a:solidFill>
                  <a:schemeClr val="l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翻模/翻图</a:t>
            </a:r>
            <a:r>
              <a:rPr lang="zh-CN" altLang="en-US" sz="1900" spc="140">
                <a:solidFill>
                  <a:schemeClr val="l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</a:p>
        </p:txBody>
      </p:sp>
      <p:sp>
        <p:nvSpPr>
          <p:cNvPr id="73" name="椭圆 72"/>
          <p:cNvSpPr/>
          <p:nvPr>
            <p:custDataLst>
              <p:tags r:id="rId23"/>
            </p:custDataLst>
          </p:nvPr>
        </p:nvSpPr>
        <p:spPr>
          <a:xfrm>
            <a:off x="7658285" y="4774292"/>
            <a:ext cx="163327" cy="163911"/>
          </a:xfrm>
          <a:prstGeom prst="ellipse">
            <a:avLst/>
          </a:prstGeom>
          <a:gradFill>
            <a:gsLst>
              <a:gs pos="65000">
                <a:schemeClr val="accent2">
                  <a:lumMod val="75000"/>
                </a:schemeClr>
              </a:gs>
              <a:gs pos="0">
                <a:schemeClr val="accent2">
                  <a:lumMod val="60000"/>
                  <a:lumOff val="40000"/>
                </a:schemeClr>
              </a:gs>
              <a:gs pos="3700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4" name="椭圆 73"/>
          <p:cNvSpPr/>
          <p:nvPr>
            <p:custDataLst>
              <p:tags r:id="rId24"/>
            </p:custDataLst>
          </p:nvPr>
        </p:nvSpPr>
        <p:spPr>
          <a:xfrm>
            <a:off x="7625966" y="5091724"/>
            <a:ext cx="228542" cy="229706"/>
          </a:xfrm>
          <a:prstGeom prst="ellipse">
            <a:avLst/>
          </a:prstGeom>
          <a:gradFill>
            <a:gsLst>
              <a:gs pos="65000">
                <a:schemeClr val="accent2">
                  <a:lumMod val="75000"/>
                </a:schemeClr>
              </a:gs>
              <a:gs pos="0">
                <a:schemeClr val="accent2">
                  <a:lumMod val="60000"/>
                  <a:lumOff val="40000"/>
                </a:schemeClr>
              </a:gs>
              <a:gs pos="3700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5" name="椭圆 74"/>
          <p:cNvSpPr/>
          <p:nvPr>
            <p:custDataLst>
              <p:tags r:id="rId25"/>
            </p:custDataLst>
          </p:nvPr>
        </p:nvSpPr>
        <p:spPr>
          <a:xfrm>
            <a:off x="7507077" y="5474953"/>
            <a:ext cx="466319" cy="468647"/>
          </a:xfrm>
          <a:prstGeom prst="ellipse">
            <a:avLst/>
          </a:prstGeom>
          <a:gradFill>
            <a:gsLst>
              <a:gs pos="65000">
                <a:schemeClr val="accent2">
                  <a:lumMod val="75000"/>
                </a:schemeClr>
              </a:gs>
              <a:gs pos="0">
                <a:schemeClr val="accent2">
                  <a:lumMod val="60000"/>
                  <a:lumOff val="40000"/>
                </a:schemeClr>
              </a:gs>
              <a:gs pos="3700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altLang="zh-CN" b="1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rPr>
              <a:t>04</a:t>
            </a:r>
          </a:p>
        </p:txBody>
      </p:sp>
      <p:sp>
        <p:nvSpPr>
          <p:cNvPr id="76" name="圆角矩形 30"/>
          <p:cNvSpPr/>
          <p:nvPr>
            <p:custDataLst>
              <p:tags r:id="rId26"/>
            </p:custDataLst>
          </p:nvPr>
        </p:nvSpPr>
        <p:spPr>
          <a:xfrm>
            <a:off x="8692498" y="1828512"/>
            <a:ext cx="1419157" cy="2792257"/>
          </a:xfrm>
          <a:prstGeom prst="roundRect">
            <a:avLst>
              <a:gd name="adj" fmla="val 50000"/>
            </a:avLst>
          </a:prstGeom>
          <a:gradFill>
            <a:gsLst>
              <a:gs pos="65000">
                <a:schemeClr val="accent1">
                  <a:lumMod val="75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37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7" name="文本框 76"/>
          <p:cNvSpPr txBox="1"/>
          <p:nvPr>
            <p:custDataLst>
              <p:tags r:id="rId27"/>
            </p:custDataLst>
          </p:nvPr>
        </p:nvSpPr>
        <p:spPr>
          <a:xfrm>
            <a:off x="8776182" y="2160307"/>
            <a:ext cx="1251213" cy="214013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r>
              <a:rPr lang="zh-CN" altLang="en-US" sz="1900" spc="110">
                <a:solidFill>
                  <a:schemeClr val="l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实地测量图：检测单位（翻模/翻图）</a:t>
            </a:r>
          </a:p>
        </p:txBody>
      </p:sp>
      <p:sp>
        <p:nvSpPr>
          <p:cNvPr id="78" name="椭圆 77"/>
          <p:cNvSpPr/>
          <p:nvPr>
            <p:custDataLst>
              <p:tags r:id="rId28"/>
            </p:custDataLst>
          </p:nvPr>
        </p:nvSpPr>
        <p:spPr>
          <a:xfrm>
            <a:off x="9320413" y="4774292"/>
            <a:ext cx="163327" cy="163911"/>
          </a:xfrm>
          <a:prstGeom prst="ellipse">
            <a:avLst/>
          </a:prstGeom>
          <a:gradFill>
            <a:gsLst>
              <a:gs pos="65000">
                <a:schemeClr val="accent1">
                  <a:lumMod val="75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37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9" name="椭圆 78"/>
          <p:cNvSpPr/>
          <p:nvPr>
            <p:custDataLst>
              <p:tags r:id="rId29"/>
            </p:custDataLst>
          </p:nvPr>
        </p:nvSpPr>
        <p:spPr>
          <a:xfrm>
            <a:off x="9288094" y="5091724"/>
            <a:ext cx="228542" cy="229706"/>
          </a:xfrm>
          <a:prstGeom prst="ellipse">
            <a:avLst/>
          </a:prstGeom>
          <a:gradFill>
            <a:gsLst>
              <a:gs pos="65000">
                <a:schemeClr val="accent1">
                  <a:lumMod val="75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37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0" name="椭圆 79"/>
          <p:cNvSpPr/>
          <p:nvPr>
            <p:custDataLst>
              <p:tags r:id="rId30"/>
            </p:custDataLst>
          </p:nvPr>
        </p:nvSpPr>
        <p:spPr>
          <a:xfrm>
            <a:off x="9169205" y="5474953"/>
            <a:ext cx="466319" cy="468647"/>
          </a:xfrm>
          <a:prstGeom prst="ellipse">
            <a:avLst/>
          </a:prstGeom>
          <a:gradFill>
            <a:gsLst>
              <a:gs pos="65000">
                <a:schemeClr val="accent1">
                  <a:lumMod val="75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37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altLang="zh-CN" b="1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rPr>
              <a:t>05</a:t>
            </a:r>
          </a:p>
        </p:txBody>
      </p:sp>
      <p:sp>
        <p:nvSpPr>
          <p:cNvPr id="2" name="矩形 1"/>
          <p:cNvSpPr/>
          <p:nvPr>
            <p:custDataLst>
              <p:tags r:id="rId31"/>
            </p:custDataLst>
          </p:nvPr>
        </p:nvSpPr>
        <p:spPr>
          <a:xfrm>
            <a:off x="609605" y="609600"/>
            <a:ext cx="152401" cy="6096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>
            <p:custDataLst>
              <p:tags r:id="rId2"/>
            </p:custDataLst>
          </p:nvPr>
        </p:nvSpPr>
        <p:spPr>
          <a:xfrm>
            <a:off x="292075" y="303809"/>
            <a:ext cx="11607851" cy="6250382"/>
          </a:xfrm>
          <a:prstGeom prst="rect">
            <a:avLst/>
          </a:prstGeom>
          <a:solidFill>
            <a:schemeClr val="dk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3" name="图片 12"/>
          <p:cNvPicPr/>
          <p:nvPr userDrawn="1">
            <p:custDataLst>
              <p:tags r:id="rId3"/>
            </p:custDataLst>
          </p:nvPr>
        </p:nvPicPr>
        <p:blipFill>
          <a:blip r:embed="rId15" r:link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594200"/>
          </a:xfrm>
          <a:prstGeom prst="rect">
            <a:avLst/>
          </a:prstGeom>
        </p:spPr>
      </p:pic>
      <p:pic>
        <p:nvPicPr>
          <p:cNvPr id="12" name="图片 11"/>
          <p:cNvPicPr/>
          <p:nvPr userDrawn="1">
            <p:custDataLst>
              <p:tags r:id="rId4"/>
            </p:custDataLst>
          </p:nvPr>
        </p:nvPicPr>
        <p:blipFill>
          <a:blip r:embed="rId17" r:link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594200"/>
          </a:xfrm>
          <a:prstGeom prst="rect">
            <a:avLst/>
          </a:prstGeom>
        </p:spPr>
      </p:pic>
      <p:sp>
        <p:nvSpPr>
          <p:cNvPr id="6" name="文本框 5"/>
          <p:cNvSpPr txBox="1"/>
          <p:nvPr>
            <p:custDataLst>
              <p:tags r:id="rId5"/>
            </p:custDataLst>
          </p:nvPr>
        </p:nvSpPr>
        <p:spPr>
          <a:xfrm>
            <a:off x="1254125" y="594360"/>
            <a:ext cx="2956560" cy="865505"/>
          </a:xfrm>
          <a:prstGeom prst="rect">
            <a:avLst/>
          </a:prstGeom>
          <a:noFill/>
        </p:spPr>
        <p:txBody>
          <a:bodyPr wrap="square" lIns="63500" tIns="25400" rIns="63500" bIns="25400" rtlCol="0" anchor="b" anchorCtr="0">
            <a:normAutofit fontScale="90000"/>
          </a:bodyPr>
          <a:lstStyle/>
          <a:p>
            <a:pPr marL="0" lv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None/>
            </a:pPr>
            <a:r>
              <a:rPr lang="zh-CN" altLang="en-US" sz="4400" b="1" spc="280">
                <a:solidFill>
                  <a:schemeClr val="accent1">
                    <a:lumMod val="75000"/>
                  </a:schemeClr>
                </a:solidFill>
                <a:uFillTx/>
                <a:latin typeface="汉仪旗黑-85S" panose="00020600040101010101" pitchFamily="18" charset="-122"/>
                <a:ea typeface="汉仪旗黑-85S" panose="00020600040101010101" pitchFamily="18" charset="-122"/>
              </a:rPr>
              <a:t>数据的取舍</a:t>
            </a:r>
          </a:p>
        </p:txBody>
      </p:sp>
      <p:sp>
        <p:nvSpPr>
          <p:cNvPr id="7" name="文本框 6"/>
          <p:cNvSpPr txBox="1"/>
          <p:nvPr>
            <p:custDataLst>
              <p:tags r:id="rId6"/>
            </p:custDataLst>
          </p:nvPr>
        </p:nvSpPr>
        <p:spPr>
          <a:xfrm>
            <a:off x="1254036" y="2924810"/>
            <a:ext cx="3162300" cy="695960"/>
          </a:xfrm>
          <a:prstGeom prst="rect">
            <a:avLst/>
          </a:prstGeom>
          <a:noFill/>
        </p:spPr>
        <p:txBody>
          <a:bodyPr wrap="square" lIns="63500" tIns="25400" rIns="63500" bIns="25400" rtlCol="0" anchor="t" anchorCtr="0">
            <a:normAutofit/>
          </a:bodyPr>
          <a:lstStyle/>
          <a:p>
            <a:pPr marL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altLang="zh-CN" sz="3000" spc="220">
                <a:solidFill>
                  <a:schemeClr val="dk1"/>
                </a:solidFill>
                <a:uFillTx/>
                <a:latin typeface="汉仪旗黑-85S" panose="00020600040101010101" pitchFamily="18" charset="-122"/>
                <a:ea typeface="汉仪旗黑-85S" panose="00020600040101010101" pitchFamily="18" charset="-122"/>
                <a:cs typeface="汉仪旗黑-85S" panose="00020600040101010101" pitchFamily="18" charset="-122"/>
              </a:rPr>
              <a:t>YJK转图原则</a:t>
            </a:r>
          </a:p>
        </p:txBody>
      </p:sp>
      <p:sp>
        <p:nvSpPr>
          <p:cNvPr id="9" name="Rectangle"/>
          <p:cNvSpPr/>
          <p:nvPr>
            <p:custDataLst>
              <p:tags r:id="rId7"/>
            </p:custDataLst>
          </p:nvPr>
        </p:nvSpPr>
        <p:spPr>
          <a:xfrm>
            <a:off x="4730750" y="1340289"/>
            <a:ext cx="3663426" cy="4798095"/>
          </a:xfrm>
          <a:prstGeom prst="roundRect">
            <a:avLst>
              <a:gd name="adj" fmla="val 538"/>
            </a:avLst>
          </a:prstGeom>
          <a:gradFill>
            <a:gsLst>
              <a:gs pos="2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845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Rectangle"/>
          <p:cNvSpPr/>
          <p:nvPr>
            <p:custDataLst>
              <p:tags r:id="rId8"/>
            </p:custDataLst>
          </p:nvPr>
        </p:nvSpPr>
        <p:spPr>
          <a:xfrm>
            <a:off x="7918974" y="719616"/>
            <a:ext cx="3663426" cy="4798095"/>
          </a:xfrm>
          <a:prstGeom prst="roundRect">
            <a:avLst>
              <a:gd name="adj" fmla="val 538"/>
            </a:avLst>
          </a:prstGeom>
          <a:gradFill>
            <a:gsLst>
              <a:gs pos="200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845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Freeform 39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9509449" y="1369383"/>
            <a:ext cx="481264" cy="481264"/>
          </a:xfrm>
          <a:custGeom>
            <a:avLst/>
            <a:gdLst>
              <a:gd name="T0" fmla="*/ 179752 w 444"/>
              <a:gd name="T1" fmla="*/ 23877 h 444"/>
              <a:gd name="T2" fmla="*/ 179752 w 444"/>
              <a:gd name="T3" fmla="*/ 23877 h 444"/>
              <a:gd name="T4" fmla="*/ 167589 w 444"/>
              <a:gd name="T5" fmla="*/ 23877 h 444"/>
              <a:gd name="T6" fmla="*/ 167589 w 444"/>
              <a:gd name="T7" fmla="*/ 44150 h 444"/>
              <a:gd name="T8" fmla="*/ 131998 w 444"/>
              <a:gd name="T9" fmla="*/ 44150 h 444"/>
              <a:gd name="T10" fmla="*/ 131998 w 444"/>
              <a:gd name="T11" fmla="*/ 23877 h 444"/>
              <a:gd name="T12" fmla="*/ 68027 w 444"/>
              <a:gd name="T13" fmla="*/ 23877 h 444"/>
              <a:gd name="T14" fmla="*/ 68027 w 444"/>
              <a:gd name="T15" fmla="*/ 44150 h 444"/>
              <a:gd name="T16" fmla="*/ 31986 w 444"/>
              <a:gd name="T17" fmla="*/ 44150 h 444"/>
              <a:gd name="T18" fmla="*/ 31986 w 444"/>
              <a:gd name="T19" fmla="*/ 23877 h 444"/>
              <a:gd name="T20" fmla="*/ 20273 w 444"/>
              <a:gd name="T21" fmla="*/ 23877 h 444"/>
              <a:gd name="T22" fmla="*/ 0 w 444"/>
              <a:gd name="T23" fmla="*/ 44150 h 444"/>
              <a:gd name="T24" fmla="*/ 0 w 444"/>
              <a:gd name="T25" fmla="*/ 179752 h 444"/>
              <a:gd name="T26" fmla="*/ 20273 w 444"/>
              <a:gd name="T27" fmla="*/ 199574 h 444"/>
              <a:gd name="T28" fmla="*/ 179752 w 444"/>
              <a:gd name="T29" fmla="*/ 199574 h 444"/>
              <a:gd name="T30" fmla="*/ 199574 w 444"/>
              <a:gd name="T31" fmla="*/ 179752 h 444"/>
              <a:gd name="T32" fmla="*/ 199574 w 444"/>
              <a:gd name="T33" fmla="*/ 44150 h 444"/>
              <a:gd name="T34" fmla="*/ 179752 w 444"/>
              <a:gd name="T35" fmla="*/ 23877 h 444"/>
              <a:gd name="T36" fmla="*/ 179752 w 444"/>
              <a:gd name="T37" fmla="*/ 179752 h 444"/>
              <a:gd name="T38" fmla="*/ 179752 w 444"/>
              <a:gd name="T39" fmla="*/ 179752 h 444"/>
              <a:gd name="T40" fmla="*/ 20273 w 444"/>
              <a:gd name="T41" fmla="*/ 179752 h 444"/>
              <a:gd name="T42" fmla="*/ 20273 w 444"/>
              <a:gd name="T43" fmla="*/ 88299 h 444"/>
              <a:gd name="T44" fmla="*/ 179752 w 444"/>
              <a:gd name="T45" fmla="*/ 88299 h 444"/>
              <a:gd name="T46" fmla="*/ 179752 w 444"/>
              <a:gd name="T47" fmla="*/ 179752 h 444"/>
              <a:gd name="T48" fmla="*/ 55863 w 444"/>
              <a:gd name="T49" fmla="*/ 0 h 444"/>
              <a:gd name="T50" fmla="*/ 55863 w 444"/>
              <a:gd name="T51" fmla="*/ 0 h 444"/>
              <a:gd name="T52" fmla="*/ 40095 w 444"/>
              <a:gd name="T53" fmla="*/ 0 h 444"/>
              <a:gd name="T54" fmla="*/ 40095 w 444"/>
              <a:gd name="T55" fmla="*/ 40095 h 444"/>
              <a:gd name="T56" fmla="*/ 55863 w 444"/>
              <a:gd name="T57" fmla="*/ 40095 h 444"/>
              <a:gd name="T58" fmla="*/ 55863 w 444"/>
              <a:gd name="T59" fmla="*/ 0 h 444"/>
              <a:gd name="T60" fmla="*/ 159479 w 444"/>
              <a:gd name="T61" fmla="*/ 0 h 444"/>
              <a:gd name="T62" fmla="*/ 159479 w 444"/>
              <a:gd name="T63" fmla="*/ 0 h 444"/>
              <a:gd name="T64" fmla="*/ 143712 w 444"/>
              <a:gd name="T65" fmla="*/ 0 h 444"/>
              <a:gd name="T66" fmla="*/ 143712 w 444"/>
              <a:gd name="T67" fmla="*/ 40095 h 444"/>
              <a:gd name="T68" fmla="*/ 159479 w 444"/>
              <a:gd name="T69" fmla="*/ 40095 h 444"/>
              <a:gd name="T70" fmla="*/ 159479 w 444"/>
              <a:gd name="T71" fmla="*/ 0 h 44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444" h="444">
                <a:moveTo>
                  <a:pt x="399" y="53"/>
                </a:moveTo>
                <a:lnTo>
                  <a:pt x="399" y="53"/>
                </a:lnTo>
                <a:cubicBezTo>
                  <a:pt x="372" y="53"/>
                  <a:pt x="372" y="53"/>
                  <a:pt x="372" y="53"/>
                </a:cubicBezTo>
                <a:cubicBezTo>
                  <a:pt x="372" y="98"/>
                  <a:pt x="372" y="98"/>
                  <a:pt x="372" y="98"/>
                </a:cubicBezTo>
                <a:cubicBezTo>
                  <a:pt x="293" y="98"/>
                  <a:pt x="293" y="98"/>
                  <a:pt x="293" y="98"/>
                </a:cubicBezTo>
                <a:cubicBezTo>
                  <a:pt x="293" y="53"/>
                  <a:pt x="293" y="53"/>
                  <a:pt x="293" y="53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1" y="98"/>
                  <a:pt x="151" y="98"/>
                  <a:pt x="151" y="98"/>
                </a:cubicBezTo>
                <a:cubicBezTo>
                  <a:pt x="71" y="98"/>
                  <a:pt x="71" y="98"/>
                  <a:pt x="71" y="98"/>
                </a:cubicBezTo>
                <a:cubicBezTo>
                  <a:pt x="71" y="53"/>
                  <a:pt x="71" y="53"/>
                  <a:pt x="71" y="53"/>
                </a:cubicBezTo>
                <a:cubicBezTo>
                  <a:pt x="45" y="53"/>
                  <a:pt x="45" y="53"/>
                  <a:pt x="45" y="53"/>
                </a:cubicBezTo>
                <a:cubicBezTo>
                  <a:pt x="18" y="53"/>
                  <a:pt x="0" y="71"/>
                  <a:pt x="0" y="98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43"/>
                  <a:pt x="45" y="443"/>
                </a:cubicBezTo>
                <a:cubicBezTo>
                  <a:pt x="399" y="443"/>
                  <a:pt x="399" y="443"/>
                  <a:pt x="399" y="443"/>
                </a:cubicBezTo>
                <a:cubicBezTo>
                  <a:pt x="425" y="443"/>
                  <a:pt x="443" y="425"/>
                  <a:pt x="443" y="399"/>
                </a:cubicBezTo>
                <a:cubicBezTo>
                  <a:pt x="443" y="98"/>
                  <a:pt x="443" y="98"/>
                  <a:pt x="443" y="98"/>
                </a:cubicBezTo>
                <a:cubicBezTo>
                  <a:pt x="443" y="71"/>
                  <a:pt x="425" y="53"/>
                  <a:pt x="399" y="53"/>
                </a:cubicBezTo>
                <a:close/>
                <a:moveTo>
                  <a:pt x="399" y="399"/>
                </a:moveTo>
                <a:lnTo>
                  <a:pt x="399" y="399"/>
                </a:lnTo>
                <a:cubicBezTo>
                  <a:pt x="45" y="399"/>
                  <a:pt x="45" y="399"/>
                  <a:pt x="45" y="399"/>
                </a:cubicBezTo>
                <a:cubicBezTo>
                  <a:pt x="45" y="196"/>
                  <a:pt x="45" y="196"/>
                  <a:pt x="45" y="196"/>
                </a:cubicBezTo>
                <a:cubicBezTo>
                  <a:pt x="399" y="196"/>
                  <a:pt x="399" y="196"/>
                  <a:pt x="399" y="196"/>
                </a:cubicBezTo>
                <a:lnTo>
                  <a:pt x="399" y="399"/>
                </a:lnTo>
                <a:close/>
                <a:moveTo>
                  <a:pt x="124" y="0"/>
                </a:moveTo>
                <a:lnTo>
                  <a:pt x="124" y="0"/>
                </a:lnTo>
                <a:cubicBezTo>
                  <a:pt x="89" y="0"/>
                  <a:pt x="89" y="0"/>
                  <a:pt x="89" y="0"/>
                </a:cubicBezTo>
                <a:cubicBezTo>
                  <a:pt x="89" y="89"/>
                  <a:pt x="89" y="89"/>
                  <a:pt x="89" y="89"/>
                </a:cubicBezTo>
                <a:cubicBezTo>
                  <a:pt x="124" y="89"/>
                  <a:pt x="124" y="89"/>
                  <a:pt x="124" y="89"/>
                </a:cubicBezTo>
                <a:lnTo>
                  <a:pt x="124" y="0"/>
                </a:lnTo>
                <a:close/>
                <a:moveTo>
                  <a:pt x="354" y="0"/>
                </a:moveTo>
                <a:lnTo>
                  <a:pt x="354" y="0"/>
                </a:lnTo>
                <a:cubicBezTo>
                  <a:pt x="319" y="0"/>
                  <a:pt x="319" y="0"/>
                  <a:pt x="319" y="0"/>
                </a:cubicBezTo>
                <a:cubicBezTo>
                  <a:pt x="319" y="89"/>
                  <a:pt x="319" y="89"/>
                  <a:pt x="319" y="89"/>
                </a:cubicBezTo>
                <a:cubicBezTo>
                  <a:pt x="354" y="89"/>
                  <a:pt x="354" y="89"/>
                  <a:pt x="354" y="89"/>
                </a:cubicBezTo>
                <a:lnTo>
                  <a:pt x="35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/>
        </p:spPr>
        <p:txBody>
          <a:bodyPr wrap="none" lIns="16098" tIns="8049" rIns="16098" bIns="8049" anchor="ctr"/>
          <a:lstStyle/>
          <a:p>
            <a:endParaRPr lang="en-US" sz="845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1" name="文本框 50"/>
          <p:cNvSpPr txBox="1"/>
          <p:nvPr>
            <p:custDataLst>
              <p:tags r:id="rId10"/>
            </p:custDataLst>
          </p:nvPr>
        </p:nvSpPr>
        <p:spPr>
          <a:xfrm>
            <a:off x="4921074" y="2830147"/>
            <a:ext cx="2997900" cy="3037904"/>
          </a:xfrm>
          <a:prstGeom prst="rect">
            <a:avLst/>
          </a:prstGeom>
          <a:noFill/>
        </p:spPr>
        <p:txBody>
          <a:bodyPr wrap="square" anchor="t">
            <a:normAutofit/>
          </a:bodyPr>
          <a:lstStyle/>
          <a:p>
            <a:pPr marL="0" lvl="0" indent="0" algn="l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</a:pPr>
            <a:r>
              <a:rPr lang="zh-CN" altLang="en-US" sz="2600" spc="18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rPr>
              <a:t>线条：轴线、梁、柱、墙、填充墙、钢梁、斜柱、门窗、楼梯电梯、楼板洞口等</a:t>
            </a:r>
          </a:p>
        </p:txBody>
      </p:sp>
      <p:sp>
        <p:nvSpPr>
          <p:cNvPr id="11" name="文本框 10"/>
          <p:cNvSpPr txBox="1"/>
          <p:nvPr>
            <p:custDataLst>
              <p:tags r:id="rId11"/>
            </p:custDataLst>
          </p:nvPr>
        </p:nvSpPr>
        <p:spPr>
          <a:xfrm>
            <a:off x="8110509" y="2165833"/>
            <a:ext cx="2997900" cy="3037904"/>
          </a:xfrm>
          <a:prstGeom prst="rect">
            <a:avLst/>
          </a:prstGeom>
          <a:noFill/>
        </p:spPr>
        <p:txBody>
          <a:bodyPr wrap="square" anchor="t">
            <a:normAutofit/>
          </a:bodyPr>
          <a:lstStyle/>
          <a:p>
            <a:pPr marL="0" lvl="0" indent="0" algn="l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</a:pPr>
            <a:r>
              <a:rPr lang="zh-CN" altLang="en-US" sz="2600" spc="18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rPr>
              <a:t>字符：轴线名称、钢梁钢柱名称、梁集中标注、梁原位标注、墙梁表、钢构件表、房间名称等</a:t>
            </a:r>
          </a:p>
        </p:txBody>
      </p:sp>
      <p:sp>
        <p:nvSpPr>
          <p:cNvPr id="42" name="icon"/>
          <p:cNvSpPr/>
          <p:nvPr>
            <p:custDataLst>
              <p:tags r:id="rId12"/>
            </p:custDataLst>
          </p:nvPr>
        </p:nvSpPr>
        <p:spPr bwMode="auto">
          <a:xfrm>
            <a:off x="6292131" y="2071884"/>
            <a:ext cx="539452" cy="539452"/>
          </a:xfrm>
          <a:custGeom>
            <a:avLst/>
            <a:gdLst>
              <a:gd name="connsiteX0" fmla="*/ 491499 w 609685"/>
              <a:gd name="connsiteY0" fmla="*/ 287721 h 608626"/>
              <a:gd name="connsiteX1" fmla="*/ 483700 w 609685"/>
              <a:gd name="connsiteY1" fmla="*/ 290965 h 608626"/>
              <a:gd name="connsiteX2" fmla="*/ 379811 w 609685"/>
              <a:gd name="connsiteY2" fmla="*/ 394782 h 608626"/>
              <a:gd name="connsiteX3" fmla="*/ 379811 w 609685"/>
              <a:gd name="connsiteY3" fmla="*/ 346211 h 608626"/>
              <a:gd name="connsiteX4" fmla="*/ 376562 w 609685"/>
              <a:gd name="connsiteY4" fmla="*/ 338424 h 608626"/>
              <a:gd name="connsiteX5" fmla="*/ 368763 w 609685"/>
              <a:gd name="connsiteY5" fmla="*/ 335180 h 608626"/>
              <a:gd name="connsiteX6" fmla="*/ 350010 w 609685"/>
              <a:gd name="connsiteY6" fmla="*/ 335180 h 608626"/>
              <a:gd name="connsiteX7" fmla="*/ 338962 w 609685"/>
              <a:gd name="connsiteY7" fmla="*/ 346211 h 608626"/>
              <a:gd name="connsiteX8" fmla="*/ 338962 w 609685"/>
              <a:gd name="connsiteY8" fmla="*/ 453272 h 608626"/>
              <a:gd name="connsiteX9" fmla="*/ 342211 w 609685"/>
              <a:gd name="connsiteY9" fmla="*/ 461151 h 608626"/>
              <a:gd name="connsiteX10" fmla="*/ 350010 w 609685"/>
              <a:gd name="connsiteY10" fmla="*/ 464395 h 608626"/>
              <a:gd name="connsiteX11" fmla="*/ 457241 w 609685"/>
              <a:gd name="connsiteY11" fmla="*/ 464302 h 608626"/>
              <a:gd name="connsiteX12" fmla="*/ 468289 w 609685"/>
              <a:gd name="connsiteY12" fmla="*/ 453272 h 608626"/>
              <a:gd name="connsiteX13" fmla="*/ 468289 w 609685"/>
              <a:gd name="connsiteY13" fmla="*/ 434548 h 608626"/>
              <a:gd name="connsiteX14" fmla="*/ 465039 w 609685"/>
              <a:gd name="connsiteY14" fmla="*/ 426761 h 608626"/>
              <a:gd name="connsiteX15" fmla="*/ 457241 w 609685"/>
              <a:gd name="connsiteY15" fmla="*/ 423517 h 608626"/>
              <a:gd name="connsiteX16" fmla="*/ 408685 w 609685"/>
              <a:gd name="connsiteY16" fmla="*/ 423517 h 608626"/>
              <a:gd name="connsiteX17" fmla="*/ 512667 w 609685"/>
              <a:gd name="connsiteY17" fmla="*/ 319793 h 608626"/>
              <a:gd name="connsiteX18" fmla="*/ 515823 w 609685"/>
              <a:gd name="connsiteY18" fmla="*/ 312007 h 608626"/>
              <a:gd name="connsiteX19" fmla="*/ 512574 w 609685"/>
              <a:gd name="connsiteY19" fmla="*/ 304220 h 608626"/>
              <a:gd name="connsiteX20" fmla="*/ 499390 w 609685"/>
              <a:gd name="connsiteY20" fmla="*/ 290965 h 608626"/>
              <a:gd name="connsiteX21" fmla="*/ 491499 w 609685"/>
              <a:gd name="connsiteY21" fmla="*/ 287721 h 608626"/>
              <a:gd name="connsiteX22" fmla="*/ 132023 w 609685"/>
              <a:gd name="connsiteY22" fmla="*/ 85807 h 608626"/>
              <a:gd name="connsiteX23" fmla="*/ 239249 w 609685"/>
              <a:gd name="connsiteY23" fmla="*/ 85807 h 608626"/>
              <a:gd name="connsiteX24" fmla="*/ 247047 w 609685"/>
              <a:gd name="connsiteY24" fmla="*/ 89052 h 608626"/>
              <a:gd name="connsiteX25" fmla="*/ 250296 w 609685"/>
              <a:gd name="connsiteY25" fmla="*/ 96841 h 608626"/>
              <a:gd name="connsiteX26" fmla="*/ 250296 w 609685"/>
              <a:gd name="connsiteY26" fmla="*/ 204032 h 608626"/>
              <a:gd name="connsiteX27" fmla="*/ 239249 w 609685"/>
              <a:gd name="connsiteY27" fmla="*/ 215066 h 608626"/>
              <a:gd name="connsiteX28" fmla="*/ 220589 w 609685"/>
              <a:gd name="connsiteY28" fmla="*/ 215066 h 608626"/>
              <a:gd name="connsiteX29" fmla="*/ 209541 w 609685"/>
              <a:gd name="connsiteY29" fmla="*/ 204032 h 608626"/>
              <a:gd name="connsiteX30" fmla="*/ 209448 w 609685"/>
              <a:gd name="connsiteY30" fmla="*/ 155444 h 608626"/>
              <a:gd name="connsiteX31" fmla="*/ 105565 w 609685"/>
              <a:gd name="connsiteY31" fmla="*/ 259203 h 608626"/>
              <a:gd name="connsiteX32" fmla="*/ 89969 w 609685"/>
              <a:gd name="connsiteY32" fmla="*/ 259203 h 608626"/>
              <a:gd name="connsiteX33" fmla="*/ 76693 w 609685"/>
              <a:gd name="connsiteY33" fmla="*/ 246036 h 608626"/>
              <a:gd name="connsiteX34" fmla="*/ 76693 w 609685"/>
              <a:gd name="connsiteY34" fmla="*/ 230365 h 608626"/>
              <a:gd name="connsiteX35" fmla="*/ 180576 w 609685"/>
              <a:gd name="connsiteY35" fmla="*/ 126606 h 608626"/>
              <a:gd name="connsiteX36" fmla="*/ 132023 w 609685"/>
              <a:gd name="connsiteY36" fmla="*/ 126606 h 608626"/>
              <a:gd name="connsiteX37" fmla="*/ 120976 w 609685"/>
              <a:gd name="connsiteY37" fmla="*/ 115572 h 608626"/>
              <a:gd name="connsiteX38" fmla="*/ 120976 w 609685"/>
              <a:gd name="connsiteY38" fmla="*/ 96841 h 608626"/>
              <a:gd name="connsiteX39" fmla="*/ 132023 w 609685"/>
              <a:gd name="connsiteY39" fmla="*/ 85807 h 608626"/>
              <a:gd name="connsiteX40" fmla="*/ 498833 w 609685"/>
              <a:gd name="connsiteY40" fmla="*/ 0 h 608626"/>
              <a:gd name="connsiteX41" fmla="*/ 598544 w 609685"/>
              <a:gd name="connsiteY41" fmla="*/ 0 h 608626"/>
              <a:gd name="connsiteX42" fmla="*/ 609685 w 609685"/>
              <a:gd name="connsiteY42" fmla="*/ 11123 h 608626"/>
              <a:gd name="connsiteX43" fmla="*/ 609685 w 609685"/>
              <a:gd name="connsiteY43" fmla="*/ 243506 h 608626"/>
              <a:gd name="connsiteX44" fmla="*/ 609685 w 609685"/>
              <a:gd name="connsiteY44" fmla="*/ 570436 h 608626"/>
              <a:gd name="connsiteX45" fmla="*/ 571342 w 609685"/>
              <a:gd name="connsiteY45" fmla="*/ 608626 h 608626"/>
              <a:gd name="connsiteX46" fmla="*/ 11048 w 609685"/>
              <a:gd name="connsiteY46" fmla="*/ 608626 h 608626"/>
              <a:gd name="connsiteX47" fmla="*/ 0 w 609685"/>
              <a:gd name="connsiteY47" fmla="*/ 597596 h 608626"/>
              <a:gd name="connsiteX48" fmla="*/ 0 w 609685"/>
              <a:gd name="connsiteY48" fmla="*/ 497950 h 608626"/>
              <a:gd name="connsiteX49" fmla="*/ 11048 w 609685"/>
              <a:gd name="connsiteY49" fmla="*/ 486919 h 608626"/>
              <a:gd name="connsiteX50" fmla="*/ 110852 w 609685"/>
              <a:gd name="connsiteY50" fmla="*/ 486919 h 608626"/>
              <a:gd name="connsiteX51" fmla="*/ 121900 w 609685"/>
              <a:gd name="connsiteY51" fmla="*/ 475889 h 608626"/>
              <a:gd name="connsiteX52" fmla="*/ 121900 w 609685"/>
              <a:gd name="connsiteY52" fmla="*/ 376243 h 608626"/>
              <a:gd name="connsiteX53" fmla="*/ 133041 w 609685"/>
              <a:gd name="connsiteY53" fmla="*/ 365213 h 608626"/>
              <a:gd name="connsiteX54" fmla="*/ 232752 w 609685"/>
              <a:gd name="connsiteY54" fmla="*/ 365213 h 608626"/>
              <a:gd name="connsiteX55" fmla="*/ 243893 w 609685"/>
              <a:gd name="connsiteY55" fmla="*/ 354182 h 608626"/>
              <a:gd name="connsiteX56" fmla="*/ 243893 w 609685"/>
              <a:gd name="connsiteY56" fmla="*/ 254537 h 608626"/>
              <a:gd name="connsiteX57" fmla="*/ 254941 w 609685"/>
              <a:gd name="connsiteY57" fmla="*/ 243506 h 608626"/>
              <a:gd name="connsiteX58" fmla="*/ 354744 w 609685"/>
              <a:gd name="connsiteY58" fmla="*/ 243506 h 608626"/>
              <a:gd name="connsiteX59" fmla="*/ 365793 w 609685"/>
              <a:gd name="connsiteY59" fmla="*/ 232383 h 608626"/>
              <a:gd name="connsiteX60" fmla="*/ 365793 w 609685"/>
              <a:gd name="connsiteY60" fmla="*/ 132830 h 608626"/>
              <a:gd name="connsiteX61" fmla="*/ 376841 w 609685"/>
              <a:gd name="connsiteY61" fmla="*/ 121707 h 608626"/>
              <a:gd name="connsiteX62" fmla="*/ 476644 w 609685"/>
              <a:gd name="connsiteY62" fmla="*/ 121707 h 608626"/>
              <a:gd name="connsiteX63" fmla="*/ 487692 w 609685"/>
              <a:gd name="connsiteY63" fmla="*/ 110676 h 608626"/>
              <a:gd name="connsiteX64" fmla="*/ 487692 w 609685"/>
              <a:gd name="connsiteY64" fmla="*/ 11123 h 608626"/>
              <a:gd name="connsiteX65" fmla="*/ 498833 w 609685"/>
              <a:gd name="connsiteY65" fmla="*/ 0 h 608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609685" h="608626">
                <a:moveTo>
                  <a:pt x="491499" y="287721"/>
                </a:moveTo>
                <a:cubicBezTo>
                  <a:pt x="488621" y="287721"/>
                  <a:pt x="485743" y="288926"/>
                  <a:pt x="483700" y="290965"/>
                </a:cubicBezTo>
                <a:lnTo>
                  <a:pt x="379811" y="394782"/>
                </a:lnTo>
                <a:lnTo>
                  <a:pt x="379811" y="346211"/>
                </a:lnTo>
                <a:cubicBezTo>
                  <a:pt x="379811" y="343244"/>
                  <a:pt x="378605" y="340464"/>
                  <a:pt x="376562" y="338424"/>
                </a:cubicBezTo>
                <a:cubicBezTo>
                  <a:pt x="374427" y="336292"/>
                  <a:pt x="371641" y="335180"/>
                  <a:pt x="368763" y="335180"/>
                </a:cubicBezTo>
                <a:lnTo>
                  <a:pt x="350010" y="335180"/>
                </a:lnTo>
                <a:cubicBezTo>
                  <a:pt x="343882" y="335180"/>
                  <a:pt x="338962" y="340093"/>
                  <a:pt x="338962" y="346211"/>
                </a:cubicBezTo>
                <a:lnTo>
                  <a:pt x="338962" y="453272"/>
                </a:lnTo>
                <a:cubicBezTo>
                  <a:pt x="338962" y="456238"/>
                  <a:pt x="340076" y="459019"/>
                  <a:pt x="342211" y="461151"/>
                </a:cubicBezTo>
                <a:cubicBezTo>
                  <a:pt x="344253" y="463190"/>
                  <a:pt x="347039" y="464395"/>
                  <a:pt x="350010" y="464395"/>
                </a:cubicBezTo>
                <a:lnTo>
                  <a:pt x="457241" y="464302"/>
                </a:lnTo>
                <a:cubicBezTo>
                  <a:pt x="463368" y="464302"/>
                  <a:pt x="468289" y="459389"/>
                  <a:pt x="468289" y="453272"/>
                </a:cubicBezTo>
                <a:lnTo>
                  <a:pt x="468289" y="434548"/>
                </a:lnTo>
                <a:cubicBezTo>
                  <a:pt x="468289" y="431674"/>
                  <a:pt x="467175" y="428801"/>
                  <a:pt x="465039" y="426761"/>
                </a:cubicBezTo>
                <a:cubicBezTo>
                  <a:pt x="462997" y="424722"/>
                  <a:pt x="460212" y="423517"/>
                  <a:pt x="457241" y="423517"/>
                </a:cubicBezTo>
                <a:lnTo>
                  <a:pt x="408685" y="423517"/>
                </a:lnTo>
                <a:lnTo>
                  <a:pt x="512667" y="319793"/>
                </a:lnTo>
                <a:cubicBezTo>
                  <a:pt x="514709" y="317754"/>
                  <a:pt x="515823" y="314973"/>
                  <a:pt x="515823" y="312007"/>
                </a:cubicBezTo>
                <a:cubicBezTo>
                  <a:pt x="515823" y="309133"/>
                  <a:pt x="514709" y="306260"/>
                  <a:pt x="512574" y="304220"/>
                </a:cubicBezTo>
                <a:lnTo>
                  <a:pt x="499390" y="290965"/>
                </a:lnTo>
                <a:cubicBezTo>
                  <a:pt x="497255" y="288926"/>
                  <a:pt x="494470" y="287721"/>
                  <a:pt x="491499" y="287721"/>
                </a:cubicBezTo>
                <a:close/>
                <a:moveTo>
                  <a:pt x="132023" y="85807"/>
                </a:moveTo>
                <a:lnTo>
                  <a:pt x="239249" y="85807"/>
                </a:lnTo>
                <a:cubicBezTo>
                  <a:pt x="242219" y="85807"/>
                  <a:pt x="245004" y="86920"/>
                  <a:pt x="247047" y="89052"/>
                </a:cubicBezTo>
                <a:cubicBezTo>
                  <a:pt x="249182" y="91092"/>
                  <a:pt x="250296" y="93967"/>
                  <a:pt x="250296" y="96841"/>
                </a:cubicBezTo>
                <a:lnTo>
                  <a:pt x="250296" y="204032"/>
                </a:lnTo>
                <a:cubicBezTo>
                  <a:pt x="250296" y="210151"/>
                  <a:pt x="245376" y="215066"/>
                  <a:pt x="239249" y="215066"/>
                </a:cubicBezTo>
                <a:lnTo>
                  <a:pt x="220589" y="215066"/>
                </a:lnTo>
                <a:cubicBezTo>
                  <a:pt x="214461" y="215066"/>
                  <a:pt x="209541" y="210151"/>
                  <a:pt x="209541" y="204032"/>
                </a:cubicBezTo>
                <a:lnTo>
                  <a:pt x="209448" y="155444"/>
                </a:lnTo>
                <a:lnTo>
                  <a:pt x="105565" y="259203"/>
                </a:lnTo>
                <a:cubicBezTo>
                  <a:pt x="101295" y="263561"/>
                  <a:pt x="94239" y="263561"/>
                  <a:pt x="89969" y="259203"/>
                </a:cubicBezTo>
                <a:lnTo>
                  <a:pt x="76693" y="246036"/>
                </a:lnTo>
                <a:cubicBezTo>
                  <a:pt x="72330" y="241678"/>
                  <a:pt x="72330" y="234724"/>
                  <a:pt x="76693" y="230365"/>
                </a:cubicBezTo>
                <a:lnTo>
                  <a:pt x="180576" y="126606"/>
                </a:lnTo>
                <a:lnTo>
                  <a:pt x="132023" y="126606"/>
                </a:lnTo>
                <a:cubicBezTo>
                  <a:pt x="125896" y="126606"/>
                  <a:pt x="120976" y="121692"/>
                  <a:pt x="120976" y="115572"/>
                </a:cubicBezTo>
                <a:lnTo>
                  <a:pt x="120976" y="96841"/>
                </a:lnTo>
                <a:cubicBezTo>
                  <a:pt x="120976" y="90814"/>
                  <a:pt x="125896" y="85807"/>
                  <a:pt x="132023" y="85807"/>
                </a:cubicBezTo>
                <a:close/>
                <a:moveTo>
                  <a:pt x="498833" y="0"/>
                </a:moveTo>
                <a:lnTo>
                  <a:pt x="598544" y="0"/>
                </a:lnTo>
                <a:cubicBezTo>
                  <a:pt x="604672" y="0"/>
                  <a:pt x="609685" y="5006"/>
                  <a:pt x="609685" y="11123"/>
                </a:cubicBezTo>
                <a:lnTo>
                  <a:pt x="609685" y="243506"/>
                </a:lnTo>
                <a:lnTo>
                  <a:pt x="609685" y="570436"/>
                </a:lnTo>
                <a:cubicBezTo>
                  <a:pt x="609685" y="591570"/>
                  <a:pt x="592510" y="608626"/>
                  <a:pt x="571342" y="608626"/>
                </a:cubicBezTo>
                <a:lnTo>
                  <a:pt x="11048" y="608626"/>
                </a:lnTo>
                <a:cubicBezTo>
                  <a:pt x="4921" y="608626"/>
                  <a:pt x="0" y="603713"/>
                  <a:pt x="0" y="597596"/>
                </a:cubicBezTo>
                <a:lnTo>
                  <a:pt x="0" y="497950"/>
                </a:lnTo>
                <a:cubicBezTo>
                  <a:pt x="0" y="491925"/>
                  <a:pt x="4921" y="486919"/>
                  <a:pt x="11048" y="486919"/>
                </a:cubicBezTo>
                <a:lnTo>
                  <a:pt x="110852" y="486919"/>
                </a:lnTo>
                <a:cubicBezTo>
                  <a:pt x="116979" y="486919"/>
                  <a:pt x="121900" y="482007"/>
                  <a:pt x="121900" y="475889"/>
                </a:cubicBezTo>
                <a:lnTo>
                  <a:pt x="121900" y="376243"/>
                </a:lnTo>
                <a:cubicBezTo>
                  <a:pt x="121900" y="370126"/>
                  <a:pt x="126913" y="365213"/>
                  <a:pt x="133041" y="365213"/>
                </a:cubicBezTo>
                <a:lnTo>
                  <a:pt x="232752" y="365213"/>
                </a:lnTo>
                <a:cubicBezTo>
                  <a:pt x="238879" y="365213"/>
                  <a:pt x="243893" y="360207"/>
                  <a:pt x="243893" y="354182"/>
                </a:cubicBezTo>
                <a:lnTo>
                  <a:pt x="243893" y="254537"/>
                </a:lnTo>
                <a:cubicBezTo>
                  <a:pt x="243893" y="248419"/>
                  <a:pt x="248813" y="243506"/>
                  <a:pt x="254941" y="243506"/>
                </a:cubicBezTo>
                <a:lnTo>
                  <a:pt x="354744" y="243506"/>
                </a:lnTo>
                <a:cubicBezTo>
                  <a:pt x="360872" y="243506"/>
                  <a:pt x="365793" y="238501"/>
                  <a:pt x="365793" y="232383"/>
                </a:cubicBezTo>
                <a:lnTo>
                  <a:pt x="365793" y="132830"/>
                </a:lnTo>
                <a:cubicBezTo>
                  <a:pt x="365793" y="126712"/>
                  <a:pt x="370713" y="121707"/>
                  <a:pt x="376841" y="121707"/>
                </a:cubicBezTo>
                <a:lnTo>
                  <a:pt x="476644" y="121707"/>
                </a:lnTo>
                <a:cubicBezTo>
                  <a:pt x="482772" y="121707"/>
                  <a:pt x="487692" y="116794"/>
                  <a:pt x="487692" y="110676"/>
                </a:cubicBezTo>
                <a:lnTo>
                  <a:pt x="487692" y="11123"/>
                </a:lnTo>
                <a:cubicBezTo>
                  <a:pt x="487692" y="5006"/>
                  <a:pt x="492706" y="0"/>
                  <a:pt x="49883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/>
        </p:spPr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/>
          <p:nvPr userDrawn="1">
            <p:custDataLst>
              <p:tags r:id="rId2"/>
            </p:custDataLst>
          </p:nvPr>
        </p:nvPicPr>
        <p:blipFill>
          <a:blip r:embed="rId13" r:link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594200"/>
          </a:xfrm>
          <a:prstGeom prst="rect">
            <a:avLst/>
          </a:prstGeom>
        </p:spPr>
      </p:pic>
      <p:pic>
        <p:nvPicPr>
          <p:cNvPr id="19" name="图片 18"/>
          <p:cNvPicPr/>
          <p:nvPr userDrawn="1">
            <p:custDataLst>
              <p:tags r:id="rId3"/>
            </p:custDataLst>
          </p:nvPr>
        </p:nvPicPr>
        <p:blipFill>
          <a:blip r:embed="rId15" r:link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594200"/>
          </a:xfrm>
          <a:prstGeom prst="rect">
            <a:avLst/>
          </a:prstGeom>
        </p:spPr>
      </p:pic>
      <p:sp>
        <p:nvSpPr>
          <p:cNvPr id="12" name="矩形 4"/>
          <p:cNvSpPr/>
          <p:nvPr>
            <p:custDataLst>
              <p:tags r:id="rId4"/>
            </p:custDataLst>
          </p:nvPr>
        </p:nvSpPr>
        <p:spPr>
          <a:xfrm>
            <a:off x="914359" y="1371584"/>
            <a:ext cx="10363283" cy="4114833"/>
          </a:xfrm>
          <a:custGeom>
            <a:avLst/>
            <a:gdLst>
              <a:gd name="connsiteX0" fmla="*/ 0 w 9899943"/>
              <a:gd name="connsiteY0" fmla="*/ 0 h 4048220"/>
              <a:gd name="connsiteX1" fmla="*/ 9899943 w 9899943"/>
              <a:gd name="connsiteY1" fmla="*/ 0 h 4048220"/>
              <a:gd name="connsiteX2" fmla="*/ 9899943 w 9899943"/>
              <a:gd name="connsiteY2" fmla="*/ 4048220 h 4048220"/>
              <a:gd name="connsiteX3" fmla="*/ 0 w 9899943"/>
              <a:gd name="connsiteY3" fmla="*/ 4048220 h 4048220"/>
              <a:gd name="connsiteX4" fmla="*/ 0 w 9899943"/>
              <a:gd name="connsiteY4" fmla="*/ 0 h 4048220"/>
              <a:gd name="connsiteX0-1" fmla="*/ 0 w 9899943"/>
              <a:gd name="connsiteY0-2" fmla="*/ 0 h 4048220"/>
              <a:gd name="connsiteX1-3" fmla="*/ 9899943 w 9899943"/>
              <a:gd name="connsiteY1-4" fmla="*/ 0 h 4048220"/>
              <a:gd name="connsiteX2-5" fmla="*/ 9899943 w 9899943"/>
              <a:gd name="connsiteY2-6" fmla="*/ 4048220 h 4048220"/>
              <a:gd name="connsiteX3-7" fmla="*/ 808083 w 9899943"/>
              <a:gd name="connsiteY3-8" fmla="*/ 4043410 h 4048220"/>
              <a:gd name="connsiteX4-9" fmla="*/ 0 w 9899943"/>
              <a:gd name="connsiteY4-10" fmla="*/ 4048220 h 4048220"/>
              <a:gd name="connsiteX5" fmla="*/ 0 w 9899943"/>
              <a:gd name="connsiteY5" fmla="*/ 0 h 4048220"/>
              <a:gd name="connsiteX0-11" fmla="*/ 0 w 9899943"/>
              <a:gd name="connsiteY0-12" fmla="*/ 0 h 4048220"/>
              <a:gd name="connsiteX1-13" fmla="*/ 9899943 w 9899943"/>
              <a:gd name="connsiteY1-14" fmla="*/ 0 h 4048220"/>
              <a:gd name="connsiteX2-15" fmla="*/ 9899943 w 9899943"/>
              <a:gd name="connsiteY2-16" fmla="*/ 4048220 h 4048220"/>
              <a:gd name="connsiteX3-17" fmla="*/ 1730103 w 9899943"/>
              <a:gd name="connsiteY3-18" fmla="*/ 4043410 h 4048220"/>
              <a:gd name="connsiteX4-19" fmla="*/ 808083 w 9899943"/>
              <a:gd name="connsiteY4-20" fmla="*/ 4043410 h 4048220"/>
              <a:gd name="connsiteX5-21" fmla="*/ 0 w 9899943"/>
              <a:gd name="connsiteY5-22" fmla="*/ 4048220 h 4048220"/>
              <a:gd name="connsiteX6" fmla="*/ 0 w 9899943"/>
              <a:gd name="connsiteY6" fmla="*/ 0 h 4048220"/>
              <a:gd name="connsiteX0-23" fmla="*/ 808083 w 9899943"/>
              <a:gd name="connsiteY0-24" fmla="*/ 4043410 h 4134850"/>
              <a:gd name="connsiteX1-25" fmla="*/ 0 w 9899943"/>
              <a:gd name="connsiteY1-26" fmla="*/ 4048220 h 4134850"/>
              <a:gd name="connsiteX2-27" fmla="*/ 0 w 9899943"/>
              <a:gd name="connsiteY2-28" fmla="*/ 0 h 4134850"/>
              <a:gd name="connsiteX3-29" fmla="*/ 9899943 w 9899943"/>
              <a:gd name="connsiteY3-30" fmla="*/ 0 h 4134850"/>
              <a:gd name="connsiteX4-31" fmla="*/ 9899943 w 9899943"/>
              <a:gd name="connsiteY4-32" fmla="*/ 4048220 h 4134850"/>
              <a:gd name="connsiteX5-33" fmla="*/ 1730103 w 9899943"/>
              <a:gd name="connsiteY5-34" fmla="*/ 4043410 h 4134850"/>
              <a:gd name="connsiteX6-35" fmla="*/ 899523 w 9899943"/>
              <a:gd name="connsiteY6-36" fmla="*/ 4134850 h 4134850"/>
              <a:gd name="connsiteX0-37" fmla="*/ 808083 w 9899943"/>
              <a:gd name="connsiteY0-38" fmla="*/ 4043410 h 4048220"/>
              <a:gd name="connsiteX1-39" fmla="*/ 0 w 9899943"/>
              <a:gd name="connsiteY1-40" fmla="*/ 4048220 h 4048220"/>
              <a:gd name="connsiteX2-41" fmla="*/ 0 w 9899943"/>
              <a:gd name="connsiteY2-42" fmla="*/ 0 h 4048220"/>
              <a:gd name="connsiteX3-43" fmla="*/ 9899943 w 9899943"/>
              <a:gd name="connsiteY3-44" fmla="*/ 0 h 4048220"/>
              <a:gd name="connsiteX4-45" fmla="*/ 9899943 w 9899943"/>
              <a:gd name="connsiteY4-46" fmla="*/ 4048220 h 4048220"/>
              <a:gd name="connsiteX5-47" fmla="*/ 1730103 w 9899943"/>
              <a:gd name="connsiteY5-48" fmla="*/ 4043410 h 404822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9899943" h="4048220">
                <a:moveTo>
                  <a:pt x="808083" y="4043410"/>
                </a:moveTo>
                <a:lnTo>
                  <a:pt x="0" y="4048220"/>
                </a:lnTo>
                <a:lnTo>
                  <a:pt x="0" y="0"/>
                </a:lnTo>
                <a:lnTo>
                  <a:pt x="9899943" y="0"/>
                </a:lnTo>
                <a:lnTo>
                  <a:pt x="9899943" y="4048220"/>
                </a:lnTo>
                <a:lnTo>
                  <a:pt x="1730103" y="4043410"/>
                </a:lnTo>
              </a:path>
            </a:pathLst>
          </a:custGeom>
          <a:noFill/>
          <a:ln w="349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Oval 5"/>
          <p:cNvSpPr/>
          <p:nvPr>
            <p:custDataLst>
              <p:tags r:id="rId5"/>
            </p:custDataLst>
          </p:nvPr>
        </p:nvSpPr>
        <p:spPr>
          <a:xfrm>
            <a:off x="1935480" y="5181600"/>
            <a:ext cx="633095" cy="633095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j-lt"/>
            </a:endParaRPr>
          </a:p>
        </p:txBody>
      </p:sp>
      <p:sp>
        <p:nvSpPr>
          <p:cNvPr id="14" name="文本框 13"/>
          <p:cNvSpPr txBox="1"/>
          <p:nvPr>
            <p:custDataLst>
              <p:tags r:id="rId6"/>
            </p:custDataLst>
          </p:nvPr>
        </p:nvSpPr>
        <p:spPr>
          <a:xfrm>
            <a:off x="1935480" y="5344795"/>
            <a:ext cx="632460" cy="30670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US" altLang="zh-CN" sz="1400" dirty="0">
                <a:solidFill>
                  <a:schemeClr val="lt1"/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logo</a:t>
            </a:r>
          </a:p>
        </p:txBody>
      </p:sp>
      <p:sp>
        <p:nvSpPr>
          <p:cNvPr id="15" name="衬底"/>
          <p:cNvSpPr/>
          <p:nvPr>
            <p:custDataLst>
              <p:tags r:id="rId7"/>
            </p:custDataLst>
          </p:nvPr>
        </p:nvSpPr>
        <p:spPr>
          <a:xfrm>
            <a:off x="5896441" y="610253"/>
            <a:ext cx="5028565" cy="5637505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27000" dist="38100" dir="5400000" algn="t" rotWithShape="0">
              <a:schemeClr val="dk1">
                <a:lumMod val="95000"/>
                <a:lumOff val="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zh-CN" altLang="en-US" sz="1600" b="1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8"/>
            </p:custDataLst>
          </p:nvPr>
        </p:nvSpPr>
        <p:spPr>
          <a:xfrm>
            <a:off x="1018540" y="529590"/>
            <a:ext cx="3619500" cy="842010"/>
          </a:xfrm>
          <a:prstGeom prst="rect">
            <a:avLst/>
          </a:prstGeom>
          <a:noFill/>
        </p:spPr>
        <p:txBody>
          <a:bodyPr wrap="square" lIns="63500" tIns="25400" rIns="63500" bIns="25400" rtlCol="0" anchor="b" anchorCtr="0">
            <a:normAutofit/>
          </a:bodyPr>
          <a:lstStyle/>
          <a:p>
            <a:pPr marL="0" lv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None/>
            </a:pPr>
            <a:r>
              <a:rPr lang="zh-CN" altLang="en-US" sz="4000" b="1" spc="350">
                <a:solidFill>
                  <a:schemeClr val="accent1"/>
                </a:solidFill>
                <a:uFillTx/>
                <a:latin typeface="汉仪旗黑-85S" panose="00020600040101010101" pitchFamily="18" charset="-122"/>
                <a:ea typeface="汉仪旗黑-85S" panose="00020600040101010101" pitchFamily="18" charset="-122"/>
                <a:sym typeface="+mn-ea"/>
              </a:rPr>
              <a:t>数据的取舍</a:t>
            </a:r>
          </a:p>
        </p:txBody>
      </p:sp>
      <p:sp>
        <p:nvSpPr>
          <p:cNvPr id="17" name="文本框 16"/>
          <p:cNvSpPr txBox="1"/>
          <p:nvPr>
            <p:custDataLst>
              <p:tags r:id="rId9"/>
            </p:custDataLst>
          </p:nvPr>
        </p:nvSpPr>
        <p:spPr>
          <a:xfrm>
            <a:off x="1774669" y="2681922"/>
            <a:ext cx="3618255" cy="382905"/>
          </a:xfrm>
          <a:prstGeom prst="rect">
            <a:avLst/>
          </a:prstGeom>
          <a:noFill/>
        </p:spPr>
        <p:txBody>
          <a:bodyPr wrap="square" lIns="63500" tIns="25400" rIns="63500" bIns="25400" rtlCol="0" anchor="t" anchorCtr="0">
            <a:noAutofit/>
          </a:bodyPr>
          <a:lstStyle/>
          <a:p>
            <a:pPr marL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altLang="zh-CN" sz="3000" spc="220">
                <a:solidFill>
                  <a:schemeClr val="dk1"/>
                </a:solidFill>
                <a:uFillTx/>
                <a:latin typeface="汉仪旗黑-85S" panose="00020600040101010101" pitchFamily="18" charset="-122"/>
                <a:ea typeface="汉仪旗黑-85S" panose="00020600040101010101" pitchFamily="18" charset="-122"/>
                <a:cs typeface="汉仪旗黑-85S" panose="00020600040101010101" pitchFamily="18" charset="-122"/>
              </a:rPr>
              <a:t>图纸内容</a:t>
            </a:r>
          </a:p>
        </p:txBody>
      </p:sp>
      <p:sp>
        <p:nvSpPr>
          <p:cNvPr id="18" name="Title 6"/>
          <p:cNvSpPr txBox="1"/>
          <p:nvPr>
            <p:custDataLst>
              <p:tags r:id="rId10"/>
            </p:custDataLst>
          </p:nvPr>
        </p:nvSpPr>
        <p:spPr>
          <a:xfrm>
            <a:off x="6200906" y="914400"/>
            <a:ext cx="4419625" cy="502920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 fontScale="92500" lnSpcReduction="10000"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596900" lvl="0" indent="-5969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3200" spc="310">
                <a:ln w="3175">
                  <a:noFill/>
                  <a:prstDash val="dash"/>
                </a:ln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平面图</a:t>
            </a:r>
          </a:p>
          <a:p>
            <a:pPr marL="596900" lvl="0" indent="-5969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3200" spc="310">
                <a:ln w="3175">
                  <a:noFill/>
                  <a:prstDash val="dash"/>
                </a:ln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层高表</a:t>
            </a:r>
          </a:p>
          <a:p>
            <a:pPr marL="596900" lvl="0" indent="-5969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3200" spc="310">
                <a:ln w="3175">
                  <a:noFill/>
                  <a:prstDash val="dash"/>
                </a:ln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门窗表</a:t>
            </a:r>
          </a:p>
          <a:p>
            <a:pPr marL="596900" lvl="0" indent="-5969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3200" spc="31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立面图</a:t>
            </a:r>
          </a:p>
          <a:p>
            <a:pPr marL="596900" lvl="0" indent="-5969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3200" spc="31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剖面图</a:t>
            </a:r>
          </a:p>
          <a:p>
            <a:pPr marL="596900" lvl="0" indent="-5969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3200" spc="31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大样图</a:t>
            </a:r>
          </a:p>
          <a:p>
            <a:pPr marL="596900" lvl="0" indent="-5969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3200" spc="31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楼梯图</a:t>
            </a:r>
          </a:p>
          <a:p>
            <a:pPr marL="596900" lvl="0" indent="-5969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3200" spc="31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图纸说明</a:t>
            </a:r>
            <a:r>
              <a:rPr altLang="zh-CN" sz="3200" spc="31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…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/>
          <p:nvPr userDrawn="1">
            <p:custDataLst>
              <p:tags r:id="rId2"/>
            </p:custDataLst>
          </p:nvPr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090" cy="594200"/>
          </a:xfrm>
          <a:prstGeom prst="rect">
            <a:avLst/>
          </a:prstGeom>
        </p:spPr>
      </p:pic>
      <p:pic>
        <p:nvPicPr>
          <p:cNvPr id="13" name="图片 12"/>
          <p:cNvPicPr/>
          <p:nvPr userDrawn="1">
            <p:custDataLst>
              <p:tags r:id="rId3"/>
            </p:custDataLst>
          </p:nvPr>
        </p:nvPicPr>
        <p:blipFill>
          <a:blip r:embed="rId13" r:link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0"/>
            <a:ext cx="720090" cy="594200"/>
          </a:xfrm>
          <a:prstGeom prst="rect">
            <a:avLst/>
          </a:prstGeom>
        </p:spPr>
      </p:pic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762006" y="4176418"/>
            <a:ext cx="2286018" cy="101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dk1">
                  <a:lumMod val="85000"/>
                  <a:lumOff val="15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0" name="任意多边形 9"/>
          <p:cNvSpPr/>
          <p:nvPr>
            <p:custDataLst>
              <p:tags r:id="rId5"/>
            </p:custDataLst>
          </p:nvPr>
        </p:nvSpPr>
        <p:spPr>
          <a:xfrm>
            <a:off x="1828815" y="914380"/>
            <a:ext cx="9448876" cy="5029240"/>
          </a:xfrm>
          <a:custGeom>
            <a:avLst/>
            <a:gdLst>
              <a:gd name="connsiteX0" fmla="*/ 5 w 14004"/>
              <a:gd name="connsiteY0" fmla="*/ 1622 h 7822"/>
              <a:gd name="connsiteX1" fmla="*/ 0 w 14004"/>
              <a:gd name="connsiteY1" fmla="*/ 0 h 7822"/>
              <a:gd name="connsiteX2" fmla="*/ 14004 w 14004"/>
              <a:gd name="connsiteY2" fmla="*/ 0 h 7822"/>
              <a:gd name="connsiteX3" fmla="*/ 14004 w 14004"/>
              <a:gd name="connsiteY3" fmla="*/ 7822 h 7822"/>
              <a:gd name="connsiteX4" fmla="*/ 0 w 14004"/>
              <a:gd name="connsiteY4" fmla="*/ 7822 h 7822"/>
              <a:gd name="connsiteX5" fmla="*/ 5 w 14004"/>
              <a:gd name="connsiteY5" fmla="*/ 6212 h 7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004" h="7822">
                <a:moveTo>
                  <a:pt x="5" y="1622"/>
                </a:moveTo>
                <a:lnTo>
                  <a:pt x="0" y="0"/>
                </a:lnTo>
                <a:lnTo>
                  <a:pt x="14004" y="0"/>
                </a:lnTo>
                <a:lnTo>
                  <a:pt x="14004" y="7822"/>
                </a:lnTo>
                <a:lnTo>
                  <a:pt x="0" y="7822"/>
                </a:lnTo>
                <a:lnTo>
                  <a:pt x="5" y="6212"/>
                </a:lnTo>
              </a:path>
            </a:pathLst>
          </a:custGeom>
          <a:noFill/>
          <a:ln w="19050">
            <a:solidFill>
              <a:schemeClr val="lt1">
                <a:lumMod val="85000"/>
                <a:alpha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>
            <p:custDataLst>
              <p:tags r:id="rId6"/>
            </p:custDataLst>
          </p:nvPr>
        </p:nvSpPr>
        <p:spPr>
          <a:xfrm>
            <a:off x="609600" y="2421255"/>
            <a:ext cx="2590800" cy="1659255"/>
          </a:xfrm>
          <a:prstGeom prst="rect">
            <a:avLst/>
          </a:prstGeom>
          <a:noFill/>
        </p:spPr>
        <p:txBody>
          <a:bodyPr wrap="square" lIns="63500" tIns="25400" rIns="63500" bIns="25400" rtlCol="0" anchor="ctr" anchorCtr="0">
            <a:normAutofit/>
          </a:bodyPr>
          <a:lstStyle/>
          <a:p>
            <a:pPr marL="0" indent="0" algn="ctr" defTabSz="91376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None/>
            </a:pPr>
            <a:r>
              <a:rPr lang="zh-CN" altLang="en-US" sz="3100" b="1" spc="230" noProof="0" dirty="0">
                <a:ln w="3175">
                  <a:noFill/>
                  <a:prstDash val="dash"/>
                </a:ln>
                <a:solidFill>
                  <a:schemeClr val="dk1"/>
                </a:solidFill>
                <a:effectLst/>
                <a:uLnTx/>
                <a:uFillTx/>
                <a:latin typeface="汉仪旗黑-85S" panose="00020600040101010101" pitchFamily="18" charset="-122"/>
                <a:ea typeface="汉仪旗黑-85S" panose="00020600040101010101" pitchFamily="18" charset="-122"/>
                <a:cs typeface="微软雅黑" panose="020B0503020204020204" charset="-122"/>
                <a:sym typeface="+mn-ea"/>
              </a:rPr>
              <a:t>识图错误的修改方式</a:t>
            </a:r>
            <a:endParaRPr lang="zh-CN" altLang="en-US" sz="5200" b="1" spc="360">
              <a:solidFill>
                <a:schemeClr val="accent1"/>
              </a:solidFill>
              <a:uFillTx/>
              <a:latin typeface="汉仪旗黑-85S" panose="00020600040101010101" pitchFamily="18" charset="-122"/>
              <a:ea typeface="汉仪旗黑-85S" panose="00020600040101010101" pitchFamily="18" charset="-122"/>
              <a:sym typeface="+mn-ea"/>
            </a:endParaRPr>
          </a:p>
        </p:txBody>
      </p:sp>
      <p:sp>
        <p:nvSpPr>
          <p:cNvPr id="14" name="Title 6"/>
          <p:cNvSpPr txBox="1"/>
          <p:nvPr>
            <p:custDataLst>
              <p:tags r:id="rId7"/>
            </p:custDataLst>
          </p:nvPr>
        </p:nvSpPr>
        <p:spPr>
          <a:xfrm>
            <a:off x="4724438" y="1983048"/>
            <a:ext cx="5028584" cy="2295004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431800" lvl="0" indent="-4318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2600" spc="18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图层检查</a:t>
            </a:r>
          </a:p>
          <a:p>
            <a:pPr marL="431800" lvl="0" indent="-4318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2600" spc="18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可利用的三种修改方法：图层、图素和特征值</a:t>
            </a:r>
          </a:p>
          <a:p>
            <a:pPr marL="431800" lvl="0" indent="-4318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2600" spc="18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删除不相关的信息</a:t>
            </a:r>
          </a:p>
        </p:txBody>
      </p:sp>
      <p:sp>
        <p:nvSpPr>
          <p:cNvPr id="16" name="文本框 15"/>
          <p:cNvSpPr txBox="1"/>
          <p:nvPr>
            <p:custDataLst>
              <p:tags r:id="rId8"/>
            </p:custDataLst>
          </p:nvPr>
        </p:nvSpPr>
        <p:spPr>
          <a:xfrm>
            <a:off x="1018540" y="72390"/>
            <a:ext cx="3619500" cy="842010"/>
          </a:xfrm>
          <a:prstGeom prst="rect">
            <a:avLst/>
          </a:prstGeom>
          <a:noFill/>
        </p:spPr>
        <p:txBody>
          <a:bodyPr wrap="square" lIns="63500" tIns="25400" rIns="63500" bIns="25400" rtlCol="0" anchor="b" anchorCtr="0">
            <a:normAutofit/>
          </a:bodyPr>
          <a:lstStyle/>
          <a:p>
            <a:pPr marL="0" lv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None/>
            </a:pPr>
            <a:r>
              <a:rPr lang="zh-CN" altLang="en-US" sz="4000" b="1" spc="350">
                <a:solidFill>
                  <a:schemeClr val="accent1"/>
                </a:solidFill>
                <a:uFillTx/>
                <a:latin typeface="汉仪旗黑-85S" panose="00020600040101010101" pitchFamily="18" charset="-122"/>
                <a:ea typeface="汉仪旗黑-85S" panose="00020600040101010101" pitchFamily="18" charset="-122"/>
                <a:sym typeface="+mn-ea"/>
              </a:rPr>
              <a:t>数据的取舍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2114"/>
          </a:xfrm>
          <a:prstGeom prst="rect">
            <a:avLst/>
          </a:prstGeom>
          <a:solidFill>
            <a:schemeClr val="dk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5" name="图片 14"/>
          <p:cNvPicPr/>
          <p:nvPr userDrawn="1">
            <p:custDataLst>
              <p:tags r:id="rId3"/>
            </p:custDataLst>
          </p:nvPr>
        </p:nvPicPr>
        <p:blipFill>
          <a:blip r:embed="rId9" r:link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6263800"/>
            <a:ext cx="720090" cy="594200"/>
          </a:xfrm>
          <a:prstGeom prst="rect">
            <a:avLst/>
          </a:prstGeom>
        </p:spPr>
      </p:pic>
      <p:pic>
        <p:nvPicPr>
          <p:cNvPr id="14" name="图片 13"/>
          <p:cNvPicPr/>
          <p:nvPr userDrawn="1">
            <p:custDataLst>
              <p:tags r:id="rId4"/>
            </p:custDataLst>
          </p:nvPr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63800"/>
            <a:ext cx="720090" cy="594200"/>
          </a:xfrm>
          <a:prstGeom prst="rect">
            <a:avLst/>
          </a:prstGeom>
        </p:spPr>
      </p:pic>
      <p:sp>
        <p:nvSpPr>
          <p:cNvPr id="12" name="文本框 11"/>
          <p:cNvSpPr txBox="1"/>
          <p:nvPr>
            <p:custDataLst>
              <p:tags r:id="rId5"/>
            </p:custDataLst>
          </p:nvPr>
        </p:nvSpPr>
        <p:spPr>
          <a:xfrm>
            <a:off x="457155" y="152401"/>
            <a:ext cx="11277689" cy="609600"/>
          </a:xfrm>
          <a:prstGeom prst="rect">
            <a:avLst/>
          </a:prstGeom>
          <a:noFill/>
        </p:spPr>
        <p:txBody>
          <a:bodyPr wrap="square" lIns="63500" tIns="25400" rIns="63500" bIns="25400" rtlCol="0" anchor="ctr" anchorCtr="0">
            <a:norm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3600" b="1" spc="200">
                <a:solidFill>
                  <a:schemeClr val="accent1">
                    <a:lumMod val="75000"/>
                  </a:schemeClr>
                </a:solidFill>
                <a:uFillTx/>
                <a:latin typeface="汉仪旗黑-85S" panose="00020600040101010101" pitchFamily="18" charset="-122"/>
                <a:ea typeface="汉仪旗黑-85S" panose="00020600040101010101" pitchFamily="18" charset="-122"/>
                <a:sym typeface="+mn-ea"/>
              </a:rPr>
              <a:t>可利用的钢结构二维数据</a:t>
            </a:r>
          </a:p>
        </p:txBody>
      </p:sp>
      <p:sp>
        <p:nvSpPr>
          <p:cNvPr id="13" name="Title 6"/>
          <p:cNvSpPr txBox="1"/>
          <p:nvPr>
            <p:custDataLst>
              <p:tags r:id="rId6"/>
            </p:custDataLst>
          </p:nvPr>
        </p:nvSpPr>
        <p:spPr>
          <a:xfrm>
            <a:off x="3047981" y="1889780"/>
            <a:ext cx="6096038" cy="353569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482600" lvl="0" indent="-4826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3000" spc="22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平面为主，补充楼层表信息</a:t>
            </a:r>
          </a:p>
          <a:p>
            <a:pPr marL="482600" lvl="0" indent="-4826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3000" spc="22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钢梁、钢柱</a:t>
            </a:r>
          </a:p>
          <a:p>
            <a:pPr marL="482600" lvl="0" indent="-4826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3000" spc="22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钢梁钢柱名称</a:t>
            </a:r>
          </a:p>
          <a:p>
            <a:pPr marL="482600" lvl="0" indent="-4826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3000" spc="22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钢构件表</a:t>
            </a:r>
          </a:p>
          <a:p>
            <a:pPr marL="482600" lvl="0" indent="-4826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3000" spc="22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刚接符号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2114"/>
          </a:xfrm>
          <a:prstGeom prst="rect">
            <a:avLst/>
          </a:prstGeom>
          <a:solidFill>
            <a:schemeClr val="dk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6" name="图片 15"/>
          <p:cNvPicPr/>
          <p:nvPr userDrawn="1">
            <p:custDataLst>
              <p:tags r:id="rId3"/>
            </p:custDataLst>
          </p:nvPr>
        </p:nvPicPr>
        <p:blipFill>
          <a:blip r:embed="rId9" r:link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10" y="6263800"/>
            <a:ext cx="720090" cy="594200"/>
          </a:xfrm>
          <a:prstGeom prst="rect">
            <a:avLst/>
          </a:prstGeom>
        </p:spPr>
      </p:pic>
      <p:pic>
        <p:nvPicPr>
          <p:cNvPr id="15" name="图片 14"/>
          <p:cNvPicPr/>
          <p:nvPr userDrawn="1">
            <p:custDataLst>
              <p:tags r:id="rId4"/>
            </p:custDataLst>
          </p:nvPr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63800"/>
            <a:ext cx="720090" cy="594200"/>
          </a:xfrm>
          <a:prstGeom prst="rect">
            <a:avLst/>
          </a:prstGeom>
        </p:spPr>
      </p:pic>
      <p:sp>
        <p:nvSpPr>
          <p:cNvPr id="13" name="文本框 12"/>
          <p:cNvSpPr txBox="1"/>
          <p:nvPr>
            <p:custDataLst>
              <p:tags r:id="rId5"/>
            </p:custDataLst>
          </p:nvPr>
        </p:nvSpPr>
        <p:spPr>
          <a:xfrm>
            <a:off x="457155" y="152401"/>
            <a:ext cx="11277689" cy="609600"/>
          </a:xfrm>
          <a:prstGeom prst="rect">
            <a:avLst/>
          </a:prstGeom>
          <a:noFill/>
        </p:spPr>
        <p:txBody>
          <a:bodyPr wrap="square" lIns="63500" tIns="25400" rIns="63500" bIns="25400" rtlCol="0" anchor="ctr" anchorCtr="0">
            <a:norm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3600" b="1" spc="200">
                <a:solidFill>
                  <a:schemeClr val="accent1">
                    <a:lumMod val="75000"/>
                  </a:schemeClr>
                </a:solidFill>
                <a:uFillTx/>
                <a:latin typeface="汉仪旗黑-85S" panose="00020600040101010101" pitchFamily="18" charset="-122"/>
                <a:ea typeface="汉仪旗黑-85S" panose="00020600040101010101" pitchFamily="18" charset="-122"/>
              </a:rPr>
              <a:t>需补充的模型信息</a:t>
            </a:r>
          </a:p>
        </p:txBody>
      </p:sp>
      <p:sp>
        <p:nvSpPr>
          <p:cNvPr id="14" name="Title 6"/>
          <p:cNvSpPr txBox="1"/>
          <p:nvPr>
            <p:custDataLst>
              <p:tags r:id="rId6"/>
            </p:custDataLst>
          </p:nvPr>
        </p:nvSpPr>
        <p:spPr>
          <a:xfrm>
            <a:off x="3047981" y="1478300"/>
            <a:ext cx="6096038" cy="390145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469900" lvl="0" indent="-4699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en-US" altLang="zh-CN" sz="2900" spc="209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cad中未能识别的信息</a:t>
            </a:r>
          </a:p>
          <a:p>
            <a:pPr marL="469900" lvl="0" indent="-4699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2900" spc="209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立面支撑构件</a:t>
            </a:r>
          </a:p>
          <a:p>
            <a:pPr marL="469900" lvl="0" indent="-4699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2900" spc="209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楼板厚度</a:t>
            </a:r>
          </a:p>
          <a:p>
            <a:pPr marL="469900" lvl="0" indent="-4699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2900" spc="209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板错层</a:t>
            </a:r>
          </a:p>
          <a:p>
            <a:pPr marL="469900" lvl="0" indent="-4699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2900" spc="209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构件材料</a:t>
            </a:r>
          </a:p>
          <a:p>
            <a:pPr marL="469900" lvl="0" indent="-46990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2900" spc="209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其他计算参数信息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>
            <p:custDataLst>
              <p:tags r:id="rId2"/>
            </p:custDataLst>
          </p:nvPr>
        </p:nvCxnSpPr>
        <p:spPr>
          <a:xfrm>
            <a:off x="1657350" y="4823857"/>
            <a:ext cx="1736005" cy="0"/>
          </a:xfrm>
          <a:prstGeom prst="line">
            <a:avLst/>
          </a:prstGeom>
          <a:ln w="31750">
            <a:gradFill flip="none" rotWithShape="1">
              <a:gsLst>
                <a:gs pos="21000">
                  <a:schemeClr val="accent1"/>
                </a:gs>
                <a:gs pos="100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>
            <p:custDataLst>
              <p:tags r:id="rId3"/>
            </p:custDataLst>
          </p:nvPr>
        </p:nvCxnSpPr>
        <p:spPr>
          <a:xfrm flipH="1">
            <a:off x="8798645" y="4823857"/>
            <a:ext cx="1736005" cy="0"/>
          </a:xfrm>
          <a:prstGeom prst="line">
            <a:avLst/>
          </a:prstGeom>
          <a:ln w="31750">
            <a:gradFill flip="none" rotWithShape="1">
              <a:gsLst>
                <a:gs pos="21000">
                  <a:schemeClr val="accent1"/>
                </a:gs>
                <a:gs pos="100000">
                  <a:schemeClr val="bg1"/>
                </a:gs>
                <a:gs pos="100000">
                  <a:schemeClr val="bg1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标题 7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3579274" y="4190400"/>
            <a:ext cx="5032800" cy="1015200"/>
          </a:xfrm>
        </p:spPr>
        <p:txBody>
          <a:bodyPr>
            <a:normAutofit/>
          </a:bodyPr>
          <a:lstStyle/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spc="200" dirty="0"/>
              <a:t>感谢您的观看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3579274" y="5216400"/>
            <a:ext cx="5032800" cy="583200"/>
          </a:xfrm>
        </p:spPr>
        <p:txBody>
          <a:bodyPr>
            <a:normAutofit/>
          </a:bodyPr>
          <a:lstStyle/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zh-CN" sz="2400" spc="160" dirty="0"/>
              <a:t>RHANKS FOR WATCHING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zlkMWM3OTJkZjg2ZTJhMzg2ZTRhYTk2MDQwODc1MmI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YPE" val="i"/>
  <p:tag name="KSO_WM_UNIT_SUBTYPE" val="h"/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YPE" val="i"/>
  <p:tag name="KSO_WM_UNIT_SUBTYPE" val="h"/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YPE" val="i"/>
  <p:tag name="KSO_WM_UNIT_SUBTYPE" val="h"/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YPE" val="i"/>
  <p:tag name="KSO_WM_UNIT_SUBTYPE" val="h"/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YPE" val="i"/>
  <p:tag name="KSO_WM_UNIT_SUBTYPE" val="h"/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YPE" val="i"/>
  <p:tag name="KSO_WM_UNIT_SUBTYPE" val="h"/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i*1"/>
  <p:tag name="KSO_WM_UNIT_LAYERLEVEL" val="1"/>
  <p:tag name="KSO_WM_TAG_VERSION" val="1.0"/>
  <p:tag name="KSO_WM_UNIT_TYPE" val="i"/>
  <p:tag name="KSO_WM_UNIT_INDEX" val="1"/>
  <p:tag name="KSO_WM_UNIT_CONTENT_GROUP_TYPE" val="titlestyl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30314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30314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SUBCATEGORY" val="29"/>
  <p:tag name="KSO_WM_TEMPLATE_MASTER_TYPE" val="0"/>
  <p:tag name="KSO_WM_TEMPLATE_COLOR_TYPE" val="0"/>
  <p:tag name="KSO_WM_TAG_VERSION" val="1.0"/>
  <p:tag name="KSO_WM_BEAUTIFY_FLAG" val="#wm#"/>
  <p:tag name="KSO_WM_TEMPLATE_CATEGORY" val="custom"/>
  <p:tag name="KSO_WM_TEMPLATE_INDEX" val="20230314"/>
  <p:tag name="KSO_WM_SPECIAL_SOURCE" val="bdnull"/>
  <p:tag name="KSO_WM_TEMPLATE_THUMBS_INDEX" val="1、9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*i*1"/>
  <p:tag name="KSO_WM_UNIT_LAYERLEVEL" val="1"/>
  <p:tag name="KSO_WM_TAG_VERSION" val="1.0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FILL_FORE_SCHEMECOLOR_INDEX_BRIGHTNESS" val="0"/>
  <p:tag name="KSO_WM_UNIT_FILL_FORE_SCHEMECOLOR_INDEX" val="14"/>
  <p:tag name="KSO_WM_UNIT_FILL_TYPE" val="1"/>
  <p:tag name="KSO_WM_UNIT_SHADOW_SCHEMECOLOR_INDEX_BRIGHTNESS" val="-0.5"/>
  <p:tag name="KSO_WM_UNIT_SHADOW_SCHEMECOLOR_INDEX" val="14"/>
  <p:tag name="KSO_WM_UNIT_TEXT_FILL_FORE_SCHEMECOLOR_INDEX_BRIGHTNESS" val="0"/>
  <p:tag name="KSO_WM_UNIT_TEXT_FILL_FORE_SCHEMECOLOR_INDEX" val="2"/>
  <p:tag name="KSO_WM_UNIT_TEXT_FILL_TYPE" val="1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*i*2"/>
  <p:tag name="KSO_WM_UNIT_LAYERLEVEL" val="1"/>
  <p:tag name="KSO_WM_TAG_VERSION" val="1.0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FILL_FORE_SCHEMECOLOR_INDEX_BRIGHTNESS" val="0"/>
  <p:tag name="KSO_WM_UNIT_FILL_FORE_SCHEMECOLOR_INDEX" val="14"/>
  <p:tag name="KSO_WM_UNIT_FILL_TYPE" val="1"/>
  <p:tag name="KSO_WM_UNIT_SHADOW_SCHEMECOLOR_INDEX_BRIGHTNESS" val="-0.5"/>
  <p:tag name="KSO_WM_UNIT_SHADOW_SCHEMECOLOR_INDEX" val="14"/>
  <p:tag name="KSO_WM_UNIT_TEXT_FILL_FORE_SCHEMECOLOR_INDEX_BRIGHTNESS" val="0"/>
  <p:tag name="KSO_WM_UNIT_TEXT_FILL_FORE_SCHEMECOLOR_INDEX" val="2"/>
  <p:tag name="KSO_WM_UNIT_TEXT_FILL_TYPE" val="1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*i*3"/>
  <p:tag name="KSO_WM_UNIT_LAYERLEVEL" val="1"/>
  <p:tag name="KSO_WM_TAG_VERSION" val="1.0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CONTENT_GROUP_TYPE" val="contentchip"/>
  <p:tag name="KSO_WM_UNIT_TYPE" val="i"/>
  <p:tag name="KSO_WM_UNIT_INDEX" val="4"/>
  <p:tag name="KSO_WM_UNIT_ID" val="_1*i*4"/>
  <p:tag name="KSO_WM_UNIT_LAYERLEVEL" val="1"/>
  <p:tag name="KSO_WM_TAG_VERSION" val="1.0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_1*i*5"/>
  <p:tag name="KSO_WM_UNIT_LAYERLEVEL" val="1"/>
  <p:tag name="KSO_WM_TAG_VERSION" val="1.0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1*i*6"/>
  <p:tag name="KSO_WM_UNIT_LAYERLEVEL" val="1"/>
  <p:tag name="KSO_WM_TAG_VERSION" val="1.0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_1*i*7"/>
  <p:tag name="KSO_WM_UNIT_LAYERLEVEL" val="1"/>
  <p:tag name="KSO_WM_TAG_VERSION" val="1.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CONTENT_GROUP_TYPE" val="contentchip"/>
  <p:tag name="KSO_WM_UNIT_TYPE" val="i"/>
  <p:tag name="KSO_WM_UNIT_INDEX" val="8"/>
  <p:tag name="KSO_WM_UNIT_ID" val="_1*i*8"/>
  <p:tag name="KSO_WM_UNIT_LAYERLEVEL" val="1"/>
  <p:tag name="KSO_WM_TAG_VERSION" val="1.0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CONTENT_GROUP_TYPE" val="contentchip"/>
  <p:tag name="KSO_WM_UNIT_TYPE" val="i"/>
  <p:tag name="KSO_WM_UNIT_INDEX" val="9"/>
  <p:tag name="KSO_WM_UNIT_ID" val="_1*i*9"/>
  <p:tag name="KSO_WM_UNIT_LAYERLEVEL" val="1"/>
  <p:tag name="KSO_WM_TAG_VERSION" val="1.0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CONTENT_GROUP_TYPE" val="contentchip"/>
  <p:tag name="KSO_WM_UNIT_TYPE" val="i"/>
  <p:tag name="KSO_WM_UNIT_INDEX" val="10"/>
  <p:tag name="KSO_WM_UNIT_ID" val="_1*i*10"/>
  <p:tag name="KSO_WM_UNIT_LAYERLEVEL" val="1"/>
  <p:tag name="KSO_WM_TAG_VERSION" val="1.0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1"/>
  <p:tag name="KSO_WM_UNIT_ID" val="_1*i*11"/>
  <p:tag name="KSO_WM_UNIT_LAYERLEVEL" val="1"/>
  <p:tag name="KSO_WM_TAG_VERSION" val="1.0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b"/>
  <p:tag name="KSO_WM_UNIT_PRESET_TEXT" val="汇报人：稻小壳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1*f*1"/>
  <p:tag name="KSO_WM_UNIT_LAYERLEVEL" val="1"/>
  <p:tag name="KSO_WM_TAG_VERSION" val="1.0"/>
  <p:tag name="KSO_WM_BEAUTIFY_FLAG" val="#wm#"/>
  <p:tag name="KSO_WM_UNIT_CONTENT_GROUP_TYPE" val="contentchip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WPS,a click to unlimited possibilities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1*b*1"/>
  <p:tag name="KSO_WM_UNIT_LAYERLEVEL" val="1"/>
  <p:tag name="KSO_WM_TAG_VERSION" val="1.0"/>
  <p:tag name="KSO_WM_BEAUTIFY_FLAG" val="#wm#"/>
  <p:tag name="KSO_WM_UNIT_CONTENT_GROUP_TYPE" val="contentchip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添加文档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*a*1"/>
  <p:tag name="KSO_WM_UNIT_LAYERLEVEL" val="1"/>
  <p:tag name="KSO_WM_TAG_VERSION" val="1.0"/>
  <p:tag name="KSO_WM_BEAUTIFY_FLAG" val="#wm#"/>
  <p:tag name="KSO_WM_UNIT_CONTENT_GROUP_TYPE" val="contentchip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2*f*1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2*i*1"/>
  <p:tag name="KSO_WM_UNIT_LAYERLEVEL" val="1"/>
  <p:tag name="KSO_WM_TAG_VERSION" val="1.0"/>
  <p:tag name="KSO_WM_UNIT_TYPE" val="i"/>
  <p:tag name="KSO_WM_UNIT_INDEX" val="1"/>
  <p:tag name="KSO_WM_UNIT_CONTENT_GROUP_TYPE" val="titlestyle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此处添加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2*a*1"/>
  <p:tag name="KSO_WM_UNIT_LAYERLEVEL" val="1"/>
  <p:tag name="KSO_WM_TAG_VERSION" val="1.0"/>
  <p:tag name="KSO_WM_BEAUTIFY_FLAG" val="#wm#"/>
  <p:tag name="KSO_WM_UNIT_CONTENT_GROUP_TYPE" val="titlestyle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3*i*1"/>
  <p:tag name="KSO_WM_UNIT_LAYERLEVEL" val="1"/>
  <p:tag name="KSO_WM_TAG_VERSION" val="1.0"/>
  <p:tag name="KSO_WM_UNIT_TYPE" val="i"/>
  <p:tag name="KSO_WM_UNIT_INDEX" val="1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3*i*3"/>
  <p:tag name="KSO_WM_UNIT_LAYERLEVEL" val="1"/>
  <p:tag name="KSO_WM_TAG_VERSION" val="1.0"/>
  <p:tag name="KSO_WM_UNIT_TYPE" val="i"/>
  <p:tag name="KSO_WM_UNIT_INDEX" val="3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CONTENTS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3*b*1"/>
  <p:tag name="KSO_WM_UNIT_LAYERLEVEL" val="1"/>
  <p:tag name="KSO_WM_TAG_VERSION" val="1.0"/>
  <p:tag name="KSO_WM_BEAUTIFY_FLAG" val="#wm#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ISNUMDGMTITLE" val="0"/>
  <p:tag name="KSO_WM_UNIT_PRESET_TEXT" val="目录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3*a*1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FILL_FORE_SCHEMECOLOR_INDEX_BRIGHTNESS" val="0"/>
  <p:tag name="KSO_WM_UNIT_FILL_FORE_SCHEMECOLOR_INDEX" val="14"/>
  <p:tag name="KSO_WM_UNIT_FILL_TYPE" val="1"/>
  <p:tag name="KSO_WM_UNIT_SHADOW_SCHEMECOLOR_INDEX_BRIGHTNESS" val="-0.5"/>
  <p:tag name="KSO_WM_UNIT_SHADOW_SCHEMECOLOR_INDEX" val="14"/>
  <p:tag name="KSO_WM_UNIT_TEXT_FILL_FORE_SCHEMECOLOR_INDEX_BRIGHTNESS" val="0"/>
  <p:tag name="KSO_WM_UNIT_TEXT_FILL_FORE_SCHEMECOLOR_INDEX" val="2"/>
  <p:tag name="KSO_WM_UNIT_TEXT_FILL_TYPE" val="1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1"/>
  <p:tag name="KSO_WM_UNIT_LAYERLEVEL" val="1"/>
  <p:tag name="KSO_WM_TAG_VERSION" val="1.0"/>
  <p:tag name="KSO_WM_UNIT_TYPE" val="i"/>
  <p:tag name="KSO_WM_UNIT_INDEX" val="1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FILL_FORE_SCHEMECOLOR_INDEX_BRIGHTNESS" val="0"/>
  <p:tag name="KSO_WM_UNIT_FILL_FORE_SCHEMECOLOR_INDEX" val="14"/>
  <p:tag name="KSO_WM_UNIT_FILL_TYPE" val="1"/>
  <p:tag name="KSO_WM_UNIT_SHADOW_SCHEMECOLOR_INDEX_BRIGHTNESS" val="-0.5"/>
  <p:tag name="KSO_WM_UNIT_SHADOW_SCHEMECOLOR_INDEX" val="14"/>
  <p:tag name="KSO_WM_UNIT_TEXT_FILL_FORE_SCHEMECOLOR_INDEX_BRIGHTNESS" val="0"/>
  <p:tag name="KSO_WM_UNIT_TEXT_FILL_FORE_SCHEMECOLOR_INDEX" val="2"/>
  <p:tag name="KSO_WM_UNIT_TEXT_FILL_TYPE" val="1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2"/>
  <p:tag name="KSO_WM_UNIT_LAYERLEVEL" val="1"/>
  <p:tag name="KSO_WM_TAG_VERSION" val="1.0"/>
  <p:tag name="KSO_WM_UNIT_TYPE" val="i"/>
  <p:tag name="KSO_WM_UNIT_INDEX" val="2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3"/>
  <p:tag name="KSO_WM_UNIT_LAYERLEVEL" val="1"/>
  <p:tag name="KSO_WM_TAG_VERSION" val="1.0"/>
  <p:tag name="KSO_WM_UNIT_TYPE" val="i"/>
  <p:tag name="KSO_WM_UNIT_INDEX" val="3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4"/>
  <p:tag name="KSO_WM_UNIT_LAYERLEVEL" val="1"/>
  <p:tag name="KSO_WM_TAG_VERSION" val="1.0"/>
  <p:tag name="KSO_WM_UNIT_CONTENT_GROUP_TYPE" val="contentchip"/>
  <p:tag name="KSO_WM_UNIT_TYPE" val="i"/>
  <p:tag name="KSO_WM_UNIT_INDEX" val="4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5"/>
  <p:tag name="KSO_WM_UNIT_LAYERLEVEL" val="1"/>
  <p:tag name="KSO_WM_TAG_VERSION" val="1.0"/>
  <p:tag name="KSO_WM_UNIT_TYPE" val="i"/>
  <p:tag name="KSO_WM_UNIT_INDEX" val="5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RESET_TEXT" val="01"/>
  <p:tag name="KSO_WM_UNIT_NOCLEAR" val="0"/>
  <p:tag name="KSO_WM_UNIT_VALUE" val="6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_4*e*1"/>
  <p:tag name="KSO_WM_UNIT_LAYERLEVEL" val="1"/>
  <p:tag name="KSO_WM_TAG_VERSION" val="1.0"/>
  <p:tag name="KSO_WM_BEAUTIFY_FLAG" val="#wm#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添加章节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4*a*1"/>
  <p:tag name="KSO_WM_UNIT_LAYERLEVEL" val="1"/>
  <p:tag name="KSO_WM_TAG_VERSION" val="1.0"/>
  <p:tag name="KSO_WM_BEAUTIFY_FLAG" val="#wm#"/>
  <p:tag name="KSO_WM_UNIT_CONTENT_GROUP_TYPE" val="contentchip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5*f*1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_5*f*2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5*i*1"/>
  <p:tag name="KSO_WM_UNIT_LAYERLEVEL" val="1"/>
  <p:tag name="KSO_WM_TAG_VERSION" val="1.0"/>
  <p:tag name="KSO_WM_UNIT_TYPE" val="i"/>
  <p:tag name="KSO_WM_UNIT_INDEX" val="1"/>
  <p:tag name="KSO_WM_UNIT_CONTENT_GROUP_TYPE" val="titlestyle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正文页-预设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5*a*1"/>
  <p:tag name="KSO_WM_UNIT_LAYERLEVEL" val="1"/>
  <p:tag name="KSO_WM_TAG_VERSION" val="1.0"/>
  <p:tag name="KSO_WM_BEAUTIFY_FLAG" val="#wm#"/>
  <p:tag name="KSO_WM_UNIT_CONTENT_GROUP_TYPE" val="titlestyle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2_1"/>
  <p:tag name="KSO_WM_UNIT_ID" val="_6*h_f*2_1"/>
  <p:tag name="KSO_WM_UNIT_LAYERLEVEL" val="1_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2_1"/>
  <p:tag name="KSO_WM_UNIT_ID" val="_6*h_a*2_1"/>
  <p:tag name="KSO_WM_UNIT_LAYERLEVEL" val="1_1"/>
  <p:tag name="KSO_WM_TAG_VERSION" val="1.0"/>
  <p:tag name="KSO_WM_BEAUTIFY_FLAG" val="#wm#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1_1"/>
  <p:tag name="KSO_WM_UNIT_ID" val="_6*h_f*1_1"/>
  <p:tag name="KSO_WM_UNIT_LAYERLEVEL" val="1_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1_1"/>
  <p:tag name="KSO_WM_UNIT_ID" val="_6*h_a*1_1"/>
  <p:tag name="KSO_WM_UNIT_LAYERLEVEL" val="1_1"/>
  <p:tag name="KSO_WM_TAG_VERSION" val="1.0"/>
  <p:tag name="KSO_WM_BEAUTIFY_FLAG" val="#wm#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6*i*1"/>
  <p:tag name="KSO_WM_UNIT_LAYERLEVEL" val="1"/>
  <p:tag name="KSO_WM_TAG_VERSION" val="1.0"/>
  <p:tag name="KSO_WM_UNIT_TYPE" val="i"/>
  <p:tag name="KSO_WM_UNIT_INDEX" val="1"/>
  <p:tag name="KSO_WM_UNIT_CONTENT_GROUP_TYPE" val="titlestyle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正文页-预设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6*a*1"/>
  <p:tag name="KSO_WM_UNIT_LAYERLEVEL" val="1"/>
  <p:tag name="KSO_WM_TAG_VERSION" val="1.0"/>
  <p:tag name="KSO_WM_BEAUTIFY_FLAG" val="#wm#"/>
  <p:tag name="KSO_WM_UNIT_CONTENT_GROUP_TYPE" val="titlestyle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7*i*1"/>
  <p:tag name="KSO_WM_UNIT_LAYERLEVEL" val="1"/>
  <p:tag name="KSO_WM_TAG_VERSION" val="1.0"/>
  <p:tag name="KSO_WM_UNIT_TYPE" val="i"/>
  <p:tag name="KSO_WM_UNIT_INDEX" val="1"/>
  <p:tag name="KSO_WM_UNIT_CONTENT_GROUP_TYPE" val="titlestyl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正文页-预设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7*a*1"/>
  <p:tag name="KSO_WM_UNIT_LAYERLEVEL" val="1"/>
  <p:tag name="KSO_WM_TAG_VERSION" val="1.0"/>
  <p:tag name="KSO_WM_BEAUTIFY_FLAG" val="#wm#"/>
  <p:tag name="KSO_WM_UNIT_CONTENT_GROUP_TYPE" val="titlestyle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8*i*1"/>
  <p:tag name="KSO_WM_UNIT_LAYERLEVEL" val="1"/>
  <p:tag name="KSO_WM_TAG_VERSION" val="1.0"/>
  <p:tag name="KSO_WM_UNIT_TYPE" val="i"/>
  <p:tag name="KSO_WM_UNIT_INDEX" val="1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9*f*1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9*i*1"/>
  <p:tag name="KSO_WM_UNIT_LAYERLEVEL" val="1"/>
  <p:tag name="KSO_WM_TAG_VERSION" val="1.0"/>
  <p:tag name="KSO_WM_UNIT_TYPE" val="i"/>
  <p:tag name="KSO_WM_UNIT_INDEX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0*i*1"/>
  <p:tag name="KSO_WM_UNIT_LAYERLEVEL" val="1"/>
  <p:tag name="KSO_WM_TAG_VERSION" val="1.0"/>
  <p:tag name="KSO_WM_UNIT_CONTENT_GROUP_TYPE" val="titlestyle"/>
  <p:tag name="KSO_WM_UNIT_TYPE" val="i"/>
  <p:tag name="KSO_WM_UNIT_INDEX" val="1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选择预设副标题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10*b*1"/>
  <p:tag name="KSO_WM_UNIT_LAYERLEVEL" val="1"/>
  <p:tag name="KSO_WM_TAG_VERSION" val="1.0"/>
  <p:tag name="KSO_WM_BEAUTIFY_FLAG" val="#wm#"/>
  <p:tag name="KSO_WM_UNIT_CONTENT_GROUP_TYPE" val="titlestyle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正文页-预设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0*a*1"/>
  <p:tag name="KSO_WM_UNIT_LAYERLEVEL" val="1"/>
  <p:tag name="KSO_WM_TAG_VERSION" val="1.0"/>
  <p:tag name="KSO_WM_BEAUTIFY_FLAG" val="#wm#"/>
  <p:tag name="KSO_WM_UNIT_CONTENT_GROUP_TYPE" val="titlestyle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1"/>
  <p:tag name="KSO_WM_UNIT_LAYERLEVEL" val="1"/>
  <p:tag name="KSO_WM_TAG_VERSION" val="1.0"/>
  <p:tag name="KSO_WM_UNIT_TYPE" val="i"/>
  <p:tag name="KSO_WM_UNIT_INDEX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FILL_FORE_SCHEMECOLOR_INDEX_BRIGHTNESS" val="0"/>
  <p:tag name="KSO_WM_UNIT_FILL_FORE_SCHEMECOLOR_INDEX" val="14"/>
  <p:tag name="KSO_WM_UNIT_FILL_TYPE" val="1"/>
  <p:tag name="KSO_WM_UNIT_SHADOW_SCHEMECOLOR_INDEX_BRIGHTNESS" val="-0.5"/>
  <p:tag name="KSO_WM_UNIT_SHADOW_SCHEMECOLOR_INDEX" val="14"/>
  <p:tag name="KSO_WM_UNIT_TEXT_FILL_FORE_SCHEMECOLOR_INDEX_BRIGHTNESS" val="0"/>
  <p:tag name="KSO_WM_UNIT_TEXT_FILL_FORE_SCHEMECOLOR_INDEX" val="2"/>
  <p:tag name="KSO_WM_UNIT_TEXT_FILL_TYPE" val="1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2"/>
  <p:tag name="KSO_WM_UNIT_LAYERLEVEL" val="1"/>
  <p:tag name="KSO_WM_TAG_VERSION" val="1.0"/>
  <p:tag name="KSO_WM_UNIT_TYPE" val="i"/>
  <p:tag name="KSO_WM_UNIT_INDEX" val="2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FILL_FORE_SCHEMECOLOR_INDEX_BRIGHTNESS" val="0"/>
  <p:tag name="KSO_WM_UNIT_FILL_FORE_SCHEMECOLOR_INDEX" val="14"/>
  <p:tag name="KSO_WM_UNIT_FILL_TYPE" val="1"/>
  <p:tag name="KSO_WM_UNIT_SHADOW_SCHEMECOLOR_INDEX_BRIGHTNESS" val="-0.5"/>
  <p:tag name="KSO_WM_UNIT_SHADOW_SCHEMECOLOR_INDEX" val="14"/>
  <p:tag name="KSO_WM_UNIT_TEXT_FILL_FORE_SCHEMECOLOR_INDEX_BRIGHTNESS" val="0"/>
  <p:tag name="KSO_WM_UNIT_TEXT_FILL_FORE_SCHEMECOLOR_INDEX" val="2"/>
  <p:tag name="KSO_WM_UNIT_TEXT_FILL_TYPE" val="1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3"/>
  <p:tag name="KSO_WM_UNIT_LAYERLEVEL" val="1"/>
  <p:tag name="KSO_WM_TAG_VERSION" val="1.0"/>
  <p:tag name="KSO_WM_UNIT_TYPE" val="i"/>
  <p:tag name="KSO_WM_UNIT_INDEX" val="3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4"/>
  <p:tag name="KSO_WM_UNIT_LAYERLEVEL" val="1"/>
  <p:tag name="KSO_WM_TAG_VERSION" val="1.0"/>
  <p:tag name="KSO_WM_UNIT_CONTENT_GROUP_TYPE" val="contentchip"/>
  <p:tag name="KSO_WM_UNIT_TYPE" val="i"/>
  <p:tag name="KSO_WM_UNIT_INDEX" val="4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5"/>
  <p:tag name="KSO_WM_UNIT_LAYERLEVEL" val="1"/>
  <p:tag name="KSO_WM_TAG_VERSION" val="1.0"/>
  <p:tag name="KSO_WM_UNIT_TYPE" val="i"/>
  <p:tag name="KSO_WM_UNIT_INDEX" val="5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6"/>
  <p:tag name="KSO_WM_UNIT_LAYERLEVEL" val="1"/>
  <p:tag name="KSO_WM_TAG_VERSION" val="1.0"/>
  <p:tag name="KSO_WM_UNIT_TYPE" val="i"/>
  <p:tag name="KSO_WM_UNIT_INDEX" val="6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7"/>
  <p:tag name="KSO_WM_UNIT_LAYERLEVEL" val="1"/>
  <p:tag name="KSO_WM_TAG_VERSION" val="1.0"/>
  <p:tag name="KSO_WM_UNIT_TYPE" val="i"/>
  <p:tag name="KSO_WM_UNIT_INDEX" val="7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8"/>
  <p:tag name="KSO_WM_UNIT_LAYERLEVEL" val="1"/>
  <p:tag name="KSO_WM_TAG_VERSION" val="1.0"/>
  <p:tag name="KSO_WM_UNIT_CONTENT_GROUP_TYPE" val="contentchip"/>
  <p:tag name="KSO_WM_UNIT_TYPE" val="i"/>
  <p:tag name="KSO_WM_UNIT_INDEX" val="8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9"/>
  <p:tag name="KSO_WM_UNIT_LAYERLEVEL" val="1"/>
  <p:tag name="KSO_WM_TAG_VERSION" val="1.0"/>
  <p:tag name="KSO_WM_UNIT_CONTENT_GROUP_TYPE" val="contentchip"/>
  <p:tag name="KSO_WM_UNIT_TYPE" val="i"/>
  <p:tag name="KSO_WM_UNIT_INDEX" val="9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10"/>
  <p:tag name="KSO_WM_UNIT_LAYERLEVEL" val="1"/>
  <p:tag name="KSO_WM_TAG_VERSION" val="1.0"/>
  <p:tag name="KSO_WM_UNIT_CONTENT_GROUP_TYPE" val="contentchip"/>
  <p:tag name="KSO_WM_UNIT_TYPE" val="i"/>
  <p:tag name="KSO_WM_UNIT_INDEX" val="10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11"/>
  <p:tag name="KSO_WM_UNIT_LAYERLEVEL" val="1"/>
  <p:tag name="KSO_WM_TAG_VERSION" val="1.0"/>
  <p:tag name="KSO_WM_UNIT_TYPE" val="i"/>
  <p:tag name="KSO_WM_UNIT_INDEX" val="1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b"/>
  <p:tag name="KSO_WM_UNIT_PRESET_TEXT" val="汇报人：稻小壳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11*f*1"/>
  <p:tag name="KSO_WM_UNIT_LAYERLEVEL" val="1"/>
  <p:tag name="KSO_WM_TAG_VERSION" val="1.0"/>
  <p:tag name="KSO_WM_BEAUTIFY_FLAG" val="#wm#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THANK  YOU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1*a*1"/>
  <p:tag name="KSO_WM_UNIT_LAYERLEVEL" val="1"/>
  <p:tag name="KSO_WM_TAG_VERSION" val="1.0"/>
  <p:tag name="KSO_WM_BEAUTIFY_FLAG" val="#wm#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18864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18864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SUBCATEGORY" val="0"/>
  <p:tag name="KSO_WM_TEMPLATE_MASTER_TYPE" val="1"/>
  <p:tag name="KSO_WM_TEMPLATE_COLOR_TYPE" val="0"/>
  <p:tag name="KSO_WM_TAG_VERSION" val="1.0"/>
  <p:tag name="KSO_WM_BEAUTIFY_FLAG" val="#wm#"/>
  <p:tag name="KSO_WM_TEMPLATE_CATEGORY" val="custom"/>
  <p:tag name="KSO_WM_TEMPLATE_INDEX" val="20218864"/>
  <p:tag name="KSO_WM_TEMPLATE_THUMBS_INDEX" val="1、3、5、6、8、9、11、12、13、15、19、20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d*1"/>
  <p:tag name="KSO_WM_UNIT_LAYERLEVEL" val="1"/>
  <p:tag name="KSO_WM_TAG_VERSION" val="1.0"/>
  <p:tag name="KSO_WM_BEAUTIFY_FLAG" val="#wm#"/>
  <p:tag name="KSO_WM_UNIT_VALUE" val="935*3385"/>
  <p:tag name="KSO_WM_UNIT_TYPE" val="d"/>
  <p:tag name="KSO_WM_UNIT_INDEX" val="1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d*1"/>
  <p:tag name="KSO_WM_UNIT_LAYERLEVEL" val="1"/>
  <p:tag name="KSO_WM_TAG_VERSION" val="1.0"/>
  <p:tag name="KSO_WM_BEAUTIFY_FLAG" val="#wm#"/>
  <p:tag name="KSO_WM_UNIT_VALUE" val="1909*1276"/>
  <p:tag name="KSO_WM_UNIT_TYPE" val="d"/>
  <p:tag name="KSO_WM_UNIT_INDEX" val="1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2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topBottom"/>
  <p:tag name="KSO_WM_SLIDE_BK_DARK_LIGHT" val="2"/>
  <p:tag name="KSO_WM_UNIT_BK_DARK_LIGHT" val="2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ottomTop"/>
  <p:tag name="KSO_WM_SLIDE_BK_DARK_LIGHT" val="2"/>
  <p:tag name="KSO_WM_UNIT_BK_DARK_LIGHT" val="2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elt"/>
  <p:tag name="KSO_WM_SLIDE_BK_DARK_LIGHT" val="2"/>
  <p:tag name="KSO_WM_UNIT_BK_DARK_LIGHT" val="2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4333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4333"/>
  <p:tag name="KSO_WM_SLIDE_LAYOUT" val="a_b"/>
  <p:tag name="KSO_WM_SLIDE_LAYOUT_CNT" val="1_1"/>
  <p:tag name="KSO_WM_UNIT_SHOW_EDIT_AREA_INDICATION" val="1"/>
  <p:tag name="KSO_WM_TEMPLATE_THUMBS_INDEX" val="1、4、7、9、12、15、18、19、20、21、22、25、30、34、37"/>
  <p:tag name="KSO_WM_CHIP_INFOS" val="{&quot;type&quot;:0,&quot;layout_type&quot;:&quot;1_NF_LC_9&quot;,&quot;layout_feature&quot;:1,&quot;aspect_ratio&quot;:&quot;16:9&quot;,&quot;bg_feature&quot;:&quot;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,&quot;扁平风&quot;,&quot;手绘风&quot;,&quot;立体风&quot;,&quot;炫酷&quot;,&quot;复古风&quot;,&quot;科技风&quot;,&quot;水彩风&quot;,&quot;ios风&quot;,&quot;快闪&quot;,&quot;波普风&quot;,&quot;孟菲斯&quot;,&quot;蒸汽波&quot;,&quot;MBE&quot;,&quot;剪纸风&quot;,&quot;酸性风&quot;,&quot;像素风&quot;,&quot;涂鸦风&quot;,&quot;实景&quot;]},&quot;slide_type&quot;:[&quot;title&quot;,&quot;sectionTitle&quot;,&quot;contents&quot;,&quot;endPage&quot;],&quot;useType&quot;:[&quot;ppt&quot;]}"/>
  <p:tag name="KSO_WM_CHIP_XID" val="614aceeb1e630cfd8f1150e0"/>
  <p:tag name="KSO_WM_CHIP_FILLPROP" val="[[{&quot;text_align&quot;:&quot;lm&quot;,&quot;text_direction&quot;:&quot;horizontal&quot;,&quot;support_big_font&quot;:false,&quot;picture_toward&quot;:0,&quot;picture_dockside&quot;:[],&quot;fill_id&quot;:&quot;f93f1e9f9c434256b0247c312ece663f&quot;,&quot;fill_align&quot;:&quot;lm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f93f1e9f9c434256b0247c312ece663f&quot;,&quot;fill_align&quot;:&quot;lm&quot;,&quot;chip_types&quot;:[&quot;header&quot;]}],[{&quot;text_align&quot;:&quot;cm&quot;,&quot;text_direction&quot;:&quot;horizontal&quot;,&quot;support_big_font&quot;:false,&quot;picture_toward&quot;:0,&quot;picture_dockside&quot;:[],&quot;fill_id&quot;:&quot;f93f1e9f9c434256b0247c312ece663f&quot;,&quot;fill_align&quot;:&quot;cm&quot;,&quot;chip_types&quot;:[&quot;header&quot;]}],[{&quot;text_align&quot;:&quot;rm&quot;,&quot;text_direction&quot;:&quot;horizontal&quot;,&quot;support_big_font&quot;:false,&quot;picture_toward&quot;:0,&quot;picture_dockside&quot;:[],&quot;fill_id&quot;:&quot;f93f1e9f9c434256b0247c312ece663f&quot;,&quot;fill_align&quot;:&quot;rt&quot;,&quot;chip_types&quot;:[&quot;diagram&quot;,&quot;header&quot;]}],[{&quot;text_align&quot;:&quot;rm&quot;,&quot;text_direction&quot;:&quot;horizontal&quot;,&quot;support_big_font&quot;:false,&quot;picture_toward&quot;:0,&quot;picture_dockside&quot;:[],&quot;fill_id&quot;:&quot;f93f1e9f9c434256b0247c312ece663f&quot;,&quot;fill_align&quot;:&quot;rb&quot;,&quot;chip_types&quot;:[&quot;diagram&quot;,&quot;header&quot;]}],[{&quot;text_align&quot;:&quot;rm&quot;,&quot;text_direction&quot;:&quot;horizontal&quot;,&quot;support_big_font&quot;:false,&quot;picture_toward&quot;:0,&quot;picture_dockside&quot;:[],&quot;fill_id&quot;:&quot;f93f1e9f9c434256b0247c312ece663f&quot;,&quot;fill_align&quot;:&quot;rm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f93f1e9f9c434256b0247c312ece663f&quot;,&quot;fill_align&quot;:&quot;lt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f93f1e9f9c434256b0247c312ece663f&quot;,&quot;fill_align&quot;:&quot;lt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f93f1e9f9c434256b0247c312ece663f&quot;,&quot;fill_align&quot;:&quot;lb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f93f1e9f9c434256b0247c312ece663f&quot;,&quot;fill_align&quot;:&quot;lb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f93f1e9f9c434256b0247c312ece663f&quot;,&quot;fill_align&quot;:&quot;lm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f93f1e9f9c434256b0247c312ece663f&quot;,&quot;fill_align&quot;:&quot;cm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f93f1e9f9c434256b0247c312ece663f&quot;,&quot;fill_align&quot;:&quot;cm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f93f1e9f9c434256b0247c312ece663f&quot;,&quot;fill_align&quot;:&quot;ct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f93f1e9f9c434256b0247c312ece663f&quot;,&quot;fill_align&quot;:&quot;ct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f93f1e9f9c434256b0247c312ece663f&quot;,&quot;fill_align&quot;:&quot;cb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f93f1e9f9c434256b0247c312ece663f&quot;,&quot;fill_align&quot;:&quot;cb&quot;,&quot;chip_types&quot;:[&quot;diagram&quot;,&quot;header&quot;]}]]"/>
  <p:tag name="KSO_WM_CHIP_DECFILLPROP" val="[]"/>
  <p:tag name="KSO_WM_CHIP_GROUPID" val="614aceeb1e630cfd8f1150df"/>
  <p:tag name="KSO_WM_SLIDE_LAYOUT_INFO" val="{&quot;id&quot;:&quot;2022-09-01T15:18:51&quot;,&quot;margin&quot;:{&quot;bottom&quot;:4.418541431427002,&quot;left&quot;:3.4678056240081787,&quot;right&quot;:19.554319381713867,&quot;top&quot;:4.418541431427002},&quot;type&quot;:0}"/>
  <p:tag name="KSO_WM_SLIDE_BK_DARK_LIGHT" val="2"/>
  <p:tag name="KSO_WM_SLIDE_BACKGROUND_TYPE" val="general"/>
  <p:tag name="KSO_WM_SLIDE_SUPPORT_FEATURE_TYPE" val="0"/>
  <p:tag name="KSO_WM_TEMPLATE_MASTER_THUMB_INDEX" val="12"/>
  <p:tag name="KSO_WM_CHIP_COLORING" val="1"/>
  <p:tag name="KSO_WM_TEMPLATE_ASSEMBLE_XID" val="63105cd9a35593066dff8c4c"/>
  <p:tag name="KSO_WM_TEMPLATE_ASSEMBLE_GROUPID" val="62ea28aa295c1bf6da6a2397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NOCLEAR" val="0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LAYERLEVEL" val="1"/>
  <p:tag name="KSO_WM_TAG_VERSION" val="1.0"/>
  <p:tag name="KSO_WM_BEAUTIFY_FLAG" val="#wm#"/>
  <p:tag name="KSO_WM_UNIT_PRESET_TEXT" val="简约通用模板"/>
  <p:tag name="KSO_WM_TEMPLATE_CATEGORY" val="custom"/>
  <p:tag name="KSO_WM_TEMPLATE_INDEX" val="20204333"/>
  <p:tag name="KSO_WM_UNIT_ID" val="custom20204333_1*a*1"/>
  <p:tag name="KSO_WM_UNIT_ISNUMDGMTITLE" val="0"/>
  <p:tag name="KSO_WM_UNIT_TEXT_FILL_FORE_SCHEMECOLOR_INDEX_BRIGHTNESS" val="0"/>
  <p:tag name="KSO_WM_UNIT_TEXT_FILL_FORE_SCHEMECOLOR_INDEX" val="14"/>
  <p:tag name="KSO_WM_UNIT_TEXT_FILL_TYPE" val="1"/>
  <p:tag name="KSO_WM_UNIT_SMARTLAYOUT_COMPRESS_INFO" val="{&#10;    &quot;id&quot;: &quot;2022-09-01T15:18:51&quot;,&#10;    &quot;max&quot;: 78.39993651863159,&#10;    &quot;maxV&quot;: 131.6999969482422,&#10;    &quot;topChanged&quot;: 13.500007629394531&#10;}&#10;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NOCLEAR" val="0"/>
  <p:tag name="KSO_WM_UNIT_VALUE" val="25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LAYERLEVEL" val="1"/>
  <p:tag name="KSO_WM_TAG_VERSION" val="1.0"/>
  <p:tag name="KSO_WM_BEAUTIFY_FLAG" val="#wm#"/>
  <p:tag name="KSO_WM_UNIT_PRESET_TEXT" val="单击此处添加副标题内容"/>
  <p:tag name="KSO_WM_TEMPLATE_CATEGORY" val="custom"/>
  <p:tag name="KSO_WM_TEMPLATE_INDEX" val="20204333"/>
  <p:tag name="KSO_WM_UNIT_ID" val="custom20204333_1*b*1"/>
  <p:tag name="KSO_WM_UNIT_ISNUMDGMTITLE" val="0"/>
  <p:tag name="KSO_WM_UNIT_TEXT_FILL_FORE_SCHEMECOLOR_INDEX_BRIGHTNESS" val="0"/>
  <p:tag name="KSO_WM_UNIT_TEXT_FILL_FORE_SCHEMECOLOR_INDEX" val="14"/>
  <p:tag name="KSO_WM_UNIT_TEXT_FILL_TYPE" val="1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30314_4"/>
  <p:tag name="KSO_WM_TEMPLATE_SUBCATEGORY" val="29"/>
  <p:tag name="KSO_WM_TEMPLATE_MASTER_TYPE" val="0"/>
  <p:tag name="KSO_WM_TEMPLATE_COLOR_TYPE" val="0"/>
  <p:tag name="KSO_WM_SLIDE_ITEM_CNT" val="4"/>
  <p:tag name="KSO_WM_SLIDE_INDEX" val="4"/>
  <p:tag name="KSO_WM_TAG_VERSION" val="1.0"/>
  <p:tag name="KSO_WM_BEAUTIFY_FLAG" val="#wm#"/>
  <p:tag name="KSO_WM_TEMPLATE_CATEGORY" val="custom"/>
  <p:tag name="KSO_WM_TEMPLATE_INDEX" val="20230314"/>
  <p:tag name="KSO_WM_SLIDE_TYPE" val="contents"/>
  <p:tag name="KSO_WM_SLIDE_SUBTYPE" val="diag"/>
  <p:tag name="KSO_WM_SLIDE_LAYOUT" val="a_b_l"/>
  <p:tag name="KSO_WM_SLIDE_LAYOUT_CNT" val="1_1_1"/>
  <p:tag name="KSO_WM_SPECIAL_SOURCE" val="bdnull"/>
  <p:tag name="KSO_WM_DIAGRAM_GROUP_CODE" val="l1-1"/>
  <p:tag name="KSO_WM_SLIDE_DIAGTYPE" val="l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30314_4*b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DIAGRAM_GROUP_CODE" val="l1-1"/>
  <p:tag name="KSO_WM_UNIT_PRESET_TEXT" val="CONTENTS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4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DIAGRAM_GROUP_CODE" val="l1-1"/>
  <p:tag name="KSO_WM_UNIT_PRESET_TEXT" val="目录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custom20230314_4*l_h_i*1_1_1"/>
  <p:tag name="KSO_WM_TEMPLATE_CATEGORY" val="custom"/>
  <p:tag name="KSO_WM_TEMPLATE_INDEX" val="20230314"/>
  <p:tag name="KSO_WM_UNIT_LAYERLEVEL" val="1_1_1"/>
  <p:tag name="KSO_WM_TAG_VERSION" val="1.0"/>
  <p:tag name="KSO_WM_DIAGRAM_GROUP_CODE" val="l1-1"/>
  <p:tag name="KSO_WM_UNIT_TYPE" val="l_h_i"/>
  <p:tag name="KSO_WM_UNIT_INDEX" val="1_1_1"/>
  <p:tag name="KSO_WM_DIAGRAM_VERSION" val="3"/>
  <p:tag name="KSO_WM_DIAGRAM_MAX_ITEMCNT" val="6"/>
  <p:tag name="KSO_WM_DIAGRAM_MIN_ITEMCNT" val="2"/>
  <p:tag name="KSO_WM_DIAGRAM_VIRTUALLY_FRAME" val="{&quot;height&quot;:449.65000000000003,&quot;width&quot;:384.9}"/>
  <p:tag name="KSO_WM_DIAGRAM_COLOR_MATCH_VALUE" val="{&quot;shape&quot;:{&quot;fill&quot;:{&quot;solid&quot;:{&quot;brightness&quot;:0,&quot;colorType&quot;:1,&quot;foreColorIndex&quot;:14,&quot;transparency&quot;:0},&quot;type&quot;:1},&quot;glow&quot;:{&quot;colorType&quot;:0},&quot;line&quot;:{&quot;type&quot;:0},&quot;shadow&quot;:{&quot;brightness&quot;:-0.5,&quot;colorType&quot;:1,&quot;foreColorIndex&quot;:14,&quot;transparency&quot;:0.699999988079071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1_2"/>
  <p:tag name="KSO_WM_UNIT_ID" val="custom20230314_4*l_h_i*1_1_2"/>
  <p:tag name="KSO_WM_TEMPLATE_CATEGORY" val="custom"/>
  <p:tag name="KSO_WM_TEMPLATE_INDEX" val="20230314"/>
  <p:tag name="KSO_WM_UNIT_LAYERLEVEL" val="1_1_1"/>
  <p:tag name="KSO_WM_TAG_VERSION" val="1.0"/>
  <p:tag name="KSO_WM_BEAUTIFY_FLAG" val="#wm#"/>
  <p:tag name="KSO_WM_DIAGRAM_GROUP_CODE" val="l1-1"/>
  <p:tag name="KSO_WM_DIAGRAM_VERSION" val="3"/>
  <p:tag name="KSO_WM_UNIT_PRESET_TEXT" val="01"/>
  <p:tag name="KSO_WM_DIAGRAM_MAX_ITEMCNT" val="6"/>
  <p:tag name="KSO_WM_DIAGRAM_MIN_ITEMCNT" val="2"/>
  <p:tag name="KSO_WM_DIAGRAM_VIRTUALLY_FRAME" val="{&quot;height&quot;:449.65000000000003,&quot;width&quot;:384.9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INDEX" val="1_1_1"/>
  <p:tag name="KSO_WM_TEMPLATE_CATEGORY" val="custom"/>
  <p:tag name="KSO_WM_TEMPLATE_INDEX" val="20230314"/>
  <p:tag name="KSO_WM_UNIT_LAYERLEVEL" val="1_1_1"/>
  <p:tag name="KSO_WM_TAG_VERSION" val="1.0"/>
  <p:tag name="KSO_WM_BEAUTIFY_FLAG" val="#wm#"/>
  <p:tag name="KSO_WM_DIAGRAM_GROUP_CODE" val="l1-1"/>
  <p:tag name="KSO_WM_UNIT_TYPE" val="l_h_a"/>
  <p:tag name="KSO_WM_UNIT_ID" val="custom20230314_4*l_h_a*1_1_1"/>
  <p:tag name="KSO_WM_DIAGRAM_VERSION" val="3"/>
  <p:tag name="KSO_WM_UNIT_PRESET_TEXT" val="单击添加目录标题"/>
  <p:tag name="KSO_WM_DIAGRAM_MAX_ITEMCNT" val="6"/>
  <p:tag name="KSO_WM_DIAGRAM_MIN_ITEMCNT" val="2"/>
  <p:tag name="KSO_WM_DIAGRAM_VIRTUALLY_FRAME" val="{&quot;height&quot;:449.65000000000003,&quot;width&quot;:384.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custom20230314_4*l_h_i*1_2_1"/>
  <p:tag name="KSO_WM_TEMPLATE_CATEGORY" val="custom"/>
  <p:tag name="KSO_WM_TEMPLATE_INDEX" val="20230314"/>
  <p:tag name="KSO_WM_UNIT_LAYERLEVEL" val="1_1_1"/>
  <p:tag name="KSO_WM_TAG_VERSION" val="1.0"/>
  <p:tag name="KSO_WM_DIAGRAM_GROUP_CODE" val="l1-1"/>
  <p:tag name="KSO_WM_UNIT_TYPE" val="l_h_i"/>
  <p:tag name="KSO_WM_UNIT_INDEX" val="1_2_1"/>
  <p:tag name="KSO_WM_DIAGRAM_VERSION" val="3"/>
  <p:tag name="KSO_WM_DIAGRAM_MAX_ITEMCNT" val="6"/>
  <p:tag name="KSO_WM_DIAGRAM_MIN_ITEMCNT" val="2"/>
  <p:tag name="KSO_WM_DIAGRAM_VIRTUALLY_FRAME" val="{&quot;height&quot;:449.65000000000003,&quot;width&quot;:384.9}"/>
  <p:tag name="KSO_WM_DIAGRAM_COLOR_MATCH_VALUE" val="{&quot;shape&quot;:{&quot;fill&quot;:{&quot;solid&quot;:{&quot;brightness&quot;:0,&quot;colorType&quot;:1,&quot;foreColorIndex&quot;:14,&quot;transparency&quot;:0},&quot;type&quot;:1},&quot;glow&quot;:{&quot;colorType&quot;:0},&quot;line&quot;:{&quot;type&quot;:0},&quot;shadow&quot;:{&quot;brightness&quot;:-0.5,&quot;colorType&quot;:1,&quot;foreColorIndex&quot;:14,&quot;transparency&quot;:0.699999988079071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2_2"/>
  <p:tag name="KSO_WM_UNIT_ID" val="custom20230314_4*l_h_i*1_2_2"/>
  <p:tag name="KSO_WM_TEMPLATE_CATEGORY" val="custom"/>
  <p:tag name="KSO_WM_TEMPLATE_INDEX" val="20230314"/>
  <p:tag name="KSO_WM_UNIT_LAYERLEVEL" val="1_1_1"/>
  <p:tag name="KSO_WM_TAG_VERSION" val="1.0"/>
  <p:tag name="KSO_WM_BEAUTIFY_FLAG" val="#wm#"/>
  <p:tag name="KSO_WM_DIAGRAM_GROUP_CODE" val="l1-1"/>
  <p:tag name="KSO_WM_DIAGRAM_VERSION" val="3"/>
  <p:tag name="KSO_WM_UNIT_PRESET_TEXT" val="02"/>
  <p:tag name="KSO_WM_DIAGRAM_MAX_ITEMCNT" val="6"/>
  <p:tag name="KSO_WM_DIAGRAM_MIN_ITEMCNT" val="2"/>
  <p:tag name="KSO_WM_DIAGRAM_VIRTUALLY_FRAME" val="{&quot;height&quot;:449.65000000000003,&quot;width&quot;:384.9}"/>
  <p:tag name="KSO_WM_DIAGRAM_COLOR_MATCH_VALUE" val="{&quot;shape&quot;:{&quot;fill&quot;:{&quot;solid&quot;:{&quot;brightness&quot;:0,&quot;colorType&quot;:1,&quot;foreColorIndex&quot;:6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INDEX" val="1_2_1"/>
  <p:tag name="KSO_WM_TEMPLATE_CATEGORY" val="custom"/>
  <p:tag name="KSO_WM_TEMPLATE_INDEX" val="20230314"/>
  <p:tag name="KSO_WM_UNIT_LAYERLEVEL" val="1_1_1"/>
  <p:tag name="KSO_WM_TAG_VERSION" val="1.0"/>
  <p:tag name="KSO_WM_BEAUTIFY_FLAG" val="#wm#"/>
  <p:tag name="KSO_WM_DIAGRAM_GROUP_CODE" val="l1-1"/>
  <p:tag name="KSO_WM_UNIT_TYPE" val="l_h_a"/>
  <p:tag name="KSO_WM_UNIT_ID" val="custom20230314_4*l_h_a*1_2_1"/>
  <p:tag name="KSO_WM_DIAGRAM_VERSION" val="3"/>
  <p:tag name="KSO_WM_UNIT_PRESET_TEXT" val="单击添加目录标题"/>
  <p:tag name="KSO_WM_DIAGRAM_MAX_ITEMCNT" val="6"/>
  <p:tag name="KSO_WM_DIAGRAM_MIN_ITEMCNT" val="2"/>
  <p:tag name="KSO_WM_DIAGRAM_VIRTUALLY_FRAME" val="{&quot;height&quot;:449.65000000000003,&quot;width&quot;:384.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custom20230314_4*l_h_i*1_3_1"/>
  <p:tag name="KSO_WM_TEMPLATE_CATEGORY" val="custom"/>
  <p:tag name="KSO_WM_TEMPLATE_INDEX" val="20230314"/>
  <p:tag name="KSO_WM_UNIT_LAYERLEVEL" val="1_1_1"/>
  <p:tag name="KSO_WM_TAG_VERSION" val="1.0"/>
  <p:tag name="KSO_WM_DIAGRAM_GROUP_CODE" val="l1-1"/>
  <p:tag name="KSO_WM_UNIT_TYPE" val="l_h_i"/>
  <p:tag name="KSO_WM_UNIT_INDEX" val="1_3_1"/>
  <p:tag name="KSO_WM_DIAGRAM_VERSION" val="3"/>
  <p:tag name="KSO_WM_DIAGRAM_MAX_ITEMCNT" val="6"/>
  <p:tag name="KSO_WM_DIAGRAM_MIN_ITEMCNT" val="2"/>
  <p:tag name="KSO_WM_DIAGRAM_VIRTUALLY_FRAME" val="{&quot;height&quot;:449.65000000000003,&quot;width&quot;:384.9}"/>
  <p:tag name="KSO_WM_DIAGRAM_COLOR_MATCH_VALUE" val="{&quot;shape&quot;:{&quot;fill&quot;:{&quot;solid&quot;:{&quot;brightness&quot;:0,&quot;colorType&quot;:1,&quot;foreColorIndex&quot;:14,&quot;transparency&quot;:0},&quot;type&quot;:1},&quot;glow&quot;:{&quot;colorType&quot;:0},&quot;line&quot;:{&quot;type&quot;:0},&quot;shadow&quot;:{&quot;brightness&quot;:-0.5,&quot;colorType&quot;:1,&quot;foreColorIndex&quot;:14,&quot;transparency&quot;:0.699999988079071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3_2"/>
  <p:tag name="KSO_WM_UNIT_ID" val="custom20230314_4*l_h_i*1_3_2"/>
  <p:tag name="KSO_WM_TEMPLATE_CATEGORY" val="custom"/>
  <p:tag name="KSO_WM_TEMPLATE_INDEX" val="20230314"/>
  <p:tag name="KSO_WM_UNIT_LAYERLEVEL" val="1_1_1"/>
  <p:tag name="KSO_WM_TAG_VERSION" val="1.0"/>
  <p:tag name="KSO_WM_BEAUTIFY_FLAG" val="#wm#"/>
  <p:tag name="KSO_WM_DIAGRAM_GROUP_CODE" val="l1-1"/>
  <p:tag name="KSO_WM_DIAGRAM_VERSION" val="3"/>
  <p:tag name="KSO_WM_UNIT_PRESET_TEXT" val="03"/>
  <p:tag name="KSO_WM_DIAGRAM_MAX_ITEMCNT" val="6"/>
  <p:tag name="KSO_WM_DIAGRAM_MIN_ITEMCNT" val="2"/>
  <p:tag name="KSO_WM_DIAGRAM_VIRTUALLY_FRAME" val="{&quot;height&quot;:449.65000000000003,&quot;width&quot;:384.9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INDEX" val="1_3_1"/>
  <p:tag name="KSO_WM_TEMPLATE_CATEGORY" val="custom"/>
  <p:tag name="KSO_WM_TEMPLATE_INDEX" val="20230314"/>
  <p:tag name="KSO_WM_UNIT_LAYERLEVEL" val="1_1_1"/>
  <p:tag name="KSO_WM_TAG_VERSION" val="1.0"/>
  <p:tag name="KSO_WM_BEAUTIFY_FLAG" val="#wm#"/>
  <p:tag name="KSO_WM_DIAGRAM_GROUP_CODE" val="l1-1"/>
  <p:tag name="KSO_WM_UNIT_TYPE" val="l_h_a"/>
  <p:tag name="KSO_WM_UNIT_ID" val="custom20230314_4*l_h_a*1_3_1"/>
  <p:tag name="KSO_WM_DIAGRAM_VERSION" val="3"/>
  <p:tag name="KSO_WM_UNIT_PRESET_TEXT" val="单击添加目录标题"/>
  <p:tag name="KSO_WM_DIAGRAM_MAX_ITEMCNT" val="6"/>
  <p:tag name="KSO_WM_DIAGRAM_MIN_ITEMCNT" val="2"/>
  <p:tag name="KSO_WM_DIAGRAM_VIRTUALLY_FRAME" val="{&quot;height&quot;:449.65000000000003,&quot;width&quot;:384.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custom20230314_4*l_h_i*1_4_1"/>
  <p:tag name="KSO_WM_TEMPLATE_CATEGORY" val="custom"/>
  <p:tag name="KSO_WM_TEMPLATE_INDEX" val="20230314"/>
  <p:tag name="KSO_WM_UNIT_LAYERLEVEL" val="1_1_1"/>
  <p:tag name="KSO_WM_TAG_VERSION" val="1.0"/>
  <p:tag name="KSO_WM_DIAGRAM_GROUP_CODE" val="l1-1"/>
  <p:tag name="KSO_WM_UNIT_TYPE" val="l_h_i"/>
  <p:tag name="KSO_WM_UNIT_INDEX" val="1_4_1"/>
  <p:tag name="KSO_WM_DIAGRAM_VERSION" val="3"/>
  <p:tag name="KSO_WM_DIAGRAM_MAX_ITEMCNT" val="6"/>
  <p:tag name="KSO_WM_DIAGRAM_MIN_ITEMCNT" val="2"/>
  <p:tag name="KSO_WM_DIAGRAM_VIRTUALLY_FRAME" val="{&quot;height&quot;:449.65000000000003,&quot;width&quot;:384.9}"/>
  <p:tag name="KSO_WM_DIAGRAM_COLOR_MATCH_VALUE" val="{&quot;shape&quot;:{&quot;fill&quot;:{&quot;solid&quot;:{&quot;brightness&quot;:0,&quot;colorType&quot;:1,&quot;foreColorIndex&quot;:14,&quot;transparency&quot;:0},&quot;type&quot;:1},&quot;glow&quot;:{&quot;colorType&quot;:0},&quot;line&quot;:{&quot;type&quot;:0},&quot;shadow&quot;:{&quot;brightness&quot;:-0.5,&quot;colorType&quot;:1,&quot;foreColorIndex&quot;:14,&quot;transparency&quot;:0.699999988079071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4_2"/>
  <p:tag name="KSO_WM_UNIT_ID" val="custom20230314_4*l_h_i*1_4_2"/>
  <p:tag name="KSO_WM_TEMPLATE_CATEGORY" val="custom"/>
  <p:tag name="KSO_WM_TEMPLATE_INDEX" val="20230314"/>
  <p:tag name="KSO_WM_UNIT_LAYERLEVEL" val="1_1_1"/>
  <p:tag name="KSO_WM_TAG_VERSION" val="1.0"/>
  <p:tag name="KSO_WM_BEAUTIFY_FLAG" val="#wm#"/>
  <p:tag name="KSO_WM_DIAGRAM_GROUP_CODE" val="l1-1"/>
  <p:tag name="KSO_WM_DIAGRAM_VERSION" val="3"/>
  <p:tag name="KSO_WM_UNIT_PRESET_TEXT" val="04"/>
  <p:tag name="KSO_WM_DIAGRAM_MAX_ITEMCNT" val="6"/>
  <p:tag name="KSO_WM_DIAGRAM_MIN_ITEMCNT" val="2"/>
  <p:tag name="KSO_WM_DIAGRAM_VIRTUALLY_FRAME" val="{&quot;height&quot;:449.65000000000003,&quot;width&quot;:384.9}"/>
  <p:tag name="KSO_WM_DIAGRAM_COLOR_MATCH_VALUE" val="{&quot;shape&quot;:{&quot;fill&quot;:{&quot;solid&quot;:{&quot;brightness&quot;:0,&quot;colorType&quot;:1,&quot;foreColorIndex&quot;:6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INDEX" val="1_4_1"/>
  <p:tag name="KSO_WM_TEMPLATE_CATEGORY" val="custom"/>
  <p:tag name="KSO_WM_TEMPLATE_INDEX" val="20230314"/>
  <p:tag name="KSO_WM_UNIT_LAYERLEVEL" val="1_1_1"/>
  <p:tag name="KSO_WM_TAG_VERSION" val="1.0"/>
  <p:tag name="KSO_WM_BEAUTIFY_FLAG" val="#wm#"/>
  <p:tag name="KSO_WM_DIAGRAM_GROUP_CODE" val="l1-1"/>
  <p:tag name="KSO_WM_UNIT_TYPE" val="l_h_a"/>
  <p:tag name="KSO_WM_UNIT_ID" val="custom20230314_4*l_h_a*1_4_1"/>
  <p:tag name="KSO_WM_DIAGRAM_VERSION" val="3"/>
  <p:tag name="KSO_WM_UNIT_PRESET_TEXT" val="单击添加目录标题"/>
  <p:tag name="KSO_WM_DIAGRAM_MAX_ITEMCNT" val="6"/>
  <p:tag name="KSO_WM_DIAGRAM_MIN_ITEMCNT" val="2"/>
  <p:tag name="KSO_WM_DIAGRAM_VIRTUALLY_FRAME" val="{&quot;height&quot;:449.65000000000003,&quot;width&quot;:384.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12699"/>
  <p:tag name="KSO_WM_SLIDE_BACKGROUND_TYPE" val="general"/>
  <p:tag name="KSO_WM_SLIDE_BK_DARK_LIGHT" val="2"/>
  <p:tag name="KSO_WM_SLIDE_ID" val="diagram20212699_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"/>
  <p:tag name="KSO_WM_SLIDE_SIZE" val="864*444"/>
  <p:tag name="KSO_WM_SLIDE_POSITION" val="47*48"/>
  <p:tag name="KSO_WM_TAG_VERSION" val="1.0"/>
  <p:tag name="KSO_WM_SLIDE_LAYOUT" val="a_d"/>
  <p:tag name="KSO_WM_SLIDE_LAYOUT_CNT" val="1_1"/>
  <p:tag name="KSO_WM_SLIDE_BACKGROUND" val="[&quot;general&quot;]"/>
  <p:tag name="KSO_WM_SLIDE_RATIO" val="1.777778"/>
  <p:tag name="KSO_WM_CHIP_INFOS" val="{&quot;type&quot;:0,&quot;layout_type&quot;:&quot;topbottom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FILLPROP" val="[[{&quot;text_align&quot;:&quot;lt&quot;,&quot;text_direction&quot;:&quot;horizontal&quot;,&quot;support_big_font&quot;:false,&quot;picture_toward&quot;:0,&quot;picture_dockside&quot;:[],&quot;fill_id&quot;:&quot;577fb6fb92184a2fb8c769fd05bb9d24&quot;,&quot;fill_align&quot;:&quot;lt&quot;,&quot;chip_types&quot;:[&quot;header&quot;]},{&quot;text_align&quot;:&quot;lm&quot;,&quot;text_direction&quot;:&quot;horizontal&quot;,&quot;support_features&quot;:[&quot;collage&quot;,&quot;carousel&quot;],&quot;support_big_font&quot;:false,&quot;picture_toward&quot;:0,&quot;picture_dockside&quot;:[],&quot;fill_id&quot;:&quot;ca3f0f9c0eb4416e9bcff006547ecf8f&quot;,&quot;fill_align&quot;:&quot;cm&quot;,&quot;chip_types&quot;:[&quot;diagram&quot;,&quot;text&quot;,&quot;picture&quot;,&quot;chart&quot;,&quot;table&quot;,&quot;video&quot;]}]]"/>
  <p:tag name="KSO_WM_CHIP_XID" val="5f708c7a747e3ea6e292a7fc"/>
  <p:tag name="KSO_WM_SLIDE_CAN_ADD_NAVIGATION" val="1"/>
  <p:tag name="KSO_WM_CHIP_GROUPID" val="5f708c7a747e3ea6e292a7fb"/>
  <p:tag name="KSO_WM_SLIDE_SUPPORT_FEATURE_TYPE" val="3"/>
  <p:tag name="KSO_WM_TEMPLATE_ASSEMBLE_XID" val="60656f644054ed1e2fb8092f"/>
  <p:tag name="KSO_WM_TEMPLATE_ASSEMBLE_GROUPID" val="60656f644054ed1e2fb8092f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1-04-01T15:43:52&quot;,&quot;maxSize&quot;:{&quot;size1&quot;:26.7},&quot;minSize&quot;:{&quot;size1&quot;:17.9},&quot;normalSize&quot;:{&quot;size1&quot;:17.9},&quot;subLayout&quot;:[{&quot;id&quot;:&quot;2021-04-01T15:43:52&quot;,&quot;margin&quot;:{&quot;bottom&quot;:0.0260000042617321,&quot;left&quot;:2.9629998207092285,&quot;right&quot;:2.5399999618530273,&quot;top&quot;:1.6929999589920044},&quot;type&quot;:0},{&quot;id&quot;:&quot;2021-04-01T15:43:52&quot;,&quot;margin&quot;:{&quot;bottom&quot;:2.5399999618530273,&quot;left&quot;:2.5399999618530273,&quot;right&quot;:2.5399999618530273,&quot;top&quot;:1.6670000553131104},&quot;type&quot;:0}],&quot;type&quot;:0}"/>
  <p:tag name="KSO_WM_CHIP_DECFILLPROP" val="[]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12699_1*i*1"/>
  <p:tag name="KSO_WM_TEMPLATE_CATEGORY" val="diagram"/>
  <p:tag name="KSO_WM_TEMPLATE_INDEX" val="20212699"/>
  <p:tag name="KSO_WM_UNIT_LAYERLEVEL" val="1"/>
  <p:tag name="KSO_WM_TAG_VERSION" val="1.0"/>
  <p:tag name="KSO_WM_BEAUTIFY_FLAG" val="#wm#"/>
  <p:tag name="KSO_WM_UNIT_BLOCK" val="0"/>
  <p:tag name="KSO_WM_UNIT_SM_LIMIT_TYPE" val="2"/>
  <p:tag name="KSO_WM_UNIT_DEC_AREA_ID" val="462f2f4f3ede498aa7d98d7315d1e9bd"/>
  <p:tag name="KSO_WM_UNIT_DECORATE_INFO" val="{&quot;DecorateInfoH&quot;:{&quot;IsAbs&quot;:false},&quot;DecorateInfoW&quot;:{&quot;IsAbs&quot;:false},&quot;DecorateInfoX&quot;:{&quot;IsAbs&quot;:false,&quot;Pos&quot;:1},&quot;DecorateInfoY&quot;:{&quot;IsAbs&quot;:false,&quot;Pos&quot;:1},&quot;ReferentInfo&quot;:{&quot;Id&quot;:&quot;99c6afd96b22485bb30bea811c562038&quot;,&quot;X&quot;:{&quot;Pos&quot;:1},&quot;Y&quot;:{&quot;Pos&quot;:1}},&quot;whChangeMode&quot;:1}"/>
  <p:tag name="KSO_WM_CHIP_GROUPID" val="5f708c7a747e3ea6e292a7fb"/>
  <p:tag name="KSO_WM_CHIP_XID" val="5f708c7a747e3ea6e292a7fc"/>
  <p:tag name="KSO_WM_UNIT_FILL_FORE_SCHEMECOLOR_INDEX_BRIGHTNESS" val="0"/>
  <p:tag name="KSO_WM_UNIT_FILL_FORE_SCHEMECOLOR_INDEX" val="14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VALUE" val="816"/>
  <p:tag name="KSO_WM_TEMPLATE_ASSEMBLE_XID" val="60656f644054ed1e2fb8092f"/>
  <p:tag name="KSO_WM_TEMPLATE_ASSEMBLE_GROUPID" val="60656f644054ed1e2fb8092f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12699_1*a*1"/>
  <p:tag name="KSO_WM_TEMPLATE_CATEGORY" val="diagram"/>
  <p:tag name="KSO_WM_TEMPLATE_INDEX" val="20212699"/>
  <p:tag name="KSO_WM_UNIT_LAYERLEVEL" val="1"/>
  <p:tag name="KSO_WM_TAG_VERSION" val="1.0"/>
  <p:tag name="KSO_WM_BEAUTIFY_FLAG" val="#wm#"/>
  <p:tag name="KSO_WM_UNIT_PRESET_TEXT" val="单击此处添加大标题内容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44660ad41c9b4afcb22ca6bead5f9c0c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43077f9c1a354450ba6003239b8d3f36"/>
  <p:tag name="KSO_WM_UNIT_TEXT_FILL_FORE_SCHEMECOLOR_INDEX_BRIGHTNESS" val="0"/>
  <p:tag name="KSO_WM_UNIT_TEXT_FILL_FORE_SCHEMECOLOR_INDEX" val="13"/>
  <p:tag name="KSO_WM_UNIT_TEXT_FILL_TYPE" val="1"/>
  <p:tag name="KSO_WM_TEMPLATE_ASSEMBLE_XID" val="60656f644054ed1e2fb8092f"/>
  <p:tag name="KSO_WM_TEMPLATE_ASSEMBLE_GROUPID" val="60656f644054ed1e2fb8092f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28771_4*l_h_i*1_1_1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TYPE" val="l_h_i"/>
  <p:tag name="KSO_WM_UNIT_INDEX" val="1_1_1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0.37"/>
  <p:tag name="KSO_WM_UNIT_FILL_FORE_SCHEMECOLOR_INDEX_2_TRANS" val="0"/>
  <p:tag name="KSO_WM_UNIT_FILL_FORE_SCHEMECOLOR_INDEX_3_BRIGHTNESS" val="-0.25"/>
  <p:tag name="KSO_WM_UNIT_FILL_FORE_SCHEMECOLOR_INDEX_3" val="5"/>
  <p:tag name="KSO_WM_UNIT_FILL_FORE_SCHEMECOLOR_INDEX_3_POS" val="0.65"/>
  <p:tag name="KSO_WM_UNIT_FILL_FORE_SCHEMECOLOR_INDEX_3_TRANS" val="0"/>
  <p:tag name="KSO_WM_UNIT_FILL_FORE_SCHEMECOLOR_INDEX_4_BRIGHTNESS" val="-0.25"/>
  <p:tag name="KSO_WM_UNIT_FILL_FORE_SCHEMECOLOR_INDEX_4" val="5"/>
  <p:tag name="KSO_WM_UNIT_FILL_FORE_SCHEMECOLOR_INDEX_4_POS" val="1"/>
  <p:tag name="KSO_WM_UNIT_FILL_FORE_SCHEMECOLOR_INDEX_4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点击此处添加正文，文字是您思想的提炼，为了演示发布的良好效果，请言简意赅的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228771_4*l_h_f*1_1_1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28771_4*l_h_i*1_1_3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TYPE" val="l_h_i"/>
  <p:tag name="KSO_WM_UNIT_INDEX" val="1_1_3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0.37"/>
  <p:tag name="KSO_WM_UNIT_FILL_FORE_SCHEMECOLOR_INDEX_2_TRANS" val="0"/>
  <p:tag name="KSO_WM_UNIT_FILL_FORE_SCHEMECOLOR_INDEX_3_BRIGHTNESS" val="-0.25"/>
  <p:tag name="KSO_WM_UNIT_FILL_FORE_SCHEMECOLOR_INDEX_3" val="5"/>
  <p:tag name="KSO_WM_UNIT_FILL_FORE_SCHEMECOLOR_INDEX_3_POS" val="0.65"/>
  <p:tag name="KSO_WM_UNIT_FILL_FORE_SCHEMECOLOR_INDEX_3_TRANS" val="0"/>
  <p:tag name="KSO_WM_UNIT_FILL_FORE_SCHEMECOLOR_INDEX_4_BRIGHTNESS" val="-0.25"/>
  <p:tag name="KSO_WM_UNIT_FILL_FORE_SCHEMECOLOR_INDEX_4" val="5"/>
  <p:tag name="KSO_WM_UNIT_FILL_FORE_SCHEMECOLOR_INDEX_4_POS" val="1"/>
  <p:tag name="KSO_WM_UNIT_FILL_FORE_SCHEMECOLOR_INDEX_4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28771_4*l_h_i*1_1_4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TYPE" val="l_h_i"/>
  <p:tag name="KSO_WM_UNIT_INDEX" val="1_1_4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0.37"/>
  <p:tag name="KSO_WM_UNIT_FILL_FORE_SCHEMECOLOR_INDEX_2_TRANS" val="0"/>
  <p:tag name="KSO_WM_UNIT_FILL_FORE_SCHEMECOLOR_INDEX_3_BRIGHTNESS" val="-0.25"/>
  <p:tag name="KSO_WM_UNIT_FILL_FORE_SCHEMECOLOR_INDEX_3" val="5"/>
  <p:tag name="KSO_WM_UNIT_FILL_FORE_SCHEMECOLOR_INDEX_3_POS" val="0.65"/>
  <p:tag name="KSO_WM_UNIT_FILL_FORE_SCHEMECOLOR_INDEX_3_TRANS" val="0"/>
  <p:tag name="KSO_WM_UNIT_FILL_FORE_SCHEMECOLOR_INDEX_4_BRIGHTNESS" val="-0.25"/>
  <p:tag name="KSO_WM_UNIT_FILL_FORE_SCHEMECOLOR_INDEX_4" val="5"/>
  <p:tag name="KSO_WM_UNIT_FILL_FORE_SCHEMECOLOR_INDEX_4_POS" val="1"/>
  <p:tag name="KSO_WM_UNIT_FILL_FORE_SCHEMECOLOR_INDEX_4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2"/>
  <p:tag name="KSO_WM_UNIT_ID" val="diagram20228771_4*l_h_i*1_1_2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0.37"/>
  <p:tag name="KSO_WM_UNIT_FILL_FORE_SCHEMECOLOR_INDEX_2_TRANS" val="0"/>
  <p:tag name="KSO_WM_UNIT_FILL_FORE_SCHEMECOLOR_INDEX_3_BRIGHTNESS" val="-0.25"/>
  <p:tag name="KSO_WM_UNIT_FILL_FORE_SCHEMECOLOR_INDEX_3" val="5"/>
  <p:tag name="KSO_WM_UNIT_FILL_FORE_SCHEMECOLOR_INDEX_3_POS" val="0.65"/>
  <p:tag name="KSO_WM_UNIT_FILL_FORE_SCHEMECOLOR_INDEX_3_TRANS" val="0"/>
  <p:tag name="KSO_WM_UNIT_FILL_FORE_SCHEMECOLOR_INDEX_4_BRIGHTNESS" val="-0.25"/>
  <p:tag name="KSO_WM_UNIT_FILL_FORE_SCHEMECOLOR_INDEX_4" val="5"/>
  <p:tag name="KSO_WM_UNIT_FILL_FORE_SCHEMECOLOR_INDEX_4_POS" val="1"/>
  <p:tag name="KSO_WM_UNIT_FILL_FORE_SCHEMECOLOR_INDEX_4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28771_4*l_h_i*1_2_1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TYPE" val="l_h_i"/>
  <p:tag name="KSO_WM_UNIT_INDEX" val="1_2_1"/>
  <p:tag name="KSO_WM_UNIT_FILL_FORE_SCHEMECOLOR_INDEX_1_BRIGHTNESS" val="0.4"/>
  <p:tag name="KSO_WM_UNIT_FILL_FORE_SCHEMECOLOR_INDEX_1" val="6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6"/>
  <p:tag name="KSO_WM_UNIT_FILL_FORE_SCHEMECOLOR_INDEX_2_POS" val="0.37"/>
  <p:tag name="KSO_WM_UNIT_FILL_FORE_SCHEMECOLOR_INDEX_2_TRANS" val="0"/>
  <p:tag name="KSO_WM_UNIT_FILL_FORE_SCHEMECOLOR_INDEX_3_BRIGHTNESS" val="-0.25"/>
  <p:tag name="KSO_WM_UNIT_FILL_FORE_SCHEMECOLOR_INDEX_3" val="6"/>
  <p:tag name="KSO_WM_UNIT_FILL_FORE_SCHEMECOLOR_INDEX_3_POS" val="0.65"/>
  <p:tag name="KSO_WM_UNIT_FILL_FORE_SCHEMECOLOR_INDEX_3_TRANS" val="0"/>
  <p:tag name="KSO_WM_UNIT_FILL_FORE_SCHEMECOLOR_INDEX_4_BRIGHTNESS" val="-0.25"/>
  <p:tag name="KSO_WM_UNIT_FILL_FORE_SCHEMECOLOR_INDEX_4" val="6"/>
  <p:tag name="KSO_WM_UNIT_FILL_FORE_SCHEMECOLOR_INDEX_4_POS" val="1"/>
  <p:tag name="KSO_WM_UNIT_FILL_FORE_SCHEMECOLOR_INDEX_4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点击此处添加正文，文字是您思想的提炼，为了演示发布的良好效果，请言简意赅的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28771_4*l_h_f*1_2_1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28771_4*l_h_i*1_2_3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TYPE" val="l_h_i"/>
  <p:tag name="KSO_WM_UNIT_INDEX" val="1_2_3"/>
  <p:tag name="KSO_WM_UNIT_FILL_FORE_SCHEMECOLOR_INDEX_1_BRIGHTNESS" val="0.4"/>
  <p:tag name="KSO_WM_UNIT_FILL_FORE_SCHEMECOLOR_INDEX_1" val="6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6"/>
  <p:tag name="KSO_WM_UNIT_FILL_FORE_SCHEMECOLOR_INDEX_2_POS" val="0.37"/>
  <p:tag name="KSO_WM_UNIT_FILL_FORE_SCHEMECOLOR_INDEX_2_TRANS" val="0"/>
  <p:tag name="KSO_WM_UNIT_FILL_FORE_SCHEMECOLOR_INDEX_3_BRIGHTNESS" val="-0.25"/>
  <p:tag name="KSO_WM_UNIT_FILL_FORE_SCHEMECOLOR_INDEX_3" val="6"/>
  <p:tag name="KSO_WM_UNIT_FILL_FORE_SCHEMECOLOR_INDEX_3_POS" val="0.65"/>
  <p:tag name="KSO_WM_UNIT_FILL_FORE_SCHEMECOLOR_INDEX_3_TRANS" val="0"/>
  <p:tag name="KSO_WM_UNIT_FILL_FORE_SCHEMECOLOR_INDEX_4_BRIGHTNESS" val="-0.25"/>
  <p:tag name="KSO_WM_UNIT_FILL_FORE_SCHEMECOLOR_INDEX_4" val="6"/>
  <p:tag name="KSO_WM_UNIT_FILL_FORE_SCHEMECOLOR_INDEX_4_POS" val="1"/>
  <p:tag name="KSO_WM_UNIT_FILL_FORE_SCHEMECOLOR_INDEX_4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28771_4*l_h_i*1_2_4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TYPE" val="l_h_i"/>
  <p:tag name="KSO_WM_UNIT_INDEX" val="1_2_4"/>
  <p:tag name="KSO_WM_UNIT_FILL_FORE_SCHEMECOLOR_INDEX_1_BRIGHTNESS" val="0.4"/>
  <p:tag name="KSO_WM_UNIT_FILL_FORE_SCHEMECOLOR_INDEX_1" val="6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6"/>
  <p:tag name="KSO_WM_UNIT_FILL_FORE_SCHEMECOLOR_INDEX_2_POS" val="0.37"/>
  <p:tag name="KSO_WM_UNIT_FILL_FORE_SCHEMECOLOR_INDEX_2_TRANS" val="0"/>
  <p:tag name="KSO_WM_UNIT_FILL_FORE_SCHEMECOLOR_INDEX_3_BRIGHTNESS" val="-0.25"/>
  <p:tag name="KSO_WM_UNIT_FILL_FORE_SCHEMECOLOR_INDEX_3" val="6"/>
  <p:tag name="KSO_WM_UNIT_FILL_FORE_SCHEMECOLOR_INDEX_3_POS" val="0.65"/>
  <p:tag name="KSO_WM_UNIT_FILL_FORE_SCHEMECOLOR_INDEX_3_TRANS" val="0"/>
  <p:tag name="KSO_WM_UNIT_FILL_FORE_SCHEMECOLOR_INDEX_4_BRIGHTNESS" val="-0.25"/>
  <p:tag name="KSO_WM_UNIT_FILL_FORE_SCHEMECOLOR_INDEX_4" val="6"/>
  <p:tag name="KSO_WM_UNIT_FILL_FORE_SCHEMECOLOR_INDEX_4_POS" val="1"/>
  <p:tag name="KSO_WM_UNIT_FILL_FORE_SCHEMECOLOR_INDEX_4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2"/>
  <p:tag name="KSO_WM_UNIT_ID" val="diagram20228771_4*l_h_i*1_2_2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FILL_FORE_SCHEMECOLOR_INDEX_1_BRIGHTNESS" val="0.4"/>
  <p:tag name="KSO_WM_UNIT_FILL_FORE_SCHEMECOLOR_INDEX_1" val="6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6"/>
  <p:tag name="KSO_WM_UNIT_FILL_FORE_SCHEMECOLOR_INDEX_2_POS" val="0.37"/>
  <p:tag name="KSO_WM_UNIT_FILL_FORE_SCHEMECOLOR_INDEX_2_TRANS" val="0"/>
  <p:tag name="KSO_WM_UNIT_FILL_FORE_SCHEMECOLOR_INDEX_3_BRIGHTNESS" val="-0.25"/>
  <p:tag name="KSO_WM_UNIT_FILL_FORE_SCHEMECOLOR_INDEX_3" val="6"/>
  <p:tag name="KSO_WM_UNIT_FILL_FORE_SCHEMECOLOR_INDEX_3_POS" val="0.65"/>
  <p:tag name="KSO_WM_UNIT_FILL_FORE_SCHEMECOLOR_INDEX_3_TRANS" val="0"/>
  <p:tag name="KSO_WM_UNIT_FILL_FORE_SCHEMECOLOR_INDEX_4_BRIGHTNESS" val="-0.25"/>
  <p:tag name="KSO_WM_UNIT_FILL_FORE_SCHEMECOLOR_INDEX_4" val="6"/>
  <p:tag name="KSO_WM_UNIT_FILL_FORE_SCHEMECOLOR_INDEX_4_POS" val="1"/>
  <p:tag name="KSO_WM_UNIT_FILL_FORE_SCHEMECOLOR_INDEX_4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28771_4*l_h_i*1_3_1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TYPE" val="l_h_i"/>
  <p:tag name="KSO_WM_UNIT_INDEX" val="1_3_1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0.37"/>
  <p:tag name="KSO_WM_UNIT_FILL_FORE_SCHEMECOLOR_INDEX_2_TRANS" val="0"/>
  <p:tag name="KSO_WM_UNIT_FILL_FORE_SCHEMECOLOR_INDEX_3_BRIGHTNESS" val="-0.25"/>
  <p:tag name="KSO_WM_UNIT_FILL_FORE_SCHEMECOLOR_INDEX_3" val="5"/>
  <p:tag name="KSO_WM_UNIT_FILL_FORE_SCHEMECOLOR_INDEX_3_POS" val="0.65"/>
  <p:tag name="KSO_WM_UNIT_FILL_FORE_SCHEMECOLOR_INDEX_3_TRANS" val="0"/>
  <p:tag name="KSO_WM_UNIT_FILL_FORE_SCHEMECOLOR_INDEX_4_BRIGHTNESS" val="-0.25"/>
  <p:tag name="KSO_WM_UNIT_FILL_FORE_SCHEMECOLOR_INDEX_4" val="5"/>
  <p:tag name="KSO_WM_UNIT_FILL_FORE_SCHEMECOLOR_INDEX_4_POS" val="1"/>
  <p:tag name="KSO_WM_UNIT_FILL_FORE_SCHEMECOLOR_INDEX_4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点击此处添加正文，文字是您思想的提炼，为了演示发布的良好效果，请言简意赅的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228771_4*l_h_f*1_3_1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28771_4*l_h_i*1_3_3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TYPE" val="l_h_i"/>
  <p:tag name="KSO_WM_UNIT_INDEX" val="1_3_3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0.37"/>
  <p:tag name="KSO_WM_UNIT_FILL_FORE_SCHEMECOLOR_INDEX_2_TRANS" val="0"/>
  <p:tag name="KSO_WM_UNIT_FILL_FORE_SCHEMECOLOR_INDEX_3_BRIGHTNESS" val="-0.25"/>
  <p:tag name="KSO_WM_UNIT_FILL_FORE_SCHEMECOLOR_INDEX_3" val="5"/>
  <p:tag name="KSO_WM_UNIT_FILL_FORE_SCHEMECOLOR_INDEX_3_POS" val="0.65"/>
  <p:tag name="KSO_WM_UNIT_FILL_FORE_SCHEMECOLOR_INDEX_3_TRANS" val="0"/>
  <p:tag name="KSO_WM_UNIT_FILL_FORE_SCHEMECOLOR_INDEX_4_BRIGHTNESS" val="-0.25"/>
  <p:tag name="KSO_WM_UNIT_FILL_FORE_SCHEMECOLOR_INDEX_4" val="5"/>
  <p:tag name="KSO_WM_UNIT_FILL_FORE_SCHEMECOLOR_INDEX_4_POS" val="1"/>
  <p:tag name="KSO_WM_UNIT_FILL_FORE_SCHEMECOLOR_INDEX_4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28771_4*l_h_i*1_3_4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TYPE" val="l_h_i"/>
  <p:tag name="KSO_WM_UNIT_INDEX" val="1_3_4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0.37"/>
  <p:tag name="KSO_WM_UNIT_FILL_FORE_SCHEMECOLOR_INDEX_2_TRANS" val="0"/>
  <p:tag name="KSO_WM_UNIT_FILL_FORE_SCHEMECOLOR_INDEX_3_BRIGHTNESS" val="-0.25"/>
  <p:tag name="KSO_WM_UNIT_FILL_FORE_SCHEMECOLOR_INDEX_3" val="5"/>
  <p:tag name="KSO_WM_UNIT_FILL_FORE_SCHEMECOLOR_INDEX_3_POS" val="0.65"/>
  <p:tag name="KSO_WM_UNIT_FILL_FORE_SCHEMECOLOR_INDEX_3_TRANS" val="0"/>
  <p:tag name="KSO_WM_UNIT_FILL_FORE_SCHEMECOLOR_INDEX_4_BRIGHTNESS" val="-0.25"/>
  <p:tag name="KSO_WM_UNIT_FILL_FORE_SCHEMECOLOR_INDEX_4" val="5"/>
  <p:tag name="KSO_WM_UNIT_FILL_FORE_SCHEMECOLOR_INDEX_4_POS" val="1"/>
  <p:tag name="KSO_WM_UNIT_FILL_FORE_SCHEMECOLOR_INDEX_4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3_2"/>
  <p:tag name="KSO_WM_UNIT_ID" val="diagram20228771_4*l_h_i*1_3_2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0.37"/>
  <p:tag name="KSO_WM_UNIT_FILL_FORE_SCHEMECOLOR_INDEX_2_TRANS" val="0"/>
  <p:tag name="KSO_WM_UNIT_FILL_FORE_SCHEMECOLOR_INDEX_3_BRIGHTNESS" val="-0.25"/>
  <p:tag name="KSO_WM_UNIT_FILL_FORE_SCHEMECOLOR_INDEX_3" val="5"/>
  <p:tag name="KSO_WM_UNIT_FILL_FORE_SCHEMECOLOR_INDEX_3_POS" val="0.65"/>
  <p:tag name="KSO_WM_UNIT_FILL_FORE_SCHEMECOLOR_INDEX_3_TRANS" val="0"/>
  <p:tag name="KSO_WM_UNIT_FILL_FORE_SCHEMECOLOR_INDEX_4_BRIGHTNESS" val="-0.25"/>
  <p:tag name="KSO_WM_UNIT_FILL_FORE_SCHEMECOLOR_INDEX_4" val="5"/>
  <p:tag name="KSO_WM_UNIT_FILL_FORE_SCHEMECOLOR_INDEX_4_POS" val="1"/>
  <p:tag name="KSO_WM_UNIT_FILL_FORE_SCHEMECOLOR_INDEX_4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28771_4*l_h_i*1_4_1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TYPE" val="l_h_i"/>
  <p:tag name="KSO_WM_UNIT_INDEX" val="1_4_1"/>
  <p:tag name="KSO_WM_UNIT_FILL_FORE_SCHEMECOLOR_INDEX_1_BRIGHTNESS" val="0.4"/>
  <p:tag name="KSO_WM_UNIT_FILL_FORE_SCHEMECOLOR_INDEX_1" val="6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6"/>
  <p:tag name="KSO_WM_UNIT_FILL_FORE_SCHEMECOLOR_INDEX_2_POS" val="0.37"/>
  <p:tag name="KSO_WM_UNIT_FILL_FORE_SCHEMECOLOR_INDEX_2_TRANS" val="0"/>
  <p:tag name="KSO_WM_UNIT_FILL_FORE_SCHEMECOLOR_INDEX_3_BRIGHTNESS" val="-0.25"/>
  <p:tag name="KSO_WM_UNIT_FILL_FORE_SCHEMECOLOR_INDEX_3" val="6"/>
  <p:tag name="KSO_WM_UNIT_FILL_FORE_SCHEMECOLOR_INDEX_3_POS" val="0.65"/>
  <p:tag name="KSO_WM_UNIT_FILL_FORE_SCHEMECOLOR_INDEX_3_TRANS" val="0"/>
  <p:tag name="KSO_WM_UNIT_FILL_FORE_SCHEMECOLOR_INDEX_4_BRIGHTNESS" val="-0.25"/>
  <p:tag name="KSO_WM_UNIT_FILL_FORE_SCHEMECOLOR_INDEX_4" val="6"/>
  <p:tag name="KSO_WM_UNIT_FILL_FORE_SCHEMECOLOR_INDEX_4_POS" val="1"/>
  <p:tag name="KSO_WM_UNIT_FILL_FORE_SCHEMECOLOR_INDEX_4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点击此处添加正文，文字是您思想的提炼，为了演示发布的良好效果，请言简意赅的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diagram20228771_4*l_h_f*1_4_1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28771_4*l_h_i*1_4_3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TYPE" val="l_h_i"/>
  <p:tag name="KSO_WM_UNIT_INDEX" val="1_4_3"/>
  <p:tag name="KSO_WM_UNIT_FILL_FORE_SCHEMECOLOR_INDEX_1_BRIGHTNESS" val="0.4"/>
  <p:tag name="KSO_WM_UNIT_FILL_FORE_SCHEMECOLOR_INDEX_1" val="6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6"/>
  <p:tag name="KSO_WM_UNIT_FILL_FORE_SCHEMECOLOR_INDEX_2_POS" val="0.37"/>
  <p:tag name="KSO_WM_UNIT_FILL_FORE_SCHEMECOLOR_INDEX_2_TRANS" val="0"/>
  <p:tag name="KSO_WM_UNIT_FILL_FORE_SCHEMECOLOR_INDEX_3_BRIGHTNESS" val="-0.25"/>
  <p:tag name="KSO_WM_UNIT_FILL_FORE_SCHEMECOLOR_INDEX_3" val="6"/>
  <p:tag name="KSO_WM_UNIT_FILL_FORE_SCHEMECOLOR_INDEX_3_POS" val="0.65"/>
  <p:tag name="KSO_WM_UNIT_FILL_FORE_SCHEMECOLOR_INDEX_3_TRANS" val="0"/>
  <p:tag name="KSO_WM_UNIT_FILL_FORE_SCHEMECOLOR_INDEX_4_BRIGHTNESS" val="-0.25"/>
  <p:tag name="KSO_WM_UNIT_FILL_FORE_SCHEMECOLOR_INDEX_4" val="6"/>
  <p:tag name="KSO_WM_UNIT_FILL_FORE_SCHEMECOLOR_INDEX_4_POS" val="1"/>
  <p:tag name="KSO_WM_UNIT_FILL_FORE_SCHEMECOLOR_INDEX_4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28771_4*l_h_i*1_4_4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TYPE" val="l_h_i"/>
  <p:tag name="KSO_WM_UNIT_INDEX" val="1_4_4"/>
  <p:tag name="KSO_WM_UNIT_FILL_FORE_SCHEMECOLOR_INDEX_1_BRIGHTNESS" val="0.4"/>
  <p:tag name="KSO_WM_UNIT_FILL_FORE_SCHEMECOLOR_INDEX_1" val="6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6"/>
  <p:tag name="KSO_WM_UNIT_FILL_FORE_SCHEMECOLOR_INDEX_2_POS" val="0.37"/>
  <p:tag name="KSO_WM_UNIT_FILL_FORE_SCHEMECOLOR_INDEX_2_TRANS" val="0"/>
  <p:tag name="KSO_WM_UNIT_FILL_FORE_SCHEMECOLOR_INDEX_3_BRIGHTNESS" val="-0.25"/>
  <p:tag name="KSO_WM_UNIT_FILL_FORE_SCHEMECOLOR_INDEX_3" val="6"/>
  <p:tag name="KSO_WM_UNIT_FILL_FORE_SCHEMECOLOR_INDEX_3_POS" val="0.65"/>
  <p:tag name="KSO_WM_UNIT_FILL_FORE_SCHEMECOLOR_INDEX_3_TRANS" val="0"/>
  <p:tag name="KSO_WM_UNIT_FILL_FORE_SCHEMECOLOR_INDEX_4_BRIGHTNESS" val="-0.25"/>
  <p:tag name="KSO_WM_UNIT_FILL_FORE_SCHEMECOLOR_INDEX_4" val="6"/>
  <p:tag name="KSO_WM_UNIT_FILL_FORE_SCHEMECOLOR_INDEX_4_POS" val="1"/>
  <p:tag name="KSO_WM_UNIT_FILL_FORE_SCHEMECOLOR_INDEX_4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4_2"/>
  <p:tag name="KSO_WM_UNIT_ID" val="diagram20228771_4*l_h_i*1_4_2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FILL_FORE_SCHEMECOLOR_INDEX_1_BRIGHTNESS" val="0.4"/>
  <p:tag name="KSO_WM_UNIT_FILL_FORE_SCHEMECOLOR_INDEX_1" val="6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6"/>
  <p:tag name="KSO_WM_UNIT_FILL_FORE_SCHEMECOLOR_INDEX_2_POS" val="0.37"/>
  <p:tag name="KSO_WM_UNIT_FILL_FORE_SCHEMECOLOR_INDEX_2_TRANS" val="0"/>
  <p:tag name="KSO_WM_UNIT_FILL_FORE_SCHEMECOLOR_INDEX_3_BRIGHTNESS" val="-0.25"/>
  <p:tag name="KSO_WM_UNIT_FILL_FORE_SCHEMECOLOR_INDEX_3" val="6"/>
  <p:tag name="KSO_WM_UNIT_FILL_FORE_SCHEMECOLOR_INDEX_3_POS" val="0.65"/>
  <p:tag name="KSO_WM_UNIT_FILL_FORE_SCHEMECOLOR_INDEX_3_TRANS" val="0"/>
  <p:tag name="KSO_WM_UNIT_FILL_FORE_SCHEMECOLOR_INDEX_4_BRIGHTNESS" val="-0.25"/>
  <p:tag name="KSO_WM_UNIT_FILL_FORE_SCHEMECOLOR_INDEX_4" val="6"/>
  <p:tag name="KSO_WM_UNIT_FILL_FORE_SCHEMECOLOR_INDEX_4_POS" val="1"/>
  <p:tag name="KSO_WM_UNIT_FILL_FORE_SCHEMECOLOR_INDEX_4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28771_4*l_h_i*1_5_1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TYPE" val="l_h_i"/>
  <p:tag name="KSO_WM_UNIT_INDEX" val="1_5_1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0.37"/>
  <p:tag name="KSO_WM_UNIT_FILL_FORE_SCHEMECOLOR_INDEX_2_TRANS" val="0"/>
  <p:tag name="KSO_WM_UNIT_FILL_FORE_SCHEMECOLOR_INDEX_3_BRIGHTNESS" val="-0.25"/>
  <p:tag name="KSO_WM_UNIT_FILL_FORE_SCHEMECOLOR_INDEX_3" val="5"/>
  <p:tag name="KSO_WM_UNIT_FILL_FORE_SCHEMECOLOR_INDEX_3_POS" val="0.65"/>
  <p:tag name="KSO_WM_UNIT_FILL_FORE_SCHEMECOLOR_INDEX_3_TRANS" val="0"/>
  <p:tag name="KSO_WM_UNIT_FILL_FORE_SCHEMECOLOR_INDEX_4_BRIGHTNESS" val="-0.25"/>
  <p:tag name="KSO_WM_UNIT_FILL_FORE_SCHEMECOLOR_INDEX_4" val="5"/>
  <p:tag name="KSO_WM_UNIT_FILL_FORE_SCHEMECOLOR_INDEX_4_POS" val="1"/>
  <p:tag name="KSO_WM_UNIT_FILL_FORE_SCHEMECOLOR_INDEX_4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点击此处添加正文，文字是您思想的提炼，为了演示发布的良好效果，请言简意赅的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5_1"/>
  <p:tag name="KSO_WM_UNIT_ID" val="diagram20228771_4*l_h_f*1_5_1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28771_4*l_h_i*1_5_3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TYPE" val="l_h_i"/>
  <p:tag name="KSO_WM_UNIT_INDEX" val="1_5_3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0.37"/>
  <p:tag name="KSO_WM_UNIT_FILL_FORE_SCHEMECOLOR_INDEX_2_TRANS" val="0"/>
  <p:tag name="KSO_WM_UNIT_FILL_FORE_SCHEMECOLOR_INDEX_3_BRIGHTNESS" val="-0.25"/>
  <p:tag name="KSO_WM_UNIT_FILL_FORE_SCHEMECOLOR_INDEX_3" val="5"/>
  <p:tag name="KSO_WM_UNIT_FILL_FORE_SCHEMECOLOR_INDEX_3_POS" val="0.65"/>
  <p:tag name="KSO_WM_UNIT_FILL_FORE_SCHEMECOLOR_INDEX_3_TRANS" val="0"/>
  <p:tag name="KSO_WM_UNIT_FILL_FORE_SCHEMECOLOR_INDEX_4_BRIGHTNESS" val="-0.25"/>
  <p:tag name="KSO_WM_UNIT_FILL_FORE_SCHEMECOLOR_INDEX_4" val="5"/>
  <p:tag name="KSO_WM_UNIT_FILL_FORE_SCHEMECOLOR_INDEX_4_POS" val="1"/>
  <p:tag name="KSO_WM_UNIT_FILL_FORE_SCHEMECOLOR_INDEX_4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28771_4*l_h_i*1_5_4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TYPE" val="l_h_i"/>
  <p:tag name="KSO_WM_UNIT_INDEX" val="1_5_4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0.37"/>
  <p:tag name="KSO_WM_UNIT_FILL_FORE_SCHEMECOLOR_INDEX_2_TRANS" val="0"/>
  <p:tag name="KSO_WM_UNIT_FILL_FORE_SCHEMECOLOR_INDEX_3_BRIGHTNESS" val="-0.25"/>
  <p:tag name="KSO_WM_UNIT_FILL_FORE_SCHEMECOLOR_INDEX_3" val="5"/>
  <p:tag name="KSO_WM_UNIT_FILL_FORE_SCHEMECOLOR_INDEX_3_POS" val="0.65"/>
  <p:tag name="KSO_WM_UNIT_FILL_FORE_SCHEMECOLOR_INDEX_3_TRANS" val="0"/>
  <p:tag name="KSO_WM_UNIT_FILL_FORE_SCHEMECOLOR_INDEX_4_BRIGHTNESS" val="-0.25"/>
  <p:tag name="KSO_WM_UNIT_FILL_FORE_SCHEMECOLOR_INDEX_4" val="5"/>
  <p:tag name="KSO_WM_UNIT_FILL_FORE_SCHEMECOLOR_INDEX_4_POS" val="1"/>
  <p:tag name="KSO_WM_UNIT_FILL_FORE_SCHEMECOLOR_INDEX_4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5_2"/>
  <p:tag name="KSO_WM_UNIT_ID" val="diagram20228771_4*l_h_i*1_5_2"/>
  <p:tag name="KSO_WM_TEMPLATE_CATEGORY" val="diagram"/>
  <p:tag name="KSO_WM_TEMPLATE_INDEX" val="20228771"/>
  <p:tag name="KSO_WM_UNIT_LAYERLEVEL" val="1_1_1"/>
  <p:tag name="KSO_WM_TAG_VERSION" val="1.0"/>
  <p:tag name="KSO_WM_BEAUTIFY_FLAG" val="#wm#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0.37"/>
  <p:tag name="KSO_WM_UNIT_FILL_FORE_SCHEMECOLOR_INDEX_2_TRANS" val="0"/>
  <p:tag name="KSO_WM_UNIT_FILL_FORE_SCHEMECOLOR_INDEX_3_BRIGHTNESS" val="-0.25"/>
  <p:tag name="KSO_WM_UNIT_FILL_FORE_SCHEMECOLOR_INDEX_3" val="5"/>
  <p:tag name="KSO_WM_UNIT_FILL_FORE_SCHEMECOLOR_INDEX_3_POS" val="0.65"/>
  <p:tag name="KSO_WM_UNIT_FILL_FORE_SCHEMECOLOR_INDEX_3_TRANS" val="0"/>
  <p:tag name="KSO_WM_UNIT_FILL_FORE_SCHEMECOLOR_INDEX_4_BRIGHTNESS" val="-0.25"/>
  <p:tag name="KSO_WM_UNIT_FILL_FORE_SCHEMECOLOR_INDEX_4" val="5"/>
  <p:tag name="KSO_WM_UNIT_FILL_FORE_SCHEMECOLOR_INDEX_4_POS" val="1"/>
  <p:tag name="KSO_WM_UNIT_FILL_FORE_SCHEMECOLOR_INDEX_4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12699_1*i*2"/>
  <p:tag name="KSO_WM_TEMPLATE_CATEGORY" val="diagram"/>
  <p:tag name="KSO_WM_TEMPLATE_INDEX" val="20212699"/>
  <p:tag name="KSO_WM_UNIT_LAYERLEVEL" val="1"/>
  <p:tag name="KSO_WM_TAG_VERSION" val="1.0"/>
  <p:tag name="KSO_WM_BEAUTIFY_FLAG" val="#wm#"/>
  <p:tag name="KSO_WM_UNIT_BLOCK" val="0"/>
  <p:tag name="KSO_WM_UNIT_SM_LIMIT_TYPE" val="2"/>
  <p:tag name="KSO_WM_UNIT_DEC_AREA_ID" val="ab9e3ede4f02433781ee8c4bc865c252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1}"/>
  <p:tag name="KSO_WM_CHIP_GROUPID" val="5f708c7a747e3ea6e292a7fb"/>
  <p:tag name="KSO_WM_CHIP_XID" val="5f708c7a747e3ea6e292a7fc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VALUE" val="0"/>
  <p:tag name="KSO_WM_TEMPLATE_ASSEMBLE_XID" val="60656f644054ed1e2fb8092f"/>
  <p:tag name="KSO_WM_TEMPLATE_ASSEMBLE_GROUPID" val="60656f644054ed1e2fb8092f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29665"/>
  <p:tag name="KSO_WM_SLIDE_BACKGROUND_TYPE" val="frame"/>
  <p:tag name="KSO_WM_SLIDE_BK_DARK_LIGHT" val="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,{&quot;bottom&quot;:0,&quot;bottomAbs&quot;:false,&quot;left&quot;:0,&quot;leftAbs&quot;:false,&quot;right&quot;:0,&quot;rightAbs&quot;:false,&quot;top&quot;:0,&quot;topAbs&quot;:false,&quot;type&quot;:&quot;frame&quot;}],&quot;direction&quot;:1,&quot;id&quot;:&quot;2022-12-15T18:40:05&quot;,&quot;maxSize&quot;:{&quot;size1&quot;:45},&quot;minSize&quot;:{&quot;size1&quot;:25},&quot;normalSize&quot;:{&quot;size1&quot;:36.29999999999999},&quot;subLayout&quot;:[{&quot;id&quot;:&quot;2022-12-15T18:40:05&quot;,&quot;margin&quot;:{&quot;bottom&quot;:1.6929999589920044,&quot;left&quot;:1.6929999589920044,&quot;right&quot;:0.02600000612437725,&quot;top&quot;:1.6929999589920044},&quot;type&quot;:0},{&quot;id&quot;:&quot;2022-12-15T18:40:05&quot;,&quot;margin&quot;:{&quot;bottom&quot;:1.6929999589920044,&quot;left&quot;:0.847000002861023,&quot;right&quot;:1.6929999589920044,&quot;top&quot;:1.6929999589920044},&quot;type&quot;:0}],&quot;type&quot;:0}"/>
  <p:tag name="KSO_WM_SLIDE_BACKGROUND" val="[&quot;general&quot;,&quot;frame&quot;]"/>
  <p:tag name="KSO_WM_SLIDE_RATIO" val="1.777778"/>
  <p:tag name="KSO_WM_CHIP_INFOS" val="{&quot;type&quot;:0,&quot;layout_type&quot;:&quot;leftright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e6efaa6605d5daf04fe5f6d"/>
  <p:tag name="KSO_WM_SLIDE_CAN_ADD_NAVIGATION" val="1"/>
  <p:tag name="KSO_WM_SLIDE_ID" val="diagram20229665_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"/>
  <p:tag name="KSO_WM_SLIDE_SIZE" val="684*348"/>
  <p:tag name="KSO_WM_SLIDE_POSITION" val="132*96"/>
  <p:tag name="KSO_WM_TAG_VERSION" val="1.0"/>
  <p:tag name="KSO_WM_SLIDE_LAYOUT" val="a_b_d"/>
  <p:tag name="KSO_WM_SLIDE_LAYOUT_CNT" val="1_1_1"/>
  <p:tag name="KSO_WM_CHIP_FILLPROP" val="[[{&quot;text_align&quot;:&quot;lm&quot;,&quot;text_direction&quot;:&quot;horizontal&quot;,&quot;support_big_font&quot;:false,&quot;picture_toward&quot;:0,&quot;picture_dockside&quot;:[],&quot;fill_id&quot;:&quot;7159262999874eceaa30c44b1f11ff56&quot;,&quot;fill_align&quot;:&quot;rm&quot;,&quot;chip_types&quot;:[&quot;pictext&quot;,&quot;text&quot;,&quot;picture&quot;,&quot;header&quot;,&quot;chart&quot;,&quot;table&quot;]},{&quot;text_align&quot;:&quot;lm&quot;,&quot;text_direction&quot;:&quot;horizontal&quot;,&quot;support_features&quot;:[&quot;collage&quot;,&quot;carousel&quot;,&quot;creativecrop&quot;],&quot;support_big_font&quot;:false,&quot;picture_toward&quot;:0,&quot;picture_dockside&quot;:[],&quot;fill_id&quot;:&quot;d5d8eeaeb1344471b625b5dec64152c0&quot;,&quot;fill_align&quot;:&quot;lm&quot;,&quot;chip_types&quot;:[&quot;picture&quot;,&quot;diagram&quot;,&quot;pictext&quot;,&quot;table&quot;,&quot;chart&quot;,&quot;video&quot;,&quot;text&quot;]}]]"/>
  <p:tag name="KSO_WM_CHIP_DECFILLPROP" val="[]"/>
  <p:tag name="KSO_WM_CHIP_GROUPID" val="5e6efaa6605d5daf04fe5f6c"/>
  <p:tag name="KSO_WM_SLIDE_SUPPORT_FEATURE_TYPE" val="7"/>
  <p:tag name="KSO_WM_TEMPLATE_ASSEMBLE_XID" val="639af9840c9383becde695a4"/>
  <p:tag name="KSO_WM_TEMPLATE_ASSEMBLE_GROUPID" val="639af9840c9383becde695a4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YPE" val="i"/>
  <p:tag name="KSO_WM_UNIT_SUBTYPE" val="h"/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5"/>
  <p:tag name="KSO_WM_UNIT_FILL_TYPE" val="1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UNIT_TYPE" val="i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UNIT_TYPE" val="i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添加大标题"/>
  <p:tag name="KSO_WM_UNIT_NOCLEAR" val="0"/>
  <p:tag name="KSO_WM_UNIT_SHOW_EDIT_AREA_INDICATION" val="1"/>
  <p:tag name="KSO_WM_UNIT_VALUE" val="1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9665_1*a*1"/>
  <p:tag name="KSO_WM_TEMPLATE_CATEGORY" val="diagram"/>
  <p:tag name="KSO_WM_TEMPLATE_INDEX" val="20229665"/>
  <p:tag name="KSO_WM_UNIT_LAYERLEVEL" val="1"/>
  <p:tag name="KSO_WM_TAG_VERSION" val="1.0"/>
  <p:tag name="KSO_WM_BEAUTIFY_FLAG" val="#wm#"/>
  <p:tag name="KSO_WM_CHIP_GROUPID" val="5f461bcef3f92eac738049c8"/>
  <p:tag name="KSO_WM_CHIP_XID" val="5f461bcef3f92eac738049c9"/>
  <p:tag name="KSO_WM_UNIT_DEC_AREA_ID" val="ceb16aa53f8f41a9ad261ad0f044bf9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rm&quot;,&quot;fill_mode&quot;:&quot;full&quot;,&quot;sacle_strategy&quot;:&quot;smart&quot;}"/>
  <p:tag name="KSO_WM_ASSEMBLE_CHIP_INDEX" val="71653892a1d14c1cafb6bee6ab09c48a"/>
  <p:tag name="KSO_WM_UNIT_TEXT_FILL_FORE_SCHEMECOLOR_INDEX_BRIGHTNESS" val="0"/>
  <p:tag name="KSO_WM_UNIT_TEXT_FILL_FORE_SCHEMECOLOR_INDEX" val="13"/>
  <p:tag name="KSO_WM_UNIT_TEXT_FILL_TYPE" val="1"/>
  <p:tag name="KSO_WM_TEMPLATE_ASSEMBLE_XID" val="639af9840c9383becde695a4"/>
  <p:tag name="KSO_WM_TEMPLATE_ASSEMBLE_GROUPID" val="639af9840c9383becde695a4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添加副标题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diagram20229665_1*b*1"/>
  <p:tag name="KSO_WM_TEMPLATE_CATEGORY" val="diagram"/>
  <p:tag name="KSO_WM_TEMPLATE_INDEX" val="20229665"/>
  <p:tag name="KSO_WM_UNIT_LAYERLEVEL" val="1"/>
  <p:tag name="KSO_WM_TAG_VERSION" val="1.0"/>
  <p:tag name="KSO_WM_BEAUTIFY_FLAG" val="#wm#"/>
  <p:tag name="KSO_WM_CHIP_GROUPID" val="5f461bcef3f92eac738049c8"/>
  <p:tag name="KSO_WM_CHIP_XID" val="5f461bcef3f92eac738049c9"/>
  <p:tag name="KSO_WM_UNIT_DEC_AREA_ID" val="f7a27fe3cece49a2b1dabc92067dbca9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rm&quot;,&quot;fill_mode&quot;:&quot;full&quot;,&quot;sacle_strategy&quot;:&quot;smart&quot;}"/>
  <p:tag name="KSO_WM_ASSEMBLE_CHIP_INDEX" val="71653892a1d14c1cafb6bee6ab09c48a"/>
  <p:tag name="KSO_WM_UNIT_TEXT_FILL_FORE_SCHEMECOLOR_INDEX_BRIGHTNESS" val="-0.5"/>
  <p:tag name="KSO_WM_UNIT_TEXT_FILL_FORE_SCHEMECOLOR_INDEX" val="14"/>
  <p:tag name="KSO_WM_UNIT_TEXT_FILL_TYPE" val="1"/>
  <p:tag name="KSO_WM_TEMPLATE_ASSEMBLE_XID" val="639af9840c9383becde695a4"/>
  <p:tag name="KSO_WM_TEMPLATE_ASSEMBLE_GROUPID" val="639af9840c9383becde695a4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215706_1*l_h_i*1_1_1"/>
  <p:tag name="KSO_WM_TEMPLATE_CATEGORY" val="diagram"/>
  <p:tag name="KSO_WM_TEMPLATE_INDEX" val="20215706"/>
  <p:tag name="KSO_WM_UNIT_LAYERLEVEL" val="1_1_1"/>
  <p:tag name="KSO_WM_TAG_VERSION" val="1.0"/>
  <p:tag name="KSO_WM_BEAUTIFY_FLAG" val="#wm#"/>
  <p:tag name="KSO_WM_UNIT_FILL_FORE_SCHEMECOLOR_INDEX_1_BRIGHTNESS" val="0"/>
  <p:tag name="KSO_WM_UNIT_FILL_FORE_SCHEMECOLOR_INDEX_1" val="5"/>
  <p:tag name="KSO_WM_UNIT_FILL_FORE_SCHEMECOLOR_INDEX_1_POS" val="0.02"/>
  <p:tag name="KSO_WM_UNIT_FILL_FORE_SCHEMECOLOR_INDEX_1_TRANS" val="0"/>
  <p:tag name="KSO_WM_UNIT_FILL_FORE_SCHEMECOLOR_INDEX_2_BRIGHTNESS" val="-0.25"/>
  <p:tag name="KSO_WM_UNIT_FILL_FORE_SCHEMECOLOR_INDEX_2" val="5"/>
  <p:tag name="KSO_WM_UNIT_FILL_FORE_SCHEMECOLOR_INDEX_2_POS" val="1"/>
  <p:tag name="KSO_WM_UNIT_FILL_FORE_SCHEMECOLOR_INDEX_2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215706_1*l_h_i*1_2_1"/>
  <p:tag name="KSO_WM_TEMPLATE_CATEGORY" val="diagram"/>
  <p:tag name="KSO_WM_TEMPLATE_INDEX" val="20215706"/>
  <p:tag name="KSO_WM_UNIT_LAYERLEVEL" val="1_1_1"/>
  <p:tag name="KSO_WM_TAG_VERSION" val="1.0"/>
  <p:tag name="KSO_WM_BEAUTIFY_FLAG" val="#wm#"/>
  <p:tag name="KSO_WM_UNIT_FILL_FORE_SCHEMECOLOR_INDEX_1_BRIGHTNESS" val="0"/>
  <p:tag name="KSO_WM_UNIT_FILL_FORE_SCHEMECOLOR_INDEX_1" val="6"/>
  <p:tag name="KSO_WM_UNIT_FILL_FORE_SCHEMECOLOR_INDEX_1_POS" val="0.02"/>
  <p:tag name="KSO_WM_UNIT_FILL_FORE_SCHEMECOLOR_INDEX_1_TRANS" val="0"/>
  <p:tag name="KSO_WM_UNIT_FILL_FORE_SCHEMECOLOR_INDEX_2_BRIGHTNESS" val="-0.25"/>
  <p:tag name="KSO_WM_UNIT_FILL_FORE_SCHEMECOLOR_INDEX_2" val="6"/>
  <p:tag name="KSO_WM_UNIT_FILL_FORE_SCHEMECOLOR_INDEX_2_POS" val="1"/>
  <p:tag name="KSO_WM_UNIT_FILL_FORE_SCHEMECOLOR_INDEX_2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70*7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x"/>
  <p:tag name="KSO_WM_UNIT_INDEX" val="1_2_1"/>
  <p:tag name="KSO_WM_UNIT_ID" val="diagram20215706_1*l_h_x*1_2_1"/>
  <p:tag name="KSO_WM_TEMPLATE_CATEGORY" val="diagram"/>
  <p:tag name="KSO_WM_TEMPLATE_INDEX" val="20215706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14"/>
  <p:tag name="KSO_WM_UNIT_FILL_TYPE" val="1"/>
  <p:tag name="KSO_WM_UNIT_TEXT_FILL_FORE_SCHEMECOLOR_INDEX_BRIGHTNESS" val="0"/>
  <p:tag name="KSO_WM_UNIT_TEXT_FILL_FORE_SCHEMECOLOR_INDEX" val="13"/>
  <p:tag name="KSO_WM_UNIT_TEXT_FILL_TYPE" val="1"/>
  <p:tag name="KSO_WM_UNIT_USESOURCEFORMAT_APPLY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输入你的正文，文字是您思想的提炼，为了最终演示发布的良好效果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215706_1*l_h_f*1_1_1"/>
  <p:tag name="KSO_WM_TEMPLATE_CATEGORY" val="diagram"/>
  <p:tag name="KSO_WM_TEMPLATE_INDEX" val="20215706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输入你的正文，文字是您思想的提炼，为了最终演示发布的良好效果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15706_1*l_h_f*1_2_1"/>
  <p:tag name="KSO_WM_TEMPLATE_CATEGORY" val="diagram"/>
  <p:tag name="KSO_WM_TEMPLATE_INDEX" val="20215706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63*78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x"/>
  <p:tag name="KSO_WM_UNIT_INDEX" val="1_1_1"/>
  <p:tag name="KSO_WM_UNIT_ID" val="diagram20215706_1*l_h_x*1_1_1"/>
  <p:tag name="KSO_WM_TEMPLATE_CATEGORY" val="diagram"/>
  <p:tag name="KSO_WM_TEMPLATE_INDEX" val="20215706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14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  <p:tag name="KSO_WM_UNIT_ICON_FILEID" val="3100519"/>
  <p:tag name="KSO_WM_UNIT_ICON_STYLE" val="1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13037"/>
  <p:tag name="KSO_WM_SLIDE_BACKGROUND_TYPE" val="general"/>
  <p:tag name="KSO_WM_SLIDE_BK_DARK_LIGHT" val="2"/>
  <p:tag name="KSO_WM_SLIDE_ID" val="diagram20213037_1"/>
  <p:tag name="KSO_WM_TEMPLATE_SUBCATEGORY" val="21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816*395"/>
  <p:tag name="KSO_WM_SLIDE_POSITION" val="71*72"/>
  <p:tag name="KSO_WM_TAG_VERSION" val="1.0"/>
  <p:tag name="KSO_WM_SLIDE_LAYOUT" val="a_b_f"/>
  <p:tag name="KSO_WM_SLIDE_LAYOUT_CNT" val="1_1_1"/>
  <p:tag name="KSO_WM_SLIDE_CAN_ADD_NAVIGATION" val="1"/>
  <p:tag name="KSO_WM_SLIDE_RATIO" val="1.777778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direction&quot;:1,&quot;id&quot;:&quot;2021-04-01T15:32:57&quot;,&quot;maxSize&quot;:{&quot;size1&quot;:44.6579885931158},&quot;minSize&quot;:{&quot;size1&quot;:44.6579885931158},&quot;normalSize&quot;:{&quot;size1&quot;:44.6579885931158},&quot;subLayout&quot;:[{&quot;direction&quot;:1,&quot;id&quot;:&quot;2021-04-01T15:32:57&quot;,&quot;margin&quot;:{&quot;bottom&quot;:5.927000999450684,&quot;left&quot;:3.809999942779541,&quot;right&quot;:0,&quot;top&quot;:5.079999923706055},&quot;type&quot;:0},{&quot;id&quot;:&quot;2021-04-01T15:32:57&quot;,&quot;margin&quot;:{&quot;bottom&quot;:2.5399999618530273,&quot;left&quot;:1.2699999809265137,&quot;right&quot;:4.2330002784729,&quot;top&quot;:2.5399999618530273},&quot;type&quot;:0}],&quot;type&quot;:0}"/>
  <p:tag name="KSO_WM_CHIP_INFOS" val="{&quot;type&quot;:0,&quot;layout_type&quot;:&quot;leftright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FILLPROP" val="[[{&quot;text_align&quot;:&quot;lm&quot;,&quot;text_direction&quot;:&quot;horizontal&quot;,&quot;support_big_font&quot;:true,&quot;fill_id&quot;:&quot;9d7e0772fe1b40ea8322166792423364&quot;,&quot;fill_align&quot;:&quot;cm&quot;,&quot;chip_types&quot;:[&quot;text&quot;,&quot;header&quot;]},{&quot;text_align&quot;:&quot;lm&quot;,&quot;text_direction&quot;:&quot;horizontal&quot;,&quot;support_features&quot;:[&quot;carousel&quot;],&quot;support_big_font&quot;:true,&quot;fill_id&quot;:&quot;813a440e5afc4a72b00f4c036d03f93b&quot;,&quot;fill_align&quot;:&quot;cm&quot;,&quot;chip_types&quot;:[&quot;text&quot;,&quot;picture&quot;,&quot;chart&quot;,&quot;table&quot;,&quot;video&quot;]}],[{&quot;text_align&quot;:&quot;cm&quot;,&quot;text_direction&quot;:&quot;horizontal&quot;,&quot;support_big_font&quot;:true,&quot;fill_id&quot;:&quot;9d7e0772fe1b40ea8322166792423364&quot;,&quot;fill_align&quot;:&quot;cm&quot;,&quot;chip_types&quot;:[&quot;text&quot;,&quot;header&quot;]},{&quot;text_align&quot;:&quot;lm&quot;,&quot;text_direction&quot;:&quot;horizontal&quot;,&quot;support_features&quot;:[&quot;carousel&quot;],&quot;support_big_font&quot;:true,&quot;fill_id&quot;:&quot;813a440e5afc4a72b00f4c036d03f93b&quot;,&quot;fill_align&quot;:&quot;cm&quot;,&quot;chip_types&quot;:[&quot;text&quot;,&quot;picture&quot;,&quot;chart&quot;,&quot;table&quot;,&quot;video&quot;]}]]"/>
  <p:tag name="KSO_WM_SLIDE_BACKGROUND" val="[&quot;general&quot;]"/>
  <p:tag name="KSO_WM_CHIP_XID" val="5eedbca6fa6683b8872baa7e"/>
  <p:tag name="KSO_WM_CHIP_DECFILLPROP" val="[]"/>
  <p:tag name="KSO_WM_CHIP_GROUPID" val="5eedbca6fa6683b8872baa7d"/>
  <p:tag name="KSO_WM_SLIDE_SUPPORT_FEATURE_TYPE" val="0"/>
  <p:tag name="KSO_WM_TEMPLATE_ASSEMBLE_XID" val="60656f2f4054ed1e2fb80529"/>
  <p:tag name="KSO_WM_TEMPLATE_ASSEMBLE_GROUPID" val="60656f2f4054ed1e2fb80529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13037_1*i*1"/>
  <p:tag name="KSO_WM_TEMPLATE_CATEGORY" val="diagram"/>
  <p:tag name="KSO_WM_TEMPLATE_INDEX" val="20213037"/>
  <p:tag name="KSO_WM_UNIT_LAYERLEVEL" val="1"/>
  <p:tag name="KSO_WM_TAG_VERSION" val="1.0"/>
  <p:tag name="KSO_WM_BEAUTIFY_FLAG" val="#wm#"/>
  <p:tag name="KSO_WM_UNIT_BLOCK" val="0"/>
  <p:tag name="KSO_WM_UNIT_SM_LIMIT_TYPE" val="2"/>
  <p:tag name="KSO_WM_UNIT_DECORATE_INFO" val="{&quot;ReferentInfo&quot;:{&quot;Id&quot;:&quot;slide&quot;,&quot;X&quot;:{&quot;Pos&quot;:1},&quot;Y&quot;:{&quot;Pos&quot;:1}},&quot;DecorateInfoX&quot;:{&quot;Pos&quot;:1,&quot;IsAbs&quot;:false},&quot;DecorateInfoY&quot;:{&quot;Pos&quot;:1,&quot;IsAbs&quot;:false},&quot;DecorateInfoW&quot;:{&quot;IsAbs&quot;:false},&quot;DecorateInfoH&quot;:{&quot;IsAbs&quot;:false},&quot;whChangeMode&quot;:0}"/>
  <p:tag name="KSO_WM_UNIT_DEC_AREA_ID" val="544e3ac726024a87a4e983faf016091e"/>
  <p:tag name="KSO_WM_CHIP_GROUPID" val="5eedbca6fa6683b8872baa7d"/>
  <p:tag name="KSO_WM_CHIP_XID" val="5eedbca6fa6683b8872baa7e"/>
  <p:tag name="KSO_WM_UNIT_TEXT_FILL_FORE_SCHEMECOLOR_INDEX_BRIGHTNESS" val="0"/>
  <p:tag name="KSO_WM_UNIT_TEXT_FILL_FORE_SCHEMECOLOR_INDEX" val="2"/>
  <p:tag name="KSO_WM_UNIT_TEXT_FILL_TYPE" val="1"/>
  <p:tag name="KSO_WM_UNIT_VALUE" val="675"/>
  <p:tag name="KSO_WM_TEMPLATE_ASSEMBLE_XID" val="60656f2f4054ed1e2fb80529"/>
  <p:tag name="KSO_WM_TEMPLATE_ASSEMBLE_GROUPID" val="60656f2f4054ed1e2fb80529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13037_1*i*2"/>
  <p:tag name="KSO_WM_TEMPLATE_CATEGORY" val="diagram"/>
  <p:tag name="KSO_WM_TEMPLATE_INDEX" val="20213037"/>
  <p:tag name="KSO_WM_UNIT_LAYERLEVEL" val="1"/>
  <p:tag name="KSO_WM_TAG_VERSION" val="1.0"/>
  <p:tag name="KSO_WM_BEAUTIFY_FLAG" val="#wm#"/>
  <p:tag name="KSO_WM_UNIT_SM_LIMIT_TYPE" val="2"/>
  <p:tag name="KSO_WM_UNIT_BLOCK" val="0"/>
  <p:tag name="KSO_WM_UNIT_DEC_AREA_ID" val="a9c2b6eb11da47fb875a3341252664a3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1}"/>
  <p:tag name="KSO_WM_CHIP_GROUPID" val="5eedbca6fa6683b8872baa7d"/>
  <p:tag name="KSO_WM_CHIP_XID" val="5eedbca6fa6683b8872baa7e"/>
  <p:tag name="KSO_WM_UNIT_VALUE" val="20"/>
  <p:tag name="KSO_WM_TEMPLATE_ASSEMBLE_XID" val="60656f2f4054ed1e2fb80529"/>
  <p:tag name="KSO_WM_TEMPLATE_ASSEMBLE_GROUPID" val="60656f2f4054ed1e2fb80529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213037_1*i*3"/>
  <p:tag name="KSO_WM_TEMPLATE_CATEGORY" val="diagram"/>
  <p:tag name="KSO_WM_TEMPLATE_INDEX" val="20213037"/>
  <p:tag name="KSO_WM_UNIT_LAYERLEVEL" val="1"/>
  <p:tag name="KSO_WM_TAG_VERSION" val="1.0"/>
  <p:tag name="KSO_WM_BEAUTIFY_FLAG" val="#wm#"/>
  <p:tag name="KSO_WM_UNIT_SM_LIMIT_TYPE" val="2"/>
  <p:tag name="KSO_WM_UNIT_BLOCK" val="0"/>
  <p:tag name="KSO_WM_UNIT_DEC_AREA_ID" val="30c65084b8f1453cb909e9c6048ae1c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CHIP_GROUPID" val="5eedbca6fa6683b8872baa7d"/>
  <p:tag name="KSO_WM_CHIP_XID" val="5eedbca6fa6683b8872baa7e"/>
  <p:tag name="KSO_WM_UNIT_TEXT_FILL_FORE_SCHEMECOLOR_INDEX_BRIGHTNESS" val="0"/>
  <p:tag name="KSO_WM_UNIT_TEXT_FILL_FORE_SCHEMECOLOR_INDEX" val="14"/>
  <p:tag name="KSO_WM_UNIT_TEXT_FILL_TYPE" val="1"/>
  <p:tag name="KSO_WM_UNIT_VALUE" val="3"/>
  <p:tag name="KSO_WM_TEMPLATE_ASSEMBLE_XID" val="60656f2f4054ed1e2fb80529"/>
  <p:tag name="KSO_WM_TEMPLATE_ASSEMBLE_GROUPID" val="60656f2f4054ed1e2fb80529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20213037_1*i*4"/>
  <p:tag name="KSO_WM_TEMPLATE_CATEGORY" val="diagram"/>
  <p:tag name="KSO_WM_TEMPLATE_INDEX" val="20213037"/>
  <p:tag name="KSO_WM_UNIT_LAYERLEVEL" val="1"/>
  <p:tag name="KSO_WM_TAG_VERSION" val="1.0"/>
  <p:tag name="KSO_WM_BEAUTIFY_FLAG" val="#wm#"/>
  <p:tag name="KSO_WM_UNIT_BLOCK" val="0"/>
  <p:tag name="KSO_WM_UNIT_SM_LIMIT_TYPE" val="2"/>
  <p:tag name="KSO_WM_UNIT_DECORATE_INFO" val="{&quot;DecorateInfoH&quot;:{&quot;IsAbs&quot;:true},&quot;DecorateInfoW&quot;:{&quot;IsAbs&quot;:true},&quot;DecorateInfoX&quot;:{&quot;IsAbs&quot;:true,&quot;Pos&quot;:1},&quot;DecorateInfoY&quot;:{&quot;IsAbs&quot;:true,&quot;Pos&quot;:1},&quot;ReferentInfo&quot;:{&quot;Id&quot;:&quot;6d5d05a0fa704ca78d815b691b126e6e&quot;,&quot;X&quot;:{&quot;Pos&quot;:1},&quot;Y&quot;:{&quot;Pos&quot;:1}},&quot;whChangeMode&quot;:0}"/>
  <p:tag name="KSO_WM_UNIT_DEC_AREA_ID" val="f48faf2e5afa444d87cc408bef1b83c8"/>
  <p:tag name="KSO_WM_CHIP_GROUPID" val="5eedbca6fa6683b8872baa7d"/>
  <p:tag name="KSO_WM_CHIP_XID" val="5eedbca6fa6683b8872baa7e"/>
  <p:tag name="KSO_WM_UNIT_SHADOW_SCHEMECOLOR_INDEX_BRIGHTNESS" val="0.05"/>
  <p:tag name="KSO_WM_UNIT_SHADOW_SCHEMECOLOR_INDEX" val="13"/>
  <p:tag name="KSO_WM_UNIT_TEXT_FILL_FORE_SCHEMECOLOR_INDEX_BRIGHTNESS" val="0"/>
  <p:tag name="KSO_WM_UNIT_TEXT_FILL_FORE_SCHEMECOLOR_INDEX" val="14"/>
  <p:tag name="KSO_WM_UNIT_TEXT_FILL_TYPE" val="1"/>
  <p:tag name="KSO_WM_UNIT_VALUE" val="480"/>
  <p:tag name="KSO_WM_TEMPLATE_ASSEMBLE_XID" val="60656f2f4054ed1e2fb80529"/>
  <p:tag name="KSO_WM_TEMPLATE_ASSEMBLE_GROUPID" val="60656f2f4054ed1e2fb80529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添加大标题"/>
  <p:tag name="KSO_WM_UNIT_NOCLEAR" val="0"/>
  <p:tag name="KSO_WM_UNIT_SHOW_EDIT_AREA_INDICATION" val="1"/>
  <p:tag name="KSO_WM_UNIT_VALUE" val="1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13037_1*a*1"/>
  <p:tag name="KSO_WM_TEMPLATE_CATEGORY" val="diagram"/>
  <p:tag name="KSO_WM_TEMPLATE_INDEX" val="20213037"/>
  <p:tag name="KSO_WM_UNIT_LAYERLEVEL" val="1"/>
  <p:tag name="KSO_WM_TAG_VERSION" val="1.0"/>
  <p:tag name="KSO_WM_BEAUTIFY_FLAG" val="#wm#"/>
  <p:tag name="KSO_WM_CHIP_GROUPID" val="5f461bcef3f92eac738049c8"/>
  <p:tag name="KSO_WM_CHIP_XID" val="5f461bcef3f92eac738049c9"/>
  <p:tag name="KSO_WM_UNIT_DEC_AREA_ID" val="5d40ba3b4f08483aba4ca84096e79911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439a40635d92487f98fe6d1c9b8ee039"/>
  <p:tag name="KSO_WM_UNIT_SUPPORT_BIG_FONT" val="1"/>
  <p:tag name="KSO_WM_UNIT_TEXT_FILL_FORE_SCHEMECOLOR_INDEX_BRIGHTNESS" val="0"/>
  <p:tag name="KSO_WM_UNIT_TEXT_FILL_FORE_SCHEMECOLOR_INDEX" val="13"/>
  <p:tag name="KSO_WM_UNIT_TEXT_FILL_TYPE" val="1"/>
  <p:tag name="KSO_WM_TEMPLATE_ASSEMBLE_XID" val="60656f2f4054ed1e2fb80529"/>
  <p:tag name="KSO_WM_TEMPLATE_ASSEMBLE_GROUPID" val="60656f2f4054ed1e2fb80529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添加副标题"/>
  <p:tag name="KSO_WM_UNIT_NOCLEAR" val="0"/>
  <p:tag name="KSO_WM_UNIT_SHOW_EDIT_AREA_INDICATION" val="1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diagram20213037_1*b*1"/>
  <p:tag name="KSO_WM_TEMPLATE_CATEGORY" val="diagram"/>
  <p:tag name="KSO_WM_TEMPLATE_INDEX" val="20213037"/>
  <p:tag name="KSO_WM_UNIT_LAYERLEVEL" val="1"/>
  <p:tag name="KSO_WM_TAG_VERSION" val="1.0"/>
  <p:tag name="KSO_WM_BEAUTIFY_FLAG" val="#wm#"/>
  <p:tag name="KSO_WM_CHIP_GROUPID" val="5f461bcef3f92eac738049c8"/>
  <p:tag name="KSO_WM_CHIP_XID" val="5f461bcef3f92eac738049c9"/>
  <p:tag name="KSO_WM_UNIT_DEC_AREA_ID" val="d0a91e7182d848b99fa5cd1171940b8f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439a40635d92487f98fe6d1c9b8ee039"/>
  <p:tag name="KSO_WM_UNIT_SUPPORT_BIG_FONT" val="1"/>
  <p:tag name="KSO_WM_UNIT_TEXT_FILL_FORE_SCHEMECOLOR_INDEX_BRIGHTNESS" val="-0.5"/>
  <p:tag name="KSO_WM_UNIT_TEXT_FILL_FORE_SCHEMECOLOR_INDEX" val="14"/>
  <p:tag name="KSO_WM_UNIT_TEXT_FILL_TYPE" val="1"/>
  <p:tag name="KSO_WM_TEMPLATE_ASSEMBLE_XID" val="60656f2f4054ed1e2fb80529"/>
  <p:tag name="KSO_WM_TEMPLATE_ASSEMBLE_GROUPID" val="60656f2f4054ed1e2fb80529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13037_1*f*1"/>
  <p:tag name="KSO_WM_TEMPLATE_CATEGORY" val="diagram"/>
  <p:tag name="KSO_WM_TEMPLATE_INDEX" val="20213037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04"/>
  <p:tag name="KSO_WM_UNIT_SHOW_EDIT_AREA_INDICATION" val="1"/>
  <p:tag name="KSO_WM_CHIP_GROUPID" val="5e6b05596848fb12bee65ac8"/>
  <p:tag name="KSO_WM_CHIP_XID" val="5e6b05596848fb12bee65aca"/>
  <p:tag name="KSO_WM_UNIT_DEC_AREA_ID" val="6d5d05a0fa704ca78d815b691b126e6e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810e983a6a594ff1af65f5eef789044e"/>
  <p:tag name="KSO_WM_UNIT_SUPPORT_BIG_FONT" val="1"/>
  <p:tag name="KSO_WM_UNIT_SUPPORT_UNIT_TYPE" val="[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60656f2f4054ed1e2fb80529"/>
  <p:tag name="KSO_WM_TEMPLATE_ASSEMBLE_GROUPID" val="60656f2f4054ed1e2fb80529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10842"/>
  <p:tag name="KSO_WM_SLIDE_BACKGROUND_TYPE" val="general"/>
  <p:tag name="KSO_WM_SLIDE_BK_DARK_LIGHT" val="2"/>
  <p:tag name="KSO_WM_SLIDE_LAYOUT_INFO" val="{&quot;direction&quot;:1,&quot;id&quot;:&quot;2021-04-01T14:58:31&quot;,&quot;maxSize&quot;:{&quot;size1&quot;:32.5},&quot;minSize&quot;:{&quot;size1&quot;:32.5},&quot;normalSize&quot;:{&quot;size1&quot;:32.5},&quot;subLayout&quot;:[{&quot;id&quot;:&quot;2021-04-01T14:58:31&quot;,&quot;margin&quot;:{&quot;bottom&quot;:6.7729997634887695,&quot;left&quot;:1.6929999589920044,&quot;right&quot;:2.117000102996826,&quot;top&quot;:5.927000999450684},&quot;type&quot;:0},{&quot;id&quot;:&quot;2021-04-01T14:58:31&quot;,&quot;margin&quot;:{&quot;bottom&quot;:4.2330002784729,&quot;left&quot;:0.4230000674724579,&quot;right&quot;:4.657000541687012,&quot;top&quot;:4.2330002784729},&quot;maxSize&quot;:{&quot;size1&quot;:52.765887112087675},&quot;minSize&quot;:{&quot;size1&quot;:36.86588711208767},&quot;normalSize&quot;:{&quot;size1&quot;:36.86588711208767},&quot;subLayout&quot;:[{&quot;id&quot;:&quot;2021-04-01T14:58:31&quot;,&quot;margin&quot;:{&quot;bottom&quot;:0.04692979156970978,&quot;left&quot;:0.4230000674724579,&quot;right&quot;:4.657000541687012,&quot;top&quot;:4.2330002784729},&quot;type&quot;:0},{&quot;id&quot;:&quot;2021-04-01T14:58:31&quot;,&quot;margin&quot;:{&quot;bottom&quot;:4.2330002784729,&quot;left&quot;:0.4230000674724579,&quot;right&quot;:4.657000541687012,&quot;top&quot;:0.14886198937892914},&quot;type&quot;:0}],&quot;type&quot;:0}],&quot;type&quot;:0}"/>
  <p:tag name="KSO_WM_SLIDE_RATIO" val="1.777778"/>
  <p:tag name="KSO_WM_CHIP_INFOS" val="{&quot;layout_type&quot;:&quot;leftright&quot;,&quot;layout_feature&quot;:1,&quot;tags&quot;:{&quot;style&quot;:[&quot;商务&quot;,&quot;简约&quot;,&quot;文艺清新&quot;,&quot;卡通&quot;,&quot;欧美风&quot;,&quot;黑板风&quot;,&quot;渐变风&quot;]},&quot;slide_type&quot;:[&quot;text&quot;],&quot;aspect_ratio&quot;:&quot;16:9&quot;,&quot;diagram&quot;:{&quot;type&quot;:[],&quot;direction&quot;:0,&quot;isSupportDecBetweenItems&quot;:false}}"/>
  <p:tag name="KSO_WM_CHIP_XID" val="5ed21bffdaf2e53b70be3ec4"/>
  <p:tag name="KSO_WM_CHIP_FILLPROP" val="[[{&quot;fill_id&quot;:&quot;9a355c80c5954ee09524de9ebc4c51fa&quot;,&quot;fill_align&quot;:&quot;cm&quot;,&quot;text_align&quot;:&quot;cm&quot;,&quot;text_direction&quot;:&quot;horizontal&quot;,&quot;chip_types&quot;:[&quot;header&quot;]},{&quot;fill_id&quot;:&quot;d54c11053c694c528a73c81ffd135bd4&quot;,&quot;fill_align&quot;:&quot;cm&quot;,&quot;text_align&quot;:&quot;lm&quot;,&quot;text_direction&quot;:&quot;horizontal&quot;,&quot;chip_types&quot;:[&quot;diagram&quot;,&quot;pictext&quot;,&quot;text&quot;,&quot;picture&quot;,&quot;chart&quot;,&quot;table&quot;,&quot;video&quot;],&quot;support_features&quot;:[&quot;collage&quot;,&quot;carousel&quot;]}]]"/>
  <p:tag name="KSO_WM_SLIDE_ID" val="diagram20210842_1"/>
  <p:tag name="KSO_WM_TEMPLATE_SUBCATEGORY" val="21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395.952*108.7"/>
  <p:tag name="KSO_WM_SLIDE_POSITION" val="372.003*239.3"/>
  <p:tag name="KSO_WM_TAG_VERSION" val="1.0"/>
  <p:tag name="KSO_WM_SLIDE_LAYOUT" val="a_h"/>
  <p:tag name="KSO_WM_SLIDE_LAYOUT_CNT" val="1_1"/>
  <p:tag name="KSO_WM_CHIP_GROUPID" val="5ed745afafe44fab1839bd05"/>
  <p:tag name="KSO_WM_SLIDE_SUPPORT_FEATURE_TYPE" val="0"/>
  <p:tag name="KSO_WM_TEMPLATE_ASSEMBLE_XID" val="60656e6e4054ed1e2fb7f897"/>
  <p:tag name="KSO_WM_TEMPLATE_ASSEMBLE_GROUPID" val="60656e6e4054ed1e2fb7f897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10842_1*i*1"/>
  <p:tag name="KSO_WM_TEMPLATE_CATEGORY" val="diagram"/>
  <p:tag name="KSO_WM_TEMPLATE_INDEX" val="20210842"/>
  <p:tag name="KSO_WM_UNIT_LAYERLEVEL" val="1"/>
  <p:tag name="KSO_WM_TAG_VERSION" val="1.0"/>
  <p:tag name="KSO_WM_BEAUTIFY_FLAG" val="#wm#"/>
  <p:tag name="KSO_WM_UNIT_TYPE" val="i"/>
  <p:tag name="KSO_WM_UNIT_INDEX" val="1"/>
  <p:tag name="KSO_WM_UNIT_BLOCK" val="0"/>
  <p:tag name="KSO_WM_UNIT_SM_LIMIT_TYPE" val="0"/>
  <p:tag name="KSO_WM_UNIT_DECORATE_INFO" val="{&quot;DecorateInfoH&quot;:{&quot;IsAbs&quot;:true},&quot;DecorateInfoW&quot;:{&quot;IsAbs&quot;:true},&quot;DecorateInfoX&quot;:{&quot;IsAbs&quot;:true,&quot;Pos&quot;:1},&quot;DecorateInfoY&quot;:{&quot;IsAbs&quot;:true,&quot;Pos&quot;:0},&quot;ReferentInfo&quot;:{&quot;Id&quot;:&quot;828e3f87b0564be29007483b69a0fb82&quot;,&quot;X&quot;:{&quot;Pos&quot;:1},&quot;Y&quot;:{&quot;Pos&quot;:2}},&quot;whChangeMode&quot;:0}"/>
  <p:tag name="KSO_WM_UNIT_DEC_AREA_ID" val="df8a2755776f4d81853b3372183f5694"/>
  <p:tag name="KSO_WM_CHIP_GROUPID" val="5ed745afafe44fab1839bd05"/>
  <p:tag name="KSO_WM_CHIP_XID" val="5ed21bffdaf2e53b70be3ec4"/>
  <p:tag name="KSO_WM_UNIT_FILL_FORE_SCHEMECOLOR_INDEX_BRIGHTNESS" val="0"/>
  <p:tag name="KSO_WM_UNIT_FILL_FORE_SCHEMECOLOR_INDEX" val="5"/>
  <p:tag name="KSO_WM_UNIT_FILL_TYPE" val="1"/>
  <p:tag name="KSO_WM_UNIT_TEXT_FILL_FORE_SCHEMECOLOR_INDEX_BRIGHTNESS" val="0.15"/>
  <p:tag name="KSO_WM_UNIT_TEXT_FILL_FORE_SCHEMECOLOR_INDEX" val="13"/>
  <p:tag name="KSO_WM_UNIT_TEXT_FILL_TYPE" val="1"/>
  <p:tag name="KSO_WM_UNIT_VALUE" val="10"/>
  <p:tag name="KSO_WM_TEMPLATE_ASSEMBLE_XID" val="60656e6e4054ed1e2fb7f897"/>
  <p:tag name="KSO_WM_TEMPLATE_ASSEMBLE_GROUPID" val="60656e6e4054ed1e2fb7f897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10842_1*i*2"/>
  <p:tag name="KSO_WM_TEMPLATE_CATEGORY" val="diagram"/>
  <p:tag name="KSO_WM_TEMPLATE_INDEX" val="20210842"/>
  <p:tag name="KSO_WM_UNIT_LAYERLEVEL" val="1"/>
  <p:tag name="KSO_WM_TAG_VERSION" val="1.0"/>
  <p:tag name="KSO_WM_BEAUTIFY_FLAG" val="#wm#"/>
  <p:tag name="KSO_WM_UNIT_TYPE" val="i"/>
  <p:tag name="KSO_WM_UNIT_INDEX" val="2"/>
  <p:tag name="KSO_WM_UNIT_BLOCK" val="0"/>
  <p:tag name="KSO_WM_UNIT_SM_LIMIT_TYPE" val="2"/>
  <p:tag name="KSO_WM_UNIT_DECORATE_INFO" val="{&quot;ReferentInfo&quot;:{&quot;Id&quot;:&quot;slide&quot;,&quot;X&quot;:{&quot;Pos&quot;:2},&quot;Y&quot;:{&quot;Pos&quot;:0}},&quot;DecorateInfoX&quot;:{&quot;Pos&quot;:2,&quot;IsAbs&quot;:false},&quot;DecorateInfoY&quot;:{&quot;Pos&quot;:0,&quot;IsAbs&quot;:false},&quot;DecorateInfoW&quot;:{&quot;IsAbs&quot;:false},&quot;DecorateInfoH&quot;:{&quot;IsAbs&quot;:false},&quot;whChangeMode&quot;:0}"/>
  <p:tag name="KSO_WM_UNIT_DEC_AREA_ID" val="51fc2a00958e4110a7400cf7c5fb9b10"/>
  <p:tag name="KSO_WM_CHIP_GROUPID" val="5ed745afafe44fab1839bd05"/>
  <p:tag name="KSO_WM_CHIP_XID" val="5ed21bffdaf2e53b70be3ec4"/>
  <p:tag name="KSO_WM_UNIT_LINE_FORE_SCHEMECOLOR_INDEX_BRIGHTNESS" val="-0.15"/>
  <p:tag name="KSO_WM_UNIT_LINE_FORE_SCHEMECOLOR_INDEX" val="14"/>
  <p:tag name="KSO_WM_UNIT_LINE_FILL_TYPE" val="2"/>
  <p:tag name="KSO_WM_UNIT_VALUE" val="738"/>
  <p:tag name="KSO_WM_TEMPLATE_ASSEMBLE_XID" val="60656e6e4054ed1e2fb7f897"/>
  <p:tag name="KSO_WM_TEMPLATE_ASSEMBLE_GROUPID" val="60656e6e4054ed1e2fb7f897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10842_1*a*1"/>
  <p:tag name="KSO_WM_TEMPLATE_CATEGORY" val="diagram"/>
  <p:tag name="KSO_WM_TEMPLATE_INDEX" val="20210842"/>
  <p:tag name="KSO_WM_UNIT_LAYERLEVEL" val="1"/>
  <p:tag name="KSO_WM_TAG_VERSION" val="1.0"/>
  <p:tag name="KSO_WM_BEAUTIFY_FLAG" val="#wm#"/>
  <p:tag name="KSO_WM_UNIT_PRESET_TEXT" val="添加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828e3f87b0564be29007483b69a0fb82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912e4a28a42b4d6d9a7b05e779217115"/>
  <p:tag name="KSO_WM_UNIT_TEXT_FILL_FORE_SCHEMECOLOR_INDEX_BRIGHTNESS" val="0"/>
  <p:tag name="KSO_WM_UNIT_TEXT_FILL_FORE_SCHEMECOLOR_INDEX" val="13"/>
  <p:tag name="KSO_WM_UNIT_TEXT_FILL_TYPE" val="1"/>
  <p:tag name="KSO_WM_TEMPLATE_ASSEMBLE_XID" val="60656e6e4054ed1e2fb7f897"/>
  <p:tag name="KSO_WM_TEMPLATE_ASSEMBLE_GROUPID" val="60656e6e4054ed1e2fb7f897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SUBTYPE" val="a"/>
  <p:tag name="KSO_WM_UNIT_PRESET_TEXT" val="单击此处添加正文，文字是您思想的提炼，为了演示发布的良好效果，请言简意赅的阐述您的观点。您的内容已经简明扼要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1_1"/>
  <p:tag name="KSO_WM_UNIT_ID" val="diagram20210842_1*h_f*1_1"/>
  <p:tag name="KSO_WM_TEMPLATE_CATEGORY" val="diagram"/>
  <p:tag name="KSO_WM_TEMPLATE_INDEX" val="20210842"/>
  <p:tag name="KSO_WM_UNIT_LAYERLEVEL" val="1_1"/>
  <p:tag name="KSO_WM_TAG_VERSION" val="1.0"/>
  <p:tag name="KSO_WM_BEAUTIFY_FLAG" val="#wm#"/>
  <p:tag name="KSO_WM_UNIT_SUBTYPE" val="a"/>
  <p:tag name="KSO_WM_UNIT_DEFAULT_FONT" val="14;20;2"/>
  <p:tag name="KSO_WM_UNIT_BLOCK" val="0"/>
  <p:tag name="KSO_WM_UNIT_VALUE" val="57"/>
  <p:tag name="KSO_WM_UNIT_SHOW_EDIT_AREA_INDICATION" val="1"/>
  <p:tag name="KSO_WM_CHIP_GROUPID" val="5e6b05b36848fb12bee65ad8"/>
  <p:tag name="KSO_WM_CHIP_XID" val="5e6b05b36848fb12bee65ada"/>
  <p:tag name="KSO_WM_UNIT_DEC_AREA_ID" val="05159529b50144578f2a12669d66a59c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b82dde410ac54d43ae85cb66ca3cfbc4"/>
  <p:tag name="KSO_WM_UNIT_TEXT_FILL_FORE_SCHEMECOLOR_INDEX_BRIGHTNESS" val="0.25"/>
  <p:tag name="KSO_WM_UNIT_TEXT_FILL_FORE_SCHEMECOLOR_INDEX" val="13"/>
  <p:tag name="KSO_WM_UNIT_TEXT_FILL_TYPE" val="1"/>
  <p:tag name="KSO_WM_TEMPLATE_ASSEMBLE_XID" val="60656e6e4054ed1e2fb7f897"/>
  <p:tag name="KSO_WM_TEMPLATE_ASSEMBLE_GROUPID" val="60656e6e4054ed1e2fb7f897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添加大标题"/>
  <p:tag name="KSO_WM_UNIT_NOCLEAR" val="0"/>
  <p:tag name="KSO_WM_UNIT_SHOW_EDIT_AREA_INDICATION" val="1"/>
  <p:tag name="KSO_WM_UNIT_VALUE" val="1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13037_1*a*1"/>
  <p:tag name="KSO_WM_TEMPLATE_CATEGORY" val="diagram"/>
  <p:tag name="KSO_WM_TEMPLATE_INDEX" val="20213037"/>
  <p:tag name="KSO_WM_UNIT_LAYERLEVEL" val="1"/>
  <p:tag name="KSO_WM_TAG_VERSION" val="1.0"/>
  <p:tag name="KSO_WM_BEAUTIFY_FLAG" val=""/>
  <p:tag name="KSO_WM_CHIP_GROUPID" val="5f461bcef3f92eac738049c8"/>
  <p:tag name="KSO_WM_CHIP_XID" val="5f461bcef3f92eac738049c9"/>
  <p:tag name="KSO_WM_UNIT_DEC_AREA_ID" val="5d40ba3b4f08483aba4ca84096e79911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439a40635d92487f98fe6d1c9b8ee039"/>
  <p:tag name="KSO_WM_UNIT_SUPPORT_BIG_FONT" val="1"/>
  <p:tag name="KSO_WM_UNIT_TEXT_FILL_FORE_SCHEMECOLOR_INDEX_BRIGHTNESS" val="0"/>
  <p:tag name="KSO_WM_UNIT_TEXT_FILL_FORE_SCHEMECOLOR_INDEX" val="13"/>
  <p:tag name="KSO_WM_UNIT_TEXT_FILL_TYPE" val="1"/>
  <p:tag name="KSO_WM_TEMPLATE_ASSEMBLE_XID" val="60656f2f4054ed1e2fb80529"/>
  <p:tag name="KSO_WM_TEMPLATE_ASSEMBLE_GROUPID" val="60656f2f4054ed1e2fb80529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15802"/>
  <p:tag name="KSO_WM_SLIDE_BACKGROUND_TYPE" val="navigation"/>
  <p:tag name="KSO_WM_SLIDE_BK_DARK_LIGHT" val="2"/>
  <p:tag name="KSO_WM_SLIDE_ID" val="diagram20215802_1"/>
  <p:tag name="KSO_WM_TEMPLATE_SUBCATEGORY" val="21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960*384"/>
  <p:tag name="KSO_WM_SLIDE_POSITION" val="0*0"/>
  <p:tag name="KSO_WM_TAG_VERSION" val="1.0"/>
  <p:tag name="KSO_WM_SLIDE_LAYOUT" val="a_f"/>
  <p:tag name="KSO_WM_SLIDE_LAYOUT_CNT" val="1_1"/>
  <p:tag name="KSO_WM_SLIDE_LAYOUT_INFO" val="{&quot;id&quot;:&quot;2021-04-01T15:11:24&quot;,&quot;maxSize&quot;:{&quot;size1&quot;:13.3},&quot;minSize&quot;:{&quot;size1&quot;:13.3},&quot;normalSize&quot;:{&quot;size1&quot;:13.3},&quot;subLayout&quot;:[{&quot;backgroundInfo&quot;:[{&quot;bottom&quot;:0,&quot;bottomAbs&quot;:false,&quot;left&quot;:0,&quot;leftAbs&quot;:false,&quot;right&quot;:0,&quot;rightAbs&quot;:false,&quot;top&quot;:0,&quot;topAbs&quot;:false,&quot;type&quot;:&quot;navigation&quot;}],&quot;id&quot;:&quot;2021-04-01T15:11:24&quot;,&quot;margin&quot;:{&quot;bottom&quot;:0.4230000674724579,&quot;left&quot;:1.2699999809265137,&quot;right&quot;:1.2699999809265137,&quot;top&quot;:0.4230000674724579},&quot;type&quot;:0},{&quot;id&quot;:&quot;2021-04-01T15:11:24&quot;,&quot;margin&quot;:{&quot;bottom&quot;:1.694000005722046,&quot;left&quot;:1.6929999589920044,&quot;right&quot;:1.6929999589920044,&quot;top&quot;:1.6929999589920044},&quot;type&quot;:0}],&quot;type&quot;:0}"/>
  <p:tag name="KSO_WM_SLIDE_BACKGROUND" val="[&quot;navigation&quot;]"/>
  <p:tag name="KSO_WM_SLIDE_RATIO" val="1.777778"/>
  <p:tag name="KSO_WM_CHIP_INFOS" val="{&quot;type&quot;:0,&quot;layout_type&quot;:&quot;navigation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f5f3b678e478fb0c58a940c"/>
  <p:tag name="KSO_WM_CHIP_FILLPROP" val="[[{&quot;text_align&quot;:&quot;lm&quot;,&quot;text_direction&quot;:&quot;horizontal&quot;,&quot;support_big_font&quot;:false,&quot;picture_toward&quot;:0,&quot;picture_dockside&quot;:[],&quot;fill_id&quot;:&quot;c934b58042b44607bfcc30469ccc57d1&quot;,&quot;fill_align&quot;:&quot;lm&quot;,&quot;chip_types&quot;:[&quot;header&quot;]},{&quot;text_align&quot;:&quot;lm&quot;,&quot;text_direction&quot;:&quot;horizontal&quot;,&quot;support_features&quot;:[&quot;collage&quot;],&quot;support_big_font&quot;:false,&quot;picture_toward&quot;:0,&quot;picture_dockside&quot;:[],&quot;fill_id&quot;:&quot;aae3729e0a0d44488f1a088171be5691&quot;,&quot;fill_align&quot;:&quot;cm&quot;,&quot;chip_types&quot;:[&quot;text&quot;,&quot;picture&quot;]}]]"/>
  <p:tag name="FIXED_XID_TMP" val="5f5ee1ca4d6848d78f644aeb"/>
  <p:tag name="KSO_WM_CHIP_DECFILLPROP" val="[]"/>
  <p:tag name="KSO_WM_SLIDE_CAN_ADD_NAVIGATION" val="1"/>
  <p:tag name="KSO_WM_CHIP_GROUPID" val="5f5ee1ca4d6848d78f644aeb"/>
  <p:tag name="KSO_WM_SLIDE_SUPPORT_FEATURE_TYPE" val="0"/>
  <p:tag name="KSO_WM_TEMPLATE_ASSEMBLE_XID" val="60656ea94054ed1e2fb7fd45"/>
  <p:tag name="KSO_WM_TEMPLATE_ASSEMBLE_GROUPID" val="60656ea94054ed1e2fb7fd45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YPE" val="i"/>
  <p:tag name="KSO_WM_UNIT_SUBTYPE" val="h"/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5"/>
  <p:tag name="KSO_WM_UNIT_FILL_TYPE" val="1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UNIT_TYPE" val="i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UNIT_TYPE" val="i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3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15802_1*a*1"/>
  <p:tag name="KSO_WM_TEMPLATE_CATEGORY" val="diagram"/>
  <p:tag name="KSO_WM_TEMPLATE_INDEX" val="20215802"/>
  <p:tag name="KSO_WM_UNIT_LAYERLEVEL" val="1"/>
  <p:tag name="KSO_WM_TAG_VERSION" val="1.0"/>
  <p:tag name="KSO_WM_BEAUTIFY_FLAG" val="#wm#"/>
  <p:tag name="KSO_WM_UNIT_PRESET_TEXT" val="单击此处添加大标题内容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35545cd6b5ce4dae9dccf4eab288bc65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10992860551d4d4eb792c36bc28c26be"/>
  <p:tag name="KSO_WM_UNIT_TEXT_FILL_FORE_SCHEMECOLOR_INDEX_BRIGHTNESS" val="0"/>
  <p:tag name="KSO_WM_UNIT_TEXT_FILL_FORE_SCHEMECOLOR_INDEX" val="13"/>
  <p:tag name="KSO_WM_UNIT_TEXT_FILL_TYPE" val="1"/>
  <p:tag name="KSO_WM_TEMPLATE_ASSEMBLE_XID" val="60656ea94054ed1e2fb7fd45"/>
  <p:tag name="KSO_WM_TEMPLATE_ASSEMBLE_GROUPID" val="60656ea94054ed1e2fb7fd45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15802_1*f*1"/>
  <p:tag name="KSO_WM_TEMPLATE_CATEGORY" val="diagram"/>
  <p:tag name="KSO_WM_TEMPLATE_INDEX" val="20215802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144"/>
  <p:tag name="KSO_WM_UNIT_SHOW_EDIT_AREA_INDICATION" val="1"/>
  <p:tag name="KSO_WM_CHIP_GROUPID" val="5e6b05596848fb12bee65ac8"/>
  <p:tag name="KSO_WM_CHIP_XID" val="5e6b05596848fb12bee65aca"/>
  <p:tag name="KSO_WM_UNIT_DEC_AREA_ID" val="d879e39fee614b88a76bb899d600b76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0fcd4429fddf4fd9b6b9cae2bcdab05b"/>
  <p:tag name="KSO_WM_UNIT_SUPPORT_UNIT_TYPE" val="[&quot;d&quot;]"/>
  <p:tag name="KSO_WM_UNIT_TEXT_FILL_FORE_SCHEMECOLOR_INDEX_BRIGHTNESS" val="0.25"/>
  <p:tag name="KSO_WM_UNIT_TEXT_FILL_FORE_SCHEMECOLOR_INDEX" val="13"/>
  <p:tag name="KSO_WM_UNIT_TEXT_FILL_TYPE" val="1"/>
  <p:tag name="KSO_WM_TEMPLATE_ASSEMBLE_XID" val="60656ea94054ed1e2fb7fd45"/>
  <p:tag name="KSO_WM_TEMPLATE_ASSEMBLE_GROUPID" val="60656ea94054ed1e2fb7fd45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15802"/>
  <p:tag name="KSO_WM_SLIDE_BACKGROUND_TYPE" val="navigation"/>
  <p:tag name="KSO_WM_SLIDE_BK_DARK_LIGHT" val="2"/>
  <p:tag name="KSO_WM_SLIDE_ID" val="diagram20215802_1"/>
  <p:tag name="KSO_WM_TEMPLATE_SUBCATEGORY" val="21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960*384"/>
  <p:tag name="KSO_WM_SLIDE_POSITION" val="0*0"/>
  <p:tag name="KSO_WM_TAG_VERSION" val="1.0"/>
  <p:tag name="KSO_WM_SLIDE_LAYOUT" val="a_f"/>
  <p:tag name="KSO_WM_SLIDE_LAYOUT_CNT" val="1_1"/>
  <p:tag name="KSO_WM_SLIDE_LAYOUT_INFO" val="{&quot;id&quot;:&quot;2021-04-01T15:11:24&quot;,&quot;maxSize&quot;:{&quot;size1&quot;:13.3},&quot;minSize&quot;:{&quot;size1&quot;:13.3},&quot;normalSize&quot;:{&quot;size1&quot;:13.3},&quot;subLayout&quot;:[{&quot;backgroundInfo&quot;:[{&quot;bottom&quot;:0,&quot;bottomAbs&quot;:false,&quot;left&quot;:0,&quot;leftAbs&quot;:false,&quot;right&quot;:0,&quot;rightAbs&quot;:false,&quot;top&quot;:0,&quot;topAbs&quot;:false,&quot;type&quot;:&quot;navigation&quot;}],&quot;id&quot;:&quot;2021-04-01T15:11:24&quot;,&quot;margin&quot;:{&quot;bottom&quot;:0.4230000674724579,&quot;left&quot;:1.2699999809265137,&quot;right&quot;:1.2699999809265137,&quot;top&quot;:0.4230000674724579},&quot;type&quot;:0},{&quot;id&quot;:&quot;2021-04-01T15:11:24&quot;,&quot;margin&quot;:{&quot;bottom&quot;:1.694000005722046,&quot;left&quot;:1.6929999589920044,&quot;right&quot;:1.6929999589920044,&quot;top&quot;:1.6929999589920044},&quot;type&quot;:0}],&quot;type&quot;:0}"/>
  <p:tag name="KSO_WM_SLIDE_BACKGROUND" val="[&quot;navigation&quot;]"/>
  <p:tag name="KSO_WM_SLIDE_RATIO" val="1.777778"/>
  <p:tag name="KSO_WM_CHIP_INFOS" val="{&quot;type&quot;:0,&quot;layout_type&quot;:&quot;navigation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f5f3b678e478fb0c58a940c"/>
  <p:tag name="KSO_WM_CHIP_FILLPROP" val="[[{&quot;text_align&quot;:&quot;lm&quot;,&quot;text_direction&quot;:&quot;horizontal&quot;,&quot;support_big_font&quot;:false,&quot;picture_toward&quot;:0,&quot;picture_dockside&quot;:[],&quot;fill_id&quot;:&quot;c934b58042b44607bfcc30469ccc57d1&quot;,&quot;fill_align&quot;:&quot;lm&quot;,&quot;chip_types&quot;:[&quot;header&quot;]},{&quot;text_align&quot;:&quot;lm&quot;,&quot;text_direction&quot;:&quot;horizontal&quot;,&quot;support_features&quot;:[&quot;collage&quot;],&quot;support_big_font&quot;:false,&quot;picture_toward&quot;:0,&quot;picture_dockside&quot;:[],&quot;fill_id&quot;:&quot;aae3729e0a0d44488f1a088171be5691&quot;,&quot;fill_align&quot;:&quot;cm&quot;,&quot;chip_types&quot;:[&quot;text&quot;,&quot;picture&quot;]}]]"/>
  <p:tag name="FIXED_XID_TMP" val="5f5ee1ca4d6848d78f644aeb"/>
  <p:tag name="KSO_WM_CHIP_DECFILLPROP" val="[]"/>
  <p:tag name="KSO_WM_SLIDE_CAN_ADD_NAVIGATION" val="1"/>
  <p:tag name="KSO_WM_CHIP_GROUPID" val="5f5ee1ca4d6848d78f644aeb"/>
  <p:tag name="KSO_WM_SLIDE_SUPPORT_FEATURE_TYPE" val="0"/>
  <p:tag name="KSO_WM_TEMPLATE_ASSEMBLE_XID" val="60656ea94054ed1e2fb7fd45"/>
  <p:tag name="KSO_WM_TEMPLATE_ASSEMBLE_GROUPID" val="60656ea94054ed1e2fb7fd45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YPE" val="i"/>
  <p:tag name="KSO_WM_UNIT_SUBTYPE" val="h"/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5"/>
  <p:tag name="KSO_WM_UNIT_FILL_TYPE" val="1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UNIT_TYPE" val="i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UNIT_TYPE" val="i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3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15802_1*a*1"/>
  <p:tag name="KSO_WM_TEMPLATE_CATEGORY" val="diagram"/>
  <p:tag name="KSO_WM_TEMPLATE_INDEX" val="20215802"/>
  <p:tag name="KSO_WM_UNIT_LAYERLEVEL" val="1"/>
  <p:tag name="KSO_WM_TAG_VERSION" val="1.0"/>
  <p:tag name="KSO_WM_BEAUTIFY_FLAG" val="#wm#"/>
  <p:tag name="KSO_WM_UNIT_PRESET_TEXT" val="单击此处添加大标题内容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35545cd6b5ce4dae9dccf4eab288bc65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10992860551d4d4eb792c36bc28c26be"/>
  <p:tag name="KSO_WM_UNIT_TEXT_FILL_FORE_SCHEMECOLOR_INDEX_BRIGHTNESS" val="0"/>
  <p:tag name="KSO_WM_UNIT_TEXT_FILL_FORE_SCHEMECOLOR_INDEX" val="13"/>
  <p:tag name="KSO_WM_UNIT_TEXT_FILL_TYPE" val="1"/>
  <p:tag name="KSO_WM_TEMPLATE_ASSEMBLE_XID" val="60656ea94054ed1e2fb7fd45"/>
  <p:tag name="KSO_WM_TEMPLATE_ASSEMBLE_GROUPID" val="60656ea94054ed1e2fb7fd45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15802_1*f*1"/>
  <p:tag name="KSO_WM_TEMPLATE_CATEGORY" val="diagram"/>
  <p:tag name="KSO_WM_TEMPLATE_INDEX" val="20215802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144"/>
  <p:tag name="KSO_WM_UNIT_SHOW_EDIT_AREA_INDICATION" val="1"/>
  <p:tag name="KSO_WM_CHIP_GROUPID" val="5e6b05596848fb12bee65ac8"/>
  <p:tag name="KSO_WM_CHIP_XID" val="5e6b05596848fb12bee65aca"/>
  <p:tag name="KSO_WM_UNIT_DEC_AREA_ID" val="d879e39fee614b88a76bb899d600b76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0fcd4429fddf4fd9b6b9cae2bcdab05b"/>
  <p:tag name="KSO_WM_UNIT_SUPPORT_UNIT_TYPE" val="[&quot;d&quot;]"/>
  <p:tag name="KSO_WM_UNIT_TEXT_FILL_FORE_SCHEMECOLOR_INDEX_BRIGHTNESS" val="0.25"/>
  <p:tag name="KSO_WM_UNIT_TEXT_FILL_FORE_SCHEMECOLOR_INDEX" val="13"/>
  <p:tag name="KSO_WM_UNIT_TEXT_FILL_TYPE" val="1"/>
  <p:tag name="KSO_WM_TEMPLATE_ASSEMBLE_XID" val="60656ea94054ed1e2fb7fd45"/>
  <p:tag name="KSO_WM_TEMPLATE_ASSEMBLE_GROUPID" val="60656ea94054ed1e2fb7fd45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18864_20"/>
  <p:tag name="KSO_WM_TEMPLATE_SUBCATEGORY" val="0"/>
  <p:tag name="KSO_WM_TEMPLATE_MASTER_TYPE" val="1"/>
  <p:tag name="KSO_WM_TEMPLATE_COLOR_TYPE" val="0"/>
  <p:tag name="KSO_WM_SLIDE_ITEM_CNT" val="0"/>
  <p:tag name="KSO_WM_SLIDE_INDEX" val="20"/>
  <p:tag name="KSO_WM_TAG_VERSION" val="1.0"/>
  <p:tag name="KSO_WM_BEAUTIFY_FLAG" val="#wm#"/>
  <p:tag name="KSO_WM_TEMPLATE_CATEGORY" val="custom"/>
  <p:tag name="KSO_WM_TEMPLATE_INDEX" val="20218864"/>
  <p:tag name="KSO_WM_SLIDE_TYPE" val="endPage"/>
  <p:tag name="KSO_WM_SLIDE_SUBTYPE" val="pureTxt"/>
  <p:tag name="KSO_WM_SLIDE_LAYOUT" val="a_f"/>
  <p:tag name="KSO_WM_SLIDE_LAYOUT_CNT" val="1_1"/>
  <p:tag name="KSO_WM_SPECIAL_SOURCE" val="bdnull"/>
  <p:tag name="KSO_WM_SLIDE_CONTENT_AREA" val="{&quot;left&quot;:&quot;173.7&quot;,&quot;top&quot;:&quot;78.5&quot;,&quot;width&quot;:&quot;702.55&quot;,&quot;height&quot;:&quot;350.15&quot;}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18864_20*i*1"/>
  <p:tag name="KSO_WM_TEMPLATE_CATEGORY" val="custom"/>
  <p:tag name="KSO_WM_TEMPLATE_INDEX" val="20218864"/>
  <p:tag name="KSO_WM_UNIT_LAYERLEVEL" val="1"/>
  <p:tag name="KSO_WM_TAG_VERSION" val="1.0"/>
  <p:tag name="KSO_WM_BEAUTIFY_FLAG" val="#wm#"/>
  <p:tag name="KSO_WM_UNIT_TYPE" val="i"/>
  <p:tag name="KSO_WM_UNIT_INDEX" val="1"/>
  <p:tag name="KSO_WM_UNIT_LINE_FORE_SCHEMECOLOR_INDEX_1_BRIGHTNESS" val="0"/>
  <p:tag name="KSO_WM_UNIT_LINE_FORE_SCHEMECOLOR_INDEX_1" val="5"/>
  <p:tag name="KSO_WM_UNIT_LINE_FORE_SCHEMECOLOR_INDEX_1_POS" val="0.21"/>
  <p:tag name="KSO_WM_UNIT_LINE_FORE_SCHEMECOLOR_INDEX_1_TRANS" val="0"/>
  <p:tag name="KSO_WM_UNIT_LINE_FORE_SCHEMECOLOR_INDEX_2_BRIGHTNESS" val="0"/>
  <p:tag name="KSO_WM_UNIT_LINE_FORE_SCHEMECOLOR_INDEX_2" val="14"/>
  <p:tag name="KSO_WM_UNIT_LINE_FORE_SCHEMECOLOR_INDEX_2_POS" val="1"/>
  <p:tag name="KSO_WM_UNIT_LINE_FORE_SCHEMECOLOR_INDEX_2_TRANS" val="0"/>
  <p:tag name="KSO_WM_UNIT_LINE_FORE_SCHEMECOLOR_INDEX_3_BRIGHTNESS" val="0.7"/>
  <p:tag name="KSO_WM_UNIT_LINE_FORE_SCHEMECOLOR_INDEX_3" val="5"/>
  <p:tag name="KSO_WM_UNIT_LINE_FORE_SCHEMECOLOR_INDEX_3_POS" val="1"/>
  <p:tag name="KSO_WM_UNIT_LINE_FORE_SCHEMECOLOR_INDEX_3_TRANS" val="0"/>
  <p:tag name="KSO_WM_UNIT_LINE_GRADIENT_TYPE" val="0"/>
  <p:tag name="KSO_WM_UNIT_LINE_GRADIENT_ANGLE" val="180"/>
  <p:tag name="KSO_WM_UNIT_LINE_GRADIENT_DIRECTION" val="4"/>
  <p:tag name="KSO_WM_UNIT_LINE_FILL_TYPE" val="5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18864_20*i*2"/>
  <p:tag name="KSO_WM_TEMPLATE_CATEGORY" val="custom"/>
  <p:tag name="KSO_WM_TEMPLATE_INDEX" val="20218864"/>
  <p:tag name="KSO_WM_UNIT_LAYERLEVEL" val="1"/>
  <p:tag name="KSO_WM_TAG_VERSION" val="1.0"/>
  <p:tag name="KSO_WM_BEAUTIFY_FLAG" val="#wm#"/>
  <p:tag name="KSO_WM_UNIT_TYPE" val="i"/>
  <p:tag name="KSO_WM_UNIT_INDEX" val="2"/>
  <p:tag name="KSO_WM_UNIT_LINE_FORE_SCHEMECOLOR_INDEX_1_BRIGHTNESS" val="0"/>
  <p:tag name="KSO_WM_UNIT_LINE_FORE_SCHEMECOLOR_INDEX_1" val="5"/>
  <p:tag name="KSO_WM_UNIT_LINE_FORE_SCHEMECOLOR_INDEX_1_POS" val="0.21"/>
  <p:tag name="KSO_WM_UNIT_LINE_FORE_SCHEMECOLOR_INDEX_1_TRANS" val="0"/>
  <p:tag name="KSO_WM_UNIT_LINE_FORE_SCHEMECOLOR_INDEX_2_BRIGHTNESS" val="0"/>
  <p:tag name="KSO_WM_UNIT_LINE_FORE_SCHEMECOLOR_INDEX_2" val="14"/>
  <p:tag name="KSO_WM_UNIT_LINE_FORE_SCHEMECOLOR_INDEX_2_POS" val="1"/>
  <p:tag name="KSO_WM_UNIT_LINE_FORE_SCHEMECOLOR_INDEX_2_TRANS" val="0"/>
  <p:tag name="KSO_WM_UNIT_LINE_FORE_SCHEMECOLOR_INDEX_3_BRIGHTNESS" val="0"/>
  <p:tag name="KSO_WM_UNIT_LINE_FORE_SCHEMECOLOR_INDEX_3" val="14"/>
  <p:tag name="KSO_WM_UNIT_LINE_FORE_SCHEMECOLOR_INDEX_3_POS" val="1"/>
  <p:tag name="KSO_WM_UNIT_LINE_FORE_SCHEMECOLOR_INDEX_3_TRANS" val="0"/>
  <p:tag name="KSO_WM_UNIT_LINE_GRADIENT_TYPE" val="0"/>
  <p:tag name="KSO_WM_UNIT_LINE_GRADIENT_ANGLE" val="180"/>
  <p:tag name="KSO_WM_UNIT_LINE_GRADIENT_DIRECTION" val="4"/>
  <p:tag name="KSO_WM_UNIT_LINE_FILL_TYPE" val="5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18864_20*a*1"/>
  <p:tag name="KSO_WM_TEMPLATE_CATEGORY" val="custom"/>
  <p:tag name="KSO_WM_TEMPLATE_INDEX" val="20218864"/>
  <p:tag name="KSO_WM_UNIT_LAYERLEVEL" val="1"/>
  <p:tag name="KSO_WM_TAG_VERSION" val="1.0"/>
  <p:tag name="KSO_WM_BEAUTIFY_FLAG" val="#wm#"/>
  <p:tag name="KSO_WM_UNIT_PRESET_TEXT" val="感谢您的观看"/>
  <p:tag name="KSO_WM_UNIT_ISCONTENTSTITLE" val="0"/>
  <p:tag name="KSO_WM_UNIT_ISNUMDGMTITLE" val="0"/>
  <p:tag name="KSO_WM_UNIT_NOCLEAR" val="1"/>
  <p:tag name="KSO_WM_UNIT_TYPE" val="a"/>
  <p:tag name="KSO_WM_UNIT_INDEX" val="1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18864_20*f*1"/>
  <p:tag name="KSO_WM_TEMPLATE_CATEGORY" val="custom"/>
  <p:tag name="KSO_WM_TEMPLATE_INDEX" val="20218864"/>
  <p:tag name="KSO_WM_UNIT_LAYERLEVEL" val="1"/>
  <p:tag name="KSO_WM_TAG_VERSION" val="1.0"/>
  <p:tag name="KSO_WM_BEAUTIFY_FLAG" val="#wm#"/>
  <p:tag name="KSO_WM_UNIT_PRESET_TEXT" val="RHANKS FOR WATCHING"/>
  <p:tag name="KSO_WM_UNIT_SUBTYPE" val="a"/>
  <p:tag name="KSO_WM_UNIT_NOCLEAR" val="0"/>
  <p:tag name="KSO_WM_UNIT_VALUE" val="21"/>
  <p:tag name="KSO_WM_UNIT_TYPE" val="f"/>
  <p:tag name="KSO_WM_UNIT_INDEX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4333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4333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20204333"/>
  <p:tag name="KSO_WM_TEMPLATE_SUBCATEGORY" val="0"/>
  <p:tag name="KSO_WM_TEMPLATE_MASTER_TYPE" val="1"/>
  <p:tag name="KSO_WM_TEMPLATE_COLOR_TYPE" val="1"/>
  <p:tag name="KSO_WM_TEMPLATE_MASTER_THUMB_INDEX" val="12"/>
  <p:tag name="KSO_WM_TEMPLATE_THUMBS_INDEX" val="1、4、7、9、12、15、18、19、20、21、22、25、30、34、3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主题​​">
  <a:themeElements>
    <a:clrScheme name="">
      <a:dk1>
        <a:srgbClr val="000000"/>
      </a:dk1>
      <a:lt1>
        <a:srgbClr val="FFFFFF"/>
      </a:lt1>
      <a:dk2>
        <a:srgbClr val="ECEDEF"/>
      </a:dk2>
      <a:lt2>
        <a:srgbClr val="FCFCFD"/>
      </a:lt2>
      <a:accent1>
        <a:srgbClr val="6B82A0"/>
      </a:accent1>
      <a:accent2>
        <a:srgbClr val="598690"/>
      </a:accent2>
      <a:accent3>
        <a:srgbClr val="5E8675"/>
      </a:accent3>
      <a:accent4>
        <a:srgbClr val="767F60"/>
      </a:accent4>
      <a:accent5>
        <a:srgbClr val="91755C"/>
      </a:accent5>
      <a:accent6>
        <a:srgbClr val="A06E6A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自定义 102">
      <a:dk1>
        <a:srgbClr val="000000"/>
      </a:dk1>
      <a:lt1>
        <a:srgbClr val="FFFFFF"/>
      </a:lt1>
      <a:dk2>
        <a:srgbClr val="011163"/>
      </a:dk2>
      <a:lt2>
        <a:srgbClr val="F3F5FF"/>
      </a:lt2>
      <a:accent1>
        <a:srgbClr val="4864FC"/>
      </a:accent1>
      <a:accent2>
        <a:srgbClr val="6C5EDE"/>
      </a:accent2>
      <a:accent3>
        <a:srgbClr val="9059BF"/>
      </a:accent3>
      <a:accent4>
        <a:srgbClr val="B453A1"/>
      </a:accent4>
      <a:accent5>
        <a:srgbClr val="D84E82"/>
      </a:accent5>
      <a:accent6>
        <a:srgbClr val="FC4864"/>
      </a:accent6>
      <a:hlink>
        <a:srgbClr val="0563C1"/>
      </a:hlink>
      <a:folHlink>
        <a:srgbClr val="954D72"/>
      </a:folHlink>
    </a:clrScheme>
    <a:fontScheme name="自定义 18">
      <a:majorFont>
        <a:latin typeface="MiSans Heavy"/>
        <a:ea typeface="MiSans Heavy"/>
        <a:cs typeface=""/>
      </a:majorFont>
      <a:minorFont>
        <a:latin typeface="MiSans Normal"/>
        <a:ea typeface="MiSans Norm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主题​​">
  <a:themeElements>
    <a:clrScheme name="">
      <a:dk1>
        <a:sysClr val="windowText" lastClr="000000"/>
      </a:dk1>
      <a:lt1>
        <a:sysClr val="window" lastClr="FFFFFF"/>
      </a:lt1>
      <a:dk2>
        <a:srgbClr val="FAFAFA"/>
      </a:dk2>
      <a:lt2>
        <a:srgbClr val="FFFFFF"/>
      </a:lt2>
      <a:accent1>
        <a:srgbClr val="428AE2"/>
      </a:accent1>
      <a:accent2>
        <a:srgbClr val="5095D0"/>
      </a:accent2>
      <a:accent3>
        <a:srgbClr val="5DA0BE"/>
      </a:accent3>
      <a:accent4>
        <a:srgbClr val="6BABAD"/>
      </a:accent4>
      <a:accent5>
        <a:srgbClr val="78B69B"/>
      </a:accent5>
      <a:accent6>
        <a:srgbClr val="86C189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273</Words>
  <Application>Microsoft Office PowerPoint</Application>
  <PresentationFormat>宽屏</PresentationFormat>
  <Paragraphs>66</Paragraphs>
  <Slides>9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MiSans Heavy</vt:lpstr>
      <vt:lpstr>MiSans Normal</vt:lpstr>
      <vt:lpstr>汉仪旗黑-85S</vt:lpstr>
      <vt:lpstr>微软雅黑</vt:lpstr>
      <vt:lpstr>Arial</vt:lpstr>
      <vt:lpstr>Calibri</vt:lpstr>
      <vt:lpstr>Wingdings</vt:lpstr>
      <vt:lpstr>WPS</vt:lpstr>
      <vt:lpstr>2_Office 主题​​</vt:lpstr>
      <vt:lpstr>Office 主题</vt:lpstr>
      <vt:lpstr>1_Office 主题​​</vt:lpstr>
      <vt:lpstr>基于二维图纸信息的 安全性鉴定模型</vt:lpstr>
      <vt:lpstr>目录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感谢您的观看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June</dc:creator>
  <cp:lastModifiedBy>义龙 杜</cp:lastModifiedBy>
  <cp:revision>167</cp:revision>
  <dcterms:created xsi:type="dcterms:W3CDTF">2019-06-19T02:08:00Z</dcterms:created>
  <dcterms:modified xsi:type="dcterms:W3CDTF">2024-01-09T08:05:20Z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2052-12.1.0.16120</vt:lpwstr>
  </property>
  <property fmtid="{D5CDD505-2E9C-101B-9397-08002B2CF9AE}" pid="3" name="ICV">
    <vt:lpwstr>E774732CC88F424DB3BAD2FE7B6EEFF2_11</vt:lpwstr>
  </property>
</Properties>
</file>