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8" r:id="rId4"/>
    <p:sldMasterId id="2147483696" r:id="rId5"/>
  </p:sldMasterIdLst>
  <p:notesMasterIdLst>
    <p:notesMasterId r:id="rId34"/>
  </p:notesMasterIdLst>
  <p:sldIdLst>
    <p:sldId id="1192" r:id="rId6"/>
    <p:sldId id="902" r:id="rId7"/>
    <p:sldId id="1193" r:id="rId8"/>
    <p:sldId id="1137" r:id="rId9"/>
    <p:sldId id="1257" r:id="rId10"/>
    <p:sldId id="1252" r:id="rId11"/>
    <p:sldId id="1190" r:id="rId12"/>
    <p:sldId id="1258" r:id="rId13"/>
    <p:sldId id="1259" r:id="rId14"/>
    <p:sldId id="1260" r:id="rId15"/>
    <p:sldId id="1246" r:id="rId16"/>
    <p:sldId id="1250" r:id="rId17"/>
    <p:sldId id="1261" r:id="rId18"/>
    <p:sldId id="1262" r:id="rId19"/>
    <p:sldId id="1263" r:id="rId20"/>
    <p:sldId id="1264" r:id="rId21"/>
    <p:sldId id="1265" r:id="rId22"/>
    <p:sldId id="1266" r:id="rId23"/>
    <p:sldId id="1267" r:id="rId24"/>
    <p:sldId id="1268" r:id="rId25"/>
    <p:sldId id="1187" r:id="rId26"/>
    <p:sldId id="1194" r:id="rId27"/>
    <p:sldId id="1251" r:id="rId28"/>
    <p:sldId id="1253" r:id="rId29"/>
    <p:sldId id="1270" r:id="rId30"/>
    <p:sldId id="1255" r:id="rId31"/>
    <p:sldId id="1256" r:id="rId32"/>
    <p:sldId id="982" r:id="rId33"/>
  </p:sldIdLst>
  <p:sldSz cx="12192000" cy="6858000"/>
  <p:notesSz cx="6858000" cy="9144000"/>
  <p:custDataLst>
    <p:tags r:id="rId3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win10" initials="w" lastIdx="1" clrIdx="2"/>
  <p:cmAuthor id="3" name="liucy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35B"/>
    <a:srgbClr val="FFC000"/>
    <a:srgbClr val="1AA3AA"/>
    <a:srgbClr val="4DBFBF"/>
    <a:srgbClr val="92D050"/>
    <a:srgbClr val="FF4343"/>
    <a:srgbClr val="13307A"/>
    <a:srgbClr val="1B354F"/>
    <a:srgbClr val="82B94A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2" d="100"/>
          <a:sy n="92" d="100"/>
        </p:scale>
        <p:origin x="-1278" y="-444"/>
      </p:cViewPr>
      <p:guideLst>
        <p:guide orient="horz" pos="20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9" Type="http://schemas.openxmlformats.org/officeDocument/2006/relationships/tags" Target="tags/tag379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6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A108D85-AF87-4911-9A40-480AA1A21E9E}" type="slidenum">
              <a:rPr kumimoji="0" lang="en-US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822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822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image" Target="../media/image2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6.jpeg"/><Relationship Id="rId2" Type="http://schemas.openxmlformats.org/officeDocument/2006/relationships/tags" Target="../tags/tag66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2.pn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3.jpeg"/><Relationship Id="rId2" Type="http://schemas.openxmlformats.org/officeDocument/2006/relationships/tags" Target="../tags/tag8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image" Target="../media/image2.png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1.png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image" Target="../media/image2.png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3.jpeg"/><Relationship Id="rId2" Type="http://schemas.openxmlformats.org/officeDocument/2006/relationships/tags" Target="../tags/tag131.xml"/><Relationship Id="rId11" Type="http://schemas.openxmlformats.org/officeDocument/2006/relationships/tags" Target="../tags/tag138.xml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image" Target="../media/image4.png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5.png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image" Target="../media/image6.jpeg"/><Relationship Id="rId2" Type="http://schemas.openxmlformats.org/officeDocument/2006/relationships/tags" Target="../tags/tag189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4.png"/><Relationship Id="rId2" Type="http://schemas.openxmlformats.org/officeDocument/2006/relationships/tags" Target="../tags/tag2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0" y="0"/>
            <a:ext cx="698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3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6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6392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12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8" y="952503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5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2" y="952512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007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4"/>
            </p:custDataLst>
          </p:nvPr>
        </p:nvSpPr>
        <p:spPr>
          <a:xfrm flipH="1">
            <a:off x="427990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6211896" y="3773488"/>
            <a:ext cx="12811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1" y="2336645"/>
            <a:ext cx="5906611" cy="1315747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096001" y="3860645"/>
            <a:ext cx="5906611" cy="92845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组合 5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700" name="组合 8"/>
          <p:cNvGrpSpPr/>
          <p:nvPr/>
        </p:nvGrpSpPr>
        <p:grpSpPr>
          <a:xfrm>
            <a:off x="0" y="0"/>
            <a:ext cx="12192000" cy="6769100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702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4"/>
                </p:custDataLst>
              </p:nvPr>
            </p:nvSpPr>
            <p:spPr>
              <a:xfrm rot="16200000" flipH="1">
                <a:off x="9085258" y="4281591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0724" name="组合 9"/>
          <p:cNvGrpSpPr/>
          <p:nvPr/>
        </p:nvGrpSpPr>
        <p:grpSpPr>
          <a:xfrm flipH="1">
            <a:off x="1588" y="0"/>
            <a:ext cx="874712" cy="1271588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>
              <a:off x="1584358" y="6125371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51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2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1748" name="组合 10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2772" name="组合 9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11"/>
          <p:cNvGrpSpPr/>
          <p:nvPr/>
        </p:nvGrpSpPr>
        <p:grpSpPr>
          <a:xfrm>
            <a:off x="11449057" y="5689600"/>
            <a:ext cx="742951" cy="1079500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2"/>
              </p:custDataLst>
            </p:nvPr>
          </p:nvSpPr>
          <p:spPr>
            <a:xfrm rot="16200000" flipH="1">
              <a:off x="9085536" y="4281206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>
              <a:off x="9617984" y="5104829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34820" name="组合 7"/>
          <p:cNvGrpSpPr/>
          <p:nvPr/>
        </p:nvGrpSpPr>
        <p:grpSpPr>
          <a:xfrm>
            <a:off x="-3175" y="2579691"/>
            <a:ext cx="12190413" cy="1698625"/>
            <a:chOff x="-3175" y="2579899"/>
            <a:chExt cx="12190923" cy="1698202"/>
          </a:xfrm>
        </p:grpSpPr>
        <p:grpSp>
          <p:nvGrpSpPr>
            <p:cNvPr id="34821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3"/>
                </p:custDataLst>
              </p:nvPr>
            </p:nvSpPr>
            <p:spPr>
              <a:xfrm rot="16200000" flipH="1">
                <a:off x="9085482" y="4280205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4824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2" y="4280203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1" y="5104715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b="-37"/>
          <a:stretch>
            <a:fillRect/>
          </a:stretch>
        </p:blipFill>
        <p:spPr>
          <a:xfrm>
            <a:off x="4989521" y="-3175"/>
            <a:ext cx="72024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5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6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7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7416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000" y="0"/>
            <a:ext cx="698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>
            <p:custDataLst>
              <p:tags r:id="rId3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>
            <p:custDataLst>
              <p:tags r:id="rId4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5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>
            <p:custDataLst>
              <p:tags r:id="rId6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5848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图片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b="-37"/>
          <a:stretch>
            <a:fillRect/>
          </a:stretch>
        </p:blipFill>
        <p:spPr>
          <a:xfrm>
            <a:off x="4989521" y="-3175"/>
            <a:ext cx="7202487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8"/>
          <p:cNvSpPr/>
          <p:nvPr userDrawn="1">
            <p:custDataLst>
              <p:tags r:id="rId4"/>
            </p:custDataLst>
          </p:nvPr>
        </p:nvSpPr>
        <p:spPr>
          <a:xfrm>
            <a:off x="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5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 userDrawn="1">
            <p:custDataLst>
              <p:tags r:id="rId6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rgbClr val="F4C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直角三角形 11"/>
          <p:cNvSpPr/>
          <p:nvPr userDrawn="1">
            <p:custDataLst>
              <p:tags r:id="rId7"/>
            </p:custDataLst>
          </p:nvPr>
        </p:nvSpPr>
        <p:spPr>
          <a:xfrm rot="16200000">
            <a:off x="10333046" y="4999038"/>
            <a:ext cx="1736725" cy="1981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6872" name="图片 5" descr="C:/Users/win10/AppData/Local/Temp/kaimatting_20190926162729/output_20190926162804..pngoutput_20190926162804.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44076" y="12"/>
            <a:ext cx="2447925" cy="2162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876" y="2539847"/>
            <a:ext cx="6629401" cy="1136319"/>
          </a:xfrm>
        </p:spPr>
        <p:txBody>
          <a:bodyPr lIns="90000" tIns="46800" rIns="90000" bIns="46800" anchor="b">
            <a:normAutofit/>
          </a:bodyPr>
          <a:lstStyle>
            <a:lvl1pPr algn="l">
              <a:defRPr sz="540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4876" y="3754863"/>
            <a:ext cx="6629401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4" name="日期占位符 15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16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17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EB443D-81D1-48D3-991A-CBDD32BCEDA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20636" y="6413500"/>
            <a:ext cx="12212639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4" y="952512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2800" y="0"/>
            <a:ext cx="883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rot="16200000">
            <a:off x="3203583" y="3424244"/>
            <a:ext cx="2251075" cy="1939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rot="5400000" flipH="1">
            <a:off x="7857332" y="1032674"/>
            <a:ext cx="1493838" cy="12890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rot="5400000" flipH="1">
            <a:off x="272256" y="916792"/>
            <a:ext cx="744538" cy="6413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900121" y="3106738"/>
            <a:ext cx="1146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8"/>
            </p:custDataLst>
          </p:nvPr>
        </p:nvSpPr>
        <p:spPr>
          <a:xfrm rot="5400000" flipH="1">
            <a:off x="-103187" y="5107000"/>
            <a:ext cx="1493838" cy="128746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5400000" flipH="1">
            <a:off x="-63499" y="434981"/>
            <a:ext cx="923925" cy="796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887" y="2248672"/>
            <a:ext cx="4493196" cy="813568"/>
          </a:xfrm>
        </p:spPr>
        <p:txBody>
          <a:bodyPr lIns="90000" tIns="46800" rIns="90000" bIns="46800" anchor="b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883" y="3151228"/>
            <a:ext cx="4493196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3" y="952512"/>
            <a:ext cx="5283243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12"/>
            <a:ext cx="5283243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组合 9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3" y="952520"/>
            <a:ext cx="5283243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3" y="952520"/>
            <a:ext cx="5283243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3" y="1406525"/>
            <a:ext cx="5283243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组合 5"/>
          <p:cNvGrpSpPr/>
          <p:nvPr/>
        </p:nvGrpSpPr>
        <p:grpSpPr>
          <a:xfrm>
            <a:off x="0" y="11113"/>
            <a:ext cx="12192000" cy="68580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6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9526" y="6381750"/>
            <a:ext cx="12211051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2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3" y="952512"/>
            <a:ext cx="5283243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12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12"/>
            <a:ext cx="950984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8" y="952503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936B1-2986-4B3F-B9AC-713B3905BC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6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20636" y="6413500"/>
            <a:ext cx="12212639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4" y="952512"/>
            <a:ext cx="10852237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all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001C13-5709-44B5-BD96-0EAC4D39B60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5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2" y="952512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8E2D3C-8CDB-4BA8-A03C-7097AFA7FF4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007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: 形状 11"/>
          <p:cNvSpPr/>
          <p:nvPr>
            <p:custDataLst>
              <p:tags r:id="rId4"/>
            </p:custDataLst>
          </p:nvPr>
        </p:nvSpPr>
        <p:spPr>
          <a:xfrm flipH="1">
            <a:off x="4279903" y="0"/>
            <a:ext cx="7912100" cy="6858000"/>
          </a:xfrm>
          <a:custGeom>
            <a:avLst/>
            <a:gdLst>
              <a:gd name="connsiteX0" fmla="*/ 0 w 7911390"/>
              <a:gd name="connsiteY0" fmla="*/ 0 h 6858000"/>
              <a:gd name="connsiteX1" fmla="*/ 5326084 w 7911390"/>
              <a:gd name="connsiteY1" fmla="*/ 0 h 6858000"/>
              <a:gd name="connsiteX2" fmla="*/ 7911390 w 7911390"/>
              <a:gd name="connsiteY2" fmla="*/ 3429000 h 6858000"/>
              <a:gd name="connsiteX3" fmla="*/ 5326084 w 7911390"/>
              <a:gd name="connsiteY3" fmla="*/ 6858000 h 6858000"/>
              <a:gd name="connsiteX4" fmla="*/ 0 w 79113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1390" h="6858000">
                <a:moveTo>
                  <a:pt x="0" y="0"/>
                </a:moveTo>
                <a:lnTo>
                  <a:pt x="5326084" y="0"/>
                </a:lnTo>
                <a:lnTo>
                  <a:pt x="7911390" y="3429000"/>
                </a:lnTo>
                <a:lnTo>
                  <a:pt x="53260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>
            <p:custDataLst>
              <p:tags r:id="rId5"/>
            </p:custDataLst>
          </p:nvPr>
        </p:nvCxnSpPr>
        <p:spPr>
          <a:xfrm>
            <a:off x="6211896" y="3773488"/>
            <a:ext cx="12811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>
            <a:off x="3829051" y="5334000"/>
            <a:ext cx="2794000" cy="1524000"/>
          </a:xfrm>
          <a:prstGeom prst="triangle">
            <a:avLst>
              <a:gd name="adj" fmla="val 590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rot="10800000">
            <a:off x="5757863" y="0"/>
            <a:ext cx="2794000" cy="1524000"/>
          </a:xfrm>
          <a:prstGeom prst="triangle">
            <a:avLst>
              <a:gd name="adj" fmla="val 592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1" y="2336645"/>
            <a:ext cx="5906611" cy="1315747"/>
          </a:xfrm>
        </p:spPr>
        <p:txBody>
          <a:bodyPr lIns="90000" tIns="46800" rIns="90000" bIns="46800" rtlCol="0" anchor="b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48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6096001" y="3860645"/>
            <a:ext cx="5906611" cy="928459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B9D87-942B-4202-9849-B2EC8A45B67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1" name="组合 5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9" name="等腰三角形 6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日期占位符 2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B178F8-BF60-4909-9F10-A8413897F3F6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100" y="304800"/>
            <a:ext cx="11607800" cy="624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9156" name="组合 8"/>
          <p:cNvGrpSpPr/>
          <p:nvPr/>
        </p:nvGrpSpPr>
        <p:grpSpPr>
          <a:xfrm>
            <a:off x="0" y="0"/>
            <a:ext cx="12192000" cy="6769100"/>
            <a:chOff x="0" y="1"/>
            <a:chExt cx="12192000" cy="6769099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>
              <a:off x="-64294" y="64295"/>
              <a:ext cx="935038" cy="80645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9158" name="组合 10"/>
            <p:cNvGrpSpPr/>
            <p:nvPr/>
          </p:nvGrpSpPr>
          <p:grpSpPr>
            <a:xfrm>
              <a:off x="11197167" y="5323839"/>
              <a:ext cx="994833" cy="1445261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4"/>
                </p:custDataLst>
              </p:nvPr>
            </p:nvSpPr>
            <p:spPr>
              <a:xfrm rot="16200000" flipH="1">
                <a:off x="9085259" y="4281592"/>
                <a:ext cx="1154113" cy="995362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5"/>
                </p:custDataLst>
              </p:nvPr>
            </p:nvSpPr>
            <p:spPr>
              <a:xfrm rot="5400000">
                <a:off x="9617869" y="5104714"/>
                <a:ext cx="582612" cy="501650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C64D03-2EBA-491F-9938-5B06C12B8A07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" y="0"/>
            <a:ext cx="4822825" cy="686593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0180" name="组合 9"/>
          <p:cNvGrpSpPr/>
          <p:nvPr/>
        </p:nvGrpSpPr>
        <p:grpSpPr>
          <a:xfrm flipH="1">
            <a:off x="1588" y="0"/>
            <a:ext cx="874712" cy="1271588"/>
            <a:chOff x="1041400" y="5041900"/>
            <a:chExt cx="1193800" cy="1734313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16200000" flipH="1">
              <a:off x="945441" y="5137859"/>
              <a:ext cx="1385718" cy="11938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>
              <a:off x="1584358" y="6125371"/>
              <a:ext cx="699355" cy="60231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51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04AC8-0DFF-4B51-9A2C-EE880A9BAF6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12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1204" name="组合 10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A353EA-5FC6-4DCB-943B-8FBB83E261E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2228" name="组合 9"/>
          <p:cNvGrpSpPr/>
          <p:nvPr/>
        </p:nvGrpSpPr>
        <p:grpSpPr>
          <a:xfrm flipH="1">
            <a:off x="11366503" y="5619750"/>
            <a:ext cx="825500" cy="1060450"/>
            <a:chOff x="-1" y="371234"/>
            <a:chExt cx="964572" cy="1238412"/>
          </a:xfrm>
        </p:grpSpPr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78B78A-89AA-4AA8-A729-BADA7A158F1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11"/>
          <p:cNvGrpSpPr/>
          <p:nvPr/>
        </p:nvGrpSpPr>
        <p:grpSpPr>
          <a:xfrm>
            <a:off x="11449057" y="5689600"/>
            <a:ext cx="742951" cy="1079500"/>
            <a:chOff x="9165167" y="4201584"/>
            <a:chExt cx="994833" cy="1445261"/>
          </a:xfrm>
        </p:grpSpPr>
        <p:sp>
          <p:nvSpPr>
            <p:cNvPr id="3" name="等腰三角形 8"/>
            <p:cNvSpPr/>
            <p:nvPr>
              <p:custDataLst>
                <p:tags r:id="rId2"/>
              </p:custDataLst>
            </p:nvPr>
          </p:nvSpPr>
          <p:spPr>
            <a:xfrm rot="16200000" flipH="1">
              <a:off x="9085537" y="4281207"/>
              <a:ext cx="1154084" cy="99483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>
              <a:off x="9617985" y="5104830"/>
              <a:ext cx="582355" cy="50166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矩形 10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EF7D8-9D95-44EA-B0E9-268FE011B741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958850"/>
            <a:ext cx="12192000" cy="49403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grpSp>
        <p:nvGrpSpPr>
          <p:cNvPr id="54276" name="组合 7"/>
          <p:cNvGrpSpPr/>
          <p:nvPr/>
        </p:nvGrpSpPr>
        <p:grpSpPr>
          <a:xfrm>
            <a:off x="-3175" y="2579691"/>
            <a:ext cx="12190413" cy="1698625"/>
            <a:chOff x="-3175" y="2579899"/>
            <a:chExt cx="12190923" cy="1698202"/>
          </a:xfrm>
        </p:grpSpPr>
        <p:grpSp>
          <p:nvGrpSpPr>
            <p:cNvPr id="54277" name="组合 8"/>
            <p:cNvGrpSpPr/>
            <p:nvPr/>
          </p:nvGrpSpPr>
          <p:grpSpPr>
            <a:xfrm>
              <a:off x="11214864" y="2864727"/>
              <a:ext cx="972884" cy="1413374"/>
              <a:chOff x="9165167" y="4201584"/>
              <a:chExt cx="994833" cy="1445261"/>
            </a:xfrm>
          </p:grpSpPr>
          <p:sp>
            <p:nvSpPr>
              <p:cNvPr id="14" name="等腰三角形 13"/>
              <p:cNvSpPr/>
              <p:nvPr>
                <p:custDataLst>
                  <p:tags r:id="rId3"/>
                </p:custDataLst>
              </p:nvPr>
            </p:nvSpPr>
            <p:spPr>
              <a:xfrm rot="16200000" flipH="1">
                <a:off x="9085483" y="4280206"/>
                <a:ext cx="1153890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等腰三角形 14"/>
              <p:cNvSpPr/>
              <p:nvPr>
                <p:custDataLst>
                  <p:tags r:id="rId4"/>
                </p:custDataLst>
              </p:nvPr>
            </p:nvSpPr>
            <p:spPr>
              <a:xfrm rot="5400000">
                <a:off x="9617874" y="5104720"/>
                <a:ext cx="582626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4280" name="组合 10"/>
            <p:cNvGrpSpPr/>
            <p:nvPr/>
          </p:nvGrpSpPr>
          <p:grpSpPr>
            <a:xfrm flipH="1" flipV="1">
              <a:off x="-3175" y="2579899"/>
              <a:ext cx="972884" cy="1413374"/>
              <a:chOff x="9165167" y="4201584"/>
              <a:chExt cx="994833" cy="1445261"/>
            </a:xfrm>
          </p:grpSpPr>
          <p:sp>
            <p:nvSpPr>
              <p:cNvPr id="12" name="等腰三角形 11"/>
              <p:cNvSpPr/>
              <p:nvPr>
                <p:custDataLst>
                  <p:tags r:id="rId5"/>
                </p:custDataLst>
              </p:nvPr>
            </p:nvSpPr>
            <p:spPr>
              <a:xfrm rot="16200000" flipH="1">
                <a:off x="9085482" y="4280203"/>
                <a:ext cx="1153889" cy="99513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等腰三角形 12"/>
              <p:cNvSpPr/>
              <p:nvPr>
                <p:custDataLst>
                  <p:tags r:id="rId6"/>
                </p:custDataLst>
              </p:nvPr>
            </p:nvSpPr>
            <p:spPr>
              <a:xfrm rot="5400000">
                <a:off x="9617872" y="5104716"/>
                <a:ext cx="582625" cy="50162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6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5F0E0C-3D37-44BD-926C-689F01B4B205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413276" y="5681676"/>
            <a:ext cx="510721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413276" y="4289349"/>
            <a:ext cx="5107213" cy="139232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3921" y="1130312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  <a:endParaRPr lang="en-US" altLang="zh-CN" strike="noStrike" noProof="1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13921" y="1426583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52800" y="0"/>
            <a:ext cx="883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rot="16200000">
            <a:off x="3203583" y="3424244"/>
            <a:ext cx="2251075" cy="1939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rot="5400000" flipH="1">
            <a:off x="7857332" y="1032674"/>
            <a:ext cx="1493838" cy="128905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rot="5400000" flipH="1">
            <a:off x="272256" y="916792"/>
            <a:ext cx="744538" cy="64135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>
            <a:off x="900121" y="3106738"/>
            <a:ext cx="11461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等腰三角形 12"/>
          <p:cNvSpPr/>
          <p:nvPr>
            <p:custDataLst>
              <p:tags r:id="rId8"/>
            </p:custDataLst>
          </p:nvPr>
        </p:nvSpPr>
        <p:spPr>
          <a:xfrm rot="5400000" flipH="1">
            <a:off x="-103187" y="5107000"/>
            <a:ext cx="1493838" cy="1287463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>
            <p:custDataLst>
              <p:tags r:id="rId9"/>
            </p:custDataLst>
          </p:nvPr>
        </p:nvSpPr>
        <p:spPr>
          <a:xfrm rot="5400000" flipH="1">
            <a:off x="-63499" y="434981"/>
            <a:ext cx="923925" cy="7969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887" y="2248672"/>
            <a:ext cx="4493196" cy="813568"/>
          </a:xfrm>
        </p:spPr>
        <p:txBody>
          <a:bodyPr lIns="90000" tIns="46800" rIns="90000" bIns="46800" anchor="b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2883" y="3151228"/>
            <a:ext cx="4493196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C23D09-069B-49AD-8348-DA5A84F2FF1D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flipV="1">
            <a:off x="7109012" y="12"/>
            <a:ext cx="5082989" cy="6856535"/>
          </a:xfrm>
          <a:prstGeom prst="rect">
            <a:avLst/>
          </a:prstGeom>
          <a:blipFill>
            <a:blip r:embed="rId2" cstate="print"/>
            <a:srcRect/>
            <a:stretch>
              <a:fillRect l="-131809" r="-7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988600" y="4329491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989716" y="5224853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3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altLang="zh-CN" strike="noStrike" noProof="1"/>
              <a:t>Edit Master text styles</a:t>
            </a:r>
            <a:endParaRPr lang="en-US" altLang="zh-CN" strike="noStrike" noProof="1"/>
          </a:p>
          <a:p>
            <a:pPr lvl="1" fontAlgn="auto"/>
            <a:r>
              <a:rPr lang="en-US" altLang="zh-CN" strike="noStrike" noProof="1"/>
              <a:t>Second level</a:t>
            </a:r>
            <a:endParaRPr lang="en-US" altLang="zh-CN" strike="noStrike" noProof="1"/>
          </a:p>
          <a:p>
            <a:pPr lvl="2" fontAlgn="auto"/>
            <a:r>
              <a:rPr lang="en-US" altLang="zh-CN" strike="noStrike" noProof="1"/>
              <a:t>Third level</a:t>
            </a:r>
            <a:endParaRPr lang="en-US" altLang="zh-CN" strike="noStrike" noProof="1"/>
          </a:p>
          <a:p>
            <a:pPr lvl="3" fontAlgn="auto"/>
            <a:r>
              <a:rPr lang="en-US" altLang="zh-CN" strike="noStrike" noProof="1"/>
              <a:t>Fourth level</a:t>
            </a:r>
            <a:endParaRPr lang="en-US" altLang="zh-CN" strike="noStrike" noProof="1"/>
          </a:p>
          <a:p>
            <a:pPr lvl="4" fontAlgn="auto"/>
            <a:r>
              <a:rPr lang="en-US" altLang="zh-CN" strike="noStrike" noProof="1"/>
              <a:t>Fifth level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 flipV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867837" y="2950487"/>
            <a:ext cx="6652651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Conclusion</a:t>
            </a:r>
            <a:endParaRPr lang="zh-CN" altLang="en-US" strike="noStrike" noProof="1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67837" y="5827163"/>
            <a:ext cx="66526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strike="noStrike" noProof="1"/>
              <a:t>Data</a:t>
            </a:r>
            <a:endParaRPr lang="en-US" altLang="zh-CN" strike="noStrike" noProof="1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7837" y="5530892"/>
            <a:ext cx="665265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  <a:endParaRPr lang="en-US" altLang="zh-CN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413276" y="5681676"/>
            <a:ext cx="5107213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413276" y="4289349"/>
            <a:ext cx="5107213" cy="139232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913921" y="1130312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  <a:endParaRPr lang="en-US" altLang="zh-CN" strike="noStrike" noProof="1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13921" y="1426583"/>
            <a:ext cx="3606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Date</a:t>
            </a:r>
            <a:endParaRPr lang="zh-CN" alt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flipV="1">
            <a:off x="7109012" y="12"/>
            <a:ext cx="5082989" cy="6856535"/>
          </a:xfrm>
          <a:prstGeom prst="rect">
            <a:avLst/>
          </a:prstGeom>
          <a:blipFill>
            <a:blip r:embed="rId2" cstate="print"/>
            <a:srcRect/>
            <a:stretch>
              <a:fillRect l="-131809" r="-799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2988600" y="4329491"/>
            <a:ext cx="5419185" cy="895350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2989716" y="5224853"/>
            <a:ext cx="5419185" cy="1015623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zh-CN" altLang="en-US" strike="noStrike" noProof="1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303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 fontAlgn="auto"/>
            <a:r>
              <a:rPr lang="en-US" altLang="zh-CN" strike="noStrike" noProof="1"/>
              <a:t>Edit Master text styles</a:t>
            </a:r>
            <a:endParaRPr lang="en-US" altLang="zh-CN" strike="noStrike" noProof="1"/>
          </a:p>
          <a:p>
            <a:pPr lvl="1" fontAlgn="auto"/>
            <a:r>
              <a:rPr lang="en-US" altLang="zh-CN" strike="noStrike" noProof="1"/>
              <a:t>Second level</a:t>
            </a:r>
            <a:endParaRPr lang="en-US" altLang="zh-CN" strike="noStrike" noProof="1"/>
          </a:p>
          <a:p>
            <a:pPr lvl="2" fontAlgn="auto"/>
            <a:r>
              <a:rPr lang="en-US" altLang="zh-CN" strike="noStrike" noProof="1"/>
              <a:t>Third level</a:t>
            </a:r>
            <a:endParaRPr lang="en-US" altLang="zh-CN" strike="noStrike" noProof="1"/>
          </a:p>
          <a:p>
            <a:pPr lvl="3" fontAlgn="auto"/>
            <a:r>
              <a:rPr lang="en-US" altLang="zh-CN" strike="noStrike" noProof="1"/>
              <a:t>Fourth level</a:t>
            </a:r>
            <a:endParaRPr lang="en-US" altLang="zh-CN" strike="noStrike" noProof="1"/>
          </a:p>
          <a:p>
            <a:pPr lvl="4" fontAlgn="auto"/>
            <a:r>
              <a:rPr lang="en-US" altLang="zh-CN" strike="noStrike" noProof="1"/>
              <a:t>Fifth level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altLang="zh-CN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3" y="952512"/>
            <a:ext cx="5283243" cy="5388907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12"/>
            <a:ext cx="5283243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692BB5-8F13-4BC5-829A-48A482C67059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 flipV="1">
            <a:off x="8" y="0"/>
            <a:ext cx="7079809" cy="6858000"/>
          </a:xfrm>
          <a:prstGeom prst="rect">
            <a:avLst/>
          </a:prstGeom>
          <a:blipFill>
            <a:blip r:embed="rId2" cstate="print"/>
            <a:srcRect/>
            <a:stretch>
              <a:fillRect l="-72237" r="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867837" y="2950487"/>
            <a:ext cx="6652651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en-US" altLang="zh-CN" strike="noStrike" noProof="1"/>
              <a:t>Conclusion</a:t>
            </a:r>
            <a:endParaRPr lang="zh-CN" altLang="en-US" strike="noStrike" noProof="1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67837" y="5827163"/>
            <a:ext cx="66526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strike="noStrike" noProof="1"/>
              <a:t>Data</a:t>
            </a:r>
            <a:endParaRPr lang="en-US" altLang="zh-CN" strike="noStrike" noProof="1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7837" y="5530892"/>
            <a:ext cx="665265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en-US" altLang="zh-CN" strike="noStrike" noProof="1"/>
              <a:t>Signature</a:t>
            </a:r>
            <a:endParaRPr lang="en-US" altLang="zh-CN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402263" y="6240463"/>
            <a:ext cx="1387475" cy="206375"/>
          </a:xfrm>
        </p:spPr>
        <p:txBody>
          <a:bodyPr/>
          <a:lstStyle>
            <a:lvl1pPr>
              <a:defRPr/>
            </a:lvl1pPr>
          </a:lstStyle>
          <a:p>
            <a:fld id="{43927477-BAF1-4099-AF3B-BD7B28F55624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69925" y="6240463"/>
            <a:ext cx="4140200" cy="2063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240463"/>
            <a:ext cx="2909888" cy="206375"/>
          </a:xfrm>
        </p:spPr>
        <p:txBody>
          <a:bodyPr/>
          <a:lstStyle>
            <a:lvl1pPr>
              <a:defRPr/>
            </a:lvl1pPr>
          </a:lstStyle>
          <a:p>
            <a:fld id="{DEA1BC43-F247-4FE3-80D9-03DB4AC8453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9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4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33" y="952520"/>
            <a:ext cx="5283243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3" y="952520"/>
            <a:ext cx="5283243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>
                <a:sym typeface="+mn-ea"/>
              </a:rPr>
              <a:t>单击此处编辑母版文本样式</a:t>
            </a:r>
            <a:endParaRPr lang="zh-CN" altLang="en-US"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3" y="1406525"/>
            <a:ext cx="5283243" cy="4934752"/>
          </a:xfrm>
        </p:spPr>
        <p:txBody>
          <a:bodyPr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F65F3F-908B-4A8E-A639-8D44D54611B0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组合 5"/>
          <p:cNvGrpSpPr/>
          <p:nvPr/>
        </p:nvGrpSpPr>
        <p:grpSpPr>
          <a:xfrm>
            <a:off x="0" y="11113"/>
            <a:ext cx="12192000" cy="6858000"/>
            <a:chOff x="-2" y="0"/>
            <a:chExt cx="12192003" cy="6858000"/>
          </a:xfrm>
        </p:grpSpPr>
        <p:pic>
          <p:nvPicPr>
            <p:cNvPr id="9" name="Picture 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print">
              <a:duotone>
                <a:prstClr val="black"/>
                <a:schemeClr val="bg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-2" y="2095500"/>
              <a:ext cx="12192003" cy="4762500"/>
            </a:xfrm>
            <a:prstGeom prst="rect">
              <a:avLst/>
            </a:prstGeom>
            <a:solidFill>
              <a:schemeClr val="bg2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-2" y="0"/>
              <a:ext cx="12192003" cy="2095500"/>
            </a:xfrm>
            <a:prstGeom prst="rect">
              <a:avLst/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6"/>
              </p:custDataLst>
            </p:nvPr>
          </p:nvSpPr>
          <p:spPr>
            <a:xfrm>
              <a:off x="1501773" y="1512887"/>
              <a:ext cx="877888" cy="57626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796F7F-A21C-4CDE-8560-289E3EC62AEE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9526" y="6381750"/>
            <a:ext cx="12211051" cy="46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北京盈建科软件股份有限公司</a:t>
            </a: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期占位符 1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E6DEFE-E45E-4E91-A53B-8D49562036DC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/>
        </p:nvGrpSpPr>
        <p:grpSpPr>
          <a:xfrm flipH="1">
            <a:off x="11366503" y="88900"/>
            <a:ext cx="825500" cy="1060450"/>
            <a:chOff x="-1" y="371234"/>
            <a:chExt cx="964572" cy="1238412"/>
          </a:xfrm>
        </p:grpSpPr>
        <p:sp>
          <p:nvSpPr>
            <p:cNvPr id="9" name="等腰三角形 8"/>
            <p:cNvSpPr/>
            <p:nvPr>
              <p:custDataLst>
                <p:tags r:id="rId2"/>
              </p:custDataLst>
            </p:nvPr>
          </p:nvSpPr>
          <p:spPr>
            <a:xfrm rot="5400000" flipH="1">
              <a:off x="271951" y="917026"/>
              <a:ext cx="743417" cy="6418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3"/>
              </p:custDataLst>
            </p:nvPr>
          </p:nvSpPr>
          <p:spPr>
            <a:xfrm rot="5400000" flipH="1">
              <a:off x="-63739" y="434966"/>
              <a:ext cx="923247" cy="79577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2" y="443235"/>
            <a:ext cx="10852237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3" y="952512"/>
            <a:ext cx="5283243" cy="5388907"/>
          </a:xfrm>
        </p:spPr>
        <p:txBody>
          <a:bodyPr vert="horz" wrap="square" lIns="101600" tIns="0" rIns="82550" bIns="0" numCol="1" rtlCol="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15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12"/>
            <a:ext cx="5283243" cy="5388907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8CCF9BD-50D8-477B-B6BC-1E8D9547BE3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23.xml"/><Relationship Id="rId24" Type="http://schemas.openxmlformats.org/officeDocument/2006/relationships/tags" Target="../tags/tag122.xml"/><Relationship Id="rId23" Type="http://schemas.openxmlformats.org/officeDocument/2006/relationships/tags" Target="../tags/tag121.xml"/><Relationship Id="rId22" Type="http://schemas.openxmlformats.org/officeDocument/2006/relationships/tags" Target="../tags/tag120.xml"/><Relationship Id="rId21" Type="http://schemas.openxmlformats.org/officeDocument/2006/relationships/tags" Target="../tags/tag119.xml"/><Relationship Id="rId20" Type="http://schemas.openxmlformats.org/officeDocument/2006/relationships/tags" Target="../tags/tag118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25" Type="http://schemas.openxmlformats.org/officeDocument/2006/relationships/tags" Target="../tags/tag246.xml"/><Relationship Id="rId24" Type="http://schemas.openxmlformats.org/officeDocument/2006/relationships/tags" Target="../tags/tag245.xml"/><Relationship Id="rId23" Type="http://schemas.openxmlformats.org/officeDocument/2006/relationships/tags" Target="../tags/tag244.xml"/><Relationship Id="rId22" Type="http://schemas.openxmlformats.org/officeDocument/2006/relationships/tags" Target="../tags/tag243.xml"/><Relationship Id="rId21" Type="http://schemas.openxmlformats.org/officeDocument/2006/relationships/tags" Target="../tags/tag242.xml"/><Relationship Id="rId20" Type="http://schemas.openxmlformats.org/officeDocument/2006/relationships/tags" Target="../tags/tag241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8.png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932" y="442913"/>
            <a:ext cx="10852151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669932" y="952500"/>
            <a:ext cx="10852151" cy="5389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932" y="442913"/>
            <a:ext cx="10852151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anchor="t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669932" y="952500"/>
            <a:ext cx="10852151" cy="5389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477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395" y="6350012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1" y="6350012"/>
            <a:ext cx="270033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3808B4-8302-491A-86D6-1383A48F9774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 spc="2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kern="1200" spc="15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5" y="6240475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75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75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104" name="图片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937625" y="357188"/>
            <a:ext cx="2559051" cy="6715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669925" y="0"/>
            <a:ext cx="10850563" cy="10287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669925" y="1123953"/>
            <a:ext cx="10850563" cy="50196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zh-CN" dirty="0"/>
              <a:t>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5" y="1028700"/>
            <a:ext cx="108505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2265" y="6240475"/>
            <a:ext cx="1387475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6489D9C7-5DC6-4263-87FF-7C99F6FB63C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5" y="6240475"/>
            <a:ext cx="41402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240475"/>
            <a:ext cx="2909888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/>
            <a:fld id="{5DD3DB80-B894-403A-B48E-6FDC1A72010E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4104" name="图片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37625" y="357188"/>
            <a:ext cx="2559051" cy="67151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2.png"/><Relationship Id="rId1" Type="http://schemas.openxmlformats.org/officeDocument/2006/relationships/tags" Target="../tags/tag3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3.png"/><Relationship Id="rId1" Type="http://schemas.openxmlformats.org/officeDocument/2006/relationships/tags" Target="../tags/tag3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4.png"/><Relationship Id="rId1" Type="http://schemas.openxmlformats.org/officeDocument/2006/relationships/tags" Target="../tags/tag3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5.png"/><Relationship Id="rId1" Type="http://schemas.openxmlformats.org/officeDocument/2006/relationships/tags" Target="../tags/tag3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6.png"/><Relationship Id="rId1" Type="http://schemas.openxmlformats.org/officeDocument/2006/relationships/tags" Target="../tags/tag3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7.png"/><Relationship Id="rId1" Type="http://schemas.openxmlformats.org/officeDocument/2006/relationships/tags" Target="../tags/tag3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28.png"/><Relationship Id="rId1" Type="http://schemas.openxmlformats.org/officeDocument/2006/relationships/tags" Target="../tags/tag33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0.png"/><Relationship Id="rId3" Type="http://schemas.openxmlformats.org/officeDocument/2006/relationships/tags" Target="../tags/tag332.xml"/><Relationship Id="rId2" Type="http://schemas.openxmlformats.org/officeDocument/2006/relationships/image" Target="../media/image29.png"/><Relationship Id="rId1" Type="http://schemas.openxmlformats.org/officeDocument/2006/relationships/tags" Target="../tags/tag3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1.png"/><Relationship Id="rId1" Type="http://schemas.openxmlformats.org/officeDocument/2006/relationships/tags" Target="../tags/tag33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3.png"/><Relationship Id="rId3" Type="http://schemas.openxmlformats.org/officeDocument/2006/relationships/tags" Target="../tags/tag335.xml"/><Relationship Id="rId2" Type="http://schemas.openxmlformats.org/officeDocument/2006/relationships/image" Target="../media/image32.png"/><Relationship Id="rId1" Type="http://schemas.openxmlformats.org/officeDocument/2006/relationships/tags" Target="../tags/tag33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image" Target="../media/image9.png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4" Type="http://schemas.openxmlformats.org/officeDocument/2006/relationships/slideLayout" Target="../slideLayouts/slideLayout27.xml"/><Relationship Id="rId33" Type="http://schemas.openxmlformats.org/officeDocument/2006/relationships/tags" Target="../tags/tag278.xml"/><Relationship Id="rId32" Type="http://schemas.openxmlformats.org/officeDocument/2006/relationships/tags" Target="../tags/tag277.xml"/><Relationship Id="rId31" Type="http://schemas.openxmlformats.org/officeDocument/2006/relationships/tags" Target="../tags/tag276.xml"/><Relationship Id="rId30" Type="http://schemas.openxmlformats.org/officeDocument/2006/relationships/tags" Target="../tags/tag275.xml"/><Relationship Id="rId3" Type="http://schemas.openxmlformats.org/officeDocument/2006/relationships/tags" Target="../tags/tag249.xml"/><Relationship Id="rId29" Type="http://schemas.openxmlformats.org/officeDocument/2006/relationships/tags" Target="../tags/tag274.xml"/><Relationship Id="rId28" Type="http://schemas.openxmlformats.org/officeDocument/2006/relationships/tags" Target="../tags/tag273.xml"/><Relationship Id="rId27" Type="http://schemas.openxmlformats.org/officeDocument/2006/relationships/tags" Target="../tags/tag272.xml"/><Relationship Id="rId26" Type="http://schemas.openxmlformats.org/officeDocument/2006/relationships/tags" Target="../tags/tag271.xml"/><Relationship Id="rId25" Type="http://schemas.openxmlformats.org/officeDocument/2006/relationships/tags" Target="../tags/tag270.xml"/><Relationship Id="rId24" Type="http://schemas.openxmlformats.org/officeDocument/2006/relationships/tags" Target="../tags/tag269.xml"/><Relationship Id="rId23" Type="http://schemas.openxmlformats.org/officeDocument/2006/relationships/tags" Target="../tags/tag268.xml"/><Relationship Id="rId22" Type="http://schemas.openxmlformats.org/officeDocument/2006/relationships/tags" Target="../tags/tag267.xml"/><Relationship Id="rId21" Type="http://schemas.openxmlformats.org/officeDocument/2006/relationships/tags" Target="../tags/tag266.xml"/><Relationship Id="rId20" Type="http://schemas.openxmlformats.org/officeDocument/2006/relationships/tags" Target="../tags/tag265.xml"/><Relationship Id="rId2" Type="http://schemas.openxmlformats.org/officeDocument/2006/relationships/tags" Target="../tags/tag248.xml"/><Relationship Id="rId19" Type="http://schemas.openxmlformats.org/officeDocument/2006/relationships/tags" Target="../tags/tag264.xml"/><Relationship Id="rId18" Type="http://schemas.openxmlformats.org/officeDocument/2006/relationships/tags" Target="../tags/tag263.xml"/><Relationship Id="rId17" Type="http://schemas.openxmlformats.org/officeDocument/2006/relationships/tags" Target="../tags/tag262.xml"/><Relationship Id="rId16" Type="http://schemas.openxmlformats.org/officeDocument/2006/relationships/tags" Target="../tags/tag261.xml"/><Relationship Id="rId15" Type="http://schemas.openxmlformats.org/officeDocument/2006/relationships/tags" Target="../tags/tag260.xml"/><Relationship Id="rId14" Type="http://schemas.openxmlformats.org/officeDocument/2006/relationships/tags" Target="../tags/tag259.xml"/><Relationship Id="rId13" Type="http://schemas.openxmlformats.org/officeDocument/2006/relationships/tags" Target="../tags/tag258.xml"/><Relationship Id="rId12" Type="http://schemas.openxmlformats.org/officeDocument/2006/relationships/tags" Target="../tags/tag257.xml"/><Relationship Id="rId11" Type="http://schemas.openxmlformats.org/officeDocument/2006/relationships/tags" Target="../tags/tag256.xml"/><Relationship Id="rId10" Type="http://schemas.openxmlformats.org/officeDocument/2006/relationships/tags" Target="../tags/tag255.xml"/><Relationship Id="rId1" Type="http://schemas.openxmlformats.org/officeDocument/2006/relationships/tags" Target="../tags/tag2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34.png"/><Relationship Id="rId1" Type="http://schemas.openxmlformats.org/officeDocument/2006/relationships/tags" Target="../tags/tag336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36.png"/><Relationship Id="rId3" Type="http://schemas.openxmlformats.org/officeDocument/2006/relationships/tags" Target="../tags/tag338.xml"/><Relationship Id="rId2" Type="http://schemas.openxmlformats.org/officeDocument/2006/relationships/image" Target="../media/image35.png"/><Relationship Id="rId1" Type="http://schemas.openxmlformats.org/officeDocument/2006/relationships/tags" Target="../tags/tag337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image" Target="../media/image9.png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4" Type="http://schemas.openxmlformats.org/officeDocument/2006/relationships/slideLayout" Target="../slideLayouts/slideLayout8.xml"/><Relationship Id="rId33" Type="http://schemas.openxmlformats.org/officeDocument/2006/relationships/tags" Target="../tags/tag370.xml"/><Relationship Id="rId32" Type="http://schemas.openxmlformats.org/officeDocument/2006/relationships/tags" Target="../tags/tag369.xml"/><Relationship Id="rId31" Type="http://schemas.openxmlformats.org/officeDocument/2006/relationships/tags" Target="../tags/tag368.xml"/><Relationship Id="rId30" Type="http://schemas.openxmlformats.org/officeDocument/2006/relationships/tags" Target="../tags/tag367.xml"/><Relationship Id="rId3" Type="http://schemas.openxmlformats.org/officeDocument/2006/relationships/tags" Target="../tags/tag341.xml"/><Relationship Id="rId29" Type="http://schemas.openxmlformats.org/officeDocument/2006/relationships/tags" Target="../tags/tag366.xml"/><Relationship Id="rId28" Type="http://schemas.openxmlformats.org/officeDocument/2006/relationships/tags" Target="../tags/tag365.xml"/><Relationship Id="rId27" Type="http://schemas.openxmlformats.org/officeDocument/2006/relationships/tags" Target="../tags/tag364.xml"/><Relationship Id="rId26" Type="http://schemas.openxmlformats.org/officeDocument/2006/relationships/tags" Target="../tags/tag363.xml"/><Relationship Id="rId25" Type="http://schemas.openxmlformats.org/officeDocument/2006/relationships/tags" Target="../tags/tag362.xml"/><Relationship Id="rId24" Type="http://schemas.openxmlformats.org/officeDocument/2006/relationships/tags" Target="../tags/tag361.xml"/><Relationship Id="rId23" Type="http://schemas.openxmlformats.org/officeDocument/2006/relationships/tags" Target="../tags/tag360.xml"/><Relationship Id="rId22" Type="http://schemas.openxmlformats.org/officeDocument/2006/relationships/tags" Target="../tags/tag359.xml"/><Relationship Id="rId21" Type="http://schemas.openxmlformats.org/officeDocument/2006/relationships/tags" Target="../tags/tag358.xml"/><Relationship Id="rId20" Type="http://schemas.openxmlformats.org/officeDocument/2006/relationships/tags" Target="../tags/tag357.xml"/><Relationship Id="rId2" Type="http://schemas.openxmlformats.org/officeDocument/2006/relationships/tags" Target="../tags/tag340.xml"/><Relationship Id="rId19" Type="http://schemas.openxmlformats.org/officeDocument/2006/relationships/tags" Target="../tags/tag356.xml"/><Relationship Id="rId18" Type="http://schemas.openxmlformats.org/officeDocument/2006/relationships/tags" Target="../tags/tag355.xml"/><Relationship Id="rId17" Type="http://schemas.openxmlformats.org/officeDocument/2006/relationships/tags" Target="../tags/tag354.xml"/><Relationship Id="rId16" Type="http://schemas.openxmlformats.org/officeDocument/2006/relationships/tags" Target="../tags/tag353.xml"/><Relationship Id="rId15" Type="http://schemas.openxmlformats.org/officeDocument/2006/relationships/tags" Target="../tags/tag352.xml"/><Relationship Id="rId14" Type="http://schemas.openxmlformats.org/officeDocument/2006/relationships/tags" Target="../tags/tag351.xml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tags" Target="../tags/tag339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8.png"/><Relationship Id="rId3" Type="http://schemas.openxmlformats.org/officeDocument/2006/relationships/tags" Target="../tags/tag372.xml"/><Relationship Id="rId2" Type="http://schemas.openxmlformats.org/officeDocument/2006/relationships/image" Target="../media/image37.png"/><Relationship Id="rId1" Type="http://schemas.openxmlformats.org/officeDocument/2006/relationships/tags" Target="../tags/tag37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0.png"/><Relationship Id="rId3" Type="http://schemas.openxmlformats.org/officeDocument/2006/relationships/tags" Target="../tags/tag374.xml"/><Relationship Id="rId2" Type="http://schemas.openxmlformats.org/officeDocument/2006/relationships/image" Target="../media/image39.png"/><Relationship Id="rId1" Type="http://schemas.openxmlformats.org/officeDocument/2006/relationships/tags" Target="../tags/tag3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png"/><Relationship Id="rId1" Type="http://schemas.openxmlformats.org/officeDocument/2006/relationships/tags" Target="../tags/tag375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3.png"/><Relationship Id="rId3" Type="http://schemas.openxmlformats.org/officeDocument/2006/relationships/tags" Target="../tags/tag377.xml"/><Relationship Id="rId2" Type="http://schemas.openxmlformats.org/officeDocument/2006/relationships/image" Target="../media/image42.png"/><Relationship Id="rId1" Type="http://schemas.openxmlformats.org/officeDocument/2006/relationships/tags" Target="../tags/tag3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4.png"/><Relationship Id="rId1" Type="http://schemas.openxmlformats.org/officeDocument/2006/relationships/tags" Target="../tags/tag378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image" Target="../media/image9.png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4" Type="http://schemas.openxmlformats.org/officeDocument/2006/relationships/slideLayout" Target="../slideLayouts/slideLayout8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1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80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7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image" Target="../media/image13.png"/><Relationship Id="rId7" Type="http://schemas.openxmlformats.org/officeDocument/2006/relationships/tags" Target="../tags/tag314.xml"/><Relationship Id="rId6" Type="http://schemas.openxmlformats.org/officeDocument/2006/relationships/image" Target="../media/image12.png"/><Relationship Id="rId5" Type="http://schemas.openxmlformats.org/officeDocument/2006/relationships/tags" Target="../tags/tag313.xml"/><Relationship Id="rId4" Type="http://schemas.openxmlformats.org/officeDocument/2006/relationships/image" Target="../media/image11.png"/><Relationship Id="rId3" Type="http://schemas.openxmlformats.org/officeDocument/2006/relationships/tags" Target="../tags/tag312.xml"/><Relationship Id="rId2" Type="http://schemas.openxmlformats.org/officeDocument/2006/relationships/image" Target="../media/image10.png"/><Relationship Id="rId1" Type="http://schemas.openxmlformats.org/officeDocument/2006/relationships/tags" Target="../tags/tag3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7" Type="http://schemas.openxmlformats.org/officeDocument/2006/relationships/tags" Target="../tags/tag318.xml"/><Relationship Id="rId6" Type="http://schemas.openxmlformats.org/officeDocument/2006/relationships/image" Target="../media/image16.png"/><Relationship Id="rId5" Type="http://schemas.openxmlformats.org/officeDocument/2006/relationships/tags" Target="../tags/tag317.xml"/><Relationship Id="rId4" Type="http://schemas.openxmlformats.org/officeDocument/2006/relationships/image" Target="../media/image15.png"/><Relationship Id="rId3" Type="http://schemas.openxmlformats.org/officeDocument/2006/relationships/tags" Target="../tags/tag316.xml"/><Relationship Id="rId2" Type="http://schemas.openxmlformats.org/officeDocument/2006/relationships/image" Target="../media/image14.png"/><Relationship Id="rId1" Type="http://schemas.openxmlformats.org/officeDocument/2006/relationships/tags" Target="../tags/tag31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18.png"/><Relationship Id="rId3" Type="http://schemas.openxmlformats.org/officeDocument/2006/relationships/tags" Target="../tags/tag320.xml"/><Relationship Id="rId2" Type="http://schemas.openxmlformats.org/officeDocument/2006/relationships/image" Target="../media/image17.png"/><Relationship Id="rId1" Type="http://schemas.openxmlformats.org/officeDocument/2006/relationships/tags" Target="../tags/tag3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9.png"/><Relationship Id="rId1" Type="http://schemas.openxmlformats.org/officeDocument/2006/relationships/tags" Target="../tags/tag3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7.xml"/><Relationship Id="rId4" Type="http://schemas.openxmlformats.org/officeDocument/2006/relationships/image" Target="../media/image21.png"/><Relationship Id="rId3" Type="http://schemas.openxmlformats.org/officeDocument/2006/relationships/tags" Target="../tags/tag323.xml"/><Relationship Id="rId2" Type="http://schemas.openxmlformats.org/officeDocument/2006/relationships/image" Target="../media/image20.png"/><Relationship Id="rId1" Type="http://schemas.openxmlformats.org/officeDocument/2006/relationships/tags" Target="../tags/tag3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985" y="2540000"/>
            <a:ext cx="10210165" cy="1136015"/>
          </a:xfrm>
        </p:spPr>
        <p:txBody>
          <a:bodyPr>
            <a:normAutofit fontScale="90000"/>
          </a:bodyPr>
          <a:p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压型钢板及钢筋桁架楼承板设计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92220" y="515683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chemeClr val="bg1"/>
                </a:solidFill>
              </a:rPr>
              <a:t>北京盈建科软件股份有限公司</a:t>
            </a:r>
            <a:endParaRPr lang="zh-CN" altLang="en-US">
              <a:solidFill>
                <a:schemeClr val="bg1"/>
              </a:solidFill>
            </a:endParaRPr>
          </a:p>
          <a:p>
            <a:pPr algn="ctr"/>
            <a:r>
              <a:rPr lang="en-US" altLang="zh-CN">
                <a:solidFill>
                  <a:schemeClr val="bg1"/>
                </a:solidFill>
              </a:rPr>
              <a:t> </a:t>
            </a:r>
            <a:endParaRPr lang="en-US" altLang="zh-CN">
              <a:solidFill>
                <a:schemeClr val="bg1"/>
              </a:solidFill>
            </a:endParaRPr>
          </a:p>
          <a:p>
            <a:pPr algn="ctr"/>
            <a:r>
              <a:rPr lang="zh-CN" altLang="en-US">
                <a:solidFill>
                  <a:schemeClr val="bg1"/>
                </a:solidFill>
              </a:rPr>
              <a:t>钟海明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380" y="548640"/>
            <a:ext cx="11640185" cy="5529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3570" y="692150"/>
            <a:ext cx="10705465" cy="5199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91770" y="33210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荷载组合：施工阶段和使用阶段</a:t>
            </a:r>
            <a:endParaRPr lang="zh-CN" altLang="en-US"/>
          </a:p>
          <a:p>
            <a:r>
              <a:rPr lang="zh-CN" altLang="en-US"/>
              <a:t>施工阶段验算用荷载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260" y="1020445"/>
            <a:ext cx="11334115" cy="50660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1905" y="1124585"/>
            <a:ext cx="9791700" cy="4991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3570" y="476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使用阶段用荷载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3580" y="4902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压型钢板的设计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" y="1844675"/>
            <a:ext cx="11640820" cy="31159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" y="1484630"/>
            <a:ext cx="11539855" cy="39414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99515" y="1268730"/>
            <a:ext cx="9995535" cy="3801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5775" y="3716655"/>
            <a:ext cx="6938645" cy="2600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5325" y="116205"/>
            <a:ext cx="6330950" cy="41135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31950" y="476250"/>
            <a:ext cx="8364855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3525" y="332105"/>
            <a:ext cx="11416665" cy="4215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615" y="4725035"/>
            <a:ext cx="12002135" cy="1555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115885" y="865200"/>
            <a:ext cx="1063625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3267083" y="865200"/>
            <a:ext cx="9263063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836613" y="358778"/>
            <a:ext cx="457200" cy="307975"/>
          </a:xfrm>
          <a:prstGeom prst="parallelogram">
            <a:avLst>
              <a:gd name="adj" fmla="val 6059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11366508" y="347665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11560183" y="104778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 rot="6673024">
            <a:off x="204000" y="5704693"/>
            <a:ext cx="511175" cy="46831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711" name="文本框 7"/>
          <p:cNvSpPr txBox="1"/>
          <p:nvPr/>
        </p:nvSpPr>
        <p:spPr>
          <a:xfrm>
            <a:off x="947739" y="749312"/>
            <a:ext cx="1498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712" name="文本框 8"/>
          <p:cNvSpPr txBox="1"/>
          <p:nvPr/>
        </p:nvSpPr>
        <p:spPr>
          <a:xfrm>
            <a:off x="2009783" y="1043000"/>
            <a:ext cx="1400175" cy="306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2713" name="组合 8"/>
          <p:cNvGrpSpPr/>
          <p:nvPr/>
        </p:nvGrpSpPr>
        <p:grpSpPr>
          <a:xfrm>
            <a:off x="5681665" y="1531303"/>
            <a:ext cx="868363" cy="768350"/>
            <a:chOff x="3283" y="4794"/>
            <a:chExt cx="1368" cy="1210"/>
          </a:xfrm>
        </p:grpSpPr>
        <p:sp>
          <p:nvSpPr>
            <p:cNvPr id="79" name="等腰三角形 24"/>
            <p:cNvSpPr/>
            <p:nvPr>
              <p:custDataLst>
                <p:tags r:id="rId1"/>
              </p:custDataLst>
            </p:nvPr>
          </p:nvSpPr>
          <p:spPr>
            <a:xfrm rot="5400000">
              <a:off x="3248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24"/>
            <p:cNvSpPr/>
            <p:nvPr>
              <p:custDataLst>
                <p:tags r:id="rId2"/>
              </p:custDataLst>
            </p:nvPr>
          </p:nvSpPr>
          <p:spPr>
            <a:xfrm rot="5400000">
              <a:off x="3285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16" name="文本框 67"/>
            <p:cNvSpPr txBox="1"/>
            <p:nvPr>
              <p:custDataLst>
                <p:tags r:id="rId3"/>
              </p:custDataLst>
            </p:nvPr>
          </p:nvSpPr>
          <p:spPr>
            <a:xfrm>
              <a:off x="3865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717" name="组合 7"/>
          <p:cNvGrpSpPr/>
          <p:nvPr/>
        </p:nvGrpSpPr>
        <p:grpSpPr>
          <a:xfrm>
            <a:off x="5730877" y="3075940"/>
            <a:ext cx="868363" cy="768350"/>
            <a:chOff x="10312" y="4794"/>
            <a:chExt cx="1367" cy="1210"/>
          </a:xfrm>
        </p:grpSpPr>
        <p:sp>
          <p:nvSpPr>
            <p:cNvPr id="75" name="等腰三角形 24"/>
            <p:cNvSpPr/>
            <p:nvPr>
              <p:custDataLst>
                <p:tags r:id="rId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等腰三角形 24"/>
            <p:cNvSpPr/>
            <p:nvPr>
              <p:custDataLst>
                <p:tags r:id="rId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20" name="文本框 70"/>
            <p:cNvSpPr txBox="1"/>
            <p:nvPr>
              <p:custDataLst>
                <p:tags r:id="rId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2721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8501"/>
          <a:stretch>
            <a:fillRect/>
          </a:stretch>
        </p:blipFill>
        <p:spPr>
          <a:xfrm>
            <a:off x="622626" y="2924493"/>
            <a:ext cx="461962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3660775" y="1624965"/>
            <a:ext cx="2452688" cy="24526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30000"/>
              </a:lnSpc>
            </a:pPr>
            <a:endParaRPr sz="18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5980113" y="1653540"/>
            <a:ext cx="5705475" cy="8001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102351" y="1713865"/>
            <a:ext cx="5524500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5573721" y="1544015"/>
            <a:ext cx="936625" cy="936625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5632453" y="1604340"/>
            <a:ext cx="817563" cy="817563"/>
          </a:xfrm>
          <a:prstGeom prst="ellipse">
            <a:avLst/>
          </a:prstGeom>
          <a:solidFill>
            <a:srgbClr val="015982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6013452" y="320770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6135689" y="326961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ym typeface="+mn-ea"/>
              </a:rPr>
              <a:t>钢筋桁架楼承板的设计要点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5607058" y="309659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5667377" y="315850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任意多边形 27"/>
          <p:cNvSpPr/>
          <p:nvPr>
            <p:custDataLst>
              <p:tags r:id="rId18"/>
            </p:custDataLst>
          </p:nvPr>
        </p:nvSpPr>
        <p:spPr>
          <a:xfrm>
            <a:off x="5622928" y="1653540"/>
            <a:ext cx="709613" cy="827088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732" name="TextBox 11"/>
          <p:cNvSpPr txBox="1"/>
          <p:nvPr>
            <p:custDataLst>
              <p:tags r:id="rId19"/>
            </p:custDataLst>
          </p:nvPr>
        </p:nvSpPr>
        <p:spPr>
          <a:xfrm>
            <a:off x="5778509" y="1623378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20"/>
            </p:custDataLst>
          </p:nvPr>
        </p:nvSpPr>
        <p:spPr>
          <a:xfrm>
            <a:off x="5586103" y="4778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734" name="TextBox 11"/>
          <p:cNvSpPr txBox="1"/>
          <p:nvPr>
            <p:custDataLst>
              <p:tags r:id="rId21"/>
            </p:custDataLst>
          </p:nvPr>
        </p:nvSpPr>
        <p:spPr>
          <a:xfrm>
            <a:off x="5811845" y="3118803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TextBox 2"/>
          <p:cNvSpPr txBox="1"/>
          <p:nvPr>
            <p:custDataLst>
              <p:tags r:id="rId22"/>
            </p:custDataLst>
          </p:nvPr>
        </p:nvSpPr>
        <p:spPr>
          <a:xfrm>
            <a:off x="6510340" y="1744040"/>
            <a:ext cx="5510213" cy="538163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defRPr/>
            </a:pPr>
            <a:r>
              <a:rPr lang="zh-CN" altLang="en-US" sz="2800">
                <a:sym typeface="+mn-ea"/>
              </a:rPr>
              <a:t>压型钢板组合楼板的设计要点</a:t>
            </a:r>
            <a:endParaRPr lang="zh-CN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3" name="TextBox 2"/>
          <p:cNvSpPr txBox="1"/>
          <p:nvPr>
            <p:custDataLst>
              <p:tags r:id="rId23"/>
            </p:custDataLst>
          </p:nvPr>
        </p:nvSpPr>
        <p:spPr>
          <a:xfrm>
            <a:off x="6550025" y="4886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buClrTx/>
              <a:buSzTx/>
              <a:buFontTx/>
              <a:defRPr/>
            </a:pPr>
            <a:r>
              <a:rPr lang="zh-CN" altLang="en-US" sz="2800" b="1" cap="all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钢结构施工图</a:t>
            </a:r>
            <a:endParaRPr lang="zh-CN" altLang="en-US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2" name="组合 7"/>
          <p:cNvGrpSpPr/>
          <p:nvPr/>
        </p:nvGrpSpPr>
        <p:grpSpPr>
          <a:xfrm>
            <a:off x="5786122" y="4781550"/>
            <a:ext cx="868363" cy="768350"/>
            <a:chOff x="10312" y="4794"/>
            <a:chExt cx="1367" cy="1210"/>
          </a:xfrm>
        </p:grpSpPr>
        <p:sp>
          <p:nvSpPr>
            <p:cNvPr id="43" name="等腰三角形 24"/>
            <p:cNvSpPr/>
            <p:nvPr>
              <p:custDataLst>
                <p:tags r:id="rId2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24"/>
            <p:cNvSpPr/>
            <p:nvPr>
              <p:custDataLst>
                <p:tags r:id="rId2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70"/>
            <p:cNvSpPr txBox="1"/>
            <p:nvPr>
              <p:custDataLst>
                <p:tags r:id="rId2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6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27"/>
            </p:custDataLst>
          </p:nvPr>
        </p:nvSpPr>
        <p:spPr>
          <a:xfrm>
            <a:off x="6140452" y="491331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矩形 46"/>
          <p:cNvSpPr/>
          <p:nvPr>
            <p:custDataLst>
              <p:tags r:id="rId28"/>
            </p:custDataLst>
          </p:nvPr>
        </p:nvSpPr>
        <p:spPr>
          <a:xfrm>
            <a:off x="6262689" y="497522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椭圆 47"/>
          <p:cNvSpPr/>
          <p:nvPr>
            <p:custDataLst>
              <p:tags r:id="rId29"/>
            </p:custDataLst>
          </p:nvPr>
        </p:nvSpPr>
        <p:spPr>
          <a:xfrm>
            <a:off x="5662303" y="480220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椭圆 48"/>
          <p:cNvSpPr/>
          <p:nvPr>
            <p:custDataLst>
              <p:tags r:id="rId30"/>
            </p:custDataLst>
          </p:nvPr>
        </p:nvSpPr>
        <p:spPr>
          <a:xfrm>
            <a:off x="5722622" y="486411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任意多边形 49"/>
          <p:cNvSpPr/>
          <p:nvPr>
            <p:custDataLst>
              <p:tags r:id="rId31"/>
            </p:custDataLst>
          </p:nvPr>
        </p:nvSpPr>
        <p:spPr>
          <a:xfrm>
            <a:off x="5784858" y="4905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1" name="TextBox 11"/>
          <p:cNvSpPr txBox="1"/>
          <p:nvPr>
            <p:custDataLst>
              <p:tags r:id="rId32"/>
            </p:custDataLst>
          </p:nvPr>
        </p:nvSpPr>
        <p:spPr>
          <a:xfrm>
            <a:off x="5867090" y="4824413"/>
            <a:ext cx="3984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2"/>
          <p:cNvSpPr txBox="1"/>
          <p:nvPr>
            <p:custDataLst>
              <p:tags r:id="rId33"/>
            </p:custDataLst>
          </p:nvPr>
        </p:nvSpPr>
        <p:spPr>
          <a:xfrm>
            <a:off x="6677025" y="5013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fontAlgn="auto">
              <a:buClrTx/>
              <a:buSzTx/>
              <a:buFontTx/>
              <a:defRPr/>
            </a:pPr>
            <a:r>
              <a:rPr lang="zh-CN" altLang="en-US" sz="2800">
                <a:sym typeface="+mn-ea"/>
              </a:rPr>
              <a:t>采用盈建科软件的设计流程</a:t>
            </a:r>
            <a:endParaRPr lang="zh-CN" altLang="en-US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9425" y="404495"/>
            <a:ext cx="10934065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36490" y="548640"/>
            <a:ext cx="5859780" cy="3348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36490" y="4076700"/>
            <a:ext cx="6421755" cy="1919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51815" y="4044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计算书核算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115885" y="865200"/>
            <a:ext cx="1063625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3267083" y="865200"/>
            <a:ext cx="9263063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836613" y="358778"/>
            <a:ext cx="457200" cy="307975"/>
          </a:xfrm>
          <a:prstGeom prst="parallelogram">
            <a:avLst>
              <a:gd name="adj" fmla="val 6059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11366508" y="347665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11560183" y="104778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 rot="6673024">
            <a:off x="204000" y="5704693"/>
            <a:ext cx="511175" cy="46831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711" name="文本框 7"/>
          <p:cNvSpPr txBox="1"/>
          <p:nvPr/>
        </p:nvSpPr>
        <p:spPr>
          <a:xfrm>
            <a:off x="947739" y="749312"/>
            <a:ext cx="1498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712" name="文本框 8"/>
          <p:cNvSpPr txBox="1"/>
          <p:nvPr/>
        </p:nvSpPr>
        <p:spPr>
          <a:xfrm>
            <a:off x="2009783" y="1043000"/>
            <a:ext cx="1400175" cy="306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2713" name="组合 8"/>
          <p:cNvGrpSpPr/>
          <p:nvPr/>
        </p:nvGrpSpPr>
        <p:grpSpPr>
          <a:xfrm>
            <a:off x="5681665" y="1531303"/>
            <a:ext cx="868363" cy="768350"/>
            <a:chOff x="3283" y="4794"/>
            <a:chExt cx="1368" cy="1210"/>
          </a:xfrm>
        </p:grpSpPr>
        <p:sp>
          <p:nvSpPr>
            <p:cNvPr id="79" name="等腰三角形 24"/>
            <p:cNvSpPr/>
            <p:nvPr>
              <p:custDataLst>
                <p:tags r:id="rId1"/>
              </p:custDataLst>
            </p:nvPr>
          </p:nvSpPr>
          <p:spPr>
            <a:xfrm rot="5400000">
              <a:off x="3248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24"/>
            <p:cNvSpPr/>
            <p:nvPr>
              <p:custDataLst>
                <p:tags r:id="rId2"/>
              </p:custDataLst>
            </p:nvPr>
          </p:nvSpPr>
          <p:spPr>
            <a:xfrm rot="5400000">
              <a:off x="3285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16" name="文本框 67"/>
            <p:cNvSpPr txBox="1"/>
            <p:nvPr>
              <p:custDataLst>
                <p:tags r:id="rId3"/>
              </p:custDataLst>
            </p:nvPr>
          </p:nvSpPr>
          <p:spPr>
            <a:xfrm>
              <a:off x="3865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717" name="组合 7"/>
          <p:cNvGrpSpPr/>
          <p:nvPr/>
        </p:nvGrpSpPr>
        <p:grpSpPr>
          <a:xfrm>
            <a:off x="5730877" y="3075940"/>
            <a:ext cx="868363" cy="768350"/>
            <a:chOff x="10312" y="4794"/>
            <a:chExt cx="1367" cy="1210"/>
          </a:xfrm>
        </p:grpSpPr>
        <p:sp>
          <p:nvSpPr>
            <p:cNvPr id="75" name="等腰三角形 24"/>
            <p:cNvSpPr/>
            <p:nvPr>
              <p:custDataLst>
                <p:tags r:id="rId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等腰三角形 24"/>
            <p:cNvSpPr/>
            <p:nvPr>
              <p:custDataLst>
                <p:tags r:id="rId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20" name="文本框 70"/>
            <p:cNvSpPr txBox="1"/>
            <p:nvPr>
              <p:custDataLst>
                <p:tags r:id="rId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2721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8501"/>
          <a:stretch>
            <a:fillRect/>
          </a:stretch>
        </p:blipFill>
        <p:spPr>
          <a:xfrm>
            <a:off x="622626" y="2924493"/>
            <a:ext cx="461962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3660775" y="1624965"/>
            <a:ext cx="2452688" cy="24526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30000"/>
              </a:lnSpc>
            </a:pPr>
            <a:endParaRPr sz="18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5980113" y="1653540"/>
            <a:ext cx="5705475" cy="8001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102351" y="1713865"/>
            <a:ext cx="5524500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5573721" y="1544015"/>
            <a:ext cx="936625" cy="936625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5632453" y="1604340"/>
            <a:ext cx="817563" cy="817563"/>
          </a:xfrm>
          <a:prstGeom prst="ellipse">
            <a:avLst/>
          </a:prstGeom>
          <a:solidFill>
            <a:srgbClr val="015982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6013452" y="320770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6135689" y="326961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C00000"/>
                </a:solidFill>
                <a:sym typeface="+mn-ea"/>
              </a:rPr>
              <a:t>钢筋桁架楼承板的设计要点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5607058" y="309659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5667377" y="315850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8" name="任意多边形 27"/>
          <p:cNvSpPr/>
          <p:nvPr>
            <p:custDataLst>
              <p:tags r:id="rId18"/>
            </p:custDataLst>
          </p:nvPr>
        </p:nvSpPr>
        <p:spPr>
          <a:xfrm>
            <a:off x="5622928" y="1653540"/>
            <a:ext cx="709613" cy="827088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732" name="TextBox 11"/>
          <p:cNvSpPr txBox="1"/>
          <p:nvPr>
            <p:custDataLst>
              <p:tags r:id="rId19"/>
            </p:custDataLst>
          </p:nvPr>
        </p:nvSpPr>
        <p:spPr>
          <a:xfrm>
            <a:off x="5778509" y="1623378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20"/>
            </p:custDataLst>
          </p:nvPr>
        </p:nvSpPr>
        <p:spPr>
          <a:xfrm>
            <a:off x="5586103" y="4778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734" name="TextBox 11"/>
          <p:cNvSpPr txBox="1"/>
          <p:nvPr>
            <p:custDataLst>
              <p:tags r:id="rId21"/>
            </p:custDataLst>
          </p:nvPr>
        </p:nvSpPr>
        <p:spPr>
          <a:xfrm>
            <a:off x="5811845" y="3118803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TextBox 2"/>
          <p:cNvSpPr txBox="1"/>
          <p:nvPr>
            <p:custDataLst>
              <p:tags r:id="rId22"/>
            </p:custDataLst>
          </p:nvPr>
        </p:nvSpPr>
        <p:spPr>
          <a:xfrm>
            <a:off x="6510340" y="1744040"/>
            <a:ext cx="5510213" cy="538163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defRPr/>
            </a:pPr>
            <a:r>
              <a:rPr lang="zh-CN" altLang="en-US" sz="2800">
                <a:sym typeface="+mn-ea"/>
              </a:rPr>
              <a:t>压型钢板组合楼板的设计要点</a:t>
            </a:r>
            <a:endParaRPr lang="zh-CN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3" name="TextBox 2"/>
          <p:cNvSpPr txBox="1"/>
          <p:nvPr>
            <p:custDataLst>
              <p:tags r:id="rId23"/>
            </p:custDataLst>
          </p:nvPr>
        </p:nvSpPr>
        <p:spPr>
          <a:xfrm>
            <a:off x="6550025" y="4886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buClrTx/>
              <a:buSzTx/>
              <a:buFontTx/>
              <a:defRPr/>
            </a:pPr>
            <a:r>
              <a:rPr lang="zh-CN" altLang="en-US" sz="2800" b="1" cap="all" spc="15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钢结构施工图</a:t>
            </a:r>
            <a:endParaRPr lang="zh-CN" altLang="en-US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2" name="组合 7"/>
          <p:cNvGrpSpPr/>
          <p:nvPr/>
        </p:nvGrpSpPr>
        <p:grpSpPr>
          <a:xfrm>
            <a:off x="5786122" y="4781550"/>
            <a:ext cx="868363" cy="768350"/>
            <a:chOff x="10312" y="4794"/>
            <a:chExt cx="1367" cy="1210"/>
          </a:xfrm>
        </p:grpSpPr>
        <p:sp>
          <p:nvSpPr>
            <p:cNvPr id="43" name="等腰三角形 24"/>
            <p:cNvSpPr/>
            <p:nvPr>
              <p:custDataLst>
                <p:tags r:id="rId2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24"/>
            <p:cNvSpPr/>
            <p:nvPr>
              <p:custDataLst>
                <p:tags r:id="rId2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70"/>
            <p:cNvSpPr txBox="1"/>
            <p:nvPr>
              <p:custDataLst>
                <p:tags r:id="rId2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60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27"/>
            </p:custDataLst>
          </p:nvPr>
        </p:nvSpPr>
        <p:spPr>
          <a:xfrm>
            <a:off x="6140452" y="491331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7" name="矩形 46"/>
          <p:cNvSpPr/>
          <p:nvPr>
            <p:custDataLst>
              <p:tags r:id="rId28"/>
            </p:custDataLst>
          </p:nvPr>
        </p:nvSpPr>
        <p:spPr>
          <a:xfrm>
            <a:off x="6262689" y="497522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8" name="椭圆 47"/>
          <p:cNvSpPr/>
          <p:nvPr>
            <p:custDataLst>
              <p:tags r:id="rId29"/>
            </p:custDataLst>
          </p:nvPr>
        </p:nvSpPr>
        <p:spPr>
          <a:xfrm>
            <a:off x="5662303" y="480220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椭圆 48"/>
          <p:cNvSpPr/>
          <p:nvPr>
            <p:custDataLst>
              <p:tags r:id="rId30"/>
            </p:custDataLst>
          </p:nvPr>
        </p:nvSpPr>
        <p:spPr>
          <a:xfrm>
            <a:off x="5722622" y="486411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0" name="任意多边形 49"/>
          <p:cNvSpPr/>
          <p:nvPr>
            <p:custDataLst>
              <p:tags r:id="rId31"/>
            </p:custDataLst>
          </p:nvPr>
        </p:nvSpPr>
        <p:spPr>
          <a:xfrm>
            <a:off x="5784858" y="4905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1" name="TextBox 11"/>
          <p:cNvSpPr txBox="1"/>
          <p:nvPr>
            <p:custDataLst>
              <p:tags r:id="rId32"/>
            </p:custDataLst>
          </p:nvPr>
        </p:nvSpPr>
        <p:spPr>
          <a:xfrm>
            <a:off x="5867090" y="4824413"/>
            <a:ext cx="3984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2"/>
          <p:cNvSpPr txBox="1"/>
          <p:nvPr>
            <p:custDataLst>
              <p:tags r:id="rId33"/>
            </p:custDataLst>
          </p:nvPr>
        </p:nvSpPr>
        <p:spPr>
          <a:xfrm>
            <a:off x="6677025" y="5013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fontAlgn="auto">
              <a:buClrTx/>
              <a:buSzTx/>
              <a:buFontTx/>
              <a:defRPr/>
            </a:pPr>
            <a:r>
              <a:rPr lang="zh-CN" altLang="en-US" sz="2800">
                <a:sym typeface="+mn-ea"/>
              </a:rPr>
              <a:t>采用盈建科软件的设计流程</a:t>
            </a:r>
            <a:endParaRPr lang="zh-CN" altLang="en-US" sz="2800" b="1" cap="all" spc="15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04380" y="1844675"/>
            <a:ext cx="5204460" cy="4290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64286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32175" y="188595"/>
            <a:ext cx="6672580" cy="3117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9425" y="3284855"/>
            <a:ext cx="10932795" cy="3107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5010" y="4210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施工阶段：</a:t>
            </a:r>
            <a:endParaRPr lang="zh-CN" altLang="en-US"/>
          </a:p>
          <a:p>
            <a:r>
              <a:rPr lang="zh-CN" altLang="en-US"/>
              <a:t>强度稳定验算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332105"/>
            <a:ext cx="8281035" cy="5936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4071" r="2517"/>
          <a:stretch>
            <a:fillRect/>
          </a:stretch>
        </p:blipFill>
        <p:spPr>
          <a:xfrm>
            <a:off x="7103745" y="116840"/>
            <a:ext cx="5041265" cy="61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3615" y="1628775"/>
            <a:ext cx="5964555" cy="3982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297940" y="63690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施工阶段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5793"/>
          <a:stretch>
            <a:fillRect/>
          </a:stretch>
        </p:blipFill>
        <p:spPr>
          <a:xfrm>
            <a:off x="407670" y="1628775"/>
            <a:ext cx="11556365" cy="394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83615" y="6921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使用阶段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标题 1"/>
          <p:cNvSpPr txBox="1"/>
          <p:nvPr/>
        </p:nvSpPr>
        <p:spPr>
          <a:xfrm>
            <a:off x="3106737" y="2465390"/>
            <a:ext cx="7715251" cy="2384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盈建科期待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r">
              <a:lnSpc>
                <a:spcPct val="9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与美好集团更加全面与深入合作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1250" name="标题 4"/>
          <p:cNvSpPr txBox="1"/>
          <p:nvPr/>
        </p:nvSpPr>
        <p:spPr>
          <a:xfrm>
            <a:off x="3279783" y="2503488"/>
            <a:ext cx="7713663" cy="23844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>
              <a:lnSpc>
                <a:spcPct val="90000"/>
              </a:lnSpc>
            </a:pP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81251" name="组合 13"/>
          <p:cNvGrpSpPr/>
          <p:nvPr/>
        </p:nvGrpSpPr>
        <p:grpSpPr>
          <a:xfrm>
            <a:off x="373070" y="398475"/>
            <a:ext cx="3598863" cy="1563687"/>
            <a:chOff x="19794477" y="963909"/>
            <a:chExt cx="5757862" cy="2501900"/>
          </a:xfrm>
        </p:grpSpPr>
        <p:sp>
          <p:nvSpPr>
            <p:cNvPr id="15" name="Freeform 5"/>
            <p:cNvSpPr/>
            <p:nvPr/>
          </p:nvSpPr>
          <p:spPr bwMode="auto">
            <a:xfrm>
              <a:off x="19794477" y="1517946"/>
              <a:ext cx="1317627" cy="1687515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trike="noStrike" noProof="1">
                <a:solidFill>
                  <a:schemeClr val="tx1">
                    <a:alpha val="45000"/>
                  </a:schemeClr>
                </a:solidFill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22761515" y="1205208"/>
              <a:ext cx="796927" cy="1274764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trike="noStrike" noProof="1">
                <a:solidFill>
                  <a:schemeClr val="tx1">
                    <a:alpha val="45000"/>
                  </a:schemeClr>
                </a:solidFill>
              </a:endParaRPr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0719990" y="2726036"/>
              <a:ext cx="4832349" cy="739773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trike="noStrike" noProof="1">
                <a:solidFill>
                  <a:schemeClr val="tx1">
                    <a:alpha val="45000"/>
                  </a:schemeClr>
                </a:solidFill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20867627" y="1448097"/>
              <a:ext cx="1911351" cy="1619249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trike="noStrike" noProof="1">
                <a:solidFill>
                  <a:schemeClr val="tx1">
                    <a:alpha val="45000"/>
                  </a:schemeClr>
                </a:solidFill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23531454" y="963909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/>
              <a:endParaRPr lang="zh-CN" altLang="en-US" strike="noStrike" noProof="1">
                <a:solidFill>
                  <a:schemeClr val="tx1">
                    <a:alpha val="45000"/>
                  </a:schemeClr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999546" y="6546862"/>
            <a:ext cx="103346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  <a:endParaRPr lang="en-US" altLang="zh-CN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75" strike="noStrike" noProof="1">
                <a:solidFill>
                  <a:schemeClr val="bg2"/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lang="zh-CN" altLang="en-US" sz="175" strike="noStrike" noProof="1">
              <a:solidFill>
                <a:schemeClr val="bg2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81258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2075" y="354025"/>
            <a:ext cx="7481888" cy="374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1259" name="文本框 12"/>
          <p:cNvSpPr txBox="1"/>
          <p:nvPr/>
        </p:nvSpPr>
        <p:spPr>
          <a:xfrm>
            <a:off x="2336800" y="2768612"/>
            <a:ext cx="91440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 anchor="t" anchorCtr="0">
            <a:spAutoFit/>
          </a:bodyPr>
          <a:lstStyle/>
          <a:p>
            <a:r>
              <a:rPr lang="en-US" altLang="zh-CN" sz="7200" b="1" dirty="0">
                <a:solidFill>
                  <a:srgbClr val="1C48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en-US" altLang="zh-CN" sz="7200" b="1" dirty="0">
              <a:solidFill>
                <a:srgbClr val="1C48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1260" name="组合 13"/>
          <p:cNvGrpSpPr>
            <a:grpSpLocks noChangeAspect="1"/>
          </p:cNvGrpSpPr>
          <p:nvPr/>
        </p:nvGrpSpPr>
        <p:grpSpPr>
          <a:xfrm>
            <a:off x="6804025" y="3178175"/>
            <a:ext cx="5578475" cy="3481388"/>
            <a:chOff x="0" y="0"/>
            <a:chExt cx="5324473" cy="3322983"/>
          </a:xfrm>
        </p:grpSpPr>
        <p:pic>
          <p:nvPicPr>
            <p:cNvPr id="181261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4" y="0"/>
              <a:ext cx="5318129" cy="16424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1262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632435"/>
              <a:ext cx="5178427" cy="16905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1263" name="组合 16"/>
          <p:cNvGrpSpPr/>
          <p:nvPr/>
        </p:nvGrpSpPr>
        <p:grpSpPr>
          <a:xfrm>
            <a:off x="573089" y="6364289"/>
            <a:ext cx="585833" cy="338554"/>
            <a:chOff x="1234" y="0"/>
            <a:chExt cx="586285" cy="339389"/>
          </a:xfrm>
        </p:grpSpPr>
        <p:sp>
          <p:nvSpPr>
            <p:cNvPr id="181264" name="矩形 45"/>
            <p:cNvSpPr/>
            <p:nvPr/>
          </p:nvSpPr>
          <p:spPr>
            <a:xfrm>
              <a:off x="402646" y="0"/>
              <a:ext cx="184873" cy="3393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endParaRPr lang="zh-CN" altLang="en-US" sz="16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181265" name="组合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34" y="21724"/>
              <a:ext cx="298704" cy="2987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1266" name="组合 22"/>
          <p:cNvGrpSpPr/>
          <p:nvPr/>
        </p:nvGrpSpPr>
        <p:grpSpPr>
          <a:xfrm>
            <a:off x="571509" y="5948364"/>
            <a:ext cx="587432" cy="338554"/>
            <a:chOff x="0" y="0"/>
            <a:chExt cx="588198" cy="339391"/>
          </a:xfrm>
        </p:grpSpPr>
        <p:sp>
          <p:nvSpPr>
            <p:cNvPr id="181267" name="矩形 40"/>
            <p:cNvSpPr/>
            <p:nvPr/>
          </p:nvSpPr>
          <p:spPr>
            <a:xfrm>
              <a:off x="403226" y="0"/>
              <a:ext cx="184972" cy="3393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endParaRPr lang="zh-CN" altLang="en-US" sz="16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181268" name="Freeform 102"/>
            <p:cNvSpPr>
              <a:spLocks noEditPoints="1"/>
            </p:cNvSpPr>
            <p:nvPr/>
          </p:nvSpPr>
          <p:spPr>
            <a:xfrm>
              <a:off x="0" y="19050"/>
              <a:ext cx="300038" cy="298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837" h="837">
                  <a:moveTo>
                    <a:pt x="418" y="0"/>
                  </a:moveTo>
                  <a:cubicBezTo>
                    <a:pt x="187" y="0"/>
                    <a:pt x="0" y="187"/>
                    <a:pt x="0" y="419"/>
                  </a:cubicBezTo>
                  <a:cubicBezTo>
                    <a:pt x="0" y="650"/>
                    <a:pt x="187" y="837"/>
                    <a:pt x="418" y="837"/>
                  </a:cubicBezTo>
                  <a:cubicBezTo>
                    <a:pt x="650" y="837"/>
                    <a:pt x="837" y="650"/>
                    <a:pt x="837" y="419"/>
                  </a:cubicBezTo>
                  <a:cubicBezTo>
                    <a:pt x="837" y="187"/>
                    <a:pt x="650" y="0"/>
                    <a:pt x="418" y="0"/>
                  </a:cubicBezTo>
                  <a:close/>
                  <a:moveTo>
                    <a:pt x="173" y="583"/>
                  </a:moveTo>
                  <a:cubicBezTo>
                    <a:pt x="121" y="583"/>
                    <a:pt x="121" y="583"/>
                    <a:pt x="121" y="583"/>
                  </a:cubicBezTo>
                  <a:cubicBezTo>
                    <a:pt x="121" y="251"/>
                    <a:pt x="121" y="251"/>
                    <a:pt x="121" y="251"/>
                  </a:cubicBezTo>
                  <a:cubicBezTo>
                    <a:pt x="440" y="251"/>
                    <a:pt x="440" y="251"/>
                    <a:pt x="440" y="251"/>
                  </a:cubicBezTo>
                  <a:cubicBezTo>
                    <a:pt x="490" y="177"/>
                    <a:pt x="490" y="177"/>
                    <a:pt x="490" y="177"/>
                  </a:cubicBezTo>
                  <a:cubicBezTo>
                    <a:pt x="631" y="177"/>
                    <a:pt x="631" y="177"/>
                    <a:pt x="631" y="177"/>
                  </a:cubicBezTo>
                  <a:cubicBezTo>
                    <a:pt x="631" y="251"/>
                    <a:pt x="631" y="251"/>
                    <a:pt x="631" y="251"/>
                  </a:cubicBezTo>
                  <a:cubicBezTo>
                    <a:pt x="631" y="269"/>
                    <a:pt x="631" y="269"/>
                    <a:pt x="631" y="269"/>
                  </a:cubicBezTo>
                  <a:cubicBezTo>
                    <a:pt x="631" y="300"/>
                    <a:pt x="631" y="300"/>
                    <a:pt x="631" y="300"/>
                  </a:cubicBezTo>
                  <a:cubicBezTo>
                    <a:pt x="173" y="300"/>
                    <a:pt x="173" y="300"/>
                    <a:pt x="173" y="300"/>
                  </a:cubicBezTo>
                  <a:lnTo>
                    <a:pt x="173" y="583"/>
                  </a:lnTo>
                  <a:close/>
                  <a:moveTo>
                    <a:pt x="716" y="660"/>
                  </a:moveTo>
                  <a:cubicBezTo>
                    <a:pt x="205" y="660"/>
                    <a:pt x="205" y="660"/>
                    <a:pt x="205" y="660"/>
                  </a:cubicBezTo>
                  <a:cubicBezTo>
                    <a:pt x="205" y="328"/>
                    <a:pt x="205" y="328"/>
                    <a:pt x="205" y="328"/>
                  </a:cubicBezTo>
                  <a:cubicBezTo>
                    <a:pt x="716" y="328"/>
                    <a:pt x="716" y="328"/>
                    <a:pt x="716" y="328"/>
                  </a:cubicBezTo>
                  <a:lnTo>
                    <a:pt x="716" y="6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1269" name="组合 25"/>
          <p:cNvGrpSpPr/>
          <p:nvPr/>
        </p:nvGrpSpPr>
        <p:grpSpPr>
          <a:xfrm>
            <a:off x="573095" y="5549900"/>
            <a:ext cx="585835" cy="338554"/>
            <a:chOff x="1234" y="0"/>
            <a:chExt cx="586288" cy="339387"/>
          </a:xfrm>
        </p:grpSpPr>
        <p:sp>
          <p:nvSpPr>
            <p:cNvPr id="181270" name="矩形 37"/>
            <p:cNvSpPr/>
            <p:nvPr/>
          </p:nvSpPr>
          <p:spPr>
            <a:xfrm>
              <a:off x="402648" y="0"/>
              <a:ext cx="184874" cy="339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endParaRPr lang="zh-CN" altLang="en-US" sz="1600">
                <a:solidFill>
                  <a:srgbClr val="FFFFFF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pic>
          <p:nvPicPr>
            <p:cNvPr id="181271" name="组合 2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34" y="19247"/>
              <a:ext cx="298704" cy="2987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1272" name="文本框 35"/>
          <p:cNvSpPr txBox="1"/>
          <p:nvPr/>
        </p:nvSpPr>
        <p:spPr>
          <a:xfrm>
            <a:off x="974725" y="5549900"/>
            <a:ext cx="33067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010-60936006</a:t>
            </a:r>
            <a:endParaRPr lang="zh-CN" altLang="en-US" dirty="0">
              <a:solidFill>
                <a:schemeClr val="bg1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181273" name="文本框 36"/>
          <p:cNvSpPr txBox="1"/>
          <p:nvPr/>
        </p:nvSpPr>
        <p:spPr>
          <a:xfrm>
            <a:off x="974725" y="5938838"/>
            <a:ext cx="33067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support@yjk.cn</a:t>
            </a:r>
            <a:endParaRPr lang="zh-CN" altLang="en-US" dirty="0">
              <a:solidFill>
                <a:schemeClr val="bg1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181274" name="文本框 37"/>
          <p:cNvSpPr txBox="1"/>
          <p:nvPr/>
        </p:nvSpPr>
        <p:spPr>
          <a:xfrm>
            <a:off x="974725" y="6315075"/>
            <a:ext cx="33067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www.yjk.cn</a:t>
            </a:r>
            <a:endParaRPr lang="zh-CN" altLang="en-US" dirty="0">
              <a:solidFill>
                <a:schemeClr val="bg1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181275" name="矩形 46"/>
          <p:cNvSpPr/>
          <p:nvPr/>
        </p:nvSpPr>
        <p:spPr>
          <a:xfrm>
            <a:off x="974733" y="5100638"/>
            <a:ext cx="184731" cy="338554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1276" name="文本框 41"/>
          <p:cNvSpPr txBox="1"/>
          <p:nvPr/>
        </p:nvSpPr>
        <p:spPr>
          <a:xfrm>
            <a:off x="974725" y="5100644"/>
            <a:ext cx="3306763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北京市东城区北三环东路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号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1277" name="文本框 12"/>
          <p:cNvSpPr txBox="1"/>
          <p:nvPr/>
        </p:nvSpPr>
        <p:spPr>
          <a:xfrm>
            <a:off x="5797557" y="5773750"/>
            <a:ext cx="9353551" cy="7064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 anchor="t" anchorCtr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盈建科助力建筑工业化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115885" y="865200"/>
            <a:ext cx="1063625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3267083" y="865200"/>
            <a:ext cx="9263063" cy="485775"/>
          </a:xfrm>
          <a:prstGeom prst="parallelogram">
            <a:avLst>
              <a:gd name="adj" fmla="val 6059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平行四边形 3"/>
          <p:cNvSpPr/>
          <p:nvPr/>
        </p:nvSpPr>
        <p:spPr>
          <a:xfrm>
            <a:off x="836613" y="358778"/>
            <a:ext cx="457200" cy="307975"/>
          </a:xfrm>
          <a:prstGeom prst="parallelogram">
            <a:avLst>
              <a:gd name="adj" fmla="val 60593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11366508" y="347665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等腰三角形 5"/>
          <p:cNvSpPr/>
          <p:nvPr/>
        </p:nvSpPr>
        <p:spPr>
          <a:xfrm rot="16200000">
            <a:off x="11560183" y="104778"/>
            <a:ext cx="328613" cy="309563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等腰三角形 6"/>
          <p:cNvSpPr/>
          <p:nvPr/>
        </p:nvSpPr>
        <p:spPr>
          <a:xfrm rot="6673024">
            <a:off x="204000" y="5704693"/>
            <a:ext cx="511175" cy="46831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711" name="文本框 7"/>
          <p:cNvSpPr txBox="1"/>
          <p:nvPr/>
        </p:nvSpPr>
        <p:spPr>
          <a:xfrm>
            <a:off x="947739" y="749312"/>
            <a:ext cx="14986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</a:rPr>
              <a:t>目录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712" name="文本框 8"/>
          <p:cNvSpPr txBox="1"/>
          <p:nvPr/>
        </p:nvSpPr>
        <p:spPr>
          <a:xfrm>
            <a:off x="2009783" y="1043000"/>
            <a:ext cx="1400175" cy="3063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CONTENT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2713" name="组合 8"/>
          <p:cNvGrpSpPr/>
          <p:nvPr/>
        </p:nvGrpSpPr>
        <p:grpSpPr>
          <a:xfrm>
            <a:off x="5681665" y="1531303"/>
            <a:ext cx="868363" cy="768350"/>
            <a:chOff x="3283" y="4794"/>
            <a:chExt cx="1368" cy="1210"/>
          </a:xfrm>
        </p:grpSpPr>
        <p:sp>
          <p:nvSpPr>
            <p:cNvPr id="79" name="等腰三角形 24"/>
            <p:cNvSpPr/>
            <p:nvPr>
              <p:custDataLst>
                <p:tags r:id="rId1"/>
              </p:custDataLst>
            </p:nvPr>
          </p:nvSpPr>
          <p:spPr>
            <a:xfrm rot="5400000">
              <a:off x="3248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0" name="等腰三角形 24"/>
            <p:cNvSpPr/>
            <p:nvPr>
              <p:custDataLst>
                <p:tags r:id="rId2"/>
              </p:custDataLst>
            </p:nvPr>
          </p:nvSpPr>
          <p:spPr>
            <a:xfrm rot="5400000">
              <a:off x="3285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16" name="文本框 67"/>
            <p:cNvSpPr txBox="1"/>
            <p:nvPr>
              <p:custDataLst>
                <p:tags r:id="rId3"/>
              </p:custDataLst>
            </p:nvPr>
          </p:nvSpPr>
          <p:spPr>
            <a:xfrm>
              <a:off x="3865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 dirty="0">
                  <a:solidFill>
                    <a:srgbClr val="26262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717" name="组合 7"/>
          <p:cNvGrpSpPr/>
          <p:nvPr/>
        </p:nvGrpSpPr>
        <p:grpSpPr>
          <a:xfrm>
            <a:off x="5730877" y="3075940"/>
            <a:ext cx="868363" cy="768350"/>
            <a:chOff x="10312" y="4794"/>
            <a:chExt cx="1367" cy="1210"/>
          </a:xfrm>
        </p:grpSpPr>
        <p:sp>
          <p:nvSpPr>
            <p:cNvPr id="75" name="等腰三角形 24"/>
            <p:cNvSpPr/>
            <p:nvPr>
              <p:custDataLst>
                <p:tags r:id="rId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6" name="等腰三角形 24"/>
            <p:cNvSpPr/>
            <p:nvPr>
              <p:custDataLst>
                <p:tags r:id="rId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lstStyle/>
            <a:p>
              <a:pPr algn="ctr" fontAlgn="base"/>
              <a:endParaRPr lang="zh-CN" altLang="en-US" sz="1800" strike="noStrike" noProof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720" name="文本框 70"/>
            <p:cNvSpPr txBox="1"/>
            <p:nvPr>
              <p:custDataLst>
                <p:tags r:id="rId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lstStyle/>
            <a:p>
              <a:r>
                <a:rPr lang="en-US" altLang="zh-CN" sz="360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3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72721" name="图片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8501"/>
          <a:stretch>
            <a:fillRect/>
          </a:stretch>
        </p:blipFill>
        <p:spPr>
          <a:xfrm>
            <a:off x="622626" y="2924493"/>
            <a:ext cx="461962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3660775" y="1624965"/>
            <a:ext cx="2452688" cy="245268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30000"/>
              </a:lnSpc>
            </a:pPr>
            <a:endParaRPr sz="18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5980113" y="1653540"/>
            <a:ext cx="5705475" cy="80010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6102351" y="1713865"/>
            <a:ext cx="5524500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5573721" y="1544015"/>
            <a:ext cx="936625" cy="936625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5632453" y="1604340"/>
            <a:ext cx="817563" cy="817563"/>
          </a:xfrm>
          <a:prstGeom prst="ellipse">
            <a:avLst/>
          </a:prstGeom>
          <a:solidFill>
            <a:srgbClr val="015982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6013452" y="320770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6135689" y="326961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chemeClr val="bg1">
                    <a:lumMod val="85000"/>
                  </a:schemeClr>
                </a:solidFill>
                <a:sym typeface="+mn-ea"/>
              </a:rPr>
              <a:t>钢筋桁架楼承板的设计要点</a:t>
            </a: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sym typeface="+mn-ea"/>
            </a:endParaRPr>
          </a:p>
        </p:txBody>
      </p:sp>
      <p:sp>
        <p:nvSpPr>
          <p:cNvPr id="20" name="椭圆 19"/>
          <p:cNvSpPr/>
          <p:nvPr>
            <p:custDataLst>
              <p:tags r:id="rId16"/>
            </p:custDataLst>
          </p:nvPr>
        </p:nvSpPr>
        <p:spPr>
          <a:xfrm>
            <a:off x="5607058" y="309659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椭圆 20"/>
          <p:cNvSpPr/>
          <p:nvPr>
            <p:custDataLst>
              <p:tags r:id="rId17"/>
            </p:custDataLst>
          </p:nvPr>
        </p:nvSpPr>
        <p:spPr>
          <a:xfrm>
            <a:off x="5667377" y="315850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任意多边形 27"/>
          <p:cNvSpPr/>
          <p:nvPr>
            <p:custDataLst>
              <p:tags r:id="rId18"/>
            </p:custDataLst>
          </p:nvPr>
        </p:nvSpPr>
        <p:spPr>
          <a:xfrm>
            <a:off x="5622928" y="1653540"/>
            <a:ext cx="709613" cy="827088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2732" name="TextBox 11"/>
          <p:cNvSpPr txBox="1"/>
          <p:nvPr>
            <p:custDataLst>
              <p:tags r:id="rId19"/>
            </p:custDataLst>
          </p:nvPr>
        </p:nvSpPr>
        <p:spPr>
          <a:xfrm>
            <a:off x="5778509" y="1623378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任意多边形 29"/>
          <p:cNvSpPr/>
          <p:nvPr>
            <p:custDataLst>
              <p:tags r:id="rId20"/>
            </p:custDataLst>
          </p:nvPr>
        </p:nvSpPr>
        <p:spPr>
          <a:xfrm>
            <a:off x="5586103" y="4778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2734" name="TextBox 11"/>
          <p:cNvSpPr txBox="1"/>
          <p:nvPr>
            <p:custDataLst>
              <p:tags r:id="rId21"/>
            </p:custDataLst>
          </p:nvPr>
        </p:nvSpPr>
        <p:spPr>
          <a:xfrm>
            <a:off x="5811845" y="3118803"/>
            <a:ext cx="398463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4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" name="TextBox 2"/>
          <p:cNvSpPr txBox="1"/>
          <p:nvPr>
            <p:custDataLst>
              <p:tags r:id="rId22"/>
            </p:custDataLst>
          </p:nvPr>
        </p:nvSpPr>
        <p:spPr>
          <a:xfrm>
            <a:off x="6510340" y="1744040"/>
            <a:ext cx="5510213" cy="538163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defRPr/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压型钢板组合楼板的设计要点</a:t>
            </a:r>
            <a:endParaRPr lang="zh-CN" altLang="en-US" sz="2800" b="1" cap="all" spc="15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3" name="TextBox 2"/>
          <p:cNvSpPr txBox="1"/>
          <p:nvPr>
            <p:custDataLst>
              <p:tags r:id="rId23"/>
            </p:custDataLst>
          </p:nvPr>
        </p:nvSpPr>
        <p:spPr>
          <a:xfrm>
            <a:off x="6550025" y="4886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 fontAlgn="auto">
              <a:buClrTx/>
              <a:buSzTx/>
              <a:buFontTx/>
              <a:defRPr/>
            </a:pPr>
            <a:r>
              <a:rPr lang="zh-CN" altLang="en-US" sz="2800" b="1" cap="all" spc="150" noProof="1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钢结构施工图</a:t>
            </a:r>
            <a:endParaRPr lang="zh-CN" altLang="en-US" sz="2800" b="1" cap="all" spc="150" noProof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42" name="组合 7"/>
          <p:cNvGrpSpPr/>
          <p:nvPr/>
        </p:nvGrpSpPr>
        <p:grpSpPr>
          <a:xfrm>
            <a:off x="5786122" y="4781550"/>
            <a:ext cx="868363" cy="768350"/>
            <a:chOff x="10312" y="4794"/>
            <a:chExt cx="1367" cy="1210"/>
          </a:xfrm>
        </p:grpSpPr>
        <p:sp>
          <p:nvSpPr>
            <p:cNvPr id="43" name="等腰三角形 24"/>
            <p:cNvSpPr/>
            <p:nvPr>
              <p:custDataLst>
                <p:tags r:id="rId24"/>
              </p:custDataLst>
            </p:nvPr>
          </p:nvSpPr>
          <p:spPr>
            <a:xfrm rot="5400000">
              <a:off x="10277" y="5210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等腰三角形 24"/>
            <p:cNvSpPr/>
            <p:nvPr>
              <p:custDataLst>
                <p:tags r:id="rId25"/>
              </p:custDataLst>
            </p:nvPr>
          </p:nvSpPr>
          <p:spPr>
            <a:xfrm rot="5400000">
              <a:off x="10314" y="5115"/>
              <a:ext cx="546" cy="476"/>
            </a:xfrm>
            <a:custGeom>
              <a:avLst/>
              <a:gdLst>
                <a:gd name="connsiteX0" fmla="*/ 19657 w 4334341"/>
                <a:gd name="connsiteY0" fmla="*/ 3559523 h 3775770"/>
                <a:gd name="connsiteX1" fmla="*/ 2042606 w 4334341"/>
                <a:gd name="connsiteY1" fmla="*/ 71679 h 3775770"/>
                <a:gd name="connsiteX2" fmla="*/ 2291735 w 4334341"/>
                <a:gd name="connsiteY2" fmla="*/ 71679 h 3775770"/>
                <a:gd name="connsiteX3" fmla="*/ 4314685 w 4334341"/>
                <a:gd name="connsiteY3" fmla="*/ 3559523 h 3775770"/>
                <a:gd name="connsiteX4" fmla="*/ 4190120 w 4334341"/>
                <a:gd name="connsiteY4" fmla="*/ 3775770 h 3775770"/>
                <a:gd name="connsiteX5" fmla="*/ 144222 w 4334341"/>
                <a:gd name="connsiteY5" fmla="*/ 3775770 h 3775770"/>
                <a:gd name="connsiteX6" fmla="*/ 19657 w 4334341"/>
                <a:gd name="connsiteY6" fmla="*/ 3559523 h 377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4341" h="3775770">
                  <a:moveTo>
                    <a:pt x="19657" y="3559523"/>
                  </a:moveTo>
                  <a:lnTo>
                    <a:pt x="2042606" y="71679"/>
                  </a:lnTo>
                  <a:cubicBezTo>
                    <a:pt x="2098038" y="-23892"/>
                    <a:pt x="2236304" y="-23892"/>
                    <a:pt x="2291735" y="71679"/>
                  </a:cubicBezTo>
                  <a:lnTo>
                    <a:pt x="4314685" y="3559523"/>
                  </a:lnTo>
                  <a:cubicBezTo>
                    <a:pt x="4370373" y="3655536"/>
                    <a:pt x="4301115" y="3775770"/>
                    <a:pt x="4190120" y="3775770"/>
                  </a:cubicBezTo>
                  <a:lnTo>
                    <a:pt x="144222" y="3775770"/>
                  </a:lnTo>
                  <a:cubicBezTo>
                    <a:pt x="33227" y="3775770"/>
                    <a:pt x="-36031" y="3655536"/>
                    <a:pt x="19657" y="35595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20000"/>
            </a:bodyPr>
            <a:p>
              <a:pPr algn="ctr" fontAlgn="base"/>
              <a:endParaRPr lang="zh-CN" altLang="en-US" sz="1800" strike="noStrike" noProof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70"/>
            <p:cNvSpPr txBox="1"/>
            <p:nvPr>
              <p:custDataLst>
                <p:tags r:id="rId26"/>
              </p:custDataLst>
            </p:nvPr>
          </p:nvSpPr>
          <p:spPr>
            <a:xfrm>
              <a:off x="10893" y="4794"/>
              <a:ext cx="786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/>
            <a:p>
              <a:r>
                <a:rPr lang="en-US" altLang="zh-CN" sz="360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en-US" altLang="zh-CN" sz="36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27"/>
            </p:custDataLst>
          </p:nvPr>
        </p:nvSpPr>
        <p:spPr>
          <a:xfrm>
            <a:off x="6140452" y="4913313"/>
            <a:ext cx="5673725" cy="8016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7" name="矩形 46"/>
          <p:cNvSpPr/>
          <p:nvPr>
            <p:custDataLst>
              <p:tags r:id="rId28"/>
            </p:custDataLst>
          </p:nvPr>
        </p:nvSpPr>
        <p:spPr>
          <a:xfrm>
            <a:off x="6262689" y="4975225"/>
            <a:ext cx="5491163" cy="679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8" name="椭圆 47"/>
          <p:cNvSpPr/>
          <p:nvPr>
            <p:custDataLst>
              <p:tags r:id="rId29"/>
            </p:custDataLst>
          </p:nvPr>
        </p:nvSpPr>
        <p:spPr>
          <a:xfrm>
            <a:off x="5662303" y="4802200"/>
            <a:ext cx="936625" cy="938213"/>
          </a:xfrm>
          <a:prstGeom prst="ellipse">
            <a:avLst/>
          </a:prstGeom>
          <a:solidFill>
            <a:sysClr val="window" lastClr="FFFFFF"/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9" name="椭圆 48"/>
          <p:cNvSpPr/>
          <p:nvPr>
            <p:custDataLst>
              <p:tags r:id="rId30"/>
            </p:custDataLst>
          </p:nvPr>
        </p:nvSpPr>
        <p:spPr>
          <a:xfrm>
            <a:off x="5722622" y="4864112"/>
            <a:ext cx="817563" cy="815975"/>
          </a:xfrm>
          <a:prstGeom prst="ellipse">
            <a:avLst/>
          </a:prstGeom>
          <a:solidFill>
            <a:srgbClr val="72A0AE"/>
          </a:soli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0" name="任意多边形 49"/>
          <p:cNvSpPr/>
          <p:nvPr>
            <p:custDataLst>
              <p:tags r:id="rId31"/>
            </p:custDataLst>
          </p:nvPr>
        </p:nvSpPr>
        <p:spPr>
          <a:xfrm>
            <a:off x="5784858" y="4905387"/>
            <a:ext cx="708025" cy="828675"/>
          </a:xfrm>
          <a:custGeom>
            <a:avLst/>
            <a:gdLst>
              <a:gd name="connsiteX0" fmla="*/ 264047 w 935109"/>
              <a:gd name="connsiteY0" fmla="*/ 0 h 1002590"/>
              <a:gd name="connsiteX1" fmla="*/ 254852 w 935109"/>
              <a:gd name="connsiteY1" fmla="*/ 91208 h 1002590"/>
              <a:gd name="connsiteX2" fmla="*/ 920096 w 935109"/>
              <a:gd name="connsiteY2" fmla="*/ 828389 h 1002590"/>
              <a:gd name="connsiteX3" fmla="*/ 935109 w 935109"/>
              <a:gd name="connsiteY3" fmla="*/ 829147 h 1002590"/>
              <a:gd name="connsiteX4" fmla="*/ 922611 w 935109"/>
              <a:gd name="connsiteY4" fmla="*/ 844295 h 1002590"/>
              <a:gd name="connsiteX5" fmla="*/ 540453 w 935109"/>
              <a:gd name="connsiteY5" fmla="*/ 1002590 h 1002590"/>
              <a:gd name="connsiteX6" fmla="*/ 0 w 935109"/>
              <a:gd name="connsiteY6" fmla="*/ 462137 h 1002590"/>
              <a:gd name="connsiteX7" fmla="*/ 238281 w 935109"/>
              <a:gd name="connsiteY7" fmla="*/ 13985 h 100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09" h="1002590">
                <a:moveTo>
                  <a:pt x="264047" y="0"/>
                </a:moveTo>
                <a:lnTo>
                  <a:pt x="254852" y="91208"/>
                </a:lnTo>
                <a:cubicBezTo>
                  <a:pt x="254852" y="474877"/>
                  <a:pt x="546438" y="790442"/>
                  <a:pt x="920096" y="828389"/>
                </a:cubicBezTo>
                <a:lnTo>
                  <a:pt x="935109" y="829147"/>
                </a:lnTo>
                <a:lnTo>
                  <a:pt x="922611" y="844295"/>
                </a:lnTo>
                <a:cubicBezTo>
                  <a:pt x="824809" y="942098"/>
                  <a:pt x="689695" y="1002590"/>
                  <a:pt x="540453" y="1002590"/>
                </a:cubicBezTo>
                <a:cubicBezTo>
                  <a:pt x="241969" y="1002590"/>
                  <a:pt x="0" y="760621"/>
                  <a:pt x="0" y="462137"/>
                </a:cubicBezTo>
                <a:cubicBezTo>
                  <a:pt x="0" y="275585"/>
                  <a:pt x="94519" y="111108"/>
                  <a:pt x="238281" y="13985"/>
                </a:cubicBez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100000">
                <a:sysClr val="window" lastClr="FFFFFF">
                  <a:alpha val="5000"/>
                </a:sysClr>
              </a:gs>
            </a:gsLst>
            <a:lin ang="5400000" scaled="1"/>
          </a:gradFill>
          <a:ln w="6350" cap="flat" cmpd="sng" algn="ctr">
            <a:noFill/>
            <a:prstDash val="solid"/>
          </a:ln>
          <a:effectLst/>
        </p:spPr>
        <p:txBody>
          <a:bodyPr anchor="ctr"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1" name="TextBox 11"/>
          <p:cNvSpPr txBox="1"/>
          <p:nvPr>
            <p:custDataLst>
              <p:tags r:id="rId32"/>
            </p:custDataLst>
          </p:nvPr>
        </p:nvSpPr>
        <p:spPr>
          <a:xfrm>
            <a:off x="5867090" y="4824413"/>
            <a:ext cx="3984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4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48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TextBox 2"/>
          <p:cNvSpPr txBox="1"/>
          <p:nvPr>
            <p:custDataLst>
              <p:tags r:id="rId33"/>
            </p:custDataLst>
          </p:nvPr>
        </p:nvSpPr>
        <p:spPr>
          <a:xfrm>
            <a:off x="6677025" y="5013337"/>
            <a:ext cx="4943475" cy="536575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p>
            <a:pPr fontAlgn="auto">
              <a:buClrTx/>
              <a:buSzTx/>
              <a:buFontTx/>
              <a:defRPr/>
            </a:pPr>
            <a:r>
              <a:rPr lang="zh-CN" altLang="en-US" sz="2800">
                <a:solidFill>
                  <a:schemeClr val="bg1">
                    <a:lumMod val="85000"/>
                  </a:schemeClr>
                </a:solidFill>
                <a:sym typeface="+mn-ea"/>
              </a:rPr>
              <a:t>采用盈建科软件的设计流程</a:t>
            </a:r>
            <a:endParaRPr lang="zh-CN" altLang="en-US" sz="2800" b="1" cap="all" spc="150" noProof="1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1630" y="4580890"/>
            <a:ext cx="7785735" cy="1685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40145" y="4004945"/>
            <a:ext cx="3467100" cy="441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625" y="116205"/>
            <a:ext cx="5228590" cy="44246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24245" y="1094105"/>
            <a:ext cx="5615940" cy="15468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952500"/>
            <a:ext cx="8255000" cy="5388610"/>
          </a:xfrm>
        </p:spPr>
        <p:txBody>
          <a:bodyPr/>
          <a:p>
            <a:r>
              <a:rPr lang="zh-CN" altLang="en-US" sz="3600"/>
              <a:t>基本概念</a:t>
            </a:r>
            <a:endParaRPr lang="zh-CN" altLang="en-US" sz="3600"/>
          </a:p>
          <a:p>
            <a:r>
              <a:rPr lang="zh-CN" altLang="en-US" sz="3600"/>
              <a:t>荷载组合</a:t>
            </a:r>
            <a:endParaRPr lang="zh-CN" altLang="en-US" sz="3600"/>
          </a:p>
          <a:p>
            <a:r>
              <a:rPr lang="zh-CN" altLang="en-US" sz="3600"/>
              <a:t>压型钢板组合楼板的设计</a:t>
            </a:r>
            <a:endParaRPr lang="zh-CN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3312" b="41685"/>
          <a:stretch>
            <a:fillRect/>
          </a:stretch>
        </p:blipFill>
        <p:spPr>
          <a:xfrm>
            <a:off x="6600190" y="692150"/>
            <a:ext cx="5400675" cy="215328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1807" r="1215"/>
          <a:stretch>
            <a:fillRect/>
          </a:stretch>
        </p:blipFill>
        <p:spPr>
          <a:xfrm>
            <a:off x="1415415" y="44450"/>
            <a:ext cx="5832475" cy="3766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2264"/>
          <a:stretch>
            <a:fillRect/>
          </a:stretch>
        </p:blipFill>
        <p:spPr>
          <a:xfrm>
            <a:off x="1199515" y="3212465"/>
            <a:ext cx="9406890" cy="3124835"/>
          </a:xfrm>
          <a:prstGeom prst="rect">
            <a:avLst/>
          </a:prstGeom>
        </p:spPr>
      </p:pic>
      <p:sp>
        <p:nvSpPr>
          <p:cNvPr id="7" name="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19339" y="188600"/>
            <a:ext cx="10852237" cy="44196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1" i="0" u="none" strike="noStrike" kern="1200" cap="all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/>
              <a:t>压型钢板的类型</a:t>
            </a: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0235" b="3727"/>
          <a:stretch>
            <a:fillRect/>
          </a:stretch>
        </p:blipFill>
        <p:spPr>
          <a:xfrm>
            <a:off x="119380" y="980440"/>
            <a:ext cx="12077065" cy="1224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380" y="3068955"/>
            <a:ext cx="1176147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715" y="1700530"/>
            <a:ext cx="10327005" cy="3900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1815" y="404495"/>
            <a:ext cx="602107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可配置或不配置受拉钢筋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2750" y="908685"/>
            <a:ext cx="11367135" cy="2076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625" y="4436745"/>
            <a:ext cx="12038330" cy="10953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5280" y="378904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组合楼板与非组合楼板区别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37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837"/>
  <p:tag name="KSO_WM_TEMPLATE_MASTER_THUMB_INDEX" val="12"/>
  <p:tag name="KSO_WM_TEMPLATE_THUMBS_INDEX" val="1、4、7、9、10、12、14、15、18、19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89_2*n_h_d*1_1_1"/>
  <p:tag name="KSO_WM_TEMPLATE_CATEGORY" val="diagram"/>
  <p:tag name="KSO_WM_TEMPLATE_INDEX" val="20188089"/>
  <p:tag name="KSO_WM_UNIT_LAYERLEVEL" val="1_1_1"/>
  <p:tag name="KSO_WM_TAG_VERSION" val="1.0"/>
  <p:tag name="KSO_WM_BEAUTIFY_FLAG" val="#wm#"/>
  <p:tag name="KSO_WM_UNIT_TYPE" val="n_h_d"/>
  <p:tag name="KSO_WM_UNIT_INDEX" val="1_1_1"/>
  <p:tag name="KSO_WM_UNIT_VALUE" val="519*1792"/>
  <p:tag name="KSO_WM_UNIT_USESOURCEFORMAT_APPLY" val="0"/>
</p:tagLst>
</file>

<file path=ppt/tags/tag254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i*1_1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1"/>
  <p:tag name="KSO_WM_UNIT_ID" val="diagram20168448_2*l_h_i*1_1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56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2"/>
  <p:tag name="KSO_WM_UNIT_ID" val="diagram20168448_2*l_h_i*1_1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57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5"/>
  <p:tag name="KSO_WM_UNIT_ID" val="diagram20168448_2*l_h_i*1_1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5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6"/>
  <p:tag name="KSO_WM_UNIT_ID" val="diagram20168448_2*l_h_i*1_1_6"/>
  <p:tag name="KSO_WM_UNIT_LAYERLEVEL" val="1_1_1"/>
  <p:tag name="KSO_WM_UNIT_FILL_FORE_SCHEMECOLOR_INDEX" val="5"/>
  <p:tag name="KSO_WM_UNIT_FILL_TYPE" val="1"/>
</p:tagLst>
</file>

<file path=ppt/tags/tag259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61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62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263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7"/>
  <p:tag name="KSO_WM_UNIT_ID" val="diagram20168448_2*l_h_i*1_1_7"/>
  <p:tag name="KSO_WM_UNIT_LAYERLEVEL" val="1_1_1"/>
  <p:tag name="KSO_WM_UNIT_FILL_FORE_SCHEMECOLOR_INDEX" val="14"/>
  <p:tag name="KSO_WM_UNIT_FILL_TYPE" val="1"/>
</p:tagLst>
</file>

<file path=ppt/tags/tag264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8"/>
  <p:tag name="KSO_WM_UNIT_ID" val="diagram20168448_2*l_h_i*1_1_8"/>
  <p:tag name="KSO_WM_UNIT_LAYERLEVEL" val="1_1_1"/>
  <p:tag name="KSO_WM_UNIT_TEXT_FILL_FORE_SCHEMECOLOR_INDEX" val="14"/>
  <p:tag name="KSO_WM_UNIT_TEXT_FILL_TYPE" val="1"/>
</p:tagLst>
</file>

<file path=ppt/tags/tag265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266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72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73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74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75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276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277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89_2*n_h_d*1_1_1"/>
  <p:tag name="KSO_WM_TEMPLATE_CATEGORY" val="diagram"/>
  <p:tag name="KSO_WM_TEMPLATE_INDEX" val="20188089"/>
  <p:tag name="KSO_WM_UNIT_LAYERLEVEL" val="1_1_1"/>
  <p:tag name="KSO_WM_TAG_VERSION" val="1.0"/>
  <p:tag name="KSO_WM_BEAUTIFY_FLAG" val="#wm#"/>
  <p:tag name="KSO_WM_UNIT_TYPE" val="n_h_d"/>
  <p:tag name="KSO_WM_UNIT_INDEX" val="1_1_1"/>
  <p:tag name="KSO_WM_UNIT_VALUE" val="519*1792"/>
  <p:tag name="KSO_WM_UNIT_USESOURCEFORMAT_APPLY" val="0"/>
</p:tagLst>
</file>

<file path=ppt/tags/tag286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i*1_1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87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1"/>
  <p:tag name="KSO_WM_UNIT_ID" val="diagram20168448_2*l_h_i*1_1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8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2"/>
  <p:tag name="KSO_WM_UNIT_ID" val="diagram20168448_2*l_h_i*1_1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89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5"/>
  <p:tag name="KSO_WM_UNIT_ID" val="diagram20168448_2*l_h_i*1_1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6"/>
  <p:tag name="KSO_WM_UNIT_ID" val="diagram20168448_2*l_h_i*1_1_6"/>
  <p:tag name="KSO_WM_UNIT_LAYERLEVEL" val="1_1_1"/>
  <p:tag name="KSO_WM_UNIT_FILL_FORE_SCHEMECOLOR_INDEX" val="5"/>
  <p:tag name="KSO_WM_UNIT_FILL_TYPE" val="1"/>
</p:tagLst>
</file>

<file path=ppt/tags/tag291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92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93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294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295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7"/>
  <p:tag name="KSO_WM_UNIT_ID" val="diagram20168448_2*l_h_i*1_1_7"/>
  <p:tag name="KSO_WM_UNIT_LAYERLEVEL" val="1_1_1"/>
  <p:tag name="KSO_WM_UNIT_FILL_FORE_SCHEMECOLOR_INDEX" val="14"/>
  <p:tag name="KSO_WM_UNIT_FILL_TYPE" val="1"/>
</p:tagLst>
</file>

<file path=ppt/tags/tag296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8"/>
  <p:tag name="KSO_WM_UNIT_ID" val="diagram20168448_2*l_h_i*1_1_8"/>
  <p:tag name="KSO_WM_UNIT_LAYERLEVEL" val="1_1_1"/>
  <p:tag name="KSO_WM_UNIT_TEXT_FILL_FORE_SCHEMECOLOR_INDEX" val="14"/>
  <p:tag name="KSO_WM_UNIT_TEXT_FILL_TYPE" val="1"/>
</p:tagLst>
</file>

<file path=ppt/tags/tag297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29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05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06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07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308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309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BEAUTIFY_FLAG" val=""/>
  <p:tag name="KSO_WM_UNIT_PLACING_PICTURE_USER_VIEWPORT" val="{&quot;height&quot;:1764,&quot;width&quot;:8148}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  <p:tag name="KSO_WM_UNIT_PLACING_PICTURE_USER_VIEWPORT" val="{&quot;height&quot;:5436,&quot;width&quot;:15996}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188089_2*n_h_d*1_1_1"/>
  <p:tag name="KSO_WM_TEMPLATE_CATEGORY" val="diagram"/>
  <p:tag name="KSO_WM_TEMPLATE_INDEX" val="20188089"/>
  <p:tag name="KSO_WM_UNIT_LAYERLEVEL" val="1_1_1"/>
  <p:tag name="KSO_WM_TAG_VERSION" val="1.0"/>
  <p:tag name="KSO_WM_BEAUTIFY_FLAG" val="#wm#"/>
  <p:tag name="KSO_WM_UNIT_TYPE" val="n_h_d"/>
  <p:tag name="KSO_WM_UNIT_INDEX" val="1_1_1"/>
  <p:tag name="KSO_WM_UNIT_VALUE" val="519*1792"/>
  <p:tag name="KSO_WM_UNIT_USESOURCEFORMAT_APPLY" val="0"/>
</p:tagLst>
</file>

<file path=ppt/tags/tag346.xml><?xml version="1.0" encoding="utf-8"?>
<p:tagLst xmlns:p="http://schemas.openxmlformats.org/presentationml/2006/main">
  <p:tag name="KSO_WM_TEMPLATE_CATEGORY" val="diagram"/>
  <p:tag name="KSO_WM_TEMPLATE_INDEX" val="20188089"/>
  <p:tag name="KSO_WM_UNIT_ID" val="diagram20188089_2*n_h_i*1_1_2"/>
  <p:tag name="KSO_WM_UNIT_LAYERLEVEL" val="1_1_1"/>
  <p:tag name="KSO_WM_BEAUTIFY_FLAG" val="#wm#"/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FILL_FORE_SCHEMECOLOR_INDEX" val="5"/>
  <p:tag name="KSO_WM_UNIT_FILL_TYPE" val="1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347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1"/>
  <p:tag name="KSO_WM_UNIT_ID" val="diagram20168448_2*l_h_i*1_1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4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2"/>
  <p:tag name="KSO_WM_UNIT_ID" val="diagram20168448_2*l_h_i*1_1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49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5"/>
  <p:tag name="KSO_WM_UNIT_ID" val="diagram20168448_2*l_h_i*1_1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6"/>
  <p:tag name="KSO_WM_UNIT_ID" val="diagram20168448_2*l_h_i*1_1_6"/>
  <p:tag name="KSO_WM_UNIT_LAYERLEVEL" val="1_1_1"/>
  <p:tag name="KSO_WM_UNIT_FILL_FORE_SCHEMECOLOR_INDEX" val="5"/>
  <p:tag name="KSO_WM_UNIT_FILL_TYPE" val="1"/>
</p:tagLst>
</file>

<file path=ppt/tags/tag351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52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53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54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355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7"/>
  <p:tag name="KSO_WM_UNIT_ID" val="diagram20168448_2*l_h_i*1_1_7"/>
  <p:tag name="KSO_WM_UNIT_LAYERLEVEL" val="1_1_1"/>
  <p:tag name="KSO_WM_UNIT_FILL_FORE_SCHEMECOLOR_INDEX" val="14"/>
  <p:tag name="KSO_WM_UNIT_FILL_TYPE" val="1"/>
</p:tagLst>
</file>

<file path=ppt/tags/tag356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1_8"/>
  <p:tag name="KSO_WM_UNIT_ID" val="diagram20168448_2*l_h_i*1_1_8"/>
  <p:tag name="KSO_WM_UNIT_LAYERLEVEL" val="1_1_1"/>
  <p:tag name="KSO_WM_UNIT_TEXT_FILL_FORE_SCHEMECOLOR_INDEX" val="14"/>
  <p:tag name="KSO_WM_UNIT_TEXT_FILL_TYPE" val="1"/>
</p:tagLst>
</file>

<file path=ppt/tags/tag357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358.xml><?xml version="1.0" encoding="utf-8"?>
<p:tagLst xmlns:p="http://schemas.openxmlformats.org/presentationml/2006/main">
  <p:tag name="KSO_WM_DIAGRAM_GROUP_CODE" val="l1-1"/>
  <p:tag name="KSO_WM_TAG_VERSION" val="1.0"/>
  <p:tag name="KSO_WM_BEAUTIFY_FLAG" val="#wm#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1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DIAGRAM_GROUP_CODE" val="l1-1"/>
  <p:tag name="KSO_WM_UNIT_TYPE" val="l_h_a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3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3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2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i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DIAGRAM_GROUP_CODE" val="l1-1"/>
  <p:tag name="KSO_WM_UNIT_TYPE" val="l_h_i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1"/>
  <p:tag name="KSO_WM_UNIT_ID" val="diagram20168448_2*l_h_i*1_2_1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65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2"/>
  <p:tag name="KSO_WM_UNIT_ID" val="diagram20168448_2*l_h_i*1_2_2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66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5"/>
  <p:tag name="KSO_WM_UNIT_ID" val="diagram20168448_2*l_h_i*1_2_5"/>
  <p:tag name="KSO_WM_UNIT_LAYERLEVEL" val="1_1_1"/>
  <p:tag name="KSO_WM_UNIT_FILL_FORE_SCHEMECOLOR_INDEX" val="14"/>
  <p:tag name="KSO_WM_UNIT_FILL_TYPE" val="1"/>
  <p:tag name="KSO_WM_UNIT_LINE_FORE_SCHEMECOLOR_INDEX" val="14"/>
  <p:tag name="KSO_WM_UNIT_LINE_FILL_TYPE" val="2"/>
</p:tagLst>
</file>

<file path=ppt/tags/tag367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6"/>
  <p:tag name="KSO_WM_UNIT_ID" val="diagram20168448_2*l_h_i*1_2_6"/>
  <p:tag name="KSO_WM_UNIT_LAYERLEVEL" val="1_1_1"/>
  <p:tag name="KSO_WM_UNIT_FILL_FORE_SCHEMECOLOR_INDEX" val="6"/>
  <p:tag name="KSO_WM_UNIT_FILL_TYPE" val="1"/>
</p:tagLst>
</file>

<file path=ppt/tags/tag368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7"/>
  <p:tag name="KSO_WM_UNIT_ID" val="diagram20168448_2*l_h_i*1_2_7"/>
  <p:tag name="KSO_WM_UNIT_LAYERLEVEL" val="1_1_1"/>
  <p:tag name="KSO_WM_UNIT_FILL_FORE_SCHEMECOLOR_INDEX" val="14"/>
  <p:tag name="KSO_WM_UNIT_FILL_TYPE" val="1"/>
</p:tagLst>
</file>

<file path=ppt/tags/tag369.xml><?xml version="1.0" encoding="utf-8"?>
<p:tagLst xmlns:p="http://schemas.openxmlformats.org/presentationml/2006/main">
  <p:tag name="KSO_WM_DIAGRAM_GROUP_CODE" val="l1-1"/>
  <p:tag name="KSO_WM_TAG_VERSION" val="1.0"/>
  <p:tag name="KSO_WM_BEAUTIFY_FLAG" val=""/>
  <p:tag name="KSO_WM_TEMPLATE_CATEGORY" val="diagram"/>
  <p:tag name="KSO_WM_TEMPLATE_INDEX" val="20168448"/>
  <p:tag name="KSO_WM_UNIT_TYPE" val="l_h_i"/>
  <p:tag name="KSO_WM_UNIT_INDEX" val="1_2_8"/>
  <p:tag name="KSO_WM_UNIT_ID" val="diagram20168448_2*l_h_i*1_2_8"/>
  <p:tag name="KSO_WM_UNIT_LAYERLEVEL" val="1_1_1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837_3*l_h_a*1_2_1"/>
  <p:tag name="KSO_WM_TEMPLATE_CATEGORY" val="custom"/>
  <p:tag name="KSO_WM_TEMPLATE_INDEX" val="20202837"/>
  <p:tag name="KSO_WM_UNIT_LAYERLEVEL" val="1_1_1"/>
  <p:tag name="KSO_WM_TAG_VERSION" val="1.0"/>
  <p:tag name="KSO_WM_BEAUTIFY_FLAG" val=""/>
  <p:tag name="KSO_WM_UNIT_ISCONTENTSTITLE" val="0"/>
  <p:tag name="KSO_WM_UNIT_PRESET_TEXT" val="单击此处添加标题"/>
  <p:tag name="KSO_WM_UNIT_NOCLEAR" val="0"/>
  <p:tag name="KSO_WM_DIAGRAM_GROUP_CODE" val="l1-1"/>
  <p:tag name="KSO_WM_UNIT_TYPE" val="l_h_a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PP_MARK_KEY" val="6a944fd4-6bc4-4aa6-8330-3f0b008fdb53"/>
  <p:tag name="COMMONDATA" val="eyJoZGlkIjoiN2FjMWIxMGExZjdhZGUzZDc4ZTcxMmQ1OTBjZDRmYTUifQ=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.xml><?xml version="1.0" encoding="utf-8"?>
<p:tagLst xmlns:p="http://schemas.openxmlformats.org/presentationml/2006/main">
  <p:tag name="KSO_WM_UNIT_VALUE" val="1619*169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186547_9*d*1"/>
  <p:tag name="KSO_WM_TEMPLATE_CATEGORY" val="custom"/>
  <p:tag name="KSO_WM_TEMPLATE_INDEX" val="20186547"/>
  <p:tag name="KSO_WM_UNIT_LAYERLEVEL" val="1"/>
  <p:tag name="KSO_WM_TAG_VERSION" val="1.0"/>
  <p:tag name="KSO_WM_BEAUTIFY_FLAG" val="#wm#"/>
  <p:tag name="KSO_WM_UNIT_COLOR_SCHEME_SHAPE_ID" val="3"/>
  <p:tag name="KSO_WM_UNIT_COLOR_SCHEME_PARENT_PAGE" val="0_9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8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39">
      <a:dk1>
        <a:sysClr val="windowText" lastClr="000000"/>
      </a:dk1>
      <a:lt1>
        <a:sysClr val="window" lastClr="FFFFFF"/>
      </a:lt1>
      <a:dk2>
        <a:srgbClr val="E6EBF2"/>
      </a:dk2>
      <a:lt2>
        <a:srgbClr val="FFFFFF"/>
      </a:lt2>
      <a:accent1>
        <a:srgbClr val="2F5597"/>
      </a:accent1>
      <a:accent2>
        <a:srgbClr val="006AA6"/>
      </a:accent2>
      <a:accent3>
        <a:srgbClr val="007B9F"/>
      </a:accent3>
      <a:accent4>
        <a:srgbClr val="008884"/>
      </a:accent4>
      <a:accent5>
        <a:srgbClr val="00925B"/>
      </a:accent5>
      <a:accent6>
        <a:srgbClr val="55972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4276AA"/>
      </a:accent1>
      <a:accent2>
        <a:srgbClr val="1689A0"/>
      </a:accent2>
      <a:accent3>
        <a:srgbClr val="3FA692"/>
      </a:accent3>
      <a:accent4>
        <a:srgbClr val="5167A4"/>
      </a:accent4>
      <a:accent5>
        <a:srgbClr val="5E5CA2"/>
      </a:accent5>
      <a:accent6>
        <a:srgbClr val="7683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演示</Application>
  <PresentationFormat>自定义</PresentationFormat>
  <Paragraphs>136</Paragraphs>
  <Slides>28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Times New Roman</vt:lpstr>
      <vt:lpstr>Wingdings</vt:lpstr>
      <vt:lpstr>Calibri</vt:lpstr>
      <vt:lpstr>Consolas</vt:lpstr>
      <vt:lpstr>8_Office 主题​​</vt:lpstr>
      <vt:lpstr>3_Office 主题​​</vt:lpstr>
      <vt:lpstr>主题5</vt:lpstr>
      <vt:lpstr>1_主题5</vt:lpstr>
      <vt:lpstr>压型钢板及钢筋桁架楼承板设计</vt:lpstr>
      <vt:lpstr>PowerPoint 演示文稿</vt:lpstr>
      <vt:lpstr>PowerPoint 演示文稿</vt:lpstr>
      <vt:lpstr>PowerPoint 演示文稿</vt:lpstr>
      <vt:lpstr>PowerPoint 演示文稿</vt:lpstr>
      <vt:lpstr>压型钢板的类型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YJK助力装配式建筑的一体化设计</dc:title>
  <dc:creator>Administrator</dc:creator>
  <cp:lastModifiedBy>慧能</cp:lastModifiedBy>
  <cp:revision>510</cp:revision>
  <dcterms:created xsi:type="dcterms:W3CDTF">2018-08-07T06:14:00Z</dcterms:created>
  <dcterms:modified xsi:type="dcterms:W3CDTF">2023-07-11T06:15:17Z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329C6667AA314F7B88F7CEB80432D2A9_13</vt:lpwstr>
  </property>
</Properties>
</file>