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2.xml" ContentType="application/vnd.openxmlformats-officedocument.presentationml.notesSlide+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17"/>
  </p:notesMasterIdLst>
  <p:sldIdLst>
    <p:sldId id="266" r:id="rId3"/>
    <p:sldId id="1268" r:id="rId4"/>
    <p:sldId id="1338" r:id="rId5"/>
    <p:sldId id="1339" r:id="rId6"/>
    <p:sldId id="1188" r:id="rId7"/>
    <p:sldId id="931" r:id="rId8"/>
    <p:sldId id="1216" r:id="rId9"/>
    <p:sldId id="1350" r:id="rId10"/>
    <p:sldId id="1344" r:id="rId11"/>
    <p:sldId id="1340" r:id="rId12"/>
    <p:sldId id="1341" r:id="rId13"/>
    <p:sldId id="1342" r:id="rId14"/>
    <p:sldId id="1343" r:id="rId15"/>
    <p:sldId id="1165" r:id="rId16"/>
  </p:sldIdLst>
  <p:sldSz cx="12192000" cy="6858000"/>
  <p:notesSz cx="9144000" cy="6858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8" userDrawn="1">
          <p15:clr>
            <a:srgbClr val="A4A3A4"/>
          </p15:clr>
        </p15:guide>
        <p15:guide id="2" pos="37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jk" initials="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FFFFFF"/>
    <a:srgbClr val="75DB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6" autoAdjust="0"/>
    <p:restoredTop sz="84971" autoAdjust="0"/>
  </p:normalViewPr>
  <p:slideViewPr>
    <p:cSldViewPr snapToGrid="0" showGuides="1">
      <p:cViewPr varScale="1">
        <p:scale>
          <a:sx n="100" d="100"/>
          <a:sy n="100" d="100"/>
        </p:scale>
        <p:origin x="474" y="72"/>
      </p:cViewPr>
      <p:guideLst>
        <p:guide orient="horz" pos="2118"/>
        <p:guide pos="3782"/>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2023/7/13</a:t>
            </a:fld>
            <a:endParaRPr lang="zh-CN" altLang="en-US"/>
          </a:p>
        </p:txBody>
      </p:sp>
      <p:sp>
        <p:nvSpPr>
          <p:cNvPr id="4" name="幻灯片图像占位符 3"/>
          <p:cNvSpPr>
            <a:spLocks noGrp="1" noRot="1" noChangeAspect="1"/>
          </p:cNvSpPr>
          <p:nvPr>
            <p:ph type="sldImg" idx="2"/>
          </p:nvPr>
        </p:nvSpPr>
        <p:spPr>
          <a:xfrm>
            <a:off x="2514398" y="857250"/>
            <a:ext cx="4115205"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46441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95173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8848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0785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60208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1365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31981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2818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1884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156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66396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29370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20843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974" y="914406"/>
            <a:ext cx="9800620" cy="2570418"/>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974" y="3560424"/>
            <a:ext cx="9800620" cy="147241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88" y="774005"/>
            <a:ext cx="10974390" cy="54828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974" y="2484017"/>
            <a:ext cx="9800620" cy="1018807"/>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974" y="3560424"/>
            <a:ext cx="9800620" cy="471603"/>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88" y="1490410"/>
            <a:ext cx="10970789" cy="475923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1088" y="3848426"/>
            <a:ext cx="7769925" cy="766805"/>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1088" y="4615232"/>
            <a:ext cx="7769925" cy="867606"/>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88" y="1501210"/>
            <a:ext cx="5177550" cy="474843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2529" y="1501210"/>
            <a:ext cx="5177550" cy="4748433"/>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2023/7/13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88" y="1429210"/>
            <a:ext cx="5343174" cy="381603"/>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88" y="1854013"/>
            <a:ext cx="5343174" cy="43956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6653" y="1421739"/>
            <a:ext cx="5343174" cy="381603"/>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6653" y="1854013"/>
            <a:ext cx="5343174" cy="439563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88" y="608404"/>
            <a:ext cx="10970789" cy="705605"/>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88" y="1555211"/>
            <a:ext cx="5233835" cy="4608032"/>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1320" y="1555211"/>
            <a:ext cx="5227957" cy="4608032"/>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2023/7/13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6283" y="914406"/>
            <a:ext cx="1044151" cy="5029235"/>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532" y="914406"/>
            <a:ext cx="9170528" cy="5029235"/>
          </a:xfrm>
        </p:spPr>
        <p:txBody>
          <a:bodyPr vert="eaVert" lIns="46800" tIns="46800" rIns="46800" bIns="46800"/>
          <a:lstStyle>
            <a:lvl1pPr marL="228600" indent="-228600">
              <a:spcAft>
                <a:spcPts val="1000"/>
              </a:spcAft>
              <a:defRPr spc="300"/>
            </a:lvl1pPr>
            <a:lvl2pPr marL="685800" indent="-228600">
              <a:defRPr spc="300"/>
            </a:lvl2pPr>
            <a:lvl3pPr marL="1143635"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88" y="608404"/>
            <a:ext cx="10970789" cy="70560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88" y="1490410"/>
            <a:ext cx="10970789" cy="4759233"/>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89" y="6314443"/>
            <a:ext cx="2700391" cy="316802"/>
          </a:xfrm>
          <a:prstGeom prst="rect">
            <a:avLst/>
          </a:prstGeom>
        </p:spPr>
        <p:txBody>
          <a:bodyPr vert="horz" lIns="91440" tIns="45720" rIns="91440" bIns="45720" rtlCol="0" anchor="ctr">
            <a:normAutofit/>
          </a:bodyPr>
          <a:lstStyle>
            <a:lvl1pPr algn="l">
              <a:defRPr sz="100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3"/>
            <p:custDataLst>
              <p:tags r:id="rId17"/>
            </p:custDataLst>
          </p:nvPr>
        </p:nvSpPr>
        <p:spPr>
          <a:xfrm>
            <a:off x="4116596" y="6314443"/>
            <a:ext cx="3960574" cy="316802"/>
          </a:xfrm>
          <a:prstGeom prst="rect">
            <a:avLst/>
          </a:prstGeom>
        </p:spPr>
        <p:txBody>
          <a:bodyPr vert="horz" lIns="91440" tIns="45720" rIns="91440" bIns="45720" rtlCol="0" anchor="ctr">
            <a:normAutofit/>
          </a:bodyPr>
          <a:lstStyle>
            <a:lvl1pPr algn="ctr">
              <a:defRPr sz="100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8886" y="6314443"/>
            <a:ext cx="2700391" cy="316802"/>
          </a:xfrm>
          <a:prstGeom prst="rect">
            <a:avLst/>
          </a:prstGeom>
        </p:spPr>
        <p:txBody>
          <a:bodyPr vert="horz" lIns="91440" tIns="45720" rIns="91440" bIns="45720" rtlCol="0" anchor="ctr">
            <a:normAutofit/>
          </a:bodyPr>
          <a:lstStyle>
            <a:lvl1pPr algn="r">
              <a:defRPr sz="100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635"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9.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8.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0.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1.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7.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52443"/>
            <a:ext cx="12867546" cy="7237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900"/>
          </a:p>
        </p:txBody>
      </p:sp>
      <p:sp>
        <p:nvSpPr>
          <p:cNvPr id="9" name="菱形 8"/>
          <p:cNvSpPr/>
          <p:nvPr userDrawn="1"/>
        </p:nvSpPr>
        <p:spPr>
          <a:xfrm flipH="1">
            <a:off x="-9851" y="570683"/>
            <a:ext cx="5373468" cy="5373468"/>
          </a:xfrm>
          <a:prstGeom prst="diamond">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0" name="菱形 9"/>
          <p:cNvSpPr/>
          <p:nvPr userDrawn="1"/>
        </p:nvSpPr>
        <p:spPr>
          <a:xfrm flipH="1">
            <a:off x="409269" y="989802"/>
            <a:ext cx="4535228" cy="4535228"/>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1" name="菱形 10"/>
          <p:cNvSpPr/>
          <p:nvPr userDrawn="1"/>
        </p:nvSpPr>
        <p:spPr>
          <a:xfrm flipH="1">
            <a:off x="3528888" y="2138027"/>
            <a:ext cx="2656494" cy="2656494"/>
          </a:xfrm>
          <a:prstGeom prst="diamond">
            <a:avLst/>
          </a:prstGeom>
          <a:solidFill>
            <a:schemeClr val="bg1">
              <a:lumMod val="95000"/>
            </a:schemeClr>
          </a:solid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2" name="菱形 11"/>
          <p:cNvSpPr/>
          <p:nvPr userDrawn="1"/>
        </p:nvSpPr>
        <p:spPr>
          <a:xfrm flipH="1">
            <a:off x="3725626" y="2334765"/>
            <a:ext cx="2263018" cy="2263018"/>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3" name="文本框 12"/>
          <p:cNvSpPr txBox="1"/>
          <p:nvPr/>
        </p:nvSpPr>
        <p:spPr>
          <a:xfrm>
            <a:off x="6096635" y="2974340"/>
            <a:ext cx="4805680" cy="944245"/>
          </a:xfrm>
          <a:prstGeom prst="roundRect">
            <a:avLst>
              <a:gd name="adj" fmla="val 50000"/>
            </a:avLst>
          </a:prstGeom>
          <a:solidFill>
            <a:srgbClr val="820000"/>
          </a:solidFill>
          <a:ln w="28575">
            <a:solidFill>
              <a:schemeClr val="bg1"/>
            </a:solidFill>
          </a:ln>
        </p:spPr>
        <p:txBody>
          <a:bodyPr wrap="none" rtlCol="0" anchor="ctr">
            <a:noAutofit/>
          </a:bodyPr>
          <a:lstStyle/>
          <a:p>
            <a:pPr algn="ctr"/>
            <a:r>
              <a:rPr lang="zh-CN" altLang="en-US" sz="3800" b="1" dirty="0">
                <a:solidFill>
                  <a:schemeClr val="bg1"/>
                </a:solidFill>
                <a:latin typeface="微软雅黑" panose="020B0503020204020204" pitchFamily="34" charset="-122"/>
                <a:ea typeface="微软雅黑" panose="020B0503020204020204" pitchFamily="34" charset="-122"/>
              </a:rPr>
              <a:t>聊一聊性能设计</a:t>
            </a:r>
            <a:endParaRPr lang="en-US" altLang="zh-CN" sz="3800" b="1" dirty="0">
              <a:solidFill>
                <a:schemeClr val="bg1"/>
              </a:solidFill>
              <a:latin typeface="微软雅黑" panose="020B0503020204020204" pitchFamily="34" charset="-122"/>
              <a:ea typeface="微软雅黑" panose="020B0503020204020204" pitchFamily="34" charset="-122"/>
            </a:endParaRPr>
          </a:p>
        </p:txBody>
      </p:sp>
      <p:sp>
        <p:nvSpPr>
          <p:cNvPr id="14" name="KSO_Shape"/>
          <p:cNvSpPr/>
          <p:nvPr/>
        </p:nvSpPr>
        <p:spPr bwMode="auto">
          <a:xfrm>
            <a:off x="6902898" y="1310084"/>
            <a:ext cx="2465693" cy="1365499"/>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900">
              <a:solidFill>
                <a:srgbClr val="FFFFFF"/>
              </a:solidFill>
            </a:endParaRPr>
          </a:p>
        </p:txBody>
      </p:sp>
      <p:sp>
        <p:nvSpPr>
          <p:cNvPr id="41" name="圆角矩形 40"/>
          <p:cNvSpPr/>
          <p:nvPr/>
        </p:nvSpPr>
        <p:spPr>
          <a:xfrm>
            <a:off x="5650230" y="4944110"/>
            <a:ext cx="3172460" cy="7175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535" b="1" dirty="0" smtClean="0">
                <a:solidFill>
                  <a:schemeClr val="tx1"/>
                </a:solidFill>
                <a:latin typeface="微软雅黑" panose="020B0503020204020204" pitchFamily="34" charset="-122"/>
                <a:ea typeface="微软雅黑" panose="020B0503020204020204" pitchFamily="34" charset="-122"/>
                <a:cs typeface="+mn-ea"/>
                <a:sym typeface="+mn-lt"/>
              </a:rPr>
              <a:t>2023</a:t>
            </a:r>
            <a:r>
              <a:rPr lang="zh-CN" altLang="en-US" sz="2535" b="1" dirty="0" smtClean="0">
                <a:solidFill>
                  <a:schemeClr val="tx1"/>
                </a:solidFill>
                <a:latin typeface="微软雅黑" panose="020B0503020204020204" pitchFamily="34" charset="-122"/>
                <a:ea typeface="微软雅黑" panose="020B0503020204020204" pitchFamily="34" charset="-122"/>
                <a:cs typeface="+mn-ea"/>
                <a:sym typeface="+mn-lt"/>
              </a:rPr>
              <a:t>年</a:t>
            </a:r>
            <a:r>
              <a:rPr lang="en-US" altLang="zh-CN" sz="2535" b="1" dirty="0" smtClean="0">
                <a:solidFill>
                  <a:schemeClr val="tx1"/>
                </a:solidFill>
                <a:latin typeface="微软雅黑" panose="020B0503020204020204" pitchFamily="34" charset="-122"/>
                <a:ea typeface="微软雅黑" panose="020B0503020204020204" pitchFamily="34" charset="-122"/>
                <a:cs typeface="+mn-ea"/>
                <a:sym typeface="+mn-lt"/>
              </a:rPr>
              <a:t>7</a:t>
            </a:r>
            <a:r>
              <a:rPr lang="zh-CN" altLang="en-US" sz="2535" b="1" dirty="0" smtClean="0">
                <a:solidFill>
                  <a:schemeClr val="tx1"/>
                </a:solidFill>
                <a:latin typeface="微软雅黑" panose="020B0503020204020204" pitchFamily="34" charset="-122"/>
                <a:ea typeface="微软雅黑" panose="020B0503020204020204" pitchFamily="34" charset="-122"/>
                <a:cs typeface="+mn-ea"/>
                <a:sym typeface="+mn-lt"/>
              </a:rPr>
              <a:t>月</a:t>
            </a:r>
            <a:r>
              <a:rPr lang="en-US" altLang="zh-CN" sz="2535" b="1" dirty="0">
                <a:solidFill>
                  <a:schemeClr val="tx1"/>
                </a:solidFill>
                <a:latin typeface="微软雅黑" panose="020B0503020204020204" pitchFamily="34" charset="-122"/>
                <a:ea typeface="微软雅黑" panose="020B0503020204020204" pitchFamily="34" charset="-122"/>
                <a:cs typeface="+mn-ea"/>
                <a:sym typeface="+mn-lt"/>
              </a:rPr>
              <a:t>-YJK</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92442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二、性能设计在</a:t>
            </a:r>
            <a:r>
              <a:rPr lang="en-US" altLang="zh-CN" sz="2800" b="1" dirty="0">
                <a:latin typeface="微软雅黑" panose="020B0503020204020204" pitchFamily="34" charset="-122"/>
                <a:ea typeface="微软雅黑" panose="020B0503020204020204" pitchFamily="34" charset="-122"/>
                <a:cs typeface="+mn-ea"/>
                <a:sym typeface="+mn-lt"/>
              </a:rPr>
              <a:t>YJK</a:t>
            </a:r>
            <a:r>
              <a:rPr lang="zh-CN" altLang="en-US" sz="2800" b="1" dirty="0">
                <a:latin typeface="微软雅黑" panose="020B0503020204020204" pitchFamily="34" charset="-122"/>
                <a:ea typeface="微软雅黑" panose="020B0503020204020204" pitchFamily="34" charset="-122"/>
                <a:cs typeface="+mn-ea"/>
                <a:sym typeface="+mn-lt"/>
              </a:rPr>
              <a:t>中的实现</a:t>
            </a:r>
            <a:endParaRPr lang="zh-CN" alt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909310" y="212725"/>
            <a:ext cx="5558155"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pic>
        <p:nvPicPr>
          <p:cNvPr id="4" name="内容占位符 3"/>
          <p:cNvPicPr>
            <a:picLocks noGrp="1" noChangeAspect="1"/>
          </p:cNvPicPr>
          <p:nvPr>
            <p:ph idx="1"/>
            <p:custDataLst>
              <p:tags r:id="rId2"/>
            </p:custDataLst>
          </p:nvPr>
        </p:nvPicPr>
        <p:blipFill>
          <a:blip r:embed="rId6"/>
          <a:stretch>
            <a:fillRect/>
          </a:stretch>
        </p:blipFill>
        <p:spPr>
          <a:xfrm>
            <a:off x="407035" y="895985"/>
            <a:ext cx="5536565" cy="5330190"/>
          </a:xfrm>
          <a:prstGeom prst="rect">
            <a:avLst/>
          </a:prstGeom>
          <a:ln w="19050">
            <a:solidFill>
              <a:schemeClr val="accent1"/>
            </a:solidFill>
            <a:prstDash val="sysDash"/>
          </a:ln>
        </p:spPr>
      </p:pic>
      <p:pic>
        <p:nvPicPr>
          <p:cNvPr id="5" name="图片 4"/>
          <p:cNvPicPr>
            <a:picLocks noChangeAspect="1"/>
          </p:cNvPicPr>
          <p:nvPr>
            <p:custDataLst>
              <p:tags r:id="rId3"/>
            </p:custDataLst>
          </p:nvPr>
        </p:nvPicPr>
        <p:blipFill>
          <a:blip r:embed="rId7"/>
          <a:stretch>
            <a:fillRect/>
          </a:stretch>
        </p:blipFill>
        <p:spPr>
          <a:xfrm>
            <a:off x="6188710" y="895985"/>
            <a:ext cx="5537200" cy="5330190"/>
          </a:xfrm>
          <a:prstGeom prst="rect">
            <a:avLst/>
          </a:prstGeom>
          <a:ln w="19050">
            <a:solidFill>
              <a:schemeClr val="accent1"/>
            </a:solidFill>
            <a:prstDash val="sysDash"/>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354012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三、计算参数的设置</a:t>
            </a:r>
            <a:endParaRPr lang="zh-CN" alt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355465" y="212725"/>
            <a:ext cx="711200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4" name="文本框 3"/>
          <p:cNvSpPr txBox="1"/>
          <p:nvPr>
            <p:custDataLst>
              <p:tags r:id="rId2"/>
            </p:custDataLst>
          </p:nvPr>
        </p:nvSpPr>
        <p:spPr>
          <a:xfrm>
            <a:off x="854710" y="821690"/>
            <a:ext cx="10612755" cy="1938020"/>
          </a:xfrm>
          <a:prstGeom prst="rect">
            <a:avLst/>
          </a:prstGeom>
          <a:noFill/>
        </p:spPr>
        <p:txBody>
          <a:bodyPr wrap="square" rtlCol="0">
            <a:spAutoFit/>
          </a:bodyPr>
          <a:lstStyle/>
          <a:p>
            <a:pPr algn="l" fontAlgn="auto">
              <a:lnSpc>
                <a:spcPct val="150000"/>
              </a:lnSpc>
            </a:pPr>
            <a:r>
              <a:rPr lang="en-US" altLang="zh-CN" sz="2000"/>
              <a:t>1</a:t>
            </a:r>
            <a:r>
              <a:rPr lang="zh-CN" altLang="en-US" sz="2000"/>
              <a:t>、</a:t>
            </a:r>
            <a:r>
              <a:rPr lang="zh-CN" sz="2000"/>
              <a:t>填充墙对结构周期的影响</a:t>
            </a:r>
            <a:r>
              <a:rPr lang="en-US" altLang="zh-CN" sz="2000"/>
              <a:t>--</a:t>
            </a:r>
            <a:r>
              <a:rPr lang="zh-CN" altLang="en-US" sz="2000"/>
              <a:t>周期折减系数</a:t>
            </a:r>
          </a:p>
          <a:p>
            <a:pPr algn="l" fontAlgn="auto">
              <a:lnSpc>
                <a:spcPct val="150000"/>
              </a:lnSpc>
            </a:pPr>
            <a:r>
              <a:rPr lang="en-US" altLang="zh-CN" sz="2000"/>
              <a:t>2</a:t>
            </a:r>
            <a:r>
              <a:rPr lang="zh-CN" altLang="en-US" sz="2000"/>
              <a:t>、</a:t>
            </a:r>
            <a:r>
              <a:rPr lang="zh-CN" sz="2000"/>
              <a:t>梁刚度放大系数</a:t>
            </a:r>
            <a:endParaRPr lang="zh-CN" altLang="en-US" sz="2000"/>
          </a:p>
          <a:p>
            <a:pPr algn="l" fontAlgn="auto">
              <a:lnSpc>
                <a:spcPct val="150000"/>
              </a:lnSpc>
            </a:pPr>
            <a:r>
              <a:rPr lang="en-US" altLang="zh-CN" sz="2000"/>
              <a:t>3</a:t>
            </a:r>
            <a:r>
              <a:rPr lang="zh-CN" altLang="en-US" sz="2000"/>
              <a:t>、连梁刚度折减系数</a:t>
            </a:r>
          </a:p>
          <a:p>
            <a:pPr algn="l" fontAlgn="auto">
              <a:lnSpc>
                <a:spcPct val="150000"/>
              </a:lnSpc>
            </a:pPr>
            <a:r>
              <a:rPr lang="en-US" altLang="zh-CN" sz="2000">
                <a:sym typeface="+mn-ea"/>
              </a:rPr>
              <a:t>4</a:t>
            </a:r>
            <a:r>
              <a:rPr lang="zh-CN" altLang="en-US" sz="2000">
                <a:sym typeface="+mn-ea"/>
              </a:rPr>
              <a:t>、阻尼比</a:t>
            </a:r>
            <a:endParaRPr lang="zh-CN" altLang="en-US" sz="2000"/>
          </a:p>
        </p:txBody>
      </p:sp>
      <p:pic>
        <p:nvPicPr>
          <p:cNvPr id="5" name="图片 4"/>
          <p:cNvPicPr>
            <a:picLocks noChangeAspect="1"/>
          </p:cNvPicPr>
          <p:nvPr>
            <p:custDataLst>
              <p:tags r:id="rId3"/>
            </p:custDataLst>
          </p:nvPr>
        </p:nvPicPr>
        <p:blipFill>
          <a:blip r:embed="rId6"/>
          <a:stretch>
            <a:fillRect/>
          </a:stretch>
        </p:blipFill>
        <p:spPr>
          <a:xfrm>
            <a:off x="5497830" y="1473835"/>
            <a:ext cx="5295265" cy="5096510"/>
          </a:xfrm>
          <a:prstGeom prst="rect">
            <a:avLst/>
          </a:prstGeom>
          <a:ln w="19050">
            <a:solidFill>
              <a:schemeClr val="accent1"/>
            </a:solidFill>
            <a:prstDash val="sysDash"/>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13829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四、容易忽略的计算参数</a:t>
            </a:r>
            <a:endParaRPr lang="zh-CN" alt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071110" y="212725"/>
            <a:ext cx="6396355"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4" name="文本框 3"/>
          <p:cNvSpPr txBox="1"/>
          <p:nvPr>
            <p:custDataLst>
              <p:tags r:id="rId2"/>
            </p:custDataLst>
          </p:nvPr>
        </p:nvSpPr>
        <p:spPr>
          <a:xfrm>
            <a:off x="854710" y="821690"/>
            <a:ext cx="10612755" cy="2399665"/>
          </a:xfrm>
          <a:prstGeom prst="rect">
            <a:avLst/>
          </a:prstGeom>
          <a:noFill/>
        </p:spPr>
        <p:txBody>
          <a:bodyPr wrap="square" rtlCol="0">
            <a:spAutoFit/>
          </a:bodyPr>
          <a:lstStyle/>
          <a:p>
            <a:pPr algn="l" fontAlgn="auto">
              <a:lnSpc>
                <a:spcPct val="150000"/>
              </a:lnSpc>
            </a:pPr>
            <a:r>
              <a:rPr lang="en-US" altLang="zh-CN" sz="2000"/>
              <a:t>1</a:t>
            </a:r>
            <a:r>
              <a:rPr lang="zh-CN" altLang="en-US" sz="2000"/>
              <a:t>、</a:t>
            </a:r>
            <a:r>
              <a:rPr lang="zh-CN" sz="2000"/>
              <a:t>地震最小剪力系数</a:t>
            </a:r>
            <a:r>
              <a:rPr lang="en-US" altLang="zh-CN" sz="2000"/>
              <a:t>-</a:t>
            </a:r>
            <a:r>
              <a:rPr lang="zh-CN" altLang="en-US" sz="2000"/>
              <a:t>剪重比</a:t>
            </a:r>
          </a:p>
          <a:p>
            <a:pPr algn="l" fontAlgn="auto">
              <a:lnSpc>
                <a:spcPct val="150000"/>
              </a:lnSpc>
            </a:pPr>
            <a:r>
              <a:rPr lang="en-US" altLang="zh-CN" sz="2000"/>
              <a:t>2</a:t>
            </a:r>
            <a:r>
              <a:rPr lang="zh-CN" altLang="en-US" sz="2000"/>
              <a:t>、</a:t>
            </a:r>
            <a:r>
              <a:rPr lang="en-US" altLang="zh-CN" sz="2000"/>
              <a:t>0.2V0</a:t>
            </a:r>
            <a:r>
              <a:rPr lang="zh-CN" altLang="en-US" sz="2000"/>
              <a:t>的调整</a:t>
            </a:r>
          </a:p>
          <a:p>
            <a:pPr algn="l" fontAlgn="auto">
              <a:lnSpc>
                <a:spcPct val="150000"/>
              </a:lnSpc>
            </a:pPr>
            <a:r>
              <a:rPr lang="en-US" altLang="zh-CN" sz="2000"/>
              <a:t>3</a:t>
            </a:r>
            <a:r>
              <a:rPr lang="zh-CN" altLang="en-US" sz="2000"/>
              <a:t>、近场效应放大系数</a:t>
            </a:r>
          </a:p>
          <a:p>
            <a:pPr algn="l" fontAlgn="auto">
              <a:lnSpc>
                <a:spcPct val="150000"/>
              </a:lnSpc>
            </a:pPr>
            <a:r>
              <a:rPr lang="en-US" altLang="zh-CN" sz="2000"/>
              <a:t>4</a:t>
            </a:r>
            <a:r>
              <a:rPr lang="zh-CN" altLang="en-US" sz="2000"/>
              <a:t>、薄弱层的调整</a:t>
            </a:r>
          </a:p>
          <a:p>
            <a:pPr algn="l" fontAlgn="auto">
              <a:lnSpc>
                <a:spcPct val="150000"/>
              </a:lnSpc>
            </a:pPr>
            <a:endParaRPr lang="zh-CN" altLang="en-US" sz="2000"/>
          </a:p>
        </p:txBody>
      </p:sp>
      <p:pic>
        <p:nvPicPr>
          <p:cNvPr id="2" name="图片 1"/>
          <p:cNvPicPr>
            <a:picLocks noChangeAspect="1"/>
          </p:cNvPicPr>
          <p:nvPr>
            <p:custDataLst>
              <p:tags r:id="rId3"/>
            </p:custDataLst>
          </p:nvPr>
        </p:nvPicPr>
        <p:blipFill>
          <a:blip r:embed="rId6"/>
          <a:stretch>
            <a:fillRect/>
          </a:stretch>
        </p:blipFill>
        <p:spPr>
          <a:xfrm>
            <a:off x="5467985" y="1522730"/>
            <a:ext cx="5323205" cy="5123180"/>
          </a:xfrm>
          <a:prstGeom prst="rect">
            <a:avLst/>
          </a:prstGeom>
          <a:ln w="19050">
            <a:solidFill>
              <a:schemeClr val="accent1"/>
            </a:solidFill>
            <a:prstDash val="sysDash"/>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7" name="矩形 26"/>
          <p:cNvSpPr/>
          <p:nvPr/>
        </p:nvSpPr>
        <p:spPr>
          <a:xfrm>
            <a:off x="2988310" y="212725"/>
            <a:ext cx="8479155"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3" name="文本框 2"/>
          <p:cNvSpPr txBox="1"/>
          <p:nvPr>
            <p:custDataLst>
              <p:tags r:id="rId2"/>
            </p:custDataLst>
          </p:nvPr>
        </p:nvSpPr>
        <p:spPr>
          <a:xfrm>
            <a:off x="854710" y="821690"/>
            <a:ext cx="10612755" cy="2861310"/>
          </a:xfrm>
          <a:prstGeom prst="rect">
            <a:avLst/>
          </a:prstGeom>
          <a:noFill/>
        </p:spPr>
        <p:txBody>
          <a:bodyPr wrap="square" rtlCol="0">
            <a:spAutoFit/>
          </a:bodyPr>
          <a:lstStyle/>
          <a:p>
            <a:pPr algn="l" fontAlgn="auto">
              <a:lnSpc>
                <a:spcPct val="150000"/>
              </a:lnSpc>
            </a:pPr>
            <a:r>
              <a:rPr lang="en-US" altLang="zh-CN" sz="2000"/>
              <a:t>        </a:t>
            </a:r>
            <a:r>
              <a:rPr sz="2000">
                <a:latin typeface="+mn-ea"/>
                <a:cs typeface="+mn-ea"/>
              </a:rPr>
              <a:t>弹塑性时程分析能够较为真实地反映结构在设防、罕遇地震下部分构件进入塑性后的结构受力状态，但是其计算结果难于直接用于结构设计。根据弹塑性时程分析中结构构件损伤的位置及程度，对弹性反应谱模型的结构构件进行相应刚度折减，使等效弹性反应谱计算的底部地震剪力与弹塑性时程计算的底部剪力接近，以反映结构真实受力状态。考虑到地震波的随机性，等效弹性反应谱计算的底部地震剪力与弹塑性时程计算的底部剪力比值在</a:t>
            </a:r>
            <a:r>
              <a:rPr lang="en-US" sz="2000">
                <a:latin typeface="+mn-ea"/>
                <a:cs typeface="+mn-ea"/>
              </a:rPr>
              <a:t>1.0~1.2</a:t>
            </a:r>
            <a:r>
              <a:rPr sz="2000">
                <a:latin typeface="+mn-ea"/>
                <a:cs typeface="+mn-ea"/>
              </a:rPr>
              <a:t>较为合理。</a:t>
            </a:r>
            <a:endParaRPr lang="zh-CN" altLang="en-US" sz="2000">
              <a:latin typeface="+mn-ea"/>
              <a:cs typeface="+mn-ea"/>
            </a:endParaRPr>
          </a:p>
        </p:txBody>
      </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custDataLst>
              <p:tags r:id="rId3"/>
            </p:custDataLst>
          </p:nvPr>
        </p:nvSpPr>
        <p:spPr>
          <a:xfrm>
            <a:off x="815340" y="157480"/>
            <a:ext cx="217360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建议</a:t>
            </a:r>
            <a:endParaRPr lang="zh-CN" alt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sz="6000">
                <a:solidFill>
                  <a:srgbClr val="9A0000"/>
                </a:solidFill>
              </a:rPr>
              <a:t>谢谢！</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7" name="矩形 26"/>
          <p:cNvSpPr/>
          <p:nvPr/>
        </p:nvSpPr>
        <p:spPr>
          <a:xfrm>
            <a:off x="2988310" y="212725"/>
            <a:ext cx="8479155"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3" name="文本框 2"/>
          <p:cNvSpPr txBox="1"/>
          <p:nvPr>
            <p:custDataLst>
              <p:tags r:id="rId2"/>
            </p:custDataLst>
          </p:nvPr>
        </p:nvSpPr>
        <p:spPr>
          <a:xfrm>
            <a:off x="854710" y="739140"/>
            <a:ext cx="10612755" cy="5952490"/>
          </a:xfrm>
          <a:prstGeom prst="rect">
            <a:avLst/>
          </a:prstGeom>
          <a:noFill/>
        </p:spPr>
        <p:txBody>
          <a:bodyPr wrap="square" rtlCol="0">
            <a:noAutofit/>
          </a:bodyPr>
          <a:lstStyle/>
          <a:p>
            <a:pPr algn="l" fontAlgn="auto">
              <a:lnSpc>
                <a:spcPct val="150000"/>
              </a:lnSpc>
            </a:pPr>
            <a:r>
              <a:rPr lang="en-US" altLang="zh-CN" sz="2000"/>
              <a:t>       </a:t>
            </a:r>
            <a:r>
              <a:rPr lang="zh-CN" altLang="en-US" sz="2000"/>
              <a:t>《建筑抗震设计规范》</a:t>
            </a:r>
            <a:r>
              <a:rPr lang="en-US" altLang="zh-CN" sz="2000"/>
              <a:t>(GB 50011-2010</a:t>
            </a:r>
            <a:r>
              <a:rPr lang="zh-CN" altLang="en-US" sz="2000"/>
              <a:t>）</a:t>
            </a:r>
            <a:r>
              <a:rPr lang="en-US" altLang="zh-CN" sz="2000"/>
              <a:t>(2016</a:t>
            </a:r>
            <a:r>
              <a:rPr lang="zh-CN" altLang="en-US" sz="2000"/>
              <a:t>年修订版）以现有的科学水平和经济条件为前提，提出我国建筑抗震设防的基本思想和原则是以</a:t>
            </a:r>
            <a:r>
              <a:rPr lang="en-US" altLang="zh-CN" sz="2000"/>
              <a:t>”</a:t>
            </a:r>
            <a:r>
              <a:rPr lang="zh-CN" altLang="en-US" sz="2000"/>
              <a:t>三个水准</a:t>
            </a:r>
            <a:r>
              <a:rPr lang="en-US" altLang="zh-CN" sz="2000"/>
              <a:t>“</a:t>
            </a:r>
            <a:r>
              <a:rPr lang="zh-CN" altLang="en-US" sz="2000"/>
              <a:t>为抗震设防目标，即“小震不坏、中震可修、大震不倒”，具体为：遭遇第一水准烈度——众值烈度(多遇地震)影响时，建筑处于正常使用状态，从结构抗震分析角度，可以视为弹性体系，采用弹性反应谱进行弹性分析；遭遇第二水准烈度——基本烈度(设防地震)影响时，结构进入非弹性工作阶段，但非弹性变形或结构体系的损坏控制在可修复的范围；遭遇第三水准烈度——最大预估烈度(罕遇地震)影响时，结构有较大的非弹性变形，但应控制在规定的范围内，以免倒塌。</a:t>
            </a:r>
          </a:p>
          <a:p>
            <a:pPr algn="l" fontAlgn="auto">
              <a:lnSpc>
                <a:spcPct val="150000"/>
              </a:lnSpc>
            </a:pPr>
            <a:r>
              <a:rPr lang="en-US" altLang="zh-CN" sz="2000"/>
              <a:t>       </a:t>
            </a:r>
            <a:r>
              <a:rPr lang="zh-CN" altLang="en-US" sz="2000"/>
              <a:t>采用二阶段设计实现上述三个水准的设防目标：第一阶段设计是承载力验算，取第一水准的地震动参数计算结构的弹性地震作用标准值和相应的地震作用效应，继续采用《建筑结构可靠度设计统一标准》GB 50068规定的分项系数设计表达式进行结构构件的截面承载力抗震验算，既满足了在第一水准下具有必要的承载力可靠度，又满足第二水准的损坏可修的目标。对大多数的结构，可只进行第一阶段设计，而通过概念设计和抗震构造措施来满足第三水准的设计要求。 </a:t>
            </a:r>
          </a:p>
          <a:p>
            <a:pPr algn="l" fontAlgn="auto">
              <a:lnSpc>
                <a:spcPct val="150000"/>
              </a:lnSpc>
            </a:pPr>
            <a:r>
              <a:rPr lang="en-US" altLang="zh-CN" sz="2000"/>
              <a:t>        </a:t>
            </a:r>
            <a:endParaRPr lang="zh-CN" altLang="en-US" sz="2000"/>
          </a:p>
        </p:txBody>
      </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custDataLst>
              <p:tags r:id="rId3"/>
            </p:custDataLst>
          </p:nvPr>
        </p:nvSpPr>
        <p:spPr>
          <a:xfrm>
            <a:off x="815340" y="157480"/>
            <a:ext cx="217360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背景介绍</a:t>
            </a:r>
            <a:endParaRPr lang="zh-CN" alt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7" name="矩形 26"/>
          <p:cNvSpPr/>
          <p:nvPr/>
        </p:nvSpPr>
        <p:spPr>
          <a:xfrm>
            <a:off x="2989580" y="212725"/>
            <a:ext cx="8477885"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3" name="文本框 2"/>
          <p:cNvSpPr txBox="1"/>
          <p:nvPr>
            <p:custDataLst>
              <p:tags r:id="rId2"/>
            </p:custDataLst>
          </p:nvPr>
        </p:nvSpPr>
        <p:spPr>
          <a:xfrm>
            <a:off x="854710" y="821690"/>
            <a:ext cx="10612755" cy="1938020"/>
          </a:xfrm>
          <a:prstGeom prst="rect">
            <a:avLst/>
          </a:prstGeom>
          <a:noFill/>
        </p:spPr>
        <p:txBody>
          <a:bodyPr wrap="square" rtlCol="0">
            <a:spAutoFit/>
          </a:bodyPr>
          <a:lstStyle/>
          <a:p>
            <a:pPr algn="l" fontAlgn="auto">
              <a:lnSpc>
                <a:spcPct val="150000"/>
              </a:lnSpc>
            </a:pPr>
            <a:r>
              <a:rPr lang="en-US" altLang="zh-CN" sz="2000"/>
              <a:t>       </a:t>
            </a:r>
            <a:r>
              <a:rPr lang="zh-CN" altLang="en-US" sz="2000"/>
              <a:t>第二阶段设计是弹塑性变形验算，对地震时易倒塌的结构、有明显薄弱层的不规则结构以及有专门要求的建筑，除进行第一阶段设计外，还要进行结构薄弱部位的弹塑性层间变形验算并采取相应的抗震构造措施，实现第三水准的设防要求。</a:t>
            </a:r>
          </a:p>
          <a:p>
            <a:pPr algn="l" fontAlgn="auto">
              <a:lnSpc>
                <a:spcPct val="150000"/>
              </a:lnSpc>
            </a:pPr>
            <a:r>
              <a:rPr lang="en-US" altLang="zh-CN" sz="2000"/>
              <a:t>       </a:t>
            </a:r>
            <a:endParaRPr lang="zh-CN" altLang="en-US" sz="2000"/>
          </a:p>
        </p:txBody>
      </p:sp>
      <p:pic>
        <p:nvPicPr>
          <p:cNvPr id="2" name="图片 1"/>
          <p:cNvPicPr>
            <a:picLocks noChangeAspect="1"/>
          </p:cNvPicPr>
          <p:nvPr>
            <p:custDataLst>
              <p:tags r:id="rId3"/>
            </p:custDataLst>
          </p:nvPr>
        </p:nvPicPr>
        <p:blipFill>
          <a:blip r:embed="rId7"/>
          <a:stretch>
            <a:fillRect/>
          </a:stretch>
        </p:blipFill>
        <p:spPr>
          <a:xfrm>
            <a:off x="3079750" y="2331720"/>
            <a:ext cx="6162040" cy="4128135"/>
          </a:xfrm>
          <a:prstGeom prst="rect">
            <a:avLst/>
          </a:prstGeom>
          <a:ln w="28575" cmpd="sng">
            <a:solidFill>
              <a:schemeClr val="accent1">
                <a:shade val="50000"/>
              </a:schemeClr>
            </a:solidFill>
            <a:prstDash val="sysDot"/>
          </a:ln>
        </p:spPr>
      </p:pic>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custDataLst>
              <p:tags r:id="rId4"/>
            </p:custDataLst>
          </p:nvPr>
        </p:nvSpPr>
        <p:spPr>
          <a:xfrm>
            <a:off x="815340" y="157480"/>
            <a:ext cx="217360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背景介绍</a:t>
            </a:r>
            <a:endParaRPr lang="zh-CN" alt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7" name="矩形 26"/>
          <p:cNvSpPr/>
          <p:nvPr/>
        </p:nvSpPr>
        <p:spPr>
          <a:xfrm>
            <a:off x="2988310" y="212725"/>
            <a:ext cx="8479155"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3" name="文本框 2"/>
          <p:cNvSpPr txBox="1"/>
          <p:nvPr>
            <p:custDataLst>
              <p:tags r:id="rId2"/>
            </p:custDataLst>
          </p:nvPr>
        </p:nvSpPr>
        <p:spPr>
          <a:xfrm>
            <a:off x="854710" y="821690"/>
            <a:ext cx="10612755" cy="3322955"/>
          </a:xfrm>
          <a:prstGeom prst="rect">
            <a:avLst/>
          </a:prstGeom>
          <a:noFill/>
        </p:spPr>
        <p:txBody>
          <a:bodyPr wrap="square" rtlCol="0">
            <a:spAutoFit/>
          </a:bodyPr>
          <a:lstStyle/>
          <a:p>
            <a:pPr algn="l" fontAlgn="auto">
              <a:lnSpc>
                <a:spcPct val="150000"/>
              </a:lnSpc>
            </a:pPr>
            <a:r>
              <a:rPr lang="en-US" altLang="zh-CN" sz="2000"/>
              <a:t>        </a:t>
            </a:r>
            <a:r>
              <a:rPr lang="zh-CN" altLang="en-US" sz="2000"/>
              <a:t>基于性能的抗震设计理念和方法，于</a:t>
            </a:r>
            <a:r>
              <a:rPr lang="en-US" altLang="zh-CN" sz="2000"/>
              <a:t>20</a:t>
            </a:r>
            <a:r>
              <a:rPr lang="zh-CN" altLang="en-US" sz="2000"/>
              <a:t>世纪</a:t>
            </a:r>
            <a:r>
              <a:rPr lang="en-US" altLang="zh-CN" sz="2000"/>
              <a:t>90</a:t>
            </a:r>
            <a:r>
              <a:rPr lang="zh-CN" altLang="en-US" sz="2000"/>
              <a:t>年代在美国兴起，并日益得到工程界的关注。其作为建筑结构抗震设计的一个重要发展，特点是：使抗震设计从宏观定性的目标向具体量化的的多重目标过渡，设计师可选择所需的性能目标进行设计。</a:t>
            </a:r>
          </a:p>
          <a:p>
            <a:pPr algn="l" fontAlgn="auto">
              <a:lnSpc>
                <a:spcPct val="150000"/>
              </a:lnSpc>
            </a:pPr>
            <a:r>
              <a:rPr lang="en-US" altLang="zh-CN" sz="2000"/>
              <a:t>        </a:t>
            </a:r>
            <a:r>
              <a:rPr lang="zh-CN" altLang="en-US" sz="2000"/>
              <a:t>在我国，抗震性能设计是解决复杂结构抗震问题的基本方法，常用于复杂结构、超限建筑工程的结构设计中，其本质是抗震概念设计，着重于通过现有手段，采用包络设计的方法，解决工程设计中的复杂技术问题。</a:t>
            </a:r>
          </a:p>
          <a:p>
            <a:pPr algn="l" fontAlgn="auto">
              <a:lnSpc>
                <a:spcPct val="150000"/>
              </a:lnSpc>
            </a:pPr>
            <a:endParaRPr lang="zh-CN" altLang="en-US" sz="2000"/>
          </a:p>
        </p:txBody>
      </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custDataLst>
              <p:tags r:id="rId3"/>
            </p:custDataLst>
          </p:nvPr>
        </p:nvSpPr>
        <p:spPr>
          <a:xfrm>
            <a:off x="815340" y="157480"/>
            <a:ext cx="217360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背景介绍</a:t>
            </a:r>
            <a:endParaRPr lang="zh-CN" alt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9F754DE-2CAD-44b6-B708-469DEB6407EB-1" descr="C:/Users/y'j'k/AppData/Local/Temp/wpp.seDHfawpp"/>
          <p:cNvPicPr>
            <a:picLocks noChangeAspect="1"/>
          </p:cNvPicPr>
          <p:nvPr/>
        </p:nvPicPr>
        <p:blipFill>
          <a:blip r:embed="rId3"/>
          <a:stretch>
            <a:fillRect/>
          </a:stretch>
        </p:blipFill>
        <p:spPr>
          <a:xfrm>
            <a:off x="3223895" y="1465263"/>
            <a:ext cx="5743575" cy="392747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265295"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一、性能设计的常见类型</a:t>
            </a:r>
            <a:endParaRPr lang="zh-CN" altLang="zh-CN"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139690" y="212725"/>
            <a:ext cx="6327775"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3" name="文本框 2"/>
          <p:cNvSpPr txBox="1"/>
          <p:nvPr/>
        </p:nvSpPr>
        <p:spPr>
          <a:xfrm>
            <a:off x="854710" y="821690"/>
            <a:ext cx="10612755" cy="2399665"/>
          </a:xfrm>
          <a:prstGeom prst="rect">
            <a:avLst/>
          </a:prstGeom>
          <a:noFill/>
        </p:spPr>
        <p:txBody>
          <a:bodyPr wrap="square" rtlCol="0">
            <a:spAutoFit/>
          </a:bodyPr>
          <a:lstStyle/>
          <a:p>
            <a:pPr algn="l" fontAlgn="auto">
              <a:lnSpc>
                <a:spcPct val="150000"/>
              </a:lnSpc>
            </a:pPr>
            <a:r>
              <a:rPr lang="en-US" altLang="zh-CN" sz="2000"/>
              <a:t>1</a:t>
            </a:r>
            <a:r>
              <a:rPr lang="zh-CN" altLang="en-US" sz="2000"/>
              <a:t>、超限项目</a:t>
            </a:r>
            <a:r>
              <a:rPr lang="en-US" altLang="zh-CN" sz="2000"/>
              <a:t>--</a:t>
            </a:r>
            <a:r>
              <a:rPr lang="zh-CN" altLang="en-US" sz="2000"/>
              <a:t>性能目标</a:t>
            </a:r>
            <a:r>
              <a:rPr lang="en-US" altLang="zh-CN" sz="2000"/>
              <a:t>C</a:t>
            </a:r>
            <a:endParaRPr lang="zh-CN" altLang="en-US" sz="2000"/>
          </a:p>
          <a:p>
            <a:pPr algn="l" fontAlgn="auto">
              <a:lnSpc>
                <a:spcPct val="150000"/>
              </a:lnSpc>
            </a:pPr>
            <a:r>
              <a:rPr lang="en-US" altLang="zh-CN" sz="2000"/>
              <a:t>2</a:t>
            </a:r>
            <a:r>
              <a:rPr lang="zh-CN" altLang="en-US" sz="2000"/>
              <a:t>、穿层柱</a:t>
            </a:r>
            <a:r>
              <a:rPr lang="en-US" altLang="zh-CN" sz="2000"/>
              <a:t>--</a:t>
            </a:r>
            <a:r>
              <a:rPr lang="zh-CN" altLang="en-US" sz="2000">
                <a:sym typeface="+mn-ea"/>
              </a:rPr>
              <a:t>中震下</a:t>
            </a:r>
            <a:r>
              <a:rPr lang="zh-CN" altLang="en-US" sz="2000"/>
              <a:t>抗剪弹性抗弯不屈服</a:t>
            </a:r>
          </a:p>
          <a:p>
            <a:pPr algn="l" fontAlgn="auto">
              <a:lnSpc>
                <a:spcPct val="150000"/>
              </a:lnSpc>
            </a:pPr>
            <a:r>
              <a:rPr lang="en-US" altLang="zh-CN" sz="2000"/>
              <a:t>3</a:t>
            </a:r>
            <a:r>
              <a:rPr lang="zh-CN" altLang="en-US" sz="2000"/>
              <a:t>、转换构件</a:t>
            </a:r>
            <a:r>
              <a:rPr lang="en-US" altLang="zh-CN" sz="2000"/>
              <a:t>--</a:t>
            </a:r>
            <a:r>
              <a:rPr lang="zh-CN" altLang="en-US" sz="2000"/>
              <a:t>大震下受弯、受剪极限承载力复核</a:t>
            </a:r>
          </a:p>
          <a:p>
            <a:pPr algn="l" fontAlgn="auto">
              <a:lnSpc>
                <a:spcPct val="150000"/>
              </a:lnSpc>
            </a:pPr>
            <a:r>
              <a:rPr lang="en-US" altLang="zh-CN" sz="2000"/>
              <a:t>4</a:t>
            </a:r>
            <a:r>
              <a:rPr lang="zh-CN" altLang="en-US" sz="2000"/>
              <a:t>、少墙框架</a:t>
            </a:r>
          </a:p>
          <a:p>
            <a:pPr algn="l" fontAlgn="auto">
              <a:lnSpc>
                <a:spcPct val="150000"/>
              </a:lnSpc>
            </a:pPr>
            <a:r>
              <a:rPr lang="en-US" altLang="zh-CN" sz="2000"/>
              <a:t>5</a:t>
            </a:r>
            <a:r>
              <a:rPr lang="zh-CN" altLang="en-US" sz="2000"/>
              <a:t>、乙、丙类建筑的多层单跨框架</a:t>
            </a:r>
            <a:r>
              <a:rPr lang="en-US" altLang="zh-CN" sz="2000"/>
              <a:t>--</a:t>
            </a:r>
            <a:r>
              <a:rPr lang="zh-CN" altLang="en-US" sz="2000"/>
              <a:t>大震不倒验算</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88696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二、性能设计在</a:t>
            </a:r>
            <a:r>
              <a:rPr lang="en-US" altLang="zh-CN" sz="2800" b="1" dirty="0">
                <a:latin typeface="微软雅黑" panose="020B0503020204020204" pitchFamily="34" charset="-122"/>
                <a:ea typeface="微软雅黑" panose="020B0503020204020204" pitchFamily="34" charset="-122"/>
                <a:cs typeface="+mn-ea"/>
                <a:sym typeface="+mn-lt"/>
              </a:rPr>
              <a:t>YJK</a:t>
            </a:r>
            <a:r>
              <a:rPr lang="zh-CN" altLang="en-US" sz="2800" b="1" dirty="0">
                <a:latin typeface="微软雅黑" panose="020B0503020204020204" pitchFamily="34" charset="-122"/>
                <a:ea typeface="微软雅黑" panose="020B0503020204020204" pitchFamily="34" charset="-122"/>
                <a:cs typeface="+mn-ea"/>
                <a:sym typeface="+mn-lt"/>
              </a:rPr>
              <a:t>中的实现</a:t>
            </a:r>
            <a:endParaRPr lang="zh-CN" altLang="en-US"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895975" y="212725"/>
            <a:ext cx="557149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pic>
        <p:nvPicPr>
          <p:cNvPr id="10" name="图片 9"/>
          <p:cNvPicPr>
            <a:picLocks noChangeAspect="1"/>
          </p:cNvPicPr>
          <p:nvPr>
            <p:custDataLst>
              <p:tags r:id="rId2"/>
            </p:custDataLst>
          </p:nvPr>
        </p:nvPicPr>
        <p:blipFill>
          <a:blip r:embed="rId5"/>
          <a:stretch>
            <a:fillRect/>
          </a:stretch>
        </p:blipFill>
        <p:spPr>
          <a:xfrm>
            <a:off x="1536065" y="739140"/>
            <a:ext cx="9119870" cy="6026150"/>
          </a:xfrm>
          <a:prstGeom prst="rect">
            <a:avLst/>
          </a:prstGeom>
          <a:ln w="19050">
            <a:solidFill>
              <a:schemeClr val="accent1"/>
            </a:solidFill>
            <a:prstDash val="sysDash"/>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88696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二、性能设计在</a:t>
            </a:r>
            <a:r>
              <a:rPr lang="en-US" altLang="zh-CN" sz="2800" b="1" dirty="0">
                <a:latin typeface="微软雅黑" panose="020B0503020204020204" pitchFamily="34" charset="-122"/>
                <a:ea typeface="微软雅黑" panose="020B0503020204020204" pitchFamily="34" charset="-122"/>
                <a:cs typeface="+mn-ea"/>
                <a:sym typeface="+mn-lt"/>
              </a:rPr>
              <a:t>YJK</a:t>
            </a:r>
            <a:r>
              <a:rPr lang="zh-CN" altLang="en-US" sz="2800" b="1" dirty="0">
                <a:latin typeface="微软雅黑" panose="020B0503020204020204" pitchFamily="34" charset="-122"/>
                <a:ea typeface="微软雅黑" panose="020B0503020204020204" pitchFamily="34" charset="-122"/>
                <a:cs typeface="+mn-ea"/>
                <a:sym typeface="+mn-lt"/>
              </a:rPr>
              <a:t>中的实现</a:t>
            </a:r>
            <a:endParaRPr lang="zh-CN" altLang="en-US"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895975" y="212725"/>
            <a:ext cx="557149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pic>
        <p:nvPicPr>
          <p:cNvPr id="2" name="图片 1"/>
          <p:cNvPicPr>
            <a:picLocks noChangeAspect="1"/>
          </p:cNvPicPr>
          <p:nvPr>
            <p:custDataLst>
              <p:tags r:id="rId2"/>
            </p:custDataLst>
          </p:nvPr>
        </p:nvPicPr>
        <p:blipFill>
          <a:blip r:embed="rId5"/>
          <a:stretch>
            <a:fillRect/>
          </a:stretch>
        </p:blipFill>
        <p:spPr>
          <a:xfrm>
            <a:off x="697865" y="1203325"/>
            <a:ext cx="10775315" cy="4451350"/>
          </a:xfrm>
          <a:prstGeom prst="rect">
            <a:avLst/>
          </a:prstGeom>
          <a:ln w="19050">
            <a:solidFill>
              <a:schemeClr val="accent1"/>
            </a:solidFill>
            <a:prstDash val="sysDash"/>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15340" y="157480"/>
            <a:ext cx="4886960" cy="521970"/>
          </a:xfrm>
          <a:prstGeom prst="rect">
            <a:avLst/>
          </a:prstGeom>
        </p:spPr>
        <p:txBody>
          <a:bodyPr wrap="square">
            <a:spAutoFit/>
          </a:bodyPr>
          <a:lstStyle/>
          <a:p>
            <a:pPr algn="ctr"/>
            <a:r>
              <a:rPr lang="zh-CN" altLang="zh-CN" sz="2800" b="1" dirty="0">
                <a:latin typeface="微软雅黑" panose="020B0503020204020204" pitchFamily="34" charset="-122"/>
                <a:ea typeface="微软雅黑" panose="020B0503020204020204" pitchFamily="34" charset="-122"/>
                <a:cs typeface="+mn-ea"/>
                <a:sym typeface="+mn-lt"/>
              </a:rPr>
              <a:t>二、性能设计在</a:t>
            </a:r>
            <a:r>
              <a:rPr lang="en-US" altLang="zh-CN" sz="2800" b="1" dirty="0">
                <a:latin typeface="微软雅黑" panose="020B0503020204020204" pitchFamily="34" charset="-122"/>
                <a:ea typeface="微软雅黑" panose="020B0503020204020204" pitchFamily="34" charset="-122"/>
                <a:cs typeface="+mn-ea"/>
                <a:sym typeface="+mn-lt"/>
              </a:rPr>
              <a:t>YJK</a:t>
            </a:r>
            <a:r>
              <a:rPr lang="zh-CN" altLang="en-US" sz="2800" b="1" dirty="0">
                <a:latin typeface="微软雅黑" panose="020B0503020204020204" pitchFamily="34" charset="-122"/>
                <a:ea typeface="微软雅黑" panose="020B0503020204020204" pitchFamily="34" charset="-122"/>
                <a:cs typeface="+mn-ea"/>
                <a:sym typeface="+mn-lt"/>
              </a:rPr>
              <a:t>中的实现</a:t>
            </a:r>
            <a:endParaRPr lang="zh-CN" altLang="en-US" sz="2800" b="1" dirty="0">
              <a:solidFill>
                <a:srgbClr val="071127"/>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5895975" y="212725"/>
            <a:ext cx="5571490" cy="41148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900" b="1" dirty="0">
                <a:solidFill>
                  <a:schemeClr val="bg1"/>
                </a:solidFill>
                <a:latin typeface="微软雅黑" panose="020B0503020204020204" pitchFamily="34" charset="-122"/>
                <a:ea typeface="微软雅黑" panose="020B0503020204020204" pitchFamily="34" charset="-122"/>
                <a:sym typeface="+mn-ea"/>
              </a:rPr>
              <a:t>性能设计</a:t>
            </a: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pic>
        <p:nvPicPr>
          <p:cNvPr id="3" name="内容占位符 2"/>
          <p:cNvPicPr>
            <a:picLocks noGrp="1" noChangeAspect="1"/>
          </p:cNvPicPr>
          <p:nvPr>
            <p:ph idx="1"/>
            <p:custDataLst>
              <p:tags r:id="rId2"/>
            </p:custDataLst>
          </p:nvPr>
        </p:nvPicPr>
        <p:blipFill>
          <a:blip r:embed="rId6"/>
          <a:stretch>
            <a:fillRect/>
          </a:stretch>
        </p:blipFill>
        <p:spPr>
          <a:xfrm>
            <a:off x="407035" y="895985"/>
            <a:ext cx="5532755" cy="5330190"/>
          </a:xfrm>
          <a:prstGeom prst="rect">
            <a:avLst/>
          </a:prstGeom>
          <a:ln w="19050">
            <a:solidFill>
              <a:schemeClr val="accent1"/>
            </a:solidFill>
            <a:prstDash val="sysDash"/>
          </a:ln>
        </p:spPr>
      </p:pic>
      <p:pic>
        <p:nvPicPr>
          <p:cNvPr id="6" name="图片 5"/>
          <p:cNvPicPr>
            <a:picLocks noChangeAspect="1"/>
          </p:cNvPicPr>
          <p:nvPr>
            <p:custDataLst>
              <p:tags r:id="rId3"/>
            </p:custDataLst>
          </p:nvPr>
        </p:nvPicPr>
        <p:blipFill>
          <a:blip r:embed="rId7"/>
          <a:stretch>
            <a:fillRect/>
          </a:stretch>
        </p:blipFill>
        <p:spPr>
          <a:xfrm>
            <a:off x="6171565" y="895985"/>
            <a:ext cx="5537200" cy="5329555"/>
          </a:xfrm>
          <a:prstGeom prst="rect">
            <a:avLst/>
          </a:prstGeom>
          <a:ln w="19050">
            <a:solidFill>
              <a:schemeClr val="accent1"/>
            </a:solidFill>
            <a:prstDash val="sysDash"/>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e13d4492-a2a6-4c23-99c2-274508ba1c1b"/>
  <p:tag name="COMMONDATA" val="eyJoZGlkIjoiNDhiYzJmODY5Y2IzZjJlYzY5MTIyMTFkNzYxOTBmOTQ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jIxNzgwMDExNDU4IiwKCSJHcm91cElkIiA6ICI2MDY2NDUwODIiLAoJIkltYWdlIiA6ICJpVkJPUncwS0dnb0FBQUFOU1VoRVVnQUFDaHNBQUFaeUNBWUFBQUFqVU1kNUFBQUFDWEJJV1hNQUFBc1RBQUFMRXdFQW1wd1lBQUFnQUVsRVFWUjRuT3pkZVZqVlpmNy84ZGVIVlJaQnhDMFZFQlJGVFRNMU1VMzdGZWxNTHJrMm1wWXBPWDF6Y3B2VXlTbHR5aTJWTkRXbEdVMnp5VFFtelNTWEZNMXRXalFqdFZUY1JVUktGQklRQVRsOGZuOHduRVRnY0VBTmwrZmp1cnF1YzkrZis3NC83ODg1L09GMWVwMzdOa3pUTkFVQUFBQUFBQUFBQUFBQUFBQUFBRkFDaDRvdUFBQUFBQUFBQUFBQUFBQUFBQUFBM05v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BQUFBQUFBQUFBQUFBQUFBQUpzSUd3SUFjQnZJemMydDZCSUFBQUFBQUFBQUFBQUFBTUJkakxBaEFPQzZXQ3lXY3MrTmo0L1hlKys5cDh6TVRFbFNUazZPRWhJUzdKN2ZwMDhmTFYrK1hObloyZHEvZjMrWjd4OFhGNmV2dnZwS3BtbVdlZTZOdEhIalJrMmVQRm0vL3ZwcnNkZmo0dUkwYU5BZ2JkbXk1WGV1N1BiK2ZNc3JNek5UTzNmdVZHcHFhcG5tSlNRa2FOT21UVGVwS2dBQUFBQUFBQUFBQUFBQUtwWlRSUmNBQUxoOXhjVEVLQ29xU2xPblRsWE5taldWbUppb3VMaTRFc2VIaFlVVmFwODVjMFpSVVZIcTBhT0gzTjNkOWRaYmIyblBuajJLaUloUS9mcjFTNzEvV2xxYWNuSnl0R0hEQmtWR1JxcC8vLzRhTW1TSURNT3dxLzZsUzVkcTM3NTkyckJoZzEzakMwUkdSbXIxNnRWbG10T3JWeS85NVM5L0tmWmFkSFMwTWpJeTVPM3RYZXoxd01CQVNkTENoUXYxNElNUHl0M2R2ZGh4ZS9iczBiRmp4OHBVVjNINjkrOHY2ZmI0ZlBmdTNhc1RKMDZVODBtbEJnMGFxSG56NW9YNnZ2LytlMDJhTkVrelo4N1VkOTk5VitKY2YzOS9oWVNFV051eHNiR2FQMysrT25mdVhPNTZBQUFBQUFBQUFBQUFBQUM0VlJFMkJBQ1VXMUJRa0ZKU1VqUjY5R2pObURGRCsvZnYxOXk1YzBzY0h4WVdwbTNidG1uV3JGbGFzMlpOa2V2UFBQT01ZbU5qTlc3Y09NMmVQVnYxNnRXemVYL0RNR1FZaG5yMjdLbTB0RFI5K09HSDh2RHdVTDkrL2V5cVB5MHRUVjVlWG5hTkxjNzQ4ZVB0R2pkOSt2UVNyOFhGeGVuSWtTTWFNV0tFRE1OUVFrS0N3c1BEU3h6Zm8wZVBJbjB4TVRHU3BLKysra3ByMTY2MXF5WmJDc0tHdDhQbnUzMzc5dXQ2NWw2OWVoVUpHLzd3d3cveThQQlFzMmJOOVBqamo5dWNlM1hZRUFBQUFBQUFBQUFBQUFDQU94bGhRd0JBdWRXdlgxOHpac3pRMkxGak5XN2NPUFhwMDBmU2IrRzNBbXZYcnJXRzFDd1dpN0t5c29vOXV0alB6MDlUcGt6Um1ERmpOSDc4ZUVWR1JxcHExYXAyMVRKbzBDRFZyVnRYN2R1M3Q3dis4K2ZQcTBhTkduYVB2OWExTy9tVnhGYlljTldxVmFwYXRhcisrTWMvRnVwZnNtUkpxZXNtSlNYcDFWZGZMZElmRXhPamxKUVViZG15UmMyYU5iTTdFRGQ3OXV4Q3V6emVMcCt2czdPejFxOWZYNlMvWUFmS2Erc3QwS2xUcHlKOXBtbHExNjVkNnRpeG81eWNuQlFURXlPTHhhSWVQWHJvNmFlZnRnWXhKU2t2TDArZmZQS0pRa05ENWUvdmI5ZHpBQUFBQUFBQUFBQUFBQUJ3dXlKc0NBQzRMc0hCd1pvOGViS1NrNU4xK2ZKbGEzOXljcktPSERtaTBORFFNcTBYRWhLaWwxNTZTZkh4OGZMeThpbzJFSGExWmN1V2FkbXlaWVg2aGcwYnB0NjllOXVjbDVtWnFkVFVWRFZwMHFSTTlkMUlDUWtKMnJGamg1NS8vbms1T3pzcklTSEJlczNQeisrNjF2N3V1KyswY09GQ3ZmSEdHOWUxenUzNitaYlh3WU1IZGU3Y09mM2hEMyt3OWgwL2ZseloyZGxGL2xaeWMzTzFjT0ZDVmExYWxiQWhBQUFBQUFBQUFBQUFBT0NPUjlnUUFIRGRDbzZodmZvNDIvMzc5MnY2OU9sYXVYSmxtZGNyMkRIUU5FME5HemFzeEhHTEZ5OVc0OGFOMWE1ZHUyTHJzZVhreVpPU3BHUEhqcFc1dmdLbEJlVktzMnpaTXZuNCtLaGJ0Mjc2N3J2dk5HSENCT3Z6Smljbmx6by9OVFcxVVB1cHA1NnlIdnQ3Nk5BaFNaS1BqNDkrK2VVWHUrcnAzcjI3dW5YclZxVC9kdng4eSt2TEw3K1VsSCtFZElHOWUvZkswZEd4MEh2cDZ1b3FkM2YzbTFZSEFBQUFBQUFBQUFBQUFBQzNHc0tHQUlCeU9YWHFsR2JPbkttWFgzNVpBUUVCMTcxZVVsS1NNak16cmUyZ29DQVpobUZ6QjdzVksxWW9JQ0NnWEx2Y0ZZVHhmdm5sRjhYSHg1ZnJHY2FQSDIvWHVPS09VVDU4K0xDMmJ0MnEwYU5IeThuSlNSOS8vTEZxMTY2dCsrNjdUNUkwWU1DQU10ZFRvMFlONjdIUUJjODNjdVJJdStkMzY5Wk5vMGFOa25SN2ZiNTVlWG5hdEdsVGtmN1RwMDlMVXJIWGlwT1ptYW5ObXpjWDZkKzllN2NzRm92Q3c4T3RmYUdob1hydHRkZnNXaGNBQUFBQUFBQUFBQUFBZ0RzQllVTUFRTG1scEtSbzVNaVJtamh4b2xxM2JuMWRhODJiTjA5Nzl1eXh0dGV0V3ljWEZ4ZWJjOXpjM0pTZG5WMnUrOFhHeHNyQndVSE96czdhdVhObm1RSjE0ZUhoR2pod29MeTl2ZTBhMzdwMWE3bTZ1aGJxTzN6NHNFelQxTnR2djYyMzMzNWJralJseWhRNU96dExrcUtqbzB0ZE56VTFWZSsvLzM2Ui9xeXNMSjA2ZFVyMzNudXZldlhxWlZlTmtsUzdkdTFDN2R2bDg3VllMSXFJaUNqeHVxMXJWOXU0Y1dPaFFLU1UveDc4K09PUEdqQmdnTnEyYlNzcFB6enE1dVptMTVwMnMyVEsvSG0xZE9XaTVPd3RPZnZJY1BhUm5IMGtqL3FTNFh4ajd3Y0FBQUFBQUFBQUFBQUFRQmtSTmdRQWxFdTlldlUwWjg0Y2pSMDdWaE1tVExBRzVzcHIrUERodW5UcGtqWnYzcXpWcTFkYisxTlNVb29kNyt6c0xFOVBUMlZrWkpUNVhwY3VYZElQUC95Z3BrMmJxa3FWS3RxNGNhTUdEaHdvd3pCS25YdjA2Rkhyam5sbDVlL3ZyK0RnWUVuU280OCtxb0NBQUhsNWVlbU5OOTVRM2JwMUZSb2FhbDNibmpDYm01dWJYbjMxMVNMOVI0NGNVVjVlbnRxMmJhdU9IVHVXcTliYjZmTjFkbmJXWjU5OVZxUi80Y0tGV3JObWpkYXRXMWZzdks1ZHUxcGZaMmRuS3lvcVNzSEJ3VHA2OUtpMXYyQlh4RjY5ZXFsS2xTb3lUVlBuejUvWHd3OC9YR3BkWldFZUhDZnpiRlRodm9JWERxNlM5LzB5cWp3Z1ZXa2pvMm9IeWNuemh0NGZBQUFBQUFBQUFBQUFBSURTRURZRUFKUmJyVnExTkh2MmJFVkhSeXNrSkVUSGp4KzNYalBOL0tpVVBRRStTYXBUcDQ0a2FkKytmWVg2Ky9YclYrejQ1czJieTh2TFMrbnA2V1d1ZSt2V3Jjck56VldIRGgzazYrdXJuVHQzYXZmdTNRb05EUzExYmt4TVRLR3dYRm4wNnRYTEdqYjA5UFRVZmZmZHA3VnIxeW81T1ZuVHBrMlRKRjI1Y2tWT1RrNUtTRWdvZEd4dmFUVmRMUzR1enZyNjJ2ZXpORTJiTnBXVFUvNC9EMjZIejlkaXNjZzB6V0ozU1hSd2NKQ2tVbmRRbEtUUFAvOWNLU2twR2oxNnRDWk9uQ2hKeXMzTlZYUjB0QjU4OEVGVnFWSkZVdjdSekRrNU9Rb01EQ3gxelJzbUwxdEsvVlptNnJlU0pOUFJRMGJ0dmpMcURwYThtdjErZFFBQUFBQUFBQUFBQUFBQTdtcUVEUUVBMTZWR2pSb2FPblJva2Y2QzQyOExnbXZsTlhueVpFblNzV1BIOU1FSEgyalVxRkdxVnEyYXZMeTh0SGJ0MmtMQk9udVlwcW5QUHZ0TXpzN09DZ3NMazd1N3UzeDhmUFRSUngvWkZUWXNjRzNBVDVLMmJOa2lTUW9MQ3l0eXJWT25Ua1g2a3BPVHRYanhZajMxMUZQV0k0d3ZYNzVjS0J5M1pNa1NKU1VsNmRWWFh5M3g5YlhTMHRJa1NlKzk5NTdkejFOZ3pabzFoVDZ6Vy8zenRWZ3NSWTZvTG85S2xTcnAwVWNmVmYzNjlhMTkwZEhSU2s1TzF2RGh3elZ2M2p5Rmg0ZHI5Kzdka3ZKRG1UZVMwU1JDOG5sUXVuUkV5azNMUDA0NTk2TE1yTFBTcFdPRkIxc3V5VXo0UUdiQ0IxS1YxbkpvOUlaVXhmNi9YUUFBQUFBQUFBQUFBQUFBeW9Pd0lRRGd1bGdzRmlVbUpzcmYzNzlRZjBaR2hod2NIT3c2RHRpV3RtM2JTcEljSFIwbFNmZmRkNS84L1B3a1NidDI3ZEtPSFR2S3RONjJiZHNVSHgrdnpwMDd5OHZMUzVMVXZYdDMvZnZmLzlhT0hUdktmZXl3SkMxZXZGaUdZUlFiTnJ4V1RrNk9wa3lab3R6Y1hIbDdleXNxS2txLy92cXJBZ01EVmJseVpldTRnbWUxOWZwYVBYdjJMUE56VEo4K1hXZk9uQ255ZWQzcW4rL2x5NWZsNE9CUTdMaXpaODlLa2wxL0l4MDZkQ2dVTmsxTFM5TUhIM3lnQng1NFFOV3FWZFAyN2R1MWUvZHVWYXBVU2Y3Ky9xcFJvNFp5Y25Mc2UwaDdPTHJMcVB0MGtXNURrbkxUWkY3Y0sxMk1sWmtjSS8yNjY3Y0J2KzVSM3E2dU11b01sTkh3TmNuRjk4YlZCQUFBQUFBQUFBQUFBQURBVlFnYkFnQ3V5L0hqeHpWOCtIQ05HemV1VUg5U1VwSjhmWDN0UG1hM0pIbDVlZGJqY0s5VnAwNGRaV2RuNi96NTg2cFdyVnFwYTJWbVptclJva1Z5ZEhUVTAwLy9GdXpxM2J1M1B2MzBVeTFZc0VBdFc3YVVwNmRudVdyTnlzcXlIcmRiR292Rm9pTkhqc2pEdzBQUjBkSHk4Zkd4L21mUHM5aFNyVnExY3EzaDd1NWU1UE82MVQvZjlQUjBwYWVuVzNkSUxJNnRhd1c4dmIwbDVlODJLVWxlWGw1NjdMSEgxS2RQSDlXdVhWdVJrWkY2L2ZYWGRlellzVUovTzc4TEp5OFp2aDBsMzQ0eWdrWkxsNDdLVFB4SVp1SUtLZWVDSk9XM3o2MlhjZDk3TW53Zi9uM3JBd0FBQUFBQUFBQUFBQURjRlFnYkFnQ3V5OEdEQjJXYXB1clVxYU9USjA5YWcyTUhEaHhRWUdDZ0pNa3dqQklEWmJaOC8vMzNPbnYyckxwMzcxN3M5WHIxNmttU1RwdzRZVmU0N3AxMzNsRnljcktlZlBKSjNYUFBQZForRHc4UERSNDhXUFBuejlmMDZkTTFlZkxrTW9mb3NyS3lsSjZlYnEycE5HNXVidnI4ODgrTEhFTWNFUkdoT25YcVdOdFhINzljMG1zcGZ4ZS93NGNQbDZubUFvODg4b2d1WGJwVWJNanlWdjk4TDF5NG9CWXRXbWpDaEFsRnJpMWR1bFJyMTY3VnlwVXJpNTNidDI5Zm0vV05HREhDK3JwbXpacnk4L1BUeVpNbjFhVkxGNXZ6YmpxUFlCa05YNWNSOUZlWngyYklQUDJlWk9aSlYxSmxmdDlQYXZKV3Nic2tBZ0FBQUFBQUFBQUFBQUJ3UFFnYkFnQ3V5OTY5ZStYaDRhR1FrQkExYWRKRVhidDIxZEdqUjNYcTFDazVPenNyTlRWVlhidDJWZGV1WGN1ODdxUkprOVM3ZCs4U3h3UUZCY25aMlZrLy9mU1QyclJwSTBtYVBYdTJtalZyVmlTTXQzTGxTbTNldkZsMTY5YlZzODgrVzJTdEo1NTRRbHUzYnRXdVhidTBZTUVDRFI4K3ZFejEvdkRERDVLa0sxZXU2T2VmZjFhdFdyVktuWE50MERBbEpVWDc5Kzh2RklKYnNtU0prcEtTOU9xcnI1YjRXcEppWTJNMWQrN2NNdFZjNEpGSEhsRmFXcG8xUEhpMVcvbnp6YzNOVlZKU2tscTBhR0hkbWZCcXpzN09rbFRzdGJLS2k0dlR0bTNiRkJZV3B1clZxMS8zZWplRWs3ZU1rR2t5Nmd4VTN2NFhwSXhEa3Brcjg4Qm9LZXVzakFaL3ErZ0tBUUFBQUFBQUFBQUFBQUIzRU1LR0FJQnl5OHZMMDc1OSs5U2lSUXZyem5ZV2kwWHo1OCtYcDZlbnNyS3k5TUlMTDJqQ2hBbHExcXlaSkNrc0xFeGhZV0UyMTVTazExOS9YUTBiTmxULy92MkxqRWxMUzFOOGZMeHExcXlwZSsrOVY3dDI3Vko0ZUxna2FkKytmY3JMeXlzVU5seTdkcTBXTGx3b056YzN2Zjc2NjNKMWRTMnlwbUVZZXZYVlYvV1h2L3hGYTlhc1VYWjJ0a2FOR2xVa0VPanA2VmxrbDczczdHd3RYYnBVaG1IbytQSGpHalJva0VKRFE5V3paMCsxYXRWS2t0UzBhZE5DdXluR3hjWHBtMisrMGRtelo1V1ltS2pFeEVSbFptWktrbHEwYUdFZDUrZm5WK3ByS1grbnczYnQyaFgzbHBZcUl5TkR1Ym01OHZIeEtkUi9xMysraHc4ZlZtNXVydXJYcjErdTU3WlhUazZPSWlJaTVPTGlZcTFEa2x4Y1hCUVRFM05UNzIyWHlrM2xFTHBlNXI2aE1zOXZrU1NaeDJkS0x0VmsrSWVYTWhrQUFBQUFBQUFBQUFBQUFQdVUvY3hEQUFEKzU4Q0JBOHJJeUZETGxpMGw1UWZKSWlJaWRQRGdRUTBiTmt6ejVzMVR2WHIxTkc3Y09LMWF0Y3F1Tlk4Y09TSkpDZzRPMXNTSkUzWG8wQ0ZGUjBkci9mcjFrcVJSbzBhcFQ1OCtldW1sbDNUOCtIRjE3TmhSSjA2Y3NCNGhmT0hDQmVzeHhCYUxSWXNXTGRMY3VYUGw3T3lzTjk1NFF3RUJBU1hldTNyMTZwb3laWW84UER6MHhSZGZhT1RJa1RwMTZsU2hNWU1HRGRLS0ZTdXM3WVNFQkkwZE8xWW5UcHhRejU0OTlkRkhIMm5nd0lFNmRPaVF4bzhmcjZGRGgrcUxMNzdRVzIrOXBWNjllbG5uSlNZbTZqLy8rWS9PbmoycnhvMGJhL2p3NFdyVnFwVUNBZ0pzMWxnU1YxZFhWYTFhdFZ6LzdkKy9YNUpVbzBhTlFtdmU2cC92OXUzYkpVbjMzMzkvbWQ4dmU1bW1xYmZlZWt1blQ1L1djODg5WjNOWFE5TTBiMW9kcFhLcUxLUGxSekxxUFBWYlBYSGpaWjdiVUhFMUFRQUFBQUFBQUFBQUFBRHVLT3hzQ0FBb3Q2Ky8vbHBTZnRnck5UVlYwNmRQVjJ4c3JQcjI3YXZPblR0TGtxWk5tNlk1Yytib24vLzhwODZjT2FPK2Zmc3FMUzFOTGk0dTJybHpweVNwVXFWS2txVGMzRndkUG54WXdjSEJldlBOTjNYaHdnV05Iejlla3VUaDRhR21UWnNxSUNCQTllclZrNysvdjVvMGFTSkordmUvLzYwRkN4Ym94UmRmVkhaMnR2ejkvWFhxMUNuTm5qMWJodzRka3FlbnAvN3hqMzhVMmpHd0pJMGFOZExNbVRQMTJtdXY2ZWpSbzNyKytlYzFjdVJJZGV2V3pUb21Nek5Uc2JHeDJySmxpNzcrK211WnBxa25uM3hTUTRjT2xZT0RnNTU5OWxuMTc5OWZHemR1MU1xVkt6VnIxaXk5Ly83NzZ0Mjd0N3AzN3k1M2QzZDE2TkJCRHozMGtIV1h4Uk1uVG1qMjdObDY4Y1VYN1g3L2s1T1RpK3k4YU11dnYvNnF1WFBueXR2YlcyNXVibkoyZGxaYVdwcTJidDBxU1hyb29ZY0tqYitWUDkrMHREUnQzTGhSSVNFaHFsMjdkcW5QWGhBRU5BeERrblRvMENGSnZ4MjFYTktjQlFzV2FPdldyWHJ3d1FmVnMyZlBRdGR6Y25LVWtaRWhMeTh2T1RnNDZOaXhZMlg2UEc0NHcwbEcwN2VsN0hQNU94eWFlVEwzdnlDai9VN0p6Yi9pNmdJQUFBQUFBQUFBQUFBQTNCRUlHd0lBeXUzUW9VT3FWcTJhdkx5OEZCNGVyb3lNREEwZE9sVDkrdld6am5GMGROU1lNV1BrNit1ckprMmFhTy9ldlpvelo0NzFlc3VXTFZXNWNtVkprcE9UazZaTm15WlBUMCs1dTd2THpjMU5VNmRPVldCZ29NMGQ1Y2FPSGF2WFhudE53NGNQbDR1TGk1bzFhNll6Wjg3bzJMRmphdGl3b1Y1NTVSWHJibmoyYU5pd29TSWpJelZyMWl5ZE8zZE9qenp5aU02Y09hT1ZLMWZxeUpFak9uSGloQ3dXaXh3ZEhkVytmWHM5OWRSVENnNE9MclNHcTZ1cm5uamlDWFhyMWsxZmZ2bWxsaTlmcnZmZWUwOHJWcXpRcEVtVDFMeDU4MExqVDUwNkpUOC9QejMrK09ORjZ2SDE5ZFVycjd3aUtYLzN3ZEdqUjZ0ejU4NHlUVk1kTzNhMCs3bTh2YjIxYjk4K1pXUmtGTnFGcjNyMTZucnV1ZWVzUno0WHVKVS8zNmlvS0dWbVpxcDM3OTUyUFh0MmRyWjY5T2doWjJkbk9UbzZXbytzdnZmZWUwdWNzMnJWS3ExWnMwYU5HalhTSzYrOFlnMHFGa2hQVHk5eURIU2pSbzNzcXVlbU1aeGszTGRZNXU0dVV2cEJ5WEpKZVQrTmtFUHIxWkxCaHRZQUFBQUFBQUFBQUFBQWdQSXp6QW85OHc4QWNEdXpXQ3c2ZHV5WUdqVnFwT2pvYURWcTFLalVzRlZxYXFvT0hEaWczTnhjZVhwNnFrV0xGamRrTjdnREJ3NW8rL2J0Q2cwTnRZYm1qaDQ5cXZyMTY4dkJvZndocTh6TVRMbTd1OHRpc2VqNTU1OVhYbDZlUWtKQ2RQLzk5NnR0MjdieTh2S3lheDNUTkxWNTgyWnQyclJKVTZaTXNlNW9lTFZMbHk3Snc4TkRVdjR1Z0VsSlNmTHo4eXQycmZQbno4dk56VTJlbnA3bGVxN2MzRnhaTEJZWmhpRVhGNWRpeDl6S24rOHZ2L3lpZi83em4zcnR0ZGVLaEFBTGZQdnR0L3JwcDU4MGRPaFFTZExTcFV1Vm1wcHFEWXEyYU5GQ2p6enlTSkg2eDR3Wm8zZmZmVmQ1ZVhsNjk5MTM5Y0lMTDhqZDNiM0krcVpwS2pJeVVqazVPVEpOVTE1ZVh1clNwWXRkT3kzZWRPa0hsZmRObUdSZWtTUVpqV2ZJOEgrdWdvc0NBQUFBQUFBQUFBQUFBTnpPQ0JzQ0FHQW4welJMRExZQnR4cnorQ3laeDk3TWJ6ajd5S0hqOTVLVGZlRllBQUFBQUFBQUFBQUFBQUN1eFhsNkFBRFlpYUFoYmlkRzBFakpQU2kvY1NWVjVzbjVGVnNRQUFBQUFBQUFBQUFBQU9DMlJ0Z1FBQURnVG1RNHl3aCt4ZG8wNDkrVnJxUlVZRUVBQUFBQUFBQUFBQUFBZ05zWllVTUFBSUE3bEZIekNhbnl2ZmtOeTJXWmlTc3F0aUFBQUFBQUFBQUFBQUFBd0cyTHNDRUFBTUNkeW5DUUVmQm5hOU04dlVReUxSVllFQUFBQUFBQUFBQUFBQURnZGtYWUVBQUE0QTVtMU9vbE9WWE9iMXlPbDNsK2M4VVdCQUFBQUFBQUFPQzJaNXFtUHY3NFk4MmJONitpUzdFcE5qWldaOCtlTGRNYzB6VHRHamQ2OUdpdFdyV3FQR1VCQUFEY3Rwd3F1Z0FBQUFEY1JJN3VNbXIvU2VicHhmbnQrUGVrNm4rbzJKb0FBQUFBQUFBQTNOWU13OUNoUTRmMDlkZGZxMVdyVm1yZnZ2MTFyYmRueng1ZHZIalI3dkZoWVdGMmpYdjU1WmZWcjE4L0RSMDYxSzd4UjQ4ZTFaUXBVelJtekJnMWI5N2M1dGdEQnc2b2Z2MzZkcTBMQUFCd3B6Qk1lMythQVFBQWdOdFQrZ0hsZmYyd3RlblE0VHZKUGJBQ0N3SUFBQUFBQUFCd3V6dC8vcnlHREJraVQwOVBMVjY4V083dTdqYkg3OTY5VytmT25TdjIyc2FOR3hVWEYyZjN2V05pWXV3YTE2bFRwektGRFUrZlBxMFJJMGJJWXJIb2pUZmVVS3RXcmRTcFV5ZTc2eW93Yjk0OE5XN2N1TXp6QUFBQWJuV0VEUUVBQU80Q2ViditLUDI2UjVKa0JMOGlJK2lsQ3E3SVBoYUxSWTZPanVXYUd4OGZyNWlZR0EwWU1FRHU3dTdLeWNuUkw3LzhJajgvUDd2bTkrblR4L3JmNGNPSFMvMGxzeVFkUDM2OHhGOHo1K1RrNk5TcFUycllzR0dabmdNQUFBQUFBQUM0VlgzeXlTZkt5Y25SazA4K0tSY1hGNXRqSjB5WW9GMjdkaFY3cmJqd1lMOSsvZVRyNjZ2SXlFaWI2MjdhdEtuRWF4RVJFV3JUcG8wZWZ2amhZcTgzYU5CQVFVRkJoZnAyNzk2dENSTW15TVhGUlZPbVRKR3ZyMit4YzhQRHd4VVdGcWFCQXdjV3VWYXpaczFTM3c4QUFJRGJFY2NvQXdBQTNBV01PZ05rL2k5c2FQNzgyVzBSTm95SmlWRlVWSlNtVHAycW1qVnJLakV4MGVhdm02ODlPdVhNbVRPS2lvcFNqeDQ5NU83dXJyZmVla3Q3OXV4UlJFU0VYY2VicEtXbEtTY25SeHMyYkZCa1pLVDY5Kyt2SVVPR3lEQ01Zc2QvOGNVWG1qMTd0aVpNbUtDT0hUc1d1ZjdoaHg4cUtpcEtiNzc1cGxxMWFsWHEvUUVBQUFBQUFJQ0sxcWRQSDZXbHBaVTZidW5TcFRhdng4VEVhTXFVS2RaMnAwNmROR0RBQUEwWk1xVFk4Y25KeVVwSlNkRWpqenhTNnIwaklpSnNYdCs5ZTdkMjc5NWQ3TFhCZ3djWENSdTJhZE5HL2Z2MzE4NmRPK1hqNDZPNmRldnF6Smt6cGRaeE5ZS0dBQURnVGtYWUVBQUE0QzVnMUh4QzVxSHhVbDZPbEg1UXVuUkU4cmkxZDlnTENncFNTa3FLUm84ZXJSa3pabWovL3YyYU8zZHVpZVBEd3NLMGJkczJ6Wm8xUzJ2V3JDbHkvWmxubmxGc2JLekdqUnVuMmJObnExNjllamJ2YnhpR0RNTlF6NTQ5bFphV3BnOC8vRkFlSGg3cTE2OWZzZU1mZSt3eHJWMjdWaEVSRWZMMzl5KzAvdDY5ZS9XZi8veEhiZHUyVmN1V0xlMTZmZ0FBQUFBQUFLQ2kvZWxQZjFKMmR2YnZjcStyZHlnOGVmS2tKQ2tySzZ2SXpvVkJRVUZxMEtCQm9iN0Jnd2NYdThPZ3JXT1ViUjJQUEhqd1lQWHYzOTk2WWtwNGVIaXg0N1pzMmFJdFc3WVU2YmYzbUdjQUFJRGJEV0ZEQUFDQXU0RnpGUmsxSHBmNWMzNEl6MHhhTGFQQnl4VmNsRzMxNjlmWGpCa3pOSGJzV0kwYk4wNTkrdlNSVlBTTHVyVnIxMXBEaUJhTFJWbFpXVEpOczhoNmZuNSttakpsaXNhTUdhUHg0OGNyTWpKU1ZhdFd0YXVXUVlNR3FXN2R1bXJmdnIwa0tUczdXLy85NzMrTGpHdlZxcFVTRXhNVkd4dXI0OGVQVy91LytlWWJPVHM3cTAyYk52cnl5eStMekx0MlYwWUFBQUFBQUFEZ1ZsRHd3MXZUTkxWMzcxNDFiOTVjam82T051ZjgrdXV2MnJCaGd4NTc3REZWcjE3ZDduc1Z0MFBodW5YcnRHN2R1a0o5QXdZTUtCSTJ2Qkd1WExtaTNOeGNhOXZOelUxUy9pNkZ4WVVITzNYcXBDZWVlRUlqUm95NDRiVUFBQURjcWdnYkFnQUEzQzFxLzBrcUNCdWVqWkpSZjV4a09GUndVYllGQndkcjh1VEpTazVPMXVYTGw2Mzl5Y25KT25Ma2lFSkRROHUwWGtoSWlGNTY2U1hGeDhmTHk4dkw1cStYSlduWnNtVmF0bXhab2I1aHc0YXBRNGNPbWo1OWVvbnozbjMzM1dMN1M5cVprYkFoQUFBQUFBQUFibVdmZi82NTNubm5IVTJjT0ZFZE8zYTBPWGJIamgxYXNtU0pMbDY4cUJkZWVLRk05N0YxdExKa2V6ZkM2elZuenB4Q3V5aSsvZmJia3FTLy92V3ZKYzZKam81V2RIUjBzZGZZM1JBQUFOeUpDQnNDQUFEY0pZeHFqOHAwcVNibG5KY3VuNWFac2xPRzc4TVZYVmFwbWpkdkxpbC9COE1DKy9mdjEvVHAwN1Z5NWNveXIxY1E3RE5OVThPR0RTdHgzT0xGaTlXNGNXTzFhOWV1U0QzVnExZS83aThMYzNKeTVPam9XT292d1FFQUFBQUFBTHdFbGgwQUFDQUFTVVJCVklBeU1VM2xuajhweS9rVHlydVVvcnpMdjhxMXdVTnl1cWRKdVpmczJMR2ozbjMzWFVWSFI1Y2FOdHkrZmJza3FYUG56dVcrbnlSdDJMQkJXN2R1MWN5Wk0wc2R1M1RwVWkxZHVyVFlhMUZSVVlxS2lpcDFqVDU5K3FoRGh3NDZlZktrbGl4Wklpbi94OUFGcndFQUFFRFlFQUFBNE81aE9NdndIeXJ6MlA5MjVEdTlXTHBGdzRhblRwM1N6Smt6OWZMTEx5c2dJT0M2MTB0S1NsSm1acWExSFJRVUpNTXcxTHQzN3hMbnJGaXhRZ0VCQVRiSEpDUWsyTHl2dDdlM3ZMeThpcjNXdFd0WDlldlhUME9IRGkybGVnQUFBQUFBQUtCMHVUL0hLWFBYTXVVYzNTbkx4YVJDMXpKaVpxbmE2RTF5ckZxKzc5cXFWS21pZHUzYWFjZU9IWXFQankveE83dno1OC9yeHg5L1ZGQlFrSUtDZ3NwMXJ3S0ppWW42NFljZjdCcmJxMWN2ZGUvZXZVaC9lSGk0dW5UcG9yNTkreFo3N1dvRk5SY2NueXhKcnE2dTh2UHpLL1Y3d0t2NStmblpQUllBQU9CMlE5Z1FBQURnTG1MNGg4czh0VURLVFpkNWJyM01ienZMY0hBcmZXSTVtWWFESE9vT2t1N3BWZWE1S1NrcEdqbHlwQ1pPbktqV3JWdGZWeDN6NXMzVG5qMTdyTzExNjliSnhjWEY1aHczTnpkbFoyZmJISFB0RjVMWEdqeDRzQVlPSENncC80aVhxOXZYeFpJcDgrZlZraVZMUnVXbVVwVUhKSU1kRWdFQUFBQUFBTzVHdWNuSGxSRXpTOW1ITnQvVSt6eisrT1Bhc1dPSG9xT2pOV0xFaUdMSHhNVEV5RFJOZGVuUzVhYldjaTF2Yis4U1EzNlZLMWUrN2dCZ2FkOERYbzNqa3dFQXdKMk1zQ0VBQU1EZHhMbXFqRVpUWlI0WW1kKytHQ3Z6SnQ4eUwyV25IRnlxU2I0ZDdKNVRyMTQ5elprelIyUEhqdFdFQ1JQMDl0dHZYMWNOdzRjUDE2VkxsN1I1ODJhdFhyM2EycCtTa2xMc2VHZG5aM2w2ZWlvakk2UFV0VXNLRUhicTFLbjhCWmZDUERoVzV0bi81TCtXSkRjL0dVM2ZsdUg3LzI3YVBRRUFBQUFBQUhDTE1VMWQvdjQvU2w4L1ZlYVZyRUtYakVwZWN2Ry9YdzZWYThpaGNuVlZhdktIY3U5cVdLQlZxMWFxWHIyNnRtelpvdWVmZjE2dXJxNUZ4bXphdEVtdXJxNEtDd3U3cm50SmtzVmlrV0VZMTczT2pWTGFLU1h2di8rK2xpOWYvanRXQkFBQThQc2piQWdBQUhDM3lidFUwUlhZcFZhdFdwbzllN2FpbzZNVkVoS2k0OGVQVzYrWlpuNUUwdDR2Ryt2VXFTTkoycmR2WDZIK2Z2MzZGVHUrZWZQbTh2THlVbnA2ZW5sSy8vMWRUcEM1cDYvazk2eU1ScE1sUi9lS3JnZ0FBQUFBQUFBM1U1NUZhWis5cXNzL2ZQcGJuMkdvVXZQdWNuL2dLVG43dFpBY2J1eEpHSVpoNk5GSEgxVlVWSlIyN05oUjVNZTJQLzc0bzg2Y09hUE9uVHZMMDlQenV1OTM2ZElsZVhoNFhQYzZOMHBVVkpTaW9xSXF1Z3dBQUlBS1JkZ1FBQURnYnBLVkpQUHc2OWFtVWFXMVpCVDlCZktOWWhvT2N2Qjd0a3k3R2w2dFJvMGF4ZjVhdU9CNFl5ZW42L3ZuN09USmt5Vkp4NDRkMHdjZmZLQlJvMGFwV3JWcTh2THkwdHExYXhVWEYxZnFHa3VYTHRYU3BVdXZxNDZ5TXBxOEpmbTBrOUova25uK1N5bnpoQ1RKVFBoQXl2NUZSb3NQT0ZZWkFBQUFBQURnVHBWbjBjWFZmMWZXM3Mrc1hjNytMZVhWWTdLY2FnVGYxRnMvOXRoamlvcUswb1lORzRxRURULzdMTCtlbmoxNzJyM2VoUXNYdEcvZlBqVm8wS0RJdGZqNGVOMXp6ejEycldQck83b2JGUkxzMHFXTCt2YnRXK0wxVHovOVZHdlhycjN1K3dBQUFOektDQnNDQUFEY1JjejRkNlc4L0tDZVVhdUhqUHNXMzlUN1hlOGhKeGFMUlltSmlmTDM5eS9VbjVHUklRY0hCN201dVYzWCttM2J0cFVrT1RybUIvUHV1KzgrK2ZuNVNaSjI3ZHFsSFR0MmxMcEdyMTY5MUwxNzl5TDk0ZUhoMTFXYlRZN3VNdW8rTFVreVRJdk1FN05rSG91UVpNbzg5NFYwK0I4eVFxYmN2UHNEQUFBQUFBQ2d3cVJ2bUZZb2FPamVmb2dxZHhvbk9kNzgvL1ZicjE0OUJRWUc2c2NmZjFSaVlxTDFSSkhrNUdSOTlkVlhhdEtraVlLRFN3NDgvdnp6ei9ycHA1OGtTYXRXcmJJZU8venl5eThYR25maHdnWEZ4Y1dwVzdkdWR0WDEwRU1QNmNFSEh5elNIeEVSb1RadDJ1amhoeDh1OXBvOXNyS3lTaDhFQUFCd2x5QnNDQUFBY0xld1hNcmYrZTUvRFA4L1YyQXg5amwrL0xpR0R4K3VjZVBHRmVwUFNrcVNyNit2M2Njb2x5UXZMMDhPRGc3RlhxdFRwNDZ5czdOMS92eDVWYXRXcmNRMXZMMjlyUUhGQ21FNHlxai9ONm5LQXpKakIwcDVPVExqL3lsNU5wSlI5NW1LcXdzQUFBQUFBQUEzWE5aUEc1VDU3WWZXdG1mWWFIbjh2Ny84cmpVOCtlU1R5c3JLa3ErdnI3VnYxYXBWc2xnc05uZitlL0hGRjNYa3lCRkpVcVZLbGRTMGFWTzFhTkZDTFZxMFVIQndzS0tpb3VUajR5TkpXclJva2ZMeTh2VEZGMS9JeTh0TC9mdjNsNnVycStyVnEyY2RVNkJTcFVvS0NRbFI1ODZkaTl3eklpSkNnWUdCeFY1NzU1MTNiSjZjY3ZueVpjMmRPMWMxYXRTUUpLMWZ2MTdyMTYrMzhjNEFBQURjK1FnYkFnQUEzQ1hNWHo2WExKZnlHeDROSlovUWlpM0lEZ2NQSHBScG1xcFRwNDVPbmp4cERRWWVPSEJBZ1lHQmtpVERNRW9NRE5yeS9mZmY2K3paczhYdVNpamwvMHBia2s2Y09HRXpiSGp4NGtVbEpDU1UrZjQzbXVIN2lOUjR1c3dETDBtU3pNUC9rRkdqaStUaVc4cE1BQUFBQUFBQTNBNHN2eVlxN2JOWHJHMzNka1BrOGZDdzM3Mk9hNDlQVGs5UDE3cDE2MVM3ZG0wOTlOQkRKYzdyMEtHRFFrTkQxYkpsUzRXRWhCUUoraTFhdEVpbWFlcGYvL3FYdG16Wm9zNmRPOHZUMDFQTGx5L1g1czJiTldMRUNDMWF0S2pJdXA5Ly9ubTVucU9rZVJrWkdaS2tLVk9tS0RzN1czLzcyOThrU2YzNjlkUFFvVU5MWE8vOTk5KzM3dFFJQUFCd3B5SnNDQUFBY0pjd0UxZFlYK2Nmd1h1OWh4emZmSHYzN3BXSGg0ZENRa0xVcEVrVGRlM2FWVWVQSHRXcFU2Zms3T3lzMU5SVWRlM2FWVjI3ZGkzenVwTW1UVkx2M3IxTEhCTVVGQ1JuWjJmOTlOTlBhdE9talNScDl1elphdGFzV2FFdlZGZXZYcTNWcTFlWDd3RnZNS1B1TTlLdjMrVi8xcmxwTW85T2xkRjBka1dYQlFBQUFBQUFnQnNnZmYxVW1kbjVQeVoyOW0rcHluLzRtM1NkSjMrVTV0cGdvUzFuejU0dGRnZEJTYXBXclpwV3JGaFI3TFVDaHc0ZFVtUmtwT0xpNHRTK2ZYdjk5YTkvbFpPVGt6cDM3cXk1YytmcTFWZGYxV09QUGFZWFgzeFJucDZlWlhxT3N0aTRjYU1reWRmWFYzLy8rOThWSEJ5c045OThzOGc0MHpSbHNWams1T1FrMHpTVmtKQWdSMGZIbTFZWEFBREFyWUN3SVFBQXdOM2djcnlVOHRYL0dvYU1lMG9PMmQwcTh2THl0Ry9mUHJWbzBjSzZjNkhGWXRIOCtmUGw2ZW1wckt3c3ZmRENDNW93WVlLYU5Xc21TUW9MQzFOWVdKak5OU1hwOWRkZlY4T0dEZFcvZi84aVk5TFMwaFFmSDYrYU5XdnEzbnZ2MWE1ZHV4UWVIaTVKMnJkdm4vTHk4Z3A5eVRwNDhHQU5IRGl3eURyWGZoRWJFaEtpNnRXcmwvRmRLQ3REUnNnVW1lYzJTRmQrbFhubVF4bis0VkxsZTIveWZRRUFBQUFBQUhBelpSL1pvZXhEbXlWSmhxdW52SitjSlRuYy9HRGJNODg4YzBQV2NYZDNML0hhbDE5K3FYWHIxbW4vL3YxeWMzUFQvLzNmLzZsUG56NHkvaGVrckYrL3Z1Yk9uYXRQUHZsRTc3Ly92dmJ0MjZjbFM1YW9VcVZLTjZTMmF6MzAwRU9xWExteVJvd1lZZk1lT1RrNWV1S0pKK1RnNENERE1IVGx5aFU5OE1BRE42VW1BQUNBV3dWaFF3QUFnTHVBbVJobGZXMzRkcEJjYTFWZ05mWTVjT0NBTWpJeTFMSmxTMG41UWNHSWlBZ2RQSGhRNDhhTlU3dDI3VFI1OG1TTkd6ZE9mLzd6bjlXblQ1OVMxenh5NUlna0tUZzRXQk1uVHRTaFE0ZVVtSmlvSDM3NFFaSTBhdFFvcGFlblM1SW1UWnFramgwN2F1N2N1VHA4K0xBYU5XcWtDeGN1cUU2ZE91VjZubmZlZWNmNnVpRDBhTnlNWDU0N2Vjc0lIQ1h6eUJ1U1RKbUgzNURSK3BNYmZ4OEFBQUFBQUFEOFB2SXN5dmhpbXJYcCtjZ0lPVllwMzNkVVpUVm8wS0NiZm8rVEowOHFQajVlL2Z2M1Y1OCtmVlNsU3BVaVl3ekQwSi8rOUNlMWJ0MWE2OWF0dTJsQlEwbnEzTGx6a1IwYXUzWHJwc2FOR3hmcWMzVjExZWpSbzVXVmxTWERNT1R0N2ExMjdkcmR0TG9BQUFCdUJZUU5BUUFBN25SbXJzekVEMzlyMy9Oa3hkVlNCbDkvL2JVazZmNzc3MWRxYXFxbVQ1K3UyTmhZOWUzYjEvcGwzN1JwMHpSbnpoejk4NS8vMUprelo5UzNiMStscGFYSnhjVkZPM2Z1bENUckY0KzV1Yms2ZlBpdzlkaVRDeGN1YVB6NDhaSWtEdzhQTlczYVZBRUJBYXBYcjU3OC9mM1ZwRWtUU2RLLy8vMXZMVml3UUMrKytLS3lzN1BsNys5ZllzMFpHUmx5YzNOVGFtcXFKTW5KNmJkL2JzZkh4eXMxTlZXVktsV3loaHVMKytMMFJqRDhoOHFNLzVlVS9iUE1DMXRsWkJ5V1BCdmRsSHNCQUFBQUFBRGc1c282dUVtNXlTY2tTWTYrOWVUVzl1a0tydWpHR2p4NHNKNTk5dGxDMzZXVkpDZ29TQ05HakxCNzdaaVltT3NweldyVXFGSEY5ai8rK09NM1pIMEFBSURiQldGREFBQ0FPNXg1Ym9PVWxaVGZjUEtVVWJOYnhSWmtwME9IRHFsYXRXcnk4dkpTZUhpNE1qSXlOSFRvVVBYcjE4ODZ4dEhSVVdQR2pKR3ZyNithTkdtaXZYdjNhczZjT2RickxWdTJWT1hLbFNYbEIvK21UWnNtVDA5UHVidTd5ODNOVFZPblRsVmdZS0RONDQzSGpoMnIxMTU3VGNPSEQ1ZUxpNHYxeU9iaURCOCtYSW1KaWRaMlFXQlJrbjc2NmFkQ3RmbjUrZGs4OHZtNk9MckpDSHhSWnR4RVNaSjVlcUdNSnJOdXpyMEFBQUFBQUFCdzg1aW1MbTJQdERZOUh4MHB3OUc1QWd1NjhSd2RiLzV4MEFBQUFMZ3hETk0wellvdUFnQUFBRGVQK1YxUG1Tbi9sU1FaQWMvTENKbFd5b3hiZzhWaTBiRmp4OVNvVVNORlIwZXJVYU5HYXRUSTl1NThxYW1wT25EZ2dISnpjK1hwNmFrV0xWclk5WXZvMGh3NGNFRGJ0MjlYYUdpb1dyVnFaZTJmTzNldUhuendRYlZwMDBhU3RIZnZYaVVuSjh2QndVR0JnWUVLQ2dxeWpzM0t5dEs1Yytka21xWmNYRnhVcTFhdG0zT01jb0VycWNyYjFsVEt5NUVjSzhuaDRSOGxaNStiZHo4QUFBQUFBQURjY0RrbmR5bDF5VE9TSkVmdjJxcjIwaGJKZ1hBZUFBQUFLZ1poUXdBQWdEdFpScHp5dm5yb2Z3MUREaDEyUys2QkZWb1Nmai9tajhOa252MUVrbVEwL0llTVFQdVBtQUVBQUFBQUFFREZTL3ZzVlYzK1B2LzduY3AvSEMvMzl1RVZYQkVBQUFEdVpnNFZYUUFBQUFCdUh2UDBZdXRybzNwbmdvWjNHYVB1czliWDV0bVBLN0FTQUFBQUFBQUFsSldabTZPc0F4dnpHNGFES3JYb1ViRUZBUUFBNEs1SDJCQUFBT0JPZGZtMHpNU1BmbXNIL0YvRjFZS0s0Uk1xdWYvdktPZU13MUpHWE1YV0F3QUFBQUFBQUx2bEhOa3VNeXROa3VRUzFGWU9IcjRWWEJFQUFBRHVkb1FOQVFBQTdsRG0wYWxTWGs1K3c3dVZETjhPRlZzUUtvQWhvMlkzYTh2OCtiTUtyQVVBQUFBQUFBQmxjWGwvdFBWMXBXWmRLN0FTQUFBQUlCOWhRd0FBZ0R0UjZyY3lrMVpabXc0aGt5UVpGVmNQS294Ujg3Y3ZvdlBEaG1iRkZRTUFBQUFBQUFDN21GbnB5am04TmIvaDRDalh4cDBxdGlBQUFBQkFoQTBCQUFEdVBMa1p5dnZ4Uld2VHFQbUVWQ1cwQWd0Q2hmSzZYM0t0bGYvNjBqRXAvV0RGMWdNQUFBQUFBSUJTWlIzYUxETTMvOVFTbC9ydDVlQmVwWUlyQWdBQUFBZ2JBZ0FBM0dGTW1ZZkdTNWZqODVzdXZqSWFUNi9Za2xDeERBY1pOYnRZbStZdjZ5cXdHQUFBQUFBQUFOZ2o1L2pYMXRlVjduMjhBaXNCQUFBQWZrUFlFQUJ3eDl1M2I1OFNFaEp1MkhycDZlbGFzR0NCenA0OWU5MXJXU3lXY3MrTmo0L1hlKys5cDh6TVRFbFNUazVPbVo2elQ1OCtXcjU4dWJLenM3Vi8vLzV5MTFGV21abVoycmx6cDFKVFU4czBMeUVoUVpzMmJTclVkK0hDaFJ0Wldva09IVHFrU1pNbTZmTGx5Ny9ML2E2SGVYeVd6TE1mVzl0RzA3bVNhNDBLckFpM2hPcC9zTDQwTDJ5cnVEb0FBQUFBQUFCUU90UFVsVk83clUzWEJnOVZZREVBQUFEQWI1d3F1Z0FBQUc0bWk4V2lHVE5tcUZLbFNscThlTEVNdzVBa0hUMTZWSWNQSHk1MWZyZHUzWXIwclYyN1ZwOTk5cGtlZmZSUjFhNWRXNUswWmNzV3Urb0pEQXhVVUZDUUpDa21Ka1pSVVZHYU9uV3FhdGFzcWNURVJNWEZ4WlU0Tnl3c3JGRDd6Smt6aW9xS1VvOGVQZVR1N3E2MzNucExlL2JzVVVSRWhPclhyMTlxTFdscGFjckp5ZEdHRFJzVUdSbXAvdjM3YThpUUlkYjNTSkwyN3QyckV5ZE8yUFZzeFduUW9JR2FOMjllcU8vNzc3L1hwRW1UTkhQbVRIMzMzWGNsenZYMzkxZElTSWkxSFJzYnEvbno1NnR6NTg2U3BQLys5NythT25XcXhvMGJwMGNmZlZTU2RQbnlaWDM5OWRmRnJsZVNhOS9YNHZ6ODg4L2F1WE9uS2xXcXBMLzk3VzlsV3YvM1pDWjhJUFBZYjdzWUd2WCtJcVBHSHl1dUlOd3lESjhIWlJyT2tubEZ1dmk5bEpzbU9YbFZkRmtBQUFBQUFBQW9odVhpV1ZrdUprbVNISDNxeXNHclpnVlhCQUFBQU9RamJBZ0F1S1B0M0xsVHljbkptamh4WXFFUTNlN2R1N1YwNmRKUzUxOGJOc3pPenRicTFhdjE0SU1QcW5Ianh0Yis2ZFB0TzZiMm1XZWVzWVlOZzRLQ2xKS1NvdEdqUjJ2R2pCbmF2MysvNXM2ZFcrTGNzTEF3YmR1MlRiTm16ZEthTld1S1hUczJObGJqeG8zVDdObXpWYTllUFp1MUdJWWh3ekRVczJkUHBhV2w2Y01QUDVTSGg0ZjY5ZXRuSGJOOSszYXRYYnZXcm1jclRxOWV2WXFFRFgvNDRRZDVlSGlvV2JObWV2enhrby8vNk5XclY2R3c0YldhTjIrdU9uWHFhTWFNR1hKMmRsYUhEaDJVbXBwcTkyZFJvQ0JzdUdIREJwdmpxbFdycHVUazVGTEgyWHFtbThhMHlEdzZWZWJKZWRZdTQ1NCtNaHErL3Z2WGdsdVRvN3RVcFpXVSttMyszMHZLVnpKcWNQd09BQUFBQUFEQXJTam41Rys3R2pvSHRLN0FTZ0FBQUlEQ0NCc0NBTzVvVVZGUmF0aXdvVHAwNkNEVE5QWHR0OThxTkRUVWVqMG1KcWJZZVI5OTlGR3hZY1QxNjlmcjRzV0xldTY1NTRwY0d6QmdnSVlNR1ZKaUxaMDZkU3JVcmwrL3ZtYk1tS0d4WThkcTNMaHg2dE9uVDdFMXJWMjcxaHBDdEZnc3lzcktrbW1hUmRiMzgvUFRsQ2xUTkdiTUdJMGZQMTZSa1pHcVdyVnFpZlZjYmRDZ1FhcGJ0NjdhdDI5ZjVKcXpzN1BXcjE5ZnBEOHlNbEtyVjY4dThUMjg5bmtseVRSTjdkcTFTeDA3ZHBTVGs1TmlZbUprc1ZqVW8wY1BQZjMwMCtyZnY3OTFiRjVlbmo3NTVCT0Zob2JLMzkrL3lGcGVYbDZhTVdPR1Jvd1lvV25UcG1uS2xDbTYvLzc3dFh6NThpSmpCd3dZb002ZE8ydnc0TUVsdmdlelo4OHU4VnFCOCtmUGErL2V2VGJIL081aHcreHpNZytNa3BuODIrZGdWQXVUY2U4N2t1SHcrOWFDVzVwUnRhUE0xRy96R3hlMlNZUU5BUUFBQUFBQWJrbFhUdjEySW94TFFLc0tyQVFBQUFBb2pMQWhBT0NPdFhQblRoMDdka3h2dmZXV0RNUFExcTFiTlczYU5QWHIxMDl1Ym01bFhpOHpNMVBMbHkvWDQ0OC9yb0NBQUIwNGNFQ2JObTNTMDA4L1hlNGFnNE9ETlhueVpDVW5KK3Z5NWN2Vy91VGtaQjA1Y3FSUU1OSWVJU0VoZXVtbGx4UWZIeTh2TDY5aUEzOVhXN1pzbVpZdFcxYW9iOWl3WWVyZHUzZVo3bXV2Z3djUDZ0eTVjL3JESC81ZzdUdCsvTGl5czdQVnBFbVRRbU56YzNPMWNPRkNWYTFhdGRpd29TVDUrdnJxalRmZTBJSUZDK1R2N3k4SEJ3ZnQzNzlmclZ1M2xyZTNkNkd4bFNwVlV2WHExYTN0M2J0M3ExYXRXb1hHUFBYVVUzcjIyV2VMdlpmRllwR0RnME9oSFRLdjl2Nzc3eXNxS3Fya2g3L1I4bkpreHY5TDVvbFpVbTZHdGR2d0d5eWo4WnVTNGZ6NzFZTGJndUhiUWVieG1aSWs4OEkyRmYrWERBQUFBQUFBZ0lxV2MrcXFuUTM5Q1JzQ0FBRGcxa0hZRUFCd1I4ck96dGFpUll2VXZuMTczWGZmZlRKTlU4dVdMWk9QajQvNjkrOWY3REhFcGZub280OTA1Y29WNis1NGl4WXRVbng4ZkxHN0hKWkZ3VEhEVng5WHZILy9mazJmUGwwclY2NHM4M29GeHdLYnBxbGh3NGFWT0c3eDRzVnEzTGl4MnJWclYydzlOOE9YWDM0cFNkYWpwQ1ZwNzk2OWNuUjBsSStQajM3NTVSZEprcXVycTl6ZDNlMWFNemc0V0hQbXpKRWtaV1JrYVA3OCtXclZxcFVtVEpoUTRweUxGeTlxK3ZUcDh2RHcwTktsUytYbzZDZ3AvMmpwZ3RmWCt1TWYvNmgrL2ZwcDZOQ2hkdFYxMDJRbHlqejdINWxubGttWDQzL3JOeHhsaEV5VDRYOTlmNCs0ZzNtM2tod3JTWllzNmRKeEtmdG55YlZXNmZNQUFBQUFBQUR3dThsTFB5ZEx5bWxKa29PYnQ1eXFCNVV5QXdBQUFQajlFRFlFQU55UkZpOWVySjkvL2xralI0N1U2ZE9uOWQxMzMrbjA2ZE42NVpWWDVPbnBhUjEzL1BqeFl1ZW5wS1FVYWg4NWNrU3JWcTNTQ3krOG9DcFZxbWpidG0wNmNPQ0FoZzhmTGk4dnJ6TFhkK3JVS2MyY09WTXZ2L3l5QWdJQ3lqei9Xa2xKU2NyTXpMUzJnNEtDWkJpR3pSMEtWNnhZb1lDQWdGSjNNY3pMeTlPbVRadUs5SjgrbmYrRlYzSFhpcE9abWFuTm16Y1g2ZCs5ZTdjc0ZvdkN3OE90ZmFHaG9YcnR0ZGZzV3ZkcW5wNmVHang0c09iUG42K0hIMzVZSFRwMEtIYmN3b1VMbFo2ZXJwZGZmdGthTHB3eFk0YmMzZDMxN2JmZmxyaCtVbEpTaWRmRHdzTFVzbVhMTXRkY3F0eDBLZTFIbVdsN3BmTmJaRjdZSWVtYVk3U3J0cE5EeUhTcGNwTmlsd0FrU1E0dStZSERsSzhrU2VhdjM4dW8yYldDaXdJQUFBQUFBTURWcmlUK1pIM3Q3SCsvWkRoVVlEVUFBQUJBWVlRTkFRQjNwRXVYTHNrMFRmMzk3MytYczdPenJseTVvZ2NlZUVDUFBQSklvWEV2dlBDQ1hldDk4ODAzc2xncyt0ZS8vcVhJeUVpWnBxa0dEUnFvZS9mdTVhNHhKU1ZGSTBlTzFNU0pFOVc2ZGV0eXJ5Tko4K2JOMDU0OWU2enRkZXZXeWNYRnhlWWNOemMzWldkbmw3cTJ4V0pSUkVSRWlkZHRYYnZheG8wYkN3VWlwZnozNE1jZmY5U0FBUVBVdG0xYlNkTDA2ZE5MUGViNjAwOC8xYnZ2dm10dER4Z3dRRU9HREpFa2RlL2VYZEhSMFlxTWpGU3JWcTJLN0pENDFWZGZhZE9tVFhyc3NjY0tIVlBkc21WTHhjYkdhdUxFaVNYZWQ4ZU9IZHF4WTBleDE1WXRXNmJBd0VDYmRaZklraWt6NlZQcDBoSHB5a1VwOTZKMDVhTE03S1Q4SGVpdURSY1djUE9UMGZBMUdiVjZTaHlLQ3pzWTNxMWwvaTlzcUl0N0pNS0dBQUFBQUFBQXQ1VGNYNDVZWHp2VkNxbkFTZ0FBQUlDaUNCc0NBTzVJSTBlTzFMQmh3K1RtNXFiSXlFaDkrZVdYK3V0Zi8xcGszSklsUzRxZC8vbm5uMnYxNnRYV2RwY3VYWFR2dmZmS3g4ZEhIMy84c2JadDI2WlJvMGJKd2FGOHZ5cXRWNi9lLzJmdnp1TnNMUDgvanIvT25ObG56R0MyR01aWVJyYXhsclY4QzhNdklrV3BwQ1F0ZGhXUmtKQTFRcFpLMlNJcFM2VE5KTitVUXRtK3d0aVhzYy9DYkdZeGMrN2ZIOU1jYzh5WkRSbk0rL2w0ZUh6dis3cnU2N3F2TTNPK2orcjJ2ajhYMDZaTlk5Q2dRUXdmUHB6MzMzLy9tdWJKMHJkdlg1S1NrdmpwcDU5czFuMTFoY1lzVGs1T2VIcDZrcGlZbU8vY1RrNU9mUDMxMXpuYVAvNzRZMWF2WHMyMzMzNXJkMXk3ZGxkQ1RLbXBxU3hidG95UWtCQU9IanhvYmMrcWl2am9vNDlTc21SSkRNTWdPanFhLy96blAzbXVxVjY5ZWd3WU1BQ0E2ZE9uMi9RNU9EalFzMmRQeG84Zno1RWpSNmhWcTVaTi81bzFhd2dJQ0tCZnYzNjV6ajkxNnRRY3djRkhIMzJVeHg1N2pHN2R1dG0wYjlteWhRa1RKdVM1M3Z3WWV3ZGhuUDZ5WUJlYm5EQUZ0SVZ5ejJBcTNSeE05cmQ5RnJHcjVKVmdzM0h4TDBWVVJVUkVSRVJFUkVSdU1lbm5zNFVOL1VPS2NDVWlJaUlpSWprcGJDZ2lJbmNrRnhjWFhGeGMyTGx6Sjk5ODh3M0RoZzNEejg4dngzWGx5NWUzTzk3YjI5dm0zTS9QRHo4L1A0NGNPY0xHalJ2cDJMRWoxYXJadmxWNjVzd1ovdnp6endLdjhhNjc3bUxxMUttc1diT0dhdFdxMld6cGJCaVpsZXhNcG9KRmdRSURBd0hZdFd1WFRYdVhMbDNzWGwrN2RtMjh2THhJU0VqSWM5Nk1qQXdNdzdCYkpURXJhSmxmQlVYSURHL0d4c1l5Y09CQWErWEE5UFIwMXF4WlE1TW1UU2hac2lTUXVUVnpXbHBhdmhVQ0sxYXNhTDNtNnJBaFFKTW1UWmczYng2K3ZyNDUrc2FPSGN1NWMrZHlWRHpNenQzZDNXYTc3U3haSWMzc1hGMWQ4MXpyZFRNNWdWZHRUQ1ViZ1BjOW1IeitBODQrLys0OTVZNWw4bTV3cFU1bS9BNHdMbWQreDBSRVJFUkVSRVJFNUpaZ1U5bFFZVU1SRVJFUnVjVW9iQ2dpSW5lc21KZ1l4bzhmVDZ0V3JYamdnUWV1ZTc3MDlIVGVlKzg5L1B6ODZOR2pSNDcrRFJzMnNHSERoa0xONmUvdlQ4K2VQWE8wWjIxdjdPaDRmZitvSGpObURBQ0hEaDFpNGNLRkRCZ3dBRjlmWDd5OHZGaTdkaTBSRVJGNWpzL0l5TURGeGVXNjFnQ1pnYndXTFZwUXVYSmxhOXVhTld1SWlvcWliOSsrekpneGd4NDllckIxNjFZQWF0YXNXZWg3eE1iRzVnaGJabmZxMUNtYjMwLzJDb3RYYjY5OTl1eFp1eUhLaElRRUlpTWpiZHBpWW1JS3ZkYXJtV3E4QjZXYlpXNmg3T1FOamlYQnlSdVRVeW53cUFJTzEvODdFQUhBeFIvY2dpRDVCR1NrUU1JKzhLcGQxS3NTRVJFUkVSRVJFUkdBakhUU280OWtIcHNjTVB2bS9WSzJpSWlJaU1qTnByQ2hpSWpja2VMaTRuanp6VGVKajQrblFvVUt6SjA3bDdObnp4SWRIYzIwYWRPdWFjNzU4K2R6Nk5BaHhvMGJ4NWt6WjRpTWpDUTlQWjBXTFZvQThOaGpqK1ZhU1JEc1Z4bk15TWpnMUtsVEJBVUYyYlFuSmliaTRPQ0FtNXZiTmEwMVMrUEdqUUV3bXpPMzJxMVRwNDYxbXVPV0xWdll1SEZqbnVPVGs1TnhjSEN3ZTkzcDA2Y0I4cDBENFA3Nzc2ZFJvMGJXOC9qNGVCWXVYTWk5OTk2THI2OHZ2L3p5QzF1M2JzWFYxWldnb0NEOC9mMUpTMHNyMklmOHgrSERoeGszYmx5dS9kdTJiV1BidG0xMis2NE9HNDRhTmNydWRkOTk5eDNmZmZkZG9kWlZJR1ozVElGZGIveThJbmFZU2piQVNENEIvTE9Wc3NLR0lpSWlJaUlpSWlLM2hQU1lvNUNSRG9DNWRCQW1SNzJFTENJaUlpSzNGb1VOUlVUa2poUWZIOC9SbzBjQldMNThPV1hLbE9HdXUrNmlVYU5HTmxzVGg0V0ZGV2krMDZkUDgrV1hYMkl5bVJnMmJKaDFtK01ISG5pQUZpMWE4T0dISDFLcVZDazhQVDF6Vk1RekRBT1R5V1M5SnJ2RGh3L1R0MjlmQmc4ZWJOTis1c3daZkh4OENyeU5jbTRzRm90MXUrT3JCUVlHa3BxYVNuUjB0TjN0aGlHemtsOUNRb0sxUXFJOWVmVmx5ZHFXT2lvcUNnQXZMeTlhdFdwRnAwNmRLRnUyTExObnoyYlVxRkVjT25TSVo1NTVKdC81N0tsZHV6WUxGeTYwMi9mY2M4L1JzbVZMbm4zMjJRTE45ZUdISDlwVVlZVE03MHFYTGwxeVZLTGN0R2xUcnVGRWtWdVNWejA0c3lyek9IRlAwYTVGUkVSRVJFUkVSRVNzYkxkUXJsS0VLeEVSRVJFUnNVOWhReEVSdVNPVksxZU8yYk5uRXhnWWlMdTdlNjdYRFJzMnpHNzdwazJiK09XWFg2em4vdjcrMUs5Zm44REFRSUtDZ2loZnZqemx5cFhEMzk4ZmdNcVZLNU9VbEVTUEhqMW8wYUtGZFp2bFAvNzRndzgvL0pBSkV5YmtDSzhCN04yN0Y4TXdDQXdNNU9qUm85Wmc0SjQ5ZTZoWU1YT0xESlBKbEd0Z01DL2J0bTNqOU9uVHRHL2YzbTUvY0hBd0FFZU9ITWsxYkJnVEUwUGR1blVaUG54NGpyNEZDeGF3ZHUxYWxpOWZibmRzNTg2ZDgxeGZ2Mzc5ck1jQkFRR1VMMStlbzBlUDByWnQyenpINWNiRnhZV3laY3ZtMnUvaDRaRm5mM1lXaTRXTWpBeTdmVmUzWndWUFJVM1kwQUFBSUFCSlJFRlVSVzRiSmFwYkQ0MkVDSzR2MGl3aUlpSWlJaUlpSWpkSyt2bUQxbU9GRFVWRVJFVGtWcVN3b1lpSTNKRk1KaE1oSVNFMmJjbkp5Unc2ZElnS0ZTcFkyNjdlUGpmTDZkT25iY0tHam82T1RKdzRNYzk3enA0OW0zUG56dG5NNyszdHpmbno1eGsrZkRnelpzekF3OFBEWnN6T25Udng4UENnV3JWcTFLaFJnM2J0Mm5IdzRFR09IVHVHazVNVEZ5NWNvRjI3ZHJScjE2N0FuejFyM3RHalIvUFlZNC9sZWsybFNwVndjbkxpNzcvL3BtSERoZ0JNblRxVjBOQlF3c0xDU0U5UDU4eVpNOVN0VzlkYW1UQTdKeWNuNjJlOFhoRVJFZnozdi8rbFpjdVcrUG41WGZNOGUvYnNvVlNwVWdVT0ZlYW1kKy9lZHR1WExWdkdzbVhMcm10dWthSm04cXlPTlNLYkdBRVlvTWloaUlpSWlJaUlpRWlSeTdodzBucHM5Z2t1dW9XSWlJaUlpT1JDWVVNUkVia2p4Y1hGY2VqUUlZNGNPY0toUTRjNGVQQWdKMCtleERBTTVzMmJkMTF6UjBWRnNXZlBIdmJzMmNPeFk4ZVlQSGt5NjlhdFk5MjZkYlJxMVlxV0xWdGFyNjFSb3diOSsvZG42dFNwakIwN2xuZmZmZGRhcGRCaXNiQnIxeTdxMXExcmJjdkl5R0RtekpsNGVucVNrcExDSzYrOHd2RGh3d2tORFFXZ1pjdVdOdk5meldLeEFEQnExQ2lxVnEzS2swOCttZU9hK1BoNGpoOC9Ua0JBQUxWcTFXTExsaTNXU295N2R1M0NZckVRRmhiRy92MzdTVTlQdDF1UjhVWktTMHRqOHVUSk9EczdXOWNCNE96c1RIaDRlSUhtTUF5RHBVdVhzbkRoUXNhTUdYUGRZY09lUFh0YXExWm1HVGR1SEUyYU5Na1JVRDF3NEVDdTFSMUZia2t1QWVEb0RlbHhtWDlTem9Kcm1hSmVsWWlJaUlpSWlJaElzV2NUTml3WldJUXJFUkVSRVJHeFQyRkRFUkc1STMzOTlkY3NYcndZRnhjWHFsYXRTcU5HamVqV3JSdFZxMWE5cGlEYXBrMmIrT21ubjRpSWlDQTZPaHFBd01CQUdqVnF4TDU5KzVneFl3WVZLMVprNE1DQk9jWSs5TkJESER4NGtHKysrWVpQUHZtRWwxNTZDY2lzd3BlWW1FajkrdldCektEZzVNbVQyYnQzTDRNSEQ2WnAwNmFNR1RPR3dZTUg4K0tMTDlLcFU2ZDgxM25nd0FFQVFrSkNHREZpQlB2MjdlUFVxVlBzMkxFRGdBRURCcENRa0FEQTZOR2phZDY4T2RPblQyZi8vdjNjZmZmZHhNVEVFQmlZK1JBcnE3Smp2WHIxQ3YzektpakRNSGp2dmZjNGNlSUV2WHYzenJPcW9iM3RpaE1URXdGWXVYSWxhV2xwZE9uUzVicldHeElTd3NTSkU2bGV2VHB1Ym00MmZlUEdqU01vS0NoSDJMQisvZnJjZSsrOWxDcFY2cHJ2SzNKem1USzNVcjZ3R1FBamNSOG1oUTFGUkVSRVJFUkVSSXFjNWVKcDY3RzVWTGtpWEltSWlJaUlpSDBLRzRxSXlCM3A0WWNmcG5IanhsU3BVZ1d6Mld4dER3c0xzN251NnZPcmhZV0YwYTFiTjN4OGZEaDgrREFOR3pha2J0MjYxS2xUaDlLbFMzUGl4QWxlZSswMVhGMWRHVDE2TkM0dUxuYm42ZFdyRnhFUkVYejExVmRVcmx5WmxpMWI4dnZ2dndPWlliNExGeTR3WWNJRXRtL2ZUdWZPblduZHVqV1FHWENiTm0wYUgzNzRJU2RQbnFSejU4N0V4OGZqN096TXI3LytDb0NycXlzQTZlbnA3TisvbjVDUUVNYVBIMDlNVEF4RGh3NEZ3TVBEZzVvMWExS2hRZ1dDZzRNSkNncWlSbzBhQUN4YXRJaFpzMmJScDA4ZlVsTlRDUW9LSWo0K25oOS8vSkZxMWFvVktKeVpGUVEwbVRLM1l0MjNieDl3WmF2bDNNYk1taldMRFJzMjBLUkpFenAyN0dqVG41YVdSbUppSWw1ZVhqZzRPSERvMENFY0hXMy8xZVhISDM4RXdOUFRremZmZkpNNmRlcmt1OWE4bENoUndocitMQ2h2Yis5Q2p4RXBhaWJQYWhqL2hBMUpqQURmRmtXN0lCRVJFUkVSRVJHUllzN0l1RXhHd3JuTUV3Y3pacSs3aW5aQklpSWlJaUoyS0d3b0lpSjNKQjhmSDN4OGZISzBEeGd3b05CelZhMWFsWkNRRU5xMWEyZlRucHFheXB0dnZrbEtTZ3FUSmszaXJydHlmL2pqNU9URWlCRWo2TjI3TjVzM2I2Wmx5NWJzMjdjUFgxOWZ2THk4Nk5HakI0bUppZlRzMlpNdVhicFl4NW5OWmw1Ly9YVjhmSHlvVWFNR08zZnVaTnEwYWRiKyt2WHJVNkpFQ1FBY0hSMFpOMjRjbnA2ZXVMdTc0K2JteHJ2dnZrdkZpaFh6ckJnNGFOQWdSbzRjU2QrK2ZYRjJkaVkwTkpSbHk1Wng2ZElsSG52c3NRTDlqRkpUVTNua2tVZHdjbkxDYkRaejZkSWxBR3JWcXBYcm1CVXJWckI2OVdydXZ2dHVoZzBiWmcwcVprbElTTWl4RGZUZGQ5OXRjMzdmZmZleGUvZHVYbjMxVmJ5OXZRdTBWaEVCUEt0Zk9VNk1LTHAxaUlpSWlJaUlpSWdJQUphNE0vRFBTOTFtcjd2QXdaelBDQkVSRVJHUm0wOWhReEVSS1ZZZWZ2amhHemFYaTRzTEkwYU1JREV4MFZvbE1DOWx5cFJoMXF4WjFrcUJVNlpNNGRDaFEzaDdlL1BjYzg5eDk5MTM1d2pUWmVuZXZUc0FGeTVjd052Ym0vVDBkRHc5UGFsYnQ2N05kVUZCUWRaams4bEV3NFlOODExWHc0WU5tVEpsQ3IvODhndU5HalhDeTh1TERoMDZjUHIwYVI1NDRJRmN4OVd2WHg5bloyY2dzN3JpVTA4OXhZVUxGOGpJeU1Cc05sTzNibDJhTkdsaU04YlIwWkh5NWN2ajRPQkF1M2J0T0hIaUJLKzg4b3ExT21OMnBVdVhwbVBIanFTbHBXRVlCbDVlWHJSdDI5Ym1tb0NBQUVhTkdwWHZaK3pldlh1dVAxdVJZc216bXZYUVNOeUhLWTlMUlVSRVJFUkVSRVRrMzVlUmZRdmxrb0ZGdUJJUkVSRVJrZHlaakt4OUQwVkVSRVJFcEhoSWk4R3k0WjhBcnRrZGg1Ykh3T1JRcEVzU0VSRVJFUkVSRVNuT2tyY3ZKMzdWTUFEYzZqMksxMk1UaTNoRklpSWlJaUk1Nlc4VVJVUkVSRVNLRzJjZmNQNW5lL1dNUzVBU1diVHJFUkVSRVJFUkVSRXA1akl1bnJFZU8zaVhMY0tWaUlpSWlJamtUbUZERVJFUkVaRml5RlNpdXZYWVNJd293cFdJaUlpSWlJaUlpSWdsTWNwNmJQYnlMOEtWaUlpSWlJamtUbUZERVJFUkVaSGl5TFBhbFdPRkRVVkVSRVJFUkVSRWlwUWxNZHA2N09EaFc0UXJFUkVSRVJISm5jS0dJaUlpSWlMRmtlZVZ5b1lrN0N1NmRZaUlpSWlJaUlpSWlHM1lzSVRDaHNWZGNuSXlseTlmTHVwbGlJaUlpT1Nnc0tHSWlJaUlTREZreWxiWjBFaFUyRkJFUkVSRVJFUkVwQ2haRXE1c28remdXWHpEaHR1MmJXUDE2dFhXODhqSVNCSVNFZ28xUjJ4c0xPZlBuN2VlcDZhbXNtTEZDbmJ2M24zRDFsbFFseTVkWXZiczJhU21waFpxWEljT0haZzJiWnJkdm9TRUJBekR5SE44Ykd3c0sxZXVaT2ZPbllXNmIzYVhMbDFpKy9idDdObXo1NXJuRUJFUmtUdVBZMUV2UUVSRVJFUkVpa0QyYlpTVERvSmhBWlBlUlJJUkVSRVJFUkVSdWVrTUEwdFNqUFgwVnR0R09Td3M3SnJIVnF0V2pROCsrS0RBMTRlSGg3TisvWG9lZWVRUjB0UFRlZnZ0dDRtTGk2TjM3OTYwYk5teVFIUE1uRG1UUC8vOGs4OCsrNHlTSlVzQ3NIVHBVaXBVcU1DVUtWTUtOTWV4WThkNDhjVVhtVGh4SXZYcjE3ZnBzMWdzcEtTa2tKcWFTbXBxS2drSkNWeTRjSUdMRnk5eThlSkZ6R1l6blRwMUF1RFhYMzlsMWFwVm5EcDFpdEdqUjJNMm13djhzN0RuM0xsenZQcnFxelJwMG9SKy9mcmxldDBubjN4Q2VIZzRvYUdoMUtsVEI1UEpWT2g3VFpvMGlVMmJObEcrZkhubXpKbURpNHZMOVN4ZFJFUkU3aEFLRzRxSWlJaUlGRWVPSmNEWkI5Sml3SklHYVZIZ0VsRFVxeElSRVJFUkVSRVJLWGFNdENTTXl5a0FtSnpkTVRtN0ZmR0tiTTJiTjg5dWUxeGNISysrK2lvREJneWdUcDA2ZHE5eGRuYSs1dnM2T2pveWVmSmtKa3lZd0lRSkU0aU1qS1I3OSs1NWp0bTRjU08vL3ZvckhUcDBzQVlOWFZ4Y2VQenh4L25razAvNDdiZmZ1TysrKzY1NVRRODk5QkRwNmVrMmJTYVRpUklsU3VEcjYydjlrNUtTZ3F1cksyM2F0R0hyMXExczNMaVIyYk5uNXhrUUxBaC9mMzlxMXF6Sm1qVnJNSnZOOU83ZE84YzEyN1p0SXp3OG5IdnV1WWUvL3ZxTGxTdFhXc09QQmJWdzRVSTJiZHBFV0ZnWUd6WnNZTnk0Y1l3Y09mSzZ3NUlpSWlKeSsxUFlVRVJFUkVTa3VISUx5Z3diQWlRZlY5aFFSRVJFUkVSRVJLUUlXQktpcmNlMzBoYktjWEZ4eE1mSFg5Y2NhV2xweE1YRjRlM3REVUJpWW1LZTEyY0YrYkt1YzNGeFllVElrWHo1NVplMGFOSEMybTQybTNGenN3MWxuajkvbnZmZmY1K0FnQUJlZU9FRm03NUhIMzJVYjcvOWx1blRwMU96WmsxS2xTcDFUWjhuUFQyZE5tM2EwTEZqUnp3OVBmSDA5TVREd3lQUHlvR3Z2LzQ2aHc0ZFlzMmFOZFN0VzVmNzc3Ly9tdTRObWNIR0lVT0drSmlZeUtwVnEzQjFkYVZIang3Vy9yTm56ekorL0hoQ1FrSVlPM1lzMDZkUForN2N1VlNzV0RGSGhjYmNyRm16aHNXTEY5T3VYVHNHRGh4SWFHZ29VNmRPNWQxMzMrWE5OOS9FeWNucG10Y3ZJaUlpdHorRkRVVkVSRVJFaWltVFd4QkczQTRBak9RVG1FbzJMT0lWaVlpSWlJaUlpSWdVUHhsSnQyYlljUFhxMVh6MjJXZjVYamQ5K3ZROCs1OSsrbW1lZi81NUlEUDBWeEQycnZ2aWl5K3N4N1ZyMTdiWkVqazFOWlZSbzBaeDZkSWx4b3daZzd1N3U4MVlaMmRuQmc4ZXpPdXZ2ODdJa1NONTc3MzM3RzRMdkdIREJnQ2lvek4vSjd0MjdTSXVMZzVIUjBkclNORGYzNThxVmFvVTZITUF1THU3OCthYmIvTGpqei9TdUhGam9xT2orZkhISC9NZGQrVElFWllzV1dJOTc5cTFLNUJaOFhINDhPR01HREdDZSsrOTE5b2ZGUlhGa0NGREFCZytmRGhtczVrK2ZmcHc5T2hSM243N2JVYVBIazI5ZXZYeXZPZUtGU3Y0NktPUGFOYXNHZjM3OXdjeXF6bGV2SGlSZWZQbWNmSGlSWVlQSDA3cDBxVUwvUGxGUkVUa3pxS3dvWWlJaUloSWNlVVdkT1g0MHZHaVc0ZUlpSWlJaUlpSVNERm1TWWl5SHQ5S1ljTXM0ZUhoZHR0alkyUHAwcVVMWThhTW9YSGp4bmF2Q1FzTHN6a2ZObXhZbnZkYXMyWU5mLy85ZDc3WFphOU1tSjZlenVqUm96bDQ4Q0F2di93eXRXclZzanNtTkRTVW5qMTdNbmZ1WE41ODgwM0dqQm1EaDRlSHpUWGp4bzJ6T2YvODg4OEJjSFYxdmE2S2hOV3FWYU5hdFdwQVppaHd3WUlGK1k0NWRPZ1FodzRkc3A1bmhRMEJQRHc4bURwMXFzMjFJMGVPSkNrcGlRa1RKbEMyYkZrZ3N6TGsyTEZqZWUyMTF4ZzJiQmd2dmZRU0hUdDJ6RkdKTVNNamc5bXpaN05telJwYXRHakJHMis4Z1lPRGc3WC9xYWVld3RYVmxUbHo1dkRLSzY4d2NPQkFtalp0ZWswL0N4RVJFYm05S1d3b0lpSWlJbEpjWlE4YnBrUVczVHBFUkVSRVJFUkVSSW94UzFLTTlmaFdEQnNDZlBUUlI2eGJ0ODZtYmU3Y3VYbjJyMWl4SXNjOER6NzRJQUFIRHg0a09EZzR4NWE4VzdaczRlKy8vNlpKa3lhNHVycm1HSC91M0RrQ0FnS3M1MmxwYVl3Wk00YXRXN2Z5OE1NUDA3bHo1encveHhOUFBFRnNiQ3dyVnF5Z1Q1OCtEQjgrM0taS1lWYXdjdjM2OVV5WU1JR0pFeWNXZVB2aGdxcGV2WHF1QWM0c1lXRmh0RzdkbXNHREIrZDVuV0VZckZ5NWtrOC8vUlEzTnpjbVQ1NU0xYXBWYmE3eDl2Ym0vZmZmWi9qdzRjeWVQWnRmZi8yVlhyMTZFUklTQXNEcDA2Y1pQMzQ4RVJFUmRPalFnYjU5KzlyZEZ2clJSeCtsWExseVRKZ3dnYmZmZnB0R2pScnh3Z3N2VUxGaXhVTCtCRVJFUk9SMnByQ2hpSWlJaUVoeDVWYit5ckVxRzRxSWlJaUlpSWlJRkluc2xRM050MURZOEpGSEhyR0dBMTkrK1dWZWZ2bGxtLzdZMkZqcnNiMStnSG56NXVIbDVXWFRkdTdjT1FZTUdFRERoZzBaT1hLa1RRVzlMS3RYcjZaTGx5NDU1bHExYWhValJveWdZY09HeE1iRzhzNDc3N0IzNzE1YXRteHAzZlkzUDYrODhnb2VIaDRzV3JTSXZuMzcwcWxUSjU1NjZpazhQVDJ0MS96KysrOUE1bGJHd2NIQk50c0duemx6aHUzYnQrZDduNDgrK29nalI0NVl6eDkrK0dFR0RCaGdQYmRZTENRbkorZW9ycGpYZk11WEw3ZWVQLzMwMDNUbzBJRXZ2L3lTb0tBZ1JvNGNhYTFvZURVdkx5L2VlKzg5NXN5Wnc3ZmZma3RNVEF6QndjR3NXTEdDeFlzWFk3RllhTkNnQVlHQmdheGF0U3JQZGJScDA0Ykl5RWcyYjk3TTFxMWJhZFNvRVowNmRhSnUzYm9GK2h3aUlpSnllMVBZVUVSRVJFU2ttREs1VmNENDU5aElQa0hPOTVWRlJFUkVSRVJFUk9UZlprbU10aDVmVjJWRFN3WVpzWkZZa2k5Z1NZN0hTSTdEa2hLUGtacUVTOGo5T0phcFVhanB2TDI5OGZiMkJtRDY5T21zWGJ2V3BuL1pzbVhXWTN2OTRlSGhsQzlmbnFzRkJBVFFwVXNYRmk5ZXpQVHAwM24xMVZkelhQUGxsMS9Tdm4xNzNOM2RBVmkrZkRsTGx5NmxYTGx5MWtwNlU2Wk1ZZS9ldlhsVzQ4dE50MjdkcUZLbEN1Kzk5eDVmZmZVVlZhdFc1VC8vK1E4QWlZbUpiTjY4R1lENTgrZnoyMisvOGQ1NzcrSG9tUGxYNnovOTlCTS8vZlJUdnZjWU5HZ1FTVWxKQU15Wk04ZW16Mkt4OE9xcnIrTHE2c3FFQ1JNS3RQYW1UWnZpNStkbk01K1BqdytUSmsyaVRKa3lMRml3Z0srLy9wcnZ2dnN1eDlnOWUvWnc0Y0lGQmd3WXdLT1BQa3BRVUJEdnYvOCszMzMzSGNIQndienh4aHZNbURFanh6cHpFeDRlenFaTm01ZzdkeTZiTjIrbVNaTW1DaHVLaUlnVUV3b2Jpb2lJaUlnVVY2N1pIdmFtbkFJakhVejZUd1FSRVJFUkVSRVJrWnZwV3NPR2x1UTRMaC9keXVXVHU3Z2N1WlBMcDNaalhFNjJlMjNpVDFQeEhiZ09jK2tLMTdURzNyMTc4OUpMTDltMHViaTRNRy9lUFB6OC9HalFvRUdPL3J3OCsreXpIRDkrbk8rKys0NXk1Y3J4K09PUDI2NDNNWkdQUC82WWdRTUg4dm5ubnpOLy9ud3FWYXJFaEFrVEtGV3FGSkFaNXR1OGVUTWVIaDYwYnQyNlVKK25aY3VXREIwNmxIbno1ckZyMXk2YU4yOXU3VnUzYnAwMS9QZmNjODh4Zi81ODVzNmRTNjlldllETWlvK1BQUEtJelh3OWV2U2dRNGNPZE96WTBkcFdybHc1Nnp4WGgvZ2NIQnk0Ly83N3JkVUtyLzc4OW9TR2hoSWFHcHBqdmdvVk1uK242ZW5wWEw1ODJXYU1ZUmlzV0xHQ1R6LzlGQzh2TCtyWHIwOVFVSkIxemY3Ky9uVHAwZ1ZIUjBjKytPQ0RmTmVRWGJObXpXamN1REZidG15aGFkT21oUm9ySWlJaXR5LzlUYUtJaUlpSVNIRmxkZ1VYZjBnOW54azBURGxqdTdXeWlJaUlpSWlJaUlqODZ5eUpWN1pSempkc2FCaGNqdHpCcGExTFNkM3pQVVo2MnIrMnJzakl5QUpkRnhVVmxlODFBUUVCT0RzN1c4OU5KaE9EQmczaTVNbVQxdXFKMmJWdDI1WnZ2LzJXaXhjdnNtblRKa0pEUXhrOWVyVE5Wc2VsU3BYaW9ZY2U0dVRKa3paQng5OSsrNDE5Ky9iUnMyZFB1eFVENTgyYmg2dXJLNUJadlRGNzBQRHk1Y3Q4OWRWWE5HdldqSjkvL3BrcVZhcnd6RFBQc0hEaFFwbzBhUUpBNmRLbDdWWnM5UGIydHR1ZW0wNmRPdkhycjc4eWYvNTg3cjMzWG9LRGd3czh0aUQyN2R2SDdObXppWWlJSURRMGxDRkRobGdyUldhdHQydlhydGQxRDdQWnJLQ2hpSWhJTWFPd29ZaUlpSWhJY2VZV2xCazI1Sit0bEJVMkZCRVJFUkVSRVJHNXFTd0pCYXRzbUhiNGR4SitHRS82MmYyNVhtTXVIWVRadXd3bTF4S1lYRHh4Y0MyQnljMGIxK3BoaGE1cTJLTkhqMEpkbjVjWk0yWlF2WHAxbXpaM2QzZm16Sm1EMld3bU1UR1JKVXVXOE1zdnZ3RHd3Z3N2OE1jZmY3QnAweWFhTld2R1cyKzloWk9UazkyNXI2Nk11Ry9mUHJ5OXZYbmlpU2ZzWGo5MzdseWI0R04ycTFhdDR1TEZpN1J1M1pxZmYvNFpnQzVkdXBDU2ttS3RDT2ppNGxLNEQ1OExrOG5FcTYrK1NxOWV2WmcwYVJJZmZQQUJaclA1dXVlTmlJamdpeSsrWU5PbVRYaDVlVEZ3NEVEYXRtMXJOM2o1MVZkZlhmZjluSjJkYzFSNkZCRVJrVHVYd29ZaUlpSWlJc1dZeVMwSTQrSmZtU2ZKeDRGbVJib2VFUkVSRVJFUkVaRml4YkNRa2IyeVlRbS9uSmVrSkpEd3d3U1N0MTBWRERPWmNLNThIeTVWN3NPeGJBMmN5dFRBNUZyaWhpMHRQRHc4ei82SkV5Y1NFUkhCL1BuenIva2VobUd3Y3VWS2xpeFpRbng4dkRVRTZPbnB5WkFoUXhnNmRDZ25UcHdnTVRIUnVuMXlmbzRlUFpwcmhjRzB0RFFNdzdCV05zd3VKaWFHUllzVzBhSkZDM3g4Zkt6dGpvNk92UERDQzV3K2ZScUFraVZMRnZaajVpbzRPSmhISDMyVUN4Y3VrSnFhYWxONThGcjE2OWNQZDNkM3VuYnR5aE5QUEpIbm5COS8vUEYxMzgvRHcwTmhReEVSa1dKRVlVTVJFUkVSa2VMTUxlaktjWExCdHNZUkVSRVJFUkVSRVpFYnczTHBJbGd5QUhCdzg4YmthRnMxTC8zY0FTNHU2a2xHL0Zscm05bTdERzczUG9scjNZNll2Y3Y4cSt1TGpJek10OEpoV0ZoWXJuM2R1M2UzdTFXdllSaXNYNytlQlFzV2NPN2NPYXBVcWNLd1ljTUlEdzluL2ZyMUFOU3JWNDlldlhveGE5WXNYbi85ZGQ1OTkxM0tsTW43ODU0N2Q0NlRKMDl5MzMzMzJlMVBTVWtCd00zTkxVZWZoNGNIcnE2dVBQdnNzeVFuSitmb1AzbnlKQUIzM1hWWG5tc29pT2pvYUp5ZG5mSHk4dUxGRjErMFczWHdXcjM4OHN1MGJkczJSOGpRTUF3bVRweEl4NDRkcVZhdEdtQS9VTHB2M3o1ZWUrMDE2dGV2ejVneFkzQndjTGhoYXhNUkVaSGJuOEtHSWlJaUlpTEZtVnUyN1hPU2p4ZmRPa1JFUkVSRVJFUkVpaUZMd25ucjhkVlZEZFBQN09QQ2d1Y3lBNGtBRG1ZOG12WEE0OEcrbUp4eWh1WCtUYjE3OSthZWUrNEI0TGZmZm1QZXZIbk1uVHZYdXUxdmp4NDk2TjY5TzgyYk43ZU9zUmRTTkF5RGpSczNzbWpSSWs2Y09FRkFRQUJEaHc2bFJZc1dtRXltSE9HM2poMDdrcFNVeElJRkMralhyeDl2dlBFR0RSczJ6SFdkcTFldkJ1RCsrKyszMjUrVWxBUmd0OXFmcTZzcmt5Wk5JaUFnZ0dQSGp1WG8zN2R2SHlhVGlZb1ZLK1o2LzRKWXYzNDlNMmZPWk1DQUFUend3QVBYSFRTOGZQa3lqbzVYL3RxL2MrZk9kcStMajQ5bi9mcjFCQVFFV01PR1Y0dUppV0gwNk5GVXJGaVI0Y09IVzRPR1VWRlJUSnc0a1dlZmZaYmF0V3RmMTNwRlJFVGs5cWF3b1lpSWlJaEljZVoyWlVzWkkva0VOKzRkYWhFUkVSRVJFUkVSeVk5TjJORHpTdGd3L2R3QkxzeC9Ga3R5SEFCbTc3S1U3RG9IeHpMVmIvb2FBWHg4Zkt4YkUyZHRNVnkrZkhscjJCQ2dkT25TdVc1ZkRKbEJ0amZlZUlNVEowN2c3dTdPQ3krOFFLZE9uWEJ5Y3NyejNsMjdkc1hMeTR0WnMyYngxbHR2MGFaTkczcjA2RUhwMHFWdHJvdUlpR0RWcWxXRWhvWlN0V3BWdTNOZHZKZ1ozUFR3OExEYlg2bFNwVnpYc1hYclZrSkNRZ3E5MWJGaEdFQm1ZRy9Zc0dIOCtlZWZCQVVGVWFGQ2hUeXZMNGpJeUVqR2poM0xwRW1UOHIzMi9Qbk03MXB1bFJtVGtwSVlObXdZcnE2dWpCczN6cWI2bzZ1cks2bXBxUXdaTW9TK2ZmdlNybDI3QXE5UlJFUkU3aXlxZVN3aUlpSWlVb3laVk5sUVJFUkVSRVJFUktUSVpDUkVXWThkdkFJQU1OS1NpVnZXLzByUXNIUUZTcjM0ZVpFRkRXK1UwcVZMNCtMaXdrTVBQY1RDaFF0NThza25jd1FOTFJhTDNiSHQyN2RuOHVUSitQbjU4ZU9QUHpKMjdGaWIvdjM3OXpOOCtIRE1aalA5Ky9mUGRRMS8vdmtuQU9YS2xTdlUyZzhmUHN5QkF3ZHlyWmlZbDZ5UTM1WXRXL2p6enovcDBLRURzMmZQenJWQzRzR0RCd0ZzZ3B6WnBhZW5BNW1mcFZldlhpUWxKV0V5bWF4VkNGTlRVKzJPTzNUb0VBQkJRVUU1K2k1ZXZNalFvVU5KVGs1bTBxUkpsQ3haRXNnTVBsNjZkSW0wdERUNjlldUhyNjh2MDZaTjQrT1BQeTVVS0ZKRVJFVHVIS3BzS0NJaUlpSlNuTGtHQWliQWdKU3pZRWtEQitlaVhwV0lpSWlJaUlpSVNMR1F2YktoK1o5dGxCTytIMGQ2MUJFZ3M5cGg2WjVMY0NqaFh5VHJLNnk0dURnOFBUMDVkKzRjWUJ1WU01bE1USnMyRFdmbks4K2VFaE1Uc1Znc2VIcDZFaE1UdzU0OWUzQnhjYkU3ZDJob0tIUG56bVhSb2tVODl0aGpBS1NrcFBEbGwxK3lkT2xTekdZekkwZU9KRGc0R0lBZmZ2aUJzMmZQNHVucGliT3pNNmRQbjJiMTZ0VUVCZ2JtV3Zrd04vUG16Y1BaMlprMmJkb1VhaHpBbWpWckFQRDA5R1R3NE1FMGJkclVwbi9qeG8zTW56OGZOemMzVENZVHg0OW52aEJjcFVvVnUvTnQzYm9WeUF3bHRtclZpbjc5K3VIdTdvNnZyeThBVTZaTXliSFZjVUpDQWl0V3JNREx5NHVRa0JDYnZtM2J0akZ1M0RqaTQrUHg4L05qMEtCQkpDY25rNXljVEVwS2l0MDFmUFhWVjlaS2xibUZJa1ZFUk9UT3BMQ2hpSWlJaUVoeDV1QU16cjZRRmdVWW1mL3JHbGpVcXhJUkVSRVJFUkVSS1Jac3RsRXU0VS9hOGI5SS9tdVp0YzM3c2ZHM1hOQXdLN0JtTXBtc2JTRWhJWGg3ZS9QR0cyOXc1RWhtVU5Ka01sR3paazJic2RtRGhnQTdkdXhnOU9qUk5tMFBQdmhncnZmMjhQQ2dWNjllQUp3K2ZacStmZnVTa0pCQWNIQXdRNFlNc1Fub25UdDNqaVZMbHRpTXIxeTVNa09IRHJWV0FTeUk5ZXZYczNYclZycDA2VUtwVXFVS1BDNUx4NDRkMmI1OU8wT0hEclc3ZGJLL3Z6OG5UNTYwbnJ1N3U5T3VYVHZhdG0xcmR6Nkx4WUtycXl2OSsvY25MQ3pNMnQ2bVRSczJiTmhnL1hPMXNtWExNbkRnd0J5L2c4cVZLMk15bWFoYnR5Nit2cjU0ZVhsUm9rUUo2LytXS0ZFQ1QwOVBQRDA5S1ZHaUJNN096b3daTTRhZmYvNlpXclZxMGI1OSswTC9URVJFUk9UMlpUSlUzMWhFUkVSRXBGaXovUDRBSlB3TmdFUGpIOEc3UWRFdVNFUkVSRVJFUkVTa21MaTR0QStwZThNQjhIN2lmWkszTGlYdFdHYmxPcmQ3dXVEMXlKaWlYQjV4Y1hHc1hMbVNCeDk4MEZveE1DL2J0bTNqMUtsVG1Fd21Ra0pDcUZhdFdwN1hSMGRIczNUcFV0TFQwekdaVEZTb1VJRzJiZHZtV3Qzd2FxdFdyY0xOelkyd3NMQWNGZllNd3lBcEtZbVVsQlF5TWpKd2MzUER5OHVyUVBNZU8zYU1sMTkrbVlrVEp4SVlHTWo0OGVNWlAzNThydXRxMDZZTjNicDE0NWxubnJIYmJ4aUdUVGpUWG4vV1g5c1hKQWdaR3h0TDZkS2w3ZllsSlNWWnQxck80dVRraEx1N2U2N3pXU3lXUWdVd1UxTlQrZlhYWDJuVnFsV0J4NGlJaU1pZFFXRkRFUkVSRVpGaXp0ajJKRWIwVHdDWTZpM0M1Ry8vcldrUkVSRVJFUkVSRWJteFlqOStnc3VST3dFbzBYWTRDZCtOQmNEazZJenZhei9mY2xVTmk2djh3b0lpSWlJaXhVWEJYMDhRRVJFUkVaRTdrMHZBbGVQVWMwVzNEaEVSRVJFUkVSR1JZc2FTRUdVOVRqMzRpL1hZN1o0dUNocmVRaFEwRkJFUkVjbWtzS0dJaUlpSVNISG5ldGVWWTRVTlJVUkVSRVJFUkVSdURzUEFrbkRlZW5yNXlHYnJzWHZqYmtXeEloRVJFUkdSUENsc0tDSWlJaUpTM0RtcnNxR0lpSWlJaUlpSXlNMW1TWTdEeUxnTWdNbkoxWHJzVkw0ZVpwL2dJbHlaaUlpSWlJaDlDaHVLaUlpSWlCUjNOdHNvbnkyNmRZaUlpSWlJaUlpSUZDUFpxeHBpTWxzUFhldTBMNExWaUlpSWlJamtUMkZERVJFUkVaRml6cFF0Ykdpb3NxR0lpSWlJaUlpSXlFMlJFWHZDZW15a0oxdVBYYXJjVnhUTEVSRVJFUkhKbDhLR0lpSWlJaUxGbmV0ZFY0NFZOaFFSRVJFUkVSRVJ1U25Tb3c1Zk9iRllBREI3bDhGY3VrSVJyVWhFUkVSRUpHOEtHNHFJaUlpSUZIZk8vbGVPMDZMQXlDaTZ0WWlJaUlpSWlJaUlGQk1aMFVkeXREbFhiZ29tVXhHc1JrUkVSRVFrZndvYmlvaUlpSWdVZHc3TzRGUTY4OWl3UUZwTTBhNUhSRVJFUkVSRVJHNHF3ekQ0NG9zdm1ERmpSbEV2SllmRGh3L24ycGVXbHNhQkF3ZHU0bXB1TEp2S2h2OXdydFNrQ0ZZaUlpSWlJbEl3amtXOUFCRVJ1WFVZaG9GSmIweUtpQlJQTGdGd09UYnpPUFVjdVBqbmZiMklpSWlJaUlpSTNERk1KaFA3OXUzajk5OS9wMEdEQmpScjF1eTY1dnZycjcrSWk0c3I4UFV0VzdhMDIvN0REejh3ZGVwVWhnOGZUdk5CenNReEFBQWdBRWxFUVZUbXpYUDBmL2JaWnl4YnRveng0OGZUb0VHRGExNXZrVEFNMHFQc1ZEWlUyRkJFUkVSRWJtRUtHNHFJQ0FDblRwMWkxS2hSUFA3NDQ3UnUzYnJBNDVLU2tqaDY5Q2lWS2xYQzNkMDlSLysrZmZ2dzlmWEZ6OCtQcUtnb29xT2pxVjY5ZXE3elpXUmtZRGFicitrekhEOStuUER3Y0o1KyttbmMzZDFKUzB2ajNMbHpsQzlmdmtEak8zWHFaUDJ6Zi85K2F0ZXViZE8vWmNzV2ZIeDhxRktsU282eFk4YU13ZGZYbDE2OWVoVjR2ZW5wNlRnNE9PRGdjR3NYR3U3WHJ4K2RPblhpZ1FjZXlORTNZc1FJN3I3N2JwNTU1cGxDejd0a3lSSmF0R2hCbVRKbHJubHR0L0wzUmVSMlkzSUp3RWpjQjRDUmVoWVRvVVc4SWhFUkVSRVJFUkc1bWZyMTY4ZjI3ZHVaT1hNbTllclZzL3U4Tjd1dFc3ZHkvdng1dTMwLy92Z2pFUkVSQmI1M2JtSERWcTFhc1hidFdpWlBua3hRVUJEQndjSFd2cDA3ZC9MbGwxL1N1SEZqNnRldlgrQjczU3JTWTQ1aHBDYmF0RGtGMXNLaGhGOFJyVWhFUkVSRUpIOEtHNHFJQ0FDbFM1ZkdaREx4L3Z2dlU3NTgrVHdEZ2RudDM3K2ZJVU9HTUdQR0RMdGordmZ2ejlOUFA4M3p6ei9QNnRXcldiWnNHZUhoNFhibkNnOFBaOW15WmJ6Nzdyc0VCQVJ3NnRTcFBCOUlYZjBBNnVUSmt5eGJ0b3hISG5rRWQzZDMzbnZ2UGY3NjZ5OG1UNTVNNWNxVjgvMHM4Zkh4cEtXbDhmMzMzek43OW15ZWZQSkpubi8rZVV3bUU0WmhzR1RKRXZidjMwL256cDE1N3JubmNIWjJCdURDaFF0czJyU0o1NTkvUHQ5N1pEZGh3Z1JpWTJNWk9uUW8vdjZaRmNRaUl5TUxOUWVBbDVjWDN0N2VoUjVYVUJFUkVjVEd4dHJ0Mjc5Ly96WGRlKzNhdFN4WXNJQzllL2Z5N3J2dmN2bnlaWTRlUFZxZ3NWV3JWZ1Z1N2UrTHlHM0o1YTRyeDZsbmkyNGRJaUlpSWlJaUlsSWtmSDE5ZWZiWlowbExTOFBSTWYrL1FseXpaZzFidG15eDIyZnZHWENYTGwzdzhmRmg5dXpaZHNla3BxYnkyMisvNVdodjBLQUJwMDZkWXZ2MjdUWmJLdi94eHg4NE9UblJzR0ZEZnY3NTV4empjZ3N3M2lvdUg4MzVzM081dTBVUnJFUkVSRVJFcE9BVU5oUVJFUURjM053WU9YSWt2WHYzWnVQR2pRVU9HOTVJbFNwVklqWTJsb0VEQnpKeDRrVCs5Ny8vTVgzNjlGeXZiOW15SmYvOTczK1pNbVVLcTFldnp0SGZyVnMzdG0vZnp1REJnNWs2ZGFyTlc2LzJtRXdtVENZVEhUdDJKRDQrbnM4Kyt3d1BEdys2ZE9tQ3lXUmk2dFNwTEZpd2dDKy8vSklEQnc0d2VmSmtBTDcrK21zeU1qTDQ1Sk5QK09TVFQvSzhSK2ZPblhuNTVaZUJ6TGR5SjA2Y1NLOWV2WGpycmJlb1g3OCtQWHIweU9lbmxQZWNOOXUxVkJhTWlJaGd6cHc1bENwVmlrR0RCZ0VRRlJWRm56NTlDalErNjBIbHJmeDlFYmt0dVFSY09VNDlWM1RyRUJFUkVSRVJFWkYvVGFkT25ZaVBqOC8zdWdVTEZ1VFpIeDRlenRpeFk2M25ZV0ZoMXBmTzdZbUtpaUkyTnBZSEgzd3cxem5qNCtPWk1HRkNydjF6NXN5eDI1N2JNOEZiUFd5WWRteHJqamFYYXJmMm1rVkVSRVJFRkRZVUVTbEdacytlemFwVnEvSzlidm55NVN4ZnZqelgvdkR3Y0F6RHdHS3hZQmdHQUJhTDVicTJ0QVdvWExreUV5ZE9aTkNnUVF3ZVBKaE9uVHBaNzVmZDJyVnJyUStRTWpJeVNFbEpzYTRqdS9MbHl6TjI3RmhlZi8xMWhnNGR5dXpac3lsZHVuU0Ixdkxzczg5U3JsdzVtalZyWm0xemRIU2taOCtlM0hQUFBkWXRSTTZmUDgrS0ZTdm8zTGt6YmR1MkJlQi8vL3NmMDZaTjQ2MjMzckpXeVB2MTExK1pQMzgrSVNFaDF2a2FOMjdNckZtekdEbHlKSXNYTDZaT25Ub0E5T3JWaThjZWU4eG1QUys5OUJLT2pvN01talhybHFxY2w1NmVYcWpmK2FsVHAzajc3YmN4bVV5TUhqMmFVcVZLQWVEajQ4UEVpUk1MZGU5Yi9mc2ljdHRSMkZCRVJFUkVSRVRranZmRUUwK1FtcHA2VSs2MWJ0MDY2M0hXcmlZcEtTazI3WkQ1VW5HVktsWHc4L1BMZFZlY2drcExTOE5zTmwvWGMrcWJJaU9kdENPYmJack0zbVZ3dkt0YUVTMUlSRVJFUktSZ0ZEWVVFU21HZXZYcWxhTXROVFVWRnhlWFBNZHQzTGlSUFh2MkFEQmp4Z3pXcmwxcjdSczRjQ0FBczJiTnlyZENYVmhZbU0zNXdvVUxLVnUyTEFBaElTR01HVE9HcUtnb2twT1RyZGRFUlVWeDRNQUJHalZxbE9mY1Y2dFdyUnF2dmZZYXg0OGZ4OHZMSzhlOXI3WjQ4V0lXTDE1czAzWjErSzl1M2Jva0p5ZHovUGh4cGsrZmpyT3pNMTI3ZHNYVDB4T0FsU3RYQWxDalJnMzgvZjB4RElQMTY5ZFR0bXhaSG5qZ0FadTV5NVl0eTR3Wk0vSjhBUGIzMzM5ejlPaFJKaytlZk5PQ2hwczJiV0xVcUZIVzh6bHo1bGpmSEo0N2R5NHZ2dmlpdGUrYmI3N2htMisreVRISHlwVXJLVkdpaFBVOE1qS1N3WU1IRXg4Zno5dHZ2MDIxYWxjZW5MbTR1RkMvZnYxQ3IvTjIrTDZJM0RZVU5oUVJFUkVSRVJHNTQyWHR5bUVZQmp0MzdxUjI3ZHI1QnZNdVhyekk5OTkvVDZ0V3JmRHo4eXZ3dmJKMmhzbnUyMisvNWR0dnY3VnBlL3JwcDZsU3BZcjFQREl5TXM5NXZiMjk4Zkx5c3R2WHJsMDd1blRwUXMrZVBRdTh6cUtRc25zdGxzUm9temFYbW0zZ0ZuclJYRVJFUkVURUhvVU5SVVNLb2F1RFVPbnA2WFR2M3AzUTBGQ0dEQm1TNjdqSXlFaHIyUENoaHg2aWR1M2FIRHQyak04Ly81enUzYnRUdG14WjdycnJMcnAzNzI0ZFkyKzdqZXo5UUk0SFE3VnIxd2F3Q1RQKzczLy9ZOEtFQ1hsV1hNeE4xbllaaG1IWURWcG0rZlRUVDZsZXZUcE5temExdTU0czU4NmRZOFNJRVhoN2UvUGdndy9pN3U1dURScnUyYk9INzcvL0hyUFp6SVFKRXhnL2Zqd1dpNFVtVFpwUXFWSWxIQndjQURoNzlpeEhqeDZsU1pNbTFpcUpWN3M2NkRaNDhPQWMxeXhldkppQWdJQWM3ZGVyU3BVcURCZ3dBTWpjaHFSNTgrYlVxMWNQZ0ZLbFNsbC9od3NYTHFSV3JWbzBhTkRBT25iMzd0MXMyN2JONWlIbHpwMDdlZWVkZDBoSlNlSHR0OSttY2VQR2hJZUhjK2pRSVo1NTVobWJVR0poM2VyZkY1SGJoY2tsZ0t5YW4wWmFESHEwTFNJaUlpSWlJbkxuK3VhYmIvamdndzhZTVdJRXpaczN6L1BhalJzM01tL2VQT0xpNG5qbGxWY0tkWis4dGxhR25NOUFBWHIwNkpIbm5OMjdkNmRyMTY3VzhkblBid3NaNlNUOWQ1Wk5rOG5SQlkvN2J1MkFwSWlJaUlnSUtHd29JbEtzQkFjSDI2MzB0bTdkT3M2ZE8wZkhqaDN6SEYreFlrWHIrS3BWcTFLMWFsVzJiOS9PNTU5L1R2MzY5YWxldlRxQXpZTWRlMkZEZXc5K2poMDd4cVJKa3hneVpBZ1ZLbFFvek1leTY4eVpNMXk2ZE1sNlhxbFNKVXdtVTU0VjU1WXVYVXFGQ2hYeXZHYm56cDJNSFR1VzVPUmtubmppQ1ZxMWFtWHQyN3g1TStQSGo4ZmYzNThoUTRZd2JOZ3dCZzhlekxCaHczSzhTYnQ0OFdMQ3c4TVpQSGl3elJ4WGUvYlpaM05VUTRUTWFvZFRwMDdOZGR6MUNnZ0k0T0dISHdZeXc0WTFhOWEwbmtQbTd6QWpJNE1GQ3haUXAwNGRtOS9wRjE5OGtTTnNtSlNVaE5sc1p0S2tTWVNHaGhJZkg4OUhIMzJFWVJqV3Q2a0w0M2I1dm9qY1ZweXpiUnQrT1RyMzYwUkVSRVJFUkVUa3ByTmN1a2o2dWYxWTRzNlFrUmlOUytXbU9KYXBjYzN6TlcvZW5EbHo1ckJtelpwOHc0YS8vUElMQUsxYnQ3N20rd0Y4Ly8zM2JOaXdnVW1USnVWN2JXNEJ3dngySXJrZTZlZVBjSEhKUzFndVhmelg3bUhDd0VpL2pKR2VZdFB1Zmw5UEhFcjQvMnYzRlJFUkVSRzVVUlEyRkJFcFJ0cTJiVXZidG0xdDJ0TFQwMW15WkFsK2ZuNTA2TkFoei9FZE9uVEk5NXJyRVJzYlMvLysvUmt4WWdUMzNIUFBkYzAxWThZTS92cnJMK3Y1dDk5K2k3T3pjNTVqM056Y1NFMU50ZHRuR0FaTGxpeGgwYUpGK1BuNU1YNzhlRUpDUWdEWXQyOGZ5NVl0WTlPbVRRUUhCek4yN0ZnQ0FnSVlQMzQ4STBlT3BHZlBuclJ2MzU0T0hUcFFwa3daQVByMjdjdXBVNmVZTkdrU0dSa1p0R25UeHU1OVM1VXFSZm55NVhPMG56MTd0a0EvaDM5VFNrcm1BekZYVjFlNy9kbTNmRzdhdENsVnExYTFiclB5d1FjZkVCY1h4OXR2djAxR1JnYWJObTBxMUwwREF3TnY2ZTlMb1dWY3dqaTdDdEtUd01VZmszc3dsQWdGVTk1YjJJamNVRTQrVjQ3VFlvdHVIU0lpSWlJaUlpS1N5WkpCeXQ0ZlNkbTVtdFNERzhHU1llMUtOSm53SGJnT2MrbHJleEczWk1tU05HM2FsSTBiTjNMOCtQRmNYK2lOam81bTkrN2RWS3BVaVVxVktsM1R2YktjT25XS0hUdDJYTmNjLzZhWTJlMGg0L0svZWcvRFRwdEx6Zi9EczBXL2YvVytJaUlpSWlJM2lzS0dJaUxGUkZSVUZJY1BIODdSdm52M2JzNmZQMC9yMXEzWnZuMTdnZWRyM0xpeHpmbng0OGRadG13WmZmcjBzWWJRY2hNWkdXazlkbmQzeDhmSGgrRGdZS1pObThhZ1FZTVlQbnc0NzcvL2ZvSFhZay9mdm4xSlNrcmlwNTkrWXRXcVZkYjIyRmo3QVJvbkp5YzhQVDFKVEV5MDJ6OXo1a3pXckZsRHpabzFlZWVkZC9EMjl1YklrU09NR1RPR2t5ZFA0dTd1VHJkdTNYanl5U2V0SWJVYU5Xcnc4Y2NmTTJ2V0xKWXZYODd5NWN1NSsrNjdHVGR1SEY1ZVhyejc3cnNNR2pTSUtWT21VTHAwYWU2OTkxN0FOcVIzNGNJRm01OVhsdWpvb3FzNmxwNmV6cEVqUjZ6YlgxKzlEWGJXK3JPMmpNNXF5d29hZnYvOTkvejN2Ly9sOGNjZjU3Nzc3bVA5K3ZWTW1EQ2hVR3NJRHcrL3BiOHZoV1hzSFlSeCtzc3I1d0RPUHBoOHd6QlZlQm04UW0vSWZVVHk1T1FObUFBRExsOEVJeDFNK3M4RkVSRVJFUkVSa2FLUWZ1NEE4VjhQNC9MSi8vMXI5M2pvb1lmWXVIRWphOWFzb1Y4LysyRzM4UEJ3RE1QSThSTDd2MjNCZ2dWMmQ4MjVJMTFPQm9zRnpBNzVYeXNpSWlJaVVzVDB0NGNpSXNYRWpoMDdtRHg1Y3E3OTY5YXRZOTI2ZFFXZUx6dzhISUM0dURnQXBreVpRcWxTcFlpT2pxWi8vLzU1anUzUm80ZjErUDc3NzJma3lKRUEzSFhYWFV5ZE9wVTFhOVpRclZvMW0zQ2tZV1MrODVrOWlKZVh3TUJBQUhidDJtWFRudHVXdmJWcjE4Ykx5NHVFaEFTNy9ZODg4Z2lHWWRDN2QyOWlZbUpJU1VuQnc4T0RjdVhLMGJCaFExcTNibzJucHljWExseklNZmFsbDE2aWZmdjIvUFRUVDNoNWVWbkRlZTd1N293ZlA1NFBQL3lRMnJWcms1NmVEb0NqNDVWL1BDOWF0SWhGaXhZVjZEUC9tM2J1M01tQkF3YzRmLzQ4b2FHaExGMjZsQ1pObWdDWjFSZnR5UjQyekxKbnp4NW16cHdKWU4xYXVrbVRKc3liTjgvdUhNT0dEZVBzMmJOMisyL2w3OHNOa1JhRGNmb0xqTk5mWUFwNEdOUGQ3NERiOVc4WkxaSXJreU00bFlUTEY4Z01ITWFCczArK3cwUkVSRVJFUkVUa3hycjB4eUlTZmhodlU4a1Frd05PZ2FHWVM1ZkhYRElRMTFwdHI3bXFZWllHRFJyZzUrZkgrdlhyZWVtbGwzQnhjY2x4emJwMTYzQnhjYUZseTViWGRTK0FqSXlNQWordmUvVFJSMm5mdm4yTzl1elBsbTgwbjk3ZmNQSHpsN0VrNVh6R2UwTmxwR0pjdnJKalN1cUJYMGo0WVR3bDJvMzRkKzhySWlJaUluSURLR3dvSWxKTU5HdldqT3JWcTl1MGZmVFJSMnpkdXBWUm8wYlozYXIzeElrVGpCbzFpb2NlZW9qSEgzL2NwaThpSW9JbFM1YXdaY3NXSURPVTFhMWJOeHdjSEJneDRzcERrVEZqeHVTWU4zdC9Wclc3TFA3Ky90WVFXblpaMjlWbUQrSmRpNnoxSERwMGlJVUxGekpnd0FCOGZYM3g4dkppN2RxMVJFUkUyQjBYRkJSa0RWRSs4OHd6T2ZwWHJseVo1MzI3ZE9uQ29FR0RjclI3ZTNzelpNZ1FBR3VWdk93UDlRWU1HTURERHorY1k5eWZmLzdKc0dIRDhyem45VGh5NUFqZmZQTU4yN1p0QStDUFAvN0F4OGVIZSsrOWx5ZWZmSklMRnk3dy9mZmZBMWVDZlZteUhoaGUvZUR3eUpFakRCOCtuTFMwTk9CS0dOSGQzUjEzZDNlNzYzQnljZ0t3Ky8yRVcvZjdVbGltR3U5QnFhYVE4RGVrbnNPSTN3bkpWeXBhR3VmV1lzVDhncW5XQjVnQ2NuNGZSRzRZNTlML2hBMkJ5ekVLRzRxSWlJaUlpSWpjVElaQjBpK3pTVncvM2Rwa2N2WENvMmwzWE90M3d1eGQ1b2Jlem1ReTBhSkZDNVl0VzhiR2pSc0pDd3V6NmQrOWV6Y25UNTYwdm1oOXZaS1NrdkR3OENqUXRkN2UzcmsrRS95M09QcFh3bmRnK0w5L280eDBZbVkrVEhyMEVXdlRwYTJmNDlhd0s0NSsxN2RWdFlpSWlJakl2MDFoUXhHUllzTER3OFBtUWM3ZXZYdlp1blVyLy9kLy8wZlRwazN0amxteVpBa21rNG5ISDM4OHg0T2RjZVBHc1d2WExobzNic3dmZi94QnMyYk5yQ0c1NXMyYjU3bVd2UG96TWpJNGRlb1VRVUZCTnUySmlZazRPRGpnNXVhVzU5ejV5ZHIrMld3MkExQ25UaDNyWjl1eVpRc2JOMjRzMER3UFB2Z2c3ZHExeTdGMkJ3ZUhIQ0U3ZXlIRExEdDM3cVJLbFNvMlZSRkxsaXhwN1MrcWJaVDM3OS9QZDk5OVIrM2F0VGx6NWd6ZHUzZW5hOWV1MXY3WFhuc053ekQ0NFljZmVPZWRkM2pxcWFmbzJyVXJqbzZPZHQ5TzNyMTdOeU5IanNURnhZVktsU3J4di8vZG1PMWZicGZ2Uzc3TTdwaktYUW14bWpBZy9tK015SGtZcDVhQVlZSDBCSXlkM2FIS0VFeVZCOStZKzRwY3pja0grS2RLYUZvc0ZPejV2NGlJaUlpSWlJamNBRmNIRFoxRG11UDk2RGdjU3ZqL2EvZHMxYW9WeTVZdDQvdnZ2ODhSTnZ6NjY2OEI2Tml4WTRIbmk0bUpZZGV1WFZTcFVpVkgzL0hqeHlsVHBtQ0J5Ymk0T0x2UFJlOElaa2M4SHVoTjNQSnN6NDB0R1NSdC9CRHZUcE9LYmwwaUlpSWlJZ1dnc0tHSVNERjArZkpscGt5WmdtRVlWS2xTaFl5TURHdVlLc3Ztelp0WnYzNDk3ZHExcy9zR2FidDI3ZWpUcHcrSER4L21qei8rdUdGck8zejRNSDM3OW1Yd1lOc3cxWmt6Wi9EeDhTbndOaHU1c1Znc2RyZjNoY3l0ZEZOVFU0bU9qc2JYMXpmUGVmejkvYWxUcDQ3MVBDVWxoZmJ0Mi9QODg4L3o5Tk5QRjNnOUgzMzBFZDdlM2t5WU1JSFRwMDliNXdZSUNBamdxNisrc3J1TnNyT3pNd0VCQWJsK2x1dlZ0R2xUbWpWcmhwZVhGMkZoWVhaRGUwZU9IS0ZzMmJMNCtQaXdlUEZpZnYvOWR5WlBubXo5SFdWa1pGZ3JDLzcxMTErNHVMZ3dlZkprdnZqaWl4c1dOcnhkdmkrRlp3S3ZVRXcxMzhkVTRSVXNmL2VGdUIwQUdJY21abDZod0tIOEMweE9wY2lxVldxa3hYQjkvdzhTRVJFUkVSRVJrWUpLTzdqUkptam8zclE3SmY3dlRiak81MXY1Q1E0T3BtTEZpdXpldlp0VHAwNFJHQmdJUUZSVUZKczJiYUpHalJxRWhJVGtPdjdzMmJQOC9mZmZBS3hZc1lMUFAvOGN3THFiUzVhWW1CZ2lJaUxzN3VKaXo2cFZxMWkxYXRXMWZLVGJnbXRvT3hKK25JZ2xJY3JhbGhyeE0yU2tnMWwvZlNzaUlpSWl0eTc5MjZxSVNERmtNcG5vMHFVTEsxYXM0SU1QUHVDTEw3NmdmZnYyUFB6d3c1UW9VWUo5Ky9ZeGJ0dzRBZ01EZWVtbGwrek9rVDFvbDhWaXNiQno1ODU4Nzc5OSszYWI4OERBUUFJQ0FvRE1pb3VHWVJBWUdNalJvMGV0UWE4OWUvWlFzV0pGNi9xdkpXUzNiZHMyVHA4K1RmdjI3ZTMyQndjSEE1a2h1c0tHeDdLMjdYVjFkUzN3bUtTa0pBNGZQc3p6eno5dnZhL1piS1pzMmJJQUxGcTBpRDE3OWhBYUdzcUJBd2ZvMDZjUHMyYk5vbHk1Y3V6WXNZTm16Wm9WYW8yRjRlM3RuV2QvWkdRa0J3NGNvSFBuenJ6NDRvc3NXYktFeU1oSXZMeThyRnNmcDZhbWN2SGlSUklTRW5qa2tVZG8yN2F0OWZkOG85eXUzNWRDOGJ3Ymg0WnJNZllPeGppVitiRFdPRFFSbkVwakNucmgzN3V2RkUvWnQwMitIRnQwNnhBUkVSRVJFUkVwUmpMaXp0aFV1WE52MVBXbUJBMnpQUDc0NDZTa3BPRGpjK1c1d0lvVks4akl5S0J6NTg2NWp1dlRwdzhIRGh3QU1wK0wxcXhaazdwMTYxSzNibDFDUWtKWXRtd1pwVXFWQW1EdTNMbFlMQlorK09FSHZMeThlUExKSjNGeGNTRTRPTmg2VFhaWDc3U1M1ZXJxaTlXcVZjUFB6KythUG5lUmNqRGpYS2twS2J0V1c1dU1sSGpTanYrSmM2VW1SYmd3RVJFUkVaRzhLV3dvSWxJTU9UbzYwcnAxYTFxM2JzMjJiZHY0NnF1dm1EZHZIa3VXTEtGWnMyWnMyclFKRHc4UHhvNGRpN3U3ZTRIblRVMU56ZkhHcWoxWFgvUENDeS93NUpOUEFwbmJDbnQ0ZUZDdFdqVnExS2hCdTNidE9IandJTWVPSGNQSnlZa0xGeTdRcmwyN0hGc1k1MmZuenAyTUhqMmF4eDU3TE5kcktsV3FoSk9URTMvLy9UY05HellFWU9yVXFZU0dodVo0aUhXMXJLcUVoUW1kN2Q2OUc4TXdxRmV2SGdBN2R1eWdVcVZLT0RzN0E1bmJsTXlaTTRlWk0yZmFWT2o3NXB0ditQVFRUeGsvZmp3TkdqUW84UDFPbkRoQmFtcHFubThpRjlRWFgzd0JaRzRuN2VEZ1FMZHUzYXg5V1ZVUUV4TVQyYnQzTCtQR2pXUGV2SGwySzJSZXI5djErMUpvRGk2WWFrMEhCeGVNeVBrQUdCSERNWG5WZ1pMMzNOaDdTZkhtWFByS2NWcE0wYTFEUkVSRVJFUkVwQmhKK09adExKY3VBdUJjcVRFbDJvMjRhVUZEeUJuZ1MwaEk0TnR2djZWczJiTGNkOTk5dVk2Ny8vNzdhZFNvRWZYcjE2ZGF0V3JXWFU2eXpKMDdGOE13K09pamoxaS9majJ0VzdmRzA5T1R6ei8vbko5KytvbCsvZm94ZCs3YzYxcjdCeDk4WUQyMldDd0ExNzNieWMzaVhMR2hUZGdRSUhWdnVNS0dJaUlpSW5KTFU5aFFSS1NZYTlDZ0FRMGFOR0Q5K3ZWTW5qeVpuMy8rR1lES2xTc1RFeE5EdVhMbENqeVhxNnNyTTJiTXNHbnIzNzkvanV1dXZpWnIyMkNMeGNLdVhidW9XN2V1dFJKZFJrWUdNMmZPeE5QVGs1U1VGRjU1NVJXR0R4OU9hR2dvQUMxYnRxUmx5NWE1cmluckFkT29VYU9vV3JXcU5kU1lYWHg4UE1lUEh5Y2dJSUJhdFdxeFpjc1dldlRvQWNDdVhidXdXQ3o1aHNjMmJOZ0F3STgvL2doQW8wYU5jSEZ4eVhQTTl1M2JjWGQzcDJyVnFzVEd4ckpyMXk2ZWV1b3BJSE9ia29VTEYzTC8vZmR6OTkxM1c5OFFCdWpjdVRPYk4yL20zWGZmNWNNUFA3VCsvUEppR0FiOSsvZW5USmt5ekpreko5L3I4eElSRVVGNGVEZzFhOWFrYXRXcU9mcXpxaUpHUjBkejRzUUp6R1l6WmNxVXVhNTcybk03ZjErdWpRbFQ5WW1RZmhIanpDb3dMbVBaOVFJT3pUYUNZOTZWS0VVS3pFbVZEVVZFUkVSRVJFUnVwdFFERzBuZC8xOEFITnk4OGU0MEdVeUYzNldqb0FyejNPcjA2ZE8wYnQzYWJwK3ZyeTlMbHk3TmMveStmZnVZUFhzMkVSRVJOR3ZXakZkZmZkWDZJdnowNmRONTY2MjNhTldxRlgzNjlNSFQwelBYZVJJVEUzRnpjK1BDaFFzQU5xSEc0OGVQYytIQ0JWeGRYZG14WXdjQUpVdVdMUEJuTEVyT2xScm5hRXZkOTlOTkQ1dUtpSWlJaUJTR3dvWWlJc1ZZZW5vNlc3ZHUvWC8yN2p5dXlqTC8vL2pyUHVld2I2S2lwaUdnSVNwcWFwcXBaUm5adEZoWldwcHRaalkxcFdOKzB4WnQxOXh6K1ptdGFqWFpHRTFURTVwbDFGU1d1VHRxa1VxdUtXRWlvSWNkempuMzd3L3lBTEhqY2dUZno4ZURSOWQ5MzlkMTM1K0R6R1NIOTdrK3JGcTFpclZyMTJJWUJvTUdEYUtvcUloVnExWXhmdng0b3FPanVmWFdXN244OHN1cmJVVnJHQVlkT25TbzlybVZ6VWxLU2lJN081dnUzYnNEeGNHdldiTm04ZlBQUHpOaHdnVDY5T25ENU1tVG1UQmhBdmZmZnorREJ3K3U5bGtuUW5yUjBkRTgvZlRUN05peGc1U1VGUGNiVDJQSGppVXJLd3VBRjE1NGdYNzkrakYvL254MjdkcEZURXdNNmVucHRHclZxc3c5WjgrZTdRNzRGUlFVRUI4ZnozLys4eDlpWTJNNWN1UUlreWRQeHMvUGowc3V1WVRMTDcrYzZkT251MXNqbDdaeDQwWTZkKzZNeFdMaFgvLzZGNlpwRWhjWGg4UGhZTXFVS2ZqNitqSjI3Tmh5NjZ4V0s1TW1UZUwrKys5bit2VHB6SjQ5dTlvL20vMzc5NU9UazNQU3JaZXpzN09aT25VcXBtbHkzMzBWdC9BOUVTemN2WHMzeWNuSlJFWkdsdnRVYzAyWXBrbFdWbGFsbjBTdUx6OHZwNVJod1lpZGoybFBncHhreUUvQlRINEJvK05McCsrWmNtNHBzN1BoVWMvVklTSWlJaUlpSW5JT01KMUZaSDAyeFgwY2RQMVRXSUtibjlabmx1NVFjaktxNm9qejMvLytsMDgvL1pUdDI3Zmo1K2ZIQXc4OHdPREJnOTN2ODdWdDI1YjU4K2Z6cjMvOWk3ZmVlb3R0MjdheFpNa1NmSDE5Szd6ZjZOR2pTVWxKY1I5MzdOalJQZjdwcDUrWU4yK2Uremc4UEx6S0R4dWZUYXlOenNmaUY0SXI3N2o3bk5OK0dNZnZ1N0MxYU8vQnlrUkVSRVJFS3Fld29ZaklPU1FuSjRlOWUvZnl5eSsvc0hYclZyWnQyMFp1Ymk0Mm00MysvZnR6eHgxMzBMcDFhd0R1dlBOT1B2amdBMWF1WE9sdWczdnJyYmZ5bDcvOEJSOGZId29LQ3ZEeThuSzNENjR1N0ZZVFAvendBd0RkdW5Vak16T1Q2ZE9uczJYTEZvWU1HZUwrQk8zVXFWT1pOMjhlcjczMkdvY09IV0xJa0NIWTdYYTh2YjM1N3J2dkFOeHZTamtjRG5idDJrVjBkRFRUcGswalBUMmRKNTU0QW9DQWdBQmlZMk9KaUlnZ01qS1MxcTFidTkraytzYy8vc0hDaFF0NStPR0hLU2dvY0g5UFR0eXpjZVBHL1B6eno3ejMzbnVzV2JPRzdPeHNMcnZzTWlaTW1JQ2ZueDk3OXV4aDFhcFYvUGUvLytYcnI3OG1LQ2lJL3YzN00yREFBTnEzTDM2VEtEVTFsVU9IRG5IOTlkZXplL2R1L3ZPZi85Q25UeC9DdzhOWnVuUXB1M2J0WXNhTUdmajYrbUthcHZ2TnRCTXRscHMyYmNybzBhT1pNV01HLy92Zi82cHRwNXlVbEFSUTQ3Q2gzVzRuSXlQREhheXoyV3prNWVYeDFGTlBrWnFheW8wMzN1amVMZkRQd3NQRGFkNjhPWXNXTGFLZ29JRGJicnV0UnM4RW1EdDNMbmw1ZVhoN2U1T1Nrc0t4WThkbzNyemlOMWpydzgvTGFXSDF4OUoxTWE2MWNlQXF4RHo0RHNaNXQwSm8rVTlDaTlSYTZaME5DN1d6b1lpSWlJaUlpTWpwbEwvMVB6aVA3Z2ZBcTJVbmZMdmNjTnFmZWZmZGQ1LzJaK3pidDQ4REJ3NHdiTmd3Qmc4ZVhPRk9nNFpoY050dHQ5R2pSdzgrL2ZUVE1rSERnUU1IRWgwZDdUNSs1SkZIU0V0THcyS3hFQlVWUlpzMmJkelg0dUxpNk55NU02WnA0dTN0VFlzV0xlcE5HMlVNQTJ0WVcxeS9iaWx6dW5EM0dvVU5SVVJFUk9Tc3BiQ2hpTWc1Wk9uU3BYejQ0WWRBY1Rpd1E0Y09YSGJaWlZ4NTVaV0Vob2FXbWR1MGFWTWVldWdoaGcwYlJueDhQQ3RXck9EbGwxK21mZnYydEd2WGpwa3paN0o2OVdxZytGT3M0ZUhoSjEzZmpoMDdhTnEwS2NIQndZd2NPWkxzN0d4R2pSckYwS0ZEM1hPc1ZpdVBQdm9vVFpvMG9XUEhqbXpkdXJYTUoxZTdkKzlPVUZBUVVCeVFtenAxS29HQmdmajcrK1BuNThlTEw3NUlWRlFVWVdGaGxkWXhmdng0bm5ubUdVYVBIbzIzdHplZE8zZG03OTY5UFAzMDA2U25wK04wT29IaUFOb2xsMXpDd0lFRDZkU3BrM3Q5MjdadGVlaWhoM2pnZ1FkWXQyNGRLMWV1WlBueTVTUWtKREJ5NUVodXYvMTJmdi85ZDBKRFErbmF0U3NwS1NrRUJBVHd0Ny85RFlCYmJybUZkdTNhY2VHRkYvTGNjOCt4WnMwYUFEcDE2bFFteUJZWEYwZnIxcTNMdlBGV21aOSsrb21XTFZzU0ZSVlZrejhLVWxOVEdUMTZORkQ4eGwrblRwMUlTa3BpNTg2ZHhNYkc4dUNERDFhNjFqQU14bzBieDdScDAyalpzaVczM0hKTGpaNEprSkdSd2JwMTY5ekhKMEtWRlRtYmYxNU91OEFPR0JFUFlPNWJBSUJyeCtOWWVuOTlXbHZzeUxuQjhHNk0rY2ZZTEVxbm5ydzFMeUlpSWlJaUlsTC9tQzV5djEva1Bnejh5NFFHODk3T2lCRWp1T2VlZTJyVTdhUk5temFNR1RPbXpMay9kM3ZwMnJWcnBldDlmWDFQLzRkL1R5TmJXRnVLL2hRMkxOajlQZjZYVnR4VlJrUkVSRVRFMHd6VE5NM3FwNG1JU0VPUWtaSEI4dVhMYWQrK1BiR3hzUVFHQnRaNGJYcDZPdHUzYjZkLy8vNEFyRnUzam0zYnR2TUZBRGdBQUNBQVNVUkJWT0hyNjh2bGwxOU9aR1JraGVzR0RCakE4T0hEdWZmZWUxbTBhQkh4OGZFa0ppWldPTmZwZExKNzkyNWlZbUpJU0VnZ0ppYUdtSmlZS3V2S3pNd2tLU2tKaDhOQllHQWdYYnQyclZQTDNqOUxTa3JpMjIrL3BWZXZYdTVkQXhjc1dJQnBta1JGUlJFVEU4TUZGMXhRNHgwZGp4dzV3cXBWcXhnMGFKQTczSGJpWDhHR1lXQzMyd2tPRGk2Mzd2ang0KzZkK0pvMWExYm5UK1hlZGRkZFhIcnBwVHp3d0FNMW1sOVFVTUQ2OWV0eE9CeUVoNGU3QTQxcjE2NmxTNWN1QkFRRTFLa09LRzVWZlBqd1lmcjE2MWZoZGRNME1VMFR3ekNxZkwxbis4L0xhVmQwRE5mcWk4QlIzR2JGdUhBeFJvdWJ6c3l6cGVISzJZUHIrMTdGWTc4SUxQMDJlN1llRVJFUkVSRVJrUWFxWU1lWEhQdm5Rd0I0UlZ4RTQxSExQRnlSZUVMdW1pVmtmVDY5ekRuRDVrM1l4RTBZWGhXM2xSWVJFUkVSOFNTRkRVVkVSRVRxS1hQZnk1akp6eFVmQkVSajZmczlHRmFQMWlUMVhGRW1ydi8rc1Z1cUxSQkwzSDZQbGlNaUlpSWlJaUxTVUdVdXZwUEMvUnNBQ0JuMi8vQ052Y2JERllrbkZDUi95N0YzN3dmQXNQbGhPdklBQ0wxbkNkNFhYT3JKMGtSRVJFUkVLdFF3OW1NWEVSRVJPUWNaclVlQmI4dmlnNXhmTUk5ODd0bUNwUDZ6aFpTMGJISmtnNnZRcy9XSWlJaUlpSWlJTkVET3pJUHVvS0UxdUFXK0hRWjR1Q0x4Rkd0b2VNbUJ6Y3M5ekUvUyszd2lJaUlpY25aUzJGQkVSRVNrdnJMNllsendSTW54b1hjOFY0czBESVlGdkVKTGpndlRQVmVMaUlpSWlJaUlTQU9Wdi9VVDk5aXY1MUN3cUZQRnVjb2FGRlp5NEN4d0QvTi8vQlN6S004REZZbUlpSWlJVkUxaFF4RVJFWkY2ekRodkNIZzNBY0E4K2pYa0hmQndSVkx2ZVRVcUdUdU9lNjRPRVJFUkVSRVJrWWJJTk1uYitoLzNvVytYZ1I0c1Jqek44QW5FOFBJRHdDd3F3QmJXcG5oY2tFUCtqNTk2c2pRUkVSRVJrUW9wYkNnaUlpSlNuMW04TVZvTy9lUEF4RHowcmtmTGtRYkFGbEl5ZHRnOVY0ZUlpSWlJaUloSUExU1Vtb1F6NDFjQXZGcDF3dG80d3NNVmlVY1pCcGFnWnU1RG53NVh1OGM1Mzd3Q1RvY25xcW96aDZOKzFTc2lJaUlpdGFld29ZaUlpRWc5WjdRYTdoNmJoNWFDcTlDRDFVaDlaOWlDM1dPelNHRkRFUkVSRVJFUmtWT3BjUGNhOTlpMzAvVWVyRVRPRnRiZ2tyQ2hWOFJGV1A1b3Jlek1QRVRlNWc4OFZWWTVxMWF0WXZMa3lSdzdkcXpDNnp0Mzd1VHV1Ky9tcTYrK09zT1ZRWHA2K2hsNXpvNGRPM2poaFJmSXkxT0xheEVSRVRsMzJUeGRnSWlJaUlpY3BNRDJFSElSSE44TWhVY3hqM3lHMGVJbVQxY2w5WldYZGpZVUVSRVJFUkVST1YxS2h3MjlZNjd3WENGeTFqZ1JMZ1F3ODQ0VDJIODA5b1JuQWNqNlloYmVGMXlLdFhGclQ1WG5scENRUUhaMk5pRWhJUlZlajRxS0F1Q05OOTZnZCsvZStQdjdWemh2MDZaTjdONjkrNlRyR1Rac0dBRGZmLzg5TDc3NEloTW1UT0RLSzY4RUlDOHZqeDkrK0tGVzk0dUxpNnQyenVIRGgvbnV1Ky93OWZYbHNjY2VxMzNSSWlJaUlnMkF3b1lpSWlJaURZQngvaDJZeHpjWEh4eDZGeFEybExvcXRiT2h3b1lpSWlJaUlpSWlwNDVabUVmaHI1c0FzQVNHWVd2YXhzTVZ5ZG5BRXRUY1BYWm1IU0dnOXdqeXR2eWJva1BiTVF0eU9QN0JJNFNPZWgvRDV1MnhHbmZ1M0VseWNqSmp4b3pCTUF3T0hqekl5SkVqSzUxLzAwM2wzNXRNVEV3RVlNMmFOYXhZc2VLa2F6b1JOdXpTcFF1dFdyVml4b3daZUhsNWNkbGxsNUdabWNuMDZkTnJkYjhUWWNQUFB2dXN5bmxObXpZbExTMnQybm5YWG51dGV6eGd3SUF5MXd6RElEZzRtRTZkT2pGczJERGF0MjlmYm4xRmF4bzFha1NYTGwyNDg4NDdpWXlNckhhTnpXWWpKQ1NFNk9obyt2YnR5MVZYWFlYTnBuaUFpSWlJbkJ6OWJVSkVSRVNrQVRCYURNTGNPUkdjK1pnWjMyTTRqb090NGs4WmkxU3BUTmp3dU9mcUVCRVJFUkVSRVdsZ0N2ZHZCS2NEQU84MnZjQXdQRnlSbkEyc1FTVnRsRjFaUjhCcUkrUzJ1YVF2dkFteklKdWlsSjg0dHZRQkdnMWZpT0ZkOFc2QnA5dS8vLzF2R2pkdXpEWFhYRlBtL0pJbFM2cGRtNXFheXFSSms4cWRUMHhNSkNNamc2Kysrb3JPblR0WEdMaXJ5Snc1YzhvRS9ZS0RnNWt4WXdaanhveGg2dFNwVEpreWhXN2R1dkhQZi82ejNOcmh3NGR6OWRWWE0yTEVpQ3J2WDUyalI0K3lkZXZXS3VlVURodENjZkR2dXV1dUE2Q29xSWk5ZS9leVpzMGExcTlmejVRcFU3am9vb3ZLM2FQMEdxZlRTWEp5TXQ5Kyt5M3IxcTNqcFpkZUlpWW1wc28xRG9lRDlQUjBrcEtTV0xkdUhVdVhMdVhKSjU4a05qYTIydGNvSWlJaVVobUZEVVZFUkVRYUFsc3dScE1yTVkrc0JOT0JlZlMvR0MxdTluUlZVaCtWRGhzV2FXZERFUkVSRVJFUmtWT2xjTS8zN3JGMzFDVWVyRVRPSnFYYktMdnNSd0N3aG9ZVGNzdDBqcjMvZHpCZEZPNVpRK2JiSTJnMC9CVXNnVTNQYUgwSER4NWs5ZXJWL1BXdmY4WEx5NHVEQncrNnI0V0hoNS9VdlRkdTNNZ2JiN3pCODg4L2YxTDNhZEtrQ2M4Ly96d0xGeTZrZGV2V1dDd1d0bS9mVG84ZVBjcTFmZmIxOVNVc3JPUjd2bUhEQmxxMGFGRm16dTIzMzg0OTk5eFQ0Yk9jVGljV2l3V2prckR3VzIrOVJYeDhmTG56TnB1Tk1XUEdsRG4zOGNjZjg4b3JyN0JreVpKS3c0Wi9Yck5reVJLV0xWdkdva1dMbURWclZvM1dPQndPUHYvOGM5NTg4MDNHangvUEN5KzhRTStlUFN1c1gwUkVSS1E2Rms4WElDSWlJaUtuU0ZpcE5obEhWbm11RHFuZnZOUkdXVVJFUkVSRVJPUjBLTnk5eGozMmJ0UExnNVhJMmNRU1hMS3pvVFByZC9mWXArUFZoTncyQnl4V0FJb09idVhvL0wrUXUzNHB1Snhuckw2bFM1Y1NHaHJLd0lFRDJiaHhJL2ZkZHgrYk5oVzNBMDlMUzZ2Mkt6TXpzOHo5YnIvOWRoWXVYQWpBamgwN0FBZ05EZVgzMzMrdjBkY05OOXpnWGw5YWRIUTA4K2JOSXl3c2pPenNiRjUrK1dVV0xGaFE1V3M3ZnZ3NDA2ZFBaOUtrU1RpZEpkOVR3ekN3V3EwVmZsMS8vZlc4L2ZiYmxWNnZqUk03RVA3MjIyODFYak44K0hBTXcyRG56cDAxWG1PejJSZzRjQ0F6Wjg3RWFyVXliZG8wamg5WFJ4TVJFUkdwRysxc0tDSWlJdEpBR0Uzak1QOFltMGUvd2pBZFlPaXZlMUpMcGR0dnE0MnlpSWlJaUlpSXlDbmhzditPNDhndkFGaER6c01hMnRyREZjblp3aExVM0QxMlphV1Z1ZWJiNlRvTUwzK094Lzhkc3lnZk16K0xyQlV2a0xmeGZmd3ZIbzVQNSt1eCtJWDgrWmFueks1ZHUvajY2Njk1NUpGSHNObHN2UC8rKzdSczJaSUxMN3dRS0E2KzFWYXpaczFvMXF3NFlIa2liUGozdi8rOXh1c0hEaHpJMkxGanE1d1RHQmpJaUJFamVQbmxsN244OHN1NTdMTExLcHozeGh0dmtKV1Z4ZU9QUCs0T0NzNllNUU4vZjMvV3JWdFg2ZjFUVTFNcnZSNFhGMGYzN3QxcjlGcnM5dUlQK3JaczJiSkc4d0Y4Zkh5d1dDeVlwbG45NUQrSmlZbGgwS0JCeE1mSGs1Q1F3RjEzM1ZYcmU0aUlpSWpvdDg4aUlpSWlEWVZ2U3dpS2hhd2tLTXFFWTVzZ1ZDMTVwSlpzMnRsUVJFUkVSRVJFNUZRcjNMdldQZmFLNmdXVnRHQ1ZjNCsxZEJ2bHJDTmdtbVYrUG54aXJxREo2QlhZRTU2aGNNOFBBRGgrVDhhKy9EbFlPUVdmbVA1NHQrbUQxM2tkc0xYb2dPSHRkOHBxMjdWckY2WnBNbmZ1WE9iT25RdkFsQ2xUOFBMeUFpQWhJYUhhZTJSbVp2TFdXMitWTzUrZm44LysvZnZwMUtrVE45OThjNDFyS2gzTSsraWpqM2oxMVZmZHg4T0hEK2ZlZSs4RjRJWWJiaUFoSVlGWFhubUZpeTY2Q0g5Ly96TDNXYk5tRFY5ODhRVlhYWFVWdlhxVjdEVGF2WHQzdG16Wnd0TlBQMTFwRGF0WHIyYjE2dFVWWGx1NmRDbFJVVkhWdmc2SHc4SHJyNzhPd05DaFE2dWRmOExtelp0eE9wMTA3dHk1eG10SzY5Ky9QL0h4OGF4ZHUxWmhReEVSRWFrVGhRMUZSRVJFR2hBamJBQm1WaElBWnRybkdBb2JTaTBaWGlFbE8yUVdaYUZmZllpSWlJaUlpSWljdktKRDI5eGo3elo2djBaS0dONEJHTjUrbUlWNW1FWDV1UEx0NVhZcnREWnVUZWc5YjVHLzdST3lFbC9DWmYrajNiTFRRY0hQaVJUOG5Qakh6UXhzVFNLeEJMZkE4QTNFNGhPSTRST0k0UmVDYjRlcnNKM1hzVmExWFhubGxVUkVSQkFjSE16enp6L1ArZWVmVDY5ZXZmajExMThCOFBPclB0am81K2ZIcEVtVHlwMVBUazdHNVhKeHlTV1gwSzlmdjFyVmRVSzNidDNjdXh6T256Ky96RFdMeGNLb1VhT1lObTBhZS9mdXBWT25UbVd1SnlRazBMeDVjOGFNR1ZQcC9lZk1tVk11T0hqenpUZHp5eTIzbEF2cXJWKy9udW5UcDFkNkw0ZkQ0Vzdybkp1Ynk3WnQyM0E2bll3ZlA3NUdyNyt3c0pBdFc3WXdaODRjdkwyOUdUbHlaTFZyS2hJUkVRSEFvVU9INnJSZVJFUkVSR0ZERVJFUmtRYkVhSG9WNXQ1NUFKaEh2c0JvOTV4bkM1TDZwOHpPaG1xakxDSWlJaUlpSW5JcUZLWHVjSSs5V25YeFlDVnkxakVNTElITmNHWWNBTUNWblY1eGEyVER3TGZySUh5NzNFREJMNnZKMnhSUHdhNXZ3SFNWekRGTkhFZjN3ZEY5NVpibmZMT1Fwbzk4Z2JWeFJJMUxDd3dNNU1JTEwyVEZpaFdrcGFVeGRlcFVBSXFLaXJEWmJCdzhlTERHb2JmRXhNUXl4enQzN25TUHQyM2I5dWZwVllxTmpjVm1zeEVWRmVVT0EvNDViQWpRdTNkdmxpeFpRdE9tVGN0ZG16SmxDci8vL251NUhROUw4L2YzSnpBd3NOeDVMeSt2Y3VkOWZYMnJyTm5oY0pUYkNkTFgxNWR2dnZtR2lJZ0kycmR2WDI1TmZuNCtBd1lNY0I4YmhrSDM3dDI1Nzc3N2lJNk9ydko1bGJIWmJOaHNOZ29LQ3VxMFhrUkVSRVJoUXhFUkVaR0dwRkVQc0lVVWg4UnlrcUV3RGJ6RHFsOG5jb0xhS0l1SWlJaUlpSWljV3FZTHgrSGlZSlZoOWNMV3RQb1dxM0p1c1FRMUxSVTJUSU93TmxWTXR1SVQweCtmbVA2NHNvNVF1Rzg5UlllMlUzUm9PNDdVSkV4SDRTbXRMUzB0amNXTEYzUDc3YmU3V3hqbjVlWGg3ZTN0bnJOa3lSSlNVMU9aTkdsU3BlTS9zOXVMMzNkYXRHaFJyV3Y2NUpOUHNOa3EvalYzUmtaR2xlSEZsSlFVdnY3NmEvZnhMNy84NGg3Mzc5Ky96TnpEaHcrWGVaMG5aR1ZsY2ZEZ3dUTG4wdFBUcTZ6WjE5ZVg1Y3VYQStCME9zbkl5R0Q5K3ZVc1diS0VjZVBHTVhQbXpIS3RrVzAyRzlkZGR4MkZoWVZzM3J5WmpJd01PbmJzV09lZ0lSUUhHQjBPQnlFaEZRUmFSVVJFUkdwQVlVTVJFUkdSaHNTd1lZVDJ4RXo3RWdBemN3Tkc4K3M5WEpUVUsxNEtHNHFJaUlpSWlJaWNTczdNZzVpRnVRQlltMTBBRnF1SEs1S3pqVFV3aktJL3hxN3NvelZlWndscWhtK1hHL0R0Y2tQeENhY0RSL3Arekh3N3JqeDc4VC96c3pBTHN2R0o3bGVyWFEyaHVIWHZsQ2xUM09HMCtQaDRqaDA3UmxSVUZFRkJRZTU1NGVIaDFZNy9iTkNnUWJWdW56eDkrblFPSFRwVVpmdm1QWHYydUhkZ3JNam16WnZadkhsemhkZitIRFo4N3JubktweTNjdVZLVnE1Y1dYM0JsYkJhcllTRmhURnc0RUNhTld2R3BFbVRlT3V0dDVnelowNlplVGFiemQzbU9UOC9uOGNlZTR4MzMzMlg1czJiODVlLy9LVk96MDVPVGdhZ2JkdTJkYTVmUkVSRXptMEtHNHFJaUlnME5DRTk0WSt3SWNmV2c4S0dVaHZXSU1BQVRIQmtnK2tFUTc4RUVSRVJFUkVSRWFtcjBpMlViYzFqUEZpSm5LMHNnU1Z0Zm1zVE5pekhhc1BXN0lKVFVGRXhwOU5KY25JeUFRRUJKQ1FrRUJvYTZ2NnFxRFZ4YlRSdDJyUk85L0QzOThjd2pFcXZkK25TaFhmZWVhZkNhL2ZjY3c5eGNYSGNmZmZkTlhyV2E2KzlWaTZVTjJEQUFJWU9IY3FvVWFQS25GK3paazJsNGNTcWRPdldEWUQ5Ky9kWE9jL1gxNWNubjN5U1VhTkc4ZHBycjlHclZ5OGFOV3BVNitldFdyVUtnTXN1dTZ6V2EwVkVSRVJBWVVNUkVSR1JocWRSVC9mUXpGeFA1Vys5aVZUQXNJQXRFQnhaeGNlT0xQQ3EvUnVYSWlJaUlpSWlJbExNVVNaczJNNkRsY2paeWhJVTVoNmZWTmp3RlBQejgyUDU4dVhsV2hiUG1qV0xWcTFhdVk4SERCaFE3UmpndDk5K1k5ZXVYWFdxcFgvLy91VGs1QkFZR0ZqbFBCOGZIM2U3NTRvRUJBUlVlYjAwbDh1RjArbXM4TnFmejV1bVdhTjcvbGxhV2hwQWpkb2FuM2ZlZVF3ZVBKaGx5NWJ4eGh0djhOaGpqOVhxV1JzMmJDQXhNWkh6emp1UHE2Kyt1azcxaW9pSWlDaHNLQ0lpSXRMQUdDSGRNUTBMbUM2d2J3ZG5QbGg5UFYyVzFDZTJrRkpoUTd2Q2hpSWlJaUlpSWlJbndYRjRwM3ZzMVVJN0cwcDVaWFkyekVyellDWGwvVGxvbUpHUndmYnQyeGt5WklqNzNKSWxTMGhOVFdYU3BFbVZqZ0cyYk5uQy9Qbno2MVJILy83OXNkdnRSRVZGVlRzM0tTbUowTkRRR29jS0svUFFRdzlWZUQ0K1BwNzQrUGlUdWpkQVhsNGVDeGN1Qk9DS0s2Nm8wWnBodzRieCtlZWY4K1dYWDNMZGRkZlJxVk9uYXRjVUZoYVNrSkRBNHNXTDhmUHo0K21ubjhiYjIvdGtTaGNSRVpGem1NS0dJaUlpSWcyTkxSQUNPMEJXRXBoRllQOGZoUGIyZEZWU24zZ0ZRLzRmWTRmZG82V0lpSWlJaUlpSTFIY090VkdXYXBRSkcrYWNQVHNiN3R5NWs3VnIxL0xiYjcrUmtwSkNTa29LdWJtNUFIVHQydFU5THp3OHZOb3hGTzkwMktkUG56clZrcDJkamNQaElEUTB0Tkk1cG1teWJOa3kzbm5uSFNaUG5uelNZY05SbzBiUnJGbXpNdWVtVHAxSzc5Njk2ZCsvZjVuenljbkpmUGpoaDVYZXkrRndzR0RCQXZmeHNXUEgyTHAxSzNhN25lN2R1M1A3N2JmWHFDWi9mMzlHakJqQjNMbHpXYkJnQWErKytpb1dpNlhDNXhRVkZaR2VuazVTVWhJNU9UbEVSRVF3Y2VKRTJyUnBVNk5uaVlpSWlGUkVZVU1SRVJHUkJzaG8xQk16S3duNG81V3l3b1pTRzdiZ2tuR1J3b1lpSWlJaUlpSWlkZVhLemNScFB3eUF4UzhFUzJCWU5TdmtYRlQ2NThLWmRmYUVEVk5TVXZqZ2d3OW8wNllOSFRwMDRPYWJiK2Fycjc3aTZOR2pSRVJFY1BEZ3dWcmR6OGZIQng4Zm56clY4c01QUHdDVUMvOUJjUkFSNEtPUFBxS3dzSkNoUTRmU3JWdTNPajBISURvNm1oa3padENoUXdmOC9QektYSnM2ZFNxdFc3Y3VGemJzM3IwN1BYdjJyRFFNNlhBNFNFaEljQi83Ky9zVEZSWEZnQUVEdU82NjZ6QU1vOGIxWFh2dHRYenl5U2ZzM2J1WFR6NzVoSnR2dnJuQzUxaXRWa0pEUStuU3BRdVhYMzQ1VjF4eEJWYXJ0Y2JQRVJFUkVhbUl3b1lpSWlJaURWR2pubkR3N2VMeHNZMGVMVVhxSDhNV2pQbkgySFRZcWZsYm5TSWlJaUlpSWlKU211UElidmZZMWp3R2FoRW9rbk9ISmFqVXpvYlpaMDhiNWNzdXU0eExMNzNVSFJEY3UzY3ZjK2JNNGVHSEg2N3hQZExTMHNxMVlxN0tzV1BIbUQ5L1BpRWhJZmo1K2VIbDVZWGRidWZycjc4RzROSkxMeTIzWnRXcVZRQUVCZ2J5NUpOUGN1R0ZGOWI0ZVJVSkNncWllL2Z1dFZvVEVoSlM2WnJFeE1SYTExRFZHc013ZVAzMTEwL0pjMFJFUkVScVMyRkRFUkVSa1FiSUNPbFdFaGJMU2xKWVRHckhLNlJrN0RqdXVUcEVSRVJFUkVSRTZqbG5ac25PYjlhbVVSNnNSTTVtbG9BbTdyRXJKd05NRnhpV0tsYWNHZDdlM21XTzkrL2ZUM2g0T05kZWUyMjV1VTJhTkdIaXhJbEE4ZTZEanp6eUNGZGZmVFdtYWRLdlg3OGFQek1rSklSdDI3YVJuWjJOYVpydTgyRmhZZHgzMzMxY2RORkY1ZFpjZXVtbC9QampqNHdiTjQ2UWtKQnkxMFZFUkVUazFGSFlVRVJFUktRaDhtOERGbTl3RlVMK0lTZzZCbDZOUEYyVjFCZWwyeWc3MUVaWlJFUkVSRVJFcEs2Y0dhWENocUhuZTdBU09ac1pWaThzL28xdzVSNERseE5YN2pFc0FZMDlYVlk1VjE1NUpiMTY5WEszNGozdnZQTllzbVFKVU53VytFUnJZUjhmSDY2Nzdqb3V2dmhpL1B6OENBd01yUEV6RE1QZ280OCtBb3BiQWp1ZFRnekRLQmQ4TEsxNTgrWTg5OXh6MWQ1N3hJZ1J4TVRFMUxnV0VSRVJFU2xQWVVNUkVSR1Joc2l3UVdCN3NHOHZQczdlQWFHOVBWdVQxQitsdzRaRkNodUtpSWlJaUlpSTFKVXo4NUI3YkczVXlvT1Z5Tm5PRWhoV0hEWUVYTmxIejhxd0lVQkFRSUI3YkxQWkNBOFByM0NlWVJpRWhZV2QxTE5zTmx1dFdqQlg1NDQ3N2pqcGU2aFZzWWlJaUp6clBMLy90b2lJaUlpY0ZrWlFySHRzWnYza3dVcWszckdwamJLSWlJaUlpSWpJcVZDbWpYS293b1pTT1V0Z1UvZllsWDNVZzVXSWlJaUlpRlJPWVVNUkVSR1JoaXFvWThrNDYyZlAxU0gxajFmcE5zcFpucXREUkVSRVJFUkVwSjRyRXpac3BEYktVamxMVU1rdWdLN3NOQTlXSWlJaUlpSlNPWVVOUlVSRVJCcXFRTzFzS0hWVXVvMnlRMjJVUlVSRVJFUkVST3JDTE1ySGxWVWNHak5zM2xnQ20zaTRJam1ibGY3NWNHVnBaME1SRVJFUk9Uc3BiQ2dpSWlMU1FKVnVvMHoyRGpDZG5pdEc2cGZTWWNNaXRWRVdFUkVSRVJFUnFRdm5zUlQzMk5Lb0pSajZ0WnhVemhyVXdqMTIybE05V0ltSWlJaUlTT1gwWHpVaUlpSWlEWlYzRS9EK28vMktNeC95ZnZWc1BWSnZHRjRoN3JHcG5RMUZSRVJFUkVSRTZzU1pVYnFGY3JnSEs1SDZ3QnJheWoxMlpxWlVNVk5FUkVSRXhITVVOaFFSRVJGcHlBSXVjQS9OM0wwZUxFVHFGYlZSRmhFUkVSRVJFVGxwem1PSDNPUFNRVEtSaWxnYWxRb2JsdnJaRVJFUkVSRTVteWhzS0NJaUl0S0FHZjVSSlFlNSt6MVdoOVF6dHBLZERkVkdXVVJFUkVSRVJLUnVTcmRSdGpaUzJGQ3FaZzA5M3oxMlpoNEMwL1JnTlNJaUlpSWlGVlBZVUVSRVJLUWhLeE0yM09lNU9xUiswYzZHSWlJaUlpSWlJaWZObFpYbUhsdUNtbm13RXFrUExMN0JHRDRCQUpnRk9iank5WjZNaUlpSWlKeDlGRFlVRVJFUmFjajhJMHZHQ2h0S1RWbDl3T0pkUEhZVmdLdlFzL1dJaUlpSWlJaUkxRU9sdzRiV29LWWVyRVRxQmNNb3Y3dWhpSWlJaU1oWlJtRkRFUkVScWRLWU1XUDQ1cHR2S3J6MjlOTlBzM1RwMGpyZDk3MzMzaU0xTmZVa0tnT24wMW5udFFjT0hHRFJva1hrNXVZQ1VGaFl5TUdEQjJ1OGZ2RGd3Znp6bi8ra29LQ0E3ZHUzMTdtTzA4M3diK01lbXdvYlNvMFpZQXNxT2RUdWhpSWlJaUlpSWlLMTVzb3V0Yk5oWUpnSEs1SDZ3dHFvSkd6b0t0V0dXMFJFUkVUa2JHSHpkQUVpSWlKeWR0dTVjeWNaR1JrVlh0dTFheGNoSVNHMXZ1ZUtGU3Q0KysyMytmbm5uM254eFJjcEtpcGkzNzZhQmVIYXRXc0hRR0ppSXZIeDhiejQ0b3MwYjk2Y2xKUVVkdTdjV2VtNnVMaTRNc2VIRGgwaVBqNmVtMjY2Q1g5L2YyYlBuczJtVFp1WU5Xc1diZHUycmJZT3U5MU9ZV0VobjMzMkdhKzg4Z3JEaGczajNudnZ4VENNR3IyT002YjB6b1o1KzhGMGdhSFBtMGdOMkVLZ01MMTQ3TENEdDNaZ0VCRVJFUkVSRWFtTnNtMlVGVGFVNmxsRFc3bkhqb3hmOGZGZ0xTSWlJaUlpRlZIWVVFUkV4RU1HREJpQXI2OHZ5NWN2cjNUT0RUZmNRSDUrUG9tSmllWFdWcVgwL0QvUHRkbHNoSVNFRUIwZFRkKytmYm5xcXF1dzJlcjJWd0tuMDRuVmFxM1ZtcDA3ZC9McXE2OFNHaHJLK1BIakFVaExTK1BoaHgrdTBmb1RyNjFObXpaa1pHVHd5Q09QTUdQR0RMWnYzODc4K2ZNclhSY1hGOGMzMzN6RFN5Kzl4Q2VmZkZMdStsMTMzY1dXTFZ1WU1HRUNjK2JNSVRJeXNzbzZETVBBTUF3R0RScUUzVzduM1hmZkpTQWdnS0ZEaDlib2Rad3h0aER3YWd4RkdjV3RjQXRTd2JkVjlldEViTUVsWSsxc0tDSWlJaUlpSWxJcnBxTVFWOTd4NGdPTEZZdGZJODhXSlBXQ3RXbVVlK3c4c3R1RGxZaUlpSWlJVkV4aFF4RVJrWHJLWnJOeDNYWFgxWHF1dytFZ1BUMmRwS1FrMXExYng5S2xTM255eVNlSmpZMnRkUTBPaDZOV1ljT1VsQlNlZmZaWkRNUGdoUmRlSURRMEZJQW1UWm93WThhTVdqMjdiZHUyekpneGcvSGp4ek5od2dRR0R4NE1VQzZZdVdMRkNuY0kwZWwwa3ArZmoybWE1ZTRYSGg3T2xDbFRlUFRSUjNuaWlTZDQ1WlZYYU55NGNZMXF1ZnZ1dXpuLy9QUHAyN2R2clY3REdlTWZDY2VMZDZjMGMvZGhLR3dvTldCNEJYUGlmeWxta1oyemJNOU9FUkVSRVJFUmtiTmFtUmJLQVkzQlVyc1A3TXE1eWRZOHhqMTJIUG5GZzVXSWlJaUlpRlJNWVVNUkVaRjZ5bWF6TVdiTW1EclBkVGdjZlA3NTU3ejU1cHVNSHorZUYxNTRnWjQ5ZXdLd1pzMGFubnZ1T2ZmY1YxOTlsVmRmZlJXQU45OThrL3Z2djk5OWJmbnk1Ulh1enZqUlJ4OFJGQlRrUGo1NDhDQVRKa3pBYnJmejdMUFAwcjU5ZS9jMUh4OGZ1bmZ2WHFQWFVscDBkRFNUSjA4bUxTMk52THc4OS9tMHREU1NrNVBwMWF0WHJlN1h2bjE3L3UvLy9vOERCdzRRSEJ4YzdRNlNTNWN1WmVuU3BXWE8vZTF2ZitPV1cyNnAxWE5QTjhNL0N2UDRsdUtEM0gzUStGTFBGaVQxZ3pXd1pPek05bHdkSWlJaUlpSWlJdldRSy91b2Uyd0pWQXRscVJsYnMyajMySkcyRzB3WEdCWVBWaVFpSWlJaVVwYkNoaUlpSXVjb204M0d3SUVEaVk2TzV0RkhIMlhhdEdtODlkWmJoSVNFY01FRkZ6QjI3RmdBNXMrZlQ3OSsvZWpXclJzQW9hR2hqQmd4QW9CMzNubUhUcDA2Y2RGRkY3bnYrK09QUDdKNTgrWXlPeDV1M2JxVjU1OS9udno4Zko1OTlsa3V1ZVFTRWhNVDJiMTdOM2ZlZVdlWlVHSnRkZW5TQlNqZXdmQ0U3ZHUzTTMzNmRENzg4TU5hM3k4dUxnNEEwelQ1MjkvK1Z1bTh4WXNYMDZGREIvcjA2Vk5oUFdjVi96WWw0OXg5bnF0RDZoZGJxYkNoUTJGREVSRVJFUkVSa2Rwd1paWHNiR2dOYXVyQlNxUStzZmlGWUExdWdkTitHTE13RCtmeFZLeU4xS1ZFUkVSRVJNNGVDaHVLaUlpYzQySmlZaGcwYUJEeDhmRWtKQ1J3MTExMzBieDVjd1lPSEFnVWh3MWpZMlBkeHdCMzNIRUhUcWVUdDk5K213c3Z2SkE3N3JqRGZlMzk5OTh2RnpiTXljbkJhclV5YytaTU9uZnVqTjF1NS9YWFg4YzBUWVlPSFZycm12ZnYzOC9NbVRONS9QSEhpWWlJT0lsWFh5dzFOWlhjM0Z6M2NaczJiVEFNbzhvZENwY3RXMFpFUk1SWnQ0dGhoZndqUzhZS0cwcE5LV3dvSWlJaUlpSWlVbWRsMmloclowT3BCVnVMZGpqdGh3RncvUDZMd29ZaUlpSWljbFpSMkZCRVJFVG8zNzgvOGZIeHJGMjdscnZ1dXF0R2EvTHo4d0h3OWZXdDhMcGhHTzV4bno1OWFOZXVIV0ZoeFcrc0xsaXdnT1BIai9Qc3M4L2lkRHBaczJaTnJlcHQxYW9WR1JrWi9QM3ZmK2ZwcDUrbVI0OGV0VnIvWi8vdi8vMC9ObTNhNUQ3KzlOTlA4ZmIycm5LTm41OGZCUVVGSi9WY04yY3U1dUdQb2VnNGVJV0FWeWlHVnloNGhVSkFXekM4VHVyMmhuOFU1aDlqTTNjZlJwV3pSZjVRcG8xeWx1ZnFFQkVSRVJFUkVhbUhuRm1sMnloclowT3BPVnZ6R0FxU1Z3UGdPUElMUGpGWGVMWWdFUkVSRVpGU0ZEWVVFUkdwcHh3T0J3c1dMQ2gzdmxldlhseDg4Y1cxdXRlSjNRRVBIVHBVbytmdTNidVg0T0JnQVBjL1R6Z1JNclJZTEdYT25RZ2FmdmJaWjN6enpUZmNldXV0WEhycHBYejExVmRNbno2OVZ2VW1KaVl5Yjk0OHhvOGZ6MU5QUGNYY3VYTnJ0ZjdQUm84ZVRVNU9EbDkrK1NVZmYveXgrM3hHUmthRjg3Mjh2QWdNRENRNys5VHM5bWIrUEI3enR3L0tuanN4c1BoQVNEZU1SajJoMGNVWWpTOHJ1K05jVGZoSGxZeHo5LzF4ZDBVT3BScmEyVkJFUkVSRVJFU2t6c3k4WSs2eHhiK3hCeXVSK3NiV3ZKMTc3RGp5aXdjckVSRVJFUkVwVDJGREVSR1Jlc3JoY0pDUWtGRHVmRWhJU0szRGhqYWJEWnZOVnVsT2ZWdTNiaVU1T1pralI0N1F1WE5ubGkxYlJ1L2V2UUVJRFEydGNFM3BzT0VKU1VsSnZQenl5d0NNR2pVS2dONjllN05rRFFWTHVBQUFJQUJKUkVGVXlaSUs3ekZ4NGtRT0h6NWM0ZlVXTFZvd1o4NGNFaElTYU4rK1BYdjI3SEZmTTgzaXFGN3AzUldyMHFwVmNTdVNiZHUybFRsZldZdm5MbDI2RUJ3Y1RGYldHZGp0elZVQW1lc3dNOWNCWUZvRE1Gb093VGgvQkFSM3J0azl2SnVDTlFDY09jVmZoZW5GNTBTcVlnc3FHU3RzS0NJaUlpSWlJbElycnJ6ajdySGhGMXpGVEpHeWJDMDZ1TWRGdi83UGc1V0lpSWlJaUpTbnNLR0lpRWc5NWV2cnkvTGx5MC9KdmZMejgzRTRISVNFaEFDd2QrOWVsaTlmenViTm13Rll1M1l0VFpvMG9XZlBuZ3diTm96TXpFdysrK3d6b0NUWWQ4S0pnTitmZzM1NzkrN2xxYWVlb3JDd0VDZ0pJL3I3KytQdjcxOWhYVjVleGUyRHc4UERLN3plckZremQyaXh0Qk9oU1p2dDVQNnFNM255WkFCMjc5N05PKys4dzlpeFkybmF0Q25Cd2NHc1dMR0NuVHQzbnRUOVR6QTZ6b2JRUHBDVERBNTdjVHRseDNITS9OOGdaM2ZaeWM0Y3pJUHZZQjU4QnhyMXdCTHpQRFRxVmQwVHdEOFNzcEtLRDNQM0ttd28xU3ZkUnRtaE5zb2lJaUlpSWlJaXRWRm1aME8vRUE5V0l2V05yZGtGV1B4Q2NPVWR4NWx4QUZkMkdwYkFNRStYSlNJaUlpSUNLR3dvSWlMaU1WNWVYaFFWRlZVNXgrRnc0T3ZyZTlwclNVNU9CcUJ0MjdZQTdOcTFpNVVyVjlLbFN4ZFNVMU1aTVdJRWQ5eHhoM3YrLy8zZi8yR2FKcDkvL2puUFAvODh0OTkrTzNmY2NRYzJtNjNDM1FSLy9QRkhubm5tR1h4OGZHalRwZzNidDI4L0pYVTduVTVTVWxKbzNicDFtZlBaMmRsWUxCYjgvUHhPNnY2WFhISUpBRmFyRllBTEw3elFIWHhjdjM0OXExZXZQcW43dTFuOU1jNi9zOXhwQThCaHh6eStGWTV2d1V4TGhHUHJTeVljMjRSci9mVVlyZTdBYVBjTWVEZXA5QkdHWHdUbUgyRkRNKzhRUnFQYTdYNHA1NkRTYlpTZDJ0bFFSRVJFUkVSRXBEWmN1YVYyTnZSdjVNRktwTjR4TEhoRjlxUmd4NWNBRk83ZmhHK25hejFjbElpSWlJaElzZkw5RFVWRVJPU01hTlNvRVU2bms5OS8vNzNDNitucDZUZ2NEc0xDVHYrblZsZXRXZ1hBWlpkZEJrQ2ZQbjM0MTcvK3hheFpzd0FxRE8zdDNidVhsaTFiMHJGalI1WXVYY3JERHorTTNXNTNodzJkVHFkNzdxWk5tL0R4OFdIV3JGbTBhTkhpbE5XOVo4OGVSbzBhUldKaVlwbnpxYW1wTkduU3BNWnRsQ3ZqY3JrcXZkYXFWU3NLQ2dvNGV2VG9TVDJqV3JaZ2pDYjlNTm84Z3FYWHAxZ3VYWXNSTmJwTXNOQk1lUS9YOTVkZ3BuOWIrWDM4U3UwT21YL29OQllzRFVicHNLSGFLSXVJaUlpSWlJalVpaXUvSkd5b25RMmx0cndqZTdySFJRYzJlYkFTRVJFUkVaR3lGRFlVRVJIeGtQYnQyd1B3elRmZlZIajkrKysvQnlBMk52YTAxckZod3dZU0V4TTU3N3p6dVBycXF3RUlDUWtoT0RpNDBqVUhEeDRrT1RtWlBuMzZNSHYyYk82KysyNGlJaUlJRGc1MnR6NCtFY1RidDI4Zk45MTBFL1BuejYrMEhYSmQvZnp6ejVpbVNhdFdyVEFNdzkyYU9Ta3BpYWlvS0lBeTUydGo4K2JOZlBycHA1VmVqNHlNQklwRGwyZFVRRFJHdStld1hMWUJJK0t2WVB6eDJvb3lNVGNQeFR5MHRPSjF2cTFLeGdvYlNnMFlwZG9vbTlyWlVFUkVSRVJFUktSV3pGeUZEYVh1dkNKTHVwSVVLbXdvSWlJaUltY1JoUTFGUkVRODVKcHJyZ0ZnNmRLbGJOeTRzY3kxSDMvOGtiZmZmaHZETUJnNGNPQnBlWDVoWVNFZmZ2Z2h6ejc3TEg1K2Zqejk5Tk40ZTN2WGFPMzc3NzhQUVAvKy9iRllMTngxMTExTW5EZ1JLTmtGTVRzN214OS8vSkcvL3ZXdjVPVGswTHg1ODFQK0dyWnUzVXBBUUFEdDI3Zm4rdXV2WjlXcVZmenl5eS9zMzcrZnpNeE1Nak16M2VkcmU5OW5uMzJXdExTMFN1ZTBhZE1HTHk4dmZ2cnBKL2U1T1hQbWxOdGw4YlN4aFdDMG40cWw5OWNRMktING5PbkFUSG9FYy9mTTh2Tkw3MnlZZC9ETTFDajFXNW1kRGJNOFY0ZUlpSWlJaUloSWZXT2F1UEx0N2tQRHQvSVA5WXBVeEt0RmV3emZJQUFjaDNkaTV1dTlHUkVSRVJFNU85ZzhYWUNJaU1pNTZ1S0xMMmJnd0lHc1dMR0NpUk1uMHFwVks4TEN3c2pNek9UQWdRTUFqQnc1a3BpWW1BclhPeHdPRml4WVVPRzFNV1BHVkRxM3FLaUk5UFIwa3BLU3lNbkpJU0lpZ29rVEo5S21UWnNhMWIxejUwNFNFeE9KalkybFhidDI1YTZIaEJSL1V2dm8wYVA4K3V1dldLMVd6anZ2dkJyZHV6WmNMaGZidG0yamE5ZXU3cDBMblU0bkw3LzhNb0dCZ2VUbjUvUGdndy95MUZOUDBibHpad0RpNHVLSWk0dXI4cDRBenozM0hPM2F0V1BZc0dIbDV0anRkZzRjT0VEejVzM3AxS2tUNjlldlorVElrUUJzMjdZTmw4dkZnQUVEVHZYTHJWeFFMSlplS3pHM2pjSTgraFVBNXA2WjRCT0dFWDZ2ZTVyaEY0NzV4OWpNVCtIa0drekxPY0dxTnNvaUlpSWlJaUlpZFdFVzVvRExDWURoNVl2aDVldmhpcVRlc1ZqeGp1aEJ3YTZ2d1RRcDNMOEJuL2FWdjY4cElpSWlJbkttS0d3b0lpTGlRV1BIanFWVHAwNTg5dGxuN05temg4T0hEeE1jSEV6djNyMFpOR2dRM2J0M3IzU3R3K0VnSVNHaHdtc1ZoUTFQekxWYXJZU0dodEtsU3hjdXYveHlycmppQ3F4V2E0M3F6YzdPWnVyVXFaaW15WDMzM1ZmaG5CUEJ3dDI3ZDVPY25FeGtaQ1EyVyszL3ltR2FKbGxaV1JoR3hiRzRwS1Frc3JPejNkOGpsOHZGckZteitQbm5uNWt3WVFKOSt2Umg4dVRKVEpnd2dmdnZ2NS9CZ3dkWCs4ems1R1FBb3FPamVmcnBwOW14WXdjcEtTbjg3My8vQTRyL3ZMS3lpajlGL01JTEw5Q3ZYei9tejUvUHJsMjdpSW1KSVQwOW5WYXRXbFY2LzlQR0ZvVFIvVDFJR29lWnNnd0FjOGZqNE5zS0k2eTROVGErNTVmTTE4NkdVaE8yb0pLeHdvWWlJaUlpSWlJaU5lYktLMm1oYktpRnN0U1JkNXRMaXNPR1FQNVBueXRzS0NJaUlpSm5CWVVOUlVSRVBLeTYzZllxVXB0V3ZYVnA2MnUzMjhuSXlIQUg2MncyRzNsNWVUejExRk9rcHFaeTQ0MDN1bmNML0xQdzhIQ2FOMi9Pb2tXTEtDZ280TGJiYnF2eGMrZk9uVXRlWGg3ZTN0NmtwS1J3N05peFN0c3YvL0RERHdCMDY5YU56TXhNcGsrZnpwWXRXeGd5WkFoWFgxMGNzSnM2ZFNyejVzM2p0ZGRlNDlDaFF3d1pNZ1M3M1k2M3R6ZmZmZmNkQUw2K3haOHNkemdjN05xMWkram9hS1pObTBaNmVqcFBQUEVFQUFFQkFjVEd4aElSRVVGa1pDU3RXN2VtWThlT0FQempILzlnNGNLRlBQend3eFFVRk5DNmRlc2F2OTVUeXJCaHhNNkZnaVBGT3h5YUxzenRmOFhvODExeEMyWHZKbUQxQldkK2NVdGNoeDFzYXVFalZTamRSdG1aQlppZ1BURkZSRVJFUkVSRXF1WEtQZVllV3hRMmxEcnlpYjJHck0rbmcybFNzUE5MektKODdaSXBJaUlpSWg2bnNLR0lpSWlVazVxYXl1alJvd0V3RElOT25UcVJsSlRFenAwN2lZMk41Y0VISDZ4MHJXRVlqQnMzam1uVHB0R3laVXR1dWVXV0dqODNJeU9EZGV2V3VZK2JObTNxcnVQUGR1ellRZE9tVFFrT0RtYmt5SkZrWjJjemF0UW9oZzRkNnA1anRWcDU5TkZIYWRLa0NSMDdkbVRyMXEzTW16ZlBmYjE3OSs0RUJSWHYzbWF6MlpnNmRTcUJnWUg0Ky92ajUrZkhpeSsrU0ZSVUZHRmhZWlhXUEg3OGVKNTU1aGxHang2TnQ3ZDNwU0hNTThLd1lWeTRHSFBEZFpEMU16aXlNWC82TzBhUGY0TmhLZDdkTUdkMzhkeThReERVMFhPMXl0blBzSUhGQjF3RllMcUtnNnBXUDA5WEpTSWlJaUlpSW5MV00wdnRiS2l3b2RTVk5lUTh2Q043VWJodkhXWkJEb1cvck1hbjQ5V2VMa3RFUkVSRXpuR0dhWnFtcDRzUUVSR1JzMHRCUVFIcjE2L0g0WEFRSGg1T2RIUTBBR3ZYcnFWTGx5NEVCQVRVK2Q3Snlja2NQbnlZZnYzNlZYamRORTFNMDhRd2pFcGJLQU00blU1Mjc5NU5URXdNQ1FrSnhNVEVFQk1UVStXek16TXpTVXBLd3VGd0VCZ1lTTmV1WGV2VTR2blBrcEtTK1BiYmIrblZxeGNYWFhUUlNkL3ZwR1g5akd0dEhKaEZBQmdkWm1DMHZnOXoweERNOUcrS3ozWC9aMG1MWlpGS3VMNk9nY0owQUN6OWQ0QjM1Y0ZiRVJFUkVSRVJFU21XLzlObkhJOGZDNEJQaDZ0b05Qd1ZEMWNrOVZYZWxuOWovL2hKQUh3N1hVZkkwSG5WckJBUkVSRVJPYjBVTmhRUkVSRnBnTXc5TDJIdW5sWjg0QldLcGQ5bXpGM1BZaDU2RndDancweU0xaU05V0tIVUI2N1ZGMEhlQVFBc2wyMEUveWdQVnlRaUlpSWlJaUp5OXN2YitENzJoR2NBOE9zK2hPQ2JwM3E0SXFtdnpJSnMwcWIzeG5RVVlIajVFZmJFT2d4dmRaNFFFUkVSRWMreGVMb0FFUkVSRVRuMWpEWi9CLzgyeFFkRm1aajdYaTV1bzN4Qy9pSFBGQ2IxaXkyd1pPekk4bHdkSWlJaUlpSWlJdldJcTFRYlpjTmZiWlNsN2d5ZlFIdzZ4QUZnRnVXUi85T25IcTVJUkVSRVJNNTFDaHVLaUlpSU5FU0dGMGIwUlBlaGVlQlY4RzVVY2ozL29BZUtrbnJIRmxReWRtUjdyZzRSRVJFUkVSR1Jlc1NWZDh3OXR2Z3FiQ2dueC9mQ1FlNXh6dGNMTVoxRkhxeEdSRVJFUk01MUNodUtpSWlJTkZCRzh4c2hxRlB4Z1RNUHNuYTZyNWw1MnRsUXFtZVUydG5RZENwc0tDSWlJaUlpSWxJVFpwN2RQYlpvWjBNNVNUN1JsMkVORFFmQWVTeUYvQzBmZXJnaUVSRVJFVG1YS1d3b0lpSWkwbEFaRm95SSs5MkhadG9YSmRmeURuaWdJS2wzcktWM05sUWJaUkVSRVJFUkVaR2FLTDJ6b2VHbnNLR2NKSXVWZ0g0UHVBK3p2MTZJV1pUdndZSkVSRVJFNUZ4bTgzUUJJaUlpSW5MNkdDMXV4dHo1VkhGUUxEOEZMRFp3T2FEZ0NEaHp3QnJnNlJMbGJGWnFaME8xVVJZUkVSRVJPWFBNZ214eXZsOU13YzR2Y1diOGlsbVk1K21TUk01YWhyY2Yxc2F0OFdsL0ZRR1gzb2ZoRTFqOW90UE16RDN1SGx2OEdubXdFbWtvZkxzT0l1ZnJsM0hhRCtQS09rTGVobVg0OTczM2pOY1JIeDlQZG5ZMjk5MTMzeW0vOThhTkcyblNwQWx0MnJTcDhseDFGaTllek83ZHU1azBhUktCZ2FmKy93ODJiTmhBVGs0Ty9mdjNyL0dhMU5SVVdyUm9nV0VZWmM0Zk9IQ0FkOTU1aCtIRGgzUEJCUmVjNmxKUG1RMGJOakJ2M2p4ZWV1a2x6anZ2dkJxdHNkdnRCQWNIVnpsbjVjcVZ0R2pSZ3U3ZHU1OTBqZDkrK3kxNzl1eGg1TWlSRkJRVThPMjMzekpnd0lCeTMvUHFMRnEwaVBqNGVCSVRFK3RjUzBaR0JnNkhnMmJObWdGUVVGREFpaFVyYU5ldUhaMDdkNjUyL2NHREIvbnBwNSs0OXRwcnE1eTNkZXRXSWlJaUNBME5KVGMzbDRLQ0FrSkRRK3RjdDRpSVNFMHBiQ2dpSWlMU2tGbjlNVnJlaHZucjR1Smp3eHR3Rkk5ejkwTlFyS2Nxay9yQVd1b05XVSswVVhaa1llNWZpSG5rTThqZEI4N2NNMStEbkJwV2YvQ1B3bWgyTFVia3cyQUxxbmFKaUlpSXlMbXFjTThQMlAvekZONFg5Q1g0cGluWW1rVmplUHQ3dWl5UnM1WlptSXZqeUMva2JmNlE5SmR2SkhqUUZMemI5dkZvVFdWM05xdzZiQ05TRTRiTm04Q3J4M1A4dy9FQTVLeCtGZDhMQjJJSkREdWpkYXhZc1lLQWdJRFRFamFjT0hFaWNYRnhQUEhFRTFXZXE4cXZ2LzdLaHg5K1NKOCtmVTVMME5EbGNyRjQ4V0lPSHo1TXQyN2RhTlNvK2pCeFdsb2FEejc0SUQxNjlPQ3h4eDdEeDhmSGZXM2x5cFY4Ly8zM2pCdzVzc1kxL1BqamozejU1WmVNSFRzV2k4WGlma1orZnMxM3V3d1BENi94WElCMzMzMlhxS2lvR2djTjMzbm5IVmF1WE1uczJiT3JmTmJycjc5TzM3NTlUMG5ZY1BQbXpYenh4UmVNSERtU2JkdTJNWGZ1WEQ3NTVCTWVlK3d4SWlJaVR2cit0Zkh5eXkremNlTkczbjMzWGZmUHlMSmx5NGlJaU9DbGwxNnFkdjFQUC8zRW5EbHpxZ3diSGo5K25NY2VlNHliYnJxSmh4NTZpSEhqeHRHNmRXc21UWnAweWw2SGlJaElaUlEyRkJFUkVXbmdqUFB2TGdrYmxncHJtYmw3TVJRMmxLcDRjR2RETS8xYnpKL0dZVFM5QWt2c0hBaHNyNTA0NnpObkRtVHZ4RHowSHE0MWwyTjBtb3ZSNUhKUFZ5VWlJaUp5MWluYzh3UEhQM3Fja0NHejhZN3E1ZWx5Uk9vRnc5c2ZyL012eE92OEN5bmN0NTdqSDQ0blpQQk12TnYwOWxoTnJyelNPeHVxamJLY0dyNWRiaUJ2MHdjVTd0K0FLL2NZeHo5OGpOQjdGb05oT1NQUE4wMlQ5UFIwV3JkdWZVYWVWMXNGQlFWTW5qd1poOFBCNnRXckdUQmdRSTNXMVdZSE80dkZ3bjMzM2Nla1NaTjQ1NTEzR0R0MmJMVnJ3c0xDR0Rac0dFdVdMT0h3NGNOTW5qeVp4bzBiazV1Ynl4ZGZmRUhQbmowNS8venphMXpEdm4zN1dMbHlKVUZCUVl3YU5RcUFXYk5tOGIvLy9hL0c5eWo5bXYveWw3OVVPbS9WcWxWODlkVlg3Tnk1RTZEQzcrblVxVlBwMmJObm1YTjkrL2JsbzQ4K1lzS0VDY3laTTRlV0xWdFdlSC9UTk4yQnlaUGw2K3VMMCtrRTRPS0xMMmJCZ2dWTW1US0ZSeDk5bEhmZmZSYy9QNzlUOHB6cXJGNjltdSsrKzQ0YmI3elJIVFQwOGZIaDFsdHZaZEdpUlh6Ly9mZGNldW1sTmI3ZjRjT0hLU29xY2grSGhZWGg2K3ZMbGkxYk1FMlRYcjE2WVJnR3Q5MTJHek5tek9ET08rODg0K0ZLRVJFNTl5aHNLQ0lpSXRMUUJjVkNveDV3YkZQWjg3bjdQVkpPYlRpZFRxeFdhNTNXSGpod2dNVEVSSVlQSDQ2L3Z6K0ZoWVg4L3Z2dk5mN2s3dURCZzkxZnUzYnRva3VYTHJWNi9oZGZmRUZBUUFCOSsvYXRTL2xuaHpKaHc2d3o5dGppb09Gb2pNNnZZVFN1eDk4L0tXRU5nSkNMTUVJdWdvdzFtRDgrQ0owV1lqVHA1K25LUkVSRVJNNGFaa0UyOXY4OFJjaXRMK0VkZWJHbnl4R3BsN3lqZWhFeVpEYjJqNTZreWVnRWo3VlVObk5MZGphMCtLdWxwWndpaGtIUURjK1I4ZXJObUk0Q0N2ZXNJZnZyaFFSZU9lYU1QTjV1dDFOVVZFUjZlanJ2dmZkZXJkZDM3TmlSYnQyNm5ZYktpbmNjbkRsekppa3BLUUFNR1RLRTY2Njdyc0s1cG1ueTVwdHZzbTdkT25yM0xoOUszclp0VzVYUDh2SHhJVEl5a3FaTm0xWTUxOWZYbDVpWUdBQnV2LzEyZ29PRG1UOS9QaSsrK0NJdnZmUVNuM3p5Q2RuWjJXellzS0hhWUdUbnpwMlpNMmNPQURmZWVDTWJOMjdrZ3c4K29GT25UbHh5eVNYTW5Ea1RnS05IajdKbHl4Ymk0dUxjNzZsbVpXV3hiTmt5UHZua0UxcTJiTWs5OTl4VDV0NG5kbzFNVGs3bTMvLytONDgvL3JnN0FHaTMyM25qalRlNDVwcHJ1T3FxcThwOEQyZk9uRWxXVmxhRjRkTUxMcmlBNTU5L25pZWZmSkxISG51TWVmUG0wYlJwMDNMelhDNVhqZDc3UFhyMEtNZVBINjl5VG01dThZZnNmL25sRnl3V0M0Wmg4T2lqajdKMzcxNSsrKzAzZ29PRENRc0xZLy8rL1ZYZXgyNjNBMVE3cjFHalJ1VjJ0anh5NUFoejU4NmxlZlBtNVhiL3ZQbm1tL24wMDArWlAzOCtzYkd4Tlc1M1BISGlSQTRlUE9nK25qeDVNcGRjY2duZmZ2c3RRVUZCZE8zYUZZQXJyN3lTRHovOGtOMjdkeXRzS0NJaXA1M0NoaUlpSWlMbkFLUFZjTXcvaHcyemQzbW1tQnBLVEV3a1BqNmVGMTk4a2ViTm01T1NrdUwrRkcxRjR1TGl5aHdmT25TSStQaDRicnJwSnZ6OS9aazllemFiTm0xaTFxeFp0RzNidHRybjIrMTJDZ3NMK2V5enozamxsVmNZTm13WTk5NTdMNFpoMUtqK1diTm1FUjRlWHMvRGhxVmEzWjZwTnNxT0xNeWZ4bUhwL0RvMDltemJLems5ak1aOW9mTnJtRCtPd2VqN3JWb3FpNGlJaVB3aDUvdkZlRi9RVjBGRGtaUGtIZFVMN3d2Nmt2UDlZZ0xqcXQ5MTdGUXppL0l3SFFYRkJ4WXJocmQyNlpkVHg5YnNBb0p1ZUJiN3h4TUJ5UGw2QVJiZklQejdqRGp0eno1NjlDZ0FlL2JzWWMrZVBiVmVQMlRJRUhmWThNY2ZmeVFtSmdadmIrOWEzeWN6TTVPZ29DQnN0dUpmYzV1bXladzVjL2orKysrWlBIa3lhOWV1NWFPUFBpSXlNckxjcm4wNU9Ubk1taldMZGV2VzBhTkhqd3Biem80ZlA3NUdkYno5OXR0VlhvK01qT1ROTjk5MEgxOS8vZlVFQlFVUkhSM044ZVBIaVkrUHAyUEhqbHg1NVpWVjN1Y2YvL2lIKzdXZU1HN2NPTzYvLzM1bXo1NWRadGUrSFR0MnNHalJJdDU3N3oyR0R4L08wYU5IK2VDREQyamN1REdQUHZvby9mdjNML2ZlWnYvKy9ZSGlQOWVJaUlneTc3RSs5OXh6NU9ibWN0OTk5NVVKMWkxZnZweTB0RFRHamgxTDgrYk5LNnk3YTlldWpCa3pobGRmZlpYOSsvZFhHRFowT3AzbFhsdEZQdmpnQXo3KytPTnE1d0U4OU5CREZaNGZPSEFnWThlTzVmNzc3Ni9SZmFxYk4zejRjTzY5OTE3M2NVRkJnZnY3TlhueVpQejkvY3ZNOS9iMlpzS0VDVHo2NktNODg4d3p6SjQ5dTB4TDdSUDN5TW5KSVNjbkI0Q01qQXhlZnZsbDk3MnV1ZVlhdkwyOXljcktZdjM2OVZ4ODhjV2twcWE2MXovKytPTllyVllPSGp4SWNIQXdJU0hhV1ZkRVJFNFBoUTFGUkVSRXpnRkc4eHN4ZHp3QnJrTDNPVFBySjJvV20vT01ObTNha0pHUndTT1BQTUtNR1RQWXZuMDc4K2ZQcjNSK1hGd2MzM3p6amZ1VHdYOTIxMTEzc1dYTEZuZjdqc2pJeUNxZmJ4Z0dobUV3YU5BZzdIWTc3Nzc3TGdFQkFRd2RPdlJrWDFyOVlUM3piWlROL1FzeG1sNmhvR0VEWnpUdUMwMnZLUDd6dnVBSlQ1Y2pJaUlpY2xZbzJQa2x3VGROOFhRWklnMkMzMFZEc0gveXRFZkNocTdjVFBmWTR0OFlhdmloUlpHYTh1cytoS0pmLzBmZTVuOEJrUFhaVkZ4NXh3anNQd1lzZGVzUVVoTnBhV2tBakJremhodHZ2TEhPOTltd1lRT1RKazNpc2NjZXEzR3I0OUplZSswMU5tL2V6T0xGaS9IMTlXWGF0R244OE1NUGpCczNqb3N2dnBnZVBYcGd0OXVaUFhzMnYvenlDL2ZmZno4K1BqNnNXYk9HaFFzWGtwYVd4bzAzM3NoRER6MVU0YTU2YytmT0xYZnUvZmZmWi8zNjlVeWJOZzFmWDk4YTFYbGlYbHBhR21GaFlRRDA2MWZjNFdIMjdObms1ZVV4YnR3NElpTWpPWGJzR0ZhcmxhQ2c4aC9JL09DREQ4b0Y4aG8zYnN5RUNSTUlDZ3JDejgrUG5Kd2NNakl5aUl5TVpPclVxU1FrSkRCMzdseWNUaWM5ZXZUZ2dRY2V3R3ExY3VqUUlRRE9QLy84Y3FIRExWdTJFQnNiNno1ZXRtd1phOWFzNGYremQrZmhNWjN0QThlL1o1SkpaSjJJRUJJaDlwRFlGYVhTcXFLaDFtcXBVbjM3MDFwTHE5UytFMXN0OWFwV3FkcVhvbXBYVk5HWG92WUtZcXZZSXlJTmlXd3pjMzUvVEhOa1pDYUxwYkhjbit0eVhYT2U4NXpuUE9lYzJKNjV6MzIvL3ZycjNMbHpoenQzTEZWUGtwS1MrTzY3N3loZHVqU1ZLMWZXc3U0VktsUW9VL0Jja3laTnFGMjdOdDdlM3BtdVMxVlZqRVpqamwvc1RyOXY5dXphdFl1MWE5Y3lmUGh3bS9leFFJRUNBRXlZTU1IdUdFZVBIbVhKa2lVQUJBUUUwTE5uVDd0OUN4Y3VySDAyR28yTUdqV0tNMmZPMEtWTEYwSkNRbXdlVTdGaVJUcDM3c3pzMmJNWk9IQWdvMGVQeHMzdFhrRDY5dTNidFF5V0FHM2J0cVZWcTFaMDc5NmR1M2Z2WWpLWjhQTHlZdjM2OVJpTlJ2YnMyY09lUFh0c251ditZRWdoaEJEaVVaSmdReUdFRUVLSTU0SGVDNlZRR09yMURFRjRDWkdXNEVOZDd0OGcvamVVS2xXS0NSTW0wTGR2WC9yMTY4ZWJiNzRKV0RJZVpyUisvWG90Q05Ga01wR2NuSXlxcXBuR0N3Z0lZTXlZTVh6MjJXY01HRENBbVRObjJsem9zdVc5OTk2amFOR2lUM2VXd2dlUkIyV1UxUnViMEFWUHliNmplT29wUmQvRkhORkhnZzJGRUVJSUlmNWh1blVSeDBKbDhub2FRandUSEF1VndYVHJZcDZjMjdxRXNsY1dQWVY0Y0o3TlJtSk92azFLeE04QUpPNllTVnJVSVR4YmpNS2hRT0JqT1dkNlprTmJHZXB5bzFxMWFoZ01CdGF2WDUvcllNT2twQ1QyN05sRHFWS2xNQmdNL1Bubm4venh4eDk4OHNrbmhJV0ZBYURUNlJneVpBamZmLzg5eTVZdFk4K2VQUlFxVklpSWlBaDhmWDBaTTJZTXRXclZzbnNPVzRGaTZjRisxYXBWMDBvTTU4VDU4K2Y1K09PUGFkaXdJZDI2ZGNQWjJabTllL2Z5ODg4LzA2cFZLKzFsNlBuejUvUHp6ejh6Wjg0Yy9QejhyTWF3VjJxNGR1M2EydWRkdTNaWkJhbGxkT0RBQVE0Y3NLNTRzM2J0V2kwYklrQjBkRFJuenB5aGZmdjJBQ1FrSkxCNjlXcXFWS25DNXMyYjJieDVjNlp4ejU0OXl3Y2ZmS0J0VDUwNmxZSUZDMXFWTy9iMjlyYjc4NUtVbEtTZE82Y3FWNjVzZDE5NjBHT3BVcVVvVXFTSTNYN1ZxbFd6Mlo2V2xzYU1HVFB3OFBEZ3pwMDcvUDMzMzZTbXBscmRaMXRTVTFNWlBYbzArL2Z2NTQwMzNxQk5telpaOW4vNzdiZTVkZXNXcTFhdG9rZVBIZ3daTW9UU3BVc0Q4TnBycjFHblRoMSsrZVVYdnY3NmExYXVYTW54NDhlSmpvN1dmdTQ4UER6NDZhZWZBRXVKNWZUTWxMLysraXZoNGVHWjFzNkZFRUtJeDBHQ0RZVVFRZ2dobmhkK2IwUEdZRU0xRFJKUGc0ZnROeTJmQkdYS2xHSDA2TkhFeE1Sb0MxQmdlU1A0OU9uVFdTNE0yaElVRkVTZlBuMklpb3JDMDlNejJ3WE5SWXNXc1dqUklxdTJidDI2MGJwMWE0NGRPOGJGaTFsL2NaR1FrTUQ2OWV2dDduL2pqVGR5UHZrOG9EaTRreDYycVJvVC9wMU1tSGYvQXZlZ2YrTk1JcSs1QjhIZEMzazlDeUdFRUVLSUo0YWFtb1RpNUpwOVJ5RkV0aFFuVjlUVXUzbHlidXZNaGhKc0tCNFRCMGU4M3BwS3ZQSVp5Y2MzQVpENjExNXVUZy9EcFhKelhHcTBSViswOGlQTmRCZ2JHd3ZjeXhEM29Cd2RIV25Rb0FFLy92Z2o1OCtmcDJUSmtqaytkc2VPSFNRbko5TzBhVlBBa2lsdS92ejVtUUxhYnQ2OGlidTdPL256NXljbUprYkx5dmpDQ3kvZzd1Nk95V1N5R2NCbnovWHIxM0Z4Y2NsVm9DRllTaWszYTlhTVZhdFdjZkxrU1VhTUdJR2JteHZWcTFmWEF2VnUzNzdOMXExYnFWeTVjcVpBUTdCa3pVc1BkdHl5Wll0Vk1OOWJiNzFsMVRkam9ObW1UWnVZTW1XS1ZWdDZRTnI5ZHV6WWdhSW8rUGo0YUVGNy8vM3ZmM0YzZDZkbHk1Wjg4ODAzbENwVkNvQ0dEUnZTcDA4ZkxianowcVZMMnJVc1hyeVlUWnMyYWVPMmJkdVd6cDA3Mjd3M0NRbVdLaXJacmEvbVZIcUd3UFJ4d2ZJek8zMzZkRHAwNkVDWk1sbS8wREYvL254U1VsSjQ3YlhYV0wxNk5lM2J0MmY2OU9sVXJGalJLdnRnUnJkdTNXTGt5SkdjT0hHQ0JnMGEwS3RYcnh6TnRXdlhycmk1dWJGZ3dRSjY5dXpKbTIrK3lUdnZ2SU83dXpzR2cwRUxCSFZ6YytPcnI3NGlORFNVbDE5K0dSY1hGN1pzMmNLdFc3ZHlkQjRoaEJEaWNaRmdReUdFRUVLSTU0VGk4eXFxa3crazN0VGExTDhQb2p6QndZWUFsU3BWQXJBSzJqdDI3QmpqeDQ5bjVjcVZ1UjZ2UVlNR2dLVlVSN2R1M2V6MisrNjc3eWhmdmp4MTZsaVg4MDJmejdadDI2d1d6MnlKaTR2THN2VHpreDVzYUpYWjBQVHZaRGJFZEJjY2JDL2dpV2VNZ3h1WUV2TjZGa0lJSVlRUVFnanhTSmt6WkRaVVhQUG40VXpFTTgvQkVjUGJVOUVIVkNWaHl5UlVVeHFZVFNRZFhrM1M0ZFhvWEF6b0F5cWpjeStFenFNZytZSWI0MWlrd2dPZkxqSFI4bi80ckVyTDJyTjgrWEtyQ2lOaFlXSDgrT09QYk5pd2dZOC8vampINDJ6Y3VCR0R3Y0Fycjd5aXRmbjQrSEQzN2wwaUlpSzBUSWRuejU0RkxDOGV2Ly8rKytUUG41OTE2OWF4Y2VORzFxOWZUNzU4K1FnS0NxSkVpUklVTFZvVUh4OGZDaGN1YkRQd01UazVtYWlvS0l4R1k0NHlNYTVjdVJLRHdRQllzaXgyN2RxVllzV0tNWDM2ZEdiUG5zMndZY01ZUDM2ODFuL1ZxbFdrcHFiYUxYbHJNcG0wWU1NVksxWnc0Y0lGYmQvOXdZYnBnWUtBRnBDV3NTMDlZRFFqVlZYWnVIRWpxcXBhUFl2bHk1ZWoxK3V6dmQ2TTNuMzNYVzI5czBlUEhsbjJ2WHIxS2dEWHJsMGpQajVldTJkWnNYWC93OExDNk5PbkQ1NmVuZ0JXd1ppYk5tMWl6NTQ5dlAzMjIxbU9lK0RBQVg3NDRRZEdqQmpCaVJNbkFHalpzaVViTjI1a3lwUXBEQjA2MU9aeGt5ZlduWER1QUFBZ0FFbEVRVlJQNXNTSkV6UnYzcHllUFh2bXFpUjB4NDRkS1YyNk5GOTg4UVVyVnF5Z2JObXl2UHp5eTFaOUhCMGRhZDI2TlV1V0xLRllzV0w0Ky91elpjc1dhdGV1emQ2OWU0bU5qZFdlYi9xelRkOHVVcVJJcHZMYlFnZ2h4S01pZjhNSUlZUVFRand2RkQxS3NjNm9aKzh0WmhHM0d3STY1ZDJjN0xodzRRSVRKMDZrZi8vK0ZDOWUvS0hIdTNidEduZnYzc3RvVUxKa1NSUkZvWFhyMW5hUFdicDBLY1dMRjgreUQ4Q0dEUnRzdGpkdDJwU2lSWXN5YTlhc1RQdG16SmlSYmFEaUU4SFI4OTduZjZtTXNoQkNDQ0dFRUVJSThUU1R6SWJpWDZYb2NLM3pQazRsYTVPdzlRdFNUdS9TZHBtVDRxMjJFM2Q5Zzg4blczRHdmckMxdGxxMWF1VW9JQ3lqalJzM2N1UEdEZHpkM2EzYUF3TURLVk9tREwvKytpdmR1blhMVVZCVVpHUWtwMDZkb2wyN2Rsb1EzTlNwVXpsMjdCaFhybHhCVlZYMGVqM0J3Y0YwNmRJRkh4OGZMbDY4U0owNmRUQVlETlN1WFp2NCtIajI3dDNMd1lNSE9YNzhPRWVPSE5IRzc5T25qODFndzNQbnptRTBHaWxZc0NDdFdyV3lPNzgxYTlZUUhSMXRNd3Rla3laTktGcTBxRll1TjExOGZEdy8vZlFUb2FHaCtQbjVNV0RBQUdyVXFHRlZpamRqc09IczJiTUJXTEJnQVFzWExzeDBub3hsamJOcXkrajMzMy9YQXYrMmJ0MUtRa0pDcHV1OGZ2MDZUazVPMnZhdFc3ZTBvTFpyMTY1cDdiNit2dmo2K21aNXZuUVpneWFQSHo5TzNicDFzK3p2NE9EQS8vM2YvMW0xelowN0YyZG5ad0F0bURXOTNIZHFhaXByMTY0bEtDaUk0T0JndStOZXVYS0Y4UEJ3NnRldlQ1MDZkYlJnUTBkSFJ6Nzc3RFA2OU9uRDh1WExhZHUyYmFaaisvYnR5OTY5ZTNGemM2TlJvMGJaWDNRR0RSbzBZTUNBQWN5ZE81ZWpSNDhTR2hxYXFjL3AwNmNwVnF3WUpwT0pGU3RXVUtGQ0JWcTBhSUdQanc5dDI3WmwxcXhabWRhZTA1LzMzTGx6Q1FnSXlOV2NoQkJDaUp5U1lFTWhoQkJDaU9lSVV1d0QxQXN6d0dncEo2RmVYd014dnp6V2M2cGVMNkNydml6WHg5MjZkWXRldlhveGRPaFFhdFNvOFZCem1ENTlPZ2NPSE5DMk4yellZTFZBWm91TGl3c3BLU25aanAzVk9JcWkyTnlmbXpJdE5obmpVUzh2QmxSd05JRGVDL1FHRkwwM3VKVUduZlBEalo5T255SFlNTzMyb3hsVENDR0VFRUlJSVlSNGhxbFd3WWFTMlZEOE94d0xCK0hWY1E1cFY0K1R0RzhKcVdmL2grbjI5VWQ2anVyVnExTzlldlZjSGZQYmI3OFJGeGRuYzMzczVaZGZaczZjT2Z6KysrL1VxMWN2MjdGV3IxNk5vNk1qelpzMzE5cUNnb0pJU0VqZzlkZGZwMXk1Y2xTb1VFRTcxNkpGaTFpNGNLSFZpOFFHZzRIR2pSdlR1SEZqd0xMK2VPSENCV0ppWXJTMisxMi9icm1QWmN1V3paUkpNS050MjdiaDdPeHNOM0F5dlZwS1Jnc1dMQ0F0TFkzT25Udmo3dTVPY25JeWl4Y3ZwbkhqeG5oNGVBRFd3WWJaeVcwWlpWVlZXYng0TVRxZERyUFpiSGZjRVNOR1dHM1BtemVQZWZQbTVXaE85aHc2ZEFoZlgxOE1CZ083ZCsvT010Z3dMUzBORnhlWFRQZC85dXpaV3JCaGVwQmpkSFEwQU92V3JTTXVMbzYrZmZ2YUhUY3VMbzVCZ3diaDRlRmhzd1J5Y0hBdzdkdTM1N3Z2dnFOQWdRSzg5dHByVnZ2ejU4OVBXRmdZbHk5ZjVxT1BQdExhLy9lLy8zSHk1RWs2ZCs1c005dmgzTGx6eVpjdkgyRDVtY3dZYUhqMTZsVU9IejRNV0xKRHZ2MzIyelJ1M0pqVnExZlR1blZyeXBZdHEvVWROR2dROWV2WEIrNDkyNHpQV3dnaGhIaGNKTmhRQ0NHRUVPSjVvdmRHS1JlT0d2SFA0b2xxUWpYR1ozM013N3E1RFM3TWhNRHVPVDRrTURDUWFkT20wYmR2WDRZTUdjTFVxVk1mYWdvOWUvWWtNVEdSYmR1MnNYcjFhcTA5dlp6SS9mUjZQZTd1N2lRa0pEelVlUjhYOWVSQTFLcy9aRzRIVVBUZ0VZemlWUTBNMVZGOFhnV25nZzkySWtlUGU1K050MEUxZzZKN3NMR0VFRUlJSVlRUVFvam5nRGxSZ2cxRjN0SDdoYUJ2RlE2cWl2SG1YNWhpLzhLY2VBdnozVGljUzlkNzRLeUdEeW9oSVVFTG1ydmZLNis4d3B3NWM5aXlaVXUyd1lZeE1USHMzTG1UME5CUUNoYTh0ODRWRmhaR3RXclZPSFRvRU5ldVhiUEtzbmZreUJFY0hSMzU3YmZmN0k2YkwxOCtMVmpMbnZSTWQ2VktsY3F5WDJKaW90MXJCVXZKM1ZkZmZaV3FWYXNDY1Bic1dkYXZYOC9iYjc5TjRjS0ZBZmp3d3cvNTVKTlBXTFJvRWQyNmRRTXNnWGFQcXh6dXI3Lyt5dW5UcDJuYXRLbk42aTJxcWdLV29MN0F3RURBVXNxNFQ1OCtoSVdGQVpheXZkbGxUOHc0bnFJb0pDVWxjZVRJRVY1KytXVjhmSHo0OGNjZlNVNU8xZ0x3N3BlWW1KZ3BZMlJxYWlxcXFtckh1THE2NHUzdHpjV0xGN2w5K3phTEZpMGlPRGlZbWpWcjJod3pQajZlQVFNRzhQZmZmek50MmpTYkdTa0IzbnZ2UFU2ZlBzMmtTWk5RVmRWbUtlZWlSWXRhQlVLZVBIa1NnOEZndDN6ejdObXpiUWJnYnRpd2dXblRwbW5iNDhlUHAxcTFhbHk4ZUpIVnExZmJ6THdwaEJCQzVBVUpOaFJDQ0NHRWVONllFL042QmpsU3VIQmhwa3lab3BXN09IZnVuTFl2ZmFITDFwdWh0dmo3K3dOdzlPaFJxM1piNVMvQThxYXhwNmNuZCs0OGhhV0QxVFM0ZlFUMTloRmdMcXJpaUZLb01maDNSUEdwRDBvdXNpb3FlbkJ3QmROZFFBVlRvblVBb2hCQ0NDR0VFRUlJSWF5WWsvN1dQaXRTUmxua0ZVWEJzV0JKSEFzK1hIRFNtVE5uaUl5TWZLQmozM2pqRFJJU0VpaFFvSUROL2I2K3ZnUUZCWEh6NXMwc3Mrb0I3Tml4QTZQUmFITXQ3K3paczB5Wk1zWHVzVm50OC9mM3p6TFlVRlZWZnYvOWR3QXRTTkNlaElRRUNoVXFaSFBmalJzMzJMeDVNMDVPVGxTdFdwWGs1R1FtVDU2TWo0OFA3Nzc3TG1BSm52UDM5NmQ4K2ZLc1c3ZU90OTU2aXdJRkNtQTJtN1d5MGRteEZRaG5xeTFkUUVBQXdjSEJ0R2pSd21hd1lYSnlNb0NXUGZCQnBhU2tNSG55WkRwMjdFaEFRQURidDI4bktTbUowTkJRQ2hVcXhLSkZpOWkwYVpQZE10VnhjWEZhbWVSMFNVbEpBRlpCZ3FWTGwrYmt5Wk44OWRWWDNMMTdsNTQ5ZTlvYzc5YXRXL1R2MzU5TGx5NHhhdFFvU3BRb1lYZnVpcUl3Wk1nUSt2YnR5NlJKazRpT2p1YmRkOS9OY2wzNnI3LytzbHZDK1A0Z3lZektseTlQcDA2ZEFKZy9mNzZXU1RTOXpQWHUzYnV0U2tLcnFvckpaTkkrQTlyMlExZldFVUlJSWJJZ3dZWkNDQ0dFRU0rVDVHdW9rY1B2YlNzT0tBN3VqL1dVcXRjTHVjcHFtRkdoUW9YbzNMbHpwdmIwOHNZUCsxYnY2TkdqQWN1aTVQejU4K25kdXpjK1BqNTRlbnF5ZnYxNlRwMDY5VkRqUHk1SytYSGdFUXdwTnl3WkI0MjNJZTAyYXNvMVNEeHR5VUNZVGpXaVJtK0E2QTJvK1lxaWxCbU00dGNHeUZtZ0puckRQOEdHZ0RGZWdnMkZFRUlJSVlRUVFvZ3NTR1pEOFN6WnYzLy9BNWZMRFFzTEl6RXhNY3RBcnBFalIyWUtJclBscmJmZW9scTFhall6dTlXdFd6ZFQ2ZGpZMkZqYXQyL1BXMis5WlhOdEVTeFpCRzFsbDh0bzM3NTl4TVRFNE92cmF4WGtkVCtUeVVSaVlpS2VucDQyOTU4NWN3WkFHMlBhdEdtY1BYc1dWMWRYT25Ub1FHSmlJa2FqMGVxWUpVdVcwS1ZMRjRCczU1bHU3dHk1MnVkZHUzWXhiOTQ4cTdaOSsvWXhhOVlzYmJ0TW1USk1tVEtGSzFldTJCd3Z2U3BNYkd5czFmeHUzYnJGcFV1WEFLeXlTZHB5OCtaTmhnOGZUbFJVRkczYXRDRXRMWTFseTViaDUrZEhqUm8xVUJTRmloVXJzbXpaTWhvM2JveXJxMnVtTWE1ZHU1YnAvcWRYcE1rWWJGaXBVaVgyNzkvUDl1M2JhZE9tRGFWTGx3YkFhRFJxNjhoUlVWRU1IanlZbUpnWUJnd1lZRGZ6WVVZdUxpNU1tRENCenovL25Qbno1M1B5NUVuNjl1MUwvdnlaLzR5UGpvN204dVhMdlBUU1N6YkhTZy9nZEhGeHliU3ZaTW1TbEN4WmtrMmJObG0xYjl5NEVTOHZMelp1M0VqSGpoMjFZOGVORzhlNGNlT3MrcjcrK3V1QTVXZkJYc0NqRUVJSThiQWsyRkFJSVlRUTRqbWlSbjBONWxSdFd5bmNFcVhTckN5T2VIZzVER216eVdReWNlWEtGWW9WSzJiVm5wQ1FnRTZuczdrb2t4dTFhOWNHN3IzcFdibHlaVzBSWnQrK2ZlemF0U3ZiTWJKNk8valNwVXRaN245Z2pnYVV3QjZabWhXd0JBYmVPWTRhZndSdWJrZU4vUlZVeXh1dEpGOUcvYk1iNnFYdjBaVWZCNTZWYzNBdVQrQ2ZSY08wMjJDN21va1FRZ2doaEJCQ0NDRUFOVU5tUTUxa05oUlB1VFp0MnZER0cyODgwTEczYjk4R3dHQXcyTzJUazBERGRObVZNYzVvMGFKRnFLckthNis5bHVYOHNpcExhektaK1A3Nzd3SExmY2dxazExMjE1cGVpams5WUs1S2xTcVl6V1lDQWdMdzl2Ykd5OHNMZzhHQWg0Y0g3dTd1VEpreWhmajRlTkxTMGdCeW5Oa3dZM0JaK3IwdFdMQWdxcXJpN095c1ZYSEorQUszVHFlek85NkZDeGNBK1BUVFQ2M2E1ODJibDZNZzFMTm56OUtqUncvMGVqM1RwazJqZE9uU0xGcTBpT3ZYcnpOZ3dBRHRucjd6empzTUdqU0kyYk5uMDd0M2I2c3hFaElTaUk2T3BtblRwbGJ0NlVHT0dlOTVlbkJoc1dMRnJFbzdmLy85OS96MTExOTA3ZHFWWHIxNmtaS1NRdi8rL2FsZnY3N2R0ZHY3MnhzMWFzUVhYM3pCNk5HajJiOS9QOHVXTGROS1hXZTBaczBhQUx1bHdSTVRMVldIYkFWVjJoSVZGY1crZmZ1WU9IRWlBd2NPWlBQbXpWb0d5TzdkdTFPclZpM0FzcFk5YytaTTVzK2ZEMkEzeTZZUVFnanhLRWl3b1JCQ0NDSEU4OEtVaUhwcHZuV2J0KzAzTEo4VTU4NmRvMmZQbnZUcjE4K3EvZHExYXhRb1VDREhaWlR0TVp2TmRoZlUvUDM5U1VsSjRlYk5tL2o0K05nZHc5YWlFc0RYWDMrTmw1Y1g3N3p6VHFaOXUzYnRJaUlpNHNFbW5SMEhWL0NxaWVKVkU0cC9oSklhZzNwdGxlWFpKMXJlb3Vidi9aaC9mdzJsN0RDVUVqM0pNaVRVTWNNaXFmSDI0NW16RUVJSUlZUVFRZ2p4akREZnpSaHNLSmtOeGRQTjJkbjVnVXZvbmp0M0RnQXZyMzgzNkhicjFxMnNYNytlMTE5L25jREFRSnQ5ekdZemYvLzlkNWFCa0FzWEx1VDgrZk1FQkFSa0NuUzdYMnhzTEdBL2VESWlJZ0p2YjI5OGZYMEJTL2E1OUF4MHRnd2VQQmhYVjFkdDNJelBJQ1VsaFVPSERtbWZzM3MraHc0ZFl2andlNVZ1UWtKQzdBWXYzaDlnZC9qd1lVcVVLTUczMzM1cjFhZFBuejZFaFlVQmxwZXRNd2IyZ1NXYkljREJnd2NKQ1FsaHhJZ1JHQXdHL3Z6elR4WXVYRWlsU3BWNDlkVlh0ZjR2dlBBQ0w3endBdXZYcjZkY3VYSlc5K2JvMGFNQUJBVUY4ZHR2djVHVWxJU3pzek1yVjY1RXA5TlJwa3dad0pKUmNQTGt5WUFsK0ROamFlN3IxNjl6NDhZTmloVXJSdHUyYlNsWnNxVDJFdnI5Njg0N2QrNWsvLzc5bWRyOS9QeHdkWFZsN05peGJOMjYxV2FRNHFsVHAxaTllalVWSzFha2JObXlOdS94MzM5Yi9vN0ltSkV4SzdObnorYUZGMTZnU3BVcTFLcFZpNTkrK29tV0xWc0NsdDliZm41KzJ1ZjBlUW9oaEJDUG13UWJDaUdFRUVJOEo5VG9kV0JLdEdwVEROWHphRFk1YytMRUNWUlZ4ZC9mbjcvKytrc0xESXlJaU5CS3NDaUtrdVVidVBZY1BIaVFxMWV2MHF4Wk01djcweGNqejU4L2J6UFk4TVVYWDhUSHg0ZldyVnZiUFA3cnI3L0d3OFBENW40L1B6OU9uejZkNnprL0VLZUNLTVc3b2hUcmpIcHBBZXJaOFpCMkMxQlJUNCtFT3hFb3dkUEF3WGJLUXNYUkUvV2Z6NnJ4OWtObHFoUkNDQ0dFRUVJSUlaNTE1cnUzdE0rS0JCdUs1OWpCZ3djQnJBTCtVbEpTdEFBNlc1S1Nrcmg2OVdxMmJla3lCbGFaeldhV0xGbkNnZ1VMS0Z1MkxOMjdkN2Q3bm9zWEwySTJtKzFtZjl1MmJSdExsaXpCeWNtSmdRTUhacHRaOFBmZmZ3ZWdhTkdpbWZhbHBLUVFHUm1wQmJmbFJIcld1L1F5eHVsQmtTa3BLUXdaTW9Telo4L2k0K1BEMkxGajZkKy9QNVVxVmNvVUhCY1lHRWlyVnEyb1dMRWluMzc2S1VhakVWZFhWK3JVcVdQM3ZCbExMdXYxZW5idDJ2VkFWVnZTNzBmOSt2WHAxNjhmZXIyZWMrZk9NV3pZTUR3OFBQajg4ODh6dlVUKzZhZWYwcTFiTjZaTW1ZTEpaTklDUEhmdDJvV0xpd3NoSVNGOC8vMzNyRml4QXJCa1pIei8vZmZ4OXZibTBxVkxEQmd3Z0wvLy9wc09IVHF3YU5FaWxpMWJScWRPblFDNGZQbXlsdld4ZmZ2MlZ1ZHQxS2lSMWZiRml4Zlp2MzkvcHZaME9wMk94bzBiWjJxUGpJeGt5SkFoT0RnNDBLdFhMN3YzNW84Ly9nQnMvNnpjYitmT25SdzRjSUJ2dnZrR2dGZGZmWlhSbzBkei9QanhiSThWUWdnaEhpY0pOaFJDQ0NHRWVFNm9WNVphTitpY3dMMU0za3dtaDQ0Y09ZS2JteHRCUVVGVXFGQ0JwazJiY3ViTUdTNWN1SUJlcnljdUxvNm1UWnRtKzNheHJYRkhqUnBsTjFBUW9HVEprdWoxZW80ZlAwN05talVCbURKbENoVXJWcVJodzRhOCtPS0x2UGppaXc5MFhiVnIxODdWQXVNam9UaWlGUHNBcFVocjFCTjlVYS8vQklCNmJTVnE4bVYwMVZlQWc0MnkxSHJQZTU4bHM2RVFRZ2doaEJCQ0NHR1hha3hCVFUyeWJDZzZkUGs4OG5aQ1FqeG0wZEhSckZ1M0RuZDNkOXpjM0hCMmRzYkJ3WUd6WjgveTAwOC80ZWpvYUJYY2R2andZWVlPSFdwM3ZEMTc5ckJuejU1czI5SnQzYm9WVlZYWnZYczM4K2ZQNThLRkM5U3NXWk5CZ3diaDRtSlo1NHFJaU9ER2pSdTR1Ym5oNnVySzNidDNXYlJvRVFEVnFsWExOT1pQUC8zRXpKa3owZWwwREJvMFNNdWNsMjdVcUZHa3BLVGc3ZTJObTVzYmNYRng3Tml4QTJkblorcldyWnRwdk9QSGoyTTBHcWxRb1lMZDYwNUxTOU1DQ0EwR0EzcTludGpZV0JZdlhnemNLdzg4ZlBod2poNDl5c2lSSThtZlB6LzkrL2VuVTZkTzFLMWJsNENBQURadjNveURnd01PRGc0NE9qcFN1WEpsamh3NWdvdUxDMmxwYWFTbXBySnQyelpTVTFPcFVhT0dGZ2lxMStzSkRBeTBLc004Wjg0Y0VoTVRyVElRWm5UMTZsV2NuSnkwd0xlTUFabE5temJGYURUU3NtVkxGRVhoMEtGRGpCa3poclMwTkVhUEhxMWxlTXlvWU1HQ0RCOCtuSUVEQnpKdDJqVE9uajFMKy9idDJiVnJGL1hyMTBldjE5T2hRd2ZDd3NKSVMwdWpRSUVDR0F3R0RoNDh5Smd4WTBoSlNXSDQ4T0hVcWxXTDgrZlBzMlRKRXZ6OC9BZ09EdWJpeFl1RWhvYmF2ZjhQSXprNW1SOSsrSUdsUzVmaTRPREFzR0hEdFB1NmVmTm1ybCsvanJ1N08wNU9UbHk5ZXBVMWE5Ymc3Kzl2TS9OaGFtb3FPcDJPNjlldjQrRGd3TVdMRjJuWHJwMDJYdTNhdGZubW0yKzBrdUxoNGVHRWg0ZGJqWkVlSEZxdlhqMkdEUnYyV0s1WkNDR0VrR0JESVlRUVFvam5RVklVM05wdDNlWmVIcFNzMzhyTlMyYXptYU5IajFLbFNoVXRjNkhKWkdMR2pCbTR1N3VUbkp4TTE2NWRHVEprQ0JVclZnU2dRWU1HTkdqUUlNc3hBVWFNR0VIWnNtVnAxNjVkcGo2M2I5OG1LaW9LWDE5ZlFrSkMyTGR2bjFZSzVPalJvNWpONWdkNm8vZUpvZmRDcVR3YlBJSlJ6NHkxdE1YdFJUMzZINVNxQ3pQL1RHUXNvNXdtd1laQ0NDR0VFRUlJSVlROWFzWVN5aTRHVUhKZmlVR0lwNG1IaHdjLy9QQURxcXBtMnVmbDVVV1hMbDJzc2djR0JRVXhldlRvUjNiKzQ4ZVBFeDRlVGt4TURBVUxGcVJ2Mzc2WnNzNmRQbjJhbVRObldyWHBkRHJhdG0xTGxTcFZyTnJQbnovUE45OThnNHVMQzRNSEQ5WmVRTTdJMmRtWjNidDNXNVhwTFZLa0NEMTY5TEJaSGVYQWdRTUFsQzlmM3U1MU9EbzY4dm5ubjVPY25KeHBYKzNhdGJXQXgwS0ZDdEc1YzJmdEJlaFpzMmF4Yk5reURodzR3T2JObTYzbWxCVkZVYXlDN3dvWExzenMyYk8xN1lTRUJOYXRXMGZseXBYdHp2dmJiNzlsOTI3TGVuT1JJa1VvV2JLa3RrK24wOUdxVlN2QUVrRDM1WmRmWWphYkNROFBKeVFreE82OEtsYXN5TGh4NHhnOWVqUzFhdFZpNmRLbEdJMUdiU3hYVjFjdDZ5TllTaEtQR2pVS25VNUhlSGk0OWp6NzlldkhaNTk5eHNTSkU3VysxYXMvK2dvL1Y2OWVwV2ZQbnR5NWM0ZkF3RUQ2OSsrdkJZYUNKUmczUFdBMFhhbFNwUmd3WUlETlNqMy8rOS8vR0RkdUhHQzVGKys4ODQ1VkJrZ25KeWN0MEJDZ1M1Y3UxS3BWeStiY010NG5JWVFRNGxHVFlFTWhoQkJDaU9lQWVtVjVwamJGczJJZXpDVG5JaUlpU0VoSTBONHdOcHZOVEpvMGlSTW5UdEN2WHovcTFLbkQ2TkdqNmRldkh4OSsrQ0Z2dnZsbXRtT21seTR1VTZZTVE0Y081ZVRKazF5NWNvWERodzhEMEx0M2IrN2N1UU5ZM2xJT0RRM2x5eSsvSkRJeWtuTGx5aEViRzR1L3YvOWp1dUovazRKUzhsTndDVUE5MWhVQU5XWWJIUDhFcGVJTXlGZ3MyVEZqWnNQNGYzZWFRZ2doaEJCQ0NDSEVVOFNjTWRqUTFTc1BaeUxFdjhQVjFaWEZpeGVUbHBhR3lXVENaREpoTnB0eGMzT2pVS0ZDbVVybGVubDVQZEpxSHlhVGlabzFheElTRXNJcnI3eUNvMlBtcjc0Yk5teElVRkFRYVdscEdJMUc5SG85eFlvVjAwb1RaMVN5WkVrR0R4NU1tVEpsS0Z5NHNNMXo5dS9mbi83OSs1T1Nra0phV2hvNm5TN0x3SzVxMWFvUkZ4ZVhLVU5pUm9xaTBLVkxGMjdjdUVGYVdocXFxdUxxNmtyWnNtV3RBaDQvK3VnajNOM2R0ZTNDaFF2enlTZWZhTnRHbzVHMHREVHRsOUZvUkZFVTdaZE9wME5SRkJ3Y0hQRDA5TVFlZDNkM0JnMGFaSE1kZFBYcTFlVExsNDhxVmFyUXJGa3pIQndjS0ZldW5OMVMwMDVPVG93ZE94YXoyVXl4WXNYc25qTmR4WW9WV2Jod0ljN096aFFxVkFpVHlXVDMzbmw1ZVRGeTVFZ0tGU3BrVlZMYjNkMmRxVk9uc25EaFFvNGZQODZMTDc1SVVGQlF0dWNHeTg5TFZvR2hHZm41K2RHeFkwZGNYRnhvMkxBaERnNE9WdnZmZSs4OTNuenpUWktUa3pHWlRMaTR1R1I1MzRPRGcrblJvd2RPVGs3VXExZlA1czl6dWpmZWVJTktsU3BaWmFNVVFnZ2gvaTBTYkNpRUVFSUk4YXhUamFoWEZtWnVkOHRjcXVGSmtsNGVwV3JWcXNURnhURisvSGdPSFRwRW16WnRhTlNvRVdBcEZURnQyalMrK2VZYkxsKytUSnMyYmJoOSt6Wk9Uazc4OXR0dkFPVExsdyt3TExaRlJrWlNwa3daeG8wYlIyeHNMQU1HREFEQXpjMk40T0JnaWhjdlRtQmdJTVdLRmROS215eFlzSUN2dnZxS0hqMTZrSktTa3FORnNhZUZVcVFOcE41Q1BUVUlBUFhxY2lnUWl1TFg5bDRuZllhRlZ5bWpMSVFRUWdnaGhCQkMyR1ZPdUtGOVZ0d0s1T0ZNaFBqM0ZDeFlNTS9PN2VEZ1lCVnNaNHU3dTN1T2c4ZkFVbjQySjV5ZG5YRjJkczYyM3dzdnZNQUxMN3lRYmI4MzNuZ2oyejRaQXcxdGNYUjB4TkhSVVNzaC9URHNaY3hMbjBPUklrVW9VcVJJanNZcVdyUm9yczZkZmw5TGxpeVo3Zk85UHp0bE9sZFhWN3AwNlpLcjh3SVVMMTZjNHNXTDU3aC9ldFpGV3hSRndkM2RQZHZubHM3WDE1ZVdMVnZtcUcvdjNyMXoxRThJSVlSNEhDVFlVQWdoaEJEaUdhZmUyQVRKMXl3YmlpT29Sc3RuMXhKNU42a2NPSG55SkQ0K1BuaDZldkxCQngrUWtKQkE1ODZkYWR2MlhpQ2NnNE1EbjMzMkdRVUtGS0JDaFFvY09YS0VhZE9tYWZ1clZhdUdoNGNIWUZsc0N3OFB4OTNkSFZkWFYxeGNYQmc3ZGl3bFNwVEljbEcwYjkrK0RCczJqSjQ5ZStMazVLU1ZiSDVXS01VL2dxUW8xS2haQUtnbis2UGtydzB1L3l5cTZUTmtZa2lMeTRNWkNpR0VFRUlJSVlRUVR3ZlQzOWUwejQ3ZWttMUtDQ0VlMXYzWk1ZVVFRZ2lSOXlUWVVBZ2hoQkRpV1hmeHUzdWZIVjBoelpLZFRubkNndzBuVDU3TTJiTm5NUmdNZE9yVWlYTGx5bEd1WERtYmZkOS8vMzBBNHVMaU1CZ01HSTFHM04zZE03M1ptakVyb2FJb1ZtVkk3S2xac3lhVEowOW01ODZkMUtwVks4dFNGMDhycGV3dzFOaWRrSEFLakFtb0VaK2gxRmdCS0tEUGtJa2g5V2FlelZFSUlZUVFRZ2doaEhqU21lS3ZhcDhkOGt1d29SQkNDQ0dFRU9MWkk4R0dRZ2doaEJEUHNvUlRxTGYrOTgrR0FzYkVlNStmOEdCREJ3Y0hMYml3ZWZQbU9Ub21mLzc4dlBUU1M0OThMc0hCd1FRSEIrZnFtSzFidHo3eWVUdzJPbWQwbGI3Qi9Ic0RVRTJvc1RzZzVoZVVncStoT0JWQS9hZWJtaHFMdkVzc2hCQkNDQ0dFRUVMWVp2bzdZN0JoN3NxR0NpR0VFRUlJSWNUVFFKZlhFeEJDQ0NHRUVJK1BtaUdyb2VMOUVxZ215MFkrUDlBNTU5R3N4QlBKSXdTbDZIdmFwaG81MVBMejR1UnpyMDlxVEI1TVRBZ2hoQkJDQ0NHRWVEcVlNd1liZWhmTG9xY1FRZ2doaEJCQ1BKMGsyRkFJSVlRUTRsbVZkQkgxeW1KdFUvVnBjRytmaXl4NGk4eVUwdjNCMGQyeWtYZ0c5Y1ptY01wWVJqazJieVltaEJCQ0NDR0VFSStScXFyWmQzcEdQYy9YL2poSUdXVWhoQkJDQ0NIRXMwNkNEWVVRUWdnaG5sSHFtYkZnVHJWc0dLcWo2QTNhUHNWRkZyeUZEVTQrS0FFZmFKdHExTmZnYUFERndkSmd2SFB2WjBvSUlZUVFRZ2dobm5JSkNRbDgvZlhYZlBMSko1aE1wcnllenIvcWViNzJ4OFpzd2hSL0RRREYwUm1kdTA4MkJ3Z2hoQkJDQ0NIRTAwZUNEWVVRUWdnaG5rVnhlMUd2cmRJMmRVR2pJUG5LdmYwU2JDanNVQUwrQThvLy8wMkkyd3QzL2dTOTk3ME9rdDFRQ0NHRUVFS0lwOHJObXpkWnYzNDlnd2NQenV1cDVFcENRc0lEL1RJYWpUaytSMkppSWhzM2J1VEVpUk1zWHJ3NCt3T2VVT2ZQbjZkaHc0WTBiTmlReTVjdjUraVlaK1hhbnlURzJDZ3dXd0kzSGJ5TGdhTGs4WXlFRUVJSUlZUVE0dEZ6ek9zSkNDR0VFRUtJUjh5WWdQblBIdHFtNHRzY3ZHckJwUVgzK3VRcm1nY1RFMDhGbHdDVVFtR28wUnNBVUtPK0FTY2ZTSTJ4N0UrTGhYeEY4bkNDSWlzTEZpekFZRERRb2tVTHJTMHVMbzc4K2ZQbmVpeXoyVXlMRmkxd2RIUms5ZXJWeE1URTRPYm1ocXVyNjZPY3NoQkNDQ0dFZU1SVVZlWHMyYlA4L3Z2djdOMjdsek5uenVUMWxEUVhMbHpnd3c4L3pMYmZpQkVqR0RGaXhBT2RvMmZQbmxiL0hzNktyNjh2blRwMVl0YXNXU3hkdXBUUTBGQUNBd01mNkx6MjdOMjdsNkZEaHo3dzhaczNiOGJCd1NITFBoczNiZ1NnVXFWS0ZDMmFzLy92UHl2WC9pUXhYaitsZmRZSFZNbkRtUWdoaEJCQ0NDSEU0eVBCaGtJSThSUlRWUlZGM3BBVlFsaFJVVThPZ0tRb3k2WlRBWlR5NHkxN2tpL2Q2K1lpd1lZaUM4VTZRM3F3NGJXZlVBelZVUC9acGFiRzhMVDh6ZE93WWNOcys3enl5aXQ1a3VIRmFEUXlac3dZM256elRTcFdyUGpJeGwyNGNDRUJBUUhhbDZ1N2QrOW0zTGh4OU83ZE8wZjNJeU5WVlVsT1RrYXYxeE1mSDgrbm4zNktYcTluMkxCaGxDaFI0cEhOV1FnaGhCQkNQRnJ2dlBNT3NiRlBaa1p5dlY1UFFJRDlUUHRYcjE3RlpETGg0T0JBY0hCd3B2MnBxYW1jT1hNR1IwZEh5cFVyWjNPTUFnVUs1R3BPclZxMVl0T21UVnk4ZUpHdnYvNmFDUk1tNVBqWUtWT21jUHo0OFN6NzlPN2QyK1kxMzcxN2w5allXQndjSFBEejg3TjdmSFpyZjZtcHFmenl5eThBTkduU0pBZXp2dWRwdi9ZbmpmSDZTZTJ6dm5pTlBKeUpFRUlJSVlRUVFqdytFbXdvaExEcDZOR2pGQzVjR0Y5Zlg3dDlvcU9qaVltSklTUWtKTnZ4VkZWbHhvd1psQ3RYamthTkdtWGEvK2VmZjNMNDhHSGVmZmZkYk45V1RWOXdmQkJSVVZGczNicVY5dTNiNCtycVNtcHFLdEhSMFZrdWNtYjA1cHR2YXI4aUl5T3BWS25TQTgzalViaHk1UW9qUm96Z3JiZmVzbmxQSDhTaFE0ZTRkT2tTRlN0V3BHVEprams2NW5sNkhtbHBhU2lLZ3FPajlWK2ZkKy9lWmMyYU5UUnYzaHczTnplN3h4ODdkb3pmZi8rZExsMjYyTnh2TnB2NTRZY2ZxRktsQ2tGQlFWcjc5dTNiaVl1TDQ4MDMzM3cwRjVJTFQrdnpQWFBtRE1lUEg2ZHg0OGE0dXJweTZ0UXA5dTNiUjZHTzFhUUFBQ0FBU1VSQlZLZE9uWEk4eHBkZmZzbWRPM2NZTkdnUU9wMHV4OGZsTmZYY1pOU3J5N1J0SmZoTGNDNWsyVWk2RjJ5bzVKTXl5c0kreGZzbFZQY2dTRGdGYWhxcStlNjluU2szOG01aXo1QjE2OWF4ZS9kdS92ampEd1lQSGt5ZE9uV0FuQVZJQmdRRU1IZnUzQnlkNS9idDI2U2twUERGRjEvZzR1TENTeSs5bE9NNXBuK3hwOVBwOFBUMEpEUTBsQlVyVnRDclZ5OEdEeDVNN2RxMWN6eVdFRUlJSVlUNDk2UUhHdnI2K2xLN2RtMnVYNy9Pdm4zNzhuaFdGdjcrL25iL0xidHQyelltVEpoQWhRb1ZxRkdqaHMxL2J4NCtmSmpQUC8rYzh1WExNMlhLbEVjeUp3Y0hCN3AwNmNJdnYvekNSeDk5bEt0alkySml1SFRwVXBaOUtsZXViUE9hRnk5ZXpMeDU4NmhTcFFyang0L1AxWGt6K3UyMzMwaElTTURkM1oxNjllcmw2dGluL2RxZk5Hblg3Z1ViT2hXdm5vY3pFVUlJSVlRUVFvakhSNElOaFJBMjllM2JsNDRkTy9MZWUrOXBiV2F6MlNyZ1p0MjZkU3hmdnB5dFc3ZG1POTZtVFp0WXUzWXRuVHQzdHJuLzJMRmpMRnk0a0hidDJsa0ZOaDA1Y29RclY2N1F0R2xUQUxadTNjcnk1Y3NaTzNZc3ZyNitYTGx5aFZPblR0a2NFNkJCZ3daVzI1Y3ZYMmI1OHVXMGFORUNWMWRYdnZqaUN3NGNPTUNrU1pNb1ZhcFV0dGR4Ky9adFVsTlQyYlJwRXpObnpxUmR1M2I4NXovL3laTzNiTDI5dlZFVWhhbFRweElRRUVENTh1VWZhcndUSjA0d2VQQmdqRVlqclZ1M3BsdTNidGtlODd3OWozSGp4aEVmSDgvdzRjUHg5UFRVMnVQaTRsaXdZQUV4TVRIMDZ0WEw3dkdSa1pHc1hMbFNDelpNWDFoTi96MWtOQnI1N3J2ditPaWpqN1Jndy9qNGVMNzQ0b3NjWjZPeXQ4aXJLQXBGaXhaRlZWVXVYNzVzOS9pTWdZQlA4dk0xbTgzczNMbVQrdlhyMnp4MnhZb1Y3TnUzajhhTkd3T3diOTgrRmkxYVJNR0NCWFAwbHYvSmt5ZlpzR0VEclZ1M2Zyb0NEUy9OUnoxN2I1RmVDZXlPVXVqMWYzWWFJZm5xdmM1U1JsbGtTVUVwMmhIMTFEOFovNUtqNysyNisxZmVUT2toaElXRjBhNWRPNXY3WEZ4Yy91WFpXRFJ2M3B4VHAwNnhmZnQyUm8wYXhjQ0JBM241NVpjQmNIUjBwRWdSMjZXcTcvOXp2bUhEaGxrR0g0YUZoUkVmSDg5MzMzMUhlSGc0RXlkT3pOR0xJbUNkUlVSUkZENzY2Q01NQmdOejVzeGg4ZUxGMUtwVjY2bkxOQ0tFRUVJSThUem8xS2tUZGVyVTBWNGtuVFZyMWhNVGJKalJsaTFicUZ5NU1yNit2a1JFUkRCbHloUzh2THdZT25Sb3BoYzkwNTA3ZHc3QVp0YkQrKzNkdTVleFk4Zm1hazU3OXV6SmNkOTE2OVl4YnR3NHE3YUdEUnVpMCtuNCtlZWZzejMrenovL0JLQnExYXE1bXVQOU5teXdaS1YvN2JYWGNISnlBcDZmYTMraXFDckdheWNBMEhrVXhDRy92T1FwaEJCQ0NDR0VlRFpKc0tFUUlzZTJidDNLbkRsekdEcDBhSzR5akYyOWVwVlpzMlpSczJaTjNuNzdiZTBMNzdadDIrTHY3Mi96bUlpSUNCWXNXTUNoUTRmdzh2TGk1WmRmeHQzZG5aSWxTM0xyMWkwKytlUVRKa3lZd0xGangvanl5eS90bnJ0Qmd3YnMyTEdEeVpNbnMyYk5ta3o3TzNic3lLRkRoK2pYcng5VHBrd2hNREF3eTJ0UkZBVkZVV2pac2lXM2I5OW00Y0tGdUxtNTBiWnQyeHpmajBmRnhjV0ZZY09HMGIxN2QzYnQydlZRd1laUlVWRU1IVG9VZDNkM3FsZXZ6bzgvL29pL3Z6L05temZQOHJqbjdYazBiZHFVa1NOSDh2SEhIeE1lSHE3OS9QcjcrOU9zV1RQV3JGbkRPKys4UThHQ0JRRkxvT0NPSFRzSURRMGxmLzc4RDNUT1ZhdFdrWmFXaHNGZ1lNdVdMVGI3aElTRTRPZm5oOGxrNG9NUFByRFpSNi9YczNIalJwS1RrKzMydVg5QitFbCt2ai8rK0NPelpzMGlOamFXTm0zYVdCMFhHeHZMYjcvOVJzdVdMWEYxZFFXZ1E0Y083TjI3bHlWTGx0Q29VU083WDFvQUpDUWtFQjRlanFxcXJGcTFpbFdyVm1VNVQ3Q1VCWHJqalRleTdmZllxQ2JVTTJOUi81cXVOU2xGM2tRcE8rSmVuNVRyb0pvc241MTh3Q0hmdnp0SDhkUlJpclJCalJ3QmFocWtac2htZVBkOG5zM3BRYm01dVdWWm1pc3ZPRGc0TUdEQUFCd2NITmk2ZFN2aDRlRjRlM3NEVUtSSUVidkJnN2t0aFF6UXJsMDdZbUppV0x0MkxjT0dEV1A2OU9rVUxmcGdBY2R0MjdiRnk4dUx1blhyU3FDaEVFSUlJY1FUcWtPSERuazloV3p0M2J1WFNaTW00ZUhoUWJkdTNaZzFheFltazRraFE0Ymc0K05qOTdqejV5My9IOGxKc0tISlpDSTVPZm1SemZsUk1wdk5uRHhweVlKWHJWcTFCeDduOHVYTFd1QmVXRmlZMXY0OFhQdVRKdTN5VWN3Sk53RndLbDRENVA5TFFnZ2hoQkJDaUdlVUJCc0tJYktVa3BLQ3M3TXpZTWt5bUpDUWtPUHl1dW5IangwN0ZpOHZML3IzNzY5OUtiMXYzejdPbkRuRDlPblQwZXYxV3Y4ZE8zYXdidDA2VHAwNmhaZVhGNTA3ZDZaWnMyWmF3RkNwVXFXWU1HRUNmZnYycFYrL2ZscFoyZnV6SzY1ZnYxNExpa3BmWEZOVk5kUDhBZ0lDR0RObURKOTk5aGtEQmd4ZzVzeVoyaGY5MlhudnZmY29XclFvZGV2V3pmSDl5SzJaTTJleWV2WHFiUHV0WExtU2xTdFgydDJmVmZiSk0yZk9NSERnUU5MUzBwZzRjU0xseXBVakxTMk5HVE5tQUdRWmNQaThQWS9xMWFzemFkSWtCZzRjeU1HREI0bUxpOVAyaFlTRVVMaHdZYUtqbzRtT3RtUUFjM0p5WXNhTUdaUXRXL2FCZ2cxalkyUDU4Y2NmQVZpNmRLbmRmdjM2OWJNS29oazBhSkJWeHI5Tm16YngzLy8rMStxWW9VT0hFaG9hYXRWbjJyUnBWbjJlNU9mYnZIbHp0bS9menJmZmZrdXhZc1dvV2JPbTFuZkpraVVZalVZQ0FnTFl1M2V2MXQ2d1lVUGMzTnc0Y09DQTFkZ2hJU0c0dTd0cjh4ODNicHoyREh2MTZrV1ZLbFZzenVubXpadU1HaldLdExTMEhHY0pleXhTYnFCRzlFYU51ZmRjRko4R0tDSC9CU1ZEVnNha0RCa3RKYXVoeUFtbkFpaUZHcU5HcjdkcVZoUFBJMStaUEJxS290QzNiMTlTVWxKd2RIVE0wUmVtRDZwNzkrNWN2SGlScEtRa3ZMeThXTE5tamMzQWNGdFNVMU16QmFvdlg3NGNJTWZsbklVUVFnZ2hoTWlvZHUzYWRPN2NtVGx6NWpCeDRrUUFQdnJvSXlwWHJtelZyMU9uVGx5OWVqWFQ4VU9IRHJVNXJwK2ZIL1BuendlZ2J0MjZPYXJJOG05bzNMZ3haclBaNXI3dTNidmJiTTlKbHNCTm16WUJFQlFVWkxWbSt6eGMrNU1tK2VoYTdiTlR5UmZ6Y0NaQ0NDR0VFRUlJOFhoSnNLRVF3a3JHNE1KVnExWngvdng1Um93WWdjbGtZdCsrZlpRcVZVb3IzeGNiR3d1Z3ZZbWFVVkJRRUltSmlZd2FOWXJMbHk4emZmcDByZXlzWHErblE0Y09USjgrbmRteloxc3RLazJhTklrU0pVcnc2YWVmMHFCQkE1eWRuZm4xMTErcFdyVXFYbDVlQUpRcFU0YlJvMGNURXhORFVsS1NkbXhNVEF5blQ1K21WcTFhdWJybW9LQWcrdlRwUTFSVUZKNmVudGxtREZxMGFCR0xGaTJ5YXV2V3JSdXRXN2ZPMVhsencxWko0NHpQeXA1ZHUzWVJFUkdSNWY1Smt5YWgwK2tZTzNhc1ZycDN3SUFCR0kxRy92dmYvM0w1OG1VKyt1Z2p1NW5nbnJmblVhNWNPZWJObTBkU1VsSzJtUUsrK3Vxcmh6clg5T25UVVJTRlJZc1drUzlmUGd3R3cwT045eUNlNU9jN2ZQaHd1bmJ0eXJoeDQ1Z3hZd2IrL3Y1RVIwZXpjZU5HQUtaT25acWpPVTJkT3BXUWtCQlVWV1h5NU1uODhjY2ZqQm8xaXFWTGx6SnYzandtVFpxVUtjajY4dVhMVEowNmxidDM3ekpreUpCc3N6UStGdVpVMUtoWnFPY25nekZCYTFZQzNrY3BQdzRVdlZWM05lbGU2VlhGUlVyNWlCenlidy8zQlJ0YU1odXFJQ0dIajRST3AyUGd3SUhvZERxYlpkdWJOR21DbjU4ZmMrYk1lYWp6T0RnNGFPWG9YRjFkaVkrUHoxU1MyUjVWVlhQY1Z3Z2hoQkJDaUp4S3Iwd3haODRjRkVXeCs3SWZXRjVnekU1Mi8yYTlmdjA2Ky9idG8wV0xGcm1hNTQ0ZE85aTdkeThOR3pha1dyVnFENVhoT3lmWEFkbGZDNERSYU5TcVlEUnAwaVRMdnMvYXRUOXBWR01xeWNjdGdaK0trd3Y1S3VWaDlRc2hoQkJDQ0NHRWVNd2syRkFJWWFWOSsvYjA3TmtUZ0VxVktyRm56eDRpSXlPSmo0L256cDA3UkVaRzBxdFhMNnRqN3Q4R1dMdDJMWnMzYitidzRjTVlEQVpHamh6Sm5UdDNTRWhJd0dnMGF2MSsrdWtuNnRXcnAyMlBIeitlNnRXclc0MzF6VGZmVUtWS0ZRWU9IS2kxcFpkeFhyLytYZ0RFc1dQSEdEOStmSllaL3V4cDBLQUJZUGt5M1ZaZ1g3cnZ2dnVPOHVYTFU2ZE9IYXYyM0pTVmZoRDNCODRaalViZWYvOTlLbGFzU1AvKy9lMGVkK25TSlp2Qmhzbkp5Y3llUFp1MWE5ZFNzR0JCeG93Wll4Vk1wZGZyR1RGaUJETm16R0QxNnRWRVJFVFFyMTgvdXdGVno4dnpTRXBLd3NYRkJVOVBUMXhkWFcxbWM5cTVjeWZ6NTgvUHN0eHdUcXhkdTVZOWUvYlF0V3RYRWhJU2VQLzk5NmxhdFNxdFc3ZW1ldlhxV1M3dWhvZUhFeDRlYnRXV01ZTW93T2pSb3pNZFp5dklCWjdjNSt2cjY4dG5uMzNHeUpFajJiUnBFNTA3ZDJiR2pCa1lqVVphdDI1Tng0NGRyWTVyMWFvVmI3MzFGdTNidDdkcWQzVjF4V2cwTW1uU0pMWnYzMDZYTGwyb1hiczJwVXVYNXVPUFArYXp6ejVqNE1DQld2YkVuVHQzTW0zYU5GSlNVaGc0Y0tEVm4ySC9pdVFycUZkL1FMMjhDSktpN3JVckRpaEI0U2pGL3MvT2NSa1c2eVhZVU9TUTR2TXFxbk5oU3hudWRNYmJrSG9MbkFyazNjU2VBYkd4c1JRb1lMbUhXWlYyVDB0TEl5MHQ3WkdjTS8zRkQ3QmtqSDN2dmZleTdIL2h3Z1UrL1BCRGdvT0RNMlcvRlVJSUlZUVFEMEZWTWNWZEpEWHFJTWxIMTVKNmJrOWV6eWpQdEczYmx0dTNiL1BUVHo5WlZaQzRYOFkxbUppWUdNeG1NNzYrdmxaOXNucWhNVG82bXZmZWV3OVZWYWxZc1dLdUtyZHMzYnFWL2Z2M2MrTEVDUzFyNG9QS2FXYnc3RjdPQk5pelp3OS8vLzAzTGk0dXZQTEtLM2I3UFl2WG5odEpSOWFnM3JYL3MvV3dWRVVoTGVvZzVrVExpL241S3JkRWNYWi9iT2NUUWdnaGhCQkNpTHdtd1laQ0NFMU1UQXkzYjkrbVlNR0NnQ1dqbVl1TEMydlhydVgyN2R2NCtma3hac3dZcmYvS2xTdlp1SEdqellXaWZQbnk4ZXFycjNMa3lCSHk1OCtQd1dEQXk4c0xUMDlQdkx5ODhQRHdRSy9YMDY5ZlB4WXZYcXdGRDkxZml0Um9OQklYRjBlUklrVzRjT0VDRXlkT3BILy8vaFF2WHZ5aHIvZmF0V3Zjdlh0WDJ5NVpzaVNLb21TWkVXL3AwcVVVTDE3OHNXWXh6Q2d3TU5CbTVyZ3RXN1lRSFIxTnk1WXRzenkrUklrU21ZN2Z0MjhmWDMzMUZkZXVYYU42OWVvTUhEalFac1k4UlZINCtPT1BLVldxRkRObnpxUnIxNjQwYmRxVWQ5OTlGMjl2NytmdWVXellzSUVsUzVZd1pNZ1F5cGN2ajZPakkvNysvaHc3ZHN6cXpmdkV4RVFNQmdNVktsVGc5T25URDN5K2l4Y3ZVcjE2ZFZxM2JvMmlLSXdlUFpvZmZ2aUJnUU1IRWhnWVNMdDI3YWhmdjc3TkFNRXVYYnBZUGZkZHUzYXhlUEZpa3BPVHRiYnUzYnR6OSs1ZGloVXJSbUJnSUx0MjdXTEJnZ1hhL3FmbCtiNzAwa3VNR1RPR21qVnJzblBuVHExc3NsNnYxMG9qWjJTdi9lalJvL3o2NjYrOCsrNjd0R25UQmdBZkh4OG1UNTdNd0lFREdUSmtDSTBhTlNJaElZSGR1M2RyUWJxUHMrU3B4bmdIYnYrSmV2c0kzUHdGTlhZWGxxeHlHWGpYUVJjMEhqd3EyQjhuUTJaREthTXNja3h4UkFuc2pobzV6TG85OFl3RUd6NkVZOGVPTVdqUUlOcTFhNWR0bHR5ODVPTGlBbGpLS0FzaGhCQkNpSWRqdm5PRGxOTTdTZjFybjFXNTFlZk5qei8reU5kZmYyMXozK0RCZzYyMjdaVUI3dFdyRnpkdjNzeFZtV0JmWDE4cVZLaEFSRVFFNjlhdG8zZnYzams2TGlFaGdVT0hEZ0hRcUZHamg4cnNaOHZpeFlzeG1Velp2Z2hrUzNvSjVWZGVlVVg3dDdzdHorSzE1OGJ0VmYwZTYvZ1o2Vnk5Y0gvdGszL3RmRUlJSVlRUVFnaVJGeVRZVUFpaE9YdjJMSXFpVUtKRUNhM3RQLy81RDdkdTNlTFRUeitsWjgrZVZ1VXVQRHc4QVBzbE1MeTl2Ums2ZEtoVmdOUDloZzRkU25Cd01OdTNid2NzcFRtcVZhc0dXTEtlL2ZycnI2aXFxcjF4ZSt2V0xYcjE2c1hRb1VPcFVhUEdRMTN2OU9uVE9YRGdnTGE5WWNNR25KeWNzanpHeGNXRmxKU1VoenB2YmpScDBpUlRHUlNqMGNqaXhZc3BXTEFnelpzM3ovTDQ1czJiYTMzT256L1B0OTkreThHREI4bVhMeDg5ZXZTZ1JZc1cyUzRVTm1uU2hFcVZLakZ4NGtUV3JsM0xwazJiZVBmZGQ2bGJ0KzV6OVR4cTFLakJtalZyNk5PbkQ5MjdkNmRaczJiOC9QUFBUSjA2bGErKytvb3laY29BRUJrWm1lTTN4TDI5dmUzMjdkbXpKMGFqVVhzK05XclVvRWFOR2tSR1JySm8wU0xHangvUGhnMGJtREpsaW5hTVRxZWpYcjE2bEM5ZjN1cjNaZTNhdFhGd2NHRFFvRUdVTDE5ZXk1STRlUEJnRWhNVEdUMTZOTldxVlNNaEljRnFEay9MODYxVnF4YlIwZEZNbXphTk1tWEtjT2JNR2N4bXM4M2dtUHZiZFRvZGpvNk9WSzFhbGNtVEoxT3hZa1dyL241K2ZuVHIxbzFSbzBieDg4OC9BK0RzN0V6UG5qMnBVQ0dMd0w3Y01zWmJNaFdtUkVOYVBCampJUzBlTmVVYUpKNGpVM0JoT3BjQWxMTERVQXEzSk51U3RrbVhNeHdud1lZaTU1U0E5MUdqdm9ia2ExcWIrWS9tOElpL2FNcEkzVmtWNWVVRGdNTWpHVy9seXBXc1hMa1N2VjZQbDVjWEZTcFVvR25UcGxTdFd2V1JqSjliaVltSm1NMW01cytmVDFSVUZQMzY5Y3YyejhRSDBhRkRCNktqbzYzYWN2T0ZiTDU4K1FBZSs5KzE2cFdscU1jL3pyekRxUUE0RjBaeEQ0TDhkVkM4YW9CcklEaTRQZGI1Q0NHRUVFSThNcXFaMUxQLzQrNGZ5MGlKL0JYTXByeWVVWjd6OFBESXRKWjQ2ZElsZERvZC92NytnS1hrYjhiS0tJOUtzMmJOaUlpSTRKZGZmdUhERHovRTFkVTEyMk4yNzk2dHJjODg2b3g3WUFtNFMwdEx5M1hBWFhSME5BY1BIZ1N5TDZFTXo5YTFQOGtjQzVaRzU1by9yNmNoaEJCQ0NDR0VFSStWQkJzS0lUUW5UNTdFMzk4Zk43ZDdYK0FXS1ZLRStmUG5VNkJBQVY1Ly9mVmNqN2xreVJLV0xGbGlkMy83OXUycFZxMGFMNy84TXR1MmJlT0xMNzZ3MnEvVDZRZ05EYVZPblRvNE9qb3liZG8wK3ZidHk1QWhRNWc2ZFdxdTU1TlJ6NTQ5U1V4TVpOdTJiYXhldlZwcnYzWHJsczMrNlJuUjdnL0llbHhpWW1JNGQrNWNwdlkvLy95VEd6ZHUwS2hSSSszdDRwd3dHQXdjUG55WXVuWHIwcTFiTnpwMDZNQlhYMzJWNCtPTEZDbkN3SUVEK2Y3Nzc2bGV2VHFCZ1lIUDFmUHc5ZlZsMnJScGpCdzVrbm56NWhFYUdrckRoZzM1NFljZm1ERmpCdE9tVGNOb05ITDY5R25lZnZ2dEhJMFpGaFpHV0ZpWTFYT2NNR0VDUUpiUHRsV3JWcno2NnF2NCtQaG9iYXFxY3ZueVpmN3puLzhBbG9YNmRFNU9UdFNwVTRlbFM1Y1NFaEpDYUdnb1lNbHVPSFBtVEVhUEhzM0VpUk5wMHFRSmx5NWR3dGZYOTZsN3ZydDM3eVkxTlpYUFAvK2NEei84a0JVclZyQml4WXBNL1pZdFc4YXlaY3UwN1ZxMWFta1pXOU1ERFkxR0l5ZFBubVR2M3IzODczLy80K3JWcXpnNk9oSWFHa3BLU2dwLy9QRUh3NGNQeDJBd0VCSVNRbEJRRU1XS0ZhTnc0Y0o0ZVhtUlAzLytYTC90cjU0Y2lIcjFoNXgxVnZRb3ZrMmdhQWNVNzFCUWNoYU1wU1pkdURlRXk4Tm5xeFRQRVFkWGxKQVpxQWZldk5lbW11M0d3RDRLYXZJbGxQUFRvZVNuajNUY3RMUTBZbUppMkxsekp6dDM3aVFzTEl4UFAvMzBrV2ZveU02TEw3NUllSGc0dzRZTlk4ZU9IY1RFeERCcTFDaXJNc2VQUXBFaVJiUWd4c3VYTDZPcXVYdG82ZjhtVEV4TWZLVHp5aVJqNXRXTVVtTWhOUmIxVGdSY1c1WDVSODdaRjZYSW0rQVJndUpXQ2p4Q1FPZjhlT2NxaEJCQ0NKRURhdklkN3U1ZlF0S0I1WmppTG1kL0FLQXZXb20weThjZTg4enlYc09HRFRNRnJqVnMyQkNEd2NEY3VYTlJWWlZXclZwUnRPaWpmMG11WHIxNnpKZ3hnNFNFQkxadDI1YnRTN3dBMjdadEE2QlNwVXFaeWpibnBjMmJONk9xS2lWS2xDQW9LQ2piL3MvU3RlZVd6cjBBR0I5bnRuWUZjK3BkTUJ0SmpUcEF5cWxmY0E1cThCalBKNFFRUWdnaGhCQjVTNElOaFJDYWMrZk9VYjU4K1V6dHpabzFvMWF0V2crVmNXZno1czJaMmpJR0w3cTR1REJ4NGtSU1UxTzFyR09Lb3VEcTZvcWo0NzAvcWdvWExzeVVLVk5ZdTNZdFFVRkJWc0Y0NlYrZzV6UmdJUDF0NmFOSGoxcTF0MjNiMW1iL1NwVXE0ZW5weVowN2QzSTAvc002ZlBnd2t5Wk5zcnQveTVZdGJObXlKY2ZqYmQyNmxlKy8veDQvUHovQUV2eDF2MjNidG5IcTFDbWIrOXpkM1huMTFWZXBYNysrZG8rZnArY0I0T3JxeXRpeFk3bHk1WXBXZXJwcjE2NE1HVEtFWDM3NUJTOHZMMUpTVW5LZEthdC8vLzY1bmt2SGpoMnBYNysrdHAyWW1NZ0hIM3lRN1hGTGx5NWw2ZEtsbWRvLy9QQkQ3ZlAwNmRNcFg3NzhVL044Zi9ubEZ4bzBhRUQ1OHVVSkRBd0VMT1dWWDN2dE5hdCtJMGFNSURRMGxGZGZmVlZyOC9iMkJpeFpWU01qSXpsOStqU1JrWkdrcEtTZ0tBb2hJU0cwYk5tU1YxNTVoZno1TFcrbTM3eDVrejE3OXJCdjN6NE9IejdNN3QyN3JhNXoxcXhaT0RzL3dtQVhSUStlbFZDOHFvT2hCa3FCbDNOZnZsWk5zdzdtY1ExOGRQTVR6d1dsd011b1JkK0h5L1ArdlpQbXIvZlFRNFNIaDJNd0dIQnhjY0ZzTm5QejVrME9IRGpBK3ZYclNVNU9adE9tVGZqNCtPUkpKbzBxVmFvd2Z2eDRCZzBheExsejU3aDY5ZW9qRHpiTStPK0lsaTFiV2dVTmpobzFpZ3NYTG1SNS9OeTVjM0Z4Y2ZuWEF2dHpMU1VhOWNKTUlFUHNxNkVxU3Y0WHdlc0ZGSythNFB6MGZpa3FoQkJDaUtlUGFrd2xhZjhTRW5mT3hIejM3eXo3dXRidWlFdTFOamdXdWJjV0Z6MjA3T09lNGhNdktpcUt4TVRFVEpVSE1qS2J6US8wd3BDVGt4TU5HalJnelpvMXJGdTNMdHVBdXhzM2JtanJHRG5KSHZodk1adk5XdldGbk03cldibjJCMUd3LysrUC9SeHBsNDV3NjF2THk4ZUpPMlpLc0tFUVFnZ2hoQkRpbVNiQmhrSUl6ZGl4WTdsNzkyNm05dURnWUh4OGZES1Y0VXYvd3ZyK2RpOHZyMXdIMm56MzNYY3NYNzZjclZ1MzR1TGlvcldycXNydTNidDU4Y1VYMGVsMEFCUXFWSWpPblR0bkdpTzl4Ri9HNE1RSE1YcjBhTUJTVm5yKy9QbjA3dDBiSHg4ZlBEMDlXYjkrUGFkT25YcW84WE9xYnQyNm1ZSS9aODJheGY3OSt4a3hZb1ROOHRVWEwxNWt4SWdSaElXRjhkWmJiMlhhbng1b0NOQ2lSWXRNKzArZlBzMnBVNmRzN2t0My8yTHU4L0k4MGprNk9sSzgrTDJzY0xWcTFhSjY5ZXJNbmoyYmtKQVFEQVlEd2NIQnVSNjNkZXZXVm9GM1pyT1p5TWhJZkgxOXRZQzRkTFlDOU56ZDNXMld4angvL2p6cjFxMWo0OGFOOU83ZG02U2tKTDcvL252YXRXdEhpeFl0dEhMbzlqenB6L2ZXclZ0TW1EQ0JGaTFhMEtOSEQ2M2QzOStmdW5Yclp1cGZ0R2hSbSszbno1OW56Wm8xbEN4Wmt1RGdZQ3BYcmt6bHlwVzF3SitFaEFTcllKdXFWYXRTdFdwVnpHWXpGeTllSkM0dWpyaTRPR3JXclBsQWdZWksrWEdXakZ3QWVnTTRlb0hlZ0tMUEQyNmxIejVUVjlJVlVQOHBRZVZjU0VxUWlnZVRFSEh2YzZFdzFIeitqK2M4RitmZ1VITXo1SCs0OHUwQUw3endndFYyOGVMRnFWNjlPbUZoWWZUcDA0ZjQrSGgrK09FSFdyWnMrY2dEL1hLaVFvVUtUSnc0a1R0Mzd0ak1ScExid083Y3VINzl1bFVXWEhzOFBUMkpqbzRtSlNYbDBRWlNaNkQ0dDRXMFc1QnlEVFg1T3FSY2g1UnJsZ3lhdVJWL0dEWCtNUEJQQUtKTE1VdjVaYTlhS0FWZkE4bnNLb1FRUW9qSFFUV1RmR3dkQ2R1bVlmcjdpdjEraW9KTDliZHdiL0FKT25jZisvMmVZd2NPSEFDZ1JnMzcveDlJU2tyS1VSbGdXOExDd2xpelpnMFhMbHdnSWlJaXl6V2NMVnUyb0tvcUhoNGUxS3YzOEM5RDJhS3FxcmJtbVZOLy9QRUhNVEV4T0RrNVpYclJNaXZQd3JVL3FmUUJWZEFYcjBGYTFBSFNydnlKOGRvSkhJdFV5T3RwQ1NHRUVFSUlJY1JqSWNHR1FnZ3I5aGJxT25Ub1lQZVkrL2NOSFRwVUs5T2FMcmNsbU0xbU16dDM3bVRKa2lWY3VIQ0Jqei8rV0h2ajFtUXljZVhLRllvVksyWjFURUpDQWpxZHppcFk4VUhVcmwwYkFBY0hTMm5TeXBVcmE0RjkrL2J0WTlldVhRODFmazY1dWJsWmxiUStjZUlFKy9mdjUvWFhYNmRPblRvMmoxbThlUEgvczNmZjBWR1UzUVBIdjdQWjlBb2hnUUNCVUVKUU9sS2xTWXZTZTVFdS9TZUtGVjhWZVVWUkJDbUtGQVVScFNvQ2duVHBJQmlLb1VPb0NiMEUwbnV5dS9QN0kyK1dMSnRPd2liaGZzN2huQ25QTTNObk53bko3SjE3VVJTRlBuMzZaSmlNV0JDZWxmY2p6WjA3ZDdoNDhTSXRXclF3SnRxTkdUT0dzV1BIY3VEQUFYcjA2SkduRzZWMmRuWW1TWVZoWVdGTW5qelo1R3MvSytIaDRkeTdkNCs3ZCs5eTY5WXRRa0pDQ0FvS0lpSWlncnAxNnpKNzltempUZVFLRlNxd2VQRmlWcTVjeVhQUFBVZlZxbFh4OHZMQ3hjVUZHeHNieXBRcGc2K3ZMMUQ0Mzk5Ly92a0hWVlY1NmFXWG5paU9JVU9HTUdUSUVMUmFMZTNidDg5VmkzS0F0OTU2aTZGRGgrWTlBSzByaXMvcmVaK2ZEVFUrK05HS1ErVUNPNDhvemxTSURUS3VhV3A4QXpZRjgrR280Y2JpZkVrMHpFcUZDaFVZTVdJRXMyZlBKaWtwaWVQSGp6L3h6NUc4cWxZdDgrbzFhWW5kMXRiVytYN2VCUXNXbUt3UEdqU0krL2Z2bXlXdXU3dTdjLy8rZmNMQ3drd2VXc2hYOWhWUm5wc0dRT1pwbFNvazNrT05EWUt3L2FnUHRrUGMxVXhIR3lYY1FFMjRBWGYvUUEwQ25HdWdsTzZFNHRrSm5KL1A4b3hDQ0NHRUVEbVJjdWNjMFJzbW9ydDdQc3R4MXQ3MWNPa3kyYVNTb1RCMysvWnRiRzF0cVYrL2ZvYjdrNUtTU0V4TXhOUFRNMC9IcjFLbENwVXFWU0lrSklUdDI3ZG5tbkNucXFyeGQrUDI3ZHNYeU8va3ljbko2SFM2WEQvNHRIWHJWaUMxTmJLVGsxT081eFdIYXkvTTdHcDNJdVY2YXJKczRwbXRPRW15b1JCQ0NDR0VFS0tZa21SRElVU096Snc1MDJ6YmxpMWIyTHQzcjltK3REYW02UzFkdXRSc1cwYUpPVEV4TWV6WXNZTU5Help3Nzk0OXZMMjltVEJoQW0zYlBtbzljZlhxVmQ1NDR3MG1USmhnTXZmdTNidTR1N3MvY2ZVZmc4R1FhYkpZdVhMbFNFcEs0dUhEaDVRcTlmU2VRRTlKU1dIV3JGbW9xa3JWcWxYUjYvWEc1S3cwaHc4Zlp2ZnUzWFRxMUNuYlJNTS8vL3d6dyswM2J0ekljbitUSmswb1hkcTBIZUd6OW43OCsrKy96SjA3bHhVclZoaGZpMHFWS3RHb1VTTU9IejZjYjA5N2g0ZUhBK1Q0dXJaczJjS3laY3ZRYURTVUsxY09YMTlmQmc4ZVRLTkdqY3h1d0RkczJKQ0dEUnR5OGVKRmpoNDlTbEJRRUFjUEh1VGh3NGVvcW1yU2RyT3d2Ny83OSsvSHc4T0Q1NTgzdllHN2V2VnFWcTllYlRaKzFhcFZyRnExeXJoZXUzWnRaczJhWlZhaDhhMjMzcUp6NTg0bTI5cTNiNS9wOWtJdlBzUzRxRGhVc21BZ29zaEt2QU82LzFYM3RIRXZzRVREcDZseDQ4Ykc1VnUzYmxrd2tzeWxWWnkyczdPeldBeHBQMzlEUTBNTEx0a3dSeFN3ODBLeDg0SlNiVkQ4UGt2ZHJJdEZqVGdFRC9lZzN0OEVTYUZaSHlibUhHck1PZFFyWDZjbU9aYnVoRks2RTdnMkJLVjRWRlVSUWdnaHhOT2g2cEtKMnplZnVMOFhnVUdmK1VCRndiSGxXSnphakFlTlZlYmpCSkQ2OS9pUUlVTXlyYXA5L2ZwMVZGVjlvdnRBN2RxMTQ4Y2ZmMlQvL3YyOC92cnJHVDVJR1JnWXlKMDdkMUFVaFM1ZHV1VDVYRmxKdS9lVFhkZUp4K2NjT1hJRXlGdDc0Nko4N1lXZFhZME94R3o1QWd4Nmt2K1hkQ2lFRUVJSUlZUVE4WjUxeEFBQUlBQkpSRUZVeFpFa0d3b2hjcVJPblRwbTI0NGRPNWJwdnNmbDlNUHBmdjM2b2RQcHFGdTNMbVBHaktGWnMyWm15VXpuejU5SFZWWEtsU3RIU0VpSU1WSHAzTGx6VktxVW1rU2pLRXFlcXN1bDNVekw3RVphV2lKbGNIRHdVMDAyVkJTRmZ2MzZzVzdkT3ViT25jdHZ2LzFHbHk1ZDZOeTVNODdPemdRRkJURjE2bFRLbFN2SDZOR2pzejNldkhuejhyUy9kT25TWnNtR3o5cjdjZmJzV1R3OVBVMWVoL3YzNzNQaVJHckx4ai8vL0pOYXRXbzk4WGxPblRxRm9pak1temVQaHc4ZlpsdmRzRy9mdmpScDBvVFhYMytkbXpkdmN2UG1UZmJzMldNeVp1Zk9uZWoxK2l3cmphNWN1ZElrT2JFd3Y3L2g0ZUdjT25XS25qMTdtdjJjYU5La2lWbVZzbW5UcHZIaWl5K2FWRjUxYzNQTGRkeEZVcnBrUXlUWlVPU0JHcHV1cGJtVG4rVUN5VWZwSzJna0p5ZGJMSTYxYTljU0ZoWkd6NTQ5OGZEd01Oa1hHcHFhT09mcTZtcUowSUJIdjhQZHVYT0h1blhyV2l5T1RHbWRVRHhlQm8rWFVaNmJEZ25YVWNQMnc0T2RxQTkyZ0pyRkIvOEoxMUd2TFVDOXRnQnNQVkc4K3FCNEQ1VUtzRUlJSVlUSVZzcnRNMFQvOFNHNjBNdFpqdE00bGNLMTkweHNxbVRjb1VKa3JFU0pFcG51Q3d3TUJEQjc2REEzMnJScHcrTEZpMGxJU0dEZnZuMTA2TkRCYkV6YWc3Z3Z2UEFDNWN1WHovVTVkRG9kRnk5ZTVOU3BVNWxXSDd4eTVRcVE4WVBibWZucnI3L1E2L1dVTDErZTJyVnI1enF1b256dGhaM0dzU1JhanlybzdsOUNkL3NNcWk0SlJadHgwcXdRUWdnaGhCQkNGR1dTYkNpRWVDcHlXdm1yWjgrZWRPelkwU1E1Y2Q2OGVkU3JWNDltelpvQmNQTGtTUndkSGFsZXZUclBQLzg4blRwMTR2TGx5MXk3ZGcxcmEyc2lJaUxvMUtrVG5UcDF5bFdNSjArZTVQUFBQNmRuejU2WmpxbGN1VExXMXRhY1BYdVdSbzBhQVRCNzlteHExYXBWb05YTnRGb3QvdjcrK1B2N0V4Z1l5Sm8xYTFpeVpBa3JWNjZrV2JObUhEcDBDRWRIUjc3NDRvdE1XMkduOTNpTHhEUXpac3hneDQ0ZG1lN1B5TFAyZnB3L2Y5NGttVkJWVldiUG5nMmtQaDIrYTljdXVuWHI5a1FKaDRtSmlXellzSUZhdFdweCt2UnBZbUppTWgyN1pNa1NHalJvUU8zYXRZMnRqMGVOR2tYVHBrMk5ZdzRlUE1pU0pVdE01bzBaTThha3FsZEFRQUEvL3ZpaldSWEV3dnorN3Rteko5TVd5aFVyVmpTcGlBcXB5WVkrUGo1bTJ6TXlaODRjNXN5WmsrUHRoWjVKRzJWSk5oUjVFSHZSdUtnNFZiZGdJUGtuTEN6TXVKelZoNWtGN2VqUm81dzRjUUlYRnhkZWZmVlZrMzFwRlljZlQvVFBEeGN1WEtCeTVjclkyTmhrT1M2dFd2TDE2OWZ6UFlZQ1lWOFJwZndRS0Q4RUpUa005ZTQ2MU51cklPWnMxdk9TUWxHdnpVZTlOaC9GdlJWNEQwUHhmQVdVL0c4Wko0UVFRb2dpektBbmRzOGM0ZzRzQXRXUTVWRHJzalZ4RzdRUWpiTkhsdU5FenVuMWVuYnMyQUZndkFlU0Y2VktsYUptelpxY09YT0diZHUybVNYYzNiOS8zMWc5c0h2MzdqazZaa0pDQWhjdXBENmtaVEFZNk42OU8wbEpTUUNaZHNFNGVQQWdrTE1IdVNIMUh0VDI3ZHNCc255UU5DdEY5ZHFMQ20yWjU5RGR2NFNxVDBGMzV4eldGVEp1Qnk2RUVFSUlJWVFRUlpra0d3b2hub3JIRTUwQWhnOGZiclp0NU1pUlp0disrZWNmb3FPamFkYXNHUWFEZ1ZPblRsRzNibDFqSlRXOVhzKzhlZk53Y25JaU1UR1JzV1BIOHNrbm54aVR2ZHEyYlp0bGNwSEJrSHB6ZVBMa3lWU3JWbzMrL2Z1YmpZbU9qdWI2OWV1VUxsMmFtalZyY3VUSUVXUDhwMDZkd21BdzBMNTllNDRmUDg2eVpjdVlPSEdpV1hXaS9QTENDeS93d2dzdnNIdjNibWJNbUdHc1hsZWxTaFhDd3NMeTlNUnhYajFyNzhmOSsvZTVmLzgrQXdZTU1HNWJ2bnc1eDQ4Zlo5U29VWFR1M0psang0N3h3dzgvTUcvZVBLcFZxOGIyN2R2TldsNC9idlRvMGNZbjhtTmpZL244ODg4SkRRM2xQLy81RCsrKys2N1orT25UcCtQbDVRV2tQbTBlR2hwcThqUzd1N3U3U1N0dGQzZDNzMk04UHViU3BVdG1Zd3I3Kzd0ejUwNUtseTVOOWVyNW4vajAybXV2bVYzSG9FR0RNdDFlMktrbWJaU2xZcGZJZzdoMFB5TWNpMGRsdzcvLy90dTQvTnh6ejFra0JwMU9SMUJRRUpENi8vdmpUcDgrRFdDc0pKdGZRa0pDK09pamoxaXdZSUh4LzVQTXBKMzc2dFdySnR0VlZUV3JLbHZvMkxpalZCeU5VbkUweEp4RnZiMEs5YzRhU0luSWNwb2F0aC9DOXFQYWVxS1VHNFJTZmpEWWUyYzVSd2doaEJERm55SDJBVkdyM3liNTJyRnN4OXI0dHNTdC8zY29OdGsvRUZvUTd0eTVZN0llRnhlWDZiN0h1NUdjTzNjT2pVWmpzZCtSSDlldVhUc2lJeU1CV0xObURiZHUzUUxnMjIrL0pUWTJsczZkT3h0L0wrM2F0V3VPT3hpMGJ0MmFNMmZPWUdOalExSlNra25iNW5YcjFxR3FLdVhMbHpjKy9KZ1JnOEhBZDk5OVIxQlFFTmV1WFRQZTh3QklTVW5CMTllWE9uWHEwTFJwVXc0ZE9tUXk5OWF0Vyt6ZnZ4OUlmU2k0YXRXcTJUNjRldXJVS2U3Y3VZTldxK1hsbDEvTzBYVm1wQ2hlZTFGaFhhWTZpYWRTSzBNbVh3K1VaRU1oaEJCQ0NDRkVzU1RKaGtLSXB5SjlVbE5HMG00S0dnd0drM2FzQm9PQmlJZ0lZMFdmYytmT0VSc2JTLzM2OVkzN1o4eVl3Zm56NTVrd1lRSXZ2dmdpVTZaTVljS0VDWXdhTllwZXZYcGxHMXRha3BXdnJ5K1RKazBpS0NpSTI3ZHZHOXZpdnZYV1c4YktjcDkvL2prdFc3Wmt6cHc1WEx4NEVUOC9QOExDd2loWHJoeVFlalB0NnRXcnZQSEdHM3p4eFJkUDlKUjFSblE2SFVlUEh1V3Z2LzRpSUNBQVJWSG8zcjA3S1NrcC9QWFhYN3ovL3Z2NCt2clNwMDhmV3JWcWxhZld0cm54ckwwZmFVOTJwOTBBM2JKbEM4dVhMNmR4NDhiMDZkTUhSVkVZTUdBQTMzLy9QWHYzN3FWTm16YlpKaG9DOU9uVGg0U0VCUDc4ODA5V3JWcEZaR1FrNzd6emp2RTg2Vy9ZQXNiWE96dzhuUGo0K0FKck9WT1kzOThMRnk0UUhCeE12Mzc5TWp4UFRFd01OMi9lTk5zZUhSMXR0dDNWMWRXa25TcWt0bGZOcUpKWVp0c0xOVlVQQ2VrcWtqbjRXQ3dVVVlRbDNINjA3RkRSY25Ia3d0V3JWeWxmdnJ6SkIyZnA5eTFmdmh4SXJhTHE1MmVaQk1yTGx5K1RtSmlJaTR1TDhmK29WYXRXb2RWcVNVeE1OSDRvbDc2VmZOcit2THArL1RvZmZQQUJzYkd4aEllSDV5alowTWJHaGdzWExxRFQ2WXpuWHJSb0ViZHYzMmJFaUJGVXJGZ0V2aWFjYTZKVW40cFNiVExxL1Myb0lkOUN6TG1zNXlTRm9nYlBSZzMrQnNXakhmaThnVkt5MmRPSlZ3Z2hoQkNGU3NyMVFDSlhqOGNROHlEYnNmYjFldUxTN1F1d3N0eXQ5NkZEaCtaNFgvcnVGbmZ1M09Iamp6OG1KU1dGZDk5OWwzYnQyaFZZakRrMWVQQmdBUGJ0MjJkOG1MbHo1ODdzM2J1WDc3NzdqajE3OXZEdXUrL2k3ZTNObTIrK21lUGp0bTdkbWxxMWFwbmRVNG1LaW1McjFxMEE5TzdkTzhzSGJEUWFEUmN2WGlRNE9CaEZVZkQxOWFWdTNiclVybDJiMnJWcm0zUWZtVFJwa3ZIK1RteHNMRk9tVEVHbjArSGs1TVRseTVkNTk5MTNhZG15SlNOSGpzVEx5NHRKa3lhWjNkZExpNnRwMDZZNVRxb3NMdGRlVkdpOUhqMFFtM0xqdUFVakVVSUlJWVFRUW9pQ0k4bUdRb2hzN2Q2OU84UHRhZTMwTXRwZnRtelpESitBdm5MbENuWjJkZ1FIcDdiMHRMWk9iVTFYc21SSklQVUo1ZlJWeWs2Y09JRk9wek4rQVAvUFAvOEFVSzllUFNJaUlwZzJiUnJIangrbmQrL2UrUHY3QXpCMTZsUysvZlpiZnZqaEIyN2R1a1h2M3IySmpvN0d4c2JHV01YSXpzNE9TRTNldTNqeElyNit2bnoxMVZlRWhZWHg0WWNmQXVEbzZFaU5HaldvV0xFaVBqNCtWS2hRd1ZoOWJ0bXlaY3lmUDU5eDQ4YVJsSlJFaFFvVkFHamN1REd6WnMzaTQ0OC81djMzMytmenp6OS9vbllnY1hGeEJBY0hjL255WlU2ZVBNbXBVNmVJajQ5SHE5WFN1blZyQmc0Y2FEejNvRUdEK1AzMzM5bTZkU3RUcDA1bHlaSWw5T25UaDVkZmZ0bVlhSEh3NEVGQ1EwTXpQVi9hZS9ySEgzOWtHVmRhNjl0bjdmMDRldlFvcnE2dWVIdDdzM2J0V2hZdFdvU2ZueDhmZi95eDhRWnNseTVkMkxadEcvSHg4YVNrcEhENjlHbWNuWjNSYURRRUJnYWFKSWpFeE1Sdy9QaHgvdm5uSHdJQ0FraElTS0JhdFdwTW5qelorUDFUc21SSjl1M2JoNit2TC9iMjlzYTVLU2twYk51MkRZQ2FOV3VheERsdDJqU21UWnVXNWJWTW5UcVZxVk9uWmptbU1MKy9rWkdSZUhoNDBLcFZxd3hqMzdwMXEvRUdlWHFiTjI5bTgrYk5KdHVHRFJ2R3dJRURUYlpGUkVSa21LeVkyZlpDTGZFT0dKSlRsMjNjUWV0cTJYaEVrYVFtUC9xL1E3RXRZOEZJY3U3UW9VTnMzYnFWRGgwNlVLOWVQVXFVS0VGVVZCUkhqeDVsL2ZyMUpDWW1vdFZxR1Q5K3ZObUhhRStybXN1Wk0yZUExSit6YVRHa1ZlSmRzV0lGc2JHeEFFeVpNb1ZSbzBiUnZYdDNzMHE5UGo0K2xDbVQvWHVpcWlvQTc3Ly9QcEdSa1hUcjFzMzRjell6T3AwT2pVYkQ4ODgvejhtVEp6bDkrclF4QVQwaUlvS0FnQUI2OU9oUk5KSU4wMmhzVUx4Nm9IaDFSMzJ3RS9YcUxJZ0t6R2FTaXZwZ0p6ellpVnFpS1VyVkQxQktOZ2NLZVdWSElZUVFRanc1VlNVKzRCZGkvdm9hRFBwc2h6dTJHSTFUKy9lZ3NGZUF6b1NYbHhlZE8zZm05OTkvWi9yMDZkeStmVHZMeE1YOG9OZG4vYm9hREFaV3Jseko4dVhMVVZXVlYxOTlsZUhEaHpOdzRFQysrKzQ3QWdJQ0dETm1ESys5OWxxMkNYTHBPVGs1NGVUa1pMWjkvZnIxSkNVbDRlYm1SdnYyN2JNOXp0Q2hROUhyOWRTcFV5ZkQ0NlZwM3J3NUFIZnYzbVhLbENrRUJ3ZFR1blJwNXM2ZHkvSGp4MW0wYUJFSERod2dJQ0NBbmoxN01uandZSk1IcDZLam80MnRoeDl2Zlp4YlJlM2FpeEp0bVVmM3RYVjN6MXN3RWlHRUVFSUlJWVFvT0pKc0tJVElWblpKU3hudDc5Q2hRNFlmMEUrWk1zWFlya1ZSRk9NSDF1M2J0K2VmZi83aHA1OStNbjRZRHFsSlN2Nysvcno0NG9zQUJBVUZVYXBVS1Z4Y1hCZytmRGl4c2JHTUhEblNwTHFabFpVVjc3MzNIdTd1N3NZUHg3Lzk5bHZqL3ZyMTYrUHM3QXlBVnF0bDZ0U3BPRGs1NGVEZ2dMMjlQVjkrK1NXVktsWEtzdTN1KysrL3ozLy8rMS9lZU9NTmJHeHNURnA5Vkt0V2pSa3paakJod2dSV3JsejVSTWx0SzFhc1lPM2F0UURHcEljV0xWclFwazBiU3BRb1lUSzJWS2xTdlA3NjYvVHYzNS9WcTFlemVmTm01czJiUi9YcTFhbFdyUm9BR3pkdU5GYVF5OHIzMzMrZjVmNjBaTU5uNmYzUTYvV2NPWE9HZXZYcW9kZnJPWExrQ0RWcTFHREtsQ2ttVDJ0YlcxdXphTkVpRkVWQlZWVSsvZlJUa3BLU2pQdWJOVXV0aUhUbzBDRSsrK3d6VkZYRjF0YVd4bzBiMDdGalI3TTJtcU5HamVMYmI3OWwwcVJKWmpGcHRWcjY5dTFybG13NGF0UW9talp0YWx6LzU1OS9XTHAwS1pENmZXZHRiYzJvVWFObzBLQ0JjVXhBUUFBLy92aWp5WEVLOC92cjR1SkM0OGFOTS8wUW9WKy9maG0yWmMrcFpjdVdzV3pac2h4dkw4elN0MURHSVg5YnNZcG5TTks5UjhzMm5wYUxJNWZDd3NKWXNXSUZLMWFzTU52bjRPREFoeDkrU0kwYU5VeTJQODFxTG9jUEh3Yk1XeWlmUDMrZWxTdFhBdENpUlFzT0h6N00vUG56T1hic0dCTW1URENwWXZMNHorNk14TWJHRWg4ZkQwQmtaQ1E5ZXZUZzlkZGZOKzdYNi9YR1NpTy8vdm9yMTY5Zkp5UWtoQnMzYnJCMDZWS2FOR25DeVpNbjJiMTd0L0YzdDdSV2RqbEpkQ3ljRkJRUGZ4U1A5cWhoZjBQd2JOVHdnOWxQaXdoQVBkWUR0VVFUbENvVFVOeGJJa21IUWdnaFJQR2twaVFTdmY1REVzK1lQOGlXRWNlV1kzQnE5MjZoU0RSTVg2MHdOeFJGWWRTb1VYaDRlTEJnd1FKV3JGaEJXRmdZNzd6elRvNlQrTEtqcXFySnNRSUNBZ0JNSHJCTWMrN2NPZWJObThlVksxZFFGSVZCZ3dZWmt4OUxsU3JGNTU5L3p2NzkrNWszYng2TEZpM2k4T0hEZlBEQkI4YU9CRGxKbU10TVpHUWtuVHAxeW5MTTQ3OVhaMFduMDdGcDB5WisrZVVYNHVQajhmRHdZUHIwNlpRb1VZSzJiZHZTdEdsVGxpMWJ4b1lORzFpOWVqWDc5Ky9uN2JmZk52NnRzR3ZYTGxKU1V2RDA5RFM1bjVPWjRuVHRSWW5HMFIzRjFnazFLUlo5OUQxVWZRcUtsYldsd3hKQ0NDR0VFRUtJZktXbzZiTjZoQkRpZjlxM2I4L2d3WU1aTW1USUV4M24yTEZqSEQ5K25ERmp4Z0NwbGVIQ3dzTFFhclg0K3ZxYXRldFFWZFdrWmV6akxXajFlajFYcmx6Qno4K1BqUnMzNHVmbmwyM3J3NGlJQ002ZE8yZHN6MUczYnQwbmFqK1k1dHk1Yyt6ZnY1L0dqUnRuZVBQcit2WHJlSGg0bUNTaTVWWjRlRGliTm0yaWV2WHExS2hSSTh1bmhCOFhGaGJHNmRPbmFkMjZkWjdQbjUxbjdmMklpb29pS2lxS0NoVXFFQjhmajdXMXRiRTZaMllDQXdPSmk0dkRZRENZWEsrcXFpeGJ0Z3hmWDEvcTE2OXZyUDZYa1pTVUZDSWlJa3dTY1JWRndjM05EUnNibXp4ZlQzYUswdnViM29JRkM2aGZ2ejVObWpUSjA3bDY5ZXJGbURGampOVWI4M3Y4MDZiZVhJcDYvajBBbExKOVVHcGxuVXdzaEJrMUJjT09zb0FLaWdaTis3dWdaTjhpUHE4TWY1VkM4L0xESno3T25UdDNXTGR1SGFkUG4rYisvZnNrSlNYaDRPQkEyYkpsYWRTb0VkMjZkY3V3OVppcXFpeGV2SmpmZi84ZHdPUUR6ZndVRlJWRjM3NTlNUmdNckZpeHd2aUI2T1hMbDQxdGp1dlZxOGYwNmRPNWV2V3E4WUdOa2lWTDh0RkhIMUczYnQwTVkvZjM5OGZiMjl2WVlnNWczYnAxL1BERER3QjA3ZHFWTVdQR3NIRGhRdTdkdThmdDI3ZTVkKzllaGhWbGJHMXRXYkZpQmFxcU1tREFBQlJGWWVuU3BYaDRlUERhYTY5eDc5NDlObS9lYlBiN1dtN2sxL3VkTHlLUG9sNlpoaHAySU9kejNCcWhWSGtmcFZSckpPbFFDQ0dFS0Q0TThaRkVyaHliNHphb2pzMUg0dVEvNFlrVERlOVBxa2JwS1plZTZCajVaY2VPSGN5Y09STlZWZW5WcXhkang0N05sK09lUDMrZTk5NTd6NWhjR0JNVEE0Qy92ejhUSmt3QVVuOG5YclJvRVNkUG5nVEEzZDJkdDk5K085Ty84eU1qSTVrNWN5WkhqaHpCd2NHQnFWT25VcU5HRGJwMDZaSXZNV2VtVzdkdTJUN29HQlVWeGM2ZE8xbS9mcjJ4MjBpREJnMzQ4TU1QY1hVMTd6d1FIQnpNOU9uVGpWMWgyclp0eS9qeDR4ay9manpYcjE5bjZOQ2hEQm8wS052WWl0TzFQOG05UEV0OFQ0WE43WVF1OURJQXBkN1ppVlhKSWxRSlhnZ2hoQkJDQ0NGeVFKSU5oUkJDQ0NHS01mWGlwNmpYNWdPa3R2NnM4b0dGSXhKRlR0STlEUHYrVjBIVjFoUE5Td1hiQ3Fxd0pKOXQyTENCQlFzV29Lb3FIVHAweU5kcUxnRGJ0bTFqOXV6WmxDMWIxbGg5ZHMrZVBjeWVQWnVrcENRcVY2N01yRm16akE4YXhNWEZNV1BHREE0ZE9tU3M2akpnd0FBQVkxTDM0Y09IbVRScEV0V3JWMmZ1M0xuR2MvMzY2NjhzV2JJRWYzOS8zbi8vZlJSRllkeTRjVnk2bFBxaG02MnRMVDQrUGxTc1dKRUtGU29ZMjltWEtWUEdlTTF6NXN4aDgrYk4xS3RYajdmZmZwdmh3NGRUdm54NUZpOWUvRVN2UTJGNXZ4OVJVVU8zb1Y2WUJBblhjejdOOVFVMDFUOEh0OFlGRjVvUVFnZ2huZ3A5eEMwaWxnMUgvL0JhanNZN05Ic041NWMvekplS2hvVXAyUkJTZjJkZHZudzVNMmZPcEd6WnN2bHl6TVRFUkxwMjdXcDhvTkxGeFlVWFhuaUJjZVBHR1JQUUhqeDR3TGh4NDRpUGo2ZExseTRNSGp3NFJ3bG5hZFh6ZnZycHB3d2ZMSHJhNHVQakdUSmtDRkZSVVFDVUxWdVdrU05IMHFKRml5em42WFE2ZnZubEYzNy8vWGNxVmFyRUcyKzh3YnZ2dm91aUtLeGN1VExMN2hDRlJYNWQrNElGQzU3bzRTWkxmRTlGTGg5SjBxWFVCNWhLREYyQ1RkWG1UL1g4UWdnaGhCQkNDRkhRcEkyeUVFSUlJVVJ4WnRKR3ViTGw0aEJGVjlMOVI4dEZxSVh5aytyZXZUc09EZzdNbkRtVGJkdTI0ZURna0cvVlhBQU9IVG9FcExhYkR3OFBaKzdjdVJ3OG1Ockd0MjdkdW56eXlTY21GWTBkSFIyWlBIa3l2LzMyRzB1V0xDRWlJb0xRMEZDR0RoMktuWjBkVmxaV3hNWEZBZkRjYzgrWm5PdlZWMS9GenM2T0xsMjZHSk1IeDQ0ZFMzUjBOSlVxVmNMTHl5dmJSTXJodzRmejc3Ly9jdUxFQ1dPbHh6cDE2dVRQaTFHb0tDaWVIVkZLdFVXOXRnQTErQnZReDJjL0xTb1F3NUZPS0Y2OVVLcDlDbmI1ODJHOEVFSUlJWjZ1bE50bmlWdytDa05jV0k3RzJ6Y2FrRytKaG9WUmh3NGRlT21sbHpKc2NaeFhkbloyN05peEk4c3hIaDRlVEpzMkRUYzNOMHFXTEpualkzZnAwb1UyYmRyZzZPajRwR0htQ3djSEIwYVBIczN1M2J2cDJyVXJUWnMyUmFQUlpEdFBxOVV5Y3VSSW1qWnRpbzJORGI2K3ZubHVqVzBwK1hYdFQ1Sm9hQ2thMTBkL0MrZ2pibGt3RWlHRUVFSUlJWVFvR0pKc0tJUVFRZ2hSaktueHdjWmx4YUdTQlNNUlJaV2FGR3BjVm14TFd6Q1NwOC9mM3grOVhzL3k1Y3ZwMnJWcnZoNjdWYXRXM0xsemgvcjE2NlBYNnpsMzdoelcxdGIwNzkrZlFZTUdaZnBCWFAvKy9hbFRwdzUrZm40b2lvSzl2VDBKQ1FsQWFvWENCZzBhTUhqd1lMTjVQWHIwTUZtdlZhdFdydUoxZG5abTVzeVpmUG5sbHdRRkJlSGw1VVgvL3YxemRZd2lSV09MVXZrZGxMTDlVUzkvam5wblRZNm1xWGZYb1ladVRaM3JNdzQwdGdVYnB4QkNDQ0h5VGRLbC9VU3RIbythbkpDajhiYlZXdUxTYVZLeFRUUk1rNStKaHJsUnVYTGVIcFlyTEltR2FmejkvZkgzOTgvVDNCbzFhdVJ6TkUvWHMzcnRWcEpzS0lRUVFnZ2hoQ2ptSk5sUUNDR0VFS0s0TWlSRDNOVkg2dzVWTEJlTEtMclNWemEwZlhZcUc2WXBpR291QU8zYnQ2ZGR1M2JvOVhxMFdpMlRKMC9HeGNXRjh1WExaenMzZmVYQ2pSczNvdGZyTVJnTVdGdGI1MnVNanl0ZHVqVGZmZmNkc2JHeE9EbzY1bXRiNlVMTHpndWwxdmNvM3E5aE9QY2V4QVpsUDBlZmdIcDVLdXF0bFNqVnA2QjRkZ0NlZ2RkS0NDR0VLTUlTejJ3aGF1MzdZTkRuYUx5MmpCK3VmZWVBcHVoVlhSTkNGQ3dyTnkvanNqN2lwZ1VqRVVJSUlZUVFRb2lDa1gzZGVpR0VFRUlJVVRURlhRWTFKWFhacmp4WXUxazJIbEUwcGFScklXZmpicms0TEtpZ3Fya29pb0pXbS9yODEvUFBQNStqUk1PTVdGbFpGWGlpWVhwT1RrN1BScUpoZW02TjBEVGRqVkpwUENnNS9ETTY0VHJxaVNHby8vYUcySXNGRzU4UVFnZ2g4aXp4MUo5RXJYa3Z4NG1HR2ljUDNBWXRRckV0WEJYMGhCQ0ZnOFkxWGJKaDVHMExSaUtFRUVJSUlZUVFCVU9TRFlVUVFnZ2hpaWsxNXJ4eFdYRXV1aTJJaElXbFJEeGF0aTVwdVRpRXNEU05EVXExLzZKcHRCbHkwWlplRGR1UDRaK1hVSy9PZkpRQUxvUVFRb2hDSWVINE9xTFdmUUNxSVVmakZXczczQVl0eENwZE1wRVFRcVNuY1hqMGQ3TWhMaUtMa1VLSW9pWXdNSkIvLy8wWFZWVXozSC9peEFuV3JsMzd4T2Zac1dNSGh3NGR5dlc4RFJzMmNQVG9VYlB0OGZIeC9QTExMOXk4bVZwdDlmang0MXk3ZGkzYjQ3MysrdXRzMmJJbDAvMzM3OTluMHFSSmhJZUg1enJXd3VydzRjTnMyYktGcEtRa3MzMG5UNTVrMTY1ZFQzVDhqei8rbURsejVqelJNWVFRUW9qQ1FOb29DeUdFRUVJVVZ6Rm5IeTI3MUxSY0hLSm9TNGw4dEd4ZHduSnhDRkZZdURWQzgrSisxRXVmb2Q3NEtXZHoxQlRVSzlOUVE3ZWdxVGtQSkFGY0NDR0VzTGlFZjFjVC9lZWtuRTlRRkZ6N3pNYTZuUHh0SllUSW5NYngwZC9OaG9USUxFWUtJWjRXVlZWSlNFZ2dMaTZPK1BoNFltTmpqZitpbzZPSmpvNG1LaXFLeU1oSUlpSWlDQThQWjk2OGVUZzdPNXNjWS83OCtRQXNYcnc0dzQ0UDU4NmRZOW15WmZqNStWR3JWcTA4eHp0anhneTh2YjFwMXF4Wmp1ZEVSVVd4YU5FaVdyWnNTYU5HalV6Mi9mWFhYNnhjdVpJYU5XcFFwa3dadnYzMlc2eXRyVm13WUFHMnRyYVpIdlB5NWN1RWhZVmx1di9PblRzY1BueVlXYk5tOGVXWFgrWTQxalQvL3ZzdlVWRlJPUjdmdG0xYmsvVS8vdmdqMStjRTZObXpaNmI3ZnYvOWQyN2Z2azJIRGgzTTlxMWZ2NTZqUjQ5U3RXcFZmSHg4Y24zZWh3OGY4dSsvL3pKaXhJaGN6eFZDQ0NFS0cwazJGRUlJSVlRb3J0SlZOcFRFRnBGbkpwVU5wUlczRUFCWU9hQThOeDA4TzZLZWZSTVM3K1JzWHZRWkRBSHRVS3E4aDFMNUxWQ2VYdnRySVlRUVFqd1NmMlFsTVpzL3k5VWM1NWYvZysxejdRb29JaUZFY2FHeGYvUjNzNW9ZazlxaVhXTmx3WWlFeUIvdDI3YzNXYmUydHFaMDZkSTBhZEtFQVFNR21DVG1wUi92N096TXI3LyttbVZTVzVveFk4WVFIQnlNblowZG16WnR5dlA1ZCszYXhkS2xTMGxNVENRaElTSERLblVBVmxaV09EazU0ZXpzakl1TEN5NHVMcFF0VzVicTFhdVRtSmhvY3N5REJ3OXk4K1pOSmsrZWpFYWpRYWZUWVRDWVZrYnUzcjA3VzdkdUpUQXdFRDgvUDdQejJkallaUHNhNU5XV0xWdlE2WFQwNzkvZlpMdkJZR0REaGcxVXExYU5oZzBiQXZDZi8veUhkOTU1aDZWTGx6SjY5T2c4bjdOZXZYcTBidDJhdlh2M2N2cjBhV3JYcm0wMjV1alJvNFNHaG1ZNC82Ky8vdUxDaFFzNVB0L2p5WWJmZi85OTdnTCtuOHlTRGFPaW9qaDM3aHg5K3ZSQm96RnZEamwrL0hpR0R4L092bjM3R0Rac1dMYm5lZnhyTnMzaXhZdFp2SGh4cHZOMjd0eVo3YkdGRUVJSVM1TmtReUdFRUVLSVlrcE5WOWxRY2M3NzA3VGkyYVpLc3FFUW1WTGNXNkUwK3h2MXpCdW9vZHR5TnNsWTVYQXJtcHB6SlJsY0NDR0VlTW9TanE3S2RhS2hmWU4rT0x6NFdnRkZKSVFvVmpSV0tIYk9xWW1HcEZZMzFEaTZXemdvSWZLSFZxdWxZOGVPQU1URnhYSDY5R25XcmwzTHdZTUhtVHQzTG01dTV2ZU5ZbUppMkxGakIxMjZkTW55MklHQmdRUUhCK2ZMK1o5Ly9ubjgvZjJ4dDdmSDN0NGVCd2NISEIwZGlZaUk0T2VmZnlZMk5wWnZ2dmtHWDEvZkhGMjNxcXFzV0xHQ21qVnJHcXNOamhzM0x0TjRWNjVjeWNxVks4MjJGMVFTV1hKeU11dlhyNmRWcTFabUZmZDI3dHpKblR0M1RDb1AxcWhSZzRFREIxSzlldlZjbjJ2ejVzMG02MTVlWHRTc1daTWJOMjV3NDhZTjQzWmZYMS84L1B6WXVIRWpSNDRjeWZCWUdiMGUvZnIxdzkzZG5RVUxGdVFvSG05dmI1WXNXWktqc2NPSER6ZTJrczdJL3YzN1VWV1ZqaDA3WnBvb0NKbS92N1ZyMTJiV3JGa20yN3AyN1VyMzd0MXpGTitHRFJ2WXVIRmpqc1lLSVlRUWxpYkpoa0lJSVlRUXhWSHlnOVIvQUZhT1lGL1JzdkdJb2l2NVViS2hJbTJVaFRDbmRVV3B1eFN1elVXOS9DV29odXpuQUVTZmxpcUhRZ2doeEZPV2VIb1QwYmxNTkxTcDBneVh6cDlDQnUwU2hSQWlJeHA3Ti9ScHlZYnhrbXdvaWcrdFZzdWJiNzVwWE5mcGRIejExVmNjT0hDQXBVdVg4dFpiYjVtTWQzTnpJelkybHZYcjE5TzVjK2NNV3crbldiTm1EVFkyTnRqWjJaR2NuUHhFNXk5YnRpeURCdzgyamxOVmxRMGJOdkRUVHo5UnBrd1pQdnp3UTdORXc1czNiL0xERHovUW8wY1BHalJvWUxKdjkrN2RoSVNFTUhmdVhBQ1NrcElZTVdJRU1URXh4akhidDIvbndZTUhEQmd3QUN1cnJLdVpuajU5MmlReEx5T3hzYkZtaVgzcGRlN2MyYmk4Y2VOR29xT2pHVEprQ0txcTh0NTc3L0hTU3kveHlpdXZzSHo1Y2dBbVRweVk1ZmtBZnZ6eFIvNzQ0dysyYlh2ME1PWHk1Y3VOeDlpNWN5ZHo1c3pKY083WnMyZE4xZ2NNR0lDZm54OWZmUEdGY1Z2Nzl1MFpNR0FBcjcyVzhRTWNEeDQ4SUR3OG5OYXRXMmNiYTBIWXNtVUxMNzc0SW1YTGx1WEREei9NOWZ5TWttMWRYVjN4OXZieHBqejlBQUFnQUVsRVFWVE8wWHhYVjlkY24xTUlJWVN3RkVrMkZFSUlJWVFvaHRUb000OVduSjhIeGJ6MWd4QTVJcFVOaGNpZW9rR3A5QmE0MUVNOVBRcVN3M0kyTDYzSzRZTWRhT3I4QlBZNXV3RXRoQkJDaU54THVyQ0hxSFVmZ0tybWVJN1dzeXB1L2I4REs3bU5Mb1RJT1kyREcvcUkxT3BaYW55a2hhTVJvdUJvdFZwR2p4N05nUU1ITXF4ZVp6QVlxRisvUGtlUEh1WG8wYU0wYnR3NHcrT0VoSVFRR0JoSTgrYk5DUXdNekxmekE1dzhlWkx2di8rZUJ3OGVNR0xFQ0xwMjdXcVNES2pUNlZpM2JoM0xseS9IMGRHUitQaDRrL254OGZFc1hyeVlWMTU1QlQ4L1A2NWR1OGFiYjc3SjJMRmo2ZFNwRXdEQndjR2NQWHVXbGkxYjR1L3ZEMEJLU2dyQndjRVp0bFBldFd1WFNVSmZSaUlpSWpKTjdJTkh5WVp4Y1hIODl0dHZ2UExLSzNoN2U3Tm56eDdPbkRuRGdBRUQrTzIzMzdoLy96NDlldlF3cVN5NWFkTW0xcTlmYjFZUjBNdkxpMDZkT2xHdlhqMEFwazZkU29zV0xXalJvb1hKdUg3OStqRnk1TWhNWTh1cUt1RGpkdXpZWVZ3T0NRa0JJREV4MFdRN1FPWEtsYWxhdFdxT2o1dGJGeTVjSURnNG1CRWpSZ0RtTFp2ektuMnlwaEJDQ0ZHY3lGMFNJWVFRUW9qaUtQSmY0NkxpV3QrQ2dZZ2l6eVRaVUNvYkNwRVZ4YjBsU3RPOUdFNE5OL2s1bksybzR4Z0NXcVBVV29EaTRWOXdBUW9oaEJEUHFPU1FJMFN0SGc4R2ZZN25LTFpPdUEzOEFjWE91UUFqRTBJVVJ4ckhSMzg3RytJanNoZ3BSTkZYdW5ScHRGb3RFUkhtWCtzNm5ZNmVQWHR5OU9oUjFxNWRtMm15NGRxMWF3SG8yYk1uaHc0ZHd0Ylc5b25PcjZvcS8venpEMXUzYnVYWXNXTTBhOWFNTVdQR29ORm9DQWdJSURZMmx0allXS0tqb3drSUNPRDY5ZXQwN05pUmtTTkg0dVRrWkhMOGhRc1hrcEtTd3NpUkl6RVlETXlmUHg5VlZXbllzQ0dRV3VYd3E2Kytva1NKRWlaVkY3Lzc3anYyN3QzTHZIbnp6Rm9icDlteVpVdUcyenQxNmtUNTh1Vlp1SENoMmI1NTgrYVpKQ291WGJxVXhNUkVldlRvd2NPSEQxbTZkQ2tOR2pTZ2RPblNmUHJwcDRCNWRiMjBDbm9aVmR6ejgvTXpKa2hPblRvVkh4K2ZBcTAwT0dQR0RMTnRXN1pzTVh0dEJnd1lrR0d5WVZ4Y25GbGlZbWJpNHVJeTNiZHExU29BSEJ3Y2pOdHlrelNaV1FLbXRGRVdRZ2hSWEVteW9SQkNDQ0ZFY1JSNTlORnlpWXh2NUFtUkxYMGlHSkpTbHhWcnNITEllcndRQXV6S29tbTRFZlhpZjFGdkxNNzV2SlJJMU9NRG9OSjRGTitQUVpFLzE0VVFRb2o4a0hMN0RKRXJ4cURxTW03Sm1CbVhIbE94S2xtaGdLSVNRaFJuaXIwa0c0cG5SMkppSWpxZGpwSWxTNXJ0VTFXVkYxNTRnVXFWS25IeTVFbUNnNE9wWExteXlaaXdzREQyN05tRG41OGZ0V3JWUXMxRkJlTE16cThvQ3N1V0xTTTRPQmlBZ3djUGN1alFJWnlkblhGMWRTVXhNWkVIRHg0QVVLZE9IYjcvL251cVZLbVNZZno3OXUwaklTR0J2bjM3b3RlblByUXdkT2hRUEQwOUFaZzFheFkzYnR4ZzFxeFpKb21LQXdZTVlNK2VQVXlkT3BYNTgrZGpiVzF0ZG53Ykc1dE1yMHRSbEF6M1A5NmkrZDY5ZXlRbEpURnExQ2dBTkJvTmt5Wk40cXV2dnNxeWJYVmhrbFZyWmNnNjZTODhQRHpEaE1YY0NBNE81dkRodzJiYkg2LzhtQlVYRjVjTXQwc2JaU0dFRU1XVmZIb2hoQkJDQ0ZIY3FIclVxSFNWRGQwazJWRGtrVmtMNWFKeGsxSUlpOVBZb0R3M0RWenJvNTU5QzlTVUhFOVZRNzVEalR5S3B2YVBZT2RWZ0VFS0lZUVF4Wjh1OUFxUlM0ZWpKc2RuUHpnZGgwWURzYXZ4U2dGRkpZUW83alFPYnNabGc3UlJGcGFpcXVnZWhxQi9HSXdoTGh4RFhEalc1V3RqVStYRmZEM052bjM3QUl5dGQwMURTRTBjN04yN056Tm16R0RkdW5WTW1EREJaTXlHRFJ2UTZYVDA2dFVyWDgvL3dRY2ZFQnNiUzhtU0pYRjFkY1haMlptSWlBaFdybHpKMXExYnFWeTVNc09HRGFOcDA2WWNPWEtFb0tBZ1kydmlOSXFpOE82Nzd4SWZINCt0clMzZmZQTU5wVXFWb2wrL2Z1ajFlbjc2NlNmMjd0M0xnQUVEOFBiMkpqUTBsS1NrSkJJVEUwbE1US1IrL2ZvY1BueVlwVXVYWnRsMitFbE1uanlaaElRRUVoTVRHVE5tREsxYXRjTEh4d2MzTnpmNjlldkhGMTk4d1MrLy9NSXZ2L3hpTnZmeEpMN3QyN2ViSlRPbWlZcUtlaXJKY051MmJXUHYzcjE4L2ZYWE9ScnY3ZTJkNDZUQTRjT0hjL1BtVGJQdGl4WXR3dGJXbHNURVJMTmpQeWxwb3l5RUVLSzRrbVJESVlRUVFvamlKdllDNkdKVGwrMHJnbTFweThZamlpNnpaRU1oUkc0b1pmdUNYVG5VRTBOQUY1WHppUkdITVFTOGhGTDdCeFQzZ210WEpJUVFRaFJuaHVqN1JDNGRqaUVoRi84SEExcXY1M0RxOEdFQlJTV0VlQmFrVHpaVUV5VFpVRHhkdW5zWGlEK3lndVRMZjZPUHVtdTZVMUVvOWZZT3JFcFdmT0x6UkVWRjhmZmZmN053NFVJY0hCd1lQSGh3cG1QYnRHbGpUTXdiT1hJa0pVcWtWdjlNU0VoZzgrYk5lSHA2MHJKbHkzdzlmL3BLaFE4ZVBHREZpaFZzM2JvVkx5OHZQdnJvSTFxMGFHR3MvSGY2OUdsKy8vMTNMbDY4eVBqeDQwMnFFTFpxMVFwSWJWZWNsSlRFMjIrL2piVzFOV3ZYcm1YTm1qVkFhZ3ZldERhODZTbUtnbGFyWmMyYU5UUnYzcHpxMWF2bjZocHpRcVBSNE9qb3lPclZxd0VZTm13WVdxMldLVk9tWUdWbHhSZGZmRUdQSGozbzBxV0xjYzZtVFp0WXYzNjlXWkplUm9tR3g0OGY1L2p4NDF5OGVKR3RXN2NDRUJvYXlxbFRwL0w5V2dCdTM3N05pUk1uQ3VUWUdUbDA2QkNCZ1lFTUhUcVVwVXVYbXV6TEtERXhNeTR1TGhrbVkwb2JaU0dFRU1XVkpCc0tJWVFRUWhRemF1UXg0N0pTb29rRkl4RkZuaTc2MGJLMXRQSVFJaStVa3MxUW1tekRFTmdmRW03a2ZHSnlHT3EvZmFISyt5aFYzZ2NsNCtvQ1FnZ2hoRENuSnNVUnNYd1UrdWg3dVpxbjJEamcxbThPaXRhMmdDSVRRandMRktsc0tDeEE5K0Fxc1R0bmtSUzBxOERPa1ppWWFGWU56OVBUazRrVEoxS3VYTGxNNTJtMVdycDM3ODZTSlV2WXVIRWpRNGNPQlZJcjZjWEd4akp3NE1CTUsrbzl5Zmt2WExqQWxpMWIyTFZyRjlXclYrZVRUejZoY2VQR0tJcUNxcW9rSlNXUmtKQkE1ODZkU1VwSzRzOC8vK1RhdFd0ODl0bG5KbTJacjEyN3htKy8vVWFuVHAyb1U2Y09BSys4OGdvUkVSRjRlWGx4OXV4WmR1L2V6YlJwMC9EdzhHREVpQkgwNjllUEVTTkdjT25TSmQ1ODgwM1dyRm5EcEVtVHNyM0d2TGg1OHlacjE2NWwvUGp4T0RzN0E2YUpnNCszOGsxTGlzdW9jbDlBUUFBQkFRSDgrMjlxMTV6ejU4OVR0V3BWK3ZYclIzSnlNZ0I3OSs1bDc5NjlCWEl0VDl1eFk4ZG8wcVFKalJvMU1rczJIRDU4ZUk2UDA2OWZ2d3lyVjBvYlpTR0VFTVdWSkJzS0lZUVFRaFEza1VjZkxVdXlvWGdDYXJwa1EwWHJZc0ZJaENqaUhLdWhhYndkdy9FQkVIMHlGeE5WMUtzeklPWU1TdTJGWU9WWVlDRUtJWVFReFlaQlQrVHF0OURkdTVEcnFTN2R2c0RLM1NmL1l4SkNQRk0wRGlXTXk0YjRpQ3hHQ3BFUFZKV0V3TitKMmZvbGFvcHBHMWpGemdXYkN2WFFPSHVpY1N5SlRlV21UMVRWVUt2VjByRmpSeFJGd2NIQmdXclZxdEdrU1JPMDJ1dy9idTdTcFF1clZxMWkwNlpOdlBycXEyaTFXdjc0NHc4Y0hCem8yTEZqdnA0L0xpNk9ZY09HRVJtWm11eHJaMmRIVEV3TTgrYk5ZOWFzV2NaV3gybHRudE83Y09FQ2I3enhCbDk4OFFXVksxY21LU21Kcjc3NkNrOVBUMGFQSGsxNGVEaTNiOSttWk1tU2pCbzFDb0RJeUVnVVJhRisvZnJHYW9sV1ZsWW9pb0tmbng4elpzeWdaczJhWnVkNlBIRXl2WnMzYjJhNVA0MU9wMlBHakJrODk5eHp0R3paa2l0WHJuRDc5bTI4dmIycFhMbHl0dk1mdDN6NWNpNWZ2a3lsU3BWNDhPQUJBd1lNWU5pd1lRQ0VoNGNEcVlsMUw3LzhjcWJIeUUyUzN1UDBlcjN4TmN5SnVMZzRkdXpZa2VPeGordmV2VHRPVGs3R2EwdHY1ODZkT1k0ak05SkdXUWdoUkhFbHlZWkNDQ0dFRU1XTUduSEV1S3lVYUd6QlNFU1JsNzZ5b1ZhZXJoWGlpZGg2b21tMEVmWFVLTlFIZitWcXFocTZIZlZJUnpUMVY0RmQ1dFVpaEJCQ2lHZWVxaEs5YVRMSmx3L2tlcXA5Zzc3WTFlNWNBRUhsbkdKamo1b2NqMkxqWU5FNGhDZ09MUG05Wkpwc0tKVU5SUUV5NkluZU1KR0VFMzg4MnFZbzJOWHVna1BEVjdIMnJndWEvS3VTcjlWcWVmUE5OL00wMThuSmlaZGZmcGsvLy95VDNidDM0K0xpd3IxNzkralZxeGNPRGpuN1hzM3ArUjBkSGFsWHJ4NFBIejdFM2QwZEp5Y25uSnljY0hSMHhNSEJnYU5IajNMa3lCRm16SmlCdmIwOURnNE8yTm5aWVdkbng1VXJWNWcwYVJLZmZ2b3BQLy84TTh1V0xTTTRPQmhYVjFmNjkrOVBmSHc4QUpNblR6WldVNHlJaU1EVjFUWFRKTG0wYW9pUCs3Ly8rNzhNdDMvLy9mZTR1Ym54NnF1dm11MDdjT0FBNTg2ZE02Ny8rZWVmQkFVRllXdHJTN2R1M1l6YlAvbmtFMk95WVZSVWxFbEw0S2lvS01DOFRiQzN0emU5ZS9lbVVxVktWS3BVaWZidDI2UFJhSXo3UTBOREFhaFVxVktXMWZxbVRKbVNaYVhMck1URnhlSG9tUE1ITGNQRHc1a3hZMGFlemdYZzQrTmpQTTdqbnJTTjh1REJnL0h4OGFGU3BVckdiY25KeVd6ZXZKa2VQWHFZZmIyRWhJUnc3ZHExbkFjdmhCQkNXSkFrR3dvaGhCQkNGQ2R4VnlIaGV1cXlqVHM0VkxWc1BLSm9TMG1mYk9qOGRNNXA1UUQ2T0tuZzlpeDRGdDluS3dlVWVzdmd3c2VvTjM3SzNkeVljeGdPdDBkVGJ5VzQxaXVZK0lRUVFvZ2lMdTdnanlUOHV6clg4N1NscStIY2NXSUJSSlE3VmlVcm9BdTlqSFg1akpNU2hCQTVwd3U5akZYSkNoWTV0OGIrVVJ0bE5VR1NEVVVCTWVpSld2OFJpU2MzR0RkWlY2aVBTN2NwYUQxOUxSaFk1bnIxNnNYR2pSdlp1blVyYm01dWFEUWFldlRvVVNEbit2ampqNEhVMXN0bnpweWhZY09HeG4yaG9hRWNPWEtFdW5YckFuRHAwaVVNQmdNZUhoN1VxMWVQS1ZPbTRPam9pRmFycFd6WnN0U3FWWXVLRlN0U3ZueDV5cGN2VDlteVpTbGJ0cXp4ZURkdTNEQlp6MDdUcGswcFZhb1VQWHYyekhELzk5OS9qN096YzRiN3k1WXR5NlZMbDR6ckZTcFVvRm16WmxTb1VJSHk1Y3ZqNWVWRm1USmxLRldxbEhITSt2WHJXYjkrdmRteEhxOUF1SDM3ZHRxMGFaTnAzQ0VoSVFDVUwxOCt5K3RyMGlUclRqdGhZV0djT25XS3FsWE43MXRmdjM0ZEx5K3ZMT2VuNSszdHpaSWxTM0kwZHZqdzRibEtJTXhOaGNiQmd3Y3paTWdRQUZSVlplM2F0WFRyMWcxWFYxY09IRGhnVE5BOGNPQUFtemR2UnFQUm1DWE9lbnQ3azVTVXhMZmZmc3ZiYjcrZDQzTUxJWVFRbGlESmhrSUlJWVFReFlqNjhGSGJDS1ZVTzFBMFdZd1dJaHU2cUVmTDFrK3BzcUZESllpOUFLNHZQSjN6Q2N1SnZRQU9QcGFPNHVsVHJGQ2Vtd2EyWlZBdmY1bTd1VW1oR0k1MlJxbTFBS1ZNdCt6SEN5R0VFTStReEROYmlOMHhNOWZ6Rkd0N1hQdk5RYkcyTDRDb2NzZTJlanNTQXRkS3NxRVErU0FoY0MyMjFkdGE1TnlLdzZOa1EwT2N0RkVXQlNObTIxU1RSRU9IWnEvaDNINENXQlhlajM2OXZMeG8zcnc1Qnc4ZUJLQmx5NWFVTGwyNndNNlhrSkRBeElrVE9YUG1ETE5uejZaV3JWcG1Zd3dHQTlPbVRTTTBOSlR4NDhmajcrOVB2WHFQSHZEcjFLa1RuVHAxTXB1bjAra0FpSStQNS96NTh4bU9TWFB0MmpVQ0F3UHg5L2ZIMmRtWnBrMmIwclJwMHp4ZFU1TW1UVXlTK1JvMmJHaVNTSm1SWWNPR01YRGdRT1A2eXBVcitlV1hYM0xkSnZqTW1UTllXMXZudWozenZYdjNPSHYyTEFEcjFxMWoxYXBWQVB6blAvOHhHUmNXRnNhRkN4Zm8zTm15bGFiVFM1OUVtSm5IMjEyZk9IR0NSWXNXVWFwVUtWcTNiczJVS1ZPTTcwSExsaTNwMDZjUGE5YXN3Y1BEZy83OSt3T3ByNjJ2cnk5bno1NWw2OWF0Vkt4WXNjQVNjWVVRUW9qOFVIaC80eFJDQ0NHRUVMbjNJTjFOSXM5WExCZUhLQjVNMmlpN1BKVlRLcDRkVUcrdFJKRmt3MkpQdmJVU3hiT0RwY093RUFXbDhqdGdaWTk2NFpQY1RUVWtvWjRhQVhGWFVLcThDMlRjcGtrSUlZUjRscVRjUEVuMHVnL3lOTmVsNjJkb1BhcmtjMFI1NDloOEJHSHp1cEljY2dTYlNvMHRIWTRRUlZaeXlCR1NyeDdDZmR3bWk1eGZrejdaTUNFU1ZCVXlhYThxUkY0a250MUcvT0hseG5XbnRtL2orTkxyRm93bzUzcjM3czNmZi85dFhDNG9VVkZSZlB6eHgxeStmSm5SbzBkbm1HZ0lvTkZvK1BMTEwvbnZmLy9MakJrek9IdjJMT1BIajBlcmZmUVJlbEpTRWxldVhPSFNwVXNFQlFVUkZCUkU4K2JOR1RObURHdldyQ0U1T1pubXpadG5Hc3ZkdTNmNTRZY2Y4UGIycGxHalJ2bCtyWSs3YytjT0Z5NWNvSFhyMXZsMnpKU1VGQUlDQXFoZHV6YlcxdFk1bmpkdTNEaGpKVVk3T3p0cTFLaEIzYnAxcVZ1M0xyNit2cXhldlpvU0pWSmJ6Ly80NDQ4WURBYTJiOStPaTRzTC9mdjN4OWJXRmg4ZkgrT1lvbURidG0wNE96dG4ralV4YXRRb2J0KytUVWhJQ0txcW9pZ0tNMmZPeE52Ym04bVRKM1B6NWswV0xseEkxYXBWTS8yNkZVSUlJU3hOa2cyRkVFSUlJWW9MWFN4cWVFRHFzc1lHeFQzL2JpaUpaNVJKc3VIVHFXeW8rSXpEY0tnVmhCOUNLZG5zcVp4VFBIMXErQ0hVc1Axb1h0eHY2VkFzU3FrNEZqVDJxT2ZmeS9WYzljcFhFSGNacGVZYzBOZ1dRSFJDQ0NGRTBXQ0lmVWprcjIrZzZsTnlQZGUrWGsvczZuWXZnS2p5UnJGMXdxWDdGMFN0ZlIvWDNqTWw0VkNJUEVnT09aTDZQZFRyYXhSYlI0dkVvRmpibzFqYm9hWWtna0dQbWhTTFl1ZHNrVmhFOGFPUHZFMzBobytONnc0dnZvWmpxLyt6WUVTNTgvenp6L1A4ODgraktBclZxMWN2a0hQY3ZIbVRpUk1uRWhvYXlvUUpFOHdxenozT3k4dUw3Nzc3anVuVHA3TnQyelpDUWtMNDdMUFBjSFoyNW8wMzN1RGF0V3NZREFac2JXMnBWcTBhTDczMEVxMWJ0K2JRb1VQOCt1dXYxSzlmbjlxMWE1c2NVMVZWNDNKWVdCZ0FucDZlK1g2dHQyN2Q0dUxGaTF5OWVwWExseTl6NWNvVlltTmpzYkt5TXJaRTF1djFKQ2NuRytmbzlYb0FrMjBBV3EwV2pVWmpFci95djBUcEhUdDJFQnNiUzl1MnVhc1kyNkpGQ3hvM2JrejkrdldwWHIyNlNSSW5wQ1lZcXFyS3dvVUwyYjE3Ti83Ky9qZzVPYkZxMVNwMjdkckZtMisreVk4Ly9wanA4YU9qbzFtelprMk9Zb21PanM1KzBCTjY4T0FCZi8vOU56MTc5alJKeWpRWURNWmxSVkdZT0hFaU5qWTJRR3BpN04yN2QyblZxaFZhclpaSmt5WXhkdXhZZnY3NVoyYlBubDNnTVFzaGhCQjVJY21HUWdnaGhCREZoQnEyRDlUVUQ5aVVrczFCNjJUWmdFVFJsejdaMFBycFZEWkU2NHhTOHh2VU0yT2gxZytTY0ZnTXFlR0hVTStNUmFrNVgzNU9BWXIzVUxDeVJUMDdIbFJEOWhQU1VlK3VSVTI4amFiK3lxZFdmVlFJSVlRb1ZQUTZvbGEvaFNFbU5OZFR0UjVWY083OGFRRUU5V1JzcXJ5SWE4L3BSUC94RVRaVm0ySC9RbSswbnI0b05nNldEazJJUWt0TmprY1hlcG1Fd0xVa1h6bUVhNit2c2FtY3R4YWwrVVZqNzRZKzVSNlFXdDNRU3BJTlJUNkoyZm9sYWxJY0FOWVY2dVA4OGdkUHBYSm1ibHZ1WmpWK3pwdzV1WjZYMC9NZk9uU0lyNy8rR28xR3c3UnAwNmhidHk3SnljbWNPSEVDTnpjM0ZFWGgrUEhqT0RpWS9yOXFiMi9QcDU5K3lxSkZpMWk3ZGkydnYvNDZDeGN1cEc3ZHVyejAwa3ZVcmwwYlB6OC90Rm90OGZIeHJGaXhnblhyMWxHdVhEaysvUEJEazJPNXVycHk0c1FKZ29LQ01CZ003Tml4QTF0Ylc4cVhMNStqYThpTmpSczNzbW5USmlwVXFFRGx5cFZwMkxBaFZhcFVvVXFWUjFXYmx5OWZ6dkxseTgzbVB0NzYrYTIzM3NMVjFaV0xGeS95OE9GREFKeWRuWW1KaVdIWnNtVjRlSGprdWxwaVdwdmd6QVFGQmJGZ3dRSXVYTGhBczJiTmVPZWRkOUJxdGZqNyt6Tm56aHdtVHB4SXUzYnRHRGR1SEU1TzV2ZVFvcUtpV0xSb1VhNWl5bzNNWHJ2TUhEeDRFRVZSVEZvZ2x5eFprbjM3OXVIcjY0dTl2YjNKK01URVJEWnQyb1NxcXNaMjJDVktsT0Nycjc0cTBCYmpRZ2doeEpPU1pFTWhoQkJDaU9JaWZRdGxqNWN0RjRjb1BsS2VmaHRsQU1XOUZkU2NoM3JtVFNqMUVrcjVnZUJVSGF3c1U1VkM1QU45SE1SZVFMMjFFdlhoUHBTYTgxSGNXMW82cWtKREtkc2ZOSGFvcDhlQ3FzdmQ1SWdBRE1lNm9YbGhEZGlVS3BnQWhSQkNpRUlxNXEvcEpGODdsdnVKVmxwYyszNkxZbU9mL1ZnTHNLbnlJdTV2YkNUdTRFOUUvemtKZmZnTjFPUjRTNGNsUktHbDJEaGdWYklDdHRYYjR2N0dSaFJieXovVXBOaTdRSFJhc21FVVZpVzhMUnlSS0E2U0xoMGdLV2dYa0ZvTjE3WFBMTkJZV1RpcXdzWFcxaFpQVDA4bVQ1NU11WExsZ05TS2ZaOTk5aGtwS1krcUlQZnIxODlzcnFJb2pCa3pobkxseW5ILy9uMWNYVjM1di84enJScjU0TUVEUm84ZVRXeHNMTTJhTmVPOTk5N0QyZGswbWJodjM3NHNYcnlZOGVQSEc3Y05IRGpRcktwZmZoZytmRGhqeG96QnlpcnpyNFBldlh2VHZYdjJsWnlkblozWnVYTW5xMWV2UmxFVWF0U29RWnMyYmJoKy9Ub0pDUW5HUk1EOHNHZlBIclpzMmNMcDA2ZXh0N2RuekpneDlPclZ5MWhKc1VxVktzeVpNNGMxYTlidzg4OC9jK3JVS1pZc1dZS2RuWjNKY2J5OXZWbXlaRW1PempsOCtIQnUzcnlacXppN2R1MmE3V3MzZlBodzQzS1BIajFvMDZZTnJxNlBPc1NNSGoyYWI3NzVoa21USm1VNFg2dlYwcWRQSDVPV3laVXJWODVWbkVJSUljVFRKc21HUWdnaGhCREZnWnFDK3VBdjQ2cmlLY21HNHNtcDZTb2JLays1YXByaTNncWwyWDdVYS9NeG5Ic1g0cStsSnF5Sm9zbktFUng4VUR3N29HbTJIN1JTMWVOeFNwbnVvTEZGUFRVQ0RNblpUMGd2K2d5R0l4M1JORmdIOXZJaHBoQkNpR2RENHFtTnhBY3N6ZE5jcHpadm9TM2psODhSNVMvRjFnbW50bS9oMVBZdFM0Y2loTWdEamIyYmNWbE5LUGpXbmVJWllOQVR1MzJxY2RXcDladFl1Wld6WUVDRlU0TUdEYWhmdjc2eEhUQ0FScU5oK3ZUcEpDUWtvS29xbnA2ZVZLcFVLZE5qZE83Y09kTjlIaDRlakI0OW10S2xTMU8vZnYwTXgvVHQyNWQyN2RvUkdSa0pnSnViR3lWTGxzempGV1h0OGVTN3g0MGVQWnFhTld2bXVFcGV0MjdkNk5LbGk4bnJWN05tVFJZdVhJaVhsOWNUeFpwZVNFZ0kxNjlmcDMvLy92VHExUXMzTnplek1ZcWkwTGR2WHhvMGFNQ1dMVnZNcnJWdDI3YTR1N3ZuK0p4Tm16YWxXclZxR2U2enNiSEJ4OGZINUJ3K1BqNVVyRmdSYisrczc3UDQrUGlZeEo4KzBUQXR6aFl0V2hBV0ZtYlNYaHRTcjdGa3laTFkydHJtK0RxRUVFS0l3a0JSSC85ZlRRZ2hoQkJDRkRucS9TMm9KNGVtcmpqWFJQUGlQb3ZHSTRvSHc2Rm1FSHNSQU0yTEI4RDVlUXRISkVUeHB6N2NnM3BpVU80VERnSHN2TkM4c0JhY0NuZnloQkJDQ1BHa2RQY3VFTDZvTDJwS1lxN25XcGV2VGNsUnE2VVNsQkNpUUVXdWV0MVlnYzYxMzdmWTFleG80WWhFVVpkNGRodFJxMU1UMEszY2ZYQi9jd3VLbGJXRm94SWliL1I2UGFxcUZraTFSeUdFRUVJVVBFMzJRNFFRUWdnaFJLRjNlNFZ4VVNrL3lJS0JpR0lsSmVyUnNyVnI1dU9FRVBsR0tkVUdwYzRTVVBLUUFKRjRGOFBSemhCMVBQOERFMElJSVFvSlEwSVVrYXRlejFPaW9hSzF4YVhuMTVKb0tJUW9jRkxaVU9RclZTVnUvd0xqcWxPYjhaSm9LSW8wS3lzclNUUVVRZ2doaWpCSk5oUkNDQ0dFS09vUzc2SSszSjI2YkdXUFVyYXZaZU1SeFVlNk5zbzg1VGJLUWp6TEZNOVhVR3A5RHlpNW41d1NnZUZZZDlTd0Eva2VseEJDQ0dGeEJqMVJhOTVESDNFclQ5T2QycjJMMXFOeVBnY2xoQkRtRlB0SGYwTWJFcUt5R0NsRTlwS3ZIVVYzTDdYemhKVnJXZXhxZHJCd1JFSUlJWVFRNGxrbXlZWkNDQ0dFRUVXY2V1ZFhVQTBBS0Y2OUpTbE01QTlWQi9yNC82MG9ZT1ZvMFhDRWVOWW9YajFSYW55VHQ4bjZlTlRqL1ZIdmI4N2ZvSVFRUWdnTGk5MDdqK1RMZVV1b3Q2NzRBZzVOaCtSelJFSUlrVEhUeW9hU2JDaWVUT0twamNabGg2WkRwRUt2RUVJSUlZU3dLRWsyRkVJSUlZUW95bFFENnEyVnhsWEZlNWpsWWhIRml5N20wYkxXQlJUNTAwR0lwMDBwUHdpbCtwZDVtMnhJUmowMUhQWGVodndOU2dnaGhMQ1FwQXU3aWRzM1AwOXpGV3Q3WEh0T2wrUU1JY1JUbzVIS2hpS2ZxTHBrRXMvOWxicWlhTENyMjgyeUFRa2hoQkJDaUdlZWZHSW9oQkJDQ0ZHRXFROTNRc0wxMUJYWGV1QlN4N0lCaWVJamZRdGxhNm1XS1lTbEtCWEhvRlQ5S0crVFZRUHE2VEdvOXpkbVAxWUlJWVFveEhRUFE0aGFPeUhQODUxZS9nQ3JraFh5TVNJaGhNaWFrcTZ5b1NRYmlpZVJmR2svYW1McVBScWJ5azNRT0xwYk9DSWhoQkJDQ1BHc2syUkRJWVFRUW9paVN0V2hYdnJjdUNwVkRVVytTa21YYkNpdHVZV3dLS1hLdXlpVjNzemJaRldQZW1vMDZ2MHQrUnVVRUVJSThaU29TWEZFL1RvT05TazJUL050S2pmQm9kR3IrUnlWRUVKa0xYMWxRMm1qTEo1RXd1bEhENC9aMWVwa3dVaUVFRUlJSVlSSUpjbUdRZ2doaEJCRmxIcjdONGk5bUxwaVd3YWxUQy9MQmlTS0ZWVW55WVpDRkI0S1NyWC81ajJwWE5XaG5ocUJHcm90WDZNU1FnZ2hDcHlxRXIzK0kzU2hWL0kwWGJGMXhLWEhWNkRJYlhBaHhOTWxsUTFGZmxBVFkwaSt1RGQxUldPRjdYUHRMUnVRRUVJSUlZUVFTTEtoRUVJSUlVVFJwSTlIdlRMTnVLcFVlUitzN0N3WWtDaDIwaVViS3RhdUZneEVDSkZLUVhsdUdvckh5M21icnVwUVR3NUhmYkFqZjhNU1FnZ2hDbERjb1o5SVBMYzl6L09kTzN5TWxWdTVmSXhJQ0NGeVJpb2JpdnlRR0xRTFZaY01nRTJWWm1nYzNMS1pJWVFRUWdnaFJNR1RaRU1oaEJCQ2lDSkl2ZjRESk4xTFhiR3ZpRkp1Z0dVREVzV1BMdDJISVZMWlVJakNRZEdpMVBrUlhPcm1iYjZhZ25weUdPcURYZmtibHhCQ0NGRUFrb01QRTd0alpwN24yMVpyaVgzOTN2a1lrUkJDNUp4aS8raWhQVU5DcEFVakVVVlo4dFYvak10Mk5UdFlNQkloaEJCQ0NDRWVrV1JESVlRUVFsakU4ZVBIR1RSb0VPZlBuemZiOStEQkE0WU5HMFpnWUtBRklpc0NFcTZqQnM4eHJpclBUUVdOalFVREVzVlNpclJSRnFKUXNuSkE4OEt2WUY4aGIvTU55YWduaDZBKzNKTy9jUWtoaEJENXlCQWZTZFRhOTBBMTVHbStZdWVDUzdjdlFWSHlPVEloaE1nWmpaMno4V2VRbXB5QXFrK3hjRVNpeUZGVlVxNGROYTdhVm0xdXdXQ0VFRUlJSVlSNFJKSU5oUkJDQ0dFUmdZR0JoSVdGNGVQalk3YnYxMTkvSlNJaUFsOWYzeHdkcTMzNzluVDVmL2J1T3p5S3Vuc2IrRDNia213YU5ZRkFDQzMwWHFTRFZFRkJRQkVVQlJGNDhiRWdqeWdnSUNLQ1ZBMGcwZ0pTaEFqNVNaSFFpYlFnMVJDYWRJUkFJQ0VrcEc1SXNtM2VQL0prazJVM2JYZklKbkIvcnN2TDJabnZuRGtUK3VUTU9mMzZTWnhoQ1dYVXduaCtGR0JJQXdBSWxRYllQbEtUS0QrNXhpaURZNVNKU2haVlJjaGFCZ05LRzBkb0diVVF6dzJEbUhCYzJyeUlpSWlrSUlwSTJURVZ4dFE0bTBONHZQWTFaQjdlRWlaRlJGUkVnZ3d5WjQ1U0p0c1prcU5oU0k0QkFNakxWdVdmYTBSRVJFUlVZaWdjblFBUkVSRzltTUxEdzlHc1dUT28xV3F6L2JkdTNjTHUzYnRoTkJyeDVwdHZXajEzNmRLbHFGT25UbkdrV2NLSUVLOU9BbExPWjMxVWxZZFFiN1pqVTZMbmw1NmREWWxLTkZkL3lKcHZoREg4RGNDb0xmcjV4a3lJNTk2RDhOSk93RHhzSmI0QUFDQUFTVVJCVkwyUjlQa1JFUkhaS0QxaUN6S3ZoTnA4dmxPOTduQnUybC9DaklpSWJDTTRld0QvS3pJMHBxZEE1bGJCd1JsUmFhSzlrOVBWVU9uWHlvR1pFQkVSRVJHWlk3RWhFUkVSRmJzSER4N2c5dTNiR0RSb0VQNysrMjhFQmdaaTFhcFZ5TXpNeEx4NTgyQTBHakYyN0ZnMGI5N2NkSTVPcDhNMzMzd0RvOUVJSHg4ZkIyYnZLQ0xFR3pNZzN0K1E5VkdRUVdpeUNuRHljbXhhOVB4aXNTRlJ5VmUyTFlUR3l5QmVHRzNiK2ZwVUdNUGZncXpOWGtCZFhkTFVpSWlJYkdHSWowVHE3bGsybnkrbzFIRHZONTNqazRtb1JKQ3BQV0ZJakFJQWlPbEpEczZHU2h0ZDVOK21iWlZmU3dkbVFrUkVSRVJram1PVWlZaUlxTmdkT1hJRUFOQ3hZMGRvTkJwRVJrWkNGRVVzWExnUU1URXhhTnUyTGRhdlh3K2owUWhmWDEvNCtQZ2dLQ2dJU1VsSm1ENTlPdHpjM0J4N0E4WE5xSVY0ZFJMRU96K2JkZ24rVXlHVTcrekFwT2k1cDJPeElWRnBJRlFhQUtIdUROc0RhT05nREg4VHlId2tYVkpFUkVRMkVBMDZKUDgrSHFJdTNlWVliajNHUSs1UlNjS3NpSWhzSnpoN21yYU42U241ckNTeXBJM00xZG13R29zTmlZaUlpS2prWUxFaEVSRVJGU3RSRkhIZ3dBRUFnSXVMaTJuL3hZc1hjZWpRSVh6KytlZVlQbjA2YXRhc2lTKysrQUtuVHAzQzlPblRjZnIwYWN5WU1RTjE2OVoxVk9xT2tYWVR4cjhIUUx5M3hyUkxxUDR4aEJxZk9TNG5lakhrN215bzlNeDdIUkU1bkZEOVl3aFYzclU5UVBwZEdNOE9OdjkxVDBSRVZNelNEdjBFWGZRL05wK3Y5R2tFZFJzNy9qd2tJcEtZVEozemIybDJOcVNpTUtZK2dpSGhIZ0JBNXVJSlJjV2FEczZJaUlpSWlDZ0h4eWdURVJGUnNUcHo1Z3lpbzZNdDlqZHQyaFNyVjY5R3RXclZBQURmZi84OVB2LzhjMHliTmcyQ0lHREdqQmxvMlRML3QzaEZVY1FmZi95Qm5UdDNJam82R3A2ZW51allzU00rK09BRHMyNklQWHYyaExPek0zYnUzR2tSbzErL2Zzakl5RUJvYUtqRnNRTUhEbURIamgyNGUvY3VWQ29WMnJScGcvLzg1ejk0NzczMzhqekhOaUtRY2dsaTFGcUlENElBMFdnNkl0VDRGRUtkNlFBNEZveWVMVkdYODQwUWdaME5pVW80QVVLREJSRFRyZ05KNGJhRlNQMEh4blB2UWRieWQwRG1KRzE2UkVSRUJkQkdua0hhc1VEYkF3Z3l1UGVmQ2NqazBpVkZSR1FuZGpZa1cra2U1QlRmSzZzMUJ3VDJqaUVpSWlLaWtvUEZoa1JFUkZTc3RtelprdWV4N0VMRFM1Y3VJVGc0R0RkdTNNQkxMNzJFSzFldVlOYXNXZWpRb1FNNmQrNk1aczJhV1IybHZHelpNaHc0Y0FDdFc3ZEcvZnIxY2Zic1dZU0VoT0R5NWN2NDZhZWZvRktwYk01NytmTGwyTFp0RzF4Y1hOQ21UUnU0dUxqZzdObXptRFJwRW94R1k4RUI4cU5QaG5oL0k1QitEOGg4QkRIbFBKQWVaYjVHN2dxaFlRQ0V5bS9hZHkyaXd0SWw1bXdyeXprdUR5SXFISmtLc21icllUelpIY2g4YUZ1TWhCTVFMNDZCMEhRTklMQllnNGlJaW9jeFBSa3BXeVlBb21oekRIVzc5NkgwYVNoaFZrUkU5c3ZkMmRESXpvWlVCUHJZRzZadFJhVjZEc3lFaUlpSWlNZ1NpdzJKaUlpbzJGeThlQkhuejU5SHExYXRFQjV1M25rcEtpb0todzRkd3RHalJ4RVZGWVhtelp0ajBhSkZhTml3SVI0L2Zvd0RCdzVnNzk2OU9IejRNQVJCd0lBQkEvRHh4eCtienMvTXpFUkVSQVRXcmwyTGN1V3lDcVBTMDlNeGNlSkVYTHQyRGR1M2I4ZVFJVU5zeXZ2OCtmUFl0bTBiS2xhc2lJVUxGOExiMjl0MHphKy8vaHBhcmRiR3IwZ1c4ZXBraU5IL2wrZHh3YXNQaExvekFEVkhwbEF4eXRYWkVNb3lqc3VEaUFyUHlSdXk1aHRnUFBNYVlMVHR6eVl4ZGpkdzVVc0lEUVBBTHJwRVJQVE1pU0pTUTZiRGtCeGpjd2k1WjJXNGRSOG5ZVkpFUk5LUXVWWXdiUnMxangyWUNaVTIra2U1aWcyOS9CMllDUkVSRVJHUkpmYmRKaUlpb21Lelo4OGVWSzllSFYyNmRMRTRscEdSZ1IwN2RxQkpreVpZdVhJbDVzK2ZqMXExYW1IbHlwWDQ5Tk5QMGFOSEQvejY2NjlZdW5RcGhnOGZqcDQ5ZTVxZEw0b2l4bzRkYXlvMEJBQVhGeGVNR1RNR0FIRDA2RkdiODg0ZXR6eHExQ2hUb1NFQU9EazVZZHk0Wi9STkxWVjVDRDZESVdzYkNxSDVCaFlhVXZFU0RZQStlOFNUQUhDTU1sSHA0ZGtjUXNORmRvVVE3MitBK08rUEVpVkVSRVNVdC9UemZ5RGpuejEyeFhEdk94MkNTaTFSUmtSRTBwRzU1eTQyakhOZ0psVGFtSFUyWkxFaEVSRVJFWlV3N0d4SVJFUkV4YVoxNjlibzNiczNIajE2WkhITTM5OGZXN1pzZ1V3bVEyWm1Ka0pDUWhBVUZBU3RWb3ZSbzBlalFvVUswT3YxcUZPbkR1clVxV054dmt3bVE1TW1UU3oyTjJqUUFJSWc0UDc5K3pibmZmWHFWUUJBbXpadExJNVZyVm9WS3BYS3J1NkdRdjA1Z0h0RFFLWUNWRjRRMUg2QWUyT09zQ1RIMGFjQStOOFlPNlVuSVBBZEphTFNSUEFaREtUK0F6RnltYzB4eEZ0ekFkZGFFQ29ObERBeklpS2lISWFFZTBqZE5jT3VHRTROZXNHcFhqZUpNaUlpa3BiTXJhSnAyNmlKZDJBbVZLb1k5TkRIMzg3YUZtU1FWNmpoMkh5SWlJaUlpSjdDWWtNaUlpSXFOdDI2ZFlNZ0NEaHc0SURWNDlldlg4Zmh3NGNSR2hvS25VNkhmdjM2NGQxMzM0V3pzek1DQXdNUkhoNk94WXNYUTYyMjdGcWhVcWtnazFrV1JNbmxjc2psY3VoME9wdnpUa3hNaEZLcGhKdWJtOVhqMXE1YkpBcFBDTlUvc1M4R2taUTRRcG1vMUJQcWZBT2tYb1g0K0xETk1jUkxuMEJ3OWdYS3RKSXdNeUlpSWdBR1BaSi8vd0tpOW9uTklRUW5WM2k4TmszQ3BJaUlwQ1hQWFd5WXlzNkdWRGo2eDNjQWd4NEFJQzlYRFlMQ3ljRVpFUkVSRVJHWlk3RWhFUkVSRlJ0QkVQSTlIaGtaaVJNblRtRFFvRUhvMjdjdlBEMDlFUkVSZ1dYTGx1SGh3NGY0Zi8vdi84SEZ4Y1hxdVVhajBlcis1T1JrNlBWNlZLeVk4NEJYRUFRWURBYXI2L1Y2dmNVK3VWd09yVllMdlY0UGhjTDhyMDhHZzhHdXJvWkVKWkl1TVdkYldkWnhlUkNSN1FRRmhLYXJJSjdxQ1R5NVkxc01veGJHYys5QjF2WUE0RkpOMnZ5SWlPaUZwam02RExyN0YreUs0ZGJ6QzhnOHZDWEtpSWhJZXVaamxPTUJVUVFLZURaR1pENUN1YllETXlFaUlpSWlzbzd6MElpSWlLakU2Tk9uRHpaczJJQjMzMzBYZCs3Y3dWZGZmWVZKa3lhaGN1WEtDQXdNUlAvKy9iRnYzejRjTzNiTTRseXRWbXQxVlBMcDA2Y0JBUFhyMXpmdGMzTnpnMDZuUTBKQ2d0bmF5TWhJcThXRzFhcFZneWlLdUhEQjhwdGhseTVkeXJQUWthaTBFbk1WR3dvS2RqWWtLcldVWlNCcnRnNlEyZEVKUXhzUFk4UzdnRDVWc3JTSWlPakZwcnNYZ2JRankreUtvYXpTR09yVzcwaVVFUkhSc3lHb1hDRW9zMTZhRmZXWkVMVnBEczZJU2dQOW81dW1iUlliRWhFUkVWRkp4R0pESWlJaUtqRVNFeE94ZGV0V2ZQamhoNWd3WVFLMFdpMFdMRmlBbVROblFxbFVZdHEwYVFnSUNNQ2xTNWVzbnI5a3lSSmtabWFhUHNmR3htTHQyclVBZ0w1OSs1cjIxNmxUQndEd3h4OS9tUGJwOVhxc1dyWEthdHd1WGJvQUFGYXVYSW5VMUp4aWk2U2tKUHo4ODg4MjNpMVJDWlo3akxLS3hZWkVwWnA3UXdnTkZ0Z1hRM01WNG9YUmdHaFprRTlFUkZRVVlrWXFrbi8vQWhEdGVHRkxKb2RILzFtQVRDNWRZa1JFejRJZ1FPYVdxN3RoYXJ3RGs2SFN3cENZOHpLMXZIeDF4eVZDUkVSRVJKUUhqbEVtSWlJaWgrcmF0U3U2ZHUwS0FMaDE2eForK2VVWGRPellFV1BIamtXalJvMmcwV2l3ZHUxYWJOMjZGUzR1THZqbW0yL1FxVk1uaXpoT1RrNTQ4dVFKUm93WWdaWXRXeUlqSXdObnpweEJlbm82Qmc0Y2lPYk5tNXZXdnZIR0d6aDc5aXcyYmRxRXExZXZ3c2ZIQnhjdlhrVFZxbFhoN095TWpJd01zOWh2dlBFR2poNDlpcHMzYitLRER6N0FTeSs5QklQQmdETm56cUJ0MjdhSWpZMjFPSWVvVk9NWVphTG5pbEJsS0pCNEN1S0QzMnlPSWNZZkJLNTlEYUgrWEFrekl5S2lGMDNLcnU5Z1NIcGdWd3gxdS9laHFGeS80SVZFUkNXQXpMMGlESWxSQUFDREpnN3lDdFVkbXhDVmVHYkZobVdxT0RBVElpSWlJaUxyV0d4SVJFUkVKVWJyMXEyeGRldFdxTlZxUkVkSFkrWEtsZGl6WncrMFdpMzY5ZXVINGNPSHc4M056ZXE1Z2lCZ3pwdzVDQXdNeFBIang1R1JrUUUvUHovMDY5Y1BmZnIwTVZ2NzBrc3ZZZXJVcWZqdHQ5L3d6ei8vNE42OWUzajU1WmN4Y3VSSURCbzB5Q0syVXFuRWdnVUxzSDc5ZW9TRmhlSFFvVVB3OHZMQzRNR0RNV1RJRUJ3NWNnUXFsZXFaZkUySUhJTEZoa1RQSGFIK1BJZ3BGNERVeXpiSEVPK3RCbHhyUTZnMldzTE1pSWpvUlpGNUpSUVpGM2JZRlVQdTZRTzNicDlKbEJFUjBiTm4xdGxRRStmQVRLaTBNQ1pGbTdibFphczZNQk1pSWlJaUl1dFliRWhFUkVRbHh2Mzc5M0g2OUdrY08zWU1seTlmaHBPVEUxNTU1UlVNSGp3WTN0N2VlWjRYR2hwcTJoNC9manpHang5ZjRMVmVmdmxsdlB6eXl4YjdkKzdjYVhXOXE2c3JQdjc0WTN6ODhjZG0reE1URTZIWDYxR3BVcVVDcjBsVWF1UWVvNnprR0dXaTU0TGNCYkptYTJFODJRM1FhMndPSTE2YkFxaHJRcWpRVGNMa2lJam9lV2RNVDBiS3ptL3RqdVBlYnpvRWxkcitoSWlJaW9uY3ZhSnAyNWpLWWtQS24yalF3WkFhbS9WQkpvZmNnODhiaVlpSWlLamtZYkVoRVJFUmxRaGhZV0dZT1hNbUJFRkFvMGFOTUc3Y09IVHQyaFd1cnE2T1RpMWZ4NDhmQndBMGJOalF3WmtRU1NoM1owTUZpdzJKbmh2cW1oQWEvUVR4L0VqYlk0aEdpQmZIUUdoM0VIRHhreTQzSWlKNnJtbjJ6cmE3bzVkVHcxZmdWTGVyUkJrUkVSVVBXYTVpTVVQS1F3ZG1RcVdCTVRrR0VFVUF5Q28wbE1rZG5CRVJFUkVSa1NVV0d4SVJFVkd4YTlPbURYNzY2U2V6ZlowNmRjSjMzMzJIaGcwYndzUER3MEdaV2ZmdzRVTkVSVVdoVmF0V0VBVEJ0UC9hdFd0WXMyWU5CRUZBMzc1OUhaZ2hrY1E0UnBub3VTVjR2dzc0ZlFqeDdrcmJnK2lTWUR3M0hMSTIrd0M1aTNUSkVSSFJjeW56UmhqU3oyMjNLNGFnZElIN3ExTWx5b2lJcVBqSXkxUXhiUnNUSHpnd0V5b05ETGxIS09mNnVVTkVSRVJFVkpLdzJKQ0lpSWlLbmFlbkp6dzlQYzMyQ1lLQWR1M2FPU2lqL0NVbUptTEtsQ253OHZKQ2d3WU40T1RraFB2MzcrUEtsU3NRUlJIdnYvOCtHalZxNU9nMGlTUWo1aHFqTEhDTU10RnpSNmd6SFdMeVdTQXAzUFlncVpjaFh2NGNRcFBsQUlRQ2x4TVIwWXRKek5RZ2RjZlhkc2R4ZmZsampwSWtvbEpKWHM3WHRHMUl1dS9BVEtnMHlQMXpSRjZXeFlaRVJFUkVWREt4MkpDSWlJaW9BTDYrdm5qcnJiY1FIaDZPa3lkUHdtQXd3TVBEQSszYnQ4ZnJyNytPRmkxYU9EcEZJbW14c3lIUjgwMm1ncXpwYWhpUGR3SDB5VGFIRVdPMkFKN05JZmg5S0dGeVJFVDBQRW5kTjg4ME5sU0ViZVhwOG5KK1VMZi9RTks4aUlpS2k3eHNWZE8yZ1owTnFRQ0dwQmpUdHN6VHg0R1pFQkVSRVJIbGpjV0dSRVJFUkFWd2MzUERtREZqTUdiTUdFZW5RbFE4eklvTjJkbVE2TG5rWEJWQ3d3Q0lGMGJaRlVhOC9nMEU5OFpBdWZZU0pVWkVSTThMN2UyVFNBOFBObjIydFErdSsydGZRMUNvcEVtS2lLaVl5ZFRsSUNoZElPclNZWHlTQ0ZHYkRrSGw0dWkwcUlReWF1Sk0yM0lQTHdkbVFrUkVSRVNVTjVtakV5QWlJaUlpb3BKRUJIS05VV2F4SWRIelM2alVIMEtWb2ZZRkVRMHdYaGdKWkVSTGt4UVJFVDBYUk8wVHBQd3gxZTQ0VHZXNndhbE9Gd2t5SWlKeUVFRXc3MjZZeE82R2xEZWpKdDYwTFhPdDRNQk1pSWlJaUlqeXhtSkRJaUlpSWlMS29kY0FvaUZyVys0Q3lKd2NtdzhSUFZOQy9UbUF1b1o5UWJUeE1KNy9BREJxcFVtS2lJaEtQYzJmQVRBazNyY3JocUJRd2IzUEZJa3lJaUp5SEJZYlVtR1pGUnU2czlqd1JhVFg2eDJkQWhFUkVWR0JXR3hJUkVSRVJFUTV6RVlvbDNWY0hrUlVQT1N1a0RVSkJBU0ZmWEdTejBLOE9rbWFuSWlJcUZUVDNUMkxKNmMyMkIxSDNYRTA1T1dxU1pBUkVaRmo1UzQyTkxMWWtQSmhUTTBab3l4eksxbkZocWRQbjhhQ0JRc3M5aHVOUnF4ZXZSclhybDBEQU1URnhTRXNMRXl5NjU0NWN3WnIxNjZGMFdpVUxLYWo3TisvSHpObnprUlNVcExWNDlldVhjUHc0Y054OE9EQllzNnMrSjA1Y3daRGh3NUZURXhNb2M5SlNVa3BjTTJlUFhzUUVSRmhUMm8yZWZ6NGNiRmM1K3JWcS9qdXUrK1FucDVlTE5jaklpTEtpNTNmVFNBaUlpSWlvdWVLMlFobEZoc1N2UkE4bTBQd253enh4a3k3d29qM053QmxXdHMvbXBtSWlFb3RVWmVCNUQ4bUE2Sm9WeHk1WjJXNGR2NVFvcXlJaUJ5TG5RMnBVRVFSeHJTY2dxV1NOa2I1enAwN09IRGdBQ1pNbUdDMi84aVJJd2dPRG9hdnJ5L3ExYXVIb0tBZzdOdTNEOTdlM3FoYnQ2N2QxdzBQRDhmMjdkc3hiTmd3eUdTbHU0ZE9TRWdJTkJvTlBEMDlyUjZ2VVNOcjZrQmdZQ0RhdFdzSHRWcHRkVjE0ZURodTNicGxkejV2di8yMjNURnN0V0hEQnRTb1VRT1ZLMWN1MVByMTY5ZGp6NTQ5K09HSEgrRHI2NXZudXBVclY2SkRodzVvMGFLRlZLa1c2SysvL3NMMzMzK1BDUk1tb0Z1M2JnQ0E5UFIwbkRoeG9raHh1bmZ2WHVDYWh3OGY0dGl4WTNCMmRzYkVpUk50eXBlSWlFZ0tMRFlrSWlJaUlpSVQwYXpZMFByRFR5SjYvZ2pWUDRVWWZ3aElPRzVYSFBIcUpBaWVMUUUzKzcrcFJFUkVwVS9hNFNVd3hFZmFIY2V0ejJRSVNoZjdFeUlpS2dIa1pYTUtZd3dKVVE3TWhFb3lVWnNHVVpjQkFCQlVhZ2lxa3Yvbm9ORm9SRkJRRUh4OGZOQ2pSdzhBd09qUm8zSHk1RW5Nbno4ZmdZR0JrTXZsRnVlTkhEa1NVVkY1LzFvSURRMDFiWXYvZTRIQldwemNldmJzYWZaWnFWVEMyOXNiYmR1MnhkQ2hRK0h1N3A3dmVrRVFVS1pNR1RScDBnVHZ2ZmNlcWxldlh1QTFGQW9GUEQwOTRlL3ZqdzRkT3FCSGp4NVFLS3gvNi8zYXRXdTRjZU1HeG80ZEMwRVFFQlVWaFpFalIrWjVQLzM3OTdmWWwvMTFPWDc4T0hidDJwWG51WVgxcklvTlgzbmxsVHlQN2QrL0h3Y1BIalIxd256NmF3b0FzMmZQUnV2V3JjMzJkZWpRQWR1MmJjT0VDUk1RRUJBQUh4OGZxL0ZGVVN6Mm90UW1UWnFnU3BVcW1EZHZIcFJLSlRwMTZvVEV4RVRNblR1M1NIR3lpdzMzN3QyYjc3b0tGU29nTGk2dXdIVjkrdlFwMHZXSmlJaUtnc1dHUkVSRVJFU1VJOWNZWllHZERZbGVISUljc3NiTFlUelIyYnpEYVZFWjBtRzhNQXF5dHFHQXZPUi9jNHlJaUtTamUzQUphWC85WW5jY1ZjMjJjRzZROXplcGlZaEtHM2w1UDlPMlB1NWZCMlpDSlpreE5kNjBYZEpHS09kbHo1NDl1SGZ2SGo3NTVCTWtKeWViOWc4Yk5neEtwZEpzSHdDVUxWc1dnaUJneUpBaGhScUpDMlFWTkFxQ0FFRVFDbHlyVUNqdzZxdXZBZ0RTMHRKdzhlSkZiTm15QlgvOTlSZVdMRm1DTW1YSzVMbmVZRERneG8wYk9IcjBLRTZkT29VZmYvelJhbWZHM09mbzlYbzhmdndZbHk5ZnhxbFRwN0J4NDBaTW5qd1pEUnMydERodjY5YXRLRmV1SEhyMzdtMjJmODJhTlFYZVYweE1ES1pPbldxeFB6UTBGQWtKQ1RoNDhDQWFOMjZNZXZYcUZSZ0xBQUlDQWdvc1ZMUEhWMTk5QlFDNGNlTUd0bTdkaWttVEpwa0tBRk5TVWhBWUdJamV2WHViQ2xTQnJDTEIrZlBuSXpVMUZkV3FWYk9JV2J0MmJjeVlNUU9USjAvR3hJa1RzV2pSSWxTb1lQbnJ4R2cwRmxpWUtqVVBEdy9NbXpjUFk4ZU94ZXpac3pGcjFpdzBiOTRjdi8zMm04WGFvVU9Ib2xldlhoZ3hZa1NlOFFJQ0FncThabng4UE02ZlA1L3ZHaFliRWhIUnM4UmlReUlpSWlJaXlzRXh5a1F2TG1jZkNBMFhRanovZ1gxeE5OY2dYcHNDb2VGQ2FmSWlJcUlTVDlScmtiTHRLMEEwMmhkSUpvZjdhOThBaFNnb0lDSXFMUlRsYTBDUUt5RWFkTkRIMzRabzBFR1FLeDJkRnBVd2hyU1NXV3o0ZE9lNTdNL0xsaTNEdW5YckFBQkxseTdGMHFWTEM0ejEyMisvb1dMRml2bDJ2Z09BYytmTzRjcVZLd0NBNjlldkF3Q0Nnb0lzMXZYcDB3Zmx5cFV6ZlZZb0ZCZzdkcXpwczE2dng1dzVjeEFXRm9iMTY5ZGozTGh4WnVjL3ZSN0lLdjdidEdrVFZxOWVqUVVMRmxoYzA5bzVlcjBlKy9idHc2cFZxL0RsbDEvaXUrKytNK3ZNRnhVVmhiQ3dNSXdaTXdaS3BkS3NxMk4rSTRFTDQrKy8vMFpnWUNCbXpKaGhWeHdwZGUzYUZRRHc3Ny8vd3MvUHoydzg4TGZmZm9zblQ1NWcxS2hSWnNXZk8zZnVSRnhjSE1hTkd3ZHZiMityY1pzMWE0YXhZOGRpK2ZMbGlJeU10RnBzYURBWTh1d3UrU3lWTDE4ZU0yYk13TktsUzFHdFdqWElaREpjdkhnUnJWcTFzaGliN2V6c2pJb1ZLNW8rbnpsekJwVXFWVEpiODg0NzcrRDk5OSszZWkyRHdRQ1pUSlpuQWU3YXRXc1JIQnhzNXgwUkVSSGxqOFdHUkVSRVJFU1VJMWRuUXlqTDVMMk9pSjVMZ25jL29NbzdFQjlzc2l1T2VIOERVSzRqaE1wdlNwUVpFUkdWWkdsaEs2Qi9kTlB1T09xMnc2SHdxaTFCUmtSRUpZaGNBYm1YUC9ReFZ3Q2pBWWE0MjFCVXN1eVlSaTgyWTJxY2Fic2tGUnRPbURBQkFIRDY5R21FaFlXWlBnY0ZCU0U1T1JsRGh3N0ZXMis5WlZwLzlPaFJMRnEwQ0N0WHJvU1hsNWRaTEZkWDEwSmQ4OHlaTTlpeVpZdlp2dXpDeHR6YXRXdG5WbXo0TklWQ2dURmp4aUFzTEF5blQ1OHUxTFdIRGgyS3paczNtOGI4Rm9aQ29VRGZ2bjNoNysrUEw3NzRBblBtek1IYXRXdE5SV1liTjI1RTJiSmwwYmR2WC96OTk5LzQrdXV2OGRGSEh3RUE0dUxpOGdzTkFFaE1URFQ3L000Nzc1aTYxbDI5ZWhWQVZ0ZkkyTmpZUXVYYnIxOC85TzNidDlEM1o2dUlpQWl6TG8rYk5tM0M4ZVBIMGJ0M2I2U21waUkxTlJVQWtKNmVqbDkrK1FXMWE5ZEcwNlpOVGNXWVhsNWVjSEp5TW92NTZxdXZvbTNidGxaLzNFVlJoRjZ2TDFRWHpHZkIzOThmaXhZdEFnQm9OQnI4L1BQUGFObXlKYjcrK3VzOHowbE9Uc2JjdVhQaDZ1cUtkZXZXbWJveUNvS1FaNGZHM3IxN1k4aVFJUmc5ZXJUME4wRkVSRlJJTERZa0lpSWlJcUljdVlzTkZTdzJKSG9SQ2ZXK2gvZzRETWg0WUZjYzhmSjRDQjdOQU5kYUVtVkdSRVFsa2Y3aE5hUWRYVzUzSEpsYkJiaDEvVlNDaklpSVNoNWw1ZnBaeFlZQTlJOXVzTmlRTEJqVEhwdTJTMUt4WWE5ZXZRQUFDUWtKQ0FzTFE2OWV2WEQ0OEdFY1AzNGNBS0JTcWVEbTVtWmE3K3pzRENDcnNERDMvcUw0OE1NUDhlR0hId0lBZnZqaEJ4dzdkZ3c3ZHV3d0hkKzdkeThDQWdLZ1ZCYmNJZFRiMnhzS2hjS2lZQzh2VGs1T2tNbGtFRVd4eUhuWHJWc1hBd1lNUUhCd01FSkNRakJzMkRCY3YzNGRodzhmeG4vLysxOG9GQXBzM3J3WlBqNCthTnEwS1lDczRzYWk4dkx5TWhWeVpoY2JmdmJaWjRVK3YyL2Z2aFpkSHFVV0d4dUxtemR2bXU1UG85RmcrL2J0YU5hc0dmYnQyNGQ5Ky9aWm5IUHIxaTJNSERuUzlIbmh3b1dvV0xHaTJUanVjdVhLV2Uxb0NHUVZMV1pmMjlIYzNOd3dZc1FJL1B6enoralNwUXM2ZGVwa2RWMWdZQ0JTVTFNeGFkSWtVM0hodkhuem9GYXJjZXJVcVR6ang4VEU1SG04ZS9mdWFOR2loZjAzUVVSRWxBOFdHeElSRVJFUlVRNk9VU1lpaFFlRVJvc2hoZyt5TDQ0aERjWUxveUJydXgrUU9SVzhub2lJU2grREhzbmJ2Z0tNQnJ0RHVmV2FBTUhaWFlLa2lJaEtIa1dsZXFadGZld05CMlpDSlZYdXpvYnlFbFJzYU0yMmJkdlFwVXNYSEQxNnRNam4zcnAxQ3hjdlhpeHczUnR2dkFFZ2EwVHgwMFdGT3AwT0FBbzFMamNqSXdONnZUN2ZEb2k1blQxN0ZnYURBWTBiTnk3VStxZDE3ZG9Wd2NIQk9IbnlwS25ZVUJSRkxGeTRFQXNYTGdRQXpKbzF5M1JQSVNFaEJjWk1URXpFMnJWckxmWm5aR1FnTWpJU2pSbzF3c0NCQXd1ZG80K1BUNkhYMnVySWtTTVFCQUVWS2xRd2RTcGNzbVFKM056Y01HREFBS3hZc1FLMWFtVzltTml6WjArTUh6L2UxSzB4S2lyS1ZIUVlGQlNFdlh2M211TG0xOUZQbzlFQUFPN2R1L2ZNN3V0cDI3WnR3L0xsT1MvZERCMDZGQjk4OEFHQXJBNlNJU0VoV0xac0dWcTJiQW0xV20xMjd2SGp4M0hnd0FIMDZORURiZHEwTWUxdjBhSUZJaUlpTUczYXREeXZHeFlXaHJDd01LdkhObTdjaUJvMWF0aHpXMFJFUkFWaXNTRVJFUkVSRWVYZ0dHVWlBaUNVZnhudy9RQmlsT1UzTklvazlSK0kxNmRCcUQ5ZmtyeUlpS2hrU1R2K2k2bFRsejJVdnMzaDBxeS9CQmtSRVpWTUxEYWtnaGcxOGFadHV6b2JHZzB3SkVUQm1KNElZM29LeFBSa0dETlNJR2FrUWxtMUtWUzEydHVkNjR3Wk15Q1h5M0gwNkZHc1c3Zk82b2pqOTk1N3oreHpuejU5TUg3OGVGeThlTkdzT0NzdjJjV0dhV2xwcG02SjJmUjZQUUFVcXJQaGtTTkhBQURObXpmUGQ1MVdxMFZFUkFRQ0FnS2dVcW5NT3V3VmhaK2ZId0RnL3YzN0FJQnUzYnJCejg4UEhoNGVtREZqQnFwV3JZbzJiZHFZQ3VKY1hGd0tqT25pNG9LcFU2ZGE3TDl4NHdhTVJpUGF0bTJMenAwNzI1VHZzeUNLSXZiczJRTlJGREYyN0ZqVC91RGc0RUw5bU9YMjdydnZta1krZi9MSkovbXVqWTZPQnBEVjlTODVPZGsweHZwWmF0Njh1YWxMNU9MRmk4Mk95V1F5akI0OUduUG16TUh0MjdmUnFGRWpzK01oSVNIdzl2WTIreG85TFNBZ3dLSndjT0RBZ1hqampUY3diTmd3cy8yblQ1L0czTGx6N2JrZElpS2lRbU94SVJFUkVSRVJtWWhteFlic2JFajBJaFBxZmdzeC9oQ1FmdGV1T09LOU5VQzVqaEM4WDVjb015SWlLZ2tNQ2ZlUWRuaUovWUVFQWU1OXZ3RUVtZjJ4aUloS0tCWWJVa0ZzTFRZMHBpZERkK2NNZFBjdlFCZDFIcm9IbHlEcTBxMHZGZ1JVK084QnlNdjUyWnpuNHNXTGNlTEVDZnp3d3c4QXNncWYrdlhyWnpwKzh1UkpyRnExQ3ZQbnp6Y2JkK3ZxNmdvZ3E0Z3d1NUJ3OWVyVjJMcDFLNEtDZ3ZMc1BKaVVsQVIzZC9QT3g5bWREZk1yWEV0T1RzYXhZOGV3Y3VWS3FOVnFpOElzSUtzellNK2VQVTJmQlVGQWl4WXRNR3JVS1BqNysrZjdkY2lMUXFHQVFxRkFabVltZ0t4eHVrMmJOc1d1WGJzUUZ4ZUgyYk5ubSs1Qm9WQ1lkZkVyU0dob3FObm5hOWV1bWJZdlhMaFFwRHdiTm14WXFNNlF0amg1OHFTcDhDODBOQlFhamNhaTgrTERodytoVXFsTW54TVNFa3dkRUdOaVlrejd2YjI5NGUzdFhhanJSa1pHbXJiLytlY2ZkT2pRd2RaYktMUWFOV3FZaWdHZkxqWUVnSGJ0Mm1ITm1qVldSei9QbWpVTHNiR3hGaDBQYzFPcjFWYkhrU3VWU292OVR4ZmxFaEVSUFVzc05pUWlJaUlpb2h5NXhpZ0xMRFlrZXJISlhTRnJ2QlRHTS8wQWlIYUZFdjhaQjhHak9lRGlLMDF1UkVUa1dLS0lsRjNmUWRScjdRN2wwbW9JbEQ0TkpVaUtpS2pra3JsNFF1NVpHWWJrR0JpU0hrRE0xRUJ3c2l3Z29SZVhVWk16UnJuQVlrTlJoQzdxSEo2YzJZVE15M3NsK2ZNNEwzdjM3a1Y0ZURqQ3c4TUJBTHQyN1VLRkNoVWdDQUlBd05QVEU3NitPZi9PdTNFanE1ald4OGNuM3lJeFVSUng1TWdSZE9yVUtkOFJ4L2Z2Mzdmb1NwamQyVEIzc1JwZ1dUd0lBRjVlWHBnNmRTcXFWS2xpRVZ1aFVPRFZWMStGVnF2RjJiTm5rWkNRZ0FZTkd0aGNhSmlkZzE2dk4rdXFGeGNYaDE5KytRWHZ2UE9PYVlSeGVucTZXZjVyMXF4QlRFd01wazZkbXVmMjAxSlNVZ0JrRlcwVzFZNGRPNTVKc2FFb2lnZ0tDb0pNSm9QUmFNeHozYmZmZm12Mk9hOE9tVVVSRVJFQmIyOXZlSHA2NHZqeDQ4VlNiR2hOUWtKQ3ZzV2ZEeDQ4d09IRGgwMmZiOTY4YWRydWg0WVZ6UUFBSUFCSlJFRlUycldyMmRxbml6S3pwYWFtbW9venN6MSsvTmpXbEltSWlJcU14WVpFUkVSRVJKUkRsK3ZCRk1jb0UxSFp0aENxZndReGNwbDljZlNwTVA3ekNXU3R0Z09DWEpMVWlJakljVEt1N0lmMlpwamRjV1F1bm5Eck1WNkNqSWlJU2o1RnBYb3dKR2QxN05MSDNvQ3lXZ3NIWjBRbGlURzFjSjBOdGYrZVFPcStPZEEvdko3bkdubTVhcEI3Vm9iZzdBN0J5UTJ5Ly8xZlZhTk5rYnNhQmdRRW1IMmVNMmNPV3Jac2FTbzJ0TldsUzVjUUd4dUx5Wk1uUTZmVFlkMjZkYWhkdTdaWnNWVjBkRFEwR2cycVY2OXVkbTUyMThDbmk3Q3lpd2NGUVlCYXJVYWRPblhRdG0zYlBJdnFGQXFGYVlSdFJrWUdKazZjaUEwYk5zRGIyeHV2dlBLS1RmZVZYV3hacTFZdEFGbmptV2ZObW1VcVFBd09Ea1pTVWhKcTFLaGgxckV4ZDhGbVh0dFBHekJnUUpISEo4K2RPeGYzNzk4djFQaG1XeHcrZkJnM2J0ekFhNis5aHQyN2Qxc2NGOFdzRnhsWHJWcGwrbkh0MmJNbnhvOGZqejU5K2dCQWtibzlpcUlJUVJDUW5wNk84K2ZQbzB1WExxaFFvUUsyYmR1R2pJd01oM1Q3Ky9mZmYwMGRMSzA1ZS9Zc3pwNDlhL1hZMDhXR1R4ZGxadHV6WncvMjdObGpjNDVFUkVUMllyRWhFUkVSRVJGbEVZMkFObGV4b2FxaTQzSWhvaEpEOEo4S01lNVBJTTNPY1c4Skp5QkdMb05RWTZ3MGlSRVJrVU9JbVdsSTNmTzlKTEZjdTMwR21ab3Z1QkRSaTBGUnVUNHlyMmQxczlMZWkyQ3hJZVVRalREazdtem9idms4UnN4SVJlcSt1VWcvKzd2NUFVR0FxbFlIT05YdUJJVlBBeWdyTjREZzdHNXh2cTI2ZCsrT2poMDc0dmJ0Mjlpd1lRTmF0V3BsZGp3NU9kbXN3MXAyZDdYbzZHaG90VGtkRjExZFhjMDZHTzdldlJ2MTZ0VkR3NFpaM1kzRHc4UHgxMTkvb1V1WExwREpaQUN5T3RVQlFPUEdqYzJ1bVo2ZURybGNEcm5jL0VXMjNNV0RSZVhzN0l6Smt5ZGo5T2pSV0xGaUJkcTBhWU15WllyK2Q1VDkrL2NEQURwMTZnUUFNQmdNdUhIakJseGRYUkVTRW9LeVpjdWEvck0yV3Jjb0tsU29ZRk1NdFZwdGQ3Rm9Ybng5ZmRHd1lVUDA3OS9mYXJGaFJrWUdBTURKeWNtdTYyUm1adUxISDMvRXNHSEQ0T3ZyaTBPSERpRTlQUjJkTzNlR2w1Y1hObTdjaUwxNzkxcU1ieTRPVFpvMHdmcjE2NjBlZS8vOTk5RzllM2NNSHo2OFVMRldyRmhoS2x6TjFyTm5Ud3daTWdTalI0ODIyMy84K1BFOGl4T0ppSWlreG1KRElpSWlJaUxLb2tzRVJFUFd0c0lka0JmLzI3OUVWQUxKbkxMR0taL3VuZk43aEkzRW03TWhWT2dLdURlU0tEa2lJaXB1bWtNL3daZ1NhM2NjUllVYVVMZCtSNEtNaUloS0I1VmZTNlQ5YjF0MzV4VFFjWFMrNituRllYeVNCQml6L3EwbGMvR0VvREF2eE5MSDNrRFNyNk5oU0hsbzJpZno4SWE2MVJBNHQzZ0RjaytmWjViYlYxOTlCU0JybkxFMTI3ZHZ4L2J0MnkzMlQ1dzQwZXh6bno1OU1INThWamZqaElRRWhJV0ZZY3FVS2Fiamd3WU53dno1ODNIdzRFSFRLT1JEaHc3QjNkM2RvdGp3eVpNbmRoZXJXVk81Y21XOCtlYWIyTFJwRXdJREF5M3VvU0JuenB4QmFHZ29LbGV1akY2OWVnRUFYRnhjc0hQblRvdnVpZ3NXTERBYjdaeDcvSE5lMjBCV0VlZjE2M2wzdGN4UDE2NWRrWmFXQmplM1p6ZkMzZC9mSHdFQkFYanc0SUhWNHdrSkNRQ3lpbEt6eDJGbjc4OHVXbzJKaWNuM0d2SHg4WmcrZlRydTNyMkxRWU1HUWFmVFlmUG16ZkR4OFVHclZxMGdDQUlhTjI2TXpaczM0NVZYWG9GYXJaYm83Z3JIeWNuSk5DN2JHbGRYMTN5UDUyWTBHbUV3V0g4TzgvVCs3SzZSUkVSRXhZSEZoa1JFUkVSRWxFWDdLR2ViWFEySktEZlA1aEJxaklWNGU1RjljVVFkakJmL0ExbTdnNEJNK204T0VSSFJzNlYvZUExUFR2MHFTU3kzM2w4QmNqNmVKcUlYaDlLdkZRUzVFcUpCQjIxa2VGWnhtVXhlOEluMDNET201anlQZWJxcm9UN21LaExYdlo5VmtBZ0FNam5VN1VmQXJldG5FRlRQWmhSdVVZd1lNUUx2dnZ1dTZmUEJnd2N4ZCs1Y2JOeTRFZDdlM2xiUCtlV1hYMUNsU2hWMDdOalJ0SzlMbHk1WXRtd1pnb09EMGFOSEQ5eTRjUU9YTGwzQzY2Ky9ibEdvOXl6SDQ3Nzk5dHZZdDI4Zi92enpUN3o2NnF0bzFLamdGK1cwV2kxQ1FrTHd5eSsvd01YRkJkT21UVE1iOGZ4MC9na0pDYmg0OFNJR0RScGsycmRtelJyRXhNUmc2dFNwZVc0RFdkMGVGeTllYk5POWRlM2FGU2twS2FoUm80Wk41eGRXZG1kS2F5SWpJd0VBbjMvK3VkbitkZXZXWWQyNmRRWEd2blhyRmo3NTVCTW9sVW9zV3JRSXRXdlh4c2FORy9IdzRVTjg5ZFZYcG82Tjc3enpEcVpNbVlKVnExWmgzTGh4TnQrTHJTNWZ2b3l5WmNzV3VxZ3dMeDkvL0xIVi9jSEJ3UWdPRHJZck5oRVJrVDM0TkllSWlJaUlpQUFBWW1iT3lCNDRlVGt1RVNJcWtZU2FYMEo4K0Fmd0pOSytRSnByRUcvTWhGQnZsaVI1RVJGUk1SR05TQW1aYnVxOFpBOVZ6WFp3cXZPeS9Ua1JFWlVpZ3RJRnltb3RvYjF6Q3FMMkNYVFIvMEJadGFtajA2SVN3S3pZMEMybjJGQWZld09KYTRmRG1KNE1BSkI3K3FETXU4dWhxRnkvMkhPVXlxRkRoM0Rnd0FIVXJGa1QzM3p6RFpLU2twQ1ltSWlrcENSa1ptWkNvOUhnNU1tVDJMSmxDK1J5T2Q1NjZ5MkxHRStlUEhsbTNlclVhalZHakJpQmhRc1hZc21TSlZpK2ZMbFo4WnhlcjhlU0pVc0FBRHFkRG84ZlA4Ymx5NWVSbHBZR1B6OC9USmt5QlRWcjFqU3R2M2J0R2s2ZVBJbm82R2c4ZVBBQUR4NDh3Sk1uVHdBQXpabzFNNjN6OWZVdGNCdkk2blRZdm4xN20rNU5vOUZBcjllamJObXladnNqSWlMdzY2Ky9ZdXJVcWFoWVVkcVhqNS91ekhqdTNEblVxRkVEZ1lHQlptdkdqeCtQUG4zNkFBQ2lvcUl3Y3VSSXMvUGk0K01CQUdmUG5rV2pSbzN3N2JmZnd0UFRFNWN1WGNLR0RSdlFwRWtUZE92V3piUytkZXZXYU4yNk5YYnQyb1c2ZGV1aWQrL2V4WEsvb2loaTA2Wk5XTDkrUFdiT25HbDNzZUhvMGFQaDVXWCtqSGIyN05sbzE2NGR1bmJ0YXJiL3hvMGIyTEpsaTEzWEl5SWlLaXdXR3hJUkVSRVJVUlp0VHJHaG9HS3hJUkU5UmU0TW9jRVBFTU1IRmJ5MkFPTGRGVURGbmhES2Q1RWdNU0lpS2c3cFo3ZEFGM1hPL2tDQ0FQYytrNEgvZFo0aElucVJxR3AzZ1BiT0tRQ0E5czVwRmhzU0FNQ1Ftdk04UnVhUjFRMVExS1lqT2Zpem5FTERjbjRvTzNMOU14MlpYQno4L2YzaDZla0p1VHlycTJmdDJyVlJ2bng1bEM5ZkhnQVFFaEtDVFpzMjRkcTFheGc4ZURBcVZhcGtkcjRvaW9pS2lqS3RmeGI2OU9tREhUdDI0UGJ0MjlpeFl3Y0dEaHhvT3FiWDZ4RVNFZ0lBa012bEtGdTJMSm8wYVlJdVhicmc1WmRmTnQxWHRnY1BIdUQvL3UvL1VMTm1UZFN2WHg4REJ3N0V3WU1IRVI4ZkR6OC9QOVBvNE1KeWNuS3llWVQwaVJNbkFNQ2llRTJuMCtIZmYvL0ZwNTkraWxtelpzSGYzOSttK05hc1diUEd0SzFVS2hFV0ZtWlJnRmdZSjArZUJKRFZuWEhDaEFsUUtwWDQ5OTkvOGMwMzM4RGQzUjBUSjA0MGRUWE05dm5ubitPamp6NUNRRUFBREFZRFhudnROUURQNW40MUdnMEFZTnUyYmRCcXRSZ3laQWlhTjI5dWN6eC9mMy9NbXpjUDlldlhoNHVMZVFmVDJiTm5vMXExYWhiRmhpMWF0RURyMXEwdGlrbUppSWllQlJZYkVoRVJFUkZSbHN6WW5HMG5qbEVtSWt0QytaZUJ5b01neHRqL3RyeDQ2Uk1JSFk0QlNqNElKeUlxNll4cENkQWNXQ0JKTEpjV2c2Q29WRStTV0VSRXBZMnFWbnNnOUVjQWdQYjJhYmgyR3VQZ2pLZ2t5TjNaVVA2L01jcXBlMmRESDNjYlFGYTN3M0tqZ3lCekwvNFhRNk9pb3FCUUtCQVpHUW1sVW1seFBLL3h0Kys5OTU3RnZoVXJWcUJXclZyNWRsOVRxVlNZTjI4ZXFsZXZqdUhEaHdQSUtrQzhldlVxMUdvMTd0eTVnOWpZV0xNdWRnQVFHaHBhcFB2S2I3MGdDRmk1Y21XUnpzbExwMDZkMExGalIxT0I0TzNidHhFUUVJQlBQdm1rMERIaTR1SXNSakhuSnlrcENZc1hMNGFucHlkY1hGeWdWQ3FSa3BLQ3c0Y1BBNERaK0dvQWFOT21EWDc4OFVkTW1USUZYMzc1SmI3NzdqczBiV3BmSWJSU3FVVDE2dFhOT2pPdVhyMGFhV2xwRmo5MjJhS2pvNkZTcWZEUFAvK1lZbVI3N2JYWG9OZnJNV0RBQUFpQ2dJaUlDTXlhTlFzNm5RNHpaODYwT3JLN1lzV0ttRDU5T2laUG5veEZpeGJoMXExYkdEZHUzRE81My8zNzl3TUEzTnpjTUhueVpMdmp1YnU3bzBXTEZrVTZ4OVBUczhqbkVCRVIyWXJGaGtSRVJFUkVsQ1ZYWjBPb1dHeElSTllKOVdaQmpQOFQwQ1haRnlqekljUXJFeUEwWFFXQTNhMklpRW95emY3NXBzNUs5aEJVTG5EcjhWOEpNaUlpS3AyVWxSdEE1dUlKWTNveWRQZkNBWU1la1BOYmRTODZzekhLN2w3UTNnMUhlbml3YVovbkczTWNVbWdJQUhQbXpNSE5temNCQUMxYnRyUTRQbkRnUVBUcjE2OVFzWjd1VXZpMDlQUjBCQVlHb2t5Wk1wZ3hZNFpaQjcrREJ3OUNGRVVJZ29DWFhub0piNy85ZGhIdXduRlVLcFhaNThqSVNQajYrcHBHQnVkV3ZueDVUSmt5QlVCVzk4SC8vdmUvNk5XckYwUlJST2ZPblF0OVRVOVBUMXk0Y0FFYWpRYWlLSnIyVjZ4WUVhTkdqYkw2NDFpblRoMHNXTEFBRXlaTVFGQlFrTjNGY3BVcVZjS3FWYXRNbnpVYURYYnUzSW1tVFp1aWZuM3JZOEFEQXdOeC9QaHhBRURseXBYTnhsSExaREpUaDBtdFZvdkZpeGZEYURSaTl1elphTlNvVVo1NU5HN2NHSFBtek1ITW1UUFJwazJiWjNhL0hUdDJ4S1ZMbC9ENTU1L0QwOVBUcmxoRVJFU2xnU0RtL2xzR0VSRVJFUkc5c01STG4wS00zZ3dBRUJvdWhGQjFtSU16SXFLU1NyeS9FZUpsYVlwRmhNYkxJZmk4SlVrc0lpS1Nudlp1T0JKWEQ1VWtsbHVQeitIYTVTTkpZaEVSbFZaSm04Y2k4M0pXRjZ4eVk0S2g5TFY5MUNZOUg1STJmWUxNSzFsZDh6d0hMMFQ2bVUzUVJwNEJBTGkwR2dLUC9qTWRsdHZwMDZmeDZORWplSGg0NEtXWFhqSWI2ZnJkZDkraGE5ZXU2TlNwazJUWHUzbnpKbFFxRmZ6OC9DeU82ZlY2eUdReXlHUXl5YTduQ0dscGFYQjFkUVdRZFU4eE1URm1IUUN6aWFLSStQaDR1TGk0d00zTnphWnI2ZlY2R0F3R0NJSmdVZmhvemQyN2QxR3hZa1dvMVdxYnJwZWYwNmRQbzBxVktxaGF0YXJaZm8xR0EyZG5aOFRGeFNFNk9ocHl1UngxNjlhMUdCK2MyLzM3OTJFMEdsR3RXclZDWFRzek05UHErT2xuZWIvV0JBVUZvVzdkdW1qVnFwWE5NWHIyN0lraFE0Wmc5T2pSRW1aR1JFUlVOQ3cySkNJaUlpSWlBSUI0ZGdqRStJTUFBS0g1UmdoZXZSMmNFUkdWV0tJUnhyOWZCeEpQMlI5TDRRbFp4K09BVS81ZExvaUl5QUVNZWp4ZTFoLzZSemZ0RGlYM3JJenk0L1pEVURwTGtCZ1JVZW1WL3ZkbXBJUjhBd0J3N2Z3aDNIcCs0ZUNNeU5FU0FnZERGM1VlQU9EKzZ0ZEkzVE1MQUNBb1ZLZ3cvcEREdWhvU0VSRVJFVmxUdWwvOUlDSWlJaUlpeVlqYW5MRTlnaFBIS0JOUlBnUVpaQTBEQUVGcGZ5eDlNc1RMWHdEZ3U1QkVSQ1ZOMm9tMWtoUWFBb0Jienk5WWFFaEVCRUJWdTZOcE8rUFNib0E5UVY1NHh0UTQwM2JtemFPbWJaZFdRMWhvU0VSRVJFUWxEb3NOaVlpSWlJZ29TMmJPdzIybytEQ2JpQXJnV2dkQ3pYR1NoQkxqOWtPTTJTcEpMQ0lpa29ZaDZRSFNEdjhzU1N4bGxjWndidEpYa2xoRVJLV2R2R3hWS0gyYkFRQU1pZmVoaTc3czRJeklvVVFSeHRTY2x6OTF0M082eDZ2YkRuTkVSa1JFUkVSRStXS3hJUkVSRVJFUkFhSVIwT1lxTm5SaXNTRVJGVXlvK1RtZ3JpbEpMUEhxWkNEelVjRUxpWWlvV0tUdStSNmlMbDJTV081OXBnQUNIMFVURVdWemJ0YmZ0SjF4Y2FjRE15RkhNNlluUXpUb0FBQ0MwdG0wcmZSdERubjU2ZzdNaklpSWlJaklPajdoSVNJaUlpSWlRSmNJaUlhc2JZVTdJSE55YkQ1RVZEckluQ0EwL0ZHYVdMcEVpRmNuZ3VPVWlZZ2NML1BhSVdSZS9WT1NXTTZOK2tEcDExS1NXRVJFend2blJxOENNamtBSU9QY05zbUt1Nm4weWQzVkVJTGN0T25jdEo4RHNpRWlJaUlpS2hpTERZbUlpSWlJaUYwTmljaG1RcmxPRUh6ZWxpU1dHTHNMNHNNZGtzUWlJaUxiaU5wMHBPNmVLVWtzUWE2RVc2OHZKWWxGUlBROGthbkx3cWxlZHdCWm5lMHlMckM3NFl2S2tIRFB0QzNxYzRwT25XcDNkRVE2UkVSRVJFUUZZckVoRVJFUkVSRkJ6RjFzcUtyb3VFU0lxRlFTNnM0QWxPVWtpU1ZlblFSb0gwc1NpNGlJaWk3dDZESVlraDVJRWt2ZDduM0l5L3BLRW91STZIbmoybUdrYWZ2SnFWOEJrUjIrWDBUNnVIOXpQaGlOQUFDNVoyWEl5L2s1S0NNaUlpSWlvdnl4MkpDSWlJaUlpSUNNYU5PbTRGVFpnWWtRVWFta0twOVZjQ2dGN2VPc2drTWlJaXAyK2tlM2tQYlhha2xpeWRSbDRkcmxQNUxFSWlKNkhpbXJ0WURTdHprQVFCOTdBeGxYOWpzNEkzSUVRL3h0aTMycVd1MEJRWEJBTmtSRVJFUkVCV094SVJFUkVSRVJBUm01dXRlNFZIRmNIa1JVYWdsVjNnYktkWkFrbHZqd0Q0aXh1eVNKUlVSRWhTU0tTTjMxSFdBMFNCTE90ZnRuRUp3OUpJbEZSUFM4Y3UwNHlyU3QrVE5Bc3QrRGJTR0tJalp2M295ZmZ2ckpZVGxJUVN4bEhTTE5PaHYrajZwbU93ZGtRa1JFUkVSVU9BcEhKMEJFUkVSRVJDVkE3bUpEWnhZYkVwRXRCTWdhL0FqamljNkFVV3QzTlBIS2x4REt0WmRzUERNUkVlVXY0OHArYU8rY2tpU1dvbUl0cUZ1OUxVa3NJcUxubVZQOUhsQldhUXpkZzBzd3hFZmlTZmhtcUY5NjF5RzVDSUtBcTFldjRzU0pFMmpac2lVNmRMRHZSYUx3OEhBa0p5Y1hlbjMzN3QzelBLYlZhcEdXbGdhTlJvUFUxRlNrcEtRZ09Ua1ppWW1KU0VoSVFIeDhQT0xpNGhBVEU0TjY5ZXBoMXF4WmR1VmViRVFSK2pncm5RMVpiRWhFUkVSRUpSaUxEWW1JSkdZd0dDQ1h5MjA2OSs3ZHV3Z05EY1hRb1VPaFZxdWgxV29SR3hzTFgxL2ZRcDMvNXB0dm12NjdmdjA2bWpScFV1QTVaODZjUWRXcVZlSGo0Mk5UenZtNWRPa1NybDI3aHJmZWVrdVNlTmV1WGNQang0L1J2bjE3Q0lVY0kvSDQ4V09VTDE5ZWt1dm41K3JWcS9qOTk5OHhZY0lFdUxpNFBQUHJQVTl1Mzc2TnhNUkV0R3paMHVyeHFLZ291TG01b1d6WnNrV0tHeDBkRFlWQ0FTOHZyeUtkOS9qeFk2eGJ0dzZEQncrMitMVjM2OVl0Yk5teUJZTUdEVUx0MnJWeC92eDVWS3BVQ1pVcVZTclNOWWhLcEhRV0d4S1JCRnhyUTZqNU9jUmI4K3lQcFkySGVQMWJDSTFLZDJjVklxTFNRTlJsUUxOUGd0KzcvOGV0OTJSQVp0dXpFU0tpRjRvZ2cvdXJVNUd3S3F0QVc3Ti9QcHhxZDRTOG5KOUQwaGs3ZGl3aUlpTHc4ODgvbzNuejVsQ3IxZm11UDNQbURCNDllbVQxMlA3OSszSHQyclZDWHp0M3NlSGF0V3V4Yjk4K1pHWm1JaU1qQXdaRC9oMGZuWnljVUxac1dWU3BVZ1VLaFFLeHNiSHc5dll1OUxVZFJmODRFbUtteG15ZnNrb2p5TndyT2lnaklpSWlJcUtDc2RpUWlFaENvYUdoQ0E0T3h2ZmZmdzl2YjI4OGVQQWczd2NxVDcrdGVmLytmUVFIQjZOLy8vNVFxOVg0NFljZkVCNGVqZ1VMRnFCV3JWb0ZYajhsSlFWYXJSWjc5KzdGc21YTDhQYmJiK09ERHo3SXN6RHY3Ny8veHRkZmY0MEdEUnBnNGNLRmhTN2dLNnpUcDA4ak9EaFlzbUxEZGV2VzRjS0ZDOWk3ZDIraDF2LzExMS80L3Z2dk1XSENCSFRyMWcwQWtKNmVqaE1uVGhUcHV2bTlWWnZ0NGNPSE9IYnNHSnlkblRGeDRzUWl4WStJaU1Da1NaT0tkQTRBN051M3o2eXdkZGN1KzBjTmVuaDRvSFBuemhCRkVUcWR6dTU0MlZRcUZZeEdJOTU5OTEzMDZORURvMFpsallnUlJSR3paODlHVWxJUzFxMWJCemMzTjdQekRBWURSbzRjaWRkZmZ4MWp4NDR0MGpYZmYvOTkrUHI2WXMyYU5VVTY3NDgvL3NEKy9mdng1cHR2V2h4TFRrN0d3WU1IMGFsVEo5U3VYUnRCUVVHNGZ2MDZQdnJvSS9UcDA2ZEkxeUVxYWNSY25RMEZGaHNTa1IyRUd1TWd4bXdEMG03YUhVdDg4QnZnTXdTQ1JPT1ppWWpJdWlmSDE4Q1E5S0RnaFlXZ3F0VUJUdjZkSklsRlJQUWlVRlpyQWVjbWZaRnhjUmRFYlRxU3QweEF1ZEdiSEZLMFhhRkNCUXdmUGh4YXJSWUtSY0hmUWd3SkNjSHAwNmV0SGdzTkRiWFlOMlRJRUpRdlh4N0xsaTNMTjI1S1Nnb1NFaEx3eWl1dndOblpHUzR1TGxDcjFYQnpjNE9ibXh2YzNkM2g0ZUVCVDA5UGVIcDZ3dG5adVhBM1dNTG83bGgrN1p6cWRuTkFKa1JFUkVSRWhjZGlReUlpQ2RXc1dSTUpDUW40NzMvL2kzbno1dUhpeFl0WXZIaHhudXU3ZCsrT0kwZU80TWNmZjhTT0hUc3NqZzhiTmd3UkVSR1lNR0VDQWdJQ1VMMTY5WHl2THdnQ0JFSEFnQUVEa0pLU2dnMGJOc0RWMVJWRGhneXhXSHZ6NWsxOC8vMzNBSUJXclZwaDM3NTlWbU9XTDE4ZUw3MzBVcDdYN05telo3NDVGYlRHdzhNRFc3ZHVMVEFHa1BXUXljUERvMUJyQWFCSmt5YW9VcVVLNXMyYkI2VlNpVTZkT2lFeE1SRno1ODR0ZEF3Z3A5aXdvQ0xIQ2hVcUlDNHVyc0IxZVJXbFRaMDZ0VkJGcFh2MjdNR1dMVnNzOXVmM2M2MndhdGFzaWM2ZE8rUDA2ZE9ZTm0yYTNmR3loWWFHUWhSRnhNZkhRNlBKZVZ0WEVBUjgrT0dIbURKbENuNzk5VmQ4L1BISGtsM1RGbWxwYWRpNWN5ZTZkZXRtOWRkYjlvUEw3RUxNT1hQbVlQbnk1UWdJQ0lCR281R3NzSmJJSVRoR21ZaWtJbE5CMWpBQXhqUDlKQWtuWGhrUG9YMFlJSE9TSkI0UkVaa3pwRHhFV3RoS2FZSUpBdHg3VHdJa2ZwbVJpT2g1NS83cTE5QkcvZzFqU2l4MFVlZVJ2SDB5UE4rWUN3Z3l5YS8xNXB0dklpVWxwY0IxNjlhdHkvZDRhR2lvMmJqaW5qMTdZdWpRb2ZqZ2d3K3NybytMaTBOQ1FnSzZkdTFhNkZ5Ly9QTExRcTh0amJTUlp5ejJPZFVyK01WM0lpSWlJaUpIWXJFaEVaR0VhdFdxaFhuejV1SExMNy9FaEFrVFRKM1JubjZMYzlldVhhYkNNSVBCZ0l5TURJaWlhQkhQMTljWHMyYk53aGRmZklHdnZ2b0t5NVl0UTdseTVRcVZ5L0RodzFHMWFsVjA2R0RaQmViZmYvL0ZwRW1Ua0phV0JnQll2MzU5bm5GYXRHaVJiN0ZoZmwzanRtelpnajE3OXVTN3BpZ2pwK1BqNDRzMEV0ZkR3d1B6NXMzRDJMRmpNWHYyYk15YU5Rdk5temZIYjcvOVpyRjI2TkNoNk5XckYwYU1HSkZudklDQWdFTGxlUDc4K1h6WDVGVnM2TzN0WGFpUjJaNmVubGIzVzN0Yk9GdGlZaUsrLy81NzNMMTdGN05telVMZHVuWHp2WWFmbngvR2pCbFRZQzdXQkFZR3d0L2Z2OUFQRGx1M2JvMldMVnRpNTg2ZDZOZXZYNkhIaGo4TDI3ZHZSMlptSnQ1Ly8zMnJ4N05IWkd1MVdnQ0FRcUhBMkxGalViOStmYlJwMDZiWThpU1NuRjRENlAvM2pRYVpDbEE5Ky9IelJQU2NLOXNPUXBWM0lUNElzajlXMnI4UWJ5K0NVTHZvbmFDSmlLaGdtdjBMSU9yU0pZbmwzTFEvRkpYcVNSS0xpT2hGSW5NdGh6S0RGeUZoelh1QTBZQ004MzlBa0N2aDBYK201QVdIZ3djUFJtWm1wcVF4ODNMZ3dBSFQ5cDA3ZHdBQUdSa1padnVCckJlZ2E5ZXVYU3c1bFJnR1BiUzNUNW50a250VzVwK2pSRVJFUkZUaXNkaVFpRWhpL3Y3K21EbHpKdUxpNHBDZW52T3dQaTR1RGpkdTNDaHlRVks5ZXZVd2Z2eDQzTDE3Rng0ZUhnVjJFdHk0Y1NNMmJ0eG90dStqano3Q0cyKzhBUUE0ZCs0Y3Z2MzJXd0RBb2tXTDBMQmhRNHNZNmVucCtQTExMM0h2M2owTUh6NDgzK3ZsVnhqbTd1NWU0SnJDZXZMa0NSSVRFOUdnUVlNaW5WZStmSG5NbURFRFM1Y3VSYlZxMVNDVHlYRHg0a1cwYXRYS29talAyZGtaRlN0V05IMCtjK1lNS2xXcVpMYm1uWGZleWJNUXpXQXdRQ2FUNVRtT2V1M2F0UWdPRHM0ejE4OCsrNnl3dDFVazU4NmR3OXk1YzVHUWtJQTZkZXJBMTljWEd6ZHV4SUFCQXl6R0ZtZXJYTG15elYzNkFnTURVYTFhdFNLZFAyclVLSHp5eVNkWXZYbzFac3lZWWRxZlhZUXI5WWh2YTVLVGsvSDc3NytqWDc5K3FGeTVNcTVldllySGp4K2pRNGNPcHV0bmR6YU1qbzdHMmJObjhlalJJOFRGeFNFK1BoNS8vdmtuSGo5K2pCVXJWaFNwaUphb1JERHJhdWdEZ0oxb2lNaCtRcDF2SU1idXpDbG10b040ZXhHRXlnTUIxem9TWkVaRVJObDA5eUtRY1hHbkpMRUV1Ukp1M2NkSkVvdUk2RVdrOUdzSjk5NWZJWFZQMWpTYTlMTy93NUJ3RHg1dnpvUGMwMGV5NjJSUHdSRkZFZWZQbjBlVEprMEtmSmFWbEpTRXZYdjNva2VQSG1iUFR3dXlZTUVDaTMyN2QrL0c3dDI3emZZTkhUclVhckZoWWFicTVHWFVxRkY0KysyM2JUNy9XY3U0dEF0R1RielpQcWVHcjdBN01CRVJFUkdWZUN3MkpDSjZCcG8wYVFJZ3E0Tmh0b3NYTDJMdTNMbFd4OThXSkh1TXJ5aUsrT2lqai9KYzk4c3Z2NkIrL2ZwbzM3NjkxWHgyN05pQkZTdFd3TVhGQmJObnowYTllcFp2U2VwME9reWZQaDEzNzk3RnpKa3pyUllqUHEyZ2h6NTVIUy9LQ09Yc04xOXYzYnBWcVBXNStmdjdZOUdpUlFBQWpVYURuMy8rR1MxYnRzVFhYMytkNXpuSnljbVlPM2N1WEYxZHNXN2RPdE1ETjBFUThuejQxcnQzYnd3Wk1nU2pSNDh1Y282QS9XT1VuNmJSYUxCaXhRcnMzNzhmblR0M2hsd3V4K0hEaDNIKy9IbHMyclFKVzdkdXhkQ2hRekZ3NEVBb0ZJNzlLNEcvdno4NmRPaUE5UFIwNkhRNktKVktBRmtGbkFDS0piODFhOVpBSnBOaDJMQmhBSURseTVjaktpb0tWNjVjd2IxNzl4QVhGNGU0dURnQVFGQlFUcGNtVDA5UFZLeFlFVjVlWG1qYXRDbTBXcTJwQXlKUmFTRnloRElSUFF1cThoQnFUNEI0YlpyOXNVUWRqSmZIUTlZNjVKbU1raU1pZWlHSlJxVHVuaWxaT0plMjcwRmVobitYSkNLeWg3cmQrNEFvSW5YdmJBQ0E5czVwUEY3U0YrcjJJK0RTY3BDa1JZYzdkKzdFa2lWTE1HM2FOSFR1M0RuZnRXRmhZVml6WmcyU2s1UHhuLy84cDBqWHlXKzBNcEQvcytWUm8wWVY2VnE1TlczYTFPWnpuem1ESG1sSGxwcnRFaFJPY08xbzIzTmxJaUlpSXFMaXhHSkRJaUtKUkVaR1l2NzgrWmcwYVJMOC9QenNqaGNURTRNblQ1NllQdGVzV1JPQ0lKZzZGRnF6YWRNbStQbjVXVjN6eHg5L1lPblNwZkQxOVVXN2R1MXc1ODRkVXdGZmJrZVBIc1c1YytmUXRXdFhQSHo0RUh2MzdqVWRxMTY5T3VyWHIyOXhUbDVqa2dzYW8xeVU3bTlYcjE0RkFNVEd4dUx1M2JzMmY0M2QzTnd3WXNRSS9Qenp6K2pTcFFzNmRlcGtkVjFnWUNCU1UxTXhhZElrVTU3ejVzMkRXcTNHcVZPbnJKNERaUDI0NVhXOGUvZnVhTkdpUlo3bjJqdEdPWnRPcDhQT25UdngyMisvSVNNakE1OSsraW42OSs5dkd0M2R2bjE3ckZtekJpdFhya1JnWUNCMjd0eUpEei84ME9ySWJRQm1Qd2VzcVZHamh0WEMxYUthTkdtU3FYTmd0b3lNREFDd3VYZ3ZNVEVSeTVZdHkvTzRoNGNIM252dlBWeThlQkY3OSs3Rlo1OTlCamMzTnh3NWNnUlhyMTdGdUhIajhPalJJK2oxZXRTdFd4Y2RPblRBaGcwYjBLZFBId3dlUEJoZVhsNVFxVlEyNVVaVW91UXFOaFJZYkVoRUVoSjhSMEdNV2dlay9XdC9zTVJURUI4RVFhZzZ6UDVZUkVTRTlIUGJvSXUrTEVrc3dka2RycDN6ZmptU2lJZ0tUOTErQkFTVkdxbTdaa0EwNkNCbWFwQjIrR2VrSFZrS1paWEdrSmYxaGJ5TUQxUzFPa0JWcTMzQkFmUFF1WE5uTEYrK0hDRWhJUVVXR3g0OWVoUUEwS3RYTDV1dkIyUTlaeng4K0REbXo1OWY0RnBCRUlxOU02SCszbGtrQlkyRjBhaDladGNRSUVMVWF5SHF6VWRacXp1T2hzemQ2NWxkbDRpSWlJaElLaXcySkNLU1VFSkNBajc3N0ROTW16WU5yVnExc2l2V1R6LzloUEFzWjJoTkFBQWdBRWxFUVZUd2NOUG4zYnQzRjFqVTVPTGlnc3pNVEt2SCt2YnRpNHlNRFBUdjN4K3Z2LzU2Z2RjL2ZQZ3dEaDgrYkxadjRNQ0Jac1dHMlYzZW5pNFF5NWJkalM2djQ5a3hWQ3BWZ1FWMEVSRVJrTWxrVUNxVk9IYnNXSUhGaHR1MmJjUHk1Y3RObjNPL1FkdXZYeitFaElSZzJiSmxhTm15SmRScXRkbTV4NDhmeDRFREI5Q2pSdyt6c2RjdFdyUkFSRVFFcGszTHV6dFBXRmdZd3NMQ3JCN2J1SEVqYXRTb2tlZTU5bzVSenN6TXhJRURCN0I1ODJZOGV2UUlUWm8wd1JkZmZBRWZIOHMzbnIyOXZmSE5OOS9nNzcvL3hwSWxTL0R0dDkraWRldlcrUFRUVHkzV0J3UUU1SHZkUVlNR1NWSnNhTzNuU1hKeU1vQ3Nva0JiYURRYWJOKytQYy9qLzUrOU93K0xxdjcrQVA2K3c3Q1BJQ0tpSW9nb2lvZ0thdTQ3UW91V2ltdFdtbWI2TFRYTHROS3NUTTBsOTF4SzdXZG1TWkZMWnBvTExybGd1V0h1S0M3Z2dySUx6TERPelAzOVFZNk1Nd01EWEJ6QzkrdDVlcnIzY3ovM3pBSEJaVGozSEhkM2Q3ejY2cXM0ZXZRb1JGSEV5cFVyZFVXWmZuNSs2TjI3dDhFSTUxOSsrUVdPam82b1Y2OWVtWEl5U3AwQjhjNUdBQ0lnZHdKczNTRlVDd0RzNm9EamJPbUp5RTE0ZE14aVF5S1Nrc3dHUXBOWkVLT0hTUkpPdkRJRFFxM25BQnZ6UjdjUkVaRWhNVGNMeXIyTEpJdm4yR1VNWkE3VkpZdEhSUFMwczI4ekdOYjEyeUJ6MnpRVTNJb3VYQlJGRk53NWg0STc1d0FBcXFQZm91YTdlMkZWbzJ3UFpWZXZYaDBkTzNiRTRjT0hpMzI0T3lVbEJlZlBuNGVQanc5OGZIeks5Rm9QM2IxN0YyZk9uQ2x4bjBhanNjZ2tsdFIxd3dGTlFZVytobWhremJiWmMxRDBuRkNocjB0RVJFUkVKQlVXR3hJUlNjVGIyeHRMbHk3RjVNbVRNWDM2ZEN4WnNxUmM4Y2FQSHcrVlNvVjkrL2JwRlV1bHBhVVozVzl0YlEyRlFnR2xVbW4wdWx3dTEzc1N0SC8vL25qNzdiZjE5dVRsNWFHZ29BQUtoY0xnZm1QakxJWU5NKytIeGlYdDgvUHp3L0xseTAxZVY2bFVPSFBtREpvMWE0YnExYXRqejU0OWVPV1ZWd3lLd0lvS0NnckN4SWtUQVVCWFBQYVFUQ2JENk5Hak1YZnVYTnk0Y1FNQkFRRjYxN2R2M3c1M2QzZE1tR0Q2RFo3Rml4Y2JGQTcyNzk4ZllXRmh1akc4RHgwL2Zoeno1czB6R1VzbWswRW1rMkhhdEdsbXZXRzNhOWN1Yk5teVJlL2ozN1ZyRjlhc1dRT2xVZ2wzZDNkTW56NGQzYnAxS3pIV004ODhnN1ZyMStLNzc3N0QxcTFiTVdiTUdFeWRPdFdneTZHcDhkQWxqZEF1cjZTa0pBQ0FtMXZaQ2dvOFBUMU5kdFlzYXRDZ1FlalFvUU9jbkp3UUhoNk9ZOGVPWWRLa1NVYS94cXBYcjQ3VTFGUWtKeWZqM3IxN3VIdjNMaElTRW5UL0JRY0hZK0RBZ2FYS1U3dzhEV0pDaFA0YUFOaTRGUlpVMUJrQXdhVWp4MFpTeGVFWVpTS3FRSUpiQ09EYUEyTHF3WkkzbDBTZEFUSG1Zd2d0MXBRL0ZoSFJVMHg1YUJXMHFsUkpZc21jM0F2SGZoSVJrYVRrYmo2b01Ub2NlWmYzSWVlZmJjaTcraWVnVVV2NkdzOC8vendPSHo2TTdkdTNtM3d2TkRJeUVxSW80b1VYWHBEMHRZdFRVRkFBYTJ0cjNmblZxMWZOdnRmRnhhWE03eVZhVEVFT29OVUNWbnp2ajRpSWlJZ3FQeFliRWhGSnFIYnQybGk4ZURHMmI5OE9QejgvWEwvK2FGeWNLQlkrczFoY2dWeFJIaDZGeFI1bno1N1ZXeDh5WklqUi9TMWF0SUNUa3hPeXNyTEtranFBd3RIQjI3ZHZSMlJrcEZuN3QyL2ZYdWJYS2tvbUsvNU5sSU1IRDBLdFZxTkxseTV3ZFhYRmtTTkhjT0xFQ2IydWc0OXIwS0NCcmhqdzhXSkRBT2pRb1FQV3JWdUhtalZyR2x5YlBYczJFaE1URFRvZUZ1WGc0R0MwS1BOaDBXZFJ4WFYyQklEQXdFRHMyYk9uMkQxRmpSa3pCbVBHak5GYkN3Z0lnSXVMQzBhTkdvWG5uMysrVkUvKzJ0cmE0bi8vK3g4NmRlcUU3Nzc3enFENDBwTGk0dUlBUU5vdWdrYTR1Ym5CemMwTmx5OWZ4cEVqUi9EYWE2L3B2bjZpbzZPUmtKQ0ErL2Z2NDk2OWU4ak16RFRvL09ucTZvcTZkZXVpVWFORzhQTHlraTZ4L0dTSWQzNEE3dndBVWVFSG9kR0hFR3IxWnRFaFNVK3YyTEJpdjkrSTZHa2tRUENiQmZGWU4wRFVsRHVhZUc4clVIY0loSnJCRXVSR1JQVDAwYVRFSWZ1djczWG5Jc3JYVDEzUjh4MEkxc1gvdTVlSWlNcElrTUhXUHhTMi9xSFFaaitBT3VrcXRCbjNvTW00WHpoU3VZeGREUjlxM2JvMTNOemNzSC8vZm93Wk13YTJ0cllHZS9idTNRdGJXMXNFQjVmLzc5OGFqY2FzOThlenM3UDEzcHNkTjI2YzJhOWg3Q0Y3YzdtTzJsRGhZNVFCQUpvOGlBV1BKaFRsWFQyRXJOMXpVYTIzNllrNlJFUkVSRVNWQllzTmlZZ2tWcXRXTGFNZDRCNk9OeTd2K0lkWnMyWUJBSzVkdTRidnYvOGVFeWRPUk0yYU5lSGs1SVFkTzNZZ0ppYW1YUEZMdzk3ZUhnQ1FtWm1wRzNkYkdqVnExSUNqbzJPeGUwUlJ4TFp0MjJCdGJZM2c0R0E0T0RqQXhjVUZHemR1TExiWTBKaTB0RFNENHMyaTd0NjlxMWRBRmhzYnF6dnUwYU9IM3Q3NzkrOGJIV3VkbFpXRjI3ZHY2NjJscGhydkZpRlZWOENIblNFZmR2QkxURXcwdW0vbzBLRVlPblNveWV2Tm16Y3ZjV1R5azNiKy9IazRPRGhJVzhCblFrNU9EdWJQbjQrR0RSdmk1WmRmMXEwdlhMZ1FLU2twdW9MQ21qVnJJakV4RVZPblRrWGR1blhoNGVFQnVWeU9peGN2b2tXTEZtVjZiYUhwSEtDYVA1Q1hCS2d6Z2V5YkVEUC9BZFJGT3BVcVl5RCtNeEtpU3dmSW1xOEE3TXYzWmpKUlVXS1JZa1BCem5EME9oRlJ1U244SUhpK0R2SFcvMGtTVHJ6MEFZVE94d0NaNFE5RGlZaW9lRm03NStoMXhpcFBvYUc4VmlQWUI0V1ZQeWtpSWlxUnpLRTZiTHpiU2hwVEVBVDA3TmtURVJFUk9IejRzTUg3bGVmUG44ZWRPM2NRR2hwcTlNSHIwbEtwVkNXK0h3d1V2bzliclZvMXZiWHUzYnNqTEt6NFAzUGVlZWVkY3VVbjkycU5tbE9QbFN1R1dUUnFwSzdvQTNYS0RkMVM5b2x3MkxkOUJYSzM4bzJxSmlJaUlpS3FhQ3cySkNLU21FYWp3ZDI3ZHcyS281UktKV1F5bWE1QXI2emF0MjhQQUxDeXNnSUF0R3paRXA2ZW5nQUt4L1VlUG55NFhQSEw0dmZmZjhmNjlldExmZCtrU1pQdy9QUFBGN3ZuenovL1JIeDhQRUpEUStIazVBUUFlUEhGRjdGaHd3WWNQbndZWGJ0Mk5mdjFybCsvampsejVwaThmdnIwYVp3K2Zkcm90Y2VMRFdmTW1HRjAzeDkvL0lFLy92akRySHltVEpsUzRwNEZDeGFnZGV2VzZObXpwOGs5enM3T2V1ZXZ2dnFxV2EvL09ITTdXbFlFbFVvRnVWeXU5L1IwVGs0T29xT2pFUmdZV0dMM3kvSVNSUkdMRmkxQ1ltSWlac3lZZ2Vqb2FNVEZ4VUdwVkdMcDBxV29YcjI2cnJqMDExOS94YXBWcStEdjc0OGFOV29BS095ZXVYUG5UaXhac2dUTm1qVXJmUUp5WndqZStrOW9DNklXeVB3SDRyMnRoU09XQzlJTEw2VC9CVzFVRndnQlgwR28zYTg4SHpiUnYwVDl6b2IySEtOTVJCVkRhUFFoeElUTmdMcjBENmtZeUltSGVITTVoSWFUeXgrTGlPZ3BrbmYxTVBLdS9DbFpQRVhJKzRETVNySjRSRVQwNVBYcTFRc1JFUkhZdFd1WFFiSGh0bTNiQUFEOStwbi9IbFJxYWlyT25qMkxSbzBhR1Z5TGo0OUhuVHAxU294eDc5NDkrUG41NmEyNXVMaWdhZE9tWnVkUnFWbko0ZGo5YldSc0x2THZHYTBHcXNQZndIbkFsNWJMaTRpSWlJaklEQ3cySkNLUzJQWHIxekYrL0hpRFFySjc5KzdCMWRYVjdESEtwbWkxV3BPRlZ4NGVIc2pMeTBOS1NvclI4Y0FsS1Nnb2dMVzFkWmx6ZTd4WUxTa3BDY25KeVFiRlYybHBhU2JIUVJlVm5aMk50V3ZYd3NyS1NxK0FMaXdzREZ1M2JzWEtsU3ZScWxVcnM1K3FiZEdpQmI3Ly9udWoxMGFNR0lIZzRHQU1IejdjckZqZmZQTU5HalpzcUxjV0VoS0NJVU9HR0hTMmpJcUtNbHFjR0JvYXFqcytkT2dRTGw2OGlCRWpSdWc5M2J0Z3dRSjRlWG5wN1RWSCsvYnQ4ZEpMTDVtMWQ5dTJiVGh4NGtTeGUrN2N1Vk5oaGF5SER4L0d5cFVyZFIvclEzdjI3RUZ1Ymk2NmQrOWVJYTliMU9YTGwzSG8wQ0VBd1BUcDB3RVVQdG5kcFVzWDFLcFZTMi92d3pjMXo1OC9qNjVkdTJMTm1qWFlzV01IK3Zmdlg3WkNRMU1FR2VEY0NvSnpxOExpalBpdklkNVlDbWp6QVUwMnhMT2pnWnhiRUJxVTc0bHRJdVFsQXBxY3dtUHI2b0RjeWJMNUVGSFZaVjBEUXFNUElNWjhMRWs0OGNZU0NIVUhBL1lWM3dHWmlLZ3FFRFVGVU83NlFySjQxdlZidzdhSjZRZmppSWpvdjhIYjJ4c05HalRBK2ZQbmNmZnVYWGg0RkQ2RW1KeWNqS2lvS1BqNys4UFgxOWZrL2ZmdjM4ZUZDeGNBQUZ1MmJFRjRlRGdBNE1NUFA5VGJsNXFhaXBpWUdQVHAwNmZZZkJJU0VwQ1JrUUVmbjZyZDRjK3VlVzlrN1prUGJWYXliaTB2NWtCaDkyRXIvdmlXaUlpSWlDb3YvbTJWaUVoaWx5NWRnaWlLOFBEd3dNMmJOM1dGZ1JjdlhrU0RCZzBBRkJZeGxhVlQyK25UcDVHUWtJQVhYM3pSNkhWdmIyOEF3STBiTjhwVWJKaVVsSVRxMWF1WCtqNVRkdTdjaVY5KytRVzdkdTBxMC8zTGx5OUhjbkl5QmcwYXBQZkVxNk9qSTE1Ly9YV3NXTEVDOCtiTnc2eFpzOHdxNHJTMXRVWGR1cWJIZ3pvNk9oWjd2U2l0Vmd1TlJtUDAydVByb2lpV0dHL3YzcjI0ZE9rU3hvd1pZM0JOcVZRYWpHWit5TW5KeWFDeklWQTR6dnVaWjU0cDhYVUI0Tml4a2tlRFJFVkZJU29xeXF4NDVycC8vejZXTDErT0V5ZE93TW5KU1cvRWVHWm1Kbjc4OFVjQXdJRURCOUN0VzdkeWp5QXZqcmUzTjNyMDZBRXZMeTk0ZVhuQjA5TVQ5ZXJWTTFwODI3aHhZeWdVQ2h3K2ZCaFJVVkU0ZVBBZ3dzTEM4TlpiYnlFM054ZDJkbmJTSnlpdkJxSGhCeERjUXFFOU0wTFhoVTY4T2hPd2NvRGdaVGk2bmNoY291cjZveE9IaGlqZklEMGlvdUlKWHFNZzNsNFBxR0xMSDB5YkJ6SG1Zd2hCUDVRL0ZoSFJVeURuK0k5UXA5eVVMRjYxWno4QXl2bEFKUkVSVlE2REJnMUNibTR1WEYxZGRXdGJ0bXlCUnFQQndJRURUZDQzYnR3NFhMMTZGUUJnWjJlSFpzMmFJVEF3RUlHQmdmRDE5VVZFUkFSY1hGd0FBR3ZYcm9WV3E4WHUzYnZoNU9TRW9VT0h3dGJXRnQ3ZTNybzlBSERreUJFQU1QdTl6ZjhzbVJWc2ZEb2k5K3h2dWlVeE54UDU4U2RoNDlQQmdva1JFUkVSRVJXUHhZWkVSQkw3NTU5LzRPam9DRDgvUC9qNys2TjM3OTZJalkxRlhGd2NySzJ0a1o2ZWp0NjllNk4zNzk2bGpqdHo1a3lFaFlXWjNPUGo0d05yYTJ0Y3VIQUJiZHUyQlFBc1hyd1l6WnMzTnhpQjhiaU1qQXhjdUhBQitmbjUrT1NUVC9EeXl5L0QzOSsvVkRrK0xqTXpFOVdxVlN2VHZaczNiOGErZmZ0UXIxNDlqQmd4d3VENlN5KzloSU1IRCtMNDhlTll1WElseG84ZmIxYmNpeGN2d3NYRnhleWlRbFBlZnZ0dG8rc1JFUkdJaUlnb1ZheUVoQVNjT25VS3ZYcjFNbHBRRnhrWmFYTEU4YkJod3pCeTVNaFN2VjVaaElXRjRiWFhYak42N2VGNDRaSThMTG9zS0NqQVR6LzloSTBiTnlJdkx3OGhJU0VZTzNhc3JtaFNvOUZnN3R5NXlNaklRS2RPblJBVkZZVTVjK1pnK3ZUcEZUWk8yY0hCQWRPbVRUT2FzMXF0MWlzNmxNbGthTnUyTFE0Y09BQXJLeXU4OWRaYnV1L0x5Wk1ubzJuVHBoZzNicHhCTEVrNEJVTFc0UURFYzI5Q1RDM3NOQ25HVEFNY0drQ29HVnd4cjBsVlgvYWpZa1BCc1dFeEc0bUlKQ0JZUS9DYkJmSDBVRW5DaVVtN2dPUjlFTng2U1JLUGlLaXEwcXBTb1R5d1hMSjR0djRoc1BZTWtpd2VFUkZaMXVQdkhXZGxaV0huenAyb1c3Y3VPbmZ1YlBLK0xsMjZvRjI3ZG1qVnFoWDgvUHdNM3R0Y3UzWXRSRkhFNnRXcnNYLy9mb1NHaGtLaFVDQThQQno3OXUzRGhBa1RzSGJ0V3QxK3RWcU4zMy8vSFI0ZUhnZ0lDTkNMcFZLcGtKQ1FJTUZIVzNuWU5HaXJWMndJQUhtWElsbHNTRVJFUkVTVkdvc05pWWdrcE5WcWNmYnNXUVFHQnVxS29qUWFEVmFzV0FHRlFvSGMzRno4NzMvL3cvVHAwOUc4ZVhNQVFIQndNSUtEVFJjSmFiVmFBTUNNR1RQUXVIRmpEQjFxK0lQWnpNeE14TWZIdzkzZEhRRUJBVGgrL0RoR2pSb0ZBRGg3OWl5MFdxM2VHMFlyVjY3VWUxbzBKeWNIOCtmUDF4VisvZlhYWDVnNGNTSUNBd014ZlBod05HL2VIQkVSRWFYdTJIYnAwaVhJWkRKRVJVV2hUWnMyc0xXMU5ldStIVHQyWU0yYU5iQzN0OGVNR1RPTTNpY0lBajcrK0dPOC9mYmIrTzIzMzVDWGw0ZUpFeWVhN0g0bmlpSisrdWtuZlAvOTk1ZzFhMWE1aXcxSGp4NXRNRjUzenB3NTZOQ2hBM3IwNktHM2Z2WHFWV3pldk5sa3JIWHIxa0dyMWVMbzBhTVlPSENncmdQbVEvMzc5emRaM1Bna3RHblRCajQrUG1hTnF5NnVpK1BETndQMzd0MExVUlJSdDI1ZHZQdnV1d2dLZXZRRHFyeThQTXlkT3hlblRwMUM3OTY5OGU2NzcyTDU4dVhZdm4wN0ZpNWNpQ2xUcHBSN0ZIbHg4dlB6Y2ZYcVZWeTRjQUhuejUvSGhRc1hNSHYyYk4zM2EwWkdCalpzMklDREJ3OENBSHIyN0tsWEFIem56cDFpeDhwSXdzWVZRdXRmZ1BOdlFiejNLeUJxSVo1OUEwSzdYWUNpYWNXK05sVk5xbXVQamgxWWJFaEVGVStvMlF1b0dRd3haYjhrOGNTWWp5QzRSZ0V5OC82dVNVVDBORkx1V3dJeFR5bE5NSmtWRkNHVHBZbEZSRVJQWEVrUHBSZVZrSkNBME5CUW85ZHExcXlKbjM3NnFkajdMMSsrakZXclZpRW1KZ2FkT25YQ2UrKzlCN2xjanREUVVDeGJ0Z3dmZi93eGV2WHFoWEhqeGtHaFVHRExsaTFJVEV6RXBFbVRETjREM0x0M0wvYnUzV3QyN3Y4Rk5qN3REZGJ5THU5RHRkNmZzSHN3RVJFUkVWVmFMRFlrSXBMUXhZc1hvVlFxMGFwVkt3Q0ZoWUlMRml6QXBVdVhNR1hLRkhUczJCR3paczNDbENsVDhPYWJiMkxBZ0FFbHhudzRoc0xYMXhlZmZQSUpMbCsrakx0MzcrTE1tVE1BZ0lrVEp5SXJLd3NBTUhQbVRIVHQyaFhMbGkzRGxTdFgwS1JKRTZTbXBzTER3ME12WnVQR2pRRVVGblpGUmtZaVBEd2N5Y25KR0R4NE1ONTg4MDJvVkNyODhzc3YyTEpsQ3laTm1vVFdyVnZqalRmZU1GbEU5Y0lMTDZCOSswZHZqR2cwR3F4ZnZ4NDNidHhBalJvMWRBV0RyVnUzUnVmT25kRzJiVnQ4Ly8zM0JpT2JOUm9OMXExYmgxOSsrUVUyTmpiNC9QUFBVYjkrZlpPZkd6YzNOOHllUFJzZmZ2Z2hkdS9lamV2WHIrT0REejdRalpNR0NrY1FBOERXclZ1Um41K1BJVU9HNkJXM2xaYXZyeS9tejUrUHBrMmJ3dDdlWHUvYW5EbHo0T1hsWlZCczJLcFZLenp6ekRONkJaNFA3ZCsvSDRjT0hjS3dZY053NnRRcFRKdzRFV1BHak1Genp6MVhyckhCcFhuU1Y2VlNGWHQ5N3R5NVpyL3U5ZXVGSGRLc3JLd01ycTFmdng1QVlXZkFnUU1INHJYWFh0TXJKSTJMaThQY3VYTng0OFlOZE83Y0dSTW1UQUJRT0k0bEtTa0prWkdScUY2OXV0RlIwK1VWR1JtSjdkdTM0OXExYTdwT2hrMmFORUhmdm4zaDVlV0Z0TFEwYk51MkRkdTJiVU5lWGg3NjlldUgxTlJVN051M0Q5MjZkVU83ZHUyUW1KZ0lsVXFsKy82cVVJSWNRclBsRUxQamdZeG9RSzJFTnZvVnlEcnNCNndOdjg2SWlsVjBqREk3R3hMUkV5TDR6WUlZOVNjZ2Fzb2ZMRHNPNHMwVkVCcStYLzVZUkVSVmtQcmVKZVNjM2lSWlBQdFdBeUd2MmFEa2pVUkVWQ21abWw1U1dnNE9EaWF2SFRod0FEdDM3c1M1YytkZ2IyK1BzV1BIWXNDQUFib0N3b1lORzJMWnNtWFl0R2tUdnZ2dU81dzlleGJyMXEzRHVYUG4wS0JCQXp6NzdMTUdNYnQwNllLK2Zmc1dtOVBreWYrdFluaXI2dlVnczNlR05pZER0NmJKdkE5MTRoWElhL3RaTURNaUlpSWlJdE5ZYkVoRUpLRmp4NDRCQUlLQ2dwQ2VubzU1OCtZaE9qb2FBd2NPMUQwQk9tZk9IQ3hkdWhUZmZQTU43dHk1ZzRFREJ5SXpNeE0yTmpZNGN1UUlBT2c2Q0tyVmFseTVjZ1crdnI2WU8zY3VVbE5UOGRGSEh3RUFIQjBkMGF4Wk05U3ZYeC9lM3Q3dzh2TFNqVDNlc0dFRFZxNWNpWEhqeGlFdkx3OWVYbDY2SEpWS0pjNmVQWXRqeDQ0aEtpb0tLcFVLcnE2dW1EWnRtcTVJenRIUkVTTkhqa1Rmdm4yeGZ2MTY3TjY5RzlIUjBlamV2VHZlZlBOTnVMbTU2WDNjTGk0dXNMYTJ4ai8vL0lQbzZHZ2NPSEFBU1VsSmVQWFZWekZpeEFoY3UzWU54NDRkdytIRGgvSGxsMS9DeXNvS1FVRkI2TnExSzdwMDZRS0ZRb0c0dURnc1hyd1lseTlmaGtLaHdHZWZmWWJBd01BU1ArZE5talRCbDE5K2lVOC8vUlN4c2JFWU0yWU0zbm5uSGZUcDB3Y0FzR2ZQSGdDQVFxSEExS2xUMGJKbHk3TDk0djZyV3JWcXVtSlNjems3T3h1OTU4U0pFMWkwYUJIOC9mM3gybXV2SVN3c0RETm56c1N5WmN1d2Z2MTZYYTdYcjEvSGI3LzlwdXVXS1lvaU5Cb050Rm90MUdvMUNnb0tNSGp3WUwxeHh2djM3OGYrL2RKMEN5ck9Uei85aE1qSVNOamIyOFBLeWdweGNYRUFvUGMxOTFCSVNBaXVYYnVHNmRPbjZ4WGtaV2RuNDZlZmZzTG16WnVoVnFzeFlNQUFqQmt6UnZmeHltUXlUSjA2RlJNblRzU21UWnRRcTFZdDlPdlh6Nnluc0cvZnZtM1d2aWxUcGtBbWsySHc0TUVJQ2dxQ3Y3OC9iR3hzY1A3OGVheGF0UXFIRHgrR1dxMUcrL2J0OGNZYmI4RGIyeHRaV1ZtNGNlTUdac3lZZ1FFREJ1RE9uVHNRQktIVVh4OWxabVVIV2RBUDBQNGRBdVFtQURtM0lNYk9odUMvNk1tOFBsVVpvdDRZNVVZV3pJU0luaXFPalNGNGpvSjRhMjNKZTgwZzNsd0NvZTRnd043dzd5QkVSRTgxVVVUbXpsbEFNVjNvUzBPd3RvZWk1enVTeENJaUlzc1lQbng0aGIvR3paczNFUjhmajZGRGgyTEFnQUVHRDUwRGhaTnJCZzhlakRadDJtRG56cDJ3czdQREJ4OThnS1NrSk4zN2dnLzE2ZE1IUVVGQkpiNjMyNmRQSDRQeHk1V2FJTURLclNHMHQ2TDFsdk92UmJIWWtJaUlpSWdxTFVFc2J0NGhFUkdWeXJ2dnZvdkV4RVI4ODgwM0dEVnFGSlJLSlVhTkdvVWhRNFlZN0YyL2ZqMzgvZjJSbkp5TXBVdVg2dFpidFdxRitmUG42ODV2M2JvRmhVS0JHalZxUUJSRm5EeDVFZzBhTkRBbytDdnF4SWtUK1BUVFQ2SFJhR0JqWTRPZmZ2b0o2ZW5wbUQxN051TGo0M1dqYnYzOS9mSGNjODhoT0RoWXIxRHRjZGV1WGNQS2xTdHg0Y0lGMk5uWllmMzY5YkMxdGNXY09YT1FtcHFLbEpRVVpHWm1BZ0RzN2UzUnZuMTdEQnc0MEdpSHQ3aTRPQnc0Y0FENzl1MURjbkl5NUhJNXZ2cnFLeFFVRkdEeTVNbG8wS0FCcGsyYlp0Q05zU1JwYVdsWXRHZ1JrcEtTc0hUcFVqZzZPZ0lBRWhNVDhmWFhYK085OTk2RHM3T3p5ZnREUWtMdzBrc3Y2YnJwbFVWSVNBaUdEQm1DMGFOSGw3ajN6Smt6K09pamorRGg0WUZGaXhicHVoNktvb2hqeDQ3aHdJRURpSTJOUlhwNk92THo4M1hqdEkzeDlmWEZxbFdyOVBMbzJyVXJCZzRjYUZiZUVSRVJpSXFLUW1Sa3BGbjdpOXE3ZHk4V0xseW8rNXF5dHJaRzI3WnQ4ZUdISHhwMGZnUUt1MmtXN1dhWWs1T0ROOTU0QThuSnlhaGJ0eTRtVEppQU5tM2FHSDJ0ZS9mdTRmUFBQOGUwYWRQZzVlV2w5ekdYbDZreDFidDI3Y0tLRlN2UXRXdFhEQm8wQ0Q0K1BuclhVMU5UTVgvK2ZGMm4wYjU5KzJMOCtQR1M1V1dXekhQUS9oMEtpR29BQW1UdDl3TE9aZS9lU1U4WlVRMXRaTDEvdjM0QVdhOTR3TXJSd2trUjBWT2pJQjNhSTIyQmduUkp3Z20xWG9BUXRFR1NXRVJFVlVYdStUK1E4Y3U3a3NWejdQNDJGTUhTeFNNaW9xcEpvOUZBRk1WeVRXNTVXbVJ1KzlpZ0E3Rk53MDV3ZWYwN0MyVkVSRVJFUkZROEZoc1NFVWxJbzlIZzJyVnJhTktrQ2JadjM0NG1UWnFnU1pNbXhkNlRucDZPaXhjdlFxMVdRNkZRSURBd1VKSTNZUzVldkloRGh3NmhYYnQyYU4yNk5ZRENyb295bVF3dFc3YkVNODg4ZzVvMWE1b2RUeFJGUkVaR0lpMHREVU9IRGdWUVdLUjI3dHc1dUx1N3c5UFRFNzYrdm1qU3BBbXNyYTNOaW5meTVFa2NQMzRjNDhlUGh5QUlpSTJOUmNPR0RRMmVYQzJON096c1lrZDRtTEp4NDBZMGFkTEVaS0diT1VwVGJLalJhUER0dDk5aTZOQ2h4UlpCUGlTS0lyUmFMVVJSMUIwL1pHVmxwZmMxczJ6Wk1yUnMyUkxkdTNjM0srOGpSNDdnMHFWTEdEdDJyRm43cFJZVkZZWDA5SFN6UmtlTG9xZ2J0L0trS0pWS0tCU0tZdmNrSmlZaVB6OGZucDZlVHlncmZlS1ZUeUhHL1Z0ODZkU3lzT0JRTUJ4bFRXUWcreWEwUjU0cFBMYXJBMW0zODViTmg0aWVPdUt0YnlGZS9raXllRUxyQ0FnMWd5V0xSMFQwWHlZVzVDSjEyWFBRWkNSSUVrL200SUthay9aRHNDMyszMGRFUkVSa3Z1eW9kY2phUFU5dlRaRGJ3RzNhS1FqV2RoYktpb2lJaUlqSU5CWWJFaEVSRWYzWHFUTUxPMFBscHdBQUJQOEZFRHhIV2pncCtpOFFrL2RCakM0c0lCZHFkSWJ3ekRZTFowUkVUeDJ4QU5xb2JvRHFxalR4SEJwQTFpa0trSm51MmsxRTlMUlFIVmtENWQ2RmtzV3I5c0owT0hTbytOR2JSRVJFVDVPOHE0Znc0SWMzQVFDQzNCNmlPZ2NBNERKaUhXd2FkYlprYWtSRVJFUkVScFc5ZFJRUkVSRVJWUTV5SndpKzAzV240clV2QVcyZUJST2kvNHpzYTQrT0hSdGFMZzhpZW5vSjFoRDhaa3NYTC9zbXhOdi9KMTA4SXFML0tHMTJPbFNIdnBFc25wVkxQZGcvTTFTeWVFUkVSRlRJeXFYSXBCVDVvNGxCdVJkM1d5QWJJaUlpSXFLU3NkaVFpSWlJcUFvUVBJWUIxWm9WbnVRblE3eTMyYklKMFgrRDZ2cWpZd2NXR3hLUlpRZzFlMEp3QzVFc25uaDlFVkNRTGxrOElxTC9JdFdmS3lIbUtTV0xwK2cxQ1lLY1hXT0ppSWlrWmxYTjdkR0o1dEhEdzdubmQwTE16N0ZBUmtSRVJFUkV4V094SVJFUkVWRlZJTWdnZUkvWG5ZcHhxd0NJRmt1SC9pT3lpeFFic3JNaEVWbVEwR1FXSU1pbENWYndvTERna0lqb0thVkpqVVAyOFkyU3haUFhhUXE3NWk5SUZvK0lpSWdlRVd3VkVLenRBUUJpUVI3a2JqNkZ4M2txNUo3ZlljblVpSWlJaUlpTVlyRWhFUkVSVVJVaDFPNEwyTG9YbmlpdlFFelpiOW1FcU5JVGkzUTJGTmpaa0lnc3liRVJCSy9Sa29VVGIvMGZrSDFUc25oRVJQOGxXWkdMQUsxR3NuaUtYcE1BZ1c4akV4RVJWUWhCZ0t4YUxkMnBiZE5RM2JIcXoxVVFOUVdXeUlxSWlJaUl5Q1MrUzBSRVJFUlVWY2hzSUhpOThlZzhicFhsY3FIS1Q2TUNjdThXSGd0V2dMMlhaZk1ob3FlZTBQQjlRTzRrVFRDeEFPTFZ6NldKUlVUMEgxSndLeHA1Ri9kSUZzL2FxeFZzZmJ0S0ZvK0lpSWdNV1RrOUtqYTBydDhhc245SEsyc2UzRVhPcVY4c2xaWlpZbU5qOGV1dnZ5STdPeHNBRUJNVGcrKy8vNzVVTVpZdFc0YlpzMmREcTlWV1JJcFYxdG16WjNILy9uMUxwMEZFUkVSUElZbG1GQkVSRVJGUlpTRFVHMUU0T2xLYkJ6SDFNSVRjTzRCZFBVdW5SWlZSNXZsSHg0NitnTXpHY3JrUUVRR0F0UXVFQnVNaHhzNlJKSnlZdUFOQyt0K0FTM3RKNGhFUlZYcWlpS3pkOHlVTnFRaDVIeEFFU1dNU0VSR1J2b2ZGaFFBZzVtUkEwV004TXJkL0JnQlE3bDBBVzkvT3NLcFIzeUs1YWJWYUhEcDBDRDE2OURCNmZkT21UVGgrL0RpZWZmWlpBTUR4NDhmeDQ0OC93czNORFMrODhFS0o4Uzlmdm95ZE8zY2lMQ3dNTXBtMFBYSk9uVHFGakl3TXMvY0hCd2ZyblcvZHVyVk1yeHNXRm1aMC9lREJnMldLWitwelAzbnlaQXdiTmd3alI0N1VyZTNkdTllc21GNWVYdkR6OHl0VFBrUkVSRVFzTmlRaUlpS3FTbXhjSWRSNkFlTDlYd0VBNHIxZklUU1lZT0drcURJU004L3FqZ1dubGhiTWhJam9FYUgrV0lqeGE0RDhGRW5pYWE5OEFsbTdQUnovU1VSUGhieExlMUZ3KzR4azhXd2FkWUdOOXpPU3hjQzNCdVFBQUNBQVNVUkJWQ01pSWlMalpOWGNkY2VhckNRNGRuZ2RPZEZiVUhEbkhNVDhiR1JFdkFlWE4zK0dJSC95RDRwdTNib1ZxMWV2Um1wcUtnWU9IS2gzTFRVMUZVZU9IRUcvZnYzZzRPQUFBSGoxMVZmeDk5OS9Jenc4SEtHaG9aRExUZjhvV3FsVVlzNmNPUkJGRVZ1MmJNR1dMVnRLekdmaXhJbm8wNmVQN3Z6RWlSTklTa295dW5mUG5qMklpWWt4NThNRVlGaHMrUFhYWDV0OWIxR21pZzNuekNuYmczV21pZzJOV2JCZ2dWbjdoZ3dad21KRElpSWlLak1XR3hJUkVSRlZOYlg3QXJwaXc4MHNOaVRqaWhRYmdzV0dSRlJaV0RsQ2FQZyt4TXRUcFltWGNRYmkvVjhoMUJrZ1RUd2lva3BLMUJRZ2ErOUNTV01xUXQ2VE5CNFJFUkVaWjFYdDBSaGxiVllTWUNXSDgrQWxTRjNaRjJLZUVnVUpGL0RneDdHb1Btd2xCQnVISjVyYlN5KzloQU1IRG1ETm1qWHc4dkpDMjdadGRkZkN3OE9oVnF2aDZlbUp2Ly8rVzdjZUVoSUNSMGRIbkRwMVNpOVdRRUFBRkFvRkFFQ2owV0R1M0xsSVRFd0VBTHp6empzSURBdzBta05LU2dwbXpweUpnb0lDQkFRRTZGM2J2bjA3amg4L2J2Uyt5TWhJZzdVaFE0YkExZFVWcTFhdE11T2pCenc5UGJGdTNUcXo5bzRhTlFxM2I5OHVkaytkT25YTUxnaWNNbVVLN3QyN1o5YmVvaDd2ZGxpVUtJb0lEUTNWRlljU0VSRVJsUVdMRFltSWlJaXFHS0ZtTDRoV0RvQW1HOGk2Q0tpdUFvNk5MWjBXVlRKNm5RMmRXV3hJUkpXSFVHOEV4TGl2Z1p4YmtzUVRyODZDVUtzM1lHVW5TVHdpb3NvbzUrVFAwS1RGU3hiUHR0bXpzSzRiVVBKR0lpSWlLcmVpWTVTMW1ZVmQrcXhjUE9FY05nOFBmbjRIRUxYSXZ4NkY5UFd2by9xd1ZaQXBhajZ4M0d4c2JQRFpaNS9oZi8vN0grYk9uWXNWSzFiQXc4TURpWW1KK09PUFB3QUFTNVlzTVN2V2tpVkxFQkFRQUZFVXNXalJJcHc4ZVJJelo4N0VUei85aFBYcjEyUEJnZ1h3OGZIUnUrZk9uVHRZc21RSnNyT3pNWDM2ZEhoN2UrdGRuejE3dHU0NEpDU2syRUs3NU9Sa3BLV2xsYXBUb05Ua2NqbmMzZDFMM3ZqdjNzZmR2WHNYVjY5ZTFaM0h4OGZyeGpPYjgzR2xwNmNEZ0s3b2s0aUlpS2dzV0d4SVJFUkVWTlZZMlVHbzlSekVlMXNCQU9LOXJSQWFmV1RocEtoUzBXUURxdGpDWTBFR1ZHdHUyWHlJaUlxUzJVQm85Q0hFOCtPa2laZDdCK0t0MVJBYVRKUW1IaEZSSlNQbVprRjFjTGwwQVFVWkZEMzVleVlSRWRHVEluTjYxTmxRazVXb083YjFENFh6NE1YSTJQUStvTldnNFBZL1NGbjJMQlM5M29QRE15OERNcXNua3ArN3V6dmVmLzk5ZlA3NTU5aTFheGRHang2TkZTdFdRSzFXSXl3c0RLKzk5cHJlL3Y3OSsyUFFvRUVZTm15WTNycURnd1BVYWpVV0xGaUFBd2NPWU96WXNXamZ2ajBhTldxRUNSTW00UDMzMzhmVXFWTjEzUk1QSFRxRXBVdVhJaTh2RDFPblRrV1hMbDFLbmZ2ZXZYdDF4emR2M2dRQTVPYm02cTBEZ0krUER4bzFhbFRxK0UvYXFWT25zR0xGQ3QxNVZGUVVvcUtpQUJndk50eTZkU3RFVVlTRGd3TkVVY1RodzRjQkFBMGJObnd5Q1JNUkVWR1Z4R0pESWlJaW9xcW9kai9nWWJGaDBpNFdHNUsrclBPQXFDMDhkdlFGckRnNmhZZ3FGNkhPUUlnM2x3UEtHRW5paVRlV1FQQjRCYkI1Y2gxQWlJaWVGTlhoMWRCbVA1QXNubjFnWDhoclZmNGZ0aE1SRVZVVnNtcVBPdDFwczVMMXJ0a0Z2QURCMmdFWkVlOUFMTWlGbUp1RnJCMHprWFB5WnppMEhRYmI1cjBoczNldThCdzdkKzZNMmJObm8yM2J0amgwNkpCdWJMSzF0YlhSTG5tbTFzK2VQWXVEQncvaWxWZGV3Y0NCQXdFQU5Xdld4S0pGaXpCMTZsUk1uejRkb2FHaFVDcVZpSXFLZ3B1YkcyYlBubzFtelpxVktXOWpJNHQzN3R5Sm5UdDM2cTBOR3piTWFMR2hTcVV5S0V3MFJhVlNsU25IMHVqYnR5LzY5dTBMb09ST2pnQncrdlJwbkRoeFFuZXVVQ2p3NnF1dmx2bnpTVVJFUkFTdzJKQ0lpSWlvU2hKY3UwTVVyQUd4b0hDVWNuNHlZT05XOG8zMFZCQXp6K21PQlNlT1VDYWlTa2l3Z3VBN0RlS1o0ZExFVXlzaFhwc1B3ZC93QjAxRVJQOWxtb3dFWlArMVhycUFWbkk0OXBnZ1hUd2lJaUlxa1ZYUk1jcFpTWUFvQW9LZ1c3TnQwaDJ1NDNjZ2MvdW55TDkrREFDZ1RyeUt6TjluQUgvTWhtMlRIckR4NlFqck9rMGhyOTBVZ28xOWhlVFpybDA3SkNZbVl1blNwZkQxOVVWc2JDeTBXaTN5OC9NTjlqNitMcFBKSUpmTEVSUVVoRVdMRnFGNWMvMHBHM1hyMXNWYmI3MkZtVE5uWXMrZVBZVWZ0NjB0eG84ZkQzOS8vM0xsWFZKQlhraElpTWxyYVdscFJnc1cveXUrK09JTGlLSUlqVVlEVVJSaGJXMXQ2WlNJaUlpb0NtQ3hJUkVSRVZGVlpPVUF1TFFGMGdySGFJaXBoeURVR1dqaHBLalN5RGo3NkpqRmhrUlVTUW0xbm9mbzNCcklPQzFKUFBIT0JnajEzd1FjRzBzU2o0aW9NbER1V3dwUmJmZ0Qvckp5YURNRVZpNzFKSXRIUkVSRUpSTnNIQ0hZMkVQTXo0RllrQXR0YnFaQnQwS3JHbDV3R2ZFZGNzLytocXpJUmRCbS9qdHVXYU5HM3FWSTVGMksvRGVZQUxtck4yUk90U0hZS1NDelZVRDQ5eitiQnUxZzA3Qmp1WEtOaW9wQ2ZuNCtQdmpnQTd6NTVwdll0R2tUTm0zYVpMRHY1NTkveHM4Ly82dzdiOWV1SFdiUG5nMEF1a0pEdFZxTnk1Y3Y0KysvLzhiUm8wZVJrSkFBdVZ5T3JsMjdJaTh2RHlkUG5zUm5uMzBHWjJkbkJBUUV3TS9QRDE1ZVhxaGR1emFxVjY4T0Z4Y1hDRVdLTXMyeGE5Y3VIRHg0RUY5KythVlorejA5UGJGdTNUcXo5bzRhTlFxM2I5OHVkbzhvaWthTE0wM3RMWXNiTjI2VTJJM1J6YzBOUVVGQlpZcFBSRVJFeEdKRElpSWlvaXBLY08wQjhkOWlRNlFjQkZoc1NQOFNNeDhWRzdLeklSRlZYZ0tFeHRNaG51d3ZUVGhSQS9IS1p4QmEvU1JOUENJaUMxUGZ1NFRjczc5SkZrK3d0b05qdDdjbGkwZEVSRVJtRWdUSUZMV2dTWXNIQUdpVnFjWkhJd3NDN0FMN3dhN0ZpOGlMUFl5Y1V4SEl1L0luSUdvZjdSRkZxRk51QWlrM0RXNVhIZjRHTmQvZEM2c2E5Y3VVNXY3OSt4RWNISXltVFp2QzI5c2JRT0Y0NVY2OWV1bnRtekZqQnJwMjdZcWVQWHZxMW1yVXFBRUErUFBQUDNIbHloVmN2WG9WVjY1Y1FWNWVIZ1JCUUVCQUFQcjE2NGZ1M2J2RHhjVUZBSkNTa29Kang0N2grUEhqT0hQbURLS2lvblR4UER3OHNIcjFhdGphMnBicVk3aDc5eTdPbkRsVGxnOWZFbmZ1M0VIdjNyMGxqYmQyN1ZxY1BIa1NhOWFzQVFEOC9mZmZ1akhYcHJSdjM1N0Zoa1JFUkZSbUxEWWtJaUlpcXFLRW1qMGd4aFkrTVN5bUhvUUFFVURwbnZhbEtraVRBNml1L0hzaUFFN05pOTFPUkdSSlFvMHVnR3MzaUttSEpJa25Ka2NDcVljaHVIYVZKQjRSa2NXSUlySjJ6eThjc3lnUmh3NGpJQ3N5eHBHSWlJaWVIRm0xbWtXS0RaTUJONTlpTmx2QnRra1AyRGJwQVcxV0V2SnZIa2ZCblhNb3VITU82bnNYSmUxNi9GQmFXaHJtejUrUHZuMzdZdHk0Y2JwMUR3OFBkT3JVeVdCL3ZYcjFqSzdmdUhFRHYvMzJHM3g4Zk5Dc1dUTzBiTmtTTFZ1MmhKT1RFd0JBcVZSQ3FWVHE5Z2NGQlNFb0tBaGFyUmEzYnQxQ2VubzYwdFBUMGJadDIxSVhHbFlHTGk0dWVPV1ZWOHphdTNIalJxU25wK3V0S1pWS25EeDVVbGRNZVBqd1lUZzRPT0NaWjU3UjdSazJiQmc2ZHV5SThlUEhZLzM2OWZEdzhOQmR5OHJLd3FCQmcxQy9mdGtLVG9tSWlJZ0FGaHNTRVJFUlZWM1ZtZ1BXTllDQ05DQXZDVkJkQXh4OUxaMFZXVnJXaFVkUHZEczJBcXdjTFpzUEVWRUpCTi9wa2hVYkFvQjQ1Uk1JSFE0QWdwVmtNWW1JbnJTODJDUEl2L0dYWlBFRXUycHc2RHhhc25oRVJFUlVPbFlLTnhUOGU2eFZwcGg5bjZ4YUxkaTFlQkYyTFY0c1hOQ29vVTZOZzVpYkNXMU9adUgvYzdNZzVtYkN1bDdMTW5jMVBIYnNHRVJSUlBmdTNjdDAvMFBEaHcvSDhPSERJWmZMRVJJU2d1am82RkxkUDNIaVJJd1lNYUxNcjYvUmFFbzFlbG1sVXBVNGtyam8zcElvRkFyMDdkdlhySGkvL2ZhYlFiSGg2dFdyc1h2M2JsMzN4K2VmZng3dnZQTU81SEw5SC9rM2J0d1l6czdPT0hyMEtJWU1HYUpiLy9QUFA2SFJhTXI5NjBoRVJFUlBOeFliRWhFUkVWVlZnZ3hDOVdjZ0p1OEJBSWdaWnlDdzJQQ3B4eEhLUlBTZjR4d0V3YjBQeE1RZDBzVEx1Z2d4SVFLQ3h6QnA0aEVSUFdsYURaUjc1a3NhMHJIemFPUGpHb21JaU9pSmtDbHE2bzVMVTJ4b3dFb09lYTFHRW1Tazc5Q2hRM0J6YzRPL3Y3L2Vla1JFQkNJaUlnejJoNGVISXp3OFhIZmVva1VMTEZxMHlLQW9idUxFaWVqVHA0L2VXa2hJaU1uMThsS3BWSEIwTlAvQjI3UzBOQ3hZc0tEY3J5dVZidDI2b1h2MzdnZ0tDc0t6eno0TEZ4Y1hnODhwQUFpQ2dKQ1FFR3pmdmgwREJneUFYQzZIV3EzRzVzMmJFUkFRZ0VhTnBQOGFJU0lpb3FjSGl3MkppSWlJcWpMbklPRGZZa05rUkFOMUIxczJIN0s4QjhjZkhUc0hXUzRQSXFKU0VIeW5RVXo2NDFGbjFuSVNZNytBVUxzZllPVWdTVHdpb2ljcDU4eFdxSk5pSllzbmM2d0JodzVsN3hCRVJFUkU1U2VyNXFZN0xsZXhZUVZJUzB2RDJiTm5FUllXWnRBVnNIMzc5Z1pkOHViTm00ZU9IVHVpYTlldXVyWHExYXMvaVZRQkFLbXBxVGg3OXF6UmdycjQrSGpVcVZQSDdGaWVucDVZdDI2ZFdYdEhqUnFGMjdkdm14MjdMTnEwYVdQMjNyNTkrMkxidG0zWXRHa1RYbjc1WmZ6eXl5OUlTRWpBcEVtVEtqQkRJaUlpZWhxdzJKQ0lpSWlvS25OdXBUc1VNNkpoL3BBUXFwcEVpS2xIZFdkQ2pVNFd6SVdJcUJRY0cwT29PeFRpM2ZDUzk1b2pMeEZpM0FvSURUK1FKaDRSMFJNaTV1ZEF1WCtwcERFZHU3MEZ3WWJGMTBSRVJKYWsxOWt3SzltQ21SZzZjT0NBeVJISzlldlhSM0J3c043YXZIbno0TzN0YmJCdXpMSmx5N0JzMlRLejE0MjVmLzgrTGx5NEFBRFlzbVdMcnFQaWh4OStxTGN2TlRVVk1URXhCaDBUcTZyYXRXdGp3SUFCMkxCaEF3Qmd3NFlOZVA3NTU5R3lKU2VkRUJFUlVmbXcySkNJaUlpb0NoT2NBeUUrUE1tNkFHanpBWm1OSlZNaVMxSmRBL0wvZmNQYTJnVlErQmUvbjRpb0VoRWFmUUR4M3ViQ1A4c2tJTjVjRHFIZWNNQzJ0aVR4aUlpZWhPeW8vNU8wQU1IS3VRN3NueGtxV1R3aUlpSXFHNW1pU0dkRFZlWHFiQmdaR1FsM2QzZjQrZmxKSG52a3lKRUdSWW12dnZxcXlmWEhqUnMzRGxldlhnVUEyTm5ab1ZtelpnZ01ERVJnWUNCOGZYMFJFUkVCRnhjWEFNRGF0V3VoMVdxeGUvZHVPRGs1WWVqUW9iQzF0WVczdDdkdVQxWHordXV2NC9qeDQxaTNiaDI4dmIweGZ2eDRTNmRFUkVSRVZRQ0xEWW1JaUlpcU11c2FnSU0za0IxWFdKeWh2QVE0QlZvNks3SVFNYTFvVjhPT2dDQ3pZRFpFUktWa1Z3K0M1MGlJOGF1bGlhZkpnUmc3RjBLQWVkMHlpSWdzVGF0S2hlcm9Xa2xqT3ZZWUQwRnVLMmxNSWlJaUtyMmluUTAxV1pXbjJEQW1KZ1kzYnR6QWtDRkRqRjdQeXNveU9qbzRNelBUWU4zWjJSbE9UazU2YTA1T1RuQjNkemU0MzlUNjQ3cDA2WUoyN2RxaFZhdFc4UFB6ZzF5dS82UHZ0V3ZYUWhSRnJGNjlHdnYzNzBkb2FDZ1VDZ1hDdzhPeGI5OCtUSmd3QVd2WG12NzdWV1ptSmpadDJsUmlIZy8zbGtTcFZPSzMzMzR6SzU1U3FUUnJueW1pS0dMVHBrMjRkZXNXNUhJNWJ0MjZoWjkvL2hrdnYvd3lySzJ0eXhXYmlJaUlubTRzTmlRaUlpS3E0Z1RuSUlqWmNRQUE4VUUwQkJZYlByM1NvaDRkMStoc3VUeUlpTXBJOEhrUDRwMGZBRTIySlBIRXUrRVE2bzhCcWpXVEpCNFJVVVZTSGZvYVluNk9aUEdzWEwxaEh4UW1XVHdpSWlJcU8xbTFJbU9VbFpWbmpQS0RCdy9nNXVhR2J0MjZHYjMreHg5LzRJOC8vakJZMzdGakIzYnMyS0czOXZycnIrT1ZWMTdSVzB0UFR6ZGFyR2hxL1hGRGh4YmZvZm55NWN0WXRXb1ZZbUppMEtsVEo3ejMzbnVReStVSURRM0ZzbVhMOFBISEg2TlhyMTRZTjI0Y0ZBcUZ3ZjBaR1JsWXMyWk5pWG1ZS3owOUhTdFdyQ2p6L2ZuNWhaMytVMUlLQzFLdHJLeU03b3VQajhlU0pVdHc4ZUpGOU96WkUyKy8vVFpXcmx5SkgzNzRBWkdSa1JnNmRDaUNnNE5oWjJkWDVseUlpSWpvNmNWaVF5SWlJcUtxenJrVmNPL1h3dU9NYUFDakxKb09XWWlvZ1poMlJIY3FzTmlRaVA2TGJHcEM4SDRiNHZXRkVnVVVJVjZiRHlGb2cwVHhpSWdxaHViQlhXU2ZDSmMwcGlMNFhVQm0vQWZVUkVSRTlHVEpIRjExeDFwVkdpQnFLOFZFaXZidDI2TmR1M1lRQk1IbzlTRkRobUQwNk5GbGpyOWh3d1pzMkdENDd6RlQ2K1k2Y09BQWR1N2NpWFBuenNIZTNoNWp4NDdGZ0FFRGRCOUh3NFlOc1d6Wk1temF0QW5mZmZjZHpwNDlpM1hyMWhrVTMzbDZlbUxkdW5WbXZlYW9VYU5LTEpBc2I3eVRKMDlpeG93WnVuTmZYMStEKzJKaVloQVJFUUZiVzF0TW5qd1p6ejc3TEFCZzJyUnA2TlNwRTc3Kyttc3NYYm9VS1NrcEdERmloRm01RUJFUkVSWEZZa01pSWlLaUtrNXdDb0w0NzdHWUVRM2pidzFTbFpkeEdzaFBMVHkyclEwby9DeWJEeEZSR1FuZWIwTzg5WDlBUWJvazhjU2tQeUJrL2dPdzh5OFJWV0txQTE4QkdyVms4ZVMxL1dBWDhKeGs4WWlJaUtoOEJDdHJ5QnlxUTV2OUFOQnFvTTErQUpsakRVdW5CUUFtQ3czNzkrK1BnSUNBTXNkMWNuTEMyTEZqRVJvYWF0YitBUU1Hd01iR3hxeTlOMi9lUkh4OFBJWU9IWW9CQXdhZ2V2WHFCbnNFUWNEZ3dZUFJwazBiN055NTA2RFFNRGc0R0s2dXJnYjNtZEtoUXdjMGJ0elk1UFZKa3liQjBkSFI3SGl2di80NlZDcVYzbHJqeG8weGNPQkFDSUlBWDE5ZmRPalFRZTk2elpvMTBhcFZLelJ0MmhTOWUvZUdtNXViM3ZWdTNicWhmZnYyT0hEZ2dLNElrWWlJaUtpMEJGRVV4WkszRVJFUkVkRi9saVliMnYwTkFGRURRSUFzK0RvZ2Q3SjBWdlNFaVZkblFieTVEQUFnZUkyQzBQUkxDMmRFUkZSMll0eEtpRmMra3l5ZVVMTVhoTlkvU3hhUGlFaEs2cVJZcEs3b0EwajRObTcxVjFmRHRra1B5ZUlSRVJGUithVXU3dzExVWl3QXdIWDhEc2pkVFJldVVmRTBHZzFFVVlSY3pyNDdSRVJFUkZLemZQOXRJaUlpSXFwWVZnNUZ1dGlKRURQUFd6UWRzZ3d4ZWZlamsxcTlMWmNJRVpFRUJNODNBTHM2a3NVVFUvWUJEMDVJRm8rSVNFcktmVXNrTFRTMHJ0Y0N0bzI3U3hhUGlJaUlwQ0ZUMU5RZGE1VXBGc3prdjgvS3lvcUZoa1JFUkVRVmhNV0dSRVJFUkU4Qm9WcnpSeWRaRnkyWENGbEdUanlndkZKNExIZUNVS09qWmZNaElpb3ZLenNJUHU5TEdsS01uU3RwUENJaUtSVGMvZ2Q1bC9kSkdsTVJQQkV3TVE2UmlJaUlMRWRXN2RISVc2MHkyWUtaRUJFUkVSR1p4bUpESWlJaW9xZUJVN05IeDhwTGxzdURMRUs4Lzd2dVdIQUxCUVJyQzJaRFJDUU53V01ZWUZkWHNuaGkyaEdJYVZHU3hTTWlLamRSaERKeWthUWhyYjFhd2FaaFowbGpFaEVSa1RUME9odG1zYk1oRVJFUkVWVk9MRFlrSWlJaWVob29IaFViaXV4cytKUVJJU2I4L09pMGRsL0xwVUpFSkNXWkRZUUdFeVVOS1Y2YkMwQzZVYVZFUk9XUmZ6MEsrVGVQU3hwVEVmd3V1eG9TRVJGVlVsWk83cnBqVGVZOUMyWkNSRVJFUkdRYWl3MkppSWlJbmdKQ3RhS2REUzhEb3NaeXlkQ1RsWGtCVU1ZVUh0dTRRWERyWmRsOGlJZ2tKTlI3RmJCMUwzbWp1ZEwvaHBqNnAzVHhpSWpLU3RSQ0dibFkwcEEyM20xaDA2Q2RwREdKaUloSU9sYlY2K21PTmVsM0xaZ0pFUkVSRVpGcExEWWtJaUlpZWhyWXVBSzJ0UXFQTmJsQVRyeGw4NkVuUmt6NFJYY3NlQXpoQ0dVaXFscGt0aEFhdkNOcFNERjJEdGpka0lnc0xmZmlIaFFrWEpBMHBtUHdPK3hxU0VSRVZJbFp1WGpvampVUDdsZ3dFeUlpSWlJaTAxaHNTRVJFUlBTVUVLb0Y2STQ1U3ZrcG9jMkRlSzlvc2VFckZreUdpS2hpQ1BXR0F6WnUwZ1hNT0FNeGVhOTA4WWlJU2t1cmdYTC9Fa2xEMnZoMGdJMTNXMGxqRWhFUmtiUmsxWXNVRzZiZkFVUStCRVZFUkVSRWxRK0xEWW1JaUlpZUZ0WDhIeDFuWGJKY0h2VEVpSGQvQnZKVEMwK3F0d01jZlMyYkVCRlJSYkN5aDlCZ2dxUWh4ZGk1Z0tpVk5DWVJrYmx5em15RkppVk8wcGlLNEltU3hpTWlJaUxweWV5Y0lOZ3FBQUJpbmdyYTNFd0xaMFJFUkVSRVpJakZoa1JFUkVSUEMwV3pSOGZzYkZqMWlScUljY3QxcDBLRGNSWk1ob2lvWWdtZXJ3TTJydElGekxvQU1XbUhkUEdJaU13a3F2T2dPckM4NUkybFlPUGJGZFplclNTTlNVUkVSQlZBRVBSSEthZHpsRElSRVJFUlZUNHNOcVFxTFM0dURxbXBxWlpPdzBCRjViUnQyemI4K3V1dlVDcVZScTh2WHJ3WWUvZVdiUnpZaGcwYnNHZlBudktrcCtmOCtmUFl2SGt6TWpQTDltVGVsaTFiY08zYXRSTDMvZnp6ei9qbm4zL0s5Qm9QSlNRazRQNzkrMmJ2ejh6TXhKdHZ2b256NTg4WHV5OGtKQVFiTjI0c1YyNVVQZ2tKQ1VoS1NpcjFmYW1wcVZpMGFCRnUzNzV0Y08zYXRXdVlOMitlN3V2em4zLytLZFhYajFSaVkyTngrdlRwWXZjY09YSUVWNjVjTVR0bVRrNE8wdExTek42Zm5Kd01sVXBsMXQ3MDlIUjg5OTEzeU1yS01qditRNHNYTDhieDQ4ZE5YanQ2OUtqQldsUlVsTWw0TjIvZXhLNWR1d3pXdFZvdDFxeFpnNWlZbUZMbldGa0kxUjRWRzRxWjV5eVlpZmswR2syWjc0MlBqOGUzMzM2TDdPeHNBRUIrZnI3UjcxdFRCZ3dZZ1BEd2NPVGw1ZUhjT2VrL1gySUZqOElSRTM4SHN1TUtUNm9GUUtqMWZJVytIaEdSUlZrNVFQQ1d0cWhhdkRZZkVNdis1eEFSVVZua0hBK0hKbFBhZjBNcWVyNGphVHdpSWlLcU9GYlY2K21PdFEvdVdqQVRJaUlpSWlMajVKWk9nS3FPVTZkT0lTTWp3K3o5d2NIQmV1ZGJ0MjR0MCt1R2hZVVpYUmRGRVhQbnpvVktwY0wzMzM4UEt5c3I3TmhSY21lS2dJQUFlSHQ3bDdndkx5L1A3Q0lsVjFkWE9EZzRBQUNPSGoyS0w3NzRBbE9tVEVIUG5qMEJGQmJ3SER0MnpLeFlEejMrK2ROcXRmamhoeCtnVnF2eC9QUEdpd2tlRnMrRWhvYVc2clhpNCtQeHd3OC9vSFhyMW5qMjJXZExkYThwMjdadHc3Rmp4MHFkQzFCWWxMUjY5V3A4OE1FSGFOU29VYkY3SXlJaThOSkxMeUV3TU5EbzlmMzc5eHVzdWJtNW9VV0xGcnJ6dVhQbklqTXpFLy8zZi84SHViemszemJWYWpYaTR1TE1McklxamlpS0VBUkJiKzNLbFN1SWpZMDFPMGFmUG4zS25VZEpvcU9qOGVHSEg1YjZ2dDI3ZDhQS3lrcDNiczczYUVtY25KelF0V3RYcy9hT0dERUNucDZlV0xkdVhhbGVZOXUyYmRpelp3OEdEQmhnY0Mwakl3UDc5KzlIbHk1ZDBLaFJJMnpjdUJGWHJsekJXMis5WmZKN3N5SnMyTEFCMGRIUm1EZHZIcG8zYjI1d1BUazVHUXNYTG9SV3E4WDY5ZXZoNm1xOEU5Q3VYYnVRbjUrUHZuMzdZdVBHallpSWlFQmtaS1JaT1F3Yk5nejkrL2ZIMjIrL1hlTGVQLy84RStIaDRUaC8vankrL1BKTHM3N1hpdWJvN3U2T2R1M2FHYjNtNU9TRXpwMDc2NjI1dUxpZ1U2ZE9SdVA5L2ZmZldMOStQZXJYcnc5Ly8wZGpoOCtlUFl0Tm16YkJ3OE1EZm41K1p1ZFhxU2dhQTFZT2dDWWJ5TDBENUNVQnRyVXNuWlZKa1pHUmlJaUl3QmRmZkFGM2QzZmN2WHUzMkdMUHgvOXN2SFBuRGlJaUl0QzNiMTg0T0RoZzRjS0ZPSFhxRkJZc1dJQ0dEUnVXK1BxWm1abkl6OC9IcmwyN3NHclZLZ3dkT2hRalI0NDArSDI1cVB6OGZLaFVLaWlWU21SbFpTRXpNeE1aR1JsSVQwOUhXbG9hVWxKU2tKeWNqSHYzN3NIUHp3K3paODgyL3hOU0dwcGNpRmRuNlU2RlJoOEFNSjAzRVZGVklIaU9nbmh6T1ZDUUxrMUE1UldJOTdkQnFHUDRkejRpb29vZzVpbWhPdnkxcERGdG0vU0FkYjBXSlc4a0lpS2lTcUZvWjBOMTJpM1lXakFYSWlJaUlpSmpXR3hJcFhMaXhBbVRCWFo3OXV3cFZiZW54d3NDdnY2NmJHK21taW8yUEhyMEtHN2N1SUdQUHZwSVY4eTBiTm15RXVPTkh6OWVWMnc0ZGVwVW5EcDF5dWkrSlV1VzRMMzMzak1yeDQ4KytrajM4YlpvMFFJZUhoNllQMzgrcksydDBhVkxGNlNucDJQZXZIbG14WHJvOGMvZnVYUG5rSm1aaVJkZWVBRjJkbmFsaXZWUWZuNiswV0t2RXlkT0FBQnNiR3hLVlJRYUZoYUdDeGN1R0t5cjFXcjgvZmZmOFBIeHdhMWJ0OHlLWldkbnB5c3NQSGp3SU9SeU9UcDA2R0IyTHFZWSs3eDM3TmhSVjJ3WUZSV0ZtSmdZQkFjSDQ4Q0JBd1o3NjlTcFk3U1FxNml4WThmaXhvMGJScSt0WDc4ZTY5ZXZOMWlQakl4RVdsb2FQdjMwVTR3Y09SS3RXN2ZXWFR0MjdCakN3OE9MZmMyaWloWWJob1NFbUgxZmNXUXltZEZPbHg5Ly9MRlpCVHgvL1BFSE5tL2ViTEJ1enZkb1NYeDhmTXd1Tml3TGxVcUYzMy8vSFQxNzlqUmFtUHp3KzYrZ29BQkFZYkhxMTE5L2pjV0xGME9wVkdMUW9FRVZsbHRSSDM3NEljYU5HNGRQUC8wVXk1Y3ZSNzE2OWZTdUwxbXlCRGs1T1pnK2ZickpRa01BMkxScGs5bUZkU0VoSVhqdHRkY3dmUGh3bzllam82Tk4zbHUvZm4xNGVucmkrdlhyMkx0M0wyclhybTEwWCszYXRWRzNibDJ6OGltcndZTUg0OUNoUS9qbW0yL3cxVmRmNmRiMzd0MkxhdFdxSVNnb0NNbkp5U2J2dDdlM2gwS2hxTkFjeTB5UUE4NkJRRnBoZ2J1WWNicFNkN3Z6OGZGQldsb2EzbjMzWGN5ZlB4L256cDByOXZlSjRPQmcvUG5ubjFpMGFCRisrKzAzZyt1dnZmWWFvcU9qTVdYS0ZDeGV2TGpFaHdzRVFZQWdDT2pYcng4eU16UHh3dzgvd05IUkVVT0dETkh0K2U2Nzc3Qjc5MjdrNWVVaE56ZTN4RTZNdHJhMmNIRnhnWWVIQitSeU9SSVRFK0h1N2w3OEo2SU14QnVMZ1p6NHdoTjJOU1NpcDRWY0FhSCsveUJlbXl0WlNQSGFmQWkxK3hiK0dVcEVWTUZVVWV1Z3pYNGdhVXhIZGpVa0lpTDZUN0dxMlVCM3JFa3FlYm9URVJFUkVkR1R4bmZMcVZTMmI5OXVjbFNsc1U1WFE0WU1nYXVySzFhdFdtVlcvTkowR0JzMWFwVEpVWWhxdFJyZmZ2c3RtamR2cmxlVVo2b2JsMXF0eHJScDB4QWZINCtPSFR2cTVkK3JWeS9rNU9SZzJiSmw2TjI3dDBGaDJWZGZmWVdtVFpzQ0tPek8rUFhYWCt0ZUp5MHRUYThnQVNqc3VqWi8vbnhNbURBQmMrYk13ZXpac3hFVUZHUzBlR3pZc0dFSURRM0Y2NisvWHVMbjQrRnI5dTNidDhTOXB1VGs1QlJiOVBuWFgzL2hyNy8rTWp0ZVdGaFlzUVdaVjY5ZU5idGcwOXZiRzJ2WHJvVW9pdGk1Y3ljS0NnclFyMTgvZzMwVEowNUVwMDZkZEtNcHRWb3Rjbk56OVVhL09qbzZ3dGIyMGZPQVk4YU13YUJCZzVDYm00dUJBd2ZxaXVYeTh2SjBuNC85Ky9jYjdZSVlIQnhjWXJIaHpKa3prWitmYjdBK2F0UW85Ty9mSHkrKytLTFIrN1JhTFI0OGVJQlBQLzBVTTJmTzFDczRCRXgvUFQvMDdiZmZJaUlpUW0rdHBNNTZ1M2J0Z3FPalk0bkZlaktaek9pNnU3czdQRDA5aTcwWEFKeWRuWTJ1Ri9jeHBhZW40NHN2dmtCOGZEeG16NTZOSmsyYWxQZzZGZUhYWDM5RlhsNGVSb3dZWWZTNnZiMDlBT2gremVWeU9TWk1tSUNtVFpzYTdieFhVUlFLQlQ3OTlGTmRoOWVpdG0zYmhwTW5UMkxNbURIRi9sckh4c2JpOXUzYmFOS2tDZmJ1M1l1Yk4yOENnTUU0OXViTm02Tk9uVG9sNW1SdTk4c2xTNWFZdkRaa3lCQ01IajI2MlBzZkw2cU5pSWd3K0Y0SUR3L1gvYjc3NjYrL1FxUFI2QlZIZCt6WUViYTJ0cnB4eXdFQkFUaDgrRER5OC9OTi90by85TkpMTDJIQ2hBbkY3ckVrd2JrTnhIK0xEWkZ4R3FqRVJXZ05HemJFL1Buek1YbnlaRXlaTWtYWFRmVHgzeXQycDAzR2RRQUFJQUJKUkVGVTdOaWhLMExVYURUSXpjMDFPcUxZMDlNVHMyZlB4dnZ2djQrUFB2b0lxMWF0UW8wYU5jektaZmp3NGFoWHI1NUJSOHpNekV5a3BhWGgyV2VmaFoyZEhlenQ3ZUhnNEFDRlFnR0ZRb0ZxMWFyQnlja0p6czdPY0haMkx2TURBYVdpdkZ6WTJRc0FCQmxrelJhQlhRMko2R2toMUg4VFl0eEtRSjBwVGNEc0d4QVRmb0hnTVV5YWVFUkVKbWhWcWNpTytqOUpZOXI2aDhDNmJqTkpZeElSRVZIRmtycy9ldDlibldUK2hDTWlJaUlpb2llRnhZWlVLa1ZIL1lXRWhHRFlzR0VZT1hLazBiM0p5Y2xJUzB0RGp4NDlubFI2T3BzMmJVSlNVaEkrLy94ekFJVmQvd0lDQW93V1NPWG41MlBtekptSWlZbkJsMTkrQ1RjM045MjFoNk4zTXpJeXNHelpNdmo3Kyt1S0Y0MTE3RE9YcTZzclB2LzhjNnhjdVJKZVhsNlF5V1E0ZCs0YzJyUnBZMUNFWldkbnA1ZlRpUk1uRERwK0taVktIRHAwQ0lHQmdmRDA5Q3kyKzJCY1hKeko2MkZoWVNZTE9NcGFQRk8wS3hoUVdOZzVmZnAwMUtwVkM1TW1UVEk3enNQaXdHUEhqdUhXclZ1WU5Xc1dNakl5c0hEaFFzeWJOdysxYWhXT0FYVnhjY0hnd1lOMVhlV0F3aUxRb2gvenhJa1RqWTRXL3V1dnY1Q2ZuNjhiN2J4bXpSb2tKU1ZoK2ZMbGVwM2RSRkhFSjU5OGdqTm56cUIvLy80bWMvNzU1NStSbEpTRWwxNTZ5V1JockRFUEMxRnExcXlKdVhQbjRyMzMzc09NR1RQdzVaZGY2Z3BieTZxa3ovbXVYYnRRbzBhTlV2M2FGUFhPT3hYVE1lSE1tVE9ZTjI4ZTB0TFMwTGh4WTNoNmV1TEhIMzlFdjM3OW5tZ0h1WXlNREd6YXRBa3Z2dmdpNnRTcGc4dVhMeU0xTlJXZE9uWFNqVlY5K091WGtKQ0EwNmRQSXlrcENjbkp5VWhKU2NHK2ZmdVFtcHFLYjc3NVJtOTh0RlJNZGE0Y1AzNjgwZlUxYTlaZ3pabzFlbXRGaS9rZWRwL2N0MjhmOXUzYnA5dXpZTUVDdlhzKyt1Z2pzNG9OZ2NJQ1hWTWRhVXN5YnR3NDNmSGp4ZHhGdTRRV0xWb2ZOV29VWG5qaEJRd2NPRkJ2clUrZlBybzhIQjBkY2U3Y09jeVlNY1BrYTcvODhzdFFLQlNZUG4yNjd0YzZJU0VCMWF0WGg0T0RnOTdlNGpwRlZnb3U3WUdiLy83ZS9PQzBaWE14ZzYrdkwyYk5tb1hrNUdUazVPVG8xcE9UazNIMTZ0VlNGL0g2K2ZsaDBxUkppSStQaDVPVFU0a2RYMy84OFVmOCtPT1BlbXR2dmZXV3dkZng1TW1UUzVWSGhjbTlCKzNwbHdHeDhNOUJ3WHNDNE55NitIdUlpS29TdVZOaGQ4UHJYMG9XVXJ5K0VFS2RnWURNUnJLWVJFU1BVeDM2Qm1KK1Rza2JTMEhSZzEwTmlZaUkvbXZrdFh4MXgrcmthNENvQlFUakQvOFRFUkVSRVZrQ2l3MUpVa1c3WFQzc2dKV2JtMnZRQmN2SHgwYzNFbGRxdDIvZnhnOC8vSUJodzRiQjI5c2JGeTlleE9USmt6Rng0a1QwN3QxYmIyOUtTZ28rLy94ejNMNTlHL1ArbjczN2pvcnFhdisvLzU1aDZFMUVKUlpRVkd6WU5RYTd4bWhpN0RWaVNXeFJZeXhQTExFbU1Sb05sbGhpaXoxcWJrdlUyRFhCb0xIbEczc1hGVHVLSW9LQzlIYWVQL2pOaWNNTU1PQVlpYmxlYTkzcm50bG5uMzMyREFjdzhPRzZBZ0xNYmhYNnZQRHdjRFhzOVBUcFUzVVBrQkZNeW9xUGp3OXo1ODRGTXNLQ0N4WXNvRmF0V2t5Y09ESExjNktqb3drSUNNRFIwWkVmZi94UkRTc0ZCZ2FTbEpSRStmTGxEYXJ4bVJJY0hFeHdjTERKWTVtREUrbnA2V3phdEFtdFZwdm4xcStadzNGYnQyNGxQajZlUG4zNkdCMWJ0V29WNWNxVk02b2FwWmVXbHNhcVZhdnc5ZlhGejg5UGJjbGF0R2hSZzdhcTA2Wk5JejA5SFlBdnYveVNSbzBhOGM0Nzd3RFpWMWJidjM4LzFhcFY0NDAzM3VEbzBhUHMyTEdEenAwN0c5MFhpeFl0NHZqeDQweWNPTkdndWw1U1VoS2pSbzFpd0lBQlFFYndjY21TSlZTdFdwV1BQLzdZNURXM2J0M0sxcTFiRGNacTE2N050OTltdEg3ejlQUmswcVJKakI0OW1pKysrSUxWcTFkbnVmLzg0RVhiS0djV0d4dkxEei84d0crLy9VYWpSbzJ3c3JMaXdJRURuRDE3bHZYcjE3Tmx5eGE2ZCs5T2h3NGQwT2xlL3JlMGxTdFhvdFZxNmRXckY1RFIvajAwTkpUTGx5OXo5KzVkSWlJaTFQYTYvL3ZmLzlUelhGMWRLVnk0TUVXS0ZLRmF0V29rSnllckZSQXRxWHQzdzRvNzY5YXRvMHlaTWliRFdDZE9uQ0FrSk1Ub0hIMEw4ZXZYcjNQZ3dBRTZkZXJFb0VHRGdMK3JaZVpVVlRNN2JtNXVsQ3RYTHMvbjZ4VW9VRUFORldhdUVwcTV1cWF6czdQUm1JdUxpOEZZMWFwVjJiMTdOMEZCUWN5ZVBadXRXN2RpWTVNUktJaUtpbUxBZ0FIMDZ0WExvSkxwWjU5OXh1alJvNmxUcDg0THY1NS9rc2E5TVlxVkk2VEZvY1NjUWFPazV2dldrUHI3Y3RldVhlclkrZlBuQ1FnSU1PdHJTV2I2UHh4UUZJVlBQdmtreTNrclZxeWdZc1dLQmxXUG45OVB2cE1jU2ZxcHJwQjRMK081VXdVMFpjMnJLQ3FFRUs4VFRja0JLSGNXUVdxc1pSWk11SXR5ZngwYXo5NldXVThJSVRKSmUzcWZoT1BHSFM5ZWhGM2xsdWplZURVZEFZUVFRZ2lSZDFwN1Y2eGMzaUF0NWlGS2NnSnAwUSt3S2xEOFZXOUxDQ0dFRUVJSVZmNyt6Ykw0MThsYzdRcGc5KzdkN042OTIyQ3NlL2Z1SnNPR2NYRnhSc0hFckdSdUN3b1pWUXEvK2VZYlNwVXFoYisvUDhuSnljeVpNNGN5WmNvWXRZLzkvZmZmV2Jod0liR3hzUlFvVUlETGx5OVR1blRwWExjM25EcDFxdEZZMzc1OWM3V0drNU1Udlh2M1pzR0NCVFJ1M0ppR0RSdWFuTGQwNlZLZVBYdkdtREZqMUtCaGNuSXlQLy84czhGYVdRV0JtamR2VHN1V0xjMnVXaGNVRkVSWVdCak5talhqOXUzYmFzREtIS2IyRUJzYnk3cDE2MHdHTnlBakdOV3laY3NzdzRiaDRlSFkyZG5SbzBlUGJLK3RyMGdKb05Gb0tGYXNHRFZyMXN6Mm5JaUlDSTRmUDg3NDhlTUpDd3RUdzZmOSt2VXptTGQzNzE2MmJkdkc0TUdEamRyUFJrUkVjT1hLRmZVZWV2ZmRkNmxZc1NKeGNYRW0zNC9telp2VHUzZnZIRjlQNWNxVitleXp6N0MzdDhmUjBUSGJ1WllTRmhaR29VS0YxTENWdVY2MGpiSmVTa29LTzNmdVpOMjZkU1FtSmpKa3lCRGF0V3VudGttdFY2OGVLMWV1Wk1tU0pTeGR1cFNkTzNjeWNPREFMTytkN0R4NThpVGJWdTh1TGk3MDdObVQ4K2ZQczNmdlhvWU5HNGFUa3hOLy9QRUh3Y0hCREI4K25FZVBIcEdhbWtyNTh1V3BYNzgrYTlldXBXWExsblR0MnBVaVJZcmsrbjNNcTh5Vlp0ZXRXMGU1Y3VWTVZxQ05pWWtoSkNRa3krcTBOMjdjd00zTnphZ1YvSXNZTW1USUN3WE5QL25rRXpYZ3E5VnFEZTQxVjFkWHMrNjlyR2cwR214c2JOVFd1NDZPam1vRnc5RFFVQW9WS29TMXRUV2hvYUV2ZEoxOFFXdUxwbkFMbElkYklUVVc1Y2xmYUFvMmVOVzdNbkw3OW0xbXpKakJtREZqS0ZteTVBdXY5K0RCQStMajQ5WG5wVXVYUnFQUlpGdHBjLzM2OVpRc1dkS3NhcHc1VlVqTVRyOSsvZWpXclZ1ZXp3Y0Y1Y0V2S0ZmR1EzSmt4cEJ0RWJUVmY1UXFYRUtJL3lickFtaThCcURjbkcyeEpaV2IzNkVwN2c5YVc0dXRLWVFRZW5INzU2T2twZVE4MFZ3YURZNU5UVmU0RjBJSUlVVCtwM3VqSEdreER3RklEUStSc0tFUVFnZ2hoTWhYSkd3b0xDNjcxc3FRL1Mvam82S2lUQVlXelhYdjNqMXUzcnlKVnF2bC9mZmZSMUVVckt5c21EOS92dHBDK2VUSms2eFpzNGJnNEdBYU5XckV3SUVEK2VXWFgxaXhZZ1ViTm15Z1M1Y3V0Ry9mWG0zYm01UHZ2LzllcmREM3l5Ky9zSGp4WWpWWWxybk5wLzY0M3ZQdlZaczJiZGl4WXdlTEZpMmlWcTFhUm0wNWp4NDlTbUJnSU8rODg0NUJsYkk5ZS9ZUUdSbVpoM2NyZTRtSmlheFlzUUpyYTJ2NjlPbVRZL1VueUFnblhydDJqWUlGQzVvOHZtVEpFcDQ5ZTZaVzdjdXRZc1dLc1dEQmdseWRrNXFhYWxhNzJuMzc5cUhWYXZIejg4UFcxcGF4WThmaTQrTkRTa29LeDQ4ZjU4U0pFL1R1M1p1V0xWdFNwa3daazVYWkhqNThpRTZuTTNqOVhidDJ6ZmFlZjc3MTYvTnExS2pCakJsL3QzN1R0M2IrSnlRbUpqSnUzRGdnbytWMFRrSE41NzFvRytXa3BDUUNBd1BWRnRSVnExWmw1TWlSQnBVcjlUdzhQUGp5eXk4NWNlSUU4K2ZQWjlLa1NiejU1cHNNR1RMRTVQeXN4TWJHR2xXWHpIeWRuajE3Y3VUSUVSUkZZZUhDaFdyb3NVS0ZDclJxMVVvTnBlbjkvUFBQT0RvNlVxSkVDYlAza2Q5b05CbysvUEJEVHB3NG9ZN3BLOWFhQ29YbjFNcjJ6Smt6SkNRa2NPSENCUzVjdUpEbmZWMjRjQUZmWDk4c2o0ZUZoZkhSUng4WmpHM2N1SkdOR3pjYWpLMWJ0NDUxNi82dUhLTC91cTMvbXBHWW1LZ2VxMW16SnN1V0xlTzk5OTVqeElnUlJtSEQ4UEJ3cmwyN1JraElDQ1ZLbE1qYjUydHFOTXE5LzFtdUFsTk9ubXU5b3B6OUVLd0t2TlRMS1lVYW8vV2RrK3Z6b3FLaUdEWnNHRjk4OFFXMWE5ZCtvVDE4Ly8zM25EeDVVbjIrZS9mdUhJUEE5dmIySkNVbG1iVis1bkI2YmxTclZpMzNKNlZHbzRTdWhaaXpLTkduSWVIdTM4ZHNDcU45Y3hzNHZwd3Ewa0lJOFcrZ0tUVUk1YzRQa0JhZjQxeXpKRDVBQ1YyTnB1UUF5NnduaEJEL1QrcWo2eVNjM1diUk5lMnF0RFpvd1NpRUVFS0lmeGVkUjNtU3JoMENJUFZSQ0xibG03emFEUWtoaEJCQ0NQRWNDUnVLbDJydjNyMGNPSERBSURTVkhVOVBUN1V0Wms3Njl1MnJ0aXZXSzEyNk5BRUJBVGc3TzNQdDJqWG16WnRIMTY1ZEtWYXNHQnMyYkNBd01KRFEwRkNLRlN2RzExOS9yVmJYR3pSb0VLMWF0V0xod29Vc1g3NmNMVnUyMExOblR5cFhyc3l0VzdkSVNFZ0E0UExseTFoWldlSG82S2kyVHM2TkdqVnFNSHo0Y0FBMXJLU24xV3JwMzc4LzMzNzdMVGR2M3FSeTVjb0d4M2ZzMklHSGh3ZERodzVWeDJKaVlsaTdkaTFseTVibCt2WHJ1ZDVQZG43NjZTY2lJeU5wMWFvVkhoNGVnSEdiWmIzVTFGUVdMMTdNdFd2WHFGcTFLaE1tVERDYWMrclVLWDc5OWRjc3ExcWFZKy9ldmN5ZWJWeWRKSE93U0I4YVVoU0Z0TFEwczhLR2RldldaZTNhdGZ6eXl5LzQrL3VqMCtrWU4yNmNlby81K1BnUUhCek02ZE9uallKcEF3WU1vRXVYTHVxOWxUbDRadTQ5L1R4ekttdyszMDdVbEJzM2J1VDZ1Z0RXMXRhODk5NTdyRjI3bGpGanh0QzhlWE1HRFJxRWk0dExsdWRvdFZxMFdpM2p4NCtuZE9uU09WNWo3OTY5Yk5teXhlQzkycnQzTDB1WExpVTJOaFlQRHc4bVRweEk0OGFOYzF6cnpUZmZaTm15WmF4YXRZcGZmdm1GQVFNR01HN2NPTE9ySEpyN2RhZExseTdVclZzWEZ4Y1gxcTFieDU5Ly9zbUlFU09NUHQ2UTBlSTNNaktTaUlnSUhqeDR3UDM3OXdrTEMxUC8xNnhaTXpwMzdtelcvbDZVcWYyWkk3dmd0NmxqMzMvL2ZiYnIvZC8vL1YrMm9jN2N5SzRDbkxPemM1NCs1L1NTazVOSlMwdWpiZHUyNnRpWFgzNnBWcHg5K1BBaFFVRkJhdkJ5enB3NXBLYW1xdTl6WHF2VEtjSGpVTUorem5uaXk1QVNnNUlTODNLdmNXOHR1TldEWWwzTVBxVlVxVkxNblR1WFVhTkdNWEhpUk9iTXlYMVk4WGxEaGd3aExpNk8zMy8vM2VCZWpJcUtNam5mMnRvYUp5Y25ZbU56RG9CcU5Kb1hyRXlZZTFuZU04NlYwRlpkQm80djNxNWNDQ0grMWF3TG92SHFqM0lyKzMrajVJWnljdzZhRXIzQXl0NWlhd29oUkd6UUhGRFNMYmVnUml0VkRZVVFRb2gvT1ozSDN6L1hTWDBVOGdwM0lvUVFRZ2doaERFSkc0cVg2djc5KzV3NWMrWWZ2V2F0V3JXSWo0OW44dVRKbENsVGhnOC8vQkNBWDMvOUZaMU94NGdSSTJqUm9vVlJBTTNUMDVPQWdBRDI3ZHZIRHovOFFFUkVCQWNQSGpTb2ZLVnZDZTNwNmFtMklnNFBEMWVEaDArZlBnVlFBMnJSMGRFRzEvRDI5c2JiMnhzd0RodENSdUJ0NWNxVkZDcFV5T2pZTjk5OFEzaDR1RUhGdytYTGx4TVRFOFBYWDMvTlo1OTlaakEvTEN6TTVQc1RGeGRuZEN4ekZiaUxGeStxclpsemFuY2JHaHJLdEduVHVISGpCdDI3ZCtlamp6NVNxMGpxUlVSRXFOVU1lL2JzQ1dRZGxMdDc5NjdSTVNjbko1bzBhVUtqUm8wTVFwaVhMMTltMXF4WkJBUUVVS1JJRVFEUzA5UFZZRWh5Y2pLS29oaU1RVWIxdk5qWVdJUEFxTGUzTjIzYXRHSGp4bzIwYTllT2h3OGZjdmZ1WFdiT25FbUZDaFhVOEYrRkNoVm8wNmFOZXQ3ekxiTnYzYnFGbDVlWDBXdnk5UFFrSmliRzZIN0lTcEVpUll3cWE5NjdkNCtDQlFzYWZQeE4zVU9XWUdWbGhiKy9QdzBhTkdER2pCbnMyN2VQRXlkT01IejRjQm8wTU4xcXRYcjE2dnoyMjI5bVgyUEFnQUVNR0dCWUZhWnk1Y3E0dWJuUnQyOWZXclpzaVU1bi9yY29XMXRiQmcwYVJQMzY5Vm0xYXBWUldOY1NDaGN1VE9IQ2hRa09EdWJ3NGNQMDZ0VkwvWHcrZmZvMFlXRmhQSHo0a0FjUEhoQVRFOE9CQXdjNGNPQ0FlcjY3dXp2RmloV2piTm15SnUrVGx5WHo1Nk81VExYK1hyNThPUnMzYnN5eVZYdDJCZzhlek9EQmc3T2RNM1BtVEFJREEvTzAvdTNidHdrSUNPRGl4WXY4OU5OUHVUNWZMeWtwQ1FjSEI4YU5HMGQwZERTelpzMGlJaUtDa1NOSEFoa1ZFWFU2SGNXTFo3UXVhZHk0TVMxYnRzVEh4NGNlUFhwZ2J5L2hBMHQ2NDQwM21EMTdOanQyN0tCQ2hRb0dJV3A5eTJ0ekE3WDZqOW01YytjTXhyTnFGVjYxYWxWY1hGeDQ5dXhadHV1bXBhWGw2dXZWUzJOZEFFM1o4V2c4UHdSTlB0aVBFRUxrQTVwU2cxSHVMb08wQk1zc21CeUJjbmNGR204SjhRZ2hMQ1BsM25tU0x1Zit2Myt5WTFldExicEMzaFpkVXdnaGhCRC9MTjBiRmRYSEtYZi8yZCt4Q1NHRUVFSUlrUlA1VGFSNExjMlpNNGVuVDU4eWRlcFVOUUF3ZCs1Y0NoVEl1VTFrOCtiTnFWT25EczdPem1pMVd2cjA2VU4wZERTZE8zZG05T2pSYW52TWl4Y3ZBakIxNmxTak5aNFBvT1VrS2lyS0tQand2UHYzN3hzRWxrSkMvdjRydHJTME5ONS8vMzJUd2FyTTFmNzBEaDA2eEtGRGh3ekduZy8yUkVkSEV4QVFvSVk0Y2pKbzBDQmNYVjJaTldzV1ZhdFdOVHFlbkp6TU45OThvd2J0cksydGdheURjcGN1WGVMU3BVc0dZNTZlbmpScDBnUkhSMGNjSFIzVjhZaUlDQUNLRmkycUJpWkRRMFBwMEtHRHdma3JWcXhneFlvVjZ2TWZmdmlCSDM3NGdSMDdkaGpNYTkrK1BWdTNidVgvL3UvLzFMRktsU29adE5rc1VLQkFsdmRSbno1OWlJODMzYVp0NTg2ZEp0c2xteko5K25TajFzVS8vZlFURnk5ZVpPSENoZXJZdm4zN1dMTm1EVC85OUJPLy9mWWJHbzJHNXMyYnErMjU5Y0d3dlBMMDlHVGV2SGxzMkxDQk5Xdlc4UFhYWDlPc1dUT0dEaDJxZmh5eWF4R2RHeFVxVkdEKy9QbHFSYnJ3OEhDVDg3cDE2MGEzYnQyeVBGNmxTaFdUMVM4dEpTRWhnZW5UcDFPbVRCbjgvZjNWOFZtelp2SDQ4V00xVUZpb1VDSEN3OE1aTjI0Y3hZb1ZvM2p4NHVoME9pNWR1bVR5ODhRU3N2cFk3TnExSzlzcW1LYk9lNzQ5L011d2YvOSs5dTNieCtEQmc0MWFFdWZHa3lkUCtPT1BQd0RVLzljSHlqSlh2czJLaTR1TFFhZzZLU2tKVzF0Yi9Qejh1SC8vUHBEeGVlL3Q3YzM1OCtmcDI3Y3ZYYnAwUWFmVDBieDVjMnJXckttMndFMU1UTXh6MkZCVDhWdHc5b1hVdUR5ZG4xdEsvQTE0c0NYamljNFZqUzc3WVBrTFg2OVE0MXhWTlh4ZWtTSkY2TisvdjlHNHZyM3hpd2I5cGt5WkFzRDE2OWRadlhvMXc0Y1BwMUNoUXJpNHVMQnIxeTZ1WExtUzdma3BLU25xOXphQWE5ZXVtWDF0TnpjM0NoY3VuS2Q5Wjl3emxVRmpCWTQrYU56cWdWWE9WWEdGRU9JL3hhWVFHczgrS0xjWFdXeEo1ZGIzYUx6NmdKVmp6cE9GRUNJSHNVRVcvaU5DclJWT1RUKzE3SnBDQ0NHRStNZnBpcFJGYSs5S2VrSTBhVkYzU0krTlFPdVV0NThoQ1NHRUVFSUlZV2tTTmhRdlZWcGFXcTVhZU1iRnhSRVlHR2oyWEZOKy92bG4vdmpqRDNyMjdFbGtaQ1RuenAwak5EU1VidDI2MGFsVEoySmljbTRWYVU1VkxVZEhSNnBXcmNxd1ljTW9XYklrQUwvODhndUxGeTlXejMvMjdCbVRKazNLTnVSNDQ4WU5wazJibHVYeFU2ZE9jZXJVS1pQSGxpOWZybGIwTTZWbXpab0dyVUF6MjdWckZ5ZFBubFNmcDZTazhOVlhYeEVlSGs3Mzd0M1ZxbzdidDIvUGNvM2s1R1M4dmIyNWRldVcybFpVcjIzYnRreWJObzNMbHkvajZlbHBFUDR4OVI0M2I5NmNsaTFicWxValRRa01ER1RtekpsRzV5Y2tKTkMyYlZ0R2p4N05wRW1UQUxoNjlTcnIxNituWk1tUzlPblR4Mml0ek5VRDlTR3hrSkFRaWhZdG11VWVzdUxtNW9hYm0xdVdMVGtoKzNzck9EaVlZY09HR1kwbkpDUnc5T2hSM25qakRWeGRYZW5UcDQvNmVtSmpZN0czdHpmNWVkYS9mMytUQVozYzBHcTFkTy9lblpvMWF6SnQyalNDZ29LSWk0dFR3em1qUjQvT2NZMlpNMmRTcTFZdDNuNzc3U3puWks2Z3FhK0FtVnQ1cVlobkxrVlIrTzY3N3dnUEQyZlNwRW1jUG4yYTI3ZHZFeHNicTRhWjljSFVyVnUzc21qUklpcFZxa1RCZ2dXQmpJRHQ3dDI3bVRObkRyNit2aGJmWC9mdTNRMmV4OGJHc21QSERxcFVxVUtWS2xXTTVwODRjWUtRa0JDajh3QzF1dXFtVFp0WXVuU3AwZkhNQWNYaHc0ZlR1blZycy9kNjdkbzFUcDQ4YVJBZWZwNCtTSnladGJXMSt2WDB5cFVyREI4K1hBMUcrL241MGFOSEQ4cVZ5Mmd4WW03b1d4L08xWXVQajFjRGd5a3BLVUJHVmNzaFE0YXdmZnQyQ2hRb1lETGNscHljVEdwcXFrSDEwVnpSdWFJcDlRLytVdkRjeCtnajVab2FxOUVVTkYyMTFGTHkxc3c3UTFwYUd2ZnYzemVxQ0JvYkc0dFdxMzNoYXBKK2ZuNEFhc1hqYXRXcXFTSFlZOGVPR1FYME00dVBqemY0dUgvNnFma2Z4dzRkT3VSWThUTkxPbGMwcGZKNHJoQkMvSWRvU2cxQnVic0MwcE1zczJCS0ZNcTlOV2hLZm1LWjlZUVEvMWtwZDArVGZQMndSZGUwcjlFUnE0SWxMYnFtRUVJSUlWNEJqUmJyVW0rU0ZQdzdBTW0zVDJKWHVlVXIzcFFRUWdnaGhCQVpKR3dvWHFxNHVMZ3N3eVNtUkVWRk1YUG16RHhmTHpVMWxWV3JWZ0dvYlRRZEhCd29Ycnc0OXZiMkRCdzRrT1RrWkhYKzRjT0hPWDM2Tk1PSEQ4LzF0Ynk5dmZudXUrK3luZVBzN0p6am5LcFZxN0o2OVdxVHh6NzY2Q09hTld1bXRvTE9MSFA3NDh3OFBEeW9YNzkrbHNlZkR4b0NQSGp3Z0pDUUVKbzNiMDd2M3IzVnNPR0NCUXV5dmM3eDQ4YzVmdnk0MGJpTGl3dEhqeDZsYytmTzJOallHTFNrZmxuczdPelUxM3p6NWswZ296cGs1Y3FWYzJ3SkRhZ3RNL1ZodzN2Mzdxa1Zxd29XTElpaUtEeDU4aVRQKzh0TEpjQURCdzZRbUpob01qaDYvLzU5M25qampUenZ4MXdWS2xSZzhlTEZ6SjA3bHg0OWVxamora3FmQUFjUEh1VFNwVXQ4OU5GSEJwLzNNMmZPeE12THkyQ3VPZno4L0xJTnl6NXYyN1p0SnU5QlN3b09EdWJnd1lNQVRKdzRFY2hvMzlxd1lVT2owSysrS3VDRkN4ZG8xS2dSUzVjdVpkZXVYWFRvME9HbEJBMEJvMER0dFd2WDJMRmpCMDJhTkRINVBzYkV4QkFTRW1JeWlKdVp2dUxrNXMyYjJiTm5qL284TVRFeFQwR3BhOWV1VWFSSUVUV0ltWm1wQUNTQWo0OFBpeFpsVkNieThQQmcwS0JCTkdyVWlHN2R1bEdoUWdVcVZLaGdNUCtERHo3SU5uQnI2dlB4eVpNbjZ0Y0tmZGp3K2FwMW1lbERobWZQbmdYSWM1VzZmMVI2RWtyRS93djI2NXpRdVBtOTJ2M2s0TWFOR3d3Wk1zUW8zUHpnd1FQYzNkMXo5VWNOcHFTbnAyZlpicng0OGVJa0pTWHgrUEZqTllTYldWUlVGTTdPemdaalRabzBvV1BIanRsZTExUzRYQWdoeEV0Z1d3U05aMitVTzBzc3RxUnlheUVhejM2Z3RjbDVzaEJDWkNFMmFLNWxGOVJhNGRoRS9oaEZDQ0dFZUYzWVBCYzJUTGtqWVVNaGhCQkNDSkYvU05oUXZEQjk5Y0N5WmNzYUhidHo1MDZ1S3NSNWVucXFJWmFjOU8zYjE2aE5wazZubzNmdjN0aloyZUhsNVlXWGx4ZnU3dTdxOGN4aHAvdjM3M1A2OU9sY1ZlUjYvdHpNclJYMXJST0Rnb0tNNWpkcjFzemtPcmEydHRtR0JoMGRIWE1NRlZxS2w1Y1hVNmRPcFdyVnFnYmhqZXlxeFRWdjNweGV2WHFaREVUcXExSDE2TkhEN0JiQ2xuVHMyREhxMWF2SHVYUG4yTFp0VzVhdHBmV3RPQ01qSXdrTEM2TjI3ZHJxc1lFREI2cVBSNDhlVFd4c0xJc1hMODd6bnJLN3YyL2N1R0d5TGZmdTNidHhkSFEwQ2thbHBhVng2ZElsNnRhdG0rZjk1SWFqb3lNVEprekk4bmhnWUNDWEwxOW13SUFCUnNkaVkyT3piR3VidVkydFhwRWlSWGp6elRmTjJ0dWZmLzVwMXJ3WFVhcFVLWm8yYmFwK2JmSDA5S1JFaVJJbWcyamx5cFhEeWNtSlE0Y09jZlRvVVE0Y09FREhqaDM1NUpOUFNFeE14TTd1NWJjNnZYcjFLb0JhZWZWRjZLdTg2UU5WK3VjSkNRbTVYaXN1TG83ZzRHRHExYXVYNVp6eDQ4ZWJISGR4Y1ZFZnU3bTVHYlZNeit6WnMyZG10MVBXQ3dzTFUxOWZZbUlpUUxZZnI1TW5UNnB0NFQwOFBFeTJ0Yzl2bE1pRGtKWlJIVmpqVWdNMCtmdWZnNWN2WDBaUkZJb1hMODZ0VzdmVVlPQ2xTNWZ3OXZZR01vSy9XUVVHczNQcTFDbkN3c0pvMDZhTnllT2xTcFVDTXNMcldZVU5Ieng0WUJSMGRYTnplNm10eUlVUVF1U094bnNvU3VncVNFL09lYkk1a2g2aWhHMUVVNktYWmRZVFF2em5KTjg2UnZMTnZ5eTZwbjNOemxnVktHN1JOWVVRUWdqeDZsaVhxcU0rVHI1ek1wdVpRZ2doaEJCQy9MUHk5MitYUmI3MDhPRkRMbDY4Q01DV0xWdlVhblZqeG93eG1CY1pHY21WSzFmeUZPUjdFUjk4OElISjhhU2tKS08ydVhrVkh4L1BtVE5uMUlCSlpnRUJBVVpqV1lVTklTTXc0ZWJtOW8rRkNyTlR2WHAxaTYxbFpXV1Y1M2E0TCtyV3JWdGN2WHFWQ1JNbTRPSGh3ZWJObTNudnZmZnc4UEF3bW52NDhHSFdyMTlQU2tvS1dxMldKazJhY1BueVpTQWo2S2R2amF2M2ZMV3F2RlFxekkzTGx5OXo3ZG8xT25Ub1lCUjQrdU9QUDRpTGk2Tk9uVHBabkoxaDE2NWQxS3RYTDhzcWNwWVFGaGJHeVpNbmVlZWRkMHkybU4yM2IxK1dvZFhNYld6ekt3Y0hCNU1oT0VWUlNFMU5OUWdkYXJWYTZ0U3B3Lzc5KzdHeXN1S1RUejVSNzV0Um8wWlJzV0pGczFxdDNyMTdsNlNrSkh4OGZISzkzd01IRG1CbloyY1VnbnFaZHUvZXJiYWl6Y29mZi94QmFtb3F4NDhmNTlHalJ5WmJ3VGR0MnRRaSs5bXpadzk3OXV3eGUzNUtTZ3AzN3R5aFVhTkd3TjlCNU14ZkE1NVhwVW9WNnRTcGcwNm5vMDZkT3F4WXNRSTNON2NzdnhmbEMwK2UrNlZtZ1ZxdmJoOW1PbnYyTEk2T2psU29VSUZLbFNyUnFsVXJRa0pDdUgzN050Ylcxang1OG9SV3JWclJxbFdyWEs4N2VmTGtiQ3NRbGk1ZEdtdHJheTVldktoK3JaMDllelpWcWxTaGVmUG1oSVdGRVIwZFRlblNwVi9vTlFvaGhIakpiTjlBVTZKWFJqdGxDMUZ1elVOVDNEL2ZoL2FGRVBtUW9oQWJaUHJuU1htbXRjS3g4U0RMcmltRUVFS0lWOHI2alFwbzdKeFJFcCtSK3ZBS1N1SXpOSGJPT1o4b2hCQkNDQ0hFU3lZL0ZSZTU4dW1ubjZyVisrenM3UEQxOWFWNjllcFVyMTRkSHg4Zk5tN2NpSnViR3dETGxpMGpQVDJkWDMvOUZSY1hGN3AxNjRhdHJTMmxTcFZTNTd3czhmSHhYTHQyamF0WHIzTDU4bVV1WGJwRXYzNzlhTmt5YjJYbTlhMlhnNEtDMkw1OU94RVJFZno4ODg5R1FjcGZmdm1GeFlzWFoxc0o4SG1Lb3JCKy9YcFdyMTdObENsVDhrWFk4TjhrUFQwZGdPam9hTFhkcWQ2YU5Xc29XTEFnRFJvMG9ITGx5dXpaczRkdnZ2bUdXYk5tR1lWT2E5YXNTWTBhTmJDeHNhRisvZnI0K1Bpb1lVTkw2OXUzYjY3bWI5bXlCWTFHUTd0MjdRekdIejkrek5LbFN5bGN1REFOR3piTWRvMGZmdmlCcTFldk1uTGt5Rnp2MTF3clY2NS94NkcrQUFBZ0FFbEVRVlFrUFQyZEkwZU8wTGx6WjdYYW1GNkhEaDN5MUc0M1AwcE9UdWJhdFd0Y3ZIaVJDeGN1Y1BIaVJiNzU1aHVxVktrQ1pOeVBhOWFzNGNDQkF3QzgvZmJiQm1HbWUvZnVtUlVlVkJTRlljT0dVYlJvMFZ4WDB6eDE2aFFYTGx6Z3ZmZmVzMWpJMmhSRlVReWVaeGZLZzR4Vzl6Ly8vRFBGaWhVak1UR1J5Wk1uTTJQR0RCd2NIRjdLL25MYlJ2bkNoUXVrcEtTbzFRbk5xV3pvN094c1VEWDM2dFdyNkhTNmZCMDJWS0tmKzB0bzEvd2ROa3hQVCtmY3VYTlVyMTVkclZ5WWxwYkdnZ1VMY0hKeUlqRXhrVUdEQmpGeDRrVDFjN0JaczJiWkJ2ejEzenNtVFpwRXVYTGw2TmF0bTlHY21KZ1k3dHk1bzFhclBIYnNtUHIxKzl5NWM2U25wOU84ZVhNT0h6NE1ZSFlWVmlHRUVLK094bnNZU3VocVVGSXRzMkQ4YlpTSE85RVV6YjdTc2hCQ1pKWjg4MDlTTEZ5ZHlMNUdSNmxxS0lRUVFyeHV0RmJZbEt4TjB0VURvQ2drM3o2T2JZV3NmK1lsaEJCQ0NDSEVQMFhDaGlKWEdqWnN5RnR2dlVYTm1qV3BVS0dDVVFXelpjdVdvU2dLUzVZc0lTZ29pQll0V3VEazVNUzZkZXY0L2ZmZkdUcDBLTXVXTGN0eS9aaVlHRFp0Mm1UV1htSmlZb3pHUWtORCtlcXJyN2gzN3g2S29sQ29VQ0Y4ZlgzcDNyMjdRV3RjYzYxY3VaSlRwMDV4NDhZTklLTk5jdlhxMWZNY1d0U0xqWTBGTXNLSnljbkpmUERCQjlTb1VlT0YxalRsMGFOSC9QVlgxbTE1SGoxNlpQRnJta01md2pMbHdZTUhKbzlydFZvYU4yNnNQbi8zM1hmVndNaXdZY01NNWg0OGVKQWpSNDR3Yk5nd2REb2RoUW9WNHVPUFAyYkJnZ1dNR3plT3I3NzZ5cUJ0YjhHQ0JlblNwY3VMdml5elpCZEVEUTRPTm5ndG9hR2hIRDU4bUpvMWExSzgrTisvTkFnTEMyUENoQWs4ZmZxVXFWT25tcXdrcUJjZkgwOVNVcExKNm5HV0VoUVV4TUdEQituZXZUc25UNTVrK1BEaERCZ3dnUGZlZXkvYnZlVWtMaTZPc0xBd3MrZStiUHYyN1dQSGpoMWN2MzVkcldSWXZueDUyclZyaDVlWEYxRlJVV3pidG8xdDI3YVJsSlJFKy9idGlZeU01UGZmZjZkeDQ4YTg5ZFpiaEllSEV4Y1hSN2x5NVhLODN1M2J0NG1MaTZOKy9mcTUybWRrWkNTelpzM0N4c1lHZjMvL3ZMN2NiTjI0Y1lQYnQyOXo2OVl0QUFvVUtHQTBSLzgxK3ZsS2h4czJiQ0FzTEl3eFk4Ymc3dTdPK1BIakdUcDBLTU9HRGFOYXRXb3ZaYSs1RVJnWWlLdXJLNVVxVlFJZ0tpb0tRQTFEYXJWYW9xT2oxZm1aUDUrVGs1TzVmZnMyNzc3NzdqKzA0enhRVWlINnJQcFVrOC9EaHBjdVhTSTJOcGFhTldzQ0dVSEJtVE5uY3ZueVpVYVBIazI5ZXZXWU1tVUtvMGVQNXVPUFA2WlRwMDQ1cnFuL293a2ZIeCsrK09JTGdvT0R1WC8vUG1mT25BRmcrUERoUEh2MkRJREpreWZUcUZFajVzMmJ4OVdyVnlsZnZqeVJrWkVVTDE2YzFOUlVkdTdjU2ZIaXhZM2FaK2ZtNjVjUVFvaC9pRjF4TkVVN29ZUnR0TmlTeXEwNWFJcTJCelFXVzFNSThacDdXVlVOR3cyMDdKcENDQ0dFeUJkc1N2dGxoQTJCeEl1L1N0aFFDQ0dFRUVMa0N4STJGTGxpcXZyUDg0S0RnMW0wYUJGWHJseWhmdjM2ZlBiWloraDBPbHEwYU1HOGVmT1lNR0VDNzd6ekRwOSsraWxPVGs1RzUwZEhSN04wNmRJODc2OW8wYUpVcmx5WnJsMjdVcTFhTllvV0xhb2V5NjdkcmFsamJkdTJKUzR1RG8xR2c3Ky9QM1hxMUtGQ2hRcG9OQm9DQXdNSkRBdzBPdWZLbFNzQUpvOVZyRmdSVDA5UEFINzc3VGNBbkp5Y0dEZHUzRXNMMlp3NmRZcFRwMDVaZE0xSGp4NWhiVzJOazVPVEdqUjZ2bjJzT2FaTm01YmxzYk5uejNMMjdGbWpjWDNZc0hidDJzeVpNd2RiVzF1c3JhMnh0YlhGMXRhVzlQUjAvUDM5T1gvK1BMLysraXRWcWxReHFEelpybDA3UWtKQytPMjMzK2pmdno5OSt2VGh2ZmZleTNHdnVXM0xtUnRwYVdsb05CcTFXdGY5Ky9lQnY5L1BJMGVPb0NnS2JkdTJWYzhKREF4azBhSkZKQ1ltTW1yVUtLTVFyYjI5UGFkUG4xYXJnQjA3ZGd6Z3BiWDRQSDc4T045OTl4MlZLbFdpVjY5ZWRPellrY21USnpOdjNqeCsvUEZIOWQ2K2NlTUcyN2R2VjErcm9paWtwYVdSbnA1T2Ftb3FLU2twZE8zYTFhQXlYbEJRRUVGQlFTKzBQM1BhWEllR2hwbzFiL1RvMFdpMVdycDI3VXFOR2pXb1ZLa1NOalkyWExod2dVV0xGbkhvMENGU1UxUHg4L09qWDc5K2xDcFZpbWZQbm5IejVrMG1UWnBFcDA2ZHVIZnZIaHFOUmcxT1plZlNwVXNBdVFvYmhvZUhNMjdjT0I0L2ZzelFvVU5mdUZxcWpZME5qbzZPUnVNUEhqd2dJQ0FBclZaTDdkcTExZmF5UC96d0EwbEpTZWgwT25YL0pVcVVBT0RvMGFPc1diT0dLbFdxMEt4Wk16UWFEZDk4OHczVHAwOW4xS2hSRkN0V1RLMVF1bno1Y3JSYUxScE54aS91OWZkTFNrb0tLU2twdlAvKys1UXFWWXFVbEJRMTFHZ3EyTHB4NDBZMmJqUXZVSEQ3OW0zKytPTVBPblRvd1ByMTY3RzJ0bWJuenAyVUtGRkNyV3hZcGt3Wk5tN2NTSHg4UE03T2hpMUxVbE5UT1hic0dMR3hzVG0yTm4rbFlxOUJXbnpHWTdzU1lQdnlnc2lXOE9lZmZ3SlFvMFlObmp4NVFrQkFBS2RQbjZaejU4NXFSY2xwMDZZeGQrNWNmdmpoQis3ZHUwZm56cDJKaVluQnhzWkdyVHlvL3hpbXBxWnk5ZXBWZkh4OCtQYmJiNG1NakdUczJMRUFPRG82NHV2clM4bVNKU2xWcWhSZVhsNXE4SFRObWpVc1hMaVFUei85bEtTa0pMeTh2Tml5WlF2aDRlR01HREZDdlZmMXN2cDNnaEJDaUZkTFUrcFRpNFlOZVhZWkpXSWZtc0l0Y3A0cmhCQkFVc2doVWtLTmYrYnhJdXlydGNXcW9KZEYxeFJDQ0NGRS9tRHIreDdQZmcwQVJTSHB5dThvS1lsb3JMUHV3aUtFRUVJSUljUS9RY0tHd2lMMjc5L1A3dDI3T1gvK1BQYjI5Z3djT0pCT25UcXB2M3d2VTZZTTgrYk5ZOU9tVGF4YXRZcHo1ODZ4Y3VWS285YVVucDZlckZ5NTBxeHI5dTNibDlEUVVJTXhuVTdIaUJFalRNNGZQbng0cmw1VHFWS2w4UFgxTlFvUUFNeWNPVFBiYzAwZEh6NTh1Qm8yYk5DZ0FSY3VYT0N6eno0enFMQm5hVTJiTnVYamp6L084dmlLRlN0eUhlWmF0MjRkdTNmdlZwOXJ0ZHBjVjJWOC9ueHo2VDhPQlFzV3BHREJnaWJuYk4rK25aNDllMUtnUUFFbVRweG85TEViTVdJRXRyYTI3Tml4Z3p0MzdxakJ0K3dzV2JJazJ6QmxidHNpUCsvV3JWdDg4c2tuMk5yYVltVmxwUWFZeXBRcEE0Qy92ei9lM3Q1cWNHbjkrdldzWExtU3dvVUxNMlhLRkxWbDZQTzZkT25DMnJWcitmenp6OVV4WDEvZlBGWDJ6TW1aTTJmNDRvc3ZLRjY4T0pNbVRVS24wK0hxNnNxc1diUDQ4ODgvMmI5L1B5RWhJZGpaMlhIeDRrWE9ueitmNVZvK1BqNzA3Tm5UWUt4Um8wWjA3dHpackwxczNMaVJvMGVQR28xMzZHQzV0bll0V3JRd2FKZXJkKy9lUFk0Y09VS1RKazNvMHFXTFFiRFQyZG1aV2JObU1YMzZkRFgwMXE1ZE96dzhQSEs4M3NXTEZ5bFdySmhSUytyc1RKOCtuZERRVVB6OS9RMUNxbm5WcmwwN294YmVrUEUxTERBdzBPaHo3TjY5ZXh3L2ZoeEZVYkMxdGFWeDQ4WnFrSFBkdW5XNHVMZ3didHc0OWJ4YXRXcng0NDgvOHR0dnYzSHMyREZDUTBOeGNuSmk2OWF0cEtTa0dMVnBob3l2T2YzNjllUHg0OGQ4K09HSDZyaXBhcEh2di85K3R2ZlE4NSsvRnk1Y3dOSFJFWDkvZno3NzdETWlJaUp3ZDNjMytON3gyV2VmTVh2MmJEWnUzS2hXVnRYVGFEUzR1N3N6WU1BQXM4S2tyNHJ5N0pMNldPTlM5Ulh1eER6QndjRVVLbFFJRnhjWCt2YnRTMnhzTFAzNzl6ZG9VMjFsWmNYSWtTTnhkM2VuVXFWS25EMTdscmx6NTZySGE5YXNxWVpEZFRvZDA2Wk53OG5KQ1FjSEIrenQ3Wms2ZFNyZTN0NFVMbHc0eTMyTUdqV0tMNy84a2lGRGhtQmpZME9WS2xYWXMyY1AzdDdlSml0Wk5telkwT1RuVHVZMWhSQkMvTU9jSzZFcC9BNUt4TzhXVzFLNU9SdE40ZVpJZFVNaFJJNFVoVGhMVnpYVWFIRnM5SWxsMXhSQ0NDRkV2bUhsV2hTYlVtK1JmT3N2bEtRNGtrTU9ZVnRKL3RoSkNDR0VFRUs4V2hJMkZCWng2OVl0N3R5NVE3ZHUzZWpVcVpQSmxwb2FqWWF1WGJ0U3UzWnRkdS9lYlJRMGJOYXNHZTd1N21aZnMyN2R1bWExSXRWN3ZzcmRpOHF1RmE0NVBEdzhtRFJwVW83emV2ZnVUZm55NWMxYXMySERoZ2FocEJZdFdsQzFhdFZzd3hNMWE5WTBhSEdhV2I5Ky9mRDE5VFVZYTlPbURXWExsaVUxTlJXdFZrdmx5cFhOcXBwWHUzWnQ3TzN0QVF5cTExbVNnNE1ESTBlT3BIVHAwaVlEaVZxdGxxRkRoOUswYVZPMTVlVlBQLzFrVktFTW9FbVRKbFNzV0JGdmIyK1RnVk85bFN0WEd0M3ZMaTR1ekpvMXkrRGo0ZVBqWTNRUGxpcFZpb0VEQjZJb0NocU5CbHRiVytyVXFhTzJiQVh3OC9OVEg3ZHYzNTYwdERRNmR1eG9NT2Q1dlhyMW9sMjdkbXFyVnpzN3UyenZBVlBubXh1QXJWcTFLaDA3ZHFSYnQyNEc1MmcwR3VyWHIyOVVrVTlSRk5MVDAxRVVSWDJzbC9rK2JOMjZOZFdxVmFOaXhZcG03YVZaczJZR2xVejFCZzhlYk5iNUw2Smx5NVkwYk5qUVpMVldBSGQzZDJiTW1FRjRlRGpKeWNscTZEZ25seTVkb2tHREJybmF5NUFoUXdnSkNUR3JqVysxYXRYTUN0eG14ZFRueFRmZmZKUHQzcXl0clkzdVJ3Y0hCenAwNkdBeUdQcjhQUU1abjhQNlBUczRPTkNqUnc5ME9oM2x5NWMzQ2ozWHExZVBLbFdxWlB0K04ydldUQTMzdG1uVGhobzFhdURpNHNLS0ZTdE16dmZ4OFdIeDRzVlpydmV2RVB0MzJCQm4zNnpuNVJQZmZmY2QxNjlmeDlYVmxZOCsrb2p5NWN0bitYMnhkKy9lQUR4NThnUlhWMWRTVTFOeGNuS2lldlhxQnZPOHZQNnUrcUxSYU15cVJGbW5UaDIrKys0N0RoNDh5RnR2dllXTGl3dWZmLzQ1ang0OU12bzhhdDI2TlRWcTFNaXhhbkhyMXEyTjJpOExJWVI0K1RTbGhsazBiTWpUa3loUmY2SXBhSDQxYWlIRWYxUFNsU0JTd2k1YWRFMjdxcTJ4S2xUS29tc0tJWVFRSW4reHE5Nk81RnQvQVpCNFlZK0VEWVVRUWdnaHhDdW5VVXlWRFJJaWw5TFMwbEFVeFdRYlN5R0VFRUxrRDhxcHJpaVA5d09ncWI0S2pVZWJWN3dqSVlRUTRwK21rUDdYdXhCOTJtSXJhdHlib3FtOXlXTHJDU0ZlUTBvNmtZdmFrZnJ3cXVYVzFHaHdIN29IWGVFeWxsdFRDQ0dFRVBtT2toUkxSRUJkbE5Ra05OYjJGQjc3RnhvYisxZTlMU0dFRUVJSThSK1c5NUpHUWp6SHlzcEtnb1pDQ0NGRVBxYzgrN3VTaXVaZlVObFFDQ0dFc0R3Tkd1K2hGbDFSaVR3QU1XY3R1cVlRNHZXU2VEblFza0ZEd002M3BRUU5oUkJDaVA4QWphMFR0aFdiQWFDa0pKQjRjZmNyM3BFUVFnZ2hoUGl2azdDaEVFSUlJY1IvUWZKalNIcVU4ZGpLRHV4THZ0cjlDQ0dFRUsrSXBzajc0T0J0MFRXVm0zTXR1cDRRNGpXU25rYmMvdTh0dnF4ams4RVdYMU1JSVlRUStaTmR0ZmJxNDdnREMxSFNVbDdoYm9RUVFnZ2h4SCtkaEEyRkVFSUlJZjREbEdlWC8zN2lWQkUwVnE5dU0wSUlJY1NycExGQ1UrcFRpeTZwaE8rQ1dNdFdMUk5DdkI0U0wrNGg5ZEYxaTY1cFc2a0ZPbzl5RmwxVENDR0VFUG1YclU5RHJOdzhBVWg3ZXAvRTA1dGY4WTZFRUVJSUljUi9tWVFOaFJCQ0NDSCtDMkl2cVErbGhiSVFRb2ovT2syeGJtRGpidEUxbFZ1V3Ixd21oUGlYUzA4ajlzQjhpeS9yMU1TeWdXa2hoQkJDNUhOYUt4d2JEVlNmeGg1WWlKS1MrQW8zSklRUVFnZ2gvc3NrYkNpRUVFSUk4VjhRODNmWUVLZEtyMjRmUWdnaFJINWdaWWZHYTRCRmwxUWViSWFFdXhaZFV3ang3NVp3YmdkcGoyOWJkRTNiQ3MzUUZhMW8wVFdGRUVJSWtmL1pWVytQbGNzYkFLUS9lMFRDOGZYLytCNmlvcUs0Y2VPR3lXT1BIei9tNXMyYkZyM2V3WU1IV2JseUpRQkpTVWtFQmdhaUtFcXUxMW0rZkRuTm16ZC9vYjFFUlVYeDZORWo5WGxTVWhKYnRtemh3b1VMWnAwZkdockszcjE3YzV4Mzl1eFpuang1QWtCOGZMejYySlMvL3ZyTFlFK21oSVNFOEwvLy9jK3NQZVlYVjY1YzRjQ0JBNjk2R3k5TllHQWdSNDhlZmRYYkVFSUlJVjZJN2xWdlFBZ2hoQkJDdkh6S3MrZCs4Q1dWRFlVUVFnZzBYbjFSYnMyRnRBVExMS2lrb2R4ZWlLYmlkTXVzSjRUNGQwdExKZTdBQW9zdjZ5aFZEWVVRUW9qL0pJM09CcWNXbzRqZVBBcUF1RU9Mc2F2V0JxMVRvWDlzRDl1M2IyZmR1blhzMjdmUFlEd2hJWUVKRXlidzlPbFRsaTlmanJPenMwV3VkK3JVS1FJREErbmJ0eS9uenAxanpwdzViTisrbmM4Ly81eVNKVXRhNUJybVdyQmdBU2RPbkdEdDJyVVVLRkFBZ1BYcjExT3laRW0rKys2N0hNKy9lUEVpczJmUHBtWExsbG5PaVk2TzV2UFBQNmRkdTNZTUhqeVl6ejc3REM4dkx5Wk1tR0J5L2hkZmZNSHc0Y05wM2JwMWxtdGV2WHFWSDMvOGtSNDllbVE1NStUSmsxeS9majNIMTVDVGJ0MjY4ZlRwVS9idjMyLzJPUjA3ZGpRYTI3bHpKNEdCZ1RSdDJ2U0Y5NVFmelp3NUUwOVBUK3JYci8rcXR5S0VFRUxrbVlRTmhSQkNDQ0ZlZDJueEVIdmwvejNSb0hHcDhrcTNJNFFRUXVRTDFtNW9TbnlJY21lSnhaWlU3cTFGVTNvazJCYXgySnBDaUgrbmhMTmJTWHNTYXRFMWJjczF3cnA0Wll1dUtZUVFRb2gvRDd1cWJVZzQrVFBKdDQrVEh2K1U2QzFqY1B0d0dXaGVYU083K1BoNHhvOGZ6OTI3ZC9uODg4OTUrdlFwVDU4K05acm40dUtDcTZ0cnJ0YTJzN01qTFMwTmdEcDE2akIvL255KytlWWJSbzRjeWRxMWE3RzN0N2ZJYThqSm9VT0hPSHo0TUczYnRsV0RocmEydG5UcDBvWGx5NWR6NU1nUkdqUm9ZUFo2RHg4K0pDVWxSWDFldUhCaDdPenNPSDM2TklxaThOWmJiNkhSYU9qYXRTdlRwMCtuWjgrZU9ZWXJZMk5qNmRDaFE1YkhUVlYySERKa0NPM2F0ZVBvMGFQczJyWEw3UDFucFZ1M2JqeDY5SWpGaXhlYmZVN0hqaDM1NVpkZktGT21ETldxVmN0eVh1YjlXMXRiNCtIaGdaK2ZIOTI3ZHpjS3VPcm5PenM3czM3OWVteHRiWFBjeThDQkE3bDU4eVoyZG5iczNMbnpoYTR2aEJCQ3ZPNGtiQ2lFRUVJSThicUxPUTlLeGcvbWNQUUJuY3VyM1k4UVFnaVJUMmhLRGtLNXUvenY3NU12S2owWjVjNFBhTXA5YVpuMWhCRC9Ta3BxTW5FSEZscDhYYWxxS0lRUVF2ekhhVFE0dDVsRTFPSU9LS2xKSkY4L1ROekJ4Uy8xM3dnUEhqd2dOallXSHg4Zm8yTVJFUkY4OWRWWGhJU0VBREJ0MnJRczErbmV2VHQ5K3ZSUm56OSsvSmpvNk9oc3J4MGZIdzlrdEFMV2FyVm9OQnBHamh6SnpaczNDUXNMdzhYRmhjS0ZDM1A3OXUxczE0bUppUUhJY1Y2QkFnWFVNS0hlbzBlUG1ETm5EaDRlSHZUcjE4L2dXSWNPSGRpOWV6Zno1czNEMTljWE56ZTNiTmZYR3o5K1BLR2hmLzlSeXBRcFUvRHo4K1Bnd1lNNE96dFR2WHAxQU41KysyMDJiOTdNOWV2WGN3d2JPam82cWkybm4vZkhIMyt3WnMwYWs4Y3k3M2Zmdm4xRVJVVVJGQlJFbFNwVnFGQ2hnbG12Wi9iczJXcUw2SExseXFtVkw5UFMwdWpidHkrS29yQjgrWEpzYkd4TW5yOTQ4V0xhdG0yYmJkZ1FRS2ZUOGY3Nzd3TVFGeGZIK2ZQbjJieDVNMGVPSEdIKy9QbEdIenVBWjgrZUVSZ1lTSnMyYmJKZCs5U3BVem0yQWMvTDlZVVFRb2pYbFlRTmhSQkNDQ0ZlYzByTUdmV3h4clhtSzl5SkVFSUlrYy9ZZTZKNW96M0tneTBXVzFJSlhZbkdleGhZeXk4YWhQaXZTank5bWJUb01JdXVhVk9tUHRhZU5TeTZwaEJDQ0NIK2ZYUkZ5dUxjNWl0aXRvNEhJRFpvSGhwYkp4enFmdlJTcmpkMTZsU1NrcEpZdW5TcHdmaXBVNmVZTVdNR0xpNHViTml3QVhkM2Q2TnpJeUlpR0RObURCRVJFVFJwMHNUZzJNOC8vOHpXclZ2TjJzUGd3WU5OanJkdTNacmh3NGZ6OGNjZm03Vk9Udk15QnlLVGtwS1lOR2tTOGZIeFRKa3lCUWNIQjRQNU5qWTJqQjQ5bXBFalIvTGxsMTh5YTlZc293cDZTVWxKeE1YRkVSY1hCMEJVVkJRTEZpeFExM3J2dmZld3NiSGgyYk5uSER0MmpEcDE2dkRnd1FQMS9ERmp4bUJsWlVWb2FHaTIxU0UxR2cyZW5wNkVoWVVaalFOWVdWa1pqQmNyVnN6a09pZE9uR0RwMHFWOC9mWFhXYjVQNXRxOWV6ZGhZV0ZNblRvVkd4c2JJaUlpV0xac0daMDZkYUo4K2ZLNVhrK24wekYwNkZEMWVXcHFLdDkrK3kySERoMWk5ZXJWREI4KzNHQitnUUlGaUkyTlpldldyYlJ1M1ZwOUwwelp0R2tUTmpZMjJOblprWnljL0VMWFAzLytQSGZ2M3MzMnRjVEd4bVpiVFRLNzF0aENDQ0ZFZmlCaFF5R0VFRUtJMTEzMDZiOGZTOWhRQ0NHRU1LRHhIbXJSc0NHcHNTaDNWNkFwTTlKeWF3b2gvaldVMUNSaUQ1cmZPczVjVGsySFdIeE5JWVFRUXZ3NzJkZnNUTXJkTXlTYzJnVEFzejFUU1k5L2dsUFRvYUMxeXVIczNPbldyUnRmZi8wMXYvLyt1em9XRmhiR2hBa1RxRktsQ2w5OTlSVTdkKzZrYU5HaUJvSENzMmZQTW0zYU5CSVNFcGd5WlFyZTN0NG0xNTgxYTFhVzF6NTA2QkE3ZHV6Z3E2KytNdG1tVmg5d25ENTllcFpybkR0M2puWHIxZ0hnNmVuSmtDRlovNXZxalRmZVVCK25wcVl5ZWZKa1FrSkNHRGh3SUpVclZ6WjVUcFVxVmVqZnZ6L0xsaTFqM0xoeFRKa3lCVWRIUi9YNC92MzdtVDE3dHZyOGd3OCtvRU9IRGd3ZVBKajQrSGpTMHRJb1VLQUF1M2J0SWpVMWxULy8vSk0vLy96VDVMVzZkKzlPcTFhdE9IdjJyRHAyK2ZKbHRXSmdpeFl0K09najA2SFR6T08vL3ZxckdrRDA5L2VuWmN1V0FBUUhCd01aVlEvRHc4Tk52MUdadEduVHhpZ2M5K1RKRTFhdFdrV2pSbzJvVTZjT0FQYjI5bHk0Y0lGYnQyNnhlUEZpZExvWGl5bm9kRG9HREJqQW9VT0hPSGJzbU5IeDlQUjBhdGFzeWZIanh6bCsvRGh2dmZXV3lYVnUzYnJGcVZPbmFOQ2dBYWRPblhyaDYvLysrKzlxcGNlc1BIbnloSG56NW1WNVhNS0dRZ2doOGpzSkd3b2hoQkJDdk9hVTZPY3FHeGFRc0tFUVFnaGh3TGt5R3ZlbUtKRUhMTGFrY21jSm1sS2ZnSlZEam5PRkVLK1hoQk1iU1k4eDd4ZXo1ckx4OXNPNlpDMkxyaW1FRUVLSWZ6ZVhObCtUbmhoRDBxWGZBSWo3WXhFcGQwN2owbTR5VnU2bExIYWQrdlhyVTd4NGNkYXVYVXVqUm8yQWpLcDQwNmRQcDNMbHltaTFXaUlpSWxpMWFoWGg0ZUc4Kys2Ny9QampqK3pac3djdkx5OW16SmhCcVZKWjd5ZTcxcm42VnNObHlwU2hhTkdpV2M2cldkUDB6enRUVWxKWXNHQUJ6czdPUEh2MmpLZFBuNUtjbkl5Zm4xKzJyems1T1prcFU2WncvUGh4V3JkdVRlZk9uYk9kMzdWclY2S2lvdGl5WlF1ZmZ2b3BFeWRPcEd6WnNnQzg4ODQ3MUt0WGo2Q2dJQll2WHN6bXpadTVlUEVpNGVIaGFMVmFBSnlkbmRtMmJSdVEwV0s1YWRPbUFCdzRjSUJwMDZhcGJZa0JqaDQ5eXN5Wk05WG4rL2J0VTQrM2FORUNnTEZqeDlLc1dUT1RldzBLQ2lJZ0lNQmdyRWlSSWhRcFVnVDRPMnc0Yk5pd2JGL3o4L1FWSnZWU1VsS1lQbjA2T3AzT1lCMG5KeWVHREJuQ3BFbVQyTEJoQXoxNzlqVDdHbG54OFBCQXA5UHg1TWtUbzJPcHFhbDA3TmlSNDhlUHMzbno1aXpEaHBzM2J3YWdZOGVPSEQxNjFLZzZaVjZ2djN2M2JwUG50R3JWaWhJbFNyQmt5UktqWXdzV0xNZ3hxQ2lFRUVMa0J4STJGRUlJSVlSNG5hVkVRZnp0ak1kYUczQ3E5RXEzSTRRUVF1Ukwza1BCZ21GRFVxSlE3cTFGVTNLZzVkWVVRdVI3U2tvQ2NZZCtzUGk2amswL3RmaWFRZ2doaFBpWHM5SlJvTXNjb2pValNieVlFVTVLdnZVWGo3OXZpWDIxdHRqWC9nRHJFdFZldU5LaFJxT2hlL2Z1UkVkSEV4MGRyWTQvSHhJY05td1lPcDJPNWN1WHMzcjFhbXhzYk9qYnR5K2RPM2Qrb2VwMStncUJzYkd4Nmxoa1pDVGZmLzg5UFh2MnhNZkhKOXZ6VjY5ZVRWSlNFdSs4OHc1YnQyNmxlL2Z1ZlAvOTkxU3BVc1dnK3VEem9xS2krUHJycjdsOCtUTE5talV6TzNRM2FOQWdIQjBkV2JObURVT0dES0ZUcDA3NCsvdmo1T1NFcTZzcjl2YjI2bXRhdUhBaGpSbzFvbkhqeHRqYjJ4TVlHRWhVVkpSWjE2bGZ2NzRhTG16ZXZEbkRodzgzcW9JWEVCQmdGQ2cwUjJKaUlyZHYzNlp5NWNwMDZOREI3UE15dDJTZVBIa3lwMDZkd3RmWGwrWExsL1AwNlZPZVBuMUtaR1NrR3NyYnNHRUR6WnMzeDhQREk5Zjd6THpuMU5SVUNoWXNhSFJNVVJScTFhcUZ0N2MzWjgrZTVlYk5tNVF1WGRwZ1RtUmtKUHYzNzZkOCtmSlVxVklGUlZFc2RuMTl4VWxUTkJxTnllT1oyMTBMSVlRUStaV0VEWVVRUWdnaFhtTks5Tjl0TlhDdW5CRTRGRUlJSVlRQmpYdERGSmVxRUhNZUFBWFF2T0NheXUwRmFEejd5UGRlSWY1REVvNXZJRDMyc1VYWHRDNVpDNXRTZFN5NnBoQkNDQ0ZlRTFZNlhMdk93ZHF6QnJHQk0xSFNVaUE5allRelcwazRzeFd0dlN2V250WFFPaFZCNitTT1RlbTYySlNwbCt2TDZDdm1yVnExeW1BOE5EU1VreWRQY3Zqd1lTNWV2RWpod29WcDA2WU5iZHEwd2NuSmlkT25UMU9rU0JGS2xDaVI1ZHJObXpjM0dtdlpzaVVqUm96QXhjVUZ3Q0RrdUhmdlh2Nzg4MCs2ZHUyYTdaNVBuanpKenovL3pLUkprN2g4K1RJQTdkdTNaOCtlUGN5ZVBac3Z2dmpDNUhuZmZmY2RseTlmcG0zYnRnd1pNZ1NOeHZ6L011elZxeGRseTVabDFxeFpiTnEwaVhMbHl0RzRjV09ET1RxZGpvNGRPN0p1M1RxOHZMd29Ycnc0Z1lHQitQbjU4ZGRmZnhFWkdhbFdkSXlNakFUK3J2Qll0R2hSczhLYlE0Y09wVUdEQmlhUEhUbHloUG56NTVzOGR1M2FOZExUMC9IejgxT3JXT1pGK2ZMbE9YYnNHQThlUENBNU9SbDNkM2ZLbENuRG0yKytpYnU3TzFxdGxqbHo1ckIwNmRJc1B3N20rdU9QUHdDb1VhT0cwVEY5Y0xCejU4N01uRG1UTFZ1Mk1IcjBhSU01MjdadEl6VTFsVTZkT2xuOCtrSUlJY1RyVE1LR1FnZ2hoQkN2cytqVDZrT05xN1JRRmtJSUlVelRvQ2sxRk9YOHgvL3ZtUVVrUGtCNXNCbE44ZTZXV0UwSWtjOHBLWW5FSFZsbThYV2RtZzZCWFB5U1d3Z2hoQkQvTVJvdER2VjZZMVBhajloOXMwaTZka2c5bEo0UWJmQTg3dkJTQ3YxL2dWZ1ZMUG5DbDUwOGVUS0hEeC9HeWNtSnVuWHI0dS92VDYxYXRkVFd3QUJqeG95aFE0Y09EQjQ4Mk9RYVZsWlc5T3ZYejJCczVjcVZhaHRiZmJXNHg0OHovcGdqT1RtWkhUdDJVS0ZDQlh4OWZiUGMyLzM3OTVrMmJScE5temFsWHIxNmF0aFFwOU14Y3VSSVJvd1l3Y2FORy9uZ2d3K016aDAxYWhSLy9mVVhqbzZPYXNqU1hNMmFOV1BzMkxHc1hMbVNjK2ZPbVF6c1hidDJEUzh2TDlMUzB0aTBhUk9WS2xXaVhidDJGQ3BVaUE4KytJQWxTNVlZdGRmdDI3ZXYrdDU0ZW5ybWFrKzVjZVhLRmZYeHVYUG5jbld1cjYrdkdvVDA5L2VuZS9mdTZyMndmdjE2OXUzYng4cVZLOVg1aVltSjFLbVQ5eitvaVk2TzV2RGh3eXhac2dRSEJ3ZDY5ZXFWNWR5MzMzNmJGU3RXY09EQUFmcjM3NCtibXhzQUNRa0o3TnExaXlKRml1UTZYSm1iNndzaGhCQ3ZJd2tiQ2lHRUVFSzh6cUxQL1AxWXdvWkNDQ0ZFbGpSdnRFRUo4WUtFdXhaYlU3bnpBNXJpL2xnb3ZpaUV5TWNTVG02MGZGVkR6K3JZbE01OTlTRWhoQkJDL1BmbzNxaEFnVjdMU1FtN1NNS3hkU1JmUDBKYXpFT0xyUjhiRzh2Um8wZlY1NzE3OTZaang0NVVxbFRKSUdCb3JwU1VGT3p0N2VuU3BZdkIrTEpseTlTd29iN0Zibmg0T0FBN2QrN2t5Wk1uakJvMUtzdDFueng1d3ZqeDQzRjJkamJaQXRuWDE1ZnUzYnV6WXNVSzNOM2RlZWVkZHd5T3U3bTUwYkpsUys3ZHU4ZUFBUVBVOFNOSGpoQWNIRXovL3YxTlZqdGN1WElsZG5aMkFMaTZ1aHFFMTJnYjJzQUFBQ0FBU1VSQlZNTEN3amh6SnVObnRKOSsraWxkdTNibDNYZmZaZXZXclhUczJKRnk1Y3FwYzhlUEgwL1RwazBCT0hEZ0FOT21UVlBiSnB0ci92ejVXVll2ekU1TVRBd0F5NWN2ei9XNTI3ZHZWOE9HbVZzQlAzbnlSSzNPcUplYk5zMTZpWW1KUnBVd2l4UXB3b1FKRXloZXZIaVc1K2wwT3RxM2I4L0tsU3Zac1dNSEgzMzBFUUMvL3ZvcnNiR3g5T2pSdzZ6MnhYbTl2aEJDQ1BFNmtyQ2hFRUlJSWNUclNrbEhlWHBDZmFweGxYWU9RZ2doUkpZME9qU2xCcU1FajdYY21zOHVvMFFlUnVPZTl4WlVRb2o4VDBsTkl1N3dVb3V2NjloRXFob0tJWVFRSW5lc2kxWEd1c00wVUJSU0g5OGlMZklXNlhGUnBNZEdZbDJpYXA2cUdpWWtKREIrL0hqdTNMbWpqbVd1U0ppVnJWdTNzblhyVmdEYXRtM0wwS0ZEQVlpTGk4UFIwZEZnYm5KeU1vcWlxS0U5QndjSENoWXN5TjI3ZDRtSmllR25uMzdDMTljM3k0cDQwZEhSakIwN2xxZFBuekozN2x5ajlmVSsvUEJEcmwyN3hzeVpNMUVVeFdRcjV4SWxTaGdFSVlPRGczRjFkYzJ5ZmZPeVpjdXdzYkV4R3QrOWV6ZHo1ODVWbndjRUJGQ3paazN1M3IzTDFxMWJLVjI2dE1uMVhzVFlzV05wMXF5WnlXTkJRVUVFQkFTWVBOYStmZnRjVi9nTENBamczcjE3Mk52YnEyUGJ0MjgzbUhQejVrMlQ0MTVlWHJscVA2elQ2WGovL2ZmUmFEUTRPRGhRcmx3NS9Qejh6R290M2FaTkc5YXRXOGZPblR2eDkvZEhwOVB4eXkrLzRPRGd3UHZ2di85U3JtL3F2dElMRFEzTjlyZ1FRZ2lSMzBuWVVBZ2hoQkRpZGZYc0FxUkVaVHkyTFFLT1pWL3Rmb1FRUW9oOFRsTzhPOHIxR1g5Ly83U0VPNHRCd29aQ3ZOWVNUbTBtL1ZtRVJkZTBMbDRaVzUrR0ZsMVRDQ0dFRVA4aEdnMjZ3cVhSRlg2eE1GdFNVaElUSjA0a0pDU0U2dFdyYy9ic1dTQWowS2IzN05rem5KMmRqYzROQ0FpZ2R1M2FhdlhBRWlWS3FNZWVQSG1pdGtuV1MwaElBREFJQ1pZdFc1Ymc0R0FXTGx4SWZIdzhRNFlNTWJuUHFLZ294b3daUTJob0tKTW5UOGJiMnp2TDE2VFJhSmc0Y1NLalJvMWk1c3laaEllSDA2TkhENU1WQy9WdTNicVZaUXZqekNISjUxV3NXRkd0cExkNjlXcHExYW9GWkZRN0JEaDY5S2hCUzJoRlVVaExTMU1mQStyenJLcnZSVWRIYytqUUlSbzBhQUJrdk85WkJRcXpVNmhRSVFvVktwVHI4eHdjSEF6ZXV3VUxGcGljbDNtOFJZc1d1UTRiNnNPcXVlWGs1TVM3Nzc3TDl1M2JDUW9Ld3NYRmhZY1BIOUtwVXljY0hCeGV5dlUvK2VRVGsrT0xGeSttUUlFQytQdjdHeDA3ZE9nUWx5NWRNdnNhUWdnaHhLc2lZVU1oaEJCQ2lOZVU4dmlBK2xqajNoUnA0U2lFRUVMa3dNb0JqVmQvbEJzekxMYWtFckVQVFZ3SU9QcFliRTBoUlA2aHBDWVRmMmlKeGRlVnFvWkNDQ0dFeUEvR2pSdkhoUXNYR0R0MkxIZnYzbFhEaHZyS2VVdVdMT0hFaVJQTW1UUEhLSEFZRUJDQXA2ZW55U3A3RHg0OE1BalpRVWFyWmpBTUcxYXRXcFhqeDQremYvOStPbmZ1VE5teUdYOU1uWnFhcWxhVXUzUG5EaE1tVENBaUlvS3hZOGRtV2Zud2VmYjI5a3lmUHAzUFAvK2MxYXRYRXh3Y3pLaFJvM0J6Y3pPYUd4NGV6cjE3OTlRd1gyYUppWW5xbXBtVkxsMmEwcVZMczNmdlhvUHhQWHYyVUtCQUFmYnMyVU92WHIzVWM3Lzk5bHUrL2ZaYmc3bnZ2ZmNla05HcVdSOTQxQWNRMTYxYngvejU4MGxQVDZkTW1USUFEQjA2Tk11OUhqbHl4S0RGY2xoWUdGZXZYalU1TnlkTm16WWxMaTRPSnljbmcvSGR1M2NiUEYrNmRDbmJ0MjgzR3M5TCsrMFgwYWxUSjNiczJLRys5MXF0TmsvdG5ITlN0MjVkQ2hVcVJNZU9IVTBlWDd4NE1jN096aWFQRnl0V2pHdlhybGw4VDBJSUlZU2xTZGhRQ0NHRUVPSTFwVVQrSFRha1VOTlh0eEVoaEJEaVgwVGoxUS9sMWp4SVQ3TFltc3FkSldncXpiTFlla0tJL0NQeHpCYlNZaDVhZEUxZDBZcllscGQvdndzaGhCRGkxYk8xdGNYZjM1OW16WnF4YXRVcW8rUE5talZqNTg2ZGZQSEZGOHljT1JOcmErc2MxNHlOalNVOFBKeFdyVm9aakQ5NDhBQUFWMWRYZFV3Zkx2VHk4cUp2Mzc3cStLcFZxN2gxNnhhREJnMWkyTEJoSkNVbE1XYk1HSm8yYlpwbGU5ck00eTFhdEdEV3JGbE1tVEtGNDhlUHMySERCcFBWNlBUdGZ4czJORjExT2k0dURzRHNDbmwzN3R6aDJMRmp6Smd4ZzNIanh2SHJyNytxb2JmQmd3ZnoxbHR2QVhEczJERVdMVnJFNnRXckFTaFNwQWhSVVZIODl0dHY3Tnk1VTcxMjgrYk5xVjI3dGhyNlMweE1WUGVVbVQ0WUdSb2FpcFdWRmVmT25XUGV2SGxtN1R1enBrMmJFaE1UWTFSRk1uTTdhWDJvMEZTYjZYOVMwYUpGYWRDZ0FVZU9IQUdnVWFOR2VIaDRXUHc2ZGV2V3BXN2R1bms2MTgvUER6OC9Qd3Z2U0FnaGhMQThDUnNLSVlRUVFyeU8wdUxneVhIMXFjYTk4U3ZjakJCQ0NQRXZZdU9PcGxoWGxIdHJMYmFrRXJZQmpjOTRzQzZZODJRaHhMK0drcFpDM0VITFZ6VjBhdktwVkRVVVFnZ2hSTDR3ZnZ4NG84cDF6eXRidGl3alJvemcyMisvWmRteVpRd2VQRGpITmMrZE93ZEFoUW9WT0h6NE1Ba0pDZGphMnJKNTgyYTBXaTArUGhsVjRjUER3L251dSs4QWlJbUpJVDA5WFYzajRjT0hQSHIwQ0M4dkx6NzQ0QU5LbHk2dGhyUkdqeDV0Y0wyREJ3OXkvUGh4by9GaXhZcmg0T0RBMUtsVDJiZHZuOG1RNHBVclY5aTZkU3RWcWxTaFhMbHlKbC9QMDZkUEFjT0tqTmxadG13WmI3NzVKdFdyVitldHQ5NWkyN1p0dEcvZkhvQUNCUXBRckZneDliRituM3BuenB4aDVjcVZsQzlmbm84KytvZ21UWnBnYTJ2TGtpVkxtRHAxcXJyK3NtWExzdDNEeHg5L0RNQ3VYYnVvVjYrZVdmdk9MRFkybHRUVVZKUFZJSE5qMzc1OUwzUitiblR1M0puRGh3K3JqNFVRUWdpUk54STJGRUlJSVlSNERTbVJCMEZKeVhqaTdBczJoVi90aG9RUVFvaC9FWTNYeHhZTkc1S1dpQks2R2szcHp5eTNwaERpbFVzOHU0MjA2RENMcnFuektJZHR4WGNzdXFZUVFnZ2hSRjVsYm8xc3l0dHZ2ODNUcDA5cDFLaVJPcVlvU3BiekR4MDZoTDI5UFpVclYyYlZxbFZzMnJRSnlLaUE5Lyt6ZCtkaFVkWHRHOER2TXpQc213dUxnZ3U0Z1NKcXJyaGttcG9iNVpLK0dXbW1sV1pxdkpybWt1Vld1SlZMbHJ1bGdldnJMaW1HNW02dXVPS0toZ3NJSXFEc0F6Tnpmbi93NDhRNEF3eHlFTkQ3YzExZWwzUE85OXp6bmZITTVKVVB6L1BSUngraFVxVkt1SC8vUGlaT25JZ25UNTVnNE1DQkNBNE94c2FOR3pGNDhHQUF3SU1IRDZTUnd2NysvbnI1YjczMWx0N2plL2Z1NGZUcDB3YkhjeWtVQ25UdDJ0WGcrSTBiTnpCbHloUW9sVXA4OGNVWCtiNmVNMmZPQUFDcVZhdVc3NXBjaHc4Znh0bXpaN0ZzMlRJQU9lL2R6Smt6Y2VYS2xVS3ZCWUEzM25nRE5XclVrQW95Y3cwZlBoekRodzhIa0ROaWVlZk9uWEIwZEpUK1RLNWZ2NDVqeDQ2aFY2OWVjSExTLy8vRUZoWVdKajMzczA2Y09BRWdwK05pZnRScU5kTFQwd0VBdTNmdnhzT0hEeEVURTRQbzZHaW9WQ29zWGJyVTRKcUM3cDNpYXRDZ0FSbzBhQUJCRU9EbDVWVml6ME5FUlBTeVk3RWhFUkVSMGNzb2RvZjBXOEc1ZXlsdWhJaUlxQnl5YXdDaDB1c1FFNC9LRmluZVd3WEJmU1NnS04zUlVVUWtFNjBHYVllV3lCNXIwK0Z6UUZESW5rdEVSRVJVa3ZyMjdZdWtwQ1JrWkdUQTB0SVNwMC9uVEZ5eHRMVFVXeGNmSDQ4alI0NmdZOGVPTURNenc4Q0JBOUc5ZTNka1oyZWpjdVhLY0hCd3dMbHo1L0RkZDk5QnJWWmo2dFNwYU5XcUZlN2N1WVAxNjlmRDFkVVYzdDdldUhmdm5sNXhvNXd5TXpPeGVmTm1iTml3QVVxbEV0OSsreTNjM2QwQkFLR2hvWWlOallXdHJTM016YzBSRXhPRG5UdDN3czNOeldqbnc2eXNMQ2dVQ3NUR3hrS3BWT0xldlhzWU1HQ0FsT2ZyNjR0bHk1YWhkdTNhQUlEQXdFQUVCZ2JxWmVSMlhIejk5ZGZ4N2JmZkdoUWE1dExwZERoOCtEQisvLzEzeE1URW9FZVBIbmo5OWRjaENBSVNFaEp3Nk5BaGJOMjZGUjA3ZHNTQUFRTlFvMFlOazk2UEowK2VZTkdpUlhCd2NJQ1ZsUlhNek15UW5KeU1nd2NQQWdEYXRXc25yVDF5NUFnT0h6Nk0rUGg0eE1YRklURXhVVHIzMDA4L0FRQXFWYXFFcWxXclN1OVhVbElTVkNvVmJHeHNrSktTZ3V2WHJ4dU00eTVxOThPQzFoYzBOanEvNjE1azkwVWlJcUx5Z01XR1JFUkVSQzhiYlNiRVI2SFNRNkZxMzFMY0RCRVJVVGxWY3pnZ1k3RWgxSEVRWTNkQWNQMlBmSmxFVkdveUx1NkU5a20wckprcXA5cXdiR0RZVlllSWlJaW9QRmk2ZEtsVWdBWUFnaUNnVmF0V2VtczJiTmdBalVhRFBuMzZBQUNzcmExaGJXMHRuWC95NUFsbXpKZ0JoVUtCd01CQU5HblNCRURPYU9RdnYvd1NjK2ZPbGRZMmE5Wk05dGNRRXhPRFVhTkdJU1VsQmU3dTdwZ3dZUUxxMUtram5ZK0xpOE82ZGV2MHJxbGR1elltVHB3SWhjTHdCMGFPSFR1R1diTm1BUUI4Zkh6dy92dnZReEFFNmJ5NXVibFVhQWprZENoODlqM0xsZmQ5eWtzVVJXemV2QmtoSVNHSWpZMUZ5NVl0TVhYcVZLbWdFUURhdG0yTFZxMWFJVFEwRk1IQndkaS9mei9hdDIrUGlSTW5RcVVxdUZ6QXdjRUJGeTllUkdwcXFsN1hRU2NuSjN6ODhjZDZmdzRaR1JrNGV2UW9LbGV1ak9yVnE4UFgxeGZWcWxXRG01c2JxbGF0Q2xkWFY0Tk9pbHUyYk1IbXpadjFqdVgzSGhBUkVWSFp3R0pESWlJaW9wZU0rSGcvb00wWlR3RTdiOERHOEtkcWlZaUlxR0NDVXhlSVZqV0JqTHV5WllwM2wwSnc3UTlBS0hRdEVaVmhPaTNTRGh1T2ZDc3VtdzZmQXdxbDdMbEVSRVJFTDBLM2J0MVFwVW9WaUtJSWxVcUZaczJhd2R2YlcyK05uNThmdEZwdHZ0MzVLbFNvZ09uVHA4UFoyUm11cnE3U2NWdGJXeXhZc0FCQlFVRzRjdVVLV3JkdWJmSVkzQzVkdXFCKy9mb21yWFYxZGNXZ1FZTmdaV1dGTGwyNlFLblUvN3ZaaHg5K2lIZmZmUmVabVpuUWFyV3dzcktDdmIxOXZubmUzdDRZT1hJa3pNM044ZnJycnhkWTJPZm41NGRHalJwSjQ2Rk5KUWdDTWpNejBiQmhROHlZTVFNZUhoNUcxNmxVS3ZqNSthRkxseTdZdW5VcnNyS3lDaTAwek0zZnRtMGJBRUNqMFVDcjFVSVFCSmliRzNidGYvUE5OOUdoUTRjaWpXYjI5ZlZGV2xvYWREb2RCRUZBMWFwVjhmYmJiNXQ4UFJFUkViMTRncGozUnhDSWlJaUlxTndUTDM0S01YWTdBRUNvTnhXQ3graFMzaEVSRVZINUpONWRCdkg2RkZremhSWTdJVlJxSzJzbUViMVltUmQyNE9uV3IyVE5WRloyaCtNWGUxbHNTRVJFUkM4OVVSVDF1dnNSRVJFUlVmbGkyTStaaUlpSWlNcXZyQVNJai9aSUQ0V3FmVXB4TTBSRVJPV2I0UFlCb0xLVk4vU3UvTjNRaU9nRjBtbVJlbmlKN0xFMmI0eGdvU0VSRVJHOUVsaG9TRVJFUkZTK3NkaVFpSWlJNkNVaVBsZ0w2TlFBQUtGeWU4Q3lXaW52aUlpSXFCeFQyVUZ3ODVjMVVueTBEMGkvSTJzbUViMDRtVmYyUVBzNFN0Wk1aY1hxc0dyRVVYRkVSRVJFUkVSRVJGVDJzZGlRaUlpSTZHV2h5NEo0Yi9XL2o5MC9MNzI5RUJFUnZTU0VHcDhDa0xQemhnang3bklaODRqb2hkRnBrWGFvSkxvYWZnWW9WYkxuRWhFUkVSRVJFUkVSeVkzRmhrUkVSRVF2Q1RGMko2Q095M2xnNnduQnNWUHBib2lJaU9obFlPMEJ3YW1MckpGaTlIb2dPMG5XVENJcWVaa1IrNkNKdnkxcnByS0NHeXliOUpZMWs0aUlpSWlJaUlpSXFLU3cySkNJaUlqb1pTRHFJRWI5TEQwVTNEK0h2RjJZaUlpSVhtRTFoOHVicDgyQStDQkkza3dpS2xtaURtbUhmcEU5MXFiOWNBaEtNOWx6aVlpSWlJaUlpSWlJU2dLTERZbUlpSWhlQW1MMGVpQWxJdWVCdVJPRXF2MUxkME5FUkVRdkVhRnllOERXUzlaTThkNUtRTXlXTlpPSVNvNzZhaGcwajI3Sm1xbTByd0xMMS9yS21rbEVSRVJFUkVSRVJGU1NXR3hJUkVSRVZONXBraUhlK2s1NktOVDVDbENZbCtLR2lJaUlYallDQkxtN0cyWStoQmk3Uzk1TUlpb1pvZzZwaDM0dWZGMFJXYmNmQmtIRnY3Y1RFUkVSRVJFUkVWSDV3V0pESWlJaW9uSk92UDBEa1BVNDU0RjlFd2pWUGl6ZERSRVJFYjJFaEtyOUFMT0tzbWFLVVVzQmlMSm1FcEg4MU5mL2dpYjJocXlaQ2pzbldEVmpOM0lpSWlJaUlpSWlJaXBmV0d4SVJFUkVWSjRsWDRKNGQ4WC9QeENnYURBUEVKU2x1aVVpSXFLWGt0Sksvb0wrNUF0QTBpbDVNNGxJWHFLSTFJUHlkelcwYWZjcEJKV0Y3TGxFUkVSRVJFUkVSRVFsaWNXR1JFV3dhZE1tckY2OXVrU3l6NXc1Z3p0MzdoUjZyRENyVjYvR3BFbVRrSnFhS3VmMkpLZFBuOGJCZ3dlTGRJMU9wek42L002ZE96aHk1SWpCOFNOSGpwajh1dGV0VzRlSER4OFdhVC9QMG1xMXozM3QzYnQzc1dyVktxU25wd01Bc3JLeWNQLytmWk92Zi9mZGQ3RisvWHFvMVdwY3VuU3B3TFVsZWY4WkV4b2FpZzBiTmtBVTgrKzBJb3BpZ2VlcCtFNmZQZzEvZi84aTNlZkp5Y21GcnRtelp3L0N3OE9MczdXWFRtWm1KalpzMklEczdPd2lYVGQ2OUdoczJiS2xoSFpWQ0hVY2RPYy9BRVFOQUVDby9pSGc4RnJwN0lXSWlPZ1ZJTlFZS250UnYzaDNxYXg1UkNRdjljMUQwRHk4S211bXdxWXlyRnE4SjJzbUVSRVJFUkVSRVJIUmk2QXE3UTBRbFNjaElTR3dzYkhCeHg5L0xIdjI1TW1UMGFsVEoweWNPTEhBWXdXNWQrOGV0bXpaZ2padDJzRFcxbGIyUGVwME9xeGV2UnF4c2JGNDdiWFhVS0ZDaFVLdldiNThPVzdmdm8wNWMrWkFFQVM5YzZHaG9kaStmVHZDd3NMMGpzK2NPUk45K3ZUQjU1OS9YbUIyU0VnSTFxeFpnNnRYcitMNzc3OUhkblkyL3Zubkg1TmVTNzE2OVFBQVlXRmgyTFJwRTc3Ly9udTR1TGdnT2pvYTE2OWZ6L2U2VHAwNjZUMSs4T0FCTm0zYWhGNjllc0hhMmhvLy9QQUR6cDQ5aTNuejVxRjI3ZHFGN2lNNU9SbFpXVm5ZdTNjdmxpeFpnZ0VEQm1ESWtDRUc3MVh1NnkzTy9aZVdsb2JFeEVTRDQvYjI5bkJ3Y05BN0ZoVVZoZm56NThQUjBSSDkrL2VIU21YNG53dU5Sb1B2dnZzT2xwYVdtREJoZ3JUbmJkdTJGWGx2Nzd6emp0SG5JQ0FvS0FnZUhoNm9XcldxU2V2WHJsMkxQWHYyNEljZmZrRDE2dFh6WGJkOCtYSzBiZHNXVFpzMkxUUXpQRHdjRXlaTU1IblB1VUpEUTZGVS92dVA4U0VoSVVYT2VKYTl2VDNhdDI4UEFMaDgrVEwyNzkrUGdJQUFLQlE1UHo4Ukh4K1B6TXhNay9QeXZrZVhMbDNDcjcvK2lxaW9LRXlhTk1ua2pPdlhyMHZmS1MrVU5oTzY4NE9BelA4dlJMV3FBYUh1bEJlL0R5SWlvbGVKcFJzRWw3Y2h4dTZRTFZLTTJ3TWhQUXF3ZHBjdGs0aGtJb3BJSzVHdWhwOUFNTE9TUFplSWlJaUlpSWlJaUtpa3NiS0R5RVNpS0NJaElRRTFhdFFvN2EwWXBWYXJNWFBtVEdnMEdodzVjZ1JkdW5ReDZicG5DLzBLb2xBbzhQSEhIK1BycjcvRzJyVnJFUkFRVU9nMWRlclV3Wll0V3hBVUZJUVBQNVJ2NU5qMTY5ZXhkT2xTVkt4WUVlUEdqUU9RVTJRMGN1UklrNjdQZmQyMWF0VkNZbUlpL3Z2Zi8yTE9uRG00ZE9rU0ZpMWFsTzkxblRwMXdxRkRoL0Rqano5aTU4NmRCdWNIRFJxRThQQndqQjgvSHZQbno0ZTd1M3VCK3hBRUFZSWdvSGZ2M2toT1RrWlFVQkJzYkd6dzNudjZIUTdrdVArT0hEbUMrZlBuR3h3Zk9uUW8zbi8vZmIxamE5YXNnYlcxTlo0K2ZZcDE2OVpoOE9EQkJ0ZXBWQ280T1RsaHg0NGRVQ3FWR0RkdUhBUkJ3TktsUmUvTTByMTdkNm5Zc0V1WExyQzB0TVR1M2J2elhmLzIyMjhqTXpPendQdjN4bzBiR0RWcUZBQmc5dXpaYU5hc21kNTVVejhqUU5FK0owWFJ0V3ZYZk0vdDI3Y1BCdzRja0lwZmplMDNNREFRTFZxMDBEdld0bTFiYk51MlRib0hYVjFkamVhTG9pZ1Y2Sm5xNjYrL05xbUlkcytlUFVZNy9SWDAyVEpWclZxMXBHTERmLzc1QjN2MjdJR2RuUjArK2VRVEFNQzhlZk53L3Z4NWsvUHkvdG0yYk5rU2ZuNStDQWtKUVowNmRkQy9mLzlpNzdmRWlCcUlWMFlEVC8rL082WEtGb3FtNndHemlxVzdMeUlpb2xlQVVITzRyTVdHZ0FqeDNnb0lYb0V5WmhLUkhMSWlqeUk3K3JLc21RcnJDckJxK1g3aEM0bUlpSWlJaUlpSWlNb2dGaHNTbVNnNU9SbloyZGxJU0VqQXVuWHJpbng5Z3dZTjhOcHJKVFBhVXFmVFllN2N1WWlPamdZQTlPdlhEejE2OURDNlZoUkZyRnk1RWlkUG5rVHIxcTBOemwrOGVMSEE1N0t3c0lDN3V6c2NIUjBMWEd0cGFRbFBUMDkwNnRRSjRlSGhXTGR1SFZxMGFJSDY5ZXRMM2ZYVWFqVUFHTzIycDFhcnBlTzJ0cll3TnplWHprVkhSMlBxMUtrUUJBRXpac3hBeFlvNXhUV1ZLMWZHbkRsekN0ei9zMnJYcm8wNWMrWmczTGh4R0Q5K1BONTk5MTBBaHNWbElTRWhVcUdVVnF0RlptYW0wZkhCMWF0WHgzZmZmWWN2di93U0V5ZE94SklsUzFDcFVpV1Q5dkxoaHgraVdyVnFhTnUycmNFNU9lNi83dDI3bzN2Mzd0SXhuVTZIYnQyNndjN09UbS90d1lNSGNmejRjWXdiTnc0cEtTbFl0V29WbWpadENoOGZINFBjenovL0hKbVptUWdORFlXbHBTVkdqeDZkYjJIZWtpVkxqSGF5TENtaG9hSFM3L2Z0MjJkUWJQak9PKy9vUGQ2elp3ODBHbzNCOFpLVTI3WDA1czJiMkxwMUt5Wk1tQ0FWQUNZbkoyUEZpaFhvMXEwYk9uZnVMRjBqaWlMbXpwMkxsSlFVbzhXbmRlclV3ZlRwMHpGcDBpUjg5ZFZYV0xod0lSd2RIUTNXNlhRNnZhNkRwbkJ4Y1Ntd1cyS3VaenRsNWlyb3p6NHBLUW5mZi84OTd0NjlpKysrK3c2ZW5wNkZQczg3Nzd5RE0yZk9ZUFBteldqWXNDRjhmWDB4ZCs1Y0FNRGp4NDhSSGg2T1RwMDZTYTh6SlNVRkd6WnN3TTZkTytIcTZtcTBpUGF6eno1RGVIZzRWcTllalFZTkdzRGIyN3ZRZmJ4d1dRa1FMMzRDTWZGb3ptTkJBYUh4YXNEV3EzVDNSVVJFOUtxbzBCeHdlQTE0YXZvUE9CUkdmTEFPUXAySmdNcGV0a3dpS2laUlJPcWhKYkxIV3JmOUdJSzV0ZXk1UkVSRVJFUkVSRVJFTHdLTERZbE05UGp4WXdEQTdkdTNjZnYyN1NKZjM2OWZQNm5ZOFBMbHkvRDA5TlFyb0ROVlVsSVM3T3pzcEM1d29paGkvdno1T0hic0dHYk9uSW0vLy80YjI3WnRnN3U3dTBIWHRMUzBOTXliTnc4blQ1NUU4K2JOOGZYWFh4dms1M1lKTE15YU5Xc0tQTy91N282VksxY0NBRWFNR0lHelo4L2krUEhqcUYrL3ZrSFh2bWNmQXptRlgzdjI3QUdRTTA2Nlk4ZU9BSUQ3OSs5ai9QanhTRTVPeHRTcFUrSGw5Vzl4allXRmhVa2pZWjlWdDI1ZHpKdzVFL0h4OGNqSXlKQ094OGZINCtiTm0yalZxbFdSOHJ5OHZEQjI3RmpjdlhzWDl2YjJoWGJRQ3c0T1JuQndzTjZ4RVNOR29HL2Z2dEpqdWU2L1c3ZHU0ZGl4WXhneVpBaFNVbElnaXFKZVlkakRody94MDA4L29YWHIxdWphdFN0RVVVUjRlRGltVDUrT0JRc1dHQlNhQ1lLQU1XUEdJQ2twQ1dscGFkQnF0VVV1WUNzSmFyVWFCdzhlUkxWcTFaQ2RuWTNqeDQ4ak5UVlZiN3o0Nk5HajlhNzU4ODgvb2RGb0RJNlhwTno3K3ZidDI2aFpzNmJlbU81cDA2WWhQVDBkSDMvOHNkN0k4dDI3ZHlNK1BoNEJBUUZ3Y1hFeG10dWtTUk9NSGowYVM1Y3VSVlJVbE5GaVE2MVdXK1RSMVY5ODhVV1IxcHZxL1Buem1EMTdOaElURTFHdlhqMVVyMTRkd2NIQjZOMjdkNkVqNGNlTUdZTlBQLzBVUC96d0E0S0NnbUJsbFRPSzdOcTFhMWkxYWhYV3JWc0hmMzkvUEg3OEdKczNiMGFsU3BYdzVaZGZvbVBIamtiSGxWdFlXR0RjdUhFSURRMkZtNXNiamg4L2ptblRwaFg2R25idDJvVmR1M1pKajB1c3FQYnBlZWd1ZkFSa1JrdUhCSzlBQ0k2ZDhyK0dpSWlJWkNia2REZTg5Smw4a2RvMGlER2JJZFQ0Ukw1TUlpcVdyTHRua0gwdlhOWk1oWlVEckZ0OUlHc21FUkVSRVJFUkVSSFJpOFJpUXlJVHhjZkhBOGdwVUNwTzU3UFRwMC9qNjYrL3hsZGZmVldrTWE2NWxpMWJoblBuem1IMTZ0V3d0TFRFckZtemNPTEVDWXdaTXdZdFc3WkU4K2JOa1p5Y2pCOSsrQUczYnQzQ3A1OStDZ3NMQ3h3L2ZoeS8vUElMNHVQajhjNDc3K0R6eno4M1doUzJZTUVDZzJNYk4yN0VxVk9uTUd2V0xGaGFXcHEwejd6cmJHMXRzV2pSSWxTcFVnVUFwTUtkME5CUW5EeDUwcUNRWjlxMGFmRDE5VVczYnQwQVFPcHdkdUhDQlV5ZlBoMlptWm1ZT25VcWZIMTlFUllXaHNqSVNBd2NPTkNnUTE5Uk5HclVDRUJPQjhOY2x5NWR3dXpaczQyT2d5MU1idEdZS0lvWU1XSkV2dXRXcjE2Tit2WHJvMDJiTmtiM2swdXUrKy9peFl2NDQ0OC9NR1RJRUNRbkp3TUE3TzF6dXFja0pTVmg0c1NKcUZTcGt0UnhUeEFFVEpreUJRRUJBUmczYmh4bXpacUZXclZxNldVcUZBcE1uVG9WWm1abXo3MHZ1UjA5ZWhScGFXbm8wYU1Ic3JLeXNIUG5UaHc0Y0FDOWV2VXE3YTBaRlI0ZXJ0ZEJiOE9HRFRoKy9EaTZkZXVHbEpRVXBLU2tBQUF5TWpLd2V2VnExS2xUQjQwYk44YjkrL2NCQU03T3pyQ3dzTkRMN05HakIzeDlmWTEyMWhSRkVScU54bWl4WFVHS08wYjVXYW1wcVZpMmJCbjI3ZHVIOXUzYlE2bFU0dURCZzdodzRRSTJiTmlBclZ1M3d0L2ZIMzM2OU1tM01MSlNwVW9ZUDM0ODdPenNZR1ZsaGJTME5DUW1Kc0xkM1IyQmdZSFl0V3NYRml4WUFLMVdpK2JObTJQNDhPRlFLcFY0OE9BQkFLQmF0V29HNzRPUGo0L1V5Yk4yN2RyU09PNzgvUHp6ei9EeDhjRWJiN3hSNkd0K2Jwb1VpSGVYUXJ5ekVOQmxTWWVGZWxOWmxFQkVSRlFLQkpkM0lGcE1CZFJ4c21XSzkzNkZVT05qQUVYN094b1JsWXkwUTB0bHo3UnU4eEVFaTRKL29JcUlpSWlJaUlpSWlLZ3NZN0Voa1lseU84c1o2eEJXRkUyYk5vV0Rnd05DUWtLS1hHeVlrWkdCRXlkT29IYnQybkJ3Y01EbHk1ZHg1c3daL1BlLy81WEc0eW9VQ2t5Wk1nVy8vZlliTm03Y2lCTW5Uc0RaMlJrUkVSRndjWEhCZDk5OVYyQ252b1lOR3hvY3l5M3lhZHEwcVRUaXRhaHlDdzBCU0dPQ0wxNjhDRUVRakk0TnJscTFxc0h4dExRMEtKVkt6SjA3Rno0K1BraE9Uc2J5NWNzaGlxTFI3b2lGaVlxS3d0eTVjekZod2dUVXJGbXp5TmMvNitIRGgwaFBUNWNlMTZwVkM0SWc2SFVvZk5hR0RSdFFzMmJOQXRjQTh0MS9TVWxKVXBlODNHSkRCd2NIeE1iR1lzcVVLUkJGRWJObno0YTE5YjhqbmF5dHJURm56aHhNbURBQkFRRUJHRGx5SkxwMTY0YkV4RVJvdFZwcG5aT1RrOTV6ZmY3NTUralpzeWQ2OXV4WnJEMC9qOXdSeXAwN2Q1YUtEVU5EUTh0a3NXRmNYQnh1M2JvRmYzOS9BRGtGZU51M2IwZVRKazBRR2hxcU53NDZWMlJrSklZT0hTbzlYckJnQVp5Y25QRDA2VlBwV0tWS2xmSzlYM0k3ZU1iRkZlMGZ4NHM3UmpsWGRuWTJkdS9lamZYcjF5TXpNeE9qUm8xQ3IxNjlwRkhsYmRxMHdhKy8vb3JseTVkanhZb1YyTDE3TjRZUEgyNzB1d0lBZkgxOXBkOGZPWElFOCtmUE43cnU3Tm16T0h2MnJONnhYYnQyU2QwUWphbFNwUXA2OWVxRjdPenNmQXRxZi83NVozaDRlTWgvZjRrNklQazh4SWZiSU1ac0JyS1QvajJudEliUThDY0lWWHJMKzV4RVJFUmtHb1U1aE9wRElFYk9saTh6N1NiRXhCTVFLaG4vT3c4UnZUalowWmVSZGZ1NHJKbUNwUjJzZlFmSm1rbEVSRVJFUkVSRVJQU2lzZGlReUVRSkNRa0FnTXFWS3hjclI2VlNvVk9uVHRpMmJSdnUzTGxqMENXdUlJY09IVUptWnFaVXZPWGo0NE8xYTljYUZCUTlmdndZdHJhMnFGaXhJdUxqNDZXdWVDMWF0SUN0clcyUlI5M0d4c2JDeXNxcXlJV0dmLzc1cDE3eFUvLysvZlhPaTZKWXBMdzJiZHFnWHIxNlVsSGI0c1dMOGZUcFUweWQwZjF0eHdBQUlBQkpSRUZVT2hWYXJSYkhqeGZ0SHdMYzNOeVFtSmlJTDc3NEF0OTg4dzJhTjI5ZXBPdWY5ZE5QUCtrVk12M3h4eCtGanNxMnNyS0NXcTB1TkZ1dSt5OGhJVUVxQk12dGxwZVZsWVZ4NDhiQndjRUJmZnIwd2MyYk4zSHo1azJEYS92MjdZdlEwRkQ4K09PUGNIQnd3QysvL0tKWHJQYnMyTmhidDI1SiszNlJIajU4aUV1WExzSGQzVjM2ZkZXclZnMlJrWkdJakl4RW5UcDFYdmllQ25MbzBDRUlnZ0JIUjBlcFUrSGl4WXRoYTJ1TDNyMTdZOW15WlZJM3dTNWR1bURzMkxGU2NmSDkrL2Vsb3NOMTY5Wmg3OTY5VXU1Nzc3MkhUejR4M3ZFdU5UVVZBSER2M3IwaTdiVzRZNVRWYWpYKy9QTlBiTnk0RVk4ZVBVS2pSbzN3NVpkZnd0WFYxV0N0aTRzTHZ2MzJXNXc1Y3dhTEZ5L0d0R25UMEtKRkM0d2FOUXF1cnE2RmZyL2t2Ui8zN3QyTCtmUG42eDA3ZVBBZ0FnTURwY2ZoNGVHWU1HR0M5TmpmM3g5RGhnd0JBRVJFUkdER2pCa0lEQXcwcWJQamM5RThoZmdnT0tjN2tpWVpZdm8vUVBKRlFKTnF1TGFpTHhRK3Z3Qld4UytTSmlJaW91Y25WUDhJNHAzNWVsMkhpKzNlYW9ERmhrU2xMdTF3Q1hRMTlCMEV3ZEplOWx3aUlpSWlJaUlpSXFJWGljV0dSQ1pLUzBzRGdFTEhhUnF6YWRNbXZWR20zYnQzeDdadDIvREhIMzlnOU9qUkp1ZnMyYk1IRGc0TzZOQ2hnM1RNMGRFUjZlbnBpSWlJa0RvZFJrWkdBZ0M4dkx6dzBVY2ZvV0xGaXRpOWV6ZjI3Tm1Ea0pBUVdGcGF3c3ZMQ3g0ZUhxaFdyUm9jSFIxUnBVb1ZvNFdQbVptWnVIdjNMalFhalVtZEdMZHMyU0lWcy8zdmYvOURWRlNVZE83WllpQ2RUbGVrTWE2Q0lFaUZobnYzN3NXaFE0ZlF2MzkvdEd2WERnY09ITURzMlVYcktoSVdGb2FGQ3hkaTNMaHhtREpsaXRFUjBrVXhhdFFvcEtXbFlmLysvZGkrZmJ0MFBERXgwZWg2TXpNejJOcmFTb1ZmQlpIci9qUFcyZEREd3dOdnZmVVdQdmpnQS9UdVhYQ1h0TzNidCtQVXFWTm8zYm8xckt5c2tKbVppUU1IRHVEUW9VTW03K2ZreVpONmo5M2MzRXpxbG1lcTBOQlFpS0tJenAwN1M4YzZkZXFFdFd2WElqUTA5TG5ldzVJaWlpTDI3TmtEVVJUMXZnczJiZHBVNUxIVUgzendBZno4L0FBQUkwZU9MSEJ0VEV3TWdKekN6S2RQbnhiYWlWQ2hVRUNoVUdEeTVNa21GVWp2M2JzWFc3ZHUxZnQ4NzkyN0Z5dFdyRUJxYWlwY1hGd3daY29VazhZT3QyalJBaXRYcnNSdnYvMkdiZHUyWWRpd1laZzBhVktoM3krNWhadkF2NS9Cdk1lZUxZU3RVYU1HQWdJQ0FFRHFzSmlyWnMyYU1ETXp3NHdaTTdCa3lSTFkyTmdVdXUraUVxOU55dWxlV0JCYkx3aDF2b0xnN0FjSXo5ZGxsb2lJaUdSazdnaWhhaitJMGV0bGl4UWYvUUZCSFF0WVZDbDhNUkdWQ0UzY1RhaXY3WmMxVXpDemduWHJ3YkptRWhFUkVSRVJFUkVSbFFZV0d4S1pxRldyVm9VVzVEeHJ6NTQ5ZVBUb0VXeHRiZldPdTd1N28yN2R1amg0OENCR2pCZ2hqU2t1eUkwYk4zRDkrblVNR0RCQUtrSmFzR0FCTGwyNmhPam9hSWlpQ0RNek0zaDdlMlA0OE9Gd2RIVEV2WHYzMEtaTkd6ZzRPTURYMXhkUG56N0Z5Wk1uY2U3Y09WeTVjZ1VYTGx5UThzZU9IV3UwaU9qMjdkdlFhRFJ3Y25KQ256NTk4dDNmenAwN0VSY1hwMWVFczNMbFNnREE3Ny8vanFDZ0lBQkFTRWlJZFA2ZmYvNHhPSmIzWE43alBYcjBrRG9yUmtSRTRPZWZmd1lBcVhOYjY5YXQ4ZXV2dnhyZDIrVEpreEViRzJ2MGZKVXFWVEIvL256czJyVUxYbDVldUgzN3RuUXV0L09pcVFXUmJtNXVBSExHUStlVjM0am5SbzBhd2Q3ZVh1b3dXQkM1N3IvRXhFVFkyOXZqL3YzN2VQRGdBU3dzTEJBYkc0dWhRNGRDcFZKaDE2NWRCV1phV1ZtaFU2ZE9BSUFtVFpvQUFLNWR1MWFrZlgzenpUZDZqd3Zxd0ZkVW9pZ2lMQ3dNZ2lEZ3pUZmZsSTUzN3R3WnYvLytPLzc2Nnk4TUh6Njh5SVY4SmVYdnYvK1dDdi9Dd3NLUW1wcHE4RG1MalkzVjY1Q1ptSmdvRmMwOWZQaFFPdTdpNGdJWEZ4ZVRuamR2a2Q2VksxZnlIVStjcTBtVEp0aTNiNTlKMlFBd2JOZ3dEQnMyVE85WXc0WU5VYkZpUlF3ZE9oVGR1M2MzNlhzdmw0V0ZCVDc3N0RPMGJkc1d2LzMyR3hvMmJHajAreVd2dkdPbUN6cVd5OUhSVVNyV2ZMYlkwTmJXRnBNbVRjTFlzV014Yjk0OFRKczJ6ZVM5RjV1NUV3VG5ia0RWZmhBcXRtYVJJUkVSVVJrajFQaFUxbUpEaUZxSUQzNkhVUHNyK1RLSnFFalNqaXlUUGRPcXhYdFFXRmVVUFplSWlJaUlpSWlJaU9oRlk3RWhrWW1hTld1R1pzMmFGZW1hbzBlUElpa3B5ZWdvM1RmZWVBT3JWcTNDMzMvL2pkZGZmNzNRck8zYnQwT2xVdUdkZDk2UmpubDVlU0UxTlJYZHVuV0RwNmNuR2pSb0lEMVhjSEF3Z29LQzBMZHZYMm05ZzRNRHVuYnRpcTVkdXdMSUtWcUtpb3BDZkh5OGRPeFpzYkd4QUlCNjllb1pkQTdMYS8vKy9iQ3dzQ2kwZ09qWklwNzhqbDI0Y0VHdkdQS3R0OTZDdWJrNTd0eTVneWxUcGlBcksyZFVXVzRCb3JXMU5heXRyWTArWjI1aFdYN2Q4NXlkblkwV3UrV09OeTVLVVpReE0yZk9CQUJFUmtaaTdkcTFDQWdJZ0tPakkrenQ3UkVTRW9McjE2OFhtaUhYL1pmN1o1NjNFK0hRb1VNUkZCUWtGYXBaV1ZsaC8vNzlPSGp3SUw3Ly9udHAzY0dEQjVHYW1vcTMzMzY3U1B0NDFyTkZuL2IyOG8yUk9uUG1ET0xqNDlHa1NST3BDeWFRVTFUcTdlMk5LMWV1NE5peFkrallzYU5zei9tOFJGSEV1blhyb0ZBb29OUHA4bDMzYkdIYm1qVnJzR2JObW1JOWQzaDRPRnhjWE9EZzRJRGp4NC9uVzJ4b1NqZFRVM2g1ZVdIeDRzWFNuMzNlOGR0NURSZ3dBQU1HRE1qM3ZJK1BEK2JQbjIvU2N4WjFqSEpodkwyOThkNTc3MkhEaGczWXNXTkhvVjFBaTBxb1B3dXc4d1lnQUNwN3dNSVpncDBQWUZrbDV4Z1JFUkdWVGZZK2dFTXo0T2s1MlNMRisyc2gxQm9EQ0dYakIyU0lYaVhheEx2SXZMeEgzbENsQ3RadDgvL0JKeUlpSWlJaUlpSWlvdktFeFlaRUpTZzFOUlYyZG5aR3ozWG8wQUdyVnEzQ24zLytXV2l4WVh4OFBBNGZQb3oyN2R2ckZWQjE3OTRkVFpzMlJYaDRPQjQrZktqWDVlekNoUXRRcVZRNGV2Um92cm1XbHBhRkZsMWR2WG9WQUZDN2R1MEMxNldscGVYN1d2UEtXK3pqNys4UFoyZG5MRnk0VUc5Tmx5NWQwS2RQSDN6KytlZDZ4eTlmdm94dnYvMFdGaFlXcUZXckZpNWR1bFRvODVsQ3E5VWlPam9hTldyVTBEdWVtcG9LaFVJQkt5dXJZdVg3K3ZvQ0FKUktKUUNnY2VQR1V1SGpxVk9uY09USWtXTGw1OGZZL2JkMTYxYTl4eWRQbnNRMzMzd0RjM056ZlBiWloyalFvQUVDQWdLZ1ZDcHgrdlJweE1URXdOWFZGVURPYUY5TFM4dGlGeHNXTmpMWnpNd00yZG5aQmE3UmFEU3d0TFEwT0o3YmZTOGhJUUZUcDA3Vk81ZVVsQ1N0S1F2RmhnY1BIc1RObXpmUnMyZFAvUEhISHdibmN6dHJybHk1RXU3dTdnQnlQaHRqeDQ1RjkrN2RBZVNNQlM2b1c5K3plWUlnSUNNakF4Y3VYTUFiYjd3QlIwZEhiTnUyRFptWm1VYmZ6L0hqeHhlYU8yL2VQRFJyMWt5dmsrU3pudTNLT1hEZ1FKUDIvS3k4M3grbDRjTVBQOFM1YytlSy9aMWdsTW9CZ252QjQ2K0ppSWlvYkJKcURJVjRXYjVpUTZqaklEN2FDOEhsbmNMWEVwR3MwbzZzQU1UOGZ4anNlVmcxN2cybFBVZWpFeEVSRVJFUkVSSFJ5NEhGaGtRRnVIWHJGbTdjdVBGYzEvcjUrU0UxTlJXVksxYzJldDdGeFFWZVhsNTQvUGh4Z1YzTkFPRFFvVVBRYURSR3gvRkdSa1lXMk9tcm9ITnVibTRGRmwySm9vaS8vLzRiQVBEYWE2OFZ1TWZVMUZRNE96c1h1Q2F2M0k2S0JSVW9QZXZzMmJPd3NMREF2SG56c0hIalJ0bUtEVy9mdm8xUm8wWVpGRlk5ZlBnUWxTdFhObm1NY241ME9wM1VnZkZaYm01dVVLdlZlUHo0TVJ3ZEhmWE9sZVQ5QitRVVdlWjJpTFMwdEVTREJnMXc3Tmd4ZlBIRkYyamF0Q2tFUVVCNGVEaGNYVjBSRnhlSDI3ZHZHeFNBUGlzaUlnSVZLbFNRUmtvL2p3b1ZLaUErUGg1eGNYRkd4d0luSkNSQW85R2dhdFdxZXNlVGs1Tng0c1FKQURsRmVMbWpocDhWSGg2T1I0OGVGZWwrTFFuVnExZUh0N2MzZXZYcVpiVFlNRE16RTBET0NPSGlVS3ZWK1BISEh6Rm8wQ0JVcjE0ZGYvMzFGekl5TXRDK2ZYczRPenNqT0RnWWUvZnVOVG9tL2EyMzNwSitmL2p3WVVSRVJHRHc0TUY2NDlMbnpadUhHalZxNkswMWhhK3ZyMTZuMW9MczJMRURwMCtmTGxLK3NhNk14ZTNVcUZLcHNIang0bncvejBSRVJQUnFFcXIwaG5oOUNwQ2RKRi9vdlY4QkZoc1N2VkRhcHcrUmNXRzd2S0dDQU92WFA1VTNrNGlJaUlpSWlJaUlxQlN4MkpDb0FLZFBuMzd1Y2FYZHUzZEhXbG9hUER3ODhsMHpmZnAwVktwVXFkQ3MvdjM3bzJuVHBxaFZxNWJCdWJadDJ4cDArMHBJU0lDL3Z6LzY5Kzl2ZER3d0FIejY2YWRHeHp2bmRlclVLY1RIeDhQRnhRWGUzdDc1cnROcXRVaExTeXZTT054Tm16WUJ5QmtuYmFwZXZYcWhSNDhlUmd2UWl1UHExYXNRUlJGdWJtNzQ1NTkvcEVLaWlJZ0k2YzlQRUlUbktqQTZkKzRjWW1KaTh1MEdtTnV4N3M2ZE93YkZobkxmZjArZlBzV05HemR3N2RvMVJFUkU0TnExYS9qd3d3OEI1QlMwdFd2WERpRWhJYmh5NVFwOGZIemc0ZUdCOCtmUHc4L1BEeWRPbklBZ0NHamZ2bjIrenhrVkZZVXBVNlpneUpBaHhTbzI5UEx5UW54OFBBNGRPbVMwd1BiWXNXTUFZSEJQN3QrL0h4cU5CbSs4OFFhbVRKbGlOSHZtekprNGN1UUk5dTNiaDBHREJqMzNIdVZRdDI1ZHpKOC9IOUhSMFViUEp5WW1BdmkzdURMdjhkeEN5cnpkVEkxNS9QZ3hwazZkaXJ0Mzc2SmZ2MzdJenM3R3hvMGI0ZXJxaXViTm0wTVFCUGo0K0dEanhvM28yclZydnFQSUFlRFBQLy9FMWF0WE1XellNSU56cWFtcCtSWjMydHZiRzNRMkJITEdsN2RvMGFMQS9lZktMU0l0aXJ6anVvOGNPWUkxYTlib0hUdDE2aFNXTDE5ZTVOeG52d2VlUG4wSzROL09wVVJFUlBRS1VsaEFjUE9IR1BXTGJKRmk0akVJYVRjQm0zcXlaUkpSd2RLUHJRSzBtc0lYRm9GbGc2NVFPZWIvLzRXSWlJaUlpSWlJaUlqS0d4WWJFaFdnWDc5KzhQUHplNjVyazVPVEFSaU9EODNMbEVMRFhJV05NYzRyT0RnWW9paWljK2ZPQmU3UFdQRmlMcTFXaTk5Kyt3MUF6dnRRVUhjL1UxNXJYc2VPSGNQKy9mdlJ2SGx6MUsxYjE2UnJnS0s5WDBWeDRjSUYyTmpZd012TEN3MGFORURQbmoxeDY5WXRSRVZGd2N6TURFbEpTZWpac3lkNjl1eFo1TndaTTJhZ2I5KysrYTZwVmFzV3pNek1jT1hLRmJSczJSSkFUamRLSHg4ZjJlKy9LVk9tNFByMTYzQndjSUMzdHpjR0RSb0VsVW9GbFVvRnBWS0p4bzBidzhMQ0FpZE9uSUNQancrOHZiMmxFYytIRHgrR2o0K1AwVTZKV3EwV0FQRFZWMS9CMmRrWkhUcDBlSzQ5NStyV3JSdU9IajJLNE9CZzFLcFZTNjhnN2ZMbHkxaXpaZzBFUVRCNGIwSkRRd0dnd1B1K2UvZnVVckhod0lFRGk5MjE4bG4zN3QyRFdxMDIrYjR1cUlBMUtpb0tBREJtekJpOTQydldyREdwQ0RVeU1oSWpSNDZFbVprWkZpNWNpRHAxNmlBNE9CaXhzYkdZT0hHaTlOcmZmLzk5VEo0OEdTdFhya1JBUUlEUnJKaVlHSnc5ZXhhZE8zZUdTbVg0VjRld3NMQjhSeHo3Ky90anlKQWhoZTVYYm5uSGRlZCtkemc1T1VFVVJWaFlXQ0FsSlFVQWpMNmVnb2lpaUcrKytRYlcxdFl3TnpmSHJWdTNBRUFhTjA1RVJFU3ZKcUg2UjdJV0d3S0FlTzlYQ1BWbnk1cEpSTWJwVWg4ajQreG0yWE90MncrWFBaT0lpSWlJaUlpSWlLZzBzZGlRcUFBV0ZoYlBQY0wwOXUzYkFISkd3cjVJWVdGaENBa0pRYmR1M2FTdWVjL1M2WFI0OHVSSmdjV0JRVUZCdUhQbkRxcFhyMTVva1YxQ1FnS0EvSXNCWTJOanBlYzlkT2dRNXMyYkJ6czdPL3ozdi84MTRSV1ZMSjFPaDRzWEw2SkpreVpTNFpkV3E4WFBQLzhNVzF0YlpHWm00clBQUHNPVUtWUGc0K01EQU9qVXFSTTZkZXBVWUNZQVRKczJEZlhxMWNPQUFRTU0xaVFuSitQdTNidHdjWEZCdzRZTmNlclVLUXdkT2hRQWNQSGlSZWgwT25UcDBrWFcrMi9vMEtHd3RiVkZuVHAxcEVLemJkdTJ3ZExTRWtCTzBWWGp4bzF4OXV4WkRCOCtIRysrK1NicTFhdUhlL2Z1SVNJaUFtUEhqalg2WEpHUmtRQnlDaHZuenAxYnBBNlh4clJzMlJKK2ZuNElDUW5CNU1tVDRlYm1CaWNuSnlRbEplSHUzYnZTYS9IMDlKU3V1WEhqQnY3NTV4ODRPRGdVMkMydldiTm1jSEp5UWx4Y0hNNmZQNCttVFpzV2E2OTVpYUtJTDc3NEFsV3JWc1hTcFV1TGZQMnpJMzdQbno4UER3OFByRml4UW0vTjJMRmowYjE3ZHdBNTQ2Sno3NXRjang4L0JwRFRWYk5odzRhWU5tMGFIQndjY1BueVpRUUZCYUZSbzBaNjQ4dGJ0R2lCRmkxYUlDUWtCSjZlbnVqV3JadkIzbjc5OVZmb2REb2NPM1lNL2ZyMU0ralkycWRQbjBKSGJKY0V0VnFOOFBCdzZmZUZmVjdDdzhNeGRlcFU2WEhEaGcxaFptYW10MmJ2M3IwQWdMaTRPS01aZ2lBZ0ppWUdEeDQ4Z0NpS01ETXpROXUyYlkyK2IwUkVSUFFLc2ZhQTRQZ214TWQveVJZcHhteUVVTzhiUUdrald5WVJHWmQrWWcxRWpWcldUUE02N1dEbW12K1VDQ0lpSWlJaUlpSWlvdktJeFlaRUplVGN1WE1Bb0Zmd3AxYXJwY0k4WXpJeU1oQVRFMVBvc1Z4NU8ybnBkRHFzWDc4ZXYvLytPK3JWcTFkZzRjKzllL2VnMCtuZzdPeHM5UHorL2Z1eGZ2MTZtSnViWTlLa1NRYkZPTS82KysrL0FRRFZxbFhUTzY3VDZiQm8wU0tFaFlWQkVBVDg4TU1QK005Ly9vTjY5ZXBoMUtoUnNvOUROa1lVUmFTa3BPVGJ3UzRpSWdLcHFhbFMwWmxPcDhPOGVmTnc5ZXBWakI4L0htM2F0TUhNbVRNeGZ2eDRmUHJwcDNqMzNYY0xmYzZiTjI4Q3lCbVQrODAzMytEYXRXdUlqbzdHK2ZQbkFRQUJBUUZTVjdVWk0yYWdmZnYyV0xSb0VXN2N1QUZQVDA4a0pDUVVhd3d4WVB6K2UrMjExd3pXUFhueUJEWTIvLzdqNVdlZmZZYUtGU3NDeUNuRWF0aXdJZGFzV1FOemMzT2pJNVIxT2gwU0VoTGc2dXFLT1hQbW1OemRzakFCQVFGbzJMQWg5dTdkaTl1M2J5TTJOaGIyOXZabzNibzFldmZ1YlZBa21OdlZzR1BIamdXT3N4VUVBVjI3ZGtWd2NEQkNRME5sTFRhTWlvcENXbG9hMnJadCsxelg1eDN4YTJabWhpTkhqaGdVSUpvaTkvUFlzV05IakI4L0htWm1acmg5K3phKy9mWmIyTm5aNGF1dnZqTDRQSXdaTXdZalJvekEvUG56b2RWcTlRcU1EeHc0Z01PSEQ4UGYzeDluejU1RlFFQUFoZzBiaG03ZHVoVzVLMkJlYVdscCtYNjNHVnY3TExWYWpTbFRwaUF5TWhLT2pvNzQvdnZ2TVdIQ0JEUnExQWpqeDQvWFcrdnU3bzQrZmZyQXg4Y0hZOGFNZ1VhamdiVzFOZHEwYWFPM2J0KytmVml3WUFGcTFhcUZBd2NPb0dMRmloZ3laSWpCeVBtOGYxWkVSRVJFa3VwREFCbUxEYUZKaFJpekJVTDF3ZkpsRXBFQlhjWlRwSjllSjN1dURic2FFaEVSRVJFUkVSSFJTNGpGaGtURkVCY1hoOTI3ZDhQVzFoWTJOamF3c0xDQVVxbEVaR1FrZHV6WUFaVktwVmZNY3Y3OGVYenp6VGY1NXAwNGNRSW5UcHdvOUZpdXNMQXdpS0tJNDhlUFkrM2F0WWlLaWtMTGxpMHhlZkprV0ZsWkFjZ3BwbnYwNkJGc2JHeGdiVzJOOVBSMEJBY0hBNERSUXFzZE8zWmd5WklsVUNnVW1EeDVzc0U0MkJrelprQ3RWcU5TcFVxd3NiRkJVbElTRGgwNkJBc0xDNE1pcStuVHArUEVpUk40Ly8zMzRlSGhnVGx6NXVEY3VYTm8xNjRkTGwrK2pNaklTTDB4dmtxbEVocU5CaE1tVEVCMmRqWjI3ZG9GalVhRDdPeHMrUG41NlJYRkZXVEJnZ1hJeU1pQXViazVvcU9qOGVUSmszd0xHM1BmMjlkZWV3MUpTVW1ZUFhzMndzUEQwYTlmUDd6MTFsc0FnTURBUUN4Y3VCRExsaTNEZ3djUDBLOWZQeVFuSjhQYzNCeEhqeDRGQUtrN29FYWp3WTBiTjFDM2JsM01talVMQ1FrSm1EaHhJZ0RBeHNZRzN0N2VxRm16SnR6ZDNWR2pSZzAwYU5BQUFQRDc3Ny9qbDE5K3djaVJJNkZXcTFHalJvMUNYMmRSN3o4QVNFcEt3dVBIajZGU3FaQ1VsSVN3c0REVXJGa1RCdzhlelBkNXdzTEM0T2JtaHRPblQwdkhPblRvQUVFUW9GQW9FQmdZQ0kxR2cwcVZLaGtVeHdVRkJTRW9LRWp2bUxFQ3VoRWpSaGlNbXk2c2cyUmVBUUVCK1k0QWZ0Ymd3WU14ZUxEaFA5anUzcjNicE92ekV4RVJBUUJGTGpZME16T0R1N3U3M3RqZlZhdFdJUzB0VGE4RFlWNHhNVEV3TnpmSGxTdFhwSXhjUFh2MmhFYWpRZS9ldlNFSUFzTER3L0hkZDk4aE96c2JNMmZPTlBwWmNISnl3dFNwVXpGcDBpUXNYTGdRa1pHUkNBZ0l3T25UcC9Iamp6K2lRWU1HR0RSb0VQcjI3WXNaTTJaZzBhSkZXTE5tRFJvM2Jnd2dwNVBtenAwN3BlNmdvaWhDcTlWQ3A5TkpuK0gvL09jL2VrVjdCdzRjd0lFREI0cjBYdVUxZGVwVVhMeDRFZE9uVDBmRmloVXhZY0lFREI0OEdHM2J0a1gxNnRVUkdob3FmYS9rZHUyOGNPRUNyS3lza0oyZGpheXNMT3pmdng5WldWbG8zcnc1c3JLeXBOYzZiOTQ4Yk51MkRhdFhyMFpZV0JoYXRXcUZxbFdyd3RyYVd2ck95djNlRWdRQldWbFowaSsxV28yc3JLeFNHUjFOUkVSRXBVdHc2Z0xSMGczSWpKWXRVN3kvR2tMMUR3RVkvK0VwSWlxK2pKTkJFTldHUCtCVUhHYlZtOERjdmFXc21VUkVSRVJFUkVSRVJHVUJpdzJKaXNIT3pnNmJOMitHS0lvRzV5cFVxSURodzRmcmRRLzA4dkxDekprelpYditLMWV1SURBd0VQSHg4WEJ5Y3NLNGNlUFF0V3RYdlRVM2I5N0VraVZMOUk0cEZBcTg5OTU3YU5La2lkN3hPM2Z1WU5teVpiQ3lzc0xYWDMrTmxpME4vOGU0aFlVRmpoOC9MbzBLQm9DcVZhdGk1TWlSY0hSMDFGdHJiMitQZnYzNlNXTmUzZDNkc1hYclZwdzlleGI3OXUyRFdtM2FpQ0puWjJlODk5NTdKcTBGZ01URVJKdzhlVko2N09qb2lGR2pSaGxkZSszYU5UZzZPc0xlM2g1RGh3NUZhbW9xUHZua0U3M25VeXFWK1BMTEwxRzVjbVUwYU5BQUZ5NWN3TUtGQzZYelRaczJoWjJkSFlDY1VjU0JnWUd3dGJXRnRiVTFyS3lzOFAzMzM4UER3d05PVGs3NTdubmN1SEg0OXR0dk1XclVLSmlibTBzam13dFMxUHNQeUJsNVBIbnlaT214dGJVMUJnNGNpREZqeGhUNmZJR0JnZEx2MjdadEt4V081WDFkSTBhTUtEVEhtRWFOR2ozWGRXWEpsU3RYNE9ycWFqQml1REJWcWxUQnlwVXJwY2VwcWFuWXZYczNHamR1alByMTZ4dTlac1dLRlRoKy9EaUFuTTlmclZxMXBITUtoUUo5K3ZRQkFHUmxaV0hSb2tYUTZYUUlEQXhFdzRZTjg5MkhqNDhQWnMyYWhaa3paNkpWcTFaU2NiU2JteHVtVFpzR2xVb0ZCd2NIL1BERER6aHg0Z1QrK3VzdjNMcDFDNWFXbHJoeTVRb3VYYnFVYjNiZHVuVXhjT0JBdldQdDI3ZEh2Mzc5Q24rREFHemF0RWw2dmJtY25aM3h5U2Vmb0hYcjFnQ0E1Y3VYWStQR2pUaDc5aXhDUTBQMXZxTUtJZ2dDMnJkdkR6YzNOOVN2WHgvVHBrMkRtWmtaM252dlBUUnQyaFM3ZHUzQ2xTdFhjT3pZTVdSbFpVR2owUlNhV2JObVRSWWJFaEVSdllvRUZZUnFIMEtNbkNWZlpzcFZJT2tVVU5GWHZrd2lrb2haNlVqL2U2M3N1VGJ0UHdQeW1iQkFSRVJFUkVSRVJFUlVuZ21pc1NvVklqSlpmSHc4c3JPem9kVnFwVTVlTmpZMmNIWjJ6bmQwcjF5MFdpMFdMMTZNaGcwYm9rT0hEa1pIbXFhbXB1TCsvZnZJenM2R1JxT0JtWmtaYXRTb2tlKzQyNk5IajZKdTNicW9VcVZLZ2MrdFZxdVJuWjBOaFVJQmEydHJvMnRTVWxKZ2EydGI0UHVnMFdpa1gzbUxnM0t2RVFRQktwVks2aHlZNitiTm00aU5qVFU2MmhmSTZhd21paUlFUVNqdytiVmFMU0lqSStIcDZZbGR1M2JCMDlNVG5wNmUrYTRIY3JvRFJrUkVRS1BSd05iV0ZrMmFOQ25XT05sY0VSRVJPSHo0TUZxMWFvVm16WnFaZEUxUjd6KzFXbzNidDI5RHE5VkNvVkRBdzhNajN6OC9LcHBCZ3dhaFhidDJHRDY4K0tPeVRwMDZCVGMzTjRQUjVLbXBxYkMwdEVSOGZEeGlZbUtnVkNyaDZla3BkVEkxNXNHREI5RHBkQ1oxeXdSeTdoRUxDd3RvdFZxc1dyVUtBd1lNTUdrOHRpaUswT2wwMG1jdjcrYzV0N3RncmtXTEZxRng0OGJvMEtHRFNYczZldlFvcmw2OXF2ZmVwcWFtd3RiV050OXJjanNxNXY3U2FEVFM5MEZ1VjA1QkVLQlVLbUZ2Ynk5ZFk4cG5PVGM3dC9CUXFWUkNvVkJBb1ZCSTNSU0ppSWpvRmFWK0JOM2hSb0JZK0E4b21FcW8yaGRDb3hXeTVSSFJ2OUtQclViS3ZqbXlacXBjNnFIeXlGMkFvSkExbDRpSWlJaUlpSWlJcUN4Z3NTRVJFUkVSRVJFUmtVekVpNTlBak4waFg2QmdCa1dIUzRCNS9wM1NpYWpvUkkwYWozOThFN3JVZUZsekhmcjlBTXZHNzhpYVNVUkVSRVJFUkVSRVZGYndSMnlKaUlpSWlJaUlpR1FpVkI4cWI2Q1lEZkZCa0x5WlJJU004QzJ5RnhvcUsxYURwVTlQV1RPSmlJaUlpSWlJaUlqS0VoWWJFaEVSRVJFUkVSSEpwVkpyd05aVDFrangvbHBaUnpNVHZmSzBHcVFmWFNWN3JFMjdUd0NGVXZaY0lpSWlJaUlpSWlLaXNvTEZoa1JFUkVSRVJFUkVzaEVnVkI4aWIyUm1OTVQ0TUhremlWNWhHWmQyUWZza1d0Wk1oYTBqTEp1K0syc21FUkVSRVJFUkVSRlJXY05pUXlJaUlpSWlJaUlpR1FtdS93R1VWdktHM2xzdGJ4N1JxMHFuUmRxUlpiTEhXcmY1Q0lMS1F2WmNJaUlpSWlJaUlpS2lzb1RGaGtSRVJFUkVSRVJFY2xMWlE2amFYOVpJTWVFUWtIWmIxa3lpVjFIbTFYM1FQbzZTTlZPd3RJTjFTMzlaTTRtSWlJaUlpSWlJaU1vaUZoc1NFUkVSRVJFUkVjbE1xREZVOWt6eC9oclpNNGxlS2FLSXRNTWwwTld3MVFjUUxHeGx6eVVpSWlJaUlpSWlJaXByV0d4SVJFUkVSRVJFUkNRM3U0WkFoUmF5Um9yUjZ3RnRocXlaUks4UzljM0QwTVJlbHpWVFVGbkF1dlZnV1RPSmlJaUlpSWlJaUlqS0toWWJFaEVSRVJFUkVSR1ZBS0g2RUhrRE5VOGh4bTZYTjVQb0ZaSjJkTG5zbVZiTi93T0ZUV1haYzRtSWlJaUlpSWlJaU1vaUZoc1NFUkVSRVJFUkVaVUFvVW92d0t5U3JKbmlnM1d5NWhHOUtyTHZoU1A3N2psNVF4VktXTGY3V041TUlpSWlJaUlpSWlLaU1vekZoa1JFUkVSRVJFUkVKVUZoQWFHYXY3eVpUMDRCYVRmbHpTUjZCYVFkWFNGN3BsWGpkNkIwY0pVOWw0aUlpSWlJaUlpSXFLeGlzU0VSRVJFUkVSRVJVUWtScW4wRVFKQTFVM3dRTEdzZTBjdE9FM2NUNnV0L3lSc3FDTEIrZlppOG1VUkVSRVJFUkVSRVJHVWNpdzJKaUlpSWlJaUlpRXFLdFRzRXh6ZGxqUlJqTmdHNkxGa3ppVjVtYWNkV3laNXBVYjh6VkU2MVpjOGxJaUlpSWlJaUlpSXF5MWhzU0VSRVJFUkVSRVJVa21vTWxUY3ZLd0ZpZktpOG1VUXZLZTJUYUdSZTJpMTdyazM3ejJUUEpDSWlJaUlpSWlJaUt1dFliRWhFUkVSRVJFUkVWSUlFeDg2QXBhdThvUnlsVEdTUzlCTy9BVHF0ckpubXRWckR6TTFIMWt3aUlpSWlJaUlpSXFMeWdNV0dSRVJFUkVSRVJFUWxTVkJDY1B0QTFrang4VUVnNDc2c21VUXZHMTE2RWpMTy9rLzJYSnMzMk5XUWlJaUlpSWlJaUloZVRTdzJKQ0lpSWlJaUlpSXFZWUtiUHdCQnhrUVJZdlFHR2ZPSVhqN3BKNE1oWm1mSW1tbm01Z056RDE5Wk00bUlpSWlJaUlpSWlNb0xGaHNTRVJFUkVSRVJFWlUwcStvUUhEdktHaWxHcndORWVjZkRFcjBzeEt3TVpKejhYZlpjbXpkR0FJS2NoY05FUkVSRVJFUkVSRVRsQjRzTmlZaUlpSWlJaUloZWhHb0Q1YzNMaklhWWNFamVUS0tYUk1hNXpkQmxQSlUxVStWY0J4WmViOHFhU1VTWXlVME9BQUFnQUVsRVFWUkVSRVJFUkVSRVZKNncySkNJaUlpSWlJaUk2QVVRbkxvQjVwWGxEWDBRTEc4ZTBVdEExR1lqL2ZpdnN1ZmF2RDRNRVBpL1U0bUlpSWlJaUlpSTZOWEYvenRHUkVSRVJFUkVSUFFpS013aHVBNlFOVko4dEJmSWVpeHJKbEY1bDNrcEJOcW5EMlhOVkZad2c2V1BuNnlaUkVSRVJFUkVSRVJFNVEyTERZbUlpSWlJaUlpSVhoQkI3bEhLb2daaXpDWjVNNG5LTTFHSDlHTXJaWSsxYnZjeG9GVEpua3RFUkVSRVJFUkVSRlNlc05pUWlJaUlpSWlJaU9oRnNha0xWUFNWTlZKOEVBUkFsRFdUcUx4UzN6Z0l6YU5JV1RNVk5wVmcxZlJkV1RPSmlJaUlpSWlJaUlqS0l4WWJFaEVSRVJFUkVSRzlRRUsxUWZJR3BrVUNTYWZrelNRcWowUVJhVWRXeUI1cjNmb2pDR1pXc3VjU0VSRVJFUkVSRVJHVk55dzJKQ0lpSWlJaUlpSjZnUVNYZHdDVnZheVo0b05nV2ZPSXlxT3NlK2VRZmYrOHJKbUNoUTJzVy9uTG1rbEVSRVJFUkVSRVJGUmVzZGlRaUlpSWlJaUlpT2hGVWxwQmNPMG5hNlFZdHdQUUpNdWFTVlRlcEI5WkxudW1kY3NQSUZqS1d4eE1SRVJFUkVSRVJFUlVYckhZa0lpSWlJaUlpSWpvQlJQY1pCNmxyTTJFK0hDcnZKbEU1WWdtOWdiVU53L0xtaW1vekdIZFpyQ3NtVVJFUkVSRVJFUkVST1VaaXcySmlJaUlpSWlJaUY0MGV4L0F2cEgwVUpRaFVud1FKRU1LVWZtVWRteWw3SmxXVGZ0RFllc2tleTRSRVJFUkVSRVJFVkY1eFdKRElpSWlJaUlpSXFKU0lGVDc4Ti9meXhHWWZDbm5GOUVyUnB2MEFKbVgvNUEzVktHRTlldWZ5SnRKUkVSRVJFUkVSRVJVenJIWWtJaUlpSWlJaUlpb0ZBaFYrd0pLUzFrenhlaGdXZk9JeW9QMDQ2c0JuVmJXVEVzZlB5Z3J1TW1hU1VSRVJFUkVSRVJFVk42eDJKQ0lpSWlJaUlpSXFEU283Q0c0OUpZMVVvelpBbWd6Wk0wa0tzdDBhUW5JT0xkRjlseWI5c05renlRaUlpSWlJaUlpSWlydldHeElSRVJFUkVSRVJGUktoT3FENUEzVUpFT00yeTF2SmxFWmxuNHlDS0pHTFd1bWhWY25xSnpyeXBwSlJFUkVSRVJFUkVUME1tQ3hJUkVSRVJFUkVSRlJhYW5RRXJDcEoydWsrT0IzV2ZPSXlpb3hLeDBacDliSm5tdlRmcmpzbVVSRVJFUkVSRVJFUkM4REZoc1NFUkVSRVJFUkVaVWFBVUsxZ2ZKR0pwMEUwcVBrelNRcWd6TEN0MEtYOFZUV1RIT1BWakNyM2tUV1RDSWlJaUlpSWlJaW9wY0ZpdzJKaUlpSWlJaUlpRXFSNFBvZUlKakptaW5HYkpJMWo2ak0wV21SZnVJMzJXUFoxWkNJaUlpSWlJaUlpQ2gvTERZa0lpSWlJaUlpSWlwTjVwVWh1UFNRTlZLTTJRU0lPbGt6aWNxU3pLdC9RcHYwUU5aTU0xZHZtTmR1SzJzbUVSRVJFUkVSRVJIUnkwUlYyaHNnSWlJaUlpSWlJbnJsVlJzRXhPNlVMeS9qSHZEa0ZGQ3h0WHlaUkdXRktDTDkyQ3JaWTIzYWZ3WUlndXk1UkVSRVJLWGw3Tm16aUl5TUxIYk9nQUVEWk5nTkVSRVJFYjBNV0d4SVJFUkVSRVJFUkZUS2hFcnRJVnBWQnpMdXk1WXBSbStFd0dKRGVnbGwzVHVIN09qTHNtYXFIRDFnMGFDTHJKbEVSRVJFQU5DbGkvN2ZNY3pNek9EaTRnSmZYMS80Ky92RHpzN082SG83T3p0czJMQUJGaFlXaFQ3SDhPSERjZWZPSFZoYVdtTDM3dDNTOGVQSGp5TWtKS1RZcnlGdnNlSHp2cDVjZ2lDZ1FvVUthTlNvRVFZT0hBaDNkM2VENTN2MkdwVktCUWNIQjlTdFd4ZHQyN1pGNTg2ZG9WTHhuN21KaUlpSVNnUC9Ga1pFUkVSRVJFUkVWTm9FQlFTM0R5Qkd6cFl0VW96YkNhSCtiRUJwSlZzbVVWbVFmbXkxN0puVzdUNEJCSVhzdVVSRVJFUkFUckZjang0OUFBQnBhV200ZE9rU3RtelpnbVBIam1IeDRzV29VS0dDd1RVcEtTbjQ4ODgvOGZiYmJ4ZVlmZTdjT2R5NWM2ZkFOV0ZoWVVoTVRNU0JBd2ZnNCtNREx5OHZrL1k5Zi81ODdOMjd0OWl2Sis5NnJWYUxtemR2NHZEaHd6aDU4aVIrL1BGSGVIcDZGdmdjR28wR0NRa0ppSWlJd01tVEp4RWNISXhKa3liQjI5dmJwTmRCUkVSRVJQSmhzU0VSRVJFUkVSRVJVUmtndVBsRGpKd0RRSlFuVUpNSzhkRWVDRlhmbFNlUHFBelFQUDRINmh0L3lacXBzSFdDWmVOZXNtWVNFUkVSNWFWU3FUQjY5R2pwc1VhandheFpzM0RreUJHc1hic1dBUUVCZXVzclZLaUExTlJVYk4rK0hYNStmaEFFSWQvcy8vM3ZmekEzTjRlbHBTV3lzckx5WFhmbXpCbXNXTEVDMDZkUGYrR3Y1OW4xQVBEcnI3OWl3NFlOV0xWcUZlYk5tMWZvYytRK1QyaG9LRmF1WElseDQ4Wmh4b3daYU5HaVJiRmZEeEVSRVJHWmpqK3VTMFJFUkVSRVJFUlVGbGk2UXFqY1FkN002STN5NWhHVnN2UVR2d0dpVEFXNS84KzY5WWNRVk9heVpoSVJFUkVWUktWU1lkaXdZUUNBVTZkT0daelg2WFJvMnJRcDd0Ky9qOU9uVCtlYjg4OC8vK0RjdVhObzJiSWxzck96RGM2Ly8vNzcrT1dYWHdBQTE2NWRBd0JVckZnUmNYRnhKdjE2KysyM3BldUw4M3FNOGZmM2h5QUl1SDc5dWtucmM1L0h6ODhQYytmT2hWS3B4S3hacy9EMDZWT1RyeWNpSWlLaTRtTm5ReUlpSWlJaUlpS2lzc0x0ZlNEaG9HeHhZdUpoQ0prUEFjdXFzbVVTbFJaZFdnSXl6MitYSG9zQTh1L3hZeHJCM0JyV0xkOHZaZ29SRVJGUjBibTR1RUNsVWlFcEtjbmduRWFqUWQrK2ZYSDY5R2xzMmJJRnJWcTFNcHF4WmNzV0FFRGZ2bjF4L1BoeFdGaFk2SjEzZG5hR3M3TXpnSCtMRGIvNDRndVQ5K2puNTJmUXBmQjVYbzh4RmhZV1VDZ1VFSi9qQjBrOFBUM1J1M2R2Yk5xMENidDI3Y0tnUVlPS25FRkVSRVJFejRmRmhrUkVSRVJFUkVSRVpZVGczQU9peWc3UXBNZ1RLT29nUHZ3ZkJBL1QvMEdScUt4S1A3VWVva1l0UFg3ZVFzTzhSWXBXTFFaQXNMUXY3dGFJaUlqb0paS1JuWXpZbEVna3F4OGpVNU9LYkcwbTZsUnVpU3AyZFdSOW5zek1UR2cwR2xTcVZNbmduQ2lLYU5hc0dUdzhQSERod2dYY3VYTUh0V3JWMGx1VGtKQ0F2Lzc2QzU2ZW52RHg4U213YUM4ek14TlJVVkZvMkxBaCt2VHBZL0llWFYxZFpYazl4cHc3ZHc1YXJSWStQajRtUDBkZUhUdDJ4S1pObS9EMzMzK3oySkNJaUlqb0JXS3hJUkVSRVJFUkVSRlJXYUcwaEZDbE44UUhRYkpGaWpHYklIaU1SdkY3d0JHVkhqRTdBeG1uZ21YSmtqNEpDaVdzV3crV0paT0lpSWpLTDFIVUllckpSVnlOTy94LzdOMTVXSlQxL3YveDV3Q3lhZUtPZ2dyaXZ1LzdsbHNuelJZejB4WmJyTTQzcmJSVDJrbXowOGxNUVVyTENuT3QxRndxY3kwTjNIS0gwc3dsWEhCRkVVUlFrSjJCKy9jSFArWTRzdU9Rb0svSGRYV2RtZnYrM08vN00zUFB3Qng1emZ2RHlaaGc0bEl1NXhpejVkUWlYdXYyRFZWY1BHMTIzdTNidHdQUXRtM2JYT2FVRlJ4ODdMSEg4UGYzWjlXcVZVeVlNTUZxekpvMWF6Q2J6UXdkT3JUQWM1MDRjWUxNekV5NmRPbENyMTY5Ym4zeXVjanY4ZHdvTFMyTkF3Y09NSFBtVEJ3ZEhSazFhbFN4enVmbDVRWEFoUXNYaW5XOGlJaUlpQlNQd29ZaUlpSWlJaUlpSXFXSXlmTUptNFlOU1RnTzhYOUN4VGEycXlueU4wczV1SWJNcE1JdHlWZFl6cTBleE41TlM0eUxpSWpjclRLTkRBNUZibWJIbWFWY1RZNzQyODRiRnhmSHpwMDdtVHQzTHE2dXJ2bDI1ZXZidHk4TEZ5NWsyN1p0dlBqaWkxU3VYQm1BNU9Sa05tellRSTBhTlFvVkhqeDI3SmpsOXA5Ly9sbWsrVFp2M2h3SGg3ei9wRnlZeDVPU2tzS0FBUU1zOTAwbUUrM2F0ZU9GRjE2Z1ljT0dSWnBQTmdjSEJ4d2NIRWhOVFMxNHNJaUlpSWpZak1LR0lpSWlJaUlpSWlLbFNhV080T29EU2FkdFZ0SzR1QUtUd29aU1ZobVpKTzcreXVabHkvZDQwZVkxUlVSRXBHeTRkUDBrYS83eTQzTENtUno3eXRrNzRWNmhQbFZjUEhFdVZ3RVhod28wcWQ3amxyb2EzaHkyQTZoUm93YnZ2UE1PbnA1NTEzVndjT0NSUng1aDBhSkZyRnUzam1lZnplckt2R25USmhJU0VuanFxYWV3dDdjdjhQeng4ZkVBTEZpd29NaHpYN3QyYlk2d1lWRWZqNE9EQTRNR0RTSXRMWTM5Ky9jVEd4dExzMmJOaWgwMHpKNkQyV3pHemMydDJEVkVSRVJFcE9nVU5oUVJFUkVSRVJFUktWVk1XZDBOVDM1b3M0ckdwUjh4Tlo0Q2RvNDJxeW55ZDBrOXRwV01tTE0ycmVuVXFCY083bzFzV2xORVJFVEtBb005NTc5bmM5aDhEQ1BUc3RYVnNSS3RhL2FuV1kzZWVGWnNnc2xrWjlPelpvZnRUQ1lUcnE2dU5HclVpQzVkdXVUYk1URGJndzgreUxKbHkxaS9majFQUFBFRURnNE8vUGpqajdpNnVqSm8wS0JDbmYrUlJ4NHA4dkxKdnI2K1hMaHdBUmNYbDF0K1BBNE9EcnoyMm10QVZrandyYmZlWXNtU0piaTd1L09QZi95alNQUEtkdUxFQ1FEcTE2OWZyT05GUkVSRXBIZ1VOaFFSRVJFUkVSRVJLV1ZNSG85am5Kd0dHTFlwbUI2TGNXVXpwaHFGKzJPa1NHbVN1SHVoeld1NnFxdWhpSWpJWGNjd010bDQ0bk4rdTdEV3NzM0pvVHk5dkoraVkrMkhLV2Z2WEdMbnZqRnNWMVFWS2xUZ0gvLzRCMnZYcm1YTGxpMVVyRmlSeU1oSWhnNGRpcXVyYTZGcVZLdFdqV3JWcWhYNTNLNnVycGhNcGh6YmIrWHhPRHM3TTNIaVJGNTg4VVcrL1BKTE9uZnVUS1ZLbFlwYzU1ZGZmZ0dnWjgrZXhacUhpSWlJaUJTUHdvWWlJaUlpSWlJaUlxV05zeWVtcXIweFlyYmJydWJGRmFDd29aUXg2ZUVIU1QrMzM2WTF5M20yd05HN3MwMXJpb2lJU09tMzlmUWlxNkNoVDVWMlBOejBMU282VjcrTnN5cWNvVU9Ic203ZE9uNysrV2NxVmFxRW5aMGRRNFlNeWZlWWlJZ0lqaDgvWHF6ejllblRoOFRFUkNwVXFGQ3M0d3RTcTFZdGhnNGR5dkxseTVrM2J4NXZ2ZlZXa1k0UENRa2hLQ2lJV3JWcWNkOTk5NVhJSEVWRVJFUWtkd29iaW9pSWlJaUlpSWlVUnA1UGdBM0Roa1owRUthMEdIQ3Nhck9hSWlVdGFmY2ltOWQwN2ZFUzVOS2hSMFJFUk81Y29aZDNzT3ZzY3N2OWpyVWZabUNqVjIyK1hISkpxVldyRmoxNjlHRFhybDBBOU9yVkMzZDM5M3lQT1hEZ0FKOSsrbW14enRlblR4L2k0K09wVjY5ZXNZNHZqQkVqUnJCcDB5WTJiOTdNb0VHRGFOR2lSWUhIcEtXbHNXN2RPaFl1WElpTGl3dnZ2dnN1am82T0pUWkhFUkVSRWNsSllVTVJFUkVSRVJFUmtWTElWR01RaGtNRk1DZllwcUNSamhHNUdsTmRMUjhyWlVQRzFYQlMvZ3EwYVUzN3luVndicWJ1TnlJaUluZVQ2TVJ6clBscmh1VitoOW9QTWFqeGEwRFordkxCWTQ4OXhzNmRPeTIzQ3pKZ3dBQzZkZXRXckhNbEpDUmdOcHVwWExseXNZNHZERmRYVjU1NzdqbG16WnJGWjU5OXhwdzVjN0N6KzEvNDAydzI4OWxubndHUW5wNU9URXdNUjQ4ZUpURXhFUzh2THlaTm1vU1BqMCtKelU5RVJFUkVjcWV3b1lpSWlJaUlpSWhJYVdUdmdxbm1FSXdMUzJ4VzByaTRRbUZES1RPUzlud05ScVpOYTdyMkdBVjI5amF0S1NJaUlxVlhla1lLS3cvOWg3U01aQUJxdXpYai9vYXZVTmFDaGdETm1qV2pXYk5tbUV3bW1qUnBVdUI0Snljbm5KeWNpbld1UFh2MkFGQ2pSbzFpSFY5WUF3Y09aTzNhdFp3K2ZacTFhOWRhTFExdE5wdFp0MjRkQVBiMjlsU3VYSmxXclZyUnUzZHY3cjMzWHV6dDlabE9SRVJFNUhZd0dZWmgzTzVKaUlpSWlJaUlpSWhJTHE0Rmt4bjhnRTFMMm5YZkRSVWEyN1NtaUsxbEpzZHh4YjhYUm5xeXpXcmF1VmFtMnZqdG1NcTUyS3ltaUlpSWxHNDd6MzdMMWxPTEFDanZXSWwvZHZxU2lrN1ZiL09zU285cjE2N3g2YWVmNHVibWhvdUxDK1hLbFNNK1BwNXQyN2FSbEpTRXI2OHY3ZHUzdjkzVEZCRVJFWkZTUkowTlJVUkVSRVJFUkVSS3EwcWR3TFVlSkoyeFdVa2pZaVdtUnYreFdUMlJrcEFjc3R5bVFVTUExeTVQSzJnb0lpSnlGMGxPajJmM3VSV1crNDgybjZTZzRVM2MzTno0ODg4L1NVaEk0TWIrTk5XclYrZUZGMTVRMEZCRVJFUkVjbERZVUVSRVJFUkVSRVNrMURKaDhud0M0K1EwbTFVMElyN0QxUEFkTUduWk1TbWRESE1hU2ZzVzI3U21xWnd6THAyZnRtbE5FUkVSS2QxMm5sMUdxamtKZ1BwVk8rSlRSY0c1bTVsTUpuNzg4VWNnYTluaWpJd01UQ1lUam82T3QzbG1JaUlpSWxKYTJkM3VDWWlJaUlpSWlJaUlTTjVNSG84REp0c1ZUSTNFaU4xaHUzb2lOcFp5YUIyWkNWZHNXdE9sM1ZEc1hDdmJ0S2FJaUlpVVh2RXAwWVJjV0dPNTM4Zm51ZHMzbVRMQ3djRUJKeWNuQlExRlJFUkVKRjhLRzRxSWlJaUlpSWlJbEdiT3RURlY3V1hibWhkWEZEeEc1SFl3REpKMkw3SnRUWk1kcnQxSDJiYW1pSWlJbEdvaEYxYVRrWmtPUU9OcTNmQ3MyT1EyejBoRVJFUkU1TTZnc0tHSWlJaUlpSWlJU0dubk1jS201WXpMUDRINXVrMXJpdGhDNnNtZG1DK0gyYlNtYy9QN3NhOWN4NlkxUlVSRXBQUXlqRXdPUlc2MjNPOVY3K25iT0JzUkVSRVJrVHVMd29ZaUlpSWlJaUlpSXFXY3lmMEJjS2hndTRJWktWbUJRNUZTSm1uM0FwdlhkTzN4b3MxcmlvaUlTT2wxNXVvZlhFK05BYUI2ZVM4OEtqYTZ6VE1TRVJFUkVibHpLR3dvSWlJaUlpSWlJbExhMmJ0aXF2bUliV3RlK3RHMjlVUnVVWHJFVWRKTzc3TnBUY2Q2WFNqbjJjS21OVVZFUktSMCsvTlNvT1YyeTVyOUFkUHRtNHlJaUlpSXlCMUdZVU1SRVJFUkVSRVJrVExBWk91bGxHTitoYlJvbTlZVXVSVkp1eGZadkdiNW51cHFLQ0lpY2pkSnkwZ21OSHFuNVg3TG1uMXY0MnhFUkVSRVJPNDhDaHVLaUlpSWlJaUlpSlFGbFR1RHE3ZnQ2aGtaR0pGcmJWZFA1QlpreEVXUWN1Um5tOVowY0crRVk0T2VOcTBwSWlJaXBkdVoyQU9rWjZRQ1VNZXRCWldjYTk3bUdZbUlpSWlJM0ZrVU5oUVJFUkVSRVJFUktSTk1tRHllc0dsRjQ5SXFtOVlUS2E2a3ZkOUFab1pOYTVidjhTS1l0R3lpaUlqSTNlVE0xWU9XMjQycWRiNk5NeEVSRVJFUnVUTXBiQ2dpSWlJaUlpSWlVa2FZUEljRE5neFBYZnNOa3MvWnJwNUlNUmdwMTBuKy9UdWIxclIzcTRWenk4RTJyU2tpSWlLbDMrbllBNWJiM3BYYjNNYVppSWlJaUlqY21SUTJGQkVSRVJFUkVSRXBLNXhyWTZyU3c2WWxqVXVyYlZwUHBLaVNmLzhPSXpYUnBqVmR1ejRIOWc0MnJTa2lJaUtsVzJMYVZhSVR6d0pRenQ0Smo0cU5idStFUkVSRVJFVHVRQW9iaWtpWjlPZWZmeEllSG02emV0ZXZYK2VMTDc0Z0lpTENaalZMMHI1OSs1ZzdkeTZ4c2JHV2JXYXptVE5uemhTcFRuSnlzbFdOZ2tSSFI1T1lXTGcvQUYyOWVwV3Z2dnFLNjlldkYybE8rWW1JaU9EeTVjdEZQaTRtSm9hUFAvNDQxOWRNV0ZnWXZyNitoSVdGQVhEdzRFRWlJeU9MTmIrUWtCQzJiZHRXckdOdjl2dnZ2L1BTU3k4UkV4TmprM29sNGZEaHcweVpNb1drcEtSaTF3Z0lDR0Rtekpta3BxYmFjR2EyVnhhdWg0aUlpTnhGUEI2LzVSTEdqYmUxbExMY1JrWkdPb2w3djdacFRaUHpQYmgwdVBYM2lZaUlpSlF0Tnk2aFhOZXRKWFltZmZGQVJFUkVSTVRXOUNsYlJNcWNqSXdNL1B6OGNIWjJadUhDaFpoTVdVdUluVHg1a3VQSGp4ZDQvT0RCT1pkUjJyQmhBMnZXcktGdjM3NTRlSGdBc0dYTGxrTE5wMTY5ZXZqNCtKQ1Nrc0x1M2J2ekhOZXFWU3QyN3R4WnFKcURCdy9HMGRFUmdHblRwbUV5bVpnNGNhSmxmM0J3TUJzMmJHRDQ4T0dXYlN0WHJtVHAwcVdNR0RHQ3A1NTZDZ2VIM0gvRWI5eTRrYlMwTkI1KytHRysvZlpiVnE1Y1NWQlFVS0htOWVTVFR6Smt5QkRHakJsVDROanQyN2V6Yk5reURoOCt6SXdaTS9LY1QxRTgrK3l6MUtsVGgwV0xGaFhwdURWcjF2RExMNzh3ZE9qUUhQdmk0dUxZc21VTFBYdjJwRUdEQm56NzdiY2NQMzZjMGFOSE0zRGd3RUtmSXpNems0VUxGeElaR1VuYnRtMnBWS2xTa2VaNE15OHZMeTVkdXNTOGVmT3NybjFwRWgwZHpjNmRPM0Z4Y1dIQ2hBbEZQbjdqeG8yc1hyMmFFU05HNE9Ua1ZLUmo4M3QvdG1yVmlqMTc5aFM2MXYzMzMxL2crY3ZDOVJBUkVaRzdoOGw5TU1aZjR5R3orRi9Zc0ZxSU9TRVVydjhGOXpTNzVibUpGRlhxa1ovSmpJK3lhVTNYVGs5aWNpcHYwNW9pSWlKUytvVmZPMks1N1ZXNTlXMmNpWWlJaUlqSW5VdGhReEVwYzNidTNFbDBkRFR2dnZ1dUpXZ0lXVjNsdnY3NjZ3S1B2emxzbUpxYXl1clZxK25hdFN0Tm16YTFiUGYxOVMzVWZFYU9ISW1Qanc5eGNYSDVIdVBuNThlY09YTUtWYk5mdjM0NE9qcHk5ZXBWZnYzMVYvcjM3MisxLy96NTg3aTV1VmtGMm9ZTkcwWk1UQXhMbHk0bEpDU0VTWk1tNGVucG1hUDI5OTkvVDVNbVRRbzFqd0VEQmpCeTVFaWVlZWFaWFBjZk9IQWd6Mk85dkx5b1U2Y09wMDZkSWpBd2tKbzFhK1k2cm1iTm1wYUFaMGxJVEV4ay9mcjE5TzNiRjI5djd4ejduWjJkQVVoUFR3ZGcrdlRwekpremg1a3paNUtRa01Dd1ljTUtkUjQ3T3p0ZWVPRUYzbm5uSGI3NTVodkdqUnRYNERIZmZ2dHRnYS9aclZ1M3NuWHIxanozUC9mY2N6ejExRk9GbXFPdDllM2JsKzNidDNQa3lCRVNFaEtvVUtGQ29ZOE5DUWxoOXV6WkFLeFlzWUlWSzFia09tN3c0TUc1UHBmNXZkZisrOS8vc21EQkFxdHRtWm1acEtXbDRlam9pSjJkZFdQbjNyMTc0K1RrVk9hdmg0aUlpTnhGSE83QlZHTVFScVR0bGo4MkluL0VwTENoL04wTWc4UmRDMis5RFA4TDBKcnN5K0hhSmZmL0R5c2lJaUozdGt2WHd5eTN0WVN5aUlpSWlFakpVTmhRUk1xY2xTdFgwcWhSSTNyMjdJbGhHT3pidDQvT25UdGI5dWZWcFMrdklOSFBQLzlNWEZ3Y0w3endRbzU5VHo3NUpNOC8vM3llY3hrd1lJRGx0cnU3dStYYzgrZlBaL1hxMWF4WnM4YlNvVEI3Ym12WHJ1WHp6ejluMWFwVlZLeFlFWURGaXhlelpNbVNISFBmdEdrVG1abVpQUFRRUTVadGhtRVFGaFpHczJiV2Z3aDBkSFJrN05peE5HM2FsRm16WnJGbno1NGNRYm1USjA4U0hoNU80OGFOQ1F3TXRDeTdIQmdZYURXdVpjdVcxS3BWSzgvSG5lM2YvLzUzZ1dNQVpzMmFsZWUrNGNPSDgrS0xMeGFxVG5Hc1hyMmExTlJVbm4zMjJWejN1N2k0QUpDV2xnYUFnNE1EcjczMkdrMmJOclY2WFVIVzh0MzVjWEp5d3R2Ym0yclZxdVU3MXRuWm1jYU5HMXZ1Mzl5cE1USXlFa2RIUjZwVXFaTHYrVWFOR3BYdmZsdnc5ZlV0VkpmUElVT0c1TGx2OXV6WlZrSGVQWHYyTUczYU5OcTFhOGZMTDcrY1kzeG1aaVlmZi93eHAwNmRva2VQSHJuV3ZQbTlrcHFheXRpeFkwbExTNk5ObXphc1g3L2VhdjlQUC8zRUo1OThRa0JBQUY1ZVh2aytsdEo4UFVSRVJFUXNQSWFCTGNPR2wxWmhhdmdPTi9VOEZDbFJhYWYzWW80OGRzdDFibnpWT3JkNUJMdDdxdDl5VFJFUkVTbGJETU1nS3VHVTVYN05DdlZ2NDJ4RVJFUkVSTzVjQ2h1S1NKbXljK2RPd3NMQytPaWpqekNaVEd6YnRvMXAwNll4ZlBod1MyaXNLSktTa2xpMmJCa0RCdzdFeTh1TG8wZVBFaGdZeU5OUFAzMUw4eng2OUNoTm16YTFDaHBtTXd5ajBIVisrdWtuUER3OHlNek1KRFEwRklBclY2NlFsSlJFcFVxVkxOdHVWTHQyYmQ1ODgwMDhQRHdzKzcyOHZIQjFkZVdISDM0QVlQUG16V3pldk5seWpMKy92MVdOdDk5K3UxQmhROGpxd3Zqb280OFcrakhkNkpWWFhpbldjWVVWRnhmSDk5OS96NE1QUGtpdFdyVUlEUTBsSmlhRzd0MjdXN3BpWm5jMmpJaUlZUC8rL1Z5K2ZKbm82R2l1WExuQzVzMmJpWW1KNGNzdnY4VGUzcDd4NDhjWDZyd0ZkY2Z6OXZabS92ejVWS2xTQlI4ZkgrclVxV08xMzkvZm45allXTDcrK3V0OGw1LzI4ZkVwTUFCbks4ODk5MXl4ajYxZS9YOS82UHZoaHgrWU4yOGVuVHQzNXQxMzM4M3hIakVNZzQ4Ly9waXdzRENtVEpsQysvYnQ4Nng3N05neExseTRRUC8rL2ZIMzl5Y3lNcExQUC8rYzh1VnpMcGQyNXN3WlhGMWRxVnUzYnA3MXl0TDFFQkVSRVRGVjY0TlJyZ3FreDlxbVlISTRYUHNOS25XeVRUMlJRa2pjdmFqZ1FVWGsyajNuRndsRlJFVGt6aGViZkpHMGpHUUFLamhXb2J4ajVkczhJeEVSRVJHUk81UENoaUpTWnFTbXBqSi8vbnk2ZCs5TzY5YXRNUXlEcFV1WFVybHlaVWFNR01IYXRXdUxYUFBiYjc4bFBUM2RFcVNhUDM4KzU4NmR5N1hMWVdFbEppWnkvUGh4bXl5bEdoVVZCY0RZc1dOejdMczVNSmlmV2JObTRlenN6TFp0MnhnNmRLaWxtOXlDQlF0WXVYSmxudDBnQzZOeTVjbzBhbFE2bDZSWXRHZ1JkbloyakJ3NUVvQTVjK1lRSGg3T1gzLzl4Zm56NTRtT2ppWTZPaHJJZWkxa2MzTnpvM3IxNnRTb1VZUFdyVnVUbHBhR2k0dExyaDBhVjZ4WVFYQndNTk9uVDdjRUZ3dmk3T3hNUmtZRzNicDFvMXUzYnNURnhWbjJCUWNIRXhvYXltdXZ2VVppWW1LK2RXYk1tQUZBUmtZRzl2YjJoVHAzY2QzcTZ6azFOWlVQUHZpQTRPQmdQRHc4Mkxkdkh3ODg4RUMreDB5Y09ESEh0aHRmcXdjUEhtVFJva1ZzMjdhTjMzNzdqU2xUcGxpQ2dtYXptWjA3ZDFyR0hqNThtRXFWS3JGOSszYXJlbzBiTjhiRHc2UE1YUThSRVJFUlRPVXcxUnFDY2Y3V2w2RE5abHhhaFVsaFEvbWJtS05Pa0haeWgwMXJPalh0ajBOMUg1dldGQkVSa2JJaDhvWWxsR3ZlbzY2R0lpSWlJaUlsUldGREVTa3pGaTVjU0dSa0pHUEhqdVg4K2ZQODl0dHZuRDkvbmttVEpsR2hRZ1hMdUZPblR1VjZmR3lzZGNlUEV5ZE9zR3JWS2w1KytXVkxDT25vMGFPOCt1cXJsdVdOaTJQUG5qMll6V1o2OWVxVjc3anN6bnI1eVMzY3RtREJBc0xDd3BnK2ZYcWhha0JXeDdXZE8zZFN1WEpsaGc4ZlhxaGpDdVBWVjErbFFZTUd4VDUrOU9qUlZzc0pGOGJWcTFjSkNBakljMy9GaWhWNSt1bW5PWFRvRUJzM2JtVHMyTEZVcUZDQjdkdTNFeG9heXJoeDQ3aDgrVEptczVuR2pSdlR2WHQzbGl4WndzQ0JBM244OGNlcFVhTkdyaDBwQVZxMGFKRmpXM2FudTNidDJtRm5aMWZveHhFYUdwcHJpRFRiWjU5OXhtZWZmVmFvV2pjdlUxeVN6R2F6NVRHSGhZVXhiZG8wL3ZuUGY5S2xTeGVyY2ZQbno2ZGR1M2FXem9ST1RrNjBiOStldm4zNzBxbFRKNjVldlZxazg2NWZ2NTdWcTYyWENSd3hZZ1F1TGk1OC92bm5kTzNhMVdvT2lZbUpUSnMyTFVlZG03ZU5HemNPRHc4UFRwdzRVU2F2aDRpSWlOemRUTFdHMlRac0dMa0dVNU1Qd2FSL0xwS1NsMVFDWFEzTDkzalI1alZGUkVTa2JMaHhDV1YzTGFFc0lpSWlJbEppOUsvSElsSm1KQ1ltWWhnR0V5ZE9wRnk1Y3FTbnA5T3hZMGY2OU9sak5TNjdhMTlCOXU3ZFMwWkdCblBuemlVZ0lBRERNR2pRb0FFUFB2amdMYzF6eTVZdDNIUFBQWnc2ZGNvU2ZPellzYU5WSUJJS0Z6YThPZHlXbnA3T21UTm5hTmV1SFMxYnRpelN2RXdtRTg4ODh3eS8vZmFiWmR1Wk0yY0FDQXdNekRHK2MrZk8rZGI3NDQ4L1NFNU81dkRod3h3K2ZMaEljN25SNGNPSGFkNjhlYUhISnlRazVBaWQzY2pkM1oybm4zNmFYYnQyWVJnR1gzenhCWjkrK2lrQVRabzA0WUVISHNqeDNILzMzWGVVTDErZTJyVnJGM24ra1pHUnVMaTRGQ2xvQ05Db1VTUExzdFlBS1NrcHZQbm1telJzMkpEWFgzODl4L2dUSjA0d2VmSmtIbjMwVVVhTUdHRzE3K2JYVmtrd0RJTng0OFpScDA0ZEpreVlBR1IxZ0F3UEQrZkFnUU5XUWIvdzhIQysrKzQ3WW1OanJaWkJIakprU0xIbjdPYm1ablYveTVZdGxqcXRXclhpM0xsekJBVUZXYTVEaHc0ZEFKZzBhUko5K3ZRaEpTV0ZOV3ZXMEsxYk4rcldyVXRHUmdiMzMzKy9wZDd0dmg3bVREZ1ZDK21aNEZvTzduR0NhaTVReUR5eGlJaUkzSzBxdFFkWGIwZzZhNXQ2YVRFWU1Uc3dWZXRybTNvaWVjaThmcG5rUSt0c1dyTmMzWGFVcTl2T3BqVkZSRVNrN0loTmpyRGNybWpjRFhnQUFDQUFTVVJCVk9wYTlIL25GUkVSRVJHUndsSFlVRVRLakxGanh6SjY5R2hjWEZ3SUNBaGc2OWF0L090Zi84b3hidEdpM0xzajNOd1piZENnUWJSbzBZTEtsU3V6WXNVS3RtL2Z6cmh4NDRvY0dydlJtVE5uMkw5L1AyRGRRZTJMTDc2d2RNdTdjdVVLQU9mUG44ZlYxUldBYTlldUFYRDI3RmtBSEIwZDhmRHd5RkUvSkNTRXBLUWtxbFdyeHI1OSsvS2RpNTJkSFowNi9XOEpOSDkvL3p6SDVyWnY5dXpaK2RiZnUzZHZ2cUcvb3JnNXJKV2ZPblhxNUhtTmJ6UnMyREM2ZHUxS3hZb1ZXYlpzR1h2MjdPR05OOTdJTmVSWnFWSWxZbUppaUk2TzV0S2xTMXk4ZUpHSWlBakxmLzM2OWVPeHh4N0xjVnhLU2dybnpwM0RiRFl6WU1DQUF1ZjB3dzgvV0VKejl2YjJWZ0c2T1hQbUVCVVZSYjE2OVFnT0RxWkRodzVVcVZJRmdLTkhqK0xuNTBlalJvMTQvdm5uOCt5OFdKSk1KaE5PVGs2V3pwME9EZzVVcjE2ZDZ0V3JjL0RnUWF1eGYvenhCNERWNis5R0gzNzRZWTdsakl2SzE5YzN4N2JzWll3aEswQjZvNlNrSkJZdVhJaTd1enQxNjliTmNlenR2aDQ3ejhQSkdPdHR6ZzVRMXcxYTFJQnFycmQ4Q2hFUkVia2ptVERWZWh6ajFJeUNoeGJXcFZXZ3NLR1VzS1I5U3lERERJQUIyT0k3TnVwcUtDSWljbmVMVGZwZjJMQ0txK2R0bkltSWlJaUl5SjFOWVVNUktUT2NuSnh3Y25MaTRNR0RyRisvbmttVEpsRzlldlVjNCtyVXFaUHI4VGQzUnNzT1NwMCtmWm9kTzNid3lDT1AwS1JKRTZzeGx5NWRzdW9FV0pEbHk1Y0RNR0hDQk82Nzd6N09uajNMU3krOUJHRDUzMnpqeG8zTGNYejJHRzl2YitiUG41OWoveSsvL0FKa0JTZlhyMStmNzF6czdPd3M0d0dDZ29KeWpGbXdZQUVyVjY3TWRWOUJ4b3dadzVneFkvSWQ0Ky92VDJCZ1lMSHEzNnJzNnhzYUdzck9uVHNaT1hJazllclZBK0RBZ1FORVJFUVFHUm5KcFV1WGlJK1BaOXUyYld6YnRzMXlmTldxVmZIdzhLQkJnd2E1aHRNZ2E4bHVzOWxNOWVyVnJicjIzV3p0MnJWRVJVVlJ2bno1UE1lTUhUdVdidDI2RVJ3Y3pMeDU4L0QzOThmSHg0ZGF0V3F4ZCs5ZVdyVnF4WHZ2dmZlM0J3ME53N0FFTkR0MTZzVEJnd2M1ZlBnd2JkdTJCYUJaczJiczJMR0RoSVFFUzBlLy9mdjNZMmRuUjhlT0hYT3QrZkxMTC9QTU04OFVhUjQzaDRWdmZFME5HRENBRjE1NGdSRWpSakJ4NGtRaUlpSnVLVFFNcGVONnBKamhSRXpXZi9VcVFlZmFVTkdweEU0bklpSWlaWlRKNHpHYmhnMk5xQTJZbW4wTTlzNDJxeWx5SXlNMWthU1E1WmI3dGdnYTJsZnp4cW1KUXJJaUlpSjNMNFBZNUl1V2UxVmNjbjZSWDBSRVJFUkViRU5oUXhFcFUySmlZcGcrZlRyOSsvZm4zbnZ2dmVWNlpyT1pqejc2aU9yVnF6TnExS2djKzI4T29PWG42TkdqK1k3MTgvTURZTk9tVFd6YnRnMWZYMTlMaUNzb0tJak5temRieHJpNHVPUTRQaUlpZ24zNzl0RzdkMi8yN2R2SGM4ODlaN1VNYkxiVTFGUmVldW1sUEVPWEpXSHIxcTBFQlFVeFpzeVl2L1c4QlVsT1RzYlB6NC82OWV2enhCTlBXTFovOU5GSFhMbHl4UklvckZhdEdsRlJVVXljT0JFUER3ODhQVDF4Y0hEZzZOR2p0R3JWS3MvNmtaR1JRTllTdk1PR0RjdHozT2JObTNGeWNzTEJJZTlmdTY2dXJqUnAwZ1NUeVlTcnF5dWJObTNpOU9uVFhMNThtY3pNVEVKRFE1azJiUm9kT25TZ1k4ZU9mOXZ6bko2ZWJnblVkZXJVaVhuejVyRm56eDZyc09HdnYvNUthR2dvSFR0MnhHdzJjL0RnUVpvM2I1N25jc0pWcTFhbGF0V3FSWnJIeldIaDNHUmtaUERYWDMvbDJtVXlNek1US056eTVmRDNYNCtlZGFGV0JZaEpocVIwaUU2RWhMVC83VDl6RFM1ZWg5N2VXY0ZERVJFUkVRdFhIM0JyRDNIN2JWTXZJeEhqU2lBbTk0ZHNVMC9rSnNrSGZzQklpYmRwemZMZFh3VFRyWDNoU0VSRVJNcXU1UFRycEpvVEFYQ3djNlNDWTlIKzdWRkVSRVJFUkFwUFlVTVJLVFBpNHVLWU9IRWk4Zkh4ZUhsNU1YLytmQ0lqSTdseTVRcWZmUEpKc1dwKzlkVlhoSVdGTVczYU5DNWR1a1I0ZURobXM1bStmYk02SWp6NjZLTU1IejQ4eitOdjNIZmx5aFZhdEdqQmtTTkhjaDNicmwwN0FIYnQyb1dUa3hQdDI3ZTM3TXMrSm50TWJyNy8vbnNBbm4vK2VaeWRuZG00Y1NPUFBQSklqZ0RiMnJWcnVYNzlPazg5OVZTdU5lYk5tNWRqKzgzaHJISGp4akY0OE9BODUzS3pFeWRPOFB2dnYrZlp1Uzg2T2pyWDdlWEtsYU5TcFpKSlRobUd3Y2NmZjB4VVZCVC8vZTkvT1hEZ0FHZlBuaVVoSVlGUFB2bUVTcFVxV1VKMHExZXZKaUFnZ0diTm1sbVd5djMwMDAvNTZhZWZtRFZyRnMyYk44LzFISC85OVJjQTlldlh6M2N1aVltSjNIUFBQVG0ybnp4NWtqVnIxbkR4NGtYT25UdEhRa0lDQU5XcVZhTlBuejdjZSsrOXRHM2Jsb2lJQ0hidjNzMmVQWHY0OHNzdm1UTm5EalZyMXVUVlYxK2xjK2ZPeFg2T0NpTXhNZEd5M0xlWGx4ZnU3dTZFaElUd3lpdXZBT0RqNHdQQXNXUEg2Tml4STBlT0hDRXBLWWx1M2JybFdzOXNOblBwMHFVaXp5TXVMcTdBTVljUEh5WXBLWW5ldlh2bjJKZVVsQVJrZFVqTnkrMjhIZzUyMEtTYTliWXJTZkJYTkJ5L2tyVzBYRm9HQkoyQ0RoN1FybGF4VGlNaUlpSjNLSlBITUF4YmhRMGhheWxsaFEybEpHUm1rTFRuYTV1V3RLdFFEZWMyRDl1MHBvaUlpSlF0c2NuL1cwSzVza3V0UW4vaFdFUkVSRVJFaWs1aFF4RXBNK0xqNHpsejVnd0FQL3p3QTdWcTFhSm16WnAwN3R6WjZoOFBjdXRxbHB1SWlBaSsrKzQ3VENZVGt5Wk53akFNQU82OTkxNzY5dTNMbDE5K1NlWEtsYWxRb1VLT3BWS3psNWJOSGdQUXUzZHYyclp0eTlDaFEvTTliM2g0T083dTdvViszTmx6M2JoeEl6MTY5TURUMDVPUkkwY3lhdFFvVnF4WXdkTlBQMjBaZC9Ma1NaWXVYVXFQSGozbzFLbFRudlVXTFZvRVpEMlBQLy84cytWK1NrcEtnVXNqNStiRWlSUFVxRkhERXRTNzJaTlBQcG5yOW9ZTkd4SVFFRkRrOHhWR2FHZ292Lzc2S3dDVEowOEdzcnJhOWV6Wmt4bzFhbGlOYmRxMEtaQVZWdXZWcXhmejVzMWp3NFlOREJreUpNK2dvV0VZN04yN0Y4RFM1Uzh2Q1FrSk9jNEpVS1ZLRmZidjMwL3QyclVaTUdBQURSczJwR25UcHRTdVhSdkllaTFuQno4ZmYveHhIbi84Y1dKaVl0aXhZd2M3ZCs3RTI5dTc4RTlJTWNYR3hscGU0d0N0VzdjbU1EQ1FpSWdJUER3OExITTRlZklrQU1IQndRQjVoZzFqWW1KeTdTSnFDL1hxMWVPMTExNmpSWXNXeE1kYmQwcTVlREZyR1pYOHdxMmw3WHBVYzRWZVh0RFNIWDQ5QzVlenZwek43Ly8vMzA0Vk9CUVJFWkZzcHBwRE1JNjlBMGFHVGVvWjBVR1l6SEhnVUhCM2FaR2lTUG5yRnpLdVhTeDRZQkc0ZG4wV2swUGVYeW9TRVJHUk8xOXMwdjgrWDFUV0Vzb2lJaUlpSWlWS1lVTVJLVE5xMTY1TlFFQUFucDZlbGs1cnVaazBhVkt1MjNmdjNtMEpud0hVcUZHRGR1M2E0ZW5wU2QyNmRhbFRwdzYxYTllMmhNTHExNjlQWW1JaW8wYU5vbS9mdnBhQTFONjllL255eXkveDlmWE4wZEd1WXNXSytUNkd0TFEwUWtORDZkR2pSNkVlYzdiWnMyZGpaMmZIaXkrK0NJQzd1enVqUm8xaTd0eTVlSHA2MHFkUEh5SWpJNWs4ZVRKVnExYmw5ZGRmejdkZTlwS3YyZDMyc3U4bkp5Y1hhVjZRMWZrdU5EUTB6M0FaNUgxTkNucStib1czdHpkOSt2U2hidDI2VnRlM1hMbHlPY1kyYXRTSUNoVXFzR1BIRG5idjNzMjJiZHQ0OU5GSEdUMTZOQ2twS1RnN08rYzRKamc0bU9qb2FOemQzZk1NSkVMVzByNkppWWs1SG10cWFpcEpTVW40Ky90YmJUY01nL0R3Y012OXExZXZXdDBINk5DaEF4MDZkQ0F0TFkzdzhIQ3FWS21TWjFmSlcyRVlCcGN1WGJMcTF0ZW1UUnNDQXdNNWNPQUFIaDRlVktwVWlVcVZLbkhod2dVQTl1elpnNCtQRHg0ZWVmK2ozdnIxNjNGMmR1YmF0V3RjdTNZTmIyOXY0dUxpR0QxNk5BTUhEbVRreUpFNWpqbHk1QWhCUVVINXp0Zk56WTJISHNxOUE4K2ZmLzZKeVdTaWJ0MjZ1ZTR2emRlanNqTTgyQmgybjRkalY3SzIvUjRCVGc3UXZMck5UaU1pSWlKbG1XTlZUTlg2WWtUbi8zbXAwRExUTUtJMllQTE0yUzFkcE5nTWc2UmRDMjFhMHVUb2drdkhFVGF0S1NJaUltWFAxUnM2RzFaeDlieU5NeEVSRVJFUnVmTXBiQ2dpWlliSlpLSmh3NFpXMjVLVGt3a0xDOFBMeTh1eXJVK2ZQcmtlSHhFUllSVTJkSEJ3d00vUEw5OXpCZ1FFRUJVVlpWWGZ6YzJOeTVjdk0zbnlaR2JQbmwya1VOR3VYYnRJVFUybFE0Y09oVDdtNTU5L1p2LysvVHp4eEJOV0FhNmhRNGNTRmhiRzlPblRPWFBtRElHQmdXUmtaT0RuNTRlYm0yMDZrUHowMDAvWTI5dm5PMmI3OXUyWXpXWkNRa0s0ZlBseXJoMzg4cm9tSmNuVjFUWFhrS05oR0pqTlpxdlFvWjJkSFowNmRXTHIxcTNZMjlzemV2Um9IbjMwVVFER2p4OVAwNlpOTGNzR1ExYUE4S3V2dmdMZ3NjY2V5M2RaanV3T2V6ZGZrMlBIampGKy9QZ0NIOGZpeFl0WnZIaHh2bU1tVEpqQWZmZmRWMkN0b2pwNzlpeXBxYWswYU5EQXNxMU5tellBSEQxNjFMTFV0cisvUDdWcjErYlVxVk5FUkVUdzNIUFA1Vmx6NXN5WnhNZkhNMmZPSEZhdlhzMnlaY3NJQ2dyQ3pjMk5ZY09HRVJBUVFISnlNdi84NXo4QnVIRGhBalZxMUNBdUxvNU5temJSbzBjUE9uYnNXS1RIa1pDUVFGQlFFTldxVmN1eDdIaTIwbjQ5N0UxWlhRN3RUWEQwLzY5S3ZqY2NxcnRDRGR2blRFVkVSS1FzcXZVNDJDcHNDRmxMS1N0c0tEYVVkdTUzMGk4ZXRtbE5sdzRqc0hOUkIwNFJFWkc3M1kzTEtGZFJaME1SRVJFUmtSS2xzS0dJbEJseGNYR0VoWVZ4K3ZScHdzTENPSG55SkJjdVhNQXdETXN5d01VVkhSM04wYU5IT1hyMEtHZlBuc1hmMzUvQXdFQUNBd1BwMzc4Ly9mcjFzNHh0MXF3Wlk4ZU9aZWJNbVV5ZE9wVVBQL3dRT3pzN3EzcisvdjQ1T3FSbFptYXlmUGx5eXBjdlQvZnUzUXMxcjVNblR4SVFFRUQ5K3ZWejdmYjJyMy85aStQSGo3TjgrWElBM24vLy9WdGF5alY3S2Vsc055OGZmVE96MmN4MzMzMkhoNGNIS1NrcFRKa3loUmt6WnVUYmVmTHZscGFXeG9rVEp6aHk1QWlIRHgvbXlKRWpUSjA2bFpZdFd3SlpyNnZGaXhlemJkczJBUHIyN1dzSkdrSlcyTzNta091U0pVczRmZm8wZGVyVTRZRUhIc2ozL0RFeE1RQTVscGh1M2JwMXJwMzZMbHk0d01LRkN6bHk1QWpYcmwyalNwVXFtTTFtbm43NmFSNTg4TUU4dzNJQUJ3NGNZUEhpeGJ6enpqdFVyMzdyTGU5Q1FrSUFhTldxbFdWYjllclYrZVNUVHl4TFR3T1cxOXoyN2R1QnJLWEljeE1URThQQmd3ZHpmUzBEREJreWhETm56bkQ1OG1YUzA5TXBWNjRjUzVjdVpmLysvU3hmdnB6Njlldmo2K3ZMbDE5K1dlRGpLMSsrUEg1K2ZuaDVlVEZyMWl6aTQrT3h0N2Zubi8vOEp4TW1US0I1OCtiNCtmbFpPaDJXeFBVb0NkM3FRa29HbklxRlRBTTJuNGJIbW9Gai9wbGdFUkVSdVF1WWF0eVBZVjhlTWhKdFVzK0kzWVVwTlFxYzNHMVNUeVJwdDIyN0dtSm5qMnUzWjIxYlUwUkVSTXFrMktUL2hRMjFqTEtJaUlpSVNNbFMyRkJFeW93MWE5YXdkT2xTbkp5Y2FOU29FWjA3ZDJia3lKRTBhdFFvM3lWYjg3Sjc5MjQyYjk3TXNXUEh1SElsYTIxU1QwOVBPbmZ1VEdob0tMTm56NlpldlhxNUxrazhjT0JBVHA0OHlmcjE2MW13WUlHbEMxdTJ3WU1IV3dXMFBEdzhXTDU4T1dmUG5tWGt5Skc0dUxnVU9MK0lpQWdtVDU2TXZiMDk3Nzc3cmxVbnZyaTRPQUlEQTFtOWVqWFIwZEYwNmRLRjBOQlFwa3laUXYvKy9YbjQ0WWR6Qk9UeWMrclVLYzZlUGN1Wk0yY0FxRlNwVW80eDJSMzZidXgwdUdMRkNpSWlJdmozdi85TjFhcFZtVFJwRXErOTlocGp4NDZsZGV2V2hUNS9TUWdLQ21MZHVuV0VoWVZaT2hrMmJ0eVloeDkrbUxwMTZ4SWJHOHVhTld0WXMyWU5xYW1wUFBMSUk4VEV4TEI1ODJaNjkrNU41ODZkaVlxS0lqRXhrVWFOR2xucWJ0NjhtV1hMbHVIbzZNakVpUk56WFpiNVJudjM3Z1d5bGdIUGkyRVkvUEhISDJ6WXNJSGR1M2ZUdTNkdkZpeFl3R09QUGNiSWtTT3hzN05qd1lJRnJGaXhna0dEQmpGZ3dJQmNYL1BwNmVtY09uV0tWMTk5bGFsVHB4YnBOWkRibkRadDJrUzFhdFZvMXF5WjFiN2NsbzAyRElNdFc3YlF1SEZqUEQxelg2cGszYnAxR0liQmdBRURBQ3dkSVEzRHNOeCsvZlhYcmNLN3AwNmRvbWJObWpnNE9QRHZmLytibDE5K0dUOC9QL3o5L1RHWlREa0NzdGtjSEJ4bzJMQWhNMmJNWU4rK2ZmVHUzWnRubm5rR1gxOWYzbmpqRFI1Ly9IR2VlKzY1WE1PQ3Ryb2VKY0VFOVBhQ21DUzRsZ0lKYVJCOEVYcm12anEwaUlpSTNFM3NYVEM1UDRnUnNjSTI5WXhNak1nMW1Meit6emIxNUs1bWpqNU42ckd0TnEzcDNISXc5bTRLRTRpSWlNaE55eWdyYkNnaUlpSWlVcUlVTmhTUk1tUHc0TUYwNmRLRkJnMGFXQVhlc29OTGVkMi8yWUFCQXhnNWNpUlZxMWJsMUtsVGRPclVpVFp0MnRDNmRXdXFWS25DK2ZQbmVlT05OM0IyZG1iS2xDazRPVG5sV21mMDZORWNPM2FNNzcvL252cjE2MXQxUDJ6YXRLblYwc0c3ZCsvbW0yKyt3ZFBUaytIRGh4ZjRXQTNENEwzMzN1UDY5ZXQ4OE1FSGVIcDZFaHNiUzNCd01MdDI3V0wvL3Yxa1pHVFFwazBiSmsyYVJJc1dMVWhJU0dESmtpV3NYNytlWDM3NUJTOHZMN3AxNjBhTEZpMW8xYW9WenM3T09EbzY1cnJzODZWTGwvRDE5Y1hPem80T0hUclFxVk1uQUw3ODhrdFNVMU54Y0hEZzZOR2p3UDlDYzd0MzcyYng0c1cwYk5tU2Z2MzZZVEtabURwMUtuNStmb3dmUHg0UER3L1MwOU1CV0xCZ0FYWjJkbGJoc295TUROTFQwMGxQVDJmUW9FRTBiTml3d0dzSEVCNGVYcWh4RXlaTXdNN09qc2NmZjV5MmJkdlNyRmt6SEIwZE9YejRNQUVCQWV6WXNRT3oyVXlYTGwxNDRZVVg4UGIyNXZyMTY1dytmWnIvL3ZlL0RCMDZsQXNYTG1BeW1XalhyaDJRRlhnTkNBakF6czZPU1pNbTVRanpUWmt5aGRUVVZLcFVxVUw1OHVXNWV2VXEyN2R2eDhuSktVYzN5OVRVVkk0Y09jSytmZnZZdFdzWFY2NWNvVTJiTm56NjZhYzBhZExFYXV5Z1FZUG8xYXNYcTFhdFl1M2F0U3hkdXBTNmRldlNvVU1IbWpScFFyTm16WEIzZDZkejU4NTgvUEhIVEpvMGlmSGp4ek5seXBSaWh6NDNiTmpBaFFzWGVQNzU1N2x5NVFwUFB2bGtvWTZMam83T2NYMUdqeDdOd0lFRFdidDJMVjI3ZHNYZFBhczdUbmFvZGVQR2paYmxtYk5sWm1aeTRNQUJTMEFYd012TGk2ZWVlb3BMbHk1eDVjb1ZLbGV1ek9IRFdjdXczUmo2ek1qSTRKZGZmdUdycjc3aTJyVnJEQm8waUxGangySnZiOC9zMmJQNSt1dXYrZTY3N3podzRBQ1RKMC9HdzhPalJLNUhTWEd3Zy80KzhHTm9WbmZEMEdob1dBVnFWaWl4VTRxSWlFaFo0ZkU0MkNwc0NCaVhWaWxzS0RhUnRQY2JtOWNzMytORm05Y1VFUkdSc2ljdEk1bUV0RmdBN0V6MlZISlJaMjRSRVJFUmtaSmtNdkpxQ1NRaVVrWnMyTENoeU1jMGF0U0loZzBiV3NKdjJWSlRVeGsxYWhSeGNYSE1tREVqUjBlM20xMjZkSWt4WThiUW9VTUgzbm5uSFNBcmJGV3hZa1ZMU0RFaElZRm5ubm1Hakl3TVB2bmtFK3JWcTVlanp1TEZpMW15WkluVk1xNGhJU0drcDZmVHZYdDNObS9lakorZkh3QXVMaTdjZSsrOVBQamdnN2wycm91T2p1YUhIMzVnMDZaTkpDVWxVYjkrZldiTm1wVnJOOFVGQ3hhd2N1Vktnb0tDckxyTFpaczhlVEloSVNFWWhvR1RreE5kdW5UaHJiZmV3dEhSa1ZkZWVZV29xQ2ptekpsanRhUnRVbElTdi96eUM4SEJ3WVNIaDVPVWxFUmFXaHJwNmVtNWRxR3pzN05qMWFwVlZLaFFnWUNBZ0h5Zjc2SVlNMlpNcnRzM2J0ekk1NTkvVHE5ZXZSZzJiQmcrUGo1VysyTmlZdkR6OCtPUFAvNEE0T0dISCtiVlYxL2w5T25UakJrekJpY25KOTU1NXgxTElQTkdmbjUrYk4yNmxjek1UTXUyV3JWcThjb3JyOUM1YzJlcnNRY1BIdVRkZDkvRk1BeDY5T2pCbzQ4K2F0VkJFYktDc2VQR2pXUHc0TUdXYmFtcHFlellzWVBObXpkejhPQkJIQjBkbVRGamh0V3l4bWZPbkdIQ2hBbjQrUGd3WThhTVFqNWoxaVpPbk1pWk0yZjQ2cXV2TUF5RDFhdFhGNnNPUVB2MjdXblNwQWtSRVJGa1pHUlFwMDRkSUt0RDUydXZ2Y2FsUzVmeVBMWng0OFpNbno2ZGUrNjV4MnI3a0NGRFNFaElBTEs2R0FZRUJGQ3ZYajB1WHJ6SVcyKzl4ZVhMbDZsZXZUcWpSNCttWjgrZU9lcUdoSVRnNit1TGk0c0xpeGN2NXZEaHd5VjJQVXJLdmd0d0tDcnJkbFVYZUxSWlZ1ZERFUkVSdVlzWkdXVCsyaHBTSTIxVzBxN1hBWEJSRzJVcHZzemtPSzc0OThKSVQ3WlpUY2NHUGFuOHJJMlhaUllSRVpFeUtTcmhGRjhHWjYwOFZLMThYVjdwOHRWdG5wR0lpSWlJeUoxTllVTVJrWnNjTzNhTWhJUUVPblRvVUtqeEVSRVJCUzZoZXV6WU1USXlNbkpkZmhheWdtZC8vUEVIenovL2ZKNDF2dm5tRzd5OHZPamF0V3VlM1JadmxKS1N3cTVkdTJqVnFoVTFhdFRJZGN5TlljT2lDZzBOcFZ5NWNqUm8wS0RReHhpR1FXWm1waVYwYUdkblo3Vms3dDhsSVNHQkNoWHlid01YRlJWRldscWFKUmdIc0hQblRobzJiRWpObWpYelBUWTFOWlgwOUhUczdPeHdkWFhOYzl5NWMrZW9XclZxbm5ONThNRUhHVE5tREFNSERzeDFmM3g4UExHeHNYaDdlK2RhdTNyMTZ2bWVQei94OGZHRWg0Zm4rWnExRmJQWnpObXpaeTFkTUxPWlRDYnV1ZWVlUEpkazNyaHhJd2tKQ1RnNE9OQzJiVnVyNTJENTh1VTRPenN6YU5DZ2ZOOHJVVkZSbkQ5L25vNGRPd0lsZXoxS1Fvb1pWaHlCdEl5cysvMTl3S2Z5MzNKcUVSRVJLY1dNNCs5aG5QM0NadlZNamQvSDVQMkt6ZXJKM1NkeDUzd1NBdjF0V3JQeTg0dHg5T2xpMDVvaUlpSlNOb1ZlM3NGM2g5OEhvR21Obmp6ZThyKzNkMElpSWlJaUluYzRoUTFGUkVSRXlxaURrUkJ5TWV0MkpXY1kxZ3hNYW04b0lpSnlkN3QrbE13OXZXMVh6NjBkZGwwQ2JWZFA3aTZaR1Z5WjJaZU11THk3bVJkVk9ZL21WSG41UjMzd0ZSRVJFUUIybjF2QjVyRDVBUFQwZm9xKzlVZmQ1aG1KaUlpSWlOelovdjUyVWlJaUlpSmlFeTFxUUhuSHJOdlhVdUJjM08yZGo0aUlpSlFDOXpTRENrMXRWeS91QUNTZnQxMDl1YXVrL0JWbzA2QWhnR3VQbHhRMEZCRVJFWXZZNUFqTDdlcmx2VzdqVEVSRVJFUkU3ZzRLRzRxSWlJaVVVUTUyME9HR1Zkei9pcjU5Y3hFUkVaSFN3b1RKWTVoTkt4cFI2MjFhVCs0ZVNYdS9zV2s5KzBxZU9EZi9oMDFyaW9pSVNOa1dtM1RSY2x0aFF4RVJFUkdSa3Fld29ZaUlpRWdaMXJBS09EdGszYjRRRDlkVGIrOThSRVJFNVBZejFScHEwM3BHNUJxYjFwTzdRL3JGdzZTZlAyRFRtcTdkUjRHZHZVMXJpb2lJU05rV201d2ROalJSMWJYT2JaMkxpSWlJaU1qZFFHRkRFUkVSa1RMTXpnU05xdjd2ZnVpVjJ6Y1hFUkVSS1NXY1BhRktOOXZWaS90RFN5bExrZG02cTZISnVTSXU3V3dicEJVUkVaR3lMVDBqbGZpVXJIOE1xK1RzVGpsN3A5czhJeEVSRVJHUk81L0NoaUlpSWlKbFhPTnEvN3Q5L0Fwa0dyZHZMaUlpSWxJNm1HcmF1cnZoT3B2V2t6dGI1dlhMcEJ6NTJhWTFYVHM5Z2NuUjFhWTFSVVJFOXUvZno5cTFheTMzdzhQRHVYNzllcjdIeE1URWxQUzBBQWdORFdYS2xDa2tKeWZmVXAxVHAwN2x1Uzh0TFkwVEowN2NVdjNiS2ZMNlNTRHJIOEtxbGE5N2V5ZFRnRC8vL0pQdzhIQ2IxYnQrL1RwZmZQRUZFUkVSTnF2NWR5ak9leTQvSVNFaGJOdTJ6UlpUdStPZFBYdjJiL3Y1VlJwbFptYXlaY3NXOXV6WmM3dW5BdWg2Mk5LK2ZmdVlPM2N1c2JHeGxtMW1zNWt6Wjg3ODdYUEp5TWdvOXJIbnpwMWp3WUlGSkNVbEFWbS9vNHZ5ZTJQbzBLRXNXN2FNMU5SVURoMDZWT3g1M0lrTXcrRHR0OS9tdmZmZXkzUE02dFdyK2IvLyt6L2k0dUtLWFArbm4zN2lwWmRlNHZEaHc4V2EzNDRkTy9EMzk4Y3d5dFlmOSs2R3o5SFprcEtTT0hEZ0FFZVBIclZKdlR1QncrMmVnSWlJaUlqY21zck9VS004WEU2RVpET2N2UVkrbFcvM3JFUkVST1IyTXJrUHhnajlOeGhtbTlRem90WmlxdmVxVFdySm5TOHBaQmxrWkwzMkRNQjBxd1h0SFhEdE12SldxNGlJU0JreFlNQ0FZaC9icEVrVFB2dnNzMEtQRHdvS1lzdVdMVHo4OE1PWXpXYmVlKzg5NHVMaUdETm1EUDM2OWNzeGZ0ZXVYWHo0NFlkTW1EQ0J2bjM3QXBDY25Gems4RXB1dFc4V0dSbkp6cDA3Y1haMjVxMjMzaXBTL1d5Yk5tMWk1c3laVEo0OG1WNjlldVhZdjJUSkVsYXVYTW4wNmROcDM3NTlzYzV4TzEySVAyYTVYZXVlaHJkeEp2bkx5TWpBejg4UFoyZG5GaTVjaU1tVTllbm81TW1USEQ5K3ZNRGpCdzhlbkdQYmhnMGJXTE5tRFgzNzlzWER3d09BTFZ1MkZHbys5ZXJWdzhmSHgzSy9OTC9uOHBPWm1jbkNoUXVKakl5a2JkdTJWS3BVcWFqVEx6Ry8vLzU3a1FJck56LzJIMy84c1ZqbmZmVFJSM1BkYmhnRzA2ZFBKekV4a1crKytRWjdlM3MyYk5oUVlMMFdMVnJnN2UxZDRMalUxRlF1WDc1Y3FEbFdyVm9WVjllLy8wdEU2ZW5wTEZxMGlNek1URHAwNklDam8yT2hqdzBJQ0dEMTZ0VkZQbWRRVUZDdTIrK0c2NUdTa3NMdTNidnozTitxVlN0Mjd0eFpxRnFEQncrMlhLOXAwNlpoTXBtWU9IR2laWDl3Y0RBYk5teGcrUERobG0wclY2NWs2ZEtsakJneGdxZWVlZ29IaDVLUHhRUUZCYkZ5NVVvKy9QQkQzTjNkdVhqeElzZU9IY3R6L00zdit3c1hMckJ5NVVvZWZ2aGhYRjFkK2Vpamovajk5OS94OS9lbmZ2MzZCWjQvUGo2ZXRMUTBObTdjU0VCQUFDTkdqT0Q1NTUrMy9NNjVtd1VGQmJGLy8zN2VmZmZkWFBlbnBxYXlZc1VLT25Ub2dKdWJXNUZxcjFxMWlybHo1OUs2ZFd1cjkrZVBQLzVJcDA2ZHFGMjdkb0UxVHA0OFNXQmdJRysrK2VZdFg2L1MvRHU5ckgyT3Z0R01HVFBZdlhzM2RlclVZYzZjT1RnNXFadTJ3b1lpSWlJaWQ0QW0xYkxDaGdESHJpaHNLQ0lpY3RkenJJcXA2cjBZVnpiYnBsN2NINUI4RGx5OGJGTlA3bGlHT1pYa2tPV1crN2I0czRaenk4SFkzVlBEQnBWRVJLUXNXTFJvVWE3YjQrTGkrTmUvL3NXNGNlTm8zYnAxcm1PS0VoNjVtWU9EQS83Ky92ajYrdUxyNjB0NGVEalBQZmVjMVpoV3JWcmg2ZW1KbjU4ZjVjcVZvMmZQbmx5OWVoVmZYOThpblN2N2o2UWJOMjdNZDF5MWF0V0lqbzR1Y056QWdRTnozZDYvZjM4MmJOaUF2NzgvZGV2V3Rmb2orTUdEQi9udXUrL28wcVVMN2RxMUs5TDhTNHVMOGFHVzJ3MnFkcnFOTThuZnpwMDdpWTZPNXQxMzM3VUtFWVNFaFBEMTExOFhlUHpOWWNQVTFGUldyMTVOMTY1ZGFkcTBxV1Y3WVYrSEkwZU90QW9ibHViM1hIN3M3T3g0NFlVWGVPZWRkL2ptbTI4WU4yNWNzZWRTSENFaElYa0d1bjc1NVpkOFEwWTN1ems0TVdmT25HTE5LYSt3NGE1ZHV6aDkralJ2di8wMjl2YjJBSHo2NmFjRjFudjExVmN0UHpjbVRwekk3Ny8vbnV1NFdiTm04YTkvL2F0UWMzejc3YmVMSEN3dHJJSUN0eTFhdEdEcjFxM01tVE9IRmkxYTVEbXVmUG55ZE9uU0pjZjJ0OTkrdTFEejJMeDVjNTdQRmR3ZDF5TXVMaTdmbjBsK2ZuNkZmcDMzNjljUFIwZEhybDY5eXErLy9rci8vdjJ0OXA4L2Z4NDNOemVyd1BHd1ljT0lpWWxoNmRLbGhJU0VNR25TSkR3OVBZdjNZQXJKeDhlSDJOaFlYbi85ZGZ6OC9EaDA2RkMrMTdWZnYzNXMzNzZkanovKzJLbzdYTGFSSTBkeTRNQUJKa3lZd015Wk13c01tcHBNSmt3bUdhZ2lGQUFBSUFCSlJFRlVFNDg4OGdqeDhmRXNXYktFOHVYTFc0VXdiVzNBZ0FFNE96dXpmdjM2UE1jOCtPQ0RwS1NrNUFqZkZoU0t1M0g4eldNZEhCeHdjM09qWWNPR2RPL2VuZjc5KytjWktJMkxpMlBldkhrQWZQREJCem4yTjIvZW5NNmRPeE1iRzB0Z1lDQ0JnWUU1eGpSczJKQ0FnQUNyYlptWm1jeWRPNWNmZi95Umh4NTZpREZqeGxqZXozRnhjV3pZc0lGRml4WXhldlJvSG5qZ2dYd2ZhL1puZzd5Q2hvWmhrSm1abWVmeDJlZUYwdjA3dmF4OWpzNzJ6VGZmc0h2M2JnWU1HTUMyYmR1WU5tMGEvL25QZjZ5ZTk3dVJ3b1lpSWlJaWR3Q2Z5ckFuSE15WkVIRWQwakxBOGU3K25Dc2lJaUsxSGdWYmhRMEJJM0s5dWh0S2dWSU9yU2N6NmFwTmE1YnZQc3FtOVVSRXBIU0tpNHNqUGo3K2xtcWtwYVVSRnhkbjZVcVRrSkNRNzNpejJXdzF6c25KaWYvODV6OTg5OTEzOU8zYjE3TGQzdDRlRnhjWEtsYXNpSitmSDYrOTloclRwazFqNnRTcHRHM2JsbVhMbHVXby9lU1RUM0xmZmZmbEc1NmFPWE5tZ1kvcHlwVXJIRHg0TU44eEF3Y09KRFUxbFYyN2R1WFkxNzU5ZXk1ZXZNaUJBd2VzbGxUZXUzY3Y1Y3FWbzFPblRtemR1alhIY1NVVkJyS1ZqTXgwd21KK0E4REpvVHkxM1pvV2NNVHRzM0xsU2hvMWFrVFBuajB4RElOOSsvYlJ1WE5ueS82OHVwOTkrKzIzdVlZUmYvNzVaK0xpNG5qaGhSZHk3SHZ5eVNkNS92bm44NXpMallHTnN2Q2UrL1BQUC9PdDUrVGtoTGUzTjlXcVZjdDNyTE96TTQwYk55NzA0eXFNZGV2V0VSd2NuT3UrM0s3cDhPSERxVnExYW83QVNsN3ExS21UWjJqa1pxTkdqY3B6dVZXejJjeUNCUXRvMmJLbDFmczZyOWVkMld4bTBxUkpuRHQzam03ZHVsbk52My8vL2lRbkovUHBwNS95d0FNUDBMSmxTNnRqWjgrZWJRbkEvdmpqajh5Wk04ZHludGpZMkJJTlBVSGhBN2NiTm16SXQ1T2d0N2Qzcm1IRHd2NWNQSDc4ZUo1QndMdmxlcmk3dTF2T05YLytmRmF2WHMyYU5XdXN3a3hCUVVHc1hidVd6ei8vbkZXclZsR3hZa1VBRmk5ZXpKSWxTM0k4SjVzMmJTSXpNNU9ISG5ySXNzMHdETUxDd21qV3JKblZXRWRIUjhhT0hVdlRwazJaTldzV2UvYnNZZGl3WVNYMWNBR29YNzgrZm41K2pCOC9uZ2tUSmpCMDZGREw0N3pSaGcwYkxDSEVqSXdNVWxKU2NsMCt0MDZkT2t5ZE9wVTMzM3lUdDk5K200Q0FBS3BVcVZLb3VUenp6RFBVcmwyYjd0MjczK0tqS2xrT0RnNE1HalNveUdQTlpqTXhNVEVjUFhxVWZmdjJzWFRwVWlaT25Fano1czJ0anNuSXlHRHExS2xVckZpUmp6NzZpR1BIanVIaTRtSVZ1TDkwNlJMdnYvOCtqejMyR1AzNjlXUEhqaDA1d28wM2gvQXVYcnpJekprekNRc0xZL0xreWZUdTNkdXl6ekFNbkp5Y21ENTlPdE9uVCtlVFR6N2hqei8rNEkwMzNyRHFJbW9ZQm9tSldSMUVVbE5UQVN6M2Izek0yVjJSVjY1Y21lZHpFeFFVVkNaK3A1Zm16OUY1V2JkdUhVdVhMdVdCQng3ZzlkZGZwMlhMbHN5Y09aTVBQL3lRaVJNblVxNWN1UUxuY0tkUzJGQkVSRVRrRHVCb0Q3VXJaaTJobkdsQWVEelVWM2RERVJHUnU1cXB4a0FNT3lmSVRMVkpQUzJsTEFVeURKTDJmbVBUa280K1hYR28yY1NtTlVWRXBIUmF1M1l0UzVZc0tYQmNRZDJmYmd4YkRSa3lwRkRuem0zY2loVXJMTGRidFdyRnh4OS9ER1F0T2ZuKysrL3p4UmRmVUxkdVhlenM3RGgwNkZDdVMrODVPenRUdlhwMXkvMlFrQkJxMXF4cE5lYUpKNTdnMldlZnpYVmVHUmtaMk5uWjVkbnA1cXV2dnJMODhUaytQajdmb0UxZUhhVHllajVMZTlqd1pFd3dxZWFzUDhyN1ZHbVBuYWwwZnV0MjU4NmRoSVdGOGRGSEgyRXltU3dkY1lZUEg0NkxpMHVSNnlVbEpiRnMyVElHRGh5SWw1Y1hSNDhlSlRBd2tLZWZmcnJJdGNyQ2UyNzgrUEdGcWxkUWgwaHZiMi9tejU5ZnFGcUZOWFhxVk12dEFRTUc1QnYwakk2T0pqWTJsajU5K3RoMERvWHgvZmZmYy9ueVpkNS8vMzBBRGgwNlJJc1dMYkN6czhzeE5pMHRqU2xUcG5EczJERm16SmhoOWZPclRaczJRRlpJOWROUFA2VlpzMmFXbnhOSGpoejVHeDVKd1RadDJtUjFmKy9ldlNRbEplWDU4eXdxS29xREJ3OXkzMzMzV2YyY0xjbGxaKyttNjVIdDZOR2pORzNhTk5ldWFibUY3UEx5MDA4LzRlSGhRV1ptSnFHaFdaMXRyMXk1UWxKU0VwVXFWYkpzdTFIdDJyVjU4ODAzOGZEd3NPejM4dklxc2FXOEd6WnN5QWNmZkVCMGREVEp5Y21XN2RIUjBadzRjY0lxYUY0WVRabzA0WTAzM3VEY3VYTlVyRml4d0c2QVM1Y3VaZW5TcFZiYlJvOGVuV2ZYMDl2TndjR0IxMTU3cmRoanpXWXptelp0WXY3OCtZd2ZQNTRwVTZiUXNXTkhJT3N6bEorZkgyRmhZWHoyMldmVXJsMmIyYk5uRXhFUndSZGZmRUhWcWxVQldMOStQVzV1Ymp6enpETWNQSGlRNWN1WFU2MWFOYXRRNjQwT0hqeklXMis5aFdFWVZLaFFnYmx6NS9MWlo1K1JucDVPV2xxYUpZQjNvMTkvL1pYVHAwOHpkZXBVUER3OGdLeGc0YzIvQzIrKzM2Wk5HL3o5L1MzM1I0OGViYlYvNzk2OWxpQmRXZmlkRHFYM2MzUnVzcGZJN3Q2OU8yUEhqZ1d5Z29uWHJsMWowYUpGWEx0MmpjbVRKeGM2Qkh5blVkaFFSRVJFNUE1UjF5MHJiQWh3N3ByQ2hpSWlJbmM5aDNzd1ZiOFBJeXJ2NVd5S1JFc3BTd0hTemdaampqeHUwNXF1M1hOMjdCRVJrVHRiWHQyZHNyc3dmZkRCQjdsMm5JS2N5K3hObWpRcDMzT3RXN2VPSTBlT0ZEaXVjbVhyZjJScDJMQWhuM3p5Q1pEVnplWHp6eituZmZ2MlRKNDhPYzhhMlV0S2xpOWZucSsvL3RxeTlKckpaTXB6R2JiNzc3K2Y0Y09IOCtLTEwrWTdQNERxMWF2bitkd1ZWbHBhR3ZiMjlxVitXVGpETUFnT1gyMjUzOWJqL3RzNG03eWxwcVl5Zi81OHVuZnZUdXZXclRFTWc2VkxsMUs1Y21WR2pCaVI2N0taQmZuMjIyOUpUMCszZFBxWlAzOCs1ODZkeTdYTFlXR1Y1dmZjckZtemN1eGJzV0lGd2NIQlRKOCtIV2RuNTN6clpDdnNPRnU2Y1NuT00yZk9BSkNTa3BKamlVNGZIeDhhTkdoUUluTUlEdzlueVpJbFBQbmtrM2g3ZTNQMDZGSEdqeC9QdUhIamNpenJlZVhLRmQ1Ly8zM0N3OFB4OWZXbFNaT2lmK0VuS2lxS0NoVXFBSER0MmpYTEhDRHJaMkJKdS9GbmwyRVlyRjY5bXIvKytndFBUODhjSGM4Z0s0UzliOTgrYXRXcVJkdTJiVXQ4Zm5mYjlZQ3NRTlh4NDhkNTZxbW5icmxXVkZRVWdDWDBjNlBObXplemVYUGhWbmFZTld0V3ZzdG8zNnBXclZvQldIWFBQSFRvRUw2K3Z2end3dzlGcnBjZElqVU1JMGZZN0VZTEZ5NmthZE9tVmgwd2I1elBuY2pCd1lIQmd3ZlRzR0ZEM256elRhWlBuODVYWDMyRm01c2JKMCtlSkNRa0JGOWZYMnJYcmcxa0xSditmLy8zZjN6Ly9mZTgvUExMckZxMWl1RGdZR2JObW9XTGl3dGR1M2JsdnZ2dTQ5dHZ2K1VmLy9nSFRrNU9PYzdadEdsVCt2VHBRNDBhTlNoZnZqeXVycTVrWkdTd2RPbFNubm5tR1pvM2I0Nkxpd3ZPenM2Vy8vM3R0OStZTjIrZVZSYzhaMmRuWG4wMTZ3dTl1M2J0NHRDaFE0d1pNOGF5ZjhXS0ZUaytqOTBjR28yT2pzN1J0YTgwLzA3UFZoby9SOThvSXlPRGdJQUExcTFiUjkrK2ZYbnJyYmVzQXVGUFBQRUV6czdPekpremg1ZGZmcG5YWDM4OXgvdnVicUN3b1lpSWlNZ2RvczROWC9vSmo4L3FjR2hYY2wvQ0ZCRVJrYktnMXFOZ3E3QWhXa3BaOHBlMGQ3Rk42emxVcjQ5VHd4NDJyU2tpSW1YRDNMbHpjd1J5YnV4S2x0ditWYXRXNWFpVDNVWHM1TW1UZUh0NzUxanFMRGc0bUNOSGp0QzFhOWRjdzBoUlVWRzR1N3ZuTzljS0ZTcnczSFBQOGZubm45TzdkMjk2OXV5WjY3aDU4K1p4L2ZwMS92M3ZmMXYrS09ybjU0ZXJxeXY3OXUzTHMvNmxTNWZ5M04rdlh6L2F0V3RudFMydnBWU3p1Ym01V1phcXZOa0REenhRckQvSy90MzJoZi9BMmF0WmYxeXZlVThER2xidGRKdG5sTHVGQ3hjU0dSbkoyTEZqT1gvK1BMLzk5aHZuejU5bjBxUkpsZ0FRWUxXODlZMWkveDk3ZHg0V1pkbjJjZnc3N0R1S29nS2k0SXI3TGk0dFp1bVRtcVZaMldZcGF1NWFQWmI3WTFsdW1XdTU1SzZKWmxwdWFlYWVpb2psbGlJdWlBdUtJQUtDd3pJd2NMOS96TXZFTU1NK0N1cjVPUTRQWithKzdtdXVtWHUyZy9uTmVjYkhHNXkvZlBreXYvenlDNE1IRDZaY3VYSWNPblNJME5CUWhnOGZudWN4TGF5eStwd3pGUWl5c3RKOXZkMjhlWE9UMWVES2lwelZxTEx0M0xtVG5UdDNHbHoyN3J2dm1nd2JKaWNuRzkzbmVjbmRlaE4wNGVHdnYvNGFIeDhmM25ubkhkTFQwNWs3ZHk0MWE5WTBhaG01Yjk4K0ZpNWNpRnF0cGx5NWNseTRjSUVhTldvVU9hUTVkZXBVbzhzQ0FnS0tOSWU1cUZRcUpreVl3S0JCZzVnNmRTcUxGeTgycUpwMStQQmhqaDgvVHE5ZXZRb2RORXhQVHkvVXVLeXNMSlA3UG8zSDQ5aXhZMmkxV3A1NzdybDh4eFdtbXFTcDhQSHk1Y3NKRHc5bit2VHBoYTVJbWJPRnJybGN2MzZkYjc3NWhqRmp4bEM5ZXNsL29Ibm56aDFTVWxMMDUydlVxSUZLcGNxM1F1R0dEUnVvWHIxNm1hMWkrRERWclZ1WEhqMTZzSEhqUnJadjMwNmZQbjN3OC9OajZkS2xhRFFhZzg5R28wYU53c2ZIaDhqSVNHN2R1a1ZVVkJUcDZlbjZNZDI3ZCtmNTU1L243dDI3QUxpNHVCaThkdGphMmpKdTNEaUQ2NTgyYlJwcGFXbTBiTm5TNVBGdjM3NDkvdjcrK3ZjdjBMMlh2ZmJhYTRDdUxYTllXSmorUE9qQ3FzWDk4VWRaZlU4M3BheDlqbzZLaW1MNjlPbGN2SGlSVjE5OWxlSERoNXQ4YmVuWnN5ZFZxMVpseG93WlRKNDhHWDkvZi9yMzc0K3ZyMisrdC9kSkltRkRJWVFRUW9nbmhLTTFWTENIdUZUUWFPRnVNbFJ4S25nL0lZUVFRank1VkJVN29WZzVnVlp0bHZtVTZLMFNOaFFtWmNiZlJITnh2MW5uZEdnZkFLcXkrd1d5RUVLSWY2Vm1KQkdqdmthUzVpNUphZmZ3ZEtsTERiZm1CZStZdzJ1dnZhYi9VblBRb0VFTUdqVElZSHZPNEpXcDdRQXJWNjQwQ2wzRnhNUXdhdFFvV3JkdXpmLys5eitUNGFSdDI3YlJ1M2R2bzdtMmJObkNwRW1UYU4yNk5iLysrcXRCSytLY2JlYTZkKy9POXUzYldiUm9FUzFhdERCcXp4Z1VGTVNlUFh0NDZhV1hERm9vTm0vZW5GT25UakZwMHFRODc1ZkRodzl6K1BCaGs5dldyVnRuOUtWbVFVR1N2bjM3Nml0TWRlclV5ZUI4U1NTbXh2QnI2RFFTTmJFbG5pcy9tWW9XdFNaT2Y5N04zb3RERWViOXdVTnVGaW9MNmxSc1N4WG5vbFdmUzA1T1JsRVV4bzBiaDdXMU5Sa1pHYlJxMWNxb2xlN2d3WU1MTlY5d2NEQ1ptWm44OE1NUExGcTBDRVZScUZXckZ0MjdkeS9TdXJLVjllZGNYcUtqbzdHM3R5L1RRY05zK2JWV0J1TXFVam5GeDhlYkRDd1cxcTFidDRpSWlNREN3b0t1WGJ1aUtBcVdscFo4OTkxMyt2dnU3Ny8vWnUzYXRZU0ZoZkhjYzg4eGFOQWdmdjMxVjFhc1dNRlBQLzNFbTIrK1NZOGVQVXhXOXpKbHdZSUYxS3RYRDBEL21wbGRaU3U3cXRhajVPYm14c2NmZjh6NTgrY05nakQzNzk5bndZSUZORzNhbElFREJ4WjZ2dHpWQjR2aWFUMGUrL2Z2eDluWm1hdFhyK3FEMWExYXRUSUlYRVBod29hNXc4Y1pHUmxjdTNhTjVzMmIwNmhSSS9NdHVwamk0K01aT1hJa2t5Wk5vbVhMbGlXYWE4R0NCZno5OTkvNjh6dDM3alRaaGpvbmUzdDdOQnBOaWE3M2NmYkNDeSt3Y2VOR2dvT0Q2ZE9uRHdDVktsVXFzUFUwNVAvWktmdDEvUExseXd3Yk5pemZlUXI3WTQyRkN4ZFNwMDRkL2ZuMDlIU2pJRjlXVmxhUjN1ZksrbnQ2V2Y4Y25aR1J3UysvL01LNmRldkl5c3FpUllzV2VIbDVzV1hMRnBQN1p2dlBmLzVEWkdRa3g0OGY1OFNKRS9qNys5T3JWeTk5cS9zbm1ZUU5oUkJDQ0NHZUlONnV1ckFoNkZvcFM5aFFDQ0dFZU1wWjJxR3ExQlVsNm1menpKZDBSbG9wQzVOU1F0YUJvcGh0UGd0SE4reWF2R3EyK1lRUVFwaWZvaWhjakQzSzJUdDd1QklYUXBhU3FkOW1hV0hOcDg5c3hNSGFOWjhaRExtNnV1b3J4OHlmUDkrZy9TREF4bzBiOWFkTmJkKzdkeS9lM3Q1RzgxYXVYSm5ldlh1emJ0MDY1cytmenllZmZHSTA1dWVmZjZaNzkrNzZMemMzYjk3TWhnMGJxRnExcXY1THlHYk5takZxMUNqOTllZGtZV0hCZ0FFRG1ENTlPaEVSRVVhQmlPM2J0MU81Y21WR2pCaVI1KzJmTTJlT1VYQ3daOCtldlA3NjYvb3Z6Yk9GaElRd1k4YU1QT2ZLSzBCWW1DL2NpMnZ4aVFGb3RDa0ZEelN6QzNmL2ZDVFhjekJpRFNQYXJjSE4zcXZRKzR3Y09aSWhRNFpnYjIvUG9rV0xPSERnZ01uSDM4cVZLMDN1djJQSERvTXZ1YnQyN1VyRGhnMHBYNzQ4UC8zMEU0Y09IV0xVcUZIRkR0MlY5ZWVjS1dscGFkeTRjUU90Vmx1b3gvUG16WnNOS2xLVnB0OS8vNTJEQncveXpUZmZGR3E4dDdkM25vK04zQUlDQW95cW10YW9VWU1aTTJiZzdPek01Y3VYbVQ5L1BtKzk5UmFlbnA3ODlOTlA3Tm16aDhqSVNEdzlQZm55eXkvMUxTQUhEeDVNdDI3ZFdMaHdJY3VYTCtlWFgzN2gvZmZmcDJIRGhseTdkbzNVVk4wZm55OWN1SUNscFNXT2pvNUd3YkhTOU4xMzM3RjkrM2FqeTAyMXJ6MXo1Z3d2djJ6Y2huM05talY0ZW5ycXozdDdlOU9zV1RPakNvUjVDUXNMNC9yMTZ3YVhQWTNINDlxMWE1dzhlUkxRVlg3THRuRGhRbjF3N3Q2OWV3RGN2SGxULzNxUTNmSTUrejYwc2JFeE9CN1pUcHc0UVVwS0NoVXJWc3kzc2hubzNxZnpDekdYbEkrUEQvUG16V1AwNk5GTW5EalJaQlhHb2hnK2ZEakp5Y25zMjdmUDRIMGdkOFhiYk5iVzFqZzVPYUZXbStlSHBvK0tWcXZsdSsrK003cmMzOSsveU1jcnU2TGdyVnUzREM3UHE2MHd3S3BWcTFpL2ZuMitZN0w1K1BnWXZDWm5abWJ5L2ZmZmMrN2NPVDc1NUJPalZ1MUxsaXpod29VTGpCczNEZzhQRDROdHVhdjlhVFFhb3pCcFZsYVdRU1hFZ3BUMTkvU3kvam42KysrL1o5ZXVYZmo0K1BENTU1K3pZTUVDZzNCa2Z2YnUzVXRRVUJETGxpM2orUEhqdEczYlZzS0dRZ2doaEJEaThWTE5GYzVFNjA3ZlNBVC9xcVc3SGlHRUVFS1VBVlZlQjNPRkRRRWxlanNxMzd6L3dDZWVQb3BHVGVySlRXYWQwOEgvUFZSV2hhdllJWVFRNHRHN3E3N0dqb3R6dUpWNDRhSE1QM1RvVUQ3NjZDT0R5Mnh0YlZtNWNpWHU3dTYwYU5IQ2FIdCtQdmpnQTI3Y3VNR3VYYnVvV3JVcWI3NzVwc0YydFZyTjBxVkwrZmpqajFtL2ZqMnJWcTNTQjBQS2x5OFBnSyt2ci81THpOeGZrZ0swYmR1V2xTdFhVckZpUmFOdFgzLzlOVEV4TVVhVlduSnljSEF3R1JESkRoRGtWTlJXbXFKMDJOcmFZbXRyeTVrelo5aXhZd2ZqeDQvSDNkM2RhSnlwTC9jQm81Q2N1N3M3N3U3dVJFUkVjUGp3WVhyMDZJR2ZuNS9CbUR0Mzd2RFhYMzhWZWExbDhUbG55dFdyVjlGcXRiaTd1OU96Wjg4OHgyM2J0bzJZbUJnY0hSMEx2ZWFIN2ZidDI1dytmZnFSWG1lTEZpMUlTVWxoeXBRcDFLeFprdzgrK0FDQTNidDNZMlZseGFlZmZrcm56cDJOV25WNmUzc3pZOFlNOXU3ZHk1SWxTNGlOamVYUFAvOWsvZnIxK2pIWkxhRzl2YjM1OU5OUEFWMEZyT3pYcSt6QVdIWUlNakV4OGFIZjNwdysrK3l6WXU5YnJsdzVnL1BkdTNjdlVnWFIzTlZMc3oxdHgyUERoZzJBN2xoMDd0eVo2OWV2Nnl0SjVxNG9tUjFDeWlsN2pJK1BqMEVMMkd4Ly9QRUhvQXRtNzlpeEk5KzFXRmhZNk1jL0xGV3FWR0hPbkRsczM3NGRQejgvZlNWSDBQMUFBd3BYd1JIQXkwc1hiRDk3OXF6QjVYbFZvMnpjdURFdUxpNDhlUENnT0Vzdk5WcXQxbVE0Mk5YVnRjaGhReXNySzZ5c3JQVFZIZFBUMDBsSVNNaDNuK3dXOURFeE1RWE9YN2x5WmYzN2RXSmlJdE9tVFNNME5KU3hZOGZxbi9OeGNYR3NYcjBhVjFkWEprMmF4Smd4WS9qMjIyOFpNMllNTFZxMHlIUHV0TFEwbzg5MldxMjJTR0hEbk1yaWUzcFoveHdkRUJCQXBVcVY2TjI3TjFaV1ZpWkRzUGxwMzc0OWJkcTBJU1FrUkI4V2Y5SkoyRkFJSVlRUTRnbFN5UkZzTENFOUUrNm5RV29HMkZzWHZKOFFRZ2dobmx5cWlzK2pXTHRCaHVsZndCZVZFcjFOd29iQ1FPcXBYMUEweVdhYlQyVmxpMzNya3JkekZFSUk4WENjaU56Q0gxY1dHMVF5VktsVWVEcjdVZDdlQTFjN2QycTR0U3hTVlVQQXFDcFhYbUpqQzI3VFc3bHlaWU1LTVNxVml0R2pSM1ByMWkyVFZjNjZkdTNLenAwN3VYLy9Qa0ZCUVRScTFJZ3BVNllVV0IwcVBqN2VLQWlRMCszYnR6bDQ4S0QrL0pVclYvU25jNGRSb3FPalRiWklmUERnZ2RGOUV4Y1haelF1cDlXclY3TjY5ZXA4eDVqYmtOYkwrU1YwS2ttYWV3L3RPbFNBTmlzRGRYb0NvQXR1MUsvMFBPNk9EN2ZxZG5ZYjVhSlVOY3dXRnhmSDlPblRlZW1sbCtqUW9VT0oxNkxWYXZuMjIyOXhkM2MzMmZieDRNR0RCbys1L0R5T3o3bm9hTjJ2ck92VXFXTVVkc2hwMzc1OTJOcmFGanVvOFNTWk8zY3U5Ky9mWityVXFmcjdZOTY4ZVVhQk9sTTZkZXBFNjlhdGNYWjJ4c0xDZ243OStwR1ltTWdiYjd5aEQ1QUJuRDkvSG9DcFU2Y2F6VkZRYS9lSEpYdHRKUkVSRVVGNGVIaUIxMUhZY2ZEMEhJL1EwTkI4WDR0bXpwd0o2SUtXQnc4ZVpNYU1HZm9nM3Q2OWU5bTNiNTkrakwyOXZkSCtVVkZSSEQ5K25PZWZmNTdqeDQvVHQyOWZrMVVxTlJvTkF3Y096RFBVYlc2VktsVXkyVW8zT3dCWDB0ZWtyNzc2Q29EdzhIRFdyRm5EcUZHanFGaXhJaTR1THZ6MjIyOWN2SGl4UlBNL2FuWjJkZ1VHUlFzckxTME5yVmFyZjg4NWYvNDhZOGFNS2RTKzc3Ly9mb0Zqc3FzZkhqdDJqQVVMRnBDZW5zNk1HVE5vMHFRSnNiR3hiTnEwaVYyN2RtRm5aMGUvZnYyd3RiWGxtMisrWWZyMDZZd2RPNWJPblR2endRY2ZHRlUxQkVoSVNEQjZEY2pNekRRS0h1Zm5jWHhQTDB1Zm8xMWRYVTFXQlM4S1MwdkxweVpvQ0JJMkZFSUlJWVI0b2xpb2RLMlRiLzcvRHhOamtzR240TDlUQ0NHRUVPSkpwckpHVmFVN1N1UWE4OHduclpSRlRsbVpwQnovMGF4VDJqWHRnWVdqbTFubkZFSUlZUjVIcmdkeTRPcS9MZVRzckp4b1UrME5tbm04akl1ZGNjVzJvakJuQUdMQmdnWFVxMWZQNERJSEJ3Y1dMMTZNcGFVbGFyV2F3TUJBL3Z4VDE0SzNmLy8rQkFjSEV4UVVSUHYyN1prd1lRTFcxZ1gvZXZQcTFhc0dyU0Z6TzNueXBMNkZaRzY1dnlUOTRvc3ZUSTdidFdzWHUzYnRLbkF0T2ZYczJkTmtGYTZIR1RKeHRhOU1RTXNGRDIzK25JN2QvSm05VjM0QUlENzFObTgybW9RdWlsaTJKQ1ltTW03Y09KS1NrcWhldlRyTGxpMGpPanFhZS9mdU1XL2V2R0xOdVdyVktzTER3NWsyYlJwMzd0d2hNaklTclZaTHg0NGRBWGo5OWRmenJId0ZobFd4SHNmbjNJVUx1bXFxTld2V3pIZGNjbkl5enM3T3hidzFEMGRtWm1haHE1cUI3amJzMmJPbjBHTk4rZm5ubnpsMDZCRHZ2LzgrY1hGeG5EMTdsc2pJU041KysyMTY5ZXBGVWxKU2dYTVhwcjJvbzZNampSczNadVRJa2ZwV3ByLysraXVMRnkvVzcvL2d3UU8rK09LTFFvWHFTaUlySzZ0SUFaMzhCQWNINXh2Y3pnNzNGWGJjMDNRODd0MjdSOE9HRGZYQng5eWFOMjhPd05HalI3RzF0VFdvK3BhOVQvWVlVelp0MGxYVzc5ZXZIM1oyZHZ6KysrLzA2TkhES015M2JkczJIang0VU9JUVVXRmxabVp5Ky9adHFsV3JabkM1V3EzR3dzTENaSEN5S05xMGFRT2dmNHczYWRKRUg2UU1DUW5oOE9IREpacS9xS3l0cmNuSXlNaDNqRmFyZlNRVm1TOWZ2Z3o4Ky83UXJGa3pkdTdjV2FRNUxsMjZSRVJFaE1tVzZSRVJFYXhjdVpLUWtCQWFOV3JFSjU5OFFtUmtKUC83My84NGNlSUU5dmIydlBubW0vVHExUXNuSnlmT256K1BScU5oOHVUSmJOMjZsWlVyVjNMZ3dBSGF0R25EYTYrOVp0Qm1OeVltaHZyMTZ4dGNYM3A2ZXBIQ3FZL2plM3BaK3h5ZC9icFNFalkyTnJ6MjJtc2xudWR4SUdGRElZUVFRb2duVENYSGY4T0cwV29KR3dvaGhCQUNYU3RsYzRVTmtWYks0bCtheTRmSWpMOXAxamtkMnZVejYzeENDQ0hNNCtqMTlRWkJ3NXB1TFhtdC9tYzQyeHEzT3l1T2dnSVVNMmZPNU9MRmk2eGF0YXJZMTZFb0NyLysraXVCZ1lFa0pTWHBLNkE0T1RreFpzd1l4bzRkeTgyYk4xR3IxZm0yY3MzV3VIRmoxcXd4L1Jucnd3OC81TVVYWDlTM3lTeklraVZMakFKVW5UcDFvbmZ2M2taVmtvS0Nndkw4VWhWMDFWa2VWUlduMHREVyswMnUzQXZoZXNJWm9oK0VjeVh1QkxVcitKZjJzb3drSlNWeDdkbzFBRFp2M295SGh3ZFZxbFRCMzkvZklIVFdxVk9uUXMwWEZSWEZ6ei8vakVxbFl2ejQ4ZnEybkIwNmRLQmp4NDRzV2JLRTh1WEw0K1RrWkZUZFIxRVVWQ3FWZmd3OGZzODVSVkVJRGc0R2RDR1MvS2pWYWlwVnFsVHNkVDhNeWNuSlJXcnJIQjhmejZ4WnM0cDlmVnF0Vm4vczFxMWJCK2pDSWw1ZVh0amIyek5vMENEUzA5UDE0NDhjT2NLcFU2ZE10ck10aUsrdkw3Tm56ODUzakxPemM0Rmp6RUdqMFppc2JsVVN1WjhyZ1lHQkpzT0YrWTE3Mm83SDg4OC9UN05temVqVnExZSs0eUlqSTAxV2VzdFBWRlFVdi8vK084ODg4d3hlWGw3MDZkT0hnSUFBZnZycEo0TUtkVmV1WEdIZHVuVTg4OHd6Ulc3SlcxeFhyMTVsK1BEaFJtMjg3OXk1UTRVS0ZZb1VPRFlsS3lzTEN3c0xrOXU4dkx6UWFEVGN1M2ZQWkN2YWg2RmN1WExFeHNZU0V4Tmo4ampHeGNXaDFXcng4UEI0Nkd2SmJwUDk3TFBQQXJwcWZFVjlMUWdKQ1dIanhvMG13MkxuejU4bk5EU1VZY09HMGJScFU0WU1HWUpHbzhISHg0Y2hRNGJRcVZNbkhCd2NDQTBOSlRBd2tMLysrb3NHRFJyUXRHbFRldmJzU2J0MjdWaXpaZzBIRHg3azFWZGYxYytyVnF1NWQrK2VQaGljTFNNam8xQ0J2V3lQMjNzNmxMM1AwVXVYTGkzVWRlWEgwZEZSd29aQ0NDR0VFT0x4VkRsSFpmSm9kZW10UXdnaGhCQmxoNnA4R3hUYktxQ0pOc3Q4MGtwWlpFc0pObCtJRmNDMmJnZXMzR3VZZFU0aGhCQWxGeEYvaXYwNWdvYXRxL2FnUzkzaG1MdWFYR1JrWklHVldmSUxadlh0MjlkazlTSkZVZGkvZnorclY2OG1KaWFHV3JWcU1YNzhlUGJ1M2N2Ky9mc0JYWGhweUpBaExGeTRrUC8rOTc5TW5UcTF3Qy9IYlcxdDhmVDB6SE83bzZOanZ0dHp5c3JLSWpNejArUzIzSmRuaDh6eWtwaVlXT2gyZW84amxVcUZ2M2RQcmllY0FlQjAxTzR5R1Rhc1dyVXFpeFl0d3N2TEN3Y0hoenpIalI4LzN1VGxRVUZCK3FwQm9HdlAyYng1Yzd5OHZLaFdyUnJlM3Q1VXJWcFZINnFyV2JNbXljbkpCQVFFMExGalIvMXpLVGc0bUNWTGxqQmp4Z3lqTCtJZnArZGNTRWdJc2JHeFZLNWNtUVlOR3VRNUxqTXprK1RrWkZ4Y1hQSzlYUTlEZHJXNldyVnFHVzI3Y2VOR2tRSTMzdDdlckZ5NXN1Q0I2Q3BhNVg3T1cxbFowYmR2WCt6czdLaFdyUnJWcWxXalFvVUsrdTI1Mnd6ZnZuMmJVNmRPOGNvcnJ4UjZqVG4zemQyK05idktXUGJ4enVuRkYxOHM4blVVVm1KaVlvR3RPMHZEMDNnOENub09wcWVuRXhZV3hqUFBQRk9rZVJjc1dJQ0ZoWVUrUUZTNWNtVUNBZ0w0NFljZjhQTHk0b1VYWGlBNk9wcUpFeWRTb1VJRlB2NzQ0MkxmaHFLNmNPRUNpcUxnNWVYRnRXdlg5TUhBME5CUWZIMTlBZDE3V0Y2QndmeWNQSG1TcUtnb2s1V0xBWHg4ZkFCZEJiNUhGVGIwOC9Nak5qYVdRNGNPbWF5cWUvVG9VWUI4WDdQTjRjU0pFK3pkdXhjUER3K0Q1MUpoSzRibWx2dDliKy9ldmJ6NjZxdDA3TmhSLy9veWJOZ3cvUHo4OFBYMUpUazVtVC8vL0pQdDI3Y1RIaDVPdFdyVm1EaHhJczg5OXh5S29uRDY5R2tZSmlIbkFBQWdBRWxFUVZTYU5Xdkc1NTkvenFCQmd3eGFFV2RYOHF4VHA0N0JkYWFucHhjcGJBaVAxM3M2bEwzUDBhWUNtMkZoWVh6NjZhYzBiOTZjcjc3NnFsalAzU2VWaEEyRkVFSUlJWjR3bFJ4MGYrcFhnSHNwb00wQ0svbjhLNFFRUWp6ZFZKYW9xdlJBdWJIRVBQTkpLMlVCYUtNdmtSNXgzS3h6T3JSL2VPMGRoUkJDRkk5YUU4ZXZvVlBSL2FVQm1udDE0K1U2NWc4YTVqUjA2RkJhdG13SjZMNm9Ycmx5SmN1V0xkTzNEUXdJQ0tCdjM3NDg5OXh6K24xTWZibXFLQXFIRHg5bTdkcTEzTHg1azhxVkt6TjI3Rmc2ZHV5SVNxVXkrbEt4UjQ4ZUpDY25zM3IxYWthTUdNSG5uMzllWURXazBOQlF5cGN2WCtndlEvTzd6YVpzM0xpUmpSczNGbW11TFZ1MnNHWExsaEt0cDZ5clhjRWZXeXRITk5wa0l1TC9Ka3ZSWXFFcVcxOTdxbFFxYXRldWJYQlphbW9xNGVIaEJoV01jcmNDekJZVkZXVVFOclN5c21MbXpKbjVYdWVpUll1SWlZa3htTi9WMVpXN2QrOHljZUpFRml4WVlMSzZYbGwvem1WbVp1cXJNYjN4eGh2NVZnZkxEcGJrREhNOExOSFIwZnFneUMrLy9NTDY5ZXNCR0RObWpNRzR1TGc0TGw2OFdLemdXRW5rMVZKYm85RmdhMnRybHV0SVNVbmg5T25Ueko4LzMrVDJHVE5tR0YzMk1NT0dkKzdjS1hOVkxiTTlqY2NqUDBlUEhrV2owZWhmZXdwajE2NWRuRHg1a25mZWVjZmdmYmRYcjE2RWg0Y3pmZnAwcmwyN3hwNDllOGpNekdUbXpKbVA1TFVnMjVrelozQjBkTVRQejQvNjlldlRyVnMzcmx5NXd2WHIxN0cydGlZaElZRnUzYnJSclZ1M0lzODdaY29VWG4vOTlUekgxS2hSQTJ0cmE4NmZQNjkvSFowelp3Nk5HalVxZEFYZG9ucjU1WmM1Y3VRSTY5YXRvMGFOR3JScTFVcS83ZHk1YzZ4ZXZScVZTdlhRWHZ2UzA5UFp2bjA3SzFhc3dON2Vua21USmhsVU0venV1KzhNZ21hWEwxOG1NVEhSWUowNWJkNjhtVjI3ZHVVWjlNNFpaRzdTcEFsbno1NWx4WW9WbkR4NWtzek1URnEwYU1IVXFWTnAxYW9WS3BXS2t5ZFBzblRwVXE1ZHU4YlhYMzlONjlhdGpSNlB3Y0hCV0ZwYTBxaFJJLzFsV3EwV3JWWmI3Q3F0WmYwOVBhZXkrRGs2VzF4Y0hGT21UTUhYMTVlSkV5ZnFnNGF4c2JITW5EbVREejc0Z01hTkd4ZDd6WSs3c3ZXcFd3Z2hoQkJDbEppMUpialpRMXdxWkNrUW13SWVaZS9IbkVJSUlZUjR4RlFlcjVzdmJJaTBVaGFRY255dFdlZXo4cWlQalUvWnEwb2toQkJQdTEyWHZ5TTUvVDRBMWNzMTVwVzZINWU0RFdCQktsU29vRzhEbkYzNXlkdmJXLzhsS1lDYm0xdStyWUxqNHVMNC9QUFB1WG56Smc0T0R2VHYzNTlldlhvVldDWG12ZmZldzhYRmhZVUxGekpod2dUKzg1Ly9FQkFRZ0p1Ym04RTRSVkhZc0dFRGE5YXM0YXV2dmlyeGw2UURCZ3d3Q3NoTW16YU50bTNiR29YUkxsKyt6T2JObS9PY0s2L0tOTG5EQm41K2ZyaTd1NWRnMWFYSDBzS2FXaFZhRVJwekNJMDJoVnVKRjZsV3JtRnBMOHRBWW1JaTRlSGhSRVJFRUI0ZXpwVXJWN2gxNnhhS29oUzZZbDFlWW1OakNRME5KVFEwbE92WHJ6TnIxaXoyN05uRG5qMTdlT21sbHd6Q1EvWHIxMmZreUpITW1UT0hyNy8rbXFsVHB4cFY1aW5yejdrZmYveVJpSWdJdkwyOUN3enB4TVhGNmRlYjI2bFRwMWk3ZGkwVEprd284V04vMkxCaCttcHhkbloyK25hWlRaczJwWGJ0Mm16Y3VGSGZSbkxac21Wa1pXV3hlL2R1WEZ4Y2VQdnR0N0cxdGNYSHg2ZFFyU1pMSWlVbGhjdVhMM1BwMGlVdVhMaEFhR2dvL2Z2M3AwdVhMc1dhTDd2VjcvNzkrOW0yYlJ1eHNiSDgvUFBQUm1HaVgzLzlsY1dMRitmYjJ0T2N4d04wejdsYnQyNlY2UmFXVDlQeHlEWnIxaXlqbHVCWldWbHMyTEFCUjBkSDJyZHZYNmg1cmx5NXdxSkZpNmhac3laOSt2UXgydjdKSjU5dzZkSWxObXpZQU1DWFgzNnByL1puaXJsdmIxWldGbWZQbnFWcDA2YjYxOWpNekV5Ky8vNTduSnljU0V0TFkvRGd3VXljT0ZFZkxIdnh4UmZ6RFh0bVpXVUI4TVVYWDFDblRoM2VmdnR0b3pGSlNVbmN1SEdEeXBVcjA3QmhRMEpDUXZUQnNiTm56NUtWbFVXblRwMGV5dkZ0M2JvMXI3enlDci85OWh2ang0L0h5OHNMZDNkM0VoSVN1SEhqQnFBTHNkV3RXOWZrL2xxdGx1KysrODdrdGhFalJ1UTVOaU1qZzdpNE9FSkRRMGxPVHFaNjllcU1IeitlR2pVTXV5VGsvbXcyYjk0OExseTRRTVdLRlEyQ2R0bWNuWjBCOG4ydjAycTFmUFRSUjBSR1JxSlNxYWhWcXhaOSsvYWxRNGNPVks1Y21heXNMSTRkTzhhbVRac0lEUTJsWnMyYWZQdnR0eVpEYWFtcHFSdytmSmdXTFZvWS9CQWdMUzBOd0Noc2VQeTQ0WTg5Nzl5NVkzS05aZjA5SGNyMjUyaUE1T1JreG84Zmo1MmRIZE9tVGNQZTNsNi96YzdPRG8xR3c1Z3hZeGcrZkhpUnc4TlBDZ2tiQ2lHRUVFSThnU283NmNLR0FERnFDUnNLSVlRUUFuQnRwcXRFbUhyRExOTXAwVnNsYlBnVXkwcU9KKzNzTnJQTzZkaStIenprOElvUVFvaWl1Wlp3bXJDN1J3Q3d0WEtrWjROeHFGU1BSL3NFTnpjM2JHMXQ2ZEtsQ3dFQkFaUXJWODVvVFBhWCtMbDE3OTRkSHg4ZnBrK2Z6aDkvL0VGVVZCUno1c3dCUUsxV0E3cmdSbnA2T3IxNzk2WlpzMmJGWG1mdDJyV1pPWE1tOWVyVk0vZ2lFM1Jma2xhclZzM29TOUxtelp2VHFsV3JFb2VVY243Qm4zMWZQT3dncVRsNXVkUWpOT1lRQU9GeEo4cGMySERyMXEyc1c3Y09XMXRiNnRTcGc3Ky9QMzM2OUtGT25UckYrbEk5S0NpSWZmdjJjZkhpUmU3ZHV3ZUFsNWNYL3Y3K2hJV0ZzV0RCQW54OWZVMjJETzNTcFF0WHJseGh4NDRkTEYrK25JOCsrcWpFdHkrM2gvV2MyN2R2SCt2WHI4Zkd4b1p4NDhZVkdIUUlEZzRHZEcyc2M4dkl5T0RxMWFzTUh6NmNyNy8rMnFqeVpGRTgrK3l6K1B2NzA3eDVjL3o4L0xDeU12emFmZG15WlNpS3dnOC8vTUQrL2Z2cDNMa3pUazVPckYrL25uMzc5akZpeEFpV0xWdVc1L3hKU1VsczJyU3BVR3N4MVNZME1qS1N5Wk1uNndPdUZTdFdwRUdEQnJ6NzdydEZxaVNYYmVYS2xadzhlWktyVjY4Q3VyQkcwNlpOaXgyU0EvTWVEOUMxd0ZRVWhUWnQycFJvbnR5eUEzM1o4bXJWbVorbjhYaGtlK1dWVnd5Q1ZwNmVubXpZc0lIcjE2L1RwMDhmby9jK1U2S2lvcGc0Y1NLV2xwWk1talRKNEhVZ01UR1JQWHYyc0dYTEZtSmpZMm5UcGcxaFlXRk1tVEtGbDE1NmlkZGVlODNrYlRIMzdRME5EVVd0VnRPOGVYTkE5M28zYTlZc0xseTR3R2VmZlVhN2R1MzQ2cXV2K095enp4ZzRjQ0M5ZXZVcWNNN3NRSFB0MnJXWk5Ha1NZV0ZoM0w1OW05T25Ud013YXRRb0hqeDRBTUNVS1ZONDdybm5tRDkvUHBjdVhhSnUzYnJFeGNYaDVlWDFVRzV2dGxHalJ0R3dZVU4rLy8xM3JsNjlTblIwTkM0dUxyUnQyNVllUFhybzd3OVR0Rm90Mjdkdk43bk5WTmd3ZTZ5bHBTWGx5NWVuY2VQR1BQLzg4M1RvME1FZ1NKZVh5Wk1uODlsbm56RjE2bFF5TWpLS1ZkWFR5c3FLRHovOEVKVktSWk1tVFhCMWRVVlJGQzVkdXNTMmJkdll2MzgvOGZIeDFLaFJnL0hqeDlPaFE0YzhQMXR0Mzc0ZHRWcE4xNjVkRFM2L2RPa1NnTkg3NktSSms0cTgzdUo2bWo5SDM3OS9uMG1USnBHYW1zcnMyYlAxdDExUkZGSlRVMGxQVDJmRWlCRjg5ZFZYekpzM2o5dTNiek53NE1ESDZqTzBPVWpZVUFnaGhCRGlDVlRKRVM3RTZrN0hxRXQzTFVJSUlZUW9LMVM2Nm9ZUmM4MHpYZEpaU0wwSjl0WE1NNTk0cktUK3ZSRkZtMTd3d0VLeWNLbU1YY09uODlmZ1FnaFJWbVVwbWZ4KzZYdjkrWmZyRE1QVnJteTFwa3hNVE1USnlZbVltQmdBZ3krYVZTb1Y4K2JOTTZnS28xYXJ5Y3JLd3NuSlNWOFJKNi9XbFkwYU5XTFpzbVdzWGJ2V29HM2hIMy84QWVoYTZZMGJONDRtVFpxVTZEWTRPenZuKzBXOEthNnVyb1hlUjYxV1kyOXZUMEpDQW9CQklPckdqUnNrSkNSZ1oyZW5EeTZZK2pLNXJLcnE0cWMvZmVmQmxWSmNpV212dlBJS2JkcTBvVmF0V2dhUHpkd1ZKZ3RxYjltcFV5ZjY5T2xEaFFvVnVIcjFLcTFidDZacDA2WTBhZElFTnpjM2J0Njh5YWVmZm9xZG5SMVRwa3pKOHpFOVpNZ1FMbDY4eUtaTm02aFpzMmF4UWhhUCtqbTNkZXRXRmkxYWhJV0ZCZVBIanpjS3gweVpNZ1dOUm9PYm14dU9qbzRrSkNSdzZOQWhiRzF0VFZaTDgvZjNaL2JzMll3ZlA1N1JvMGN6WmNxVVlqK0hUVlVZeXlrc0xJeEZpeFp4OGVKRjJyZHZ6eWVmZklLVmxSV2RPM2RtL3Z6NVRKZ3dnWmRlZW9saHc0WVp0T2JNbHBpWXlOS2xTNHUxTmdBUER3OGFObXpJVzIrOVJaTW1UZkR3OE5CdnkrOHhaMnJicTYrK1NuSnlNaXFWaW5mZWVZZldyVnZqNStlSFNxWFNWOVRNN2VMRml3QW10OVdyVnc5dmIyK3pIbytFaEFRMmJOaUFqNDlQa1Y5VEMxTFlxbFg1M2E5UDIvSElQWC9Pc0U5UVVCQnIxcXpCeThzcno5YlNPU21Ld3VUSmszbnc0QUZmZmZVVlhsNWV4TWZIRXhJU3d0R2pSL1V0YkpzMmJjcjQ4ZU5wMkxBaGFyV2FIMy84a1IwN2R2REhIMzlRdlhwMTJyVnJSOE9HRFduY3VERjJkblptdjczSGpoMERvRm16WmlRa0pEQmp4Z3hPblRyRkcyKzhRZWZPblFGZCtHbmV2SGtzV2JLRVc3ZHU4Y1liYjVDVWxJU05qUTFIanVoKzNHRm5ad2Zvd25XWExsMmlkdTNhVEo4K25iaTRPTWFPSFF1QW82TWpEUm8wb0hyMTZ2ajQrRkN0V2pYcTE2OFB3TnExYTFtNGNDSERoZzFEbzlGUXJacnViellQNi9oQ3dSVWFUY212eW1aSnh1Ykh4Y1dGYjc3NWhzOC8veHhIUjBmdTM3K1BsWlVWOXZiMnBLYW1jdTdjT1J3Y0hBcWM1OWxubitYbXpac2NPM2FNZi83NWgxT25UaEVmSDQrZG5SM3QycldqYTlldUJkNjNkKzdjSVRBd0VGOWZYOXExYThlaVJZdkl5TWhBcFZKeDlPaFJWQ3FWVVRYRTlldlhHNTMvN2JmZmluNUgvRC81SEczczVNbVRUSnMyamFTa0pOemQzUms5ZWpTcHFhbWtwcWJxSzA3bXRtblRKbjBseU1LRVhwOFVFallVUWdnaGhIZ0NWZnEzNHJxK3dxRVFRZ2doaEZuRGhvQnlkeGVxNm9QTk5wOTRQQ2laR2FTRXJEUHJuQTV0UGdCTCtWT2xFRUtVSmVlaTl4T2JmQjJBeWs0MWFWS2xjNm1zdzhYRmhkcTFheHRVQzZsZHV6YXVycTU4L3ZublJFUkVBTG92UlJzMGFHQ3diKzcyYzZkUG4yYktsQ2tHbCtXdWRwS1RvNk1qUTRZTU1ianNtV2VlNGR5NWMzenl5U2U0dXJvVzZ6WTlTc09IRCtmMjdkdjY4OWxoQklEejU4OHpiOTQ4L1hsdmIrOWlCZEJLU3hYbjJvQUtVTGlYZkxPMGwyT2tRb1VLK3ZhRk9ZMGFOYXJJYzlXcFU0ZmF0V3NiaFo0MEdnM2p4bzBqTFMyTmI3NzVoaXBWcXVRNWg3VzFOWk1tVFdMbzBLRWNQMzQ4ejJOZFZwNXpFUkVSTEZteUJIdDdleVpNbUVEcjFxMk54dHZhMmhJVUZHUlFYY25EdzROaHc0WlJzV0pGazlkUnAwNGRaczJheFdlZmZVWmdZS0Rad2piWkRodzR3TTZkTy9ubm4zK3d0N2RuMEtCQjlPclZTMzkvMXF4Wmsvbno1N05wMHlaV3JWckYyYk5uV2JseXBUNWdsTTNiMjd2UTdiWURBZ0tJakl3MHVNekt5b3BQUC8zVTVQaWlQZ1o5Zkh4bzBLQ0J5YXBOdWR2akZtYjdxRkdqOU8wN3pYVThZbU5qU1UxTlpjU0lFV2F2THBXN0F1WE9uVHZadW5XcjBiamN4MnZIamgxczJiSUZlUHFPUjdiMTY5Zmo0dUtpUDY5V3E1azllemIyOXZaTW5qdzV6NkJTVGlxVmlvRURCNUtSa1VHTEZpM1l0MjhmTTJmT0JNRGUzcDdPblR2VHZYdDNnekN5azVNVFE0WU00WTAzM21EejVzM3MzcjJiRFJzMlVMTm1UZWJPL2Zkdkl1YTh2V0ZoWVZTc1dCRVhGeGNDQWdKUXE5VU1HRERBSUZCcGFXbkpmLy83WHlwVXFFRDkrdlU1YythTXdmdHc4K2JOOWExOHJheXNtRFp0R2s1T1RqZzRPR0J2YjgvVXFWUHg5ZlhOdHczeTZOR2orZC8vL3NmdzRjT3hzYkhSdDJ3MjkrMTlYTG02dXJKNDhXSXNMQ3hZdlhvMWdZR0JCdHNMcWc3Njk5OS84OFVYWDZEUmFBQmRGZDIyYmR2U3FsVXJXclpzV2FqSE5NRGh3NGRKUzB2VHYyYmR2WHVYb0tBZ0FCd2NIQmd3WUlCUkcvRGN4ejMzKzRZcFplVTlQVnRaL3h4ZHMyWk5WQ29WVFpzMjFUK2ZuWjJkOWY4N096dmo1T1NFazVNVHpzN08yTmpZOE5WWFgzSGd3QUVhTm14STkrN2RTL3NtUERJcVJWR1UwbDZFRUVJSUlZUXdyeXdGVnAyR3pQLy9wUGRoVTdCOWVuNVFJNFFRUW9oOFpBVTlBK3FMNXBtc2ZCc3NXaGYvVjlUaThaVDJ6dzRTTi8zWGJQT3BiT3h4Lyt3SUtqdVhnZ2NMSVlSNFJCUVdod3prcnZvYUFPODFuVTZ0Q3NaQkgzTkxURXprMTE5LzVZVVhYakQ2Z3RXVWt5ZFBjdnYyYlZRcUZiVnIxOGJQenkvZjhmZnUzV1BEaGcxb3RWcFVLaFhWcTFlbmE5ZXVoZjVpdUNnQ0F3T3BXN2R1c2Rwalp1dlVxUk85ZS9kbXdJQUJoZDVuL3Z6NXRHM2JWaC9NT25QbURMR3hzVmhZV09EcjYwdU5HalgwWTlQUzByaDc5eTZLb21CalkwT1ZLbFVldXhad2M0UGVKaWt0RmxBeHZzTk9yQzNOZnl6THVvc1hMNkpXcXd2OVdJdUtpdEszY1M3cno3a2pSNDVRdTNidGZFT1VvQXRkWm1Sa1lHRmhVYWlxVktDcjdPbnU3bDdvOFlXMVlzVUtmdi85ZDdwMDZVS3ZYcjN5clJZYUVSSEJ6cDA3amRxRnpwZ3hnd29WS2pCdzRNQkNYZWV5WmNzTXFwNDlqc3h4UENJakkvV2hPWE1JQ2dyaTBLRkRUSmd3SWQvTEN6dnVjZkt3bmgrZ2U4M0t6TXcwQ2pabE8zUG1ES2RQbjZaZnYzNTV6ckZtelJxcVY2OU8yN1p0Qy9WNmtwYVd4dEdqUjJuY3VER1ZLaGxYYVRiSDdjM016Q1E4UEp5NmRldXlmZnQyNnRhdFM5MjZkZlBkSnlFaGdkRFFVTFJhTFU1T1RqUnQydFNvSlh0eGhJYUc4dWVmZitMdjcwK0xGaTJNdGovTTQvczRDUThQSnlnb0NFVlJVS2xVZUhsNTBhRkRoM3lQZ2FJby9QYmJiM2g2ZWxLclZxMWlCK1lVUlNFNE9KaDI3ZG9aWEo2VmxZV0ZoVVd4NWl6cjcrbEZVVnFmbzZIb3gwQ2owWERreUJGZWV1bWxvaTd4c1NaaFF5R0VFRUtJSjlTdllYQXZSWGU2ZTEzd01PN0dJWVFRUW9pbmtCSXhCK1hLTkRQTnBzTGloUXRnay9ldjZzVVRSbEdJLytFTk1tNmZNOXVVRG0wL3dMbnJSTFBOSjRRUW91VEM0LzRpOEl3dXRPTGxVbzhCcmI1RFYwRk9pTEpsemFuL2NqM2hEQUNEV3Y5QUZlZGFwYndpOGJUTHpNeEVVUlN6QklhRUVFSUlJY3FpNGtWaWhSQkNDQ0ZFbWVkbS8rL3B1SlRTVzRjUVFnZ2h5aFpWbFo1bW5FMUJ1YnZialBPSnNpN2oxaG16QmcxUldlRFF0cS81NWhOQ0NHRVd3VGMzNlUvN2UvZEVnb2FpckhKejhOS2ZqazIrVVlvckVVTEgwdEpTZ29aQ0NDR0VlS0pKMkZBSUlZUVE0Z2xWSVVmWU1ENjE5TlloaEJCQ2lETEd3UmRjbTVsdnZoaHBvL3cwU1RtMnhxenoyZFh2akdYNXFtYWRVd2doUk1ra3BjVVNFWDhLQUNjYk4rcFhlcjZVVnlSRTN0enNQZlduSld3b2hCQkNDQ0hFd3lkaFF5R0VFRUtJSjVTYnc3K240eVJzS0lRUVFvZ2NWQjZ2bTIwdUplNHdhSlBNTnA4b3V6SVQ3NUIyNFErenp1blF2cDlaNXhOQ0NGRnkvMFR2QXhRQW1udDF4ZEpDS25TSnNpdG4yUEJleXMxU1hJa1FRZ2doaEJCUEJ3a2JDaUdFRUVJOG9YSldOa3hJQlVVcHZiVUlJWVFRb214UlZYN05mSk1wR1NpeGU4MDNueWl6VWtNQ0lTdlRiUE5aZXpmRDJ0dU1WVGFGRUVLWWdjSS8wZisrcnplczNMRVUxeUpFd2FTTnNoQkNDQ0dFRUkrV2hBMkZFRUlJSVo1UWRsWmdiNjA3cmMyQ0IrbWx1eDRoaEJCQ2xDRjJubEN1dGZubWsxYktUendsUFpYVXZ6ZWFkVTdIOWdGbW5VOElJVVRKM1ZWZjF3ZTJLam41NHU1WXZaUlhKRVQreXVlb2JCaWZjcHNzUlZ1S3F4RkNDQ0dFRU9MSkoyRkRJWVFRUW9nbldEbmJmMDhuYWtwdkhVSUlJWVFvZTFSVnpGZmRVTG0zRHpMVHpEYWZLSHZTem00akt6WFJiUE5abHErS2JiMlh6RGFmRUVJSTg3Z2EvN2YrZE1QS0w1VGlTb1FvSEJ0TGU1eHMzQURJVWpLNW54cFR5aXNTUWdnaGhCRGl5U1poUXlHRUVFS0lKNWhManJCaGtvUU5oUkJDQ0pHRHFuSjM4MDJXbVlvU2Q5Qjg4NG15UlZGSUNWNWoxaWtkMnZZRkMwdXp6aW1FRUtMa3JzYWYxSit1VTdGdEthNUVpTUl6cUc2WUdsV0tLeEZDQ0NHRUVPTEpKMkZESVlRUVFvZ25tSXZkdjZlVHBOaVFFRUlJSVhJeWV5dmxuZWFiUzVRcDZWZUQwTVplTmR0OEtqc1g3RnU4WWJiNWhCQkNtSWMySzUwYkNmOEFZRy90UWlWSDMxSmVrUkNGNCtid2I5Z3dRY0tHUWdnaGhCQkNQRlFTTmhSQ0NDR0VlSUpKWlVNaGhCQkM1TWVzclpSamQ0T1NZYmI1Uk5tUkVyemFyUE01dEhvYmxZMkRXZWNVUWdoUmNwR0pvV2l6ZEg4ODhDbmZCSlZLVmNvckVxSnczS1N5b1JCQ0NDR0VFSStNaEEyRkVPSXhjUGJzV1NJakk4MDIzNE1IRDFpNGNDRlJVZWI5dzB0cWFpcng4ZkdGSGg4YkcwdHljbktoeGlZa0pMQnExU29lUEhoUTNPV1p6Y21USi9uNzc3OVJGTVhrOXRPblQ3TjU4K1pDenhjWEY4ZnMyYk5OSHVQdzhIQm16SmhCZUhnNEFHZk9uQ0U2T3JwWTY0NktpdUx1M2J2RjJyY2d1M2Z2WnNPR0RYbmVKd0NLb3VTNzNkeE9uRGpCd1lQbWFlWDM5OTkvTTNEZ1FPTGk0c3d5MzZQa21pTnNtQ2hoUXlHRUVFTGtZdFpXeWhuM1VlS1BtVzgrVVNabzcxMURjL213K1NhMHNNUyt6ZnZtbTA4SUlZVFpYSTM3VzMvYXAzelRVbHlKRUVXVHM0MXlRb3FFRFlVUVFnZ2hoSGlZckVwN0FVSUlJZktYbVpuSnpKa3pzYk96WThXS0ZmcGZGRis1Y29WTGx5NFZ1UDhycjd4aWRObHZ2LzNHMXExYjZkaXhJNTZldWovRTdOKy92MURyOGZYMXBVYU5HdnJ6di8vK08rbnA2YnoyMm1zRUJnYXljZU5HOXU3ZFc2aTUzbjMzWFhyMjdNblFvVU1MSEh2bzBDSFdyMS9QdVhQbitPYWJiN0N5S3ZwYm1LSW9wS2Fta3B5Y1RFcEtDbXExV3Y4dktTbUpwS1FrRWhNVHVYLy9QZ2tKQ2NUSHgvUDk5OS9qN094c01NZkNoUXNCV0w1OHVjbGZlSWVHaHJKMjdWcnExcTFMbzBhTkNselgxcTFiK2VPUFAralZxNWZSdHNURVJQYnYzOCt6eno1THJWcTFDQXdNNU5LbFN3d1pNb1F1WGJvVTZmWi8rT0dIZUh0N3MzTGx5Z0xISmljbm13eU91cmk0NE9ycWFuRFo5ZXZYbVRObkRoVXJWdVROTjk4MGVXeTBXaTFmZi8wMWRuWjJqQmt6Um4rLy9mcnJyMFc2RFFDdnZ2cHFnY2MvS3l1TEZTdFdFQjBkVGJObXpTaFhybHlScnllbjZ0V3JjK2ZPSFpZdVhjcTRjZU5LTk5lamxyT3k0UU1OS0lEVUpSQkNDQ0dFWG5ZcjVmc256RFBmM1oxUTRYbnp6Q1hLaE5UZ3RXYWR6NjdSSzFpNlZESHJuRUlJSWN3akl2NmsvclN2aEEzRlk4VE53VXQvT2o3MWRpbXVSQWdoaEJCQ2lDZWZoQTJGRUtLTU8zTGtDTEd4c1V5YU5Na2cySGJpeEFsV3IxNWQ0UDY1dzRZYWpZWXRXN2JRdG0xYjZ0V3JwNzk4eG93WmhWcFBuejU5RE1LR216WnR3cy9QcjFEN2R1clVpVDU5K3ZEQkJ4K1kzSDdxMUtrODk2MWV2VHJlM3Q1Y3ZYcVZQWHYyVUtXSzZTK25xbFNwb2c5UTd0dTNqelZyMXBDV2xrWnFhaW9hamVteWJwYVdsamc1T2VIczdJeUxpd3N1TGk1NGVucmk1K2RIV2xxYVFkanc2TkdqUkVaRzhzVVhYMkJoWVlGV3F5VXJLOHRndmg0OWVyQnIxeTVPbmp4SjNicDFqYTdQeHNaR2Z6bzVPWmtkTzNiUXNXTkhmSHg4ak1iYTJka0JrSkdoYTBjM2ZmcDBGaTllekp3NWMxQ3IxYno1NXB0NTNtY2xjZmp3WWViTW1XTjBlVUJBQU8rODg0N0JaYXRYcjhiQndZSEV4RVFDQXdQNThNTVBqZmF6c3JMQzNkMmRyVnUzWW1scHllalJvMUdwVkN4ZXZMaklhK3ZTcFV1QllVTUxDd3Y2OSsvUGhBa1RXTE5tRGFOR2pTcHczc0RBd0FLZlV3Y09IT0RBZ1FONWJ1L2J0eS92dmZkZWdkZjFLTmxZZ3AwVnBHa2hVNEhrZEhDeUtYZy9JWVFRUWp3OVZGVmVRekZUMkZDSjJZbktid2FvcEpuR2t5QXJOWkhVMDBYL2dWQitITnYzTSt0OFFnZ2h6Q01sSTVFN0QzU2ROUnh0eXVIdVdMMlVWeVJFNGVWc281eVFlZ2RGVWFRTnVCQkNDQ0dFRUErSmhBMkZFS0tNMjdoeEkzWHExT0haWjU5RlVSU09IeitPdjcrL2ZudGVWUVR6Q2s3dDJyV0x4TVJFK3ZmdmI3VHQzWGZmcFYrL3ZMLzQ2ZFNwazhINUsxZXVFQmtaU2QyNmRkbXpady9YcmwwRFlNK2VQUWJqR2pWcWhJZUhSNTd6WmhzelpreUJZd0RtenAyYjU3YmV2WHN6WU1BQUFPclhyMC9uenAyeHQ3ZkgzdDRlQndjSEhCMGQ5UzJaMVdvMWMrZk9wWGJ0Mm9XNlhrVlJXTGR1SFEwYk5xUjkrL1lBREJzMmpJaUlDSlBqQXdNRENRd01OTG84NXpIYnNtVUxHbzNHWkVBUHdON2VIb0QwOUhSQUY5b2JNV0lFOWVyVk0zZ2NtRnVYTGwwTUtpZG1aV1h4OHNzdkd3UXZBUTRlUEVoUVVCQ2pSNC9td1lNSExGKytuT2JObTV1czZEaDA2RkRTMHRMWXZYczNkbloyakJneElzL0g3NkpGaTlpeVpVdStWVExQbmoyYjcyMnd0YlhGeDhlSGloVXI1anZXenM3T0lCU2F1L0pqZEhRME5qWTJ1TG01NVh0OUFRRUIrVzR2VFM2MnVyQWhRSkpHd29aQ0NDR0VNS1NxM0IzbDRnVHpUS2FKZ2NTVFVLNlZlZVlUcFNydDVHYVVqRlN6eldmajJ3WXJqL3BtbTA4SUlZVDVYSXMvamE0ZlFuWUxaUWxxaWNlSHZiVXp0bGFPYUxUSmFMUFNVYWZINFd4YnNiU1hKWVFRUWdnaHhCTkp3b1pDQ0ZHR0hUbHloUER3Y0w3OTlsdFVLaFVIRHg1azJyUnA5TzdkV3g5Q0s0cVVsQlRXcjE5UGx5NWRxRjY5T3FHaG9lelpzNGYzMzMrL1dPdmJ2SGt6b0tzZ3VHL2ZQdjNsczJiTk1oZzNkdXpZUW9VTkFWNTg4VVZlZi8zMVlxMW4yTEJoQnVjOVBUM3AwNmVQL3J5aUtHemR1cFVWSzFaUXBVb1Z4bzRkYXhRMGpJeU1aTW1TSmZUczJaT1dMVnNhYk51L2Z6L1hybDNqdSsrK0EzUlZJdnYzNzgrREJ3LzBZM2J2M2sxc2JDenZ2dnN1bHBhVythNDNNVEdSVFpzMjBiMTdkenc4UEFnTEN5TXVMbzcyN2R2cmYzbWJYZGt3S2lxS2t5ZFBjdmZ1WFdKalk3bDM3eDc3OXUwakxpNk9KVXVXRkhoZHhYSGx5aFdPSGoxS3YzNzllUERnQVlxaUdMUlF2blBuRGdzV0xLQnQyN2I4NXovL1FWRVVUcDA2eFpkZmZzbmN1WFB4OXZZMm1FK2xVdkhKSjUrUWtKQkFjbkl5bVptWkpWcjM2TkdqQ3pXdW9HcUZQajQrTEZ1MkREYzNOMnJVcUdHMDdsbXpaaEVmSDgvcTFhdnpyYWhZbzBhTkFnT0pwY1hGRnU0bTYwNG5hY0RUT2YveFFnZ2hoSGpLbUxtVnNuSjNKeW9KR3o3K3NqSkpDVmxuMWlrZDJwZmRIK2dJSWNUVDdsWlNtUDYwajdSUUZvOGRGVzcyWHR4NWNCbUErTlFvQ1JzS0lZUVFRZ2p4a0VqWVVBZ2h5aWlOUnNPeVpjdG8zNzQ5VFpvMDBWZlZLMSsrUEcrLy9UYmJ0bTByOHB5QmdZRmtaR1RRdDI5ZkFKWXRXOGFOR3pkTVZqa3NTSGg0T0FjUEhxUlhyMTRNSGp3WWdPWExsN054NDhaOHE5RVZwSHo1OHRTcFU2ZlkrK2ZsekprekxGNjhtTmpZV1ByMzc4K3JyNzVxRUhUVGFyWDg4c3N2L1Bqamp6ZzZPcEtTa21Ld2YwcEtDc3VYTCtmbGwxK21idDI2WEw5K25SRWpSakI0OEdDNmRlc0dRRVJFQk9mUG4rZTU1NTZqYytmT2dLNzljVVJFaE1sMnlpdFhyc1RDd2tJZmlGeThlREdSa1pGY3VIQ0JtemR2RWhzYlMyeHNMSUJCaFVSWFYxZmMzZDJwVktrU1RabzBJVDA5dlZqaDA0S2NQWHVXblR0MzBxOWZQNUtTa2dCd2NYRUJJQ0VoZ2JGangrTG01c2JZc1dNQlhaaHc0c1NKakJvMWlwYW1nZHdBQUNBQVNVUkJWTkdqUnpOOStuU0RsdHVnYTI4OGVmSmtySzJ0Uzd3K1V4VXVmL3JwSjBKQ1FwZytmYm8rcUZrUU96czdNak16YWRldUhlM2F0U014TVZHL0xTUWtoTEN3TUVhTUdFRnljbksrODN6enpUY0FKUTVSUGd3dXR2K2VUakxkVFZ3SUlZUVFUem56dGxMK0RWV2R5VWhGcE1lYkptd2ZtZmR2bTIwK0svY2EyTlo1em16ekNTR0VNSy9vLzIraERGRFZwVjRwcmtTSTRuRno4TlNIRFJOU282aGVybkVwcjBnSUlZUVFRb2duazRRTmhSQ2lqRnF4WWdYUjBkR01IRG1TbXpkdjh0ZGZmM0h6NWszR2p4K1BrNU9UZnR6VnExZE43aDhmSDI5dy92TGx5L3p5eXk4TUhqeVljdVhLY2VqUUlVSkRReGsrZkxnK1FGWVVWNjllcFh6NTh2VHUzYnZJKytabCtQRGgxS3BWcTlqN0R4a3l4Q0RVcHlnS3g0NGRZOWV1WGZ6MTExKzBiOStlUVlNR1lXRmhRWEJ3TUdxMUdyVmFUVkpTRXNIQndkeTRjWU91WGJzeVlNQUFnL3NZNEljZmZpQWpJNE1CQXdhUWxaWEZ3b1VMVVJTRlZxMTBGVnMwR2czVHAwK25mUG55akJneFFyL2ZnZ1VMT0hqd0lOOS8vejArUGo3NnkvLzU1eDkrLy8xM1JvNGNpWk9URTRjT0hTSXNMSXhSbzBaeDkrNWR0Rm90ZGV2V3BYMzc5dno0NDQ5MDZkS0Z0OTU2aTBxVkttRmpVL3dldUFrSkNTeGF0Q2pQN1M0dUx2cEtsd2tKQ1pRclZ3NUFIelowZFhVbE9qcWFpUk1ub2lnS00yYk13TUhCUWIrL2c0TURNMmZPWk15WU1Zd2FOWXBodzRieDhzc3ZFeDhmVDJabXBuNmN1N3U3d2ZVT0hUcVVidDI2NllPYmhkR3dZVU9qeTdJckR6WnYzaHdMQzR0Q3p4VVdGc2JJa1NQejNQN2RkOS9wSzFvV1pNR0NCZFNyVjdiK0tKOHpiSmdvWVVNaGhCQkNtR0RXVnNvcDErRkJHRGhMdTl6SFdYTHdHclBPNTlBdUFGU0YvNHd1aEJEaVVWS0lmcUQ3RzZOS1pZRzdZL1ZTWG84UVJlZG03NmsvZlM4NXNoUlhJb1FRUWdnaHhKTk53b1pDQ0ZGR0pTY25veWdLNDhhTnc5cmFtb3lNREZxMWFzVUxMN3hnTUM2N3FtQkJnb09EeWN6TTVJY2ZmbURSb2tVb2lrS3RXclhvM3IxN3NkYW5VcW40NElNUCtPdXZ2L1NYWGJ0MkRZQTllL1lZamZmMzk4OTN2dE9uVDVPYW1zcTVjK2M0ZCs1Y3NkWUVjTzdjT1JvMGFLQmY0OXExYTRtSWlBRGc2TkdqQkFVRjRlenNqS3VySzJscGFmcktnVTJhTkdIeDRzWFVyRm5UYUU1RlVUaDA2QkNwcWFtODlkWmIrdERjaHg5K1NLVktsUUNZUFhzMk4yL2VaUGJzMlFaQnhYZmZmWmNEQnc0d2JkbzBGaTVjcUsvb2QvVG9VUlJGWWVIQ2hjeWZQeDhBUHo4L3VuWHJwbStobk8zbm4zL0cwZEdScWxXckZ2dCt5YVpXcTlteVpVdWUyeXRYcnF3UEc4YkZ4ZW5iSm1lM2lrNVBUMmYwNk5HNHVyclNzMmRQTGwrK3pPWExsNDNtZWYzMTE5bTllemV6WjgvRzFkV1ZoUXNYRWhNVG85K2V1L3JsbFN0WGlJdUxLL0h0aTQ2T3h0N2V2a2hCUTRBNmRlcm8yNElEcEtXbDhkLy8vcGZhdFd2ejhjY2ZHNDIvZlBreUV5ZE81UFhYWCtmdHQ5ODIySlk3cUZvWTJpeTRHZythVExDMUJGc3IzVDg3UzNDMUE0c1NGZ1Z5bGNxR1FnZ2hoQ2lJMlZzcC80Wkt3b2FQcll5b1VESnUvRzIyK1N3YzNiQnI4cXJaNWhOQ0NHRmVTV24zU05QcS92WlQwY0ViUzR1U2Q2UVE0bEdyNVBSdmg1VVl0ZWtmNkFzaGhCQkNDQ0ZLVHNLR1FnaFJSbzBjT1pJaFE0WmdiMi9Qb2tXTE9IRGdBSjk4OG9uUnVKVXJWNXJjZjhlT0hRYWhzcTVkdTlLd1lVUEtseS9QVHovOXhLRkRoeGcxYWxTUlExblpaczJhVmFSdEN4WXN5SGUrNE9EZ2ZFTndSWkV6L1BYNTU1K2pWcXR4YzNQRDFkVVZaMmRuRWhJU0NBd01aTmV1WGRTb1VZTytmZnZTdG0xYmZjdmNWMTU1eFdBK2xVckZwNTkrU2twS0NyYTJ0c3lkTzVlS0ZTdlN1M2R2TWpNeldiRmlCUWNQSHVUZGQ5L0YyOXVidTNmdm90Rm9TRXRMSXkwdGplYk5tM1A4K0hIV3JGbkRnQUVEQUhqenpUZHAyN1l0TGk0dXJGKy9ubVBIanZIcHA1OGFCUTBCeXBVclIxeGNITEd4c2R5NWM0ZmJ0MjhURlJXbC8vZmlpeS95eGh0dkZPcSs4ZmIyenZNeGs1dXB5b2ErdnI1MDd0eVo5OTU3ang0OWV1UzcvNVl0V3dnSkNhRnQyN2JZMjl1VGxwYkcvdjM3T1hUb1VLR3VIK0Q0OGVNRzU3Mjh2UEQyOWpZNU5pMHRqUnMzYnFEVmF1blVxVk9CYzIvZXZGa2ZwclMwdE5TZkJsMUw2NWlZR0h4OWZRa0pDYUZseTVhNHVia0JFQm9heXN5Wk02bFRwdzc5K3ZVclVhWEpiRWR1d3BVOHNwYVdGdUR1QUpXZG9MSWplRG1EZFJHN05CdTBVVTRyL2pxRkVFSUk4V1F6Ynl2bG5haHFmbTZXdWNTamwyTG1xb2IycmQ5RFpXMW4xam1GRUVLWVQ3VDYzeGJLbFp4OFMzRWxRaFNmaC9PL0hYT2kxUkdsdUJJaGhCQkNDQ0dlYkJJMkZFS0lNc3JXMWhaYlcxdk9uRG5EamgwN0dEOSt2RkhyV1NEUDRGWE80QlRvMnRhNnU3c1RFUkhCNGNPSDZkR2pCMzUrZmdaajd0eTVZMUNwTUQrNUs5TUJMRisrbkkwYk41cmNWcENoUTRjeWRPalFmTWZNbWpXTFBYdjJGR24rbkpVS1kyTmpXYmR1SGJ0MjdjTER3NE54NDhieDdMUFA2Z04rLy96ekR6Ly8vRE9YTGwxaTVNaVIraXFFQU04Ly96d0FhOWFzUWFQUjhQSEhIMk50YmMzbXpadlp0R2tUQU92WHIyZjkrdlZHYTFDcFZGaFpXYkZwMHlhZWVlWVovUHo4OU1jakxDeU1JMGVPMEtkUEgzeDlkWC9NUFhYcUZGRlJVVVJIUjNQbnpoMlNrcEk0ZVBBZ0J3OGUxTTlab1VJRlBEMDlxVldyRnRXcVZTdjAvVkVVOGZIeHVMaTRFQmtaeWExYnQ3QzF0U1U2T3BxQWdBQ3NyS3pZdm4xN3Z2dmIyOXZ6NG9zdkF0QzBhVk5BMTY2NEtDWk5tbVJ3dm5mdjN2ckFabTVYcjE1RnE5WGk3dTVPejU0OTg1eHoyN1p0eE1URTRPam9tT2VZa1NOSDBxNWRPMEpDUWxpNmRDbXpaczJpUm8wYWVIaDRFQndjVE9QR2paazhlYkpaZ29ZRnljeUNhTFh1SDRDMUJkU3FBUFVxUWtXSC9QZk5abSt0Mnk4alMvY3ZWUXYyOGlsUUNDR0VFTG1ZdFpYeWcxQmRPMlVISC9QTUp4NlpMSFVzYWVkK005dDhLaXNiSFB6Zk5kdDhRZ2doekMvNndiOWh3OG81cXNNSjhUaHhzNitLdGFVZEdabHBxRFZ4SktjbjRHaFR2clNYSllRUVFnZ2h4Qk5Idm1ZV1FvZ3lMQzR1anVuVHAvUFNTeS9Sb1VPSEVzK24xV3I1OXR0dmNYZDNKeUFnd0doNzdrQmJhVGx3NEFCNzkrNWw2TkNoZVlZcGkrTGl4WXZzM0xtVGZmdjI0ZWZueDhTSkUvSDM5MGVsVXFFb0NocU5odFRVVkY1NTVSVTBHZzNidG0zait2WHJmUG5sbC9wcWRnRFhyMS9ucDU5K29sdTNialJwMGdTQWwxOSttWVNFQkR3OFBEaC8vano3OSs5bnhvd1p1THU3MDc5L2YzcjM3azMvL3YyNWZQa3lJMGFNWU5PbVRmb0FYV3BxS2pObnpxUm16WnE4ODg0Nyt1djU5dHR2dVhmdm5qNVFXTEZpUldKaVloZzNiaHllbnA1NGVYbGhaV1ZGYUdnb2pSczNMdkg5azVmNCtIaXVYNzl1VUlrd0lDQ0FIMy84a2NxVkt3TzZRT0crZmZzNGVQQWdVNmRPMVk4N2VQQWdhclc2MkcyNnMrV3V3dWppNHBMbjJPam9hRURYRXZuTk45L01jOXkrZmZ1d3RiWEZ5aXJ2ajBFT0RnNzQrZm1oVXFsd2NIQmc5KzdkUkVSRWNQZnVYYkt5c2dnTEMyUGF0R20wYk5tU1ZxMWFsZmh4K213MThIQ0MrMm1RbnFscnA1eXVoZVFNM1dVNVpXUkJXS3p1WHlWSGFGTVZxaFNpYzdPTExjU2w2azRucFlGOTBiczlDeUdFRU9KSlovWld5anRSK1F3enkxemkwVW45NnlmSTFKcHRQcnNtcjJIaFdNRnM4d2toaERDL25GWGdwTEtoZUZ5cFZDcXFPTlVpTXZFOEFOSHFxOVIwYTFuS3F4SkNDQ0dFRU9MSkkyRkRJWVFvb3hJVEV4azNiaHhKU1VsVXIxNmRaY3VXRVIwZHpiMTc5NWczYjE2eDVseTFhaFhoNGVGTW16YU5PM2Z1RUJrWmlWYXJwV1BIamdDOC92cnI5TzdkTzgvOWMyL2J0R2tUUzVjdU5ScVh1NFh0cUZHampGb1Q1K2Z5NWN2OC9mZmZlVmFlaTQyTk5YbTV0YlcxdnUwdlFISnlNbjM3OXVYKy9mc0EyTm5aOGVEQkE3Ny8vbnRtejU2dGIzV3NLSXJSWEJjdlhtVDQ4T0Y4L2ZYWDFLaFJBNDFHdy9UcDA2bFVxUklmZmZRUjhmSHgzTDU5R3pjM053WU9IQWpBL2Z2M1VhbFVORy9lWEY4dDBkTFNFcFZLUmQyNmRaazFheFlOR3pZRVFGRVVacytlVFV4TURGOTg4UVduVHAzaSt2WHJxTlZxNXMyYlI3bHk1ZlJWODdaczJjS2lSWXVvWDcrK1B2dzRmLzU4ZHU3Y3lkeTVjMm5Rb0VHaDc5dWkrT1dYWHd6T0h6OStuRW1USm1Galk4UGd3WU9wWDc4K28wYU53dExTa2hNblRoQVZGWVducHljQUd6ZHV4TTdPcnNSaHc2S0UrQzVjdUFBWVZyTTBKVGs1R1dkblo2UExyMXk1d3RhdFc3bDkrelkzYnR4QXJkYVZFcXhZc1NJdnZQQUNIVHAwb0ZtelprUkZSUkVVRk1TeFk4ZFlzbVFKaXhjdnBrcVZLZ3dmUGh4L2YvOGkzTHAvV1ZtQVgwWFQyOUl6SVRZRllwUGhadUsvRlE0QjdpYkQ5a3RRdHlMNGU0RmRQcC9zbkhPRURSK2tRK1ZpclZRSUlZUVFUenF6dGxLKyt6c1NObnk4S0prWnBKejR5YXh6T3JRMy9xR2JFRUtJc3NXZ3NxR2pWRFlVank4UDUzL0RobEZKbHlWc0tJUVFRZ2doeEVNZ1lVTWhoQ2lqa3BLU3VIYnRHZ0NiTjIvR3c4T0RLbFdxNkN2eVpjc2Q3TXRMVkZRVVAvLzhNeXFWaXZIangrc0RkaDA2ZEtCang0NHNXYktFOHVYTDQrVGtaTlFhVmxFVVZDcVZma3h1MmRYbk5tL2V6SzVkdS9UbjA5TFNDbXlOYk1ybHk1ZXBWS21TUVZYQm5ONTkxM1FMcnRxMWE3Tm8wU0w5ZVVkSFI1bzFhNmF2RXVqazVJU1RreE9Pam80NE9EaHc0c1FKUWtKQ21EVnJGdmIyOWpnNE9HQm5aNGVkblIzaDRlRk1talNKeVpNbnMyclZLdGF1WFV0RVJBU3VycTY4L2ZiYnBLU2tBUERGRjEvZzVlVUZRRUpDQXE2dXJnYkhKNmZzYW9pZ2F5Zjg1NTkvQWpCeDRrUkE5K3ZiWjU5OWxrcVZLaG5zVjY5ZVBRRE9uVHZIYzg4OXg5S2xTL250dDkvbzJiUG5Rd3NhNXBhWm1VbDZlanFnQzIzV3IxK2ZvMGVQTW5Ma1NIMjQ4dFNwVTNoNmVoSVRFOFBWcTFjTFBQYWhvYUdVSzFkT2YvK1ZoS0lvQkFjSEE5Q3NXYk44eDZyVmFxUDdHTUROelkyVEowOVN0V3BWT25YcVJPM2F0YWxYcng1VnExWUZkTSsxN09Ec1cyKzl4VnR2dlVWY1hCeUhEeC9teUpFaitQajRsUGgybUdKakNWN091bjlOcStncUhWNjZCNWZpSU8zL0M4NWN1Z2ZYNzhOTHZ1Q1ZSL0ZIcHh4UGEzWDZRMW1xRUVJSUlaNEFabTJsZlA4RXBNZUJqVlMxZTF4b0x1d2xTMjM2eDEzRllWdm5lYXpjOC84eGtCQkNpTktsMGFhUWtCb0ZnSTJsUGE1Mjh2TkU4Zmp5THRlUUU3ZTJBbkFqNFN6UCtwaitPN0lRUWdnaGhCQ2krQ1JzS0lRUVpWVFZxbFZadEdnUlhsNWVPRGc0NURsdS9QanhKaThQQ2dyU2g5a0FLbFdxUlBQbXpmSHk4cUphdFdwNGUzdFR0V3BWZmVpcVpzMmFKQ2NuRXhBUVFNZU9IZlZ0bG9PRGcxbXlaQWt6WnN6SXMySmNkdlc1N0dweDJlZFRVMU9MZUt0MVZlZkN3c0pvMTY1ZG5tUHl1czJtV3V4bWowMUxTK1BjdVhPMGF0Vkt2KzN1M2J1RWhJVFF0R2xUUUJkeXpNckt3dDNkbldiTm12SFZWMS9oNk9pSWxaVVZucDZlTkdyVWlPclZxMU8xYWxXcVZxMks1Lyt4ZCtkaFVaWHRBOGUvTSt5YkNBUW9DZ0x1Qys2NzVvNXZCbVpxYWFabTJhcWx0bWhsMlM5YnpLMU1XOUI2amRmVXlqVXBmVjlOWEVsTnpTMUZJVVZGUUF3UUVHUWJHT2I4L3BnY29HRm5jQlR2ejNWNVhlYzg1em4zZVk0RGhZZjczTGVYbDZHU0gwQmNYRnlKL2ZMNCt2b3ljT0JBZkh4OFNud2VWbFpXUm5OYnRHaUJvNk1qRVJFUkhEeDRrTDE3OXpKcTFDaW1USmxDWGw0ZXRyYTJsYnBtVldSa1pQRG5uMzhTRlJYRjJiTm5pWXFLNG9rbm5nREF4c2FHdm4zN3NtM2JOaUlqSXdrSUNNRFB6NCtUSjA4U0hCek1vVU9IVUtsVTlPdlhyOHo0c2JHeHpKa3poNmVlZXNva3lZWkhqaHdoSlNVRlQwL1BjaE13Q3dzTHljN09OdnBhMFdnMDVPVGtzSGp4NGhMamlxSVFIeDl2MkU5UFR5K3hEOUMxYTFlNmR1MUtmbjQrOGZIeHVMcTZsbG1WMHhUcTIwS1B4dENwSVJ4TGhMUEpvQUFhTFd5UGdiNCtwVmRKbEdSRElZUVFRbFNLS1ZzcEt6cVU2N3RRZVpWZFBWM2NXWEtPckRGcFBLbHFLSVFRZDc2VTdGakR0b2VqWDVrdjBRcHhOL0J6NldqWWpzczRnMDdSb2xiSnIwS0ZFRUlJSVlRd0pma0pXd2doN2xBcWxZcm16WnVYR012TnpTVW1Kb1ltVFpvWXhnWU9IRmpxK1ltSmlTV1NEUzB0TFZtNGNHRzUxd3dKQ1NFcEthbEVmR2RuWjVLVGs1a3padzZmZmZaWmpaS28vdnZmLzJKaFlWSHVuSDM3OXFIVmFqbDY5Q2pKeWNtbFZxQXI2NTdMa3B1Ynk5dHZ2ODJaTTJkWXNtUUpBUUVCUm5OME9oMExGaXdnT1RtWjZkT25NM1RvMEJJVjhvS0NnZ2dLQ2pJNlQ2dlZsNWJMeWNuaDNMbHpwYzY1SlRZMmx1UEhqek4wNkZDY25KeEtUWnBVRkFXdFZsc2k2VkN0VnRPOWUzZjI3Tm1EaFlVRlU2Wk1ZZFNvVVFETW5EbVQxcTFiOCtLTHBtMVBOMmZPSEtLam8zRjJkcVp0MjdaTW5EZ1JTMHRMTEMwdHNiQ3dvRU9IRHRqWTJIRG8wQ0VDQWdKbzI3WXRFUkVSQU96ZnY1K0FnQURjM0l3cjJCUVdGZ0x3K3V1djQrSGh3WUFCQTJxODFzTENRdjd6bi84QThNZ2pqNVQ3VUR3ek14UFFmMTBYRngwZHpjeVpNeXU4MXVyVnExbTllblc1YzJiTm1zWFFvVU1yakZWVDFoYlEyMXZmUW5udlpVakxCWjBDRVZjZ094KzYvQ1B2MVVtU0RZVVFRZ2hSU2Fac3BVenlEcEJrdzd1Qzlsb1VCVmVPbXl5ZVpZTldXUHYxTkZrOElZUVF0U005OTVwaDI4MitzUmxYSWtUTk9WaTc0TzdnUzBwMkxBV0ZHaEl6ejlQWXVZMjVseVdFRUVJSUlVU2RJc21HUWdoeGg4ckl5Q0FtSm9aTGx5NFJFeFBEaFFzWFNFaElRRkVVUTV2aTZrcEpTZUhzMmJPY1BYdVcyTmhZRmk5ZXpNNmRPOW01Y3lkRGhneGg4T0RCaHJsdDJyUmgrdlRwTEZteWhBOC8vSkI1OCthaFZxc3JkWjFiclpwditXZDc1bi9TYXJWczJMQUJMeTh2OHZMeWVQLzk5MW0wYUZHNWxSMHJrcEdSd1Z0dnZjV0ZDeGQ0N3JublNrMDBCSDFDMzd4NTgvaS8vL3MvRmk5ZVRHUmtKTk9uVDhmU3N1aC9sUnFOaHBpWUdNNmZQMDlVVkJSUlVWSDA3ZHVYNTU5L25vMGJONUtmbjAvZnZuM0xYTXUxYTlkWXNXSUYzdDdlZE8vZUhZRDgvSHpPbno5UFpHUWtaODZjSVRJeWtnOC8vTkN3em95TURGYXZYczNldlhzQkdEUm9rQ0hSRUNBaEljRW9LZFVVSmsrZWpLT2pJODJhTlRNazcvMzQ0NCtHS29xV2xwWjA2TkNCWThlTzhmenp6ek5vMENCYXRHaEJYRndjWjgrZTVkVlhYeTAxYmt4TURLQlA5bHUwYUZHcDFTaXJhczJhTlZ5NmRBbHZiKzl5a3owQlVsTlRBWXhhZEhmbzBJSHc4SENqK1FrSkNYenp6VGRFUmtaeTQ4WU5YRjFkMFdxMVRKZ3dnZUhEaDVmNCtqQVhOenQ0cUNYc3ZnVHgrbHhLamw4RE95dG80MTQwejlHbWFGdVNEWVVRUWdoUkhsTzJVbGF1NzBhbDA0RGFwdUxKd3F4eWpxdzFhVHlIUHBOQnFtTUpJY1FkcjNpeW9ZdGRRek91UkFqVDhIZnRiS2pZR1p0K1NwSU5oUkJDQ0NHRU1ESHovNFpjQ0NGRXFjTEN3bGk3ZGkwMk5qYTBhTkdDSGoxNk1ISGlSRnEwYUZIcFZyM0ZIVHg0a0YyN2RoRWRIYzMxNjljQmFOU29FVDE2OUNBcUtvclBQdnNNUHo4L1huNzVaYU56aHcwYnhvVUxGOWk2ZFNzclY2N2t1ZWVlSy9kYUZ5OWVKRFkybHN1WEx3TlF2MzU5b3ptM0tzd1ZyM1M0YnQwNkVoTVRlZU9OTjNCemMrT3R0OTVpMnJScFRKOCtuUTRkT2xUNW51UGo0M243N2JkSlRrNW0xcXhaQkFZR2xqdS9ZY09HZlBiWlp5eGN1SkR0MjdkeitmSmwzbnZ2UFp5Y25IanBwWmVJalkxRnA5TVpQcE1CQXdZd2NPQkFEaDQ4eUE4Ly9FRG56cDFwMzc1OWlaakZFeTV2SmJwNWVIZ1FIaDdPenovL1RFeE1qS0dTWWN1V0xSa3hZZ1ErUGo2a3BhVVJGaFpHV0ZnWUdvMkdoeDkrbU5UVVZIYnQya1gvL3YzcDBhTUhTVWxKWkdkbjA2SkZpeXIvM1ZTa2VGWEhXMjdjdUZHaXN1VUxMN3lBaTRzTEFPM2F0YU5kdTNhc1dyVUthMnZyVWxzbzYzUTZVbE5UOGZMeVl1SENoVWJWQmF0ajE2NWRmUC85OTFoYld6Tjc5dXhTMjFBWDk5dHZ2d0g2TnVWbFVSU0ZreWRQc20zYk5nNGVQRWovL3YxWnVYSWxqenp5Q0JNblRrU3RWck55NVVyV3JWdkhndzgrU0dCZ1lMVytKMDNKMmdMKzFVeGYxZkM4L3N1TWczRmdid1crZjMvN1NSdGxJWVFRUWxTYUtWc3BGK2FncEIxQWRkL2dpdWNLczlIbFpwQjNlcXZKNHFtZFBMQUpLUDlGSUNHRUVIZUc0c21HOVcwYm1IRWxRcGlHbjB0SGpzVC9DTUQ1NjBmbzYvdTRtVmNraEJCQ0NDRkUzU0xKaGtJSWNZY0tEZzZtWjgrZU5HdldyRVJDM2o4VDVpcEtvQXNNREdUaXhJbTR1Ymx4OGVKRnVuZnZUc2VPSGVuUW9RT3VycTdFeGNYeDZxdXZZbXRyeS92dnY0K05UZWtWUjZaTW1VSjBkRFFiTjI2a2FkT21EQjQ4R0d0cjYxTGJLbCs3ZG8wRkN4YWdWcXZwMnJXcm9ZcmZpaFVyMEdnMFdGcGFjdmJzV2FBbzZldmd3WU9zWHIyYWdJQUFCZzhlakVxbDRzTVBQMlRod29YTW5Ea1RMeTh2Q2dvS0FGaTVjaVZxdGRwUWNVOVJGQW9MQ3lrb0tLQ2dvSUFISDN5UTVPUmtGaTFhaEZxdFpzR0NCWFRzMkpIOC9IeE9uanhKL2ZyMVVhbFVuRGh4d3FocW9wMmRIZSsrK3k1ZmYvMDFtelp0WXVyVXFYejExVmQwN05pUkFRTUcwTDU5ZTFxMmJJbWxwU1U1T1Rtc1hidVd6WnMzMDZoUkk5NTg4ODBTc1p5ZG5UbDU4aVJSVVZIb2REcDI3dHlKalkwTmpSczM1dno1ODZqVmFzYU1HVU9uVHAxbzA2WU4xdGJXbkRsemhwQ1FFQ0lpSXRCcXRmVHMyWk9ubjM0YVgxOWZidDY4eWFWTGw1ZzdkeTZqUjQ4bUlTRUJsVXBGNTg2ZEsvVzFBUG9Fek1yTUN3OFBKejA5bmV2WHIyTnBhVWw2ZWpyaDRlRTBhZExFVUdXeHJQTWFOV3JFMGFORnY1Z2VNR0FBS3BVS3RWck5SeDk5aEZhcnhkWFYxV2dkYTlhc1ljMmFOU1hHU2x2cnJUYlNZV0ZoaElTRW9GYXJlZXV0dDR3cVBMNy8vdnRvTkJwY1hWMXhjSEFnUFQyZGZmdjJZV05qUTU4K2ZVck0xV2cwUkVaR2N2andZUTRjT01EMTY5ZnAyTEVqeTVZdG8xV3JWaVhtUHZqZ2cvVHIxNC9ObXpmejAwOC9zWGJ0V254OGZPamF0U3V0V3JXaVRaczJlSHA2bHY4WFhBdlVLdWpYQkhJTDlCVU9GZlR0bFI5cHEyK2hiR2NKbG1yUTZpQy9VUC9IdXZ5dTVrSUlJWVM0aDVtOGxiSWtHOTdSOGs1c1JpbklNMWs4KzU0VFVWbVUveUtRRUVLSU84T052T0xKaHJmL2VZWVFwdWJuMmhrckN4c0tDalhFWjBSeUkrOHZTYVFWUWdnaGhCRENoQ1RaVUFnaDdsQnVibTY0dWJrWmpjK1lNYVBLc1ZxMGFFSHo1czJOV3N4cU5CcG16NTVOWGw0ZWl4WXRva0dEc2grNldGbFo4YzQ3N3pCMTZsUU9IejdNNE1HREdURmlCQ05HakRDYTI3ZHZYM2J1M0dsSUJyd2xJU0dCbzBlUG9pZ0tOalkyOU8vZjM1Qk05djMzMzFPdlhqMW16NTV0T0s5TGx5NnNXcldLWDM3NWhTTkhqaEFmSDQram95TmJ0bXlob0tEQXFFMHo2TnNoUC8zMDAyUmtaT0RoNGNIY3VYTnAxS2dSb0cvOSs5NTc3eG1TRmdIR2poMXJGRU9sVXZIODg4L1RxRkVqa3BLU2NIWjJac3FVS1NYbXBLU2s4Tnh6ejVHVmxVV2ZQbjE0N2JYWGNISnlLakZuekpneHJGeTVrdW5UcHh2R3hvOGZqNldsSlVPSERtWG8wS0ZHMTA1SVNPREFnUU1NR0RDQVJ4OTlGSDkvZjhNeEp5Y25Qdjc0WXhZdVhNajY5ZXNCR0RGaWhDR3hiZVRJa1VieGFpSW1Kb2EzM25yTHNHOXZiOCtFQ1JONDVaVlhLanozbzQ4K01tejM2ZFBIMEVMYjNiMm9yKzgvLzA0cnEzMzc5bHk2ZElrVksxWmdaMmZIMjIrL2JVaG9MYzdHeG9hREJ3K2kwK2tNWXcwYk51VEZGMS9rdnZ2dUt6RTNLaXFLdVhQbm9pZ0tmZnYyWmRTb1VlVldqSFIwZEdUU3BFazg5dGhqUkVSRXNHdlhMc0xDd3JDMnRtYlJva1ZtU1RZRWZjTGhFSC80NlU5SXk0VUNIZXlQaGFBV29FSmYzZkRHMzc5RHpzb0hWenV6TEZNSUlZUVFkd0dWWjdEcFdpbW43RURGSXZRL2tZZzdqcTZRbkNQZm1TeWN5c29XdTI2UG1TeWVFRUtJMnBXZSs1ZGh1NzZkSkdTSnU1KzFoUjJ0M2UvbjlGKzdBRGp6MXg3dWwrcUdRZ2doaEJCQ21JeEtLUzFUUXdnaHhEMGpPanFhckt3c3VuYnRXcW41aVltSlpiYU1YYmx5SmV2WHJ5YzhQTHpLNjRpS2lzTEt5b3BtelpwVitoeEZVZERwZElha1E3VmFqVnF0Tmh6WDZYUWw5Z0hPbkRsRGJtNHVpcUxnNGVHQm41OWZsZGQ2eS9idDIvSDA5RFJVRml4Tldsb2FOMjdjQVBUdHBGMWRYU3VNbTVXVmhhT2pZN2x6a3BLU3lNL1B4OXZidTJxTHJnS05Sc1BGaXhjcExDeEVyVmJqNStkblZBblNuSDc5OVZlYU4yOWVicElzNk8ram9LQUF0VnBkN3ZxdlhMbUNtNXRibVgvM3c0Y1BaK3JVcVF3Yk5xelU0NW1abWFTbHBlSHI2MXZwZTZndGFibndZeFRvL3Y0cHI0OFB0SFdILzEyQUJIMEhjeDVvQmo0MTcyUXRoQkJDaURwTWR6Z1FNazZhSkphNjF4Nm8xOTRrc1lScGFmN2N4NDIxejVrc25sMjNjZFI3NkQyVHhSTkNDRkY3ZElxV0QvYytnS0lvcUZScTVnemNnVm9sYlJERTNlOVMybkhXbkh3ZEFIZUhKa3p0K1EzeTRvc1FRZ2doaEJDbUljbUdRZ2doaEJCMTBJbHJjQ3hSdjIxakNlUGF3ZUVFaUw2dUgrdnJBMjNjeXo1ZkNDR0VFRUs1dEJUbHdvY21pYVZxK2pxcVpxK2JKSll3cmZUVno1Qi9JY0prOGR5bTc4RFMzYi9paVVJSUljd3VQVGVSenc1TkJLQytiUU5tOURGZHBWc2h6RWxSZEh4NjhERnVhbElCZUxaYkNGNzFXcHA1VlVJSUlZUVFRdFFONm9xbkNDR0VFRUtJdTAzSEJ1QnNvOS9XYU9HUEpIMGI1VnV5OHMyekxpR0VFRUxjUFZTZVFTYUxwYVJzTjFrc1lUcUZxYkVtVFRTMGFkRlBFZzJGRU9JdVVyS0ZzcWNaVnlLRWFhbFVhdG8zR0dMWWo3aTgxb3lyRVVJSUlZUVFvbTZSWkVNaGhCQkNpRHBJcllKdWpZcjJ6eVNCVGJGT1NEY2wyVkFJSVlRUUZYRm9ydjlqQ3BsbklPK3FhV0lKazhrNStyMUo0OW4zZXRLazhZUVFRdFN1OU54RXczWjkyd1ptWElrUXB0ZTk4VWdzMUZZQS9IbjlFRmN6bzgyOElpR0VFRUlJSWVvR1NUWVVRZ2doaEtpai9GekF6VjYvcmRWQmVsN1JzU3lOZWRZa2hCQkNpTHVMeWpQWVpMR1U1RjlNRmt2VW5KS2ZRKzZKelNhTForblJET3VtZlV3V1R3Z2hSTzNMeUVzeWJEdmJTbVZEVWJmVXMzV25lK01SaHYyOWwxYVpiekZDQ0NHRUVFTFVJWkpzS0lRUVFnaFJSNm1BZHU1RisxY3lpcmFsc3FFUVFnZ2hLc09VclpSSjJXRzZXS0xHOHY3NEdTWHZwc25pMmZkNkVsUXFrOFVUUWdoUisyNXFVZzNiOVd6ZHk1a3B4TjJwcisvaldGdm8zOFM5bVBvN2w5S09tM2xGUWdnaGhCQkMzUDBrMlZBSUlZUVFvZzVyNmdyV2Y3ZFB6czR2K3YxdlRnRVU2TXkzTGlHRUVFTGNKZXAxQU50R0pnbWxwUDRLV3RNbHQ0a2FVQlJ5anF3MVdUaTFmWDFzT3p4a3NuaENDQ0Z1ajZ6OE5NTzJvN1dyR1ZjaVJPMnd0M0ttVDVNeGh2M05aejhpVTVOaXhoV1ZwTlBwMkwxN040Y09IVEpwM0hmZmZaZlBQLys4eG5GeWNuSTRlZktrQ1ZaMDU0aUxpMlBidG0yVm1oc1lHTWpreVpPcmZhMUxseTd4OVE2NUpRQUFJQUJKUkVGVXd3OC9WT3Zjd3NKQ0ZFVXBkMDUrZmo0Nm5UemdGVUlJSWNUdFoybnVCUWdoaEJCQ2lOcGpxWWJtcm5EMjcrZW9GaXJRL3YyY0tsTURibmJtVzVzUVFnZ2g3Z1lxVko1QktGZStybmtvcFFBbGRTOHFUMGxLTTdmOEs3K2pUVHB2c25oMjNjYWhzckkxV1R3aGhCQzN4MDFOOFdSREZ6T3VSSWphMDlQbkVmNzRLNXkwbkt2azVOOWc0NW4zZWJMenAxaW96ZjhyMG9LQ0FrSkRROUhwZEhUdDJoVnJhK3NxblorYm04dktsU3NaTUdBQUFRRUJodkZEaHc3aDdlMWQ0L1V0WExpUUkwZU9FQklTZ3IrL2Y0M2pWZGZodzRkSlQwOW4yTEJoUnNkKy9QSEhNczlyMmJJbGJkdTJMVEVXRWhMQzhlUEgwV3ExUFB6d3d5WmZhM0diTjI5bTU4NmRlSHQ3MDdkdjMwcWZsNStmVDFCUUVDKzk5QklqUm93b2MxNVFVQkJQUHZrazQ4ZVBONHdwaW9KS3FvMExJWVFRb3BhWi95ZHBJWVFRUWdoUnExcTdGeVViYW91OTdKcVpKOG1HUWdnaGhLZ0VqeUF3UmJJaFFQSU9rR1JEczhzOWJMcXFobGhZWXQ5amZNWHpoQkJDM0hGS1ZEYTBrY3FHb202eXRyRGpzZmJ2OCsvZlg2U2dNSStFakhQc3VQQWxRUzJuQTdXZmxMVjc5KzV5ajdkcjE0NDllL2F3ZlBseTJyVnJWK1k4QndjSGV2YnNXV0pzMTY1ZC9Qenp6elJwMHFSRXNxR3BQUFhVVXh3K2ZKamx5NWV6ZVBIaVNwMlRtSmpJcEVtVGFuenQ4UEJ3UUo4OHQzbnpadjc0NHc4MEdvMVJndUR5NWN2TGpERjI3RmlqWk1NMzNuaURhZE9tRVJJU2dyVzFOUTgrK0dDTjExcVdwNTkrbW9pSUNGYXNXRUczYnQyd3NiR3BWcHkwdERUbXpKbkRNODg4UStmT25jdWQrOUZISDJGcmE4c3JyN3lDV2kwTkRvVVFRZ2hST3lUWlVBZ2hoQkNpam5PMUF3OEhTTTR1T1o2cE1jOTZUQ1V4TVJGTFMwczhQRHlxZEY1cWFpcXJWcTFpekpneFJtOTV4OFRFc0duVEpoNTU1QkdhTld2R3FWT25hTkNnQVEwYU5LaFU3SXNYTDlLMGFkTlNqK1huNXhNYkcwdUxGaTJxdEY0aGhCREMzRlF1UFZDc1hLRWdyZUxKRlZCU3dsRXBXbERKSXlsektjejhpN3lvY0pQRnMyMFhoTnFwYWorUENTR0VNRDlGMFpGVGNNT3c3MkFsbFExRjNlWHU0TXZEYmQ1ZzQ1bjNBRGlXOERNQUQ3YVloa3BWdXdsWkN4WXNxTlM4YmR1MmxkdmUxOWZYdDBTeW9hSW9oSVdGWVc5dno1QWhRNnExdG4zNzlwR1NVbjViNllZTkcySnJhOHZHalJ2TG5mZm9vNDhDVUw5K2ZXYk1tQUZBY25JeVAvendBLzM2OWFOVHAwN1ZXcU5LcGVMOTk5OW45dXpaZlBubGw2alZhaDU2U1AveTBxMFd3dVBHalROcWR4d1lHRmhxUEJjWEYrYk5tOGUwYWROWXVuUXB6WnMzcDNuejV0VmEyOFdMRjhuS3lpcDNUdGV1WFZHcjFVUkdSbUpwV2ZhL2dUcDA2RkRtTVJjWEYrenM3Rml3WUFFclZxekExYlgwNVBCang0NnhiOTgraGc4ZkxvbUdRZ2doaEtoVjhtUlhDQ0dFRU9JZTBQSSs0MlREOUR6enJNVlVKazJhaExlM042R2hvVlU2THl3c2pGOSsrWVhSbzBjYkhjdkl5R0QzN3QzY2YvLzlOR3ZXak8rKys0NC8vL3lUS1ZPbWxOcXFwYmdkTzNhd1pNa1M1c3laUTc5Ky9ZeU9yMW16aHZYcjF6Ti8vbnk2ZE9sU3BUVUxJWVFRWnFXeVJPVXhET1hxZHpXUFZaQU9OMzRIbDE0MWp5V3FKZmYzZGFBck5GazgrOTQxcjF3amhCRGk5c3ZPVDBkUkZBRHNyT3JkRVMxbGhhaE5iVHo2MGRkM0hBZGlmd0QwQ1lkcE9RbU1hUDA2OVd6ZGErMjZPM2JzS0xILzIyKy9rWk9UdytEQmcwdWRuNVNVeEtsVHB4ZzZkR2lKZHJqL2JJMjdlL2R1NHVMaThQSHhZZE9tVFVaeE1qSXlXTDE2ZFpucm1qaHhJbHUzYnVYMDZkTVYzc1BWcTFjNWZQaHd1WE51SlJ2YTI5c1RIQndNd01HREJ3SG8xNjhmL2Z2M3IvQTZaYkd6cytPRER6N2dqVGZld01MQ3dqQWVGeGNINkJNY3E2SkpreWJNbkRtVHpNek1haWNhZ3I0bGMyWCsvZ0FpSWlMS1BSNGVIazU4ZkR5Z2I2OE5rSjZlYmhoNytlV1hlZkhGRi9ua2swK1lOMitlMGZrNU9UbDgrdW1uTkdyVWlPZWVlNjRxdHlHRUVFSUlVV1h5cjBjaGhCQkNpSHVBdndzY2lvTkNwV2dzTmRkODZ6R1g3T3hzdG03ZHlxQkJnL0QxOVRVNmJtdHJDeFE5MUpzL2Z6N0xseTlueVpJbFpHVmxHUjZjbG1iSWtDRnMyN2FOeFlzWDQrUGpVeUwrcVZPbjJMQmhBejE3OXF5dzNZa1FRZ2h4Ui9JTUFsTWtHd0pLOG5aVWtteG9Gb28ybjl6ZjE1c3NubFdUcmxoNWxkM3VUd2doeEowckt6L2RzTzFvTFMyVXhiMWhrUDlrOHJXNUhFMElBK0JTMmdsQ2preW1uKzhFdWpVZWdaV0ZyY212V1R3NVRsRVV0bXpad3JsejUyalVxSkZSaTEvUXR3VStmUGd3RFJzMkxMTWFvRWFqWWRXcVZZQSs0VzdObWpWR2N6SXpNMHNkdjJYOCtQRjg4c2tucFI1VEZNVW91UkgwbFFTMVdpM1cxdFpseGkzdTZ0V3JBSlh1R0ZJZUp5Y252dnp5UzhPNkZFVXhKRk4yN05qUmFMNUtwU0lwS1FtZFRsZHFsYi9TWGhTdXF0ZGVlNDNjWFAwRFZwMU94NHdaTStqVnF4ZVBQLzU0bWVjY1BYcVUwTkJRcGs2ZFN2djI3VXNjKzJkMXh1KysrNDd2dnRQL0d5dzBOSlJKa3lheFlzVUsvdmUvL3htMWYxNjJiQmxwYVdrc1c3Yk04SHhUQ0NHRUVLSzJTTEtoRUVJSUljUTl3TVlDbXRTSFMwVy9TeUE5RjNRS3FJMmZIZFpaVzdac1FhUFJNR2xTNlJWNDdPenNBSDNMWXdCTFMwdW1UWnRHNjlhdDZkR2poMkdlUnFQaHdJRURSdWQzNmRLRnExZXZjdUxFQ1M1ZXZHZ1kvKzIzMzdDeXNxSjc5KzdzMmJQSDZMeXkzbVlYUWdnaDdoUXF0LzRvRmc1UW1GM3g1QW9veWR0UnRYd1B1SWQrQ0xsRGFNN3VRSmVkYXJKNERyMmZNbGtzSVlRUXQ5Zk4vS0wvSHpqYVNMS2h1RGVvVkdxR3RYeUorbllOMkJYemIzUktJUnB0RHVFeFgzTXdiZ1B0R3d5aHJVZC9HdFZyVlN2dGxWVXFGVysvL1RiUFAvODg4K2JOWS9ueTVUZzdPeHVPUjBSRWNQandZVWFQSGwxdTIrR1ZLMWVTbEpURXM4OCt5NWd4WTR5T0J3WUdWcXNiQ01DS0ZTdUlpNHRqenB3NTJOdmJsemcyZi81OHJsNjl5dHk1Yy9IdzhLZ3cxcTFrdzFPblRuSGh3b1VLNTd1NnV0SzdkMi9EZms1T0RubDVSYTFaSEJ3Y3NMR3hJVHM3bTg4Ly81eGZmLzJWL3YzNzQrL3ZieFNyWmN1VzdOdTNqMzM3OWdINlozYXpaODgyUFBNRGZSVkdCd2VIQ3RkVkZpOHZyeEw3clZxMTR0cTFhelJ0MnJUTWMzYnQyZ1ZBLy83OWpkb2hoNGVIQXhBZEhjMjBhZE40NmFXWEdERmloT0Y0bzBhTktDd3NaTUNBQVVaeGc0T0Q2ZEtsQ3kxYXRLanU3UWdoaEJCQ1ZKb2tHd29oaEJCQzNDT2F1NVZNTnRRcCtvUkROL3V5ejZsTE1qSXkyTGh4SThPSEQ2ZGh3NFpFUlVXUm1wcEtuejU5REc5RjMzcnpOekV4a2VQSGo1T2NuRXhLU2dyWHIxOW4xNjVkcEthbXNtTEZDakl6TTFtd1lFR1oxMXErZkhtcDQ4dVdMU3QxWEpJTmhSQkMzUEhVTnFqY0ExSCtDcXQ1ckp6TGtCMEREdFZ2V1NhcUorZklXcFBGc25CcGpFMnJRU2FMSjRRUTR2YkswcVFadGgydFhjeTRFaUZ1TnhXOWZCN0YxNlVqWWVjV2tweDFHWUNjL0JzY2p0dkU0YmhOV0ZuWTRPSGdqNXQ5WTJ3dEhiQ3pjcUtWZTE4YU9EV3I4ZFZkWFYxNStlV1hpWXlNTEZHQjdzYU5HM3oyMldkMDdOaVJaNTk5dHN6emp4NDl5azgvL1VUejVzMTU1SkZIYXJ5ZTRyNysrbXMyYjk1TTM3NTlzYkd4TVRyK3dBTVA4TUVISHpCMTZsVGVmZmRkQWdJQ3lvMlhtSmdJNkpNaks2Tjc5KzRsa2cxWHJWckZsaTFiRFB1dnZ2b3FEenp3QUcrKytTYlIwZEYwNnRTSlYxOTl0ZFJZOCtiTjQ4Q0JBMlJuNjErV2F0S2tDWFBtekNFNk90b3daK1RJa1V5ZE9wVzB0RFRHamgxYmFwejQrSGdDQXdOTFBYWXJPYkQ0K2tORFEwbEpTY0hkdmZUVzNFZVBIcVZwMDZaR2lZYkZsZGF5K3RkZmYwV3IxZUx1N3M2UkkwY000NWN2WDJidjNyMEFXRmxac1hmdlh2ejkvV25TcEVtWjhZVVFRZ2doYWtxU0RZVVFRZ2doN2hIZTljRE9FbksxUldQSjJmZE9zbUZvYUNocXRacUpFeWNDK29UQStQaDR6cDA3UjF4Y0hDa3BLYVNrcEFBWVdwUUFPRHM3NCs3dWpvZUhCeDA2ZENBL1B4OTNkM2VqQjRwVmxaK2ZqNFdGUllsMk9rSUlJY1FkelNNSVRKRnNDQ2pKTzFENVNiTGg3VlJ3TlpLQytGTW1pMmZmOHdsUXk4OHhRZ2h4dDVJMnl1SmUxOUNwT2M5My80b3pmKzFtLytVMXBPY21HbzRWRkdxNG1obkYxY3dvdzlqK3kydVoxdnRiWE8wYVZmbGFuMy8rT1QvLy9MUFIrS1pObTR6R1RwMDZ4UU1QUEdBMC91MjMzNklvQ3ZQbXpjUE96bzQzM25pajFQYkExVkZZV01peVpjdll2bjA3L2ZyMVkvYnMyYVUrcityU3BRdkxsaTNqN2JmZjV2WFhYK2ZsbDEvbVgvLzZWNWx4cjE2OVNxdFdyZmo4ODgvTHZiNU9wK09CQng2Z1hyMTZKY2FIRFJ0R2h3NGR5TTdPWnZIaXhZQytPdVRycjcvT3laTW5HVDU4ZUtudG5nSHExYXRuMUdyWXdjR0JtemR2QXZET08rK1VHSjh4WTRaUmpHWExsdUhpNHNJVFR6eFI3dnB2R1RSb0VLR2hvZnp5eXk5TW1EREI2SGhNVEF4eGNYRTgvZlRUNWNhSmlJZ0E5SW1KSGg0ZTlPclZpMFdMRnBXbzhuakwvdjM3MmI5L2Y0bXhKNTk4VXBJTmhSQkNDRkdySk5sUUNDR0VFT0llb1ZaQld3ODRWdlRzbEd0WjBMcjBGMjN2Q3VucDZZU0VoSlI1dkY2OWVreVlNSUhUcDAremZmdDJwaytmanFPakkvdjI3U01xS29vWk0yYVFuSnlNVnF1bFpjdVc5T25UaHpWcjFqQnMyRERHakJtRGg0Y0gxdGJXWmNhUGo0OHZkMzNPenM1R0QwcHZDUW9LWXV6WXNUenp6RE9WdTFraGhCREN6RlR1UTFEVTFxRExyM2h5QlpTVW5hajhwcGxnVmFLeWNrMVkxVkJsNDRCZEY5TlcwaEZDQ0hGNzVSUmtHTFlkck91YmNTVkNtSTlhWlVHSGhrTnAzMkFJVjI2YzVtelNQaTZrSGlFakw3bFdyamRyMXF4cW4xdS9mbjNVYWpWZVhsNU1uRGpSWk1sa04yL2U1SU1QUHVEa3laT0c1TDVObXpieDJHT1BHYzFkdjM0OTBkSFJmUGpoaDh5ZlA1K1BQLzZZdi83NmkwbVRKaG5OMVdnMFhMOStuWTRkTzFhNGhzek1UQlJGTVhxRzV1Zm5oNStmSDJscGFTWEd2YjI5bVR4NWNvVkpqQUFEQmd6ZzdiZmZCcUJ0MjdhbHpyR3hzU0U0T05ob2ZObXlaVGc2T3BaNnJEUWVIaDcwN3QyYnNMQXdSbzhlaloyZFhZbmptemR2eHRMU2txRkRoNVlaNCt6WnN5UWxKUUg2ZHNwLy9QRUhpeFl0WXVQR2pTaUtVdUVhSG5yb29VcXRWUWdoaEJDaUppVFpVQWdoaEJEaUh0TEdIZjVJZ29KQy9mN0ZkSWpQS1ArY0dsRkJVeGZvNjFNNzRiT3lza3EwVS9rblQwOVBKa3lZd0lFREIxQVVoUysvL05MUXlyaFZxMVlFQlFVWnZRRzlZY01HSEJ3Y2FOeTRjWVhYbnp4NWNybkhuM3p5U2NhUEh3OUFZR0JnaWYyYTBPcmdZaHBvQ3NIYUF1eXR3TTBPSE1yT2l4UkNDQ0ZxenRJSmxWcy9sSlJkTlk5MTR5Z1UzQUFyU1c2NEhYUTU2ZVNkMldheWVIYWRIMEZsNDJpeWVFSUlJVzYvM0lKTXc3YWRwWk1aVnlLRSthbFVhbnhkT3VMcm9rK015eTNJNUsrYk1XUnFycVBSWnBOZm1Fc3p0KzdWcW1wWVhIbEpacFgxNmFlZlltdHJ5K3JWcTh1ZGw1R1JVZWFjRGgwNjBLRkRCeTVmdnN5Y09YTklUazVtMHFSSlRKZ3dnY1dMRjdOLy8zNENBd054YzNNem5KT1hsOGZtelp0eGRuYW1TWk1tZlBMSko3ejk5dHVzWGJ1V1JvMGFNV1RJa0JMWFNFeE1SRkVVdkwyOUs3eW5qQXo5dzhteVh0Z3R6VnR2dmNWMzMzM0h6WnMzZWVHRkY0eU9Iemx5aE4yN2Q1Zlp6cmkyUFBIRUU3end3Z3Q4OTkxM0pWNHd2bkRoQXJ0Mzd5WTRPTGpjRnNvYk4yNmtkKy9lN051M2o3Rmp4N0o3OTI3KzcvLytqODgvLzV5R0RSdmVqbHNRUWdnaGhLaVFKQnNLSVlRUVF0eERiQzJodHpmc2o5WHZLNG8rWWEwMm5Vc0JaMXNJOERCOWJHOXZiMEpEUXl1YzkraWpqOUtyVnkvcTFhdkg5OTkvejZGRGgzajExVmRMYmJWU3YzNTlVbE5UU1VsSjRkcTFhMXk5ZXBYRXhFVERuOEdEQi9QSUkwV1ZmTXBLSUF3TURLelp6WlhqMXppNGtHbzhibWNGVFp6MUNaNWVUbEJHSnhraGhCQ2kranlDd0JUSmhrb2hTdXBlVkExRzFqeVdxRkR1c1EwbzJwcFhwQVJBcGNLK1YrVmF5UWtoaExoejVSVmtHYmJ0ckNUWlVJamk3S3pxNGVmYTJXVHhkRHBkcVcySnE4UFcxaGFBTld2V2xEc3ZNek96M0RrZE9uVEEwOU1UZDNkM1huamhCZTYvLzM0QUhuLzhjZmJzMmNPS0ZTc01GUUZCLzNKdWVubzZNMmJNUUtWUzRlam95UHo1ODltOGVUT0RCdzgyaXArWXFHK3RVcG1YZVRNejljblBWVWsySERod0lGbFpXWHoyMldjMGFOQ0ExcTFiRzQ3cGREcldyRm1EalkxTmlXZDR0NE8vdnovRGh3OW40OGFOZE8vZW5mYnQyNlBSYUZpMGFCRk9UazdsdG1TT2pZM2wwS0ZETEZxMGlIMzc5bUZqWThNNzc3ekRsQ2xUT0hMa0NBOC8vUEJ0dkJNaGhCQkNpTEpKc3FFUVFnZ2h4RDFHVzh2SmhYY2lkM2QzM04zZGlZcUs0dGRmZjJYaXhJbjQrZmtCY09MRUNSSVRFL25ycjcrNGR1MGFtWm1aN04yN2w3MTc5eHJPZDNOenc4dkxpMmJObXVIalUwdGxHazBndHdDaXIrdi8xTGVGVGczMWlZZHFTVG9VUWdoaElpcVBZU2puWGdORlYvTmdLZUVneVlhMVQxZEk3dEVmVEJiT3B0VmdMRndxcmxBamhCRGl6cGFyTGFwc2FDdkpoa0xVS28xR2c3VzFhZHRSaEllSGwza3NNREN3VWkvbzJ0dmJzM1RwMGhKampSbzFZdlRvMGF4ZnY1N2V2WHN6Y09CQUxsMjZ4THAxNitqU3BRdDkrdlFwY2Y3RWlSTkxqWDByZ2ZEOTk5K3Y3QzNoN094YzZia0EvL3JYdjFpM2JoMGhJU0Y4OXRsbmhwZUtmL3p4UitMajQzbjIyV2ZMclNKWVc1NTU1aGxPbmp6SisrKy96NkpGaTFpOWVqV3hzYkc4ODg0NzFLOWZkbVgzTDcvOGtwWXRXOUttVFJ2RFdPUEdqZm5paXkvSXpjMHQ4YXhTQ0NHRUVNS2NKTmxRQ0NHRUVPSWVrbDBBaDY4VzdhdFZZS1d1eFF1cW9JVkw3VlExcktyYzNGd1dMbHhJMDZaTkdUZHVuR0g4NDQ4LzV2cjE2NGFFd3Z2dXU0K2twQ1JtejU2Tmw1Y1hqUm8xd3RMU2tyTm56OUsrZlh1anVLdFdyV0xWcWxXMzhVN2dmaDlvNkFnMzhpQy9FREkxY0QxSHYzM0xqVHpZZXhraWsyR2dyejc1VUFnaGhLZ3g2L3VnZm5kSVAxempVTXIxM2FpVVFsQ1pwc3FMS0ozbXo3MFVaaVNhTEo1OTc2ZE1Ga3NJSVlUNTVCYmNOR3hMRzJVaGFsZEdSZ2FPam83bVhrYWxQZkhFRXh3NWNvUlBQdmtFZTN0N2xpOWZqbzJORGErOTlscWxZN1JyMTQ0Wk0yWlVhbTVrWkNTN2QrK3VkR1hEVzhtYjF0YldUSjA2bGJsejU3SjY5V29tVFpyRXVYUG5DQTBOSlNBZ29NcFZEUlZGS2JVTFNsWFoyZGt4ZCs1Y1pzeVl3WlFwVTlEcGRJd2ZQNTUrL2ZxVmVVNUdSZ1puenB4aDNyeDVSc2VhTkduQzRzV0wyYmx6WjQzWEpvUVFRZ2hoQ3BKc0tJUVFRZ2h4RHptVEJJWEZDaEg1dThBZ1AvT3Q1M1pSRklWUFB2bUVwS1FrNXM2ZHk0a1RKNGlOalNVcks0dWxTNWRTdjM1OXd4dm1XN1pzSVNRa2hEWnQyaGplZmw2MmJCbi8vZTkvK2ZUVFQybmJ0bTJKMkNOSGptVDQ4T0ZHMTV3OGVYS3QzWStsR2xyZFp6eCtQUWRpMHVCOEt1UnA5V01wMmJENUhQVDFnWmFsbkNPRUVFSlVsY296R01VRXlZYmtwMExHU2FqZnRlYXhSSmx5RHBmZllxOHFMQnUyd2JxSmZGNUNDRkVYNUdxTHQxR3VmT3RTSVVUVlhidDJEUStQTytCTjNFcXl0cmJtdmZmZVkvcjA2Y3laTXdkTFMwdm16NStQdTd0N3BXTjRlM3ZqN1YyNWF0ZzVPVG1WVGphTWlvcGk0Y0tGTEZ1MkRHZG5aL3IwNmNQSWtTTlp1M1l0ZVhsNTdOaXhBdzhQRDk1OTkxM1U2c3E5WVoyUmtjRlhYMzNGL2ZmZlQ2OWV2U3AxVGtXeXNySndkSFFrS3l2TDBIYTZzTEN3ekhiYXpzN096Sm8xaXk1ZHVwQ2ZuMjkwZk5hc1djeWFOYXZDNndZR0J0WjQ3VUlJSVlRUUZaRmtReUdFRUVLSWUwU0JEcUpTU281NTNTUEZDNktpb3RpL2Z6OEFjK2JNQVVDbFVuSC8vZmNiUGV4dDNibzFBR2ZPbktGZnYzNTgvZlhYYk51MmpaRWpSeG9sR29MK1lXQmxINTdXdHZ2czlYKzZlTUhaWkRoeERiUTZLRlJnL3hYSTBFRDNSdVplcFJCQ2lMdWR5dU5CbE9nNUpvbWxYQTlISmNtR3RVYWJjcEg4UzcrWkxKNUQ3eWZCQk5WZWhCQkNtRjl1UVZFYlpUdXJ1NmZpbWhCM200eU1EQklTRWhneFlvUzVsMUpwT3AyT0V5ZE9vTlZxRFdPblQ1K21UWnMySm04SERVVXRsNTJjU245UVdWQlFBTURXclZ1SmlZa3hlcGIzN0xQUGN1ellNVFp0Mm9TZG5SMExGeTZzZEV2bS8vM3ZmM3p6elRmazVlVXhkT2pRR3R5RlhueDhQR3ZYcm1YdjNyM1kydHJ5ekRQUDhNc3Z2L0RWVjEreGJkczJ4bzBieDZCQmc3Q3lzakk2ZC9EZ3dUVyt2aEJDQ0NIRTdTREpoa0lJSVlRUTk0akw2ZnFFdytJOEhNeXpsdHZOMTllWGdRTUg0dVBqZzQrUEQ5N2UzalJ1M0xqVUIzc3RXclRBMGRHUmlJZ0lEaDQ4eU42OWV4azFhaFJUcGt3aEx5OFBXOXVTL1lnek1qS0lqNCsvWGJkU0tWWnE2TmdBZkp3aC9LSSt5UkRnMUYvNlk1MGFtbmQ5UWdnaDduSjJQbEF2QURMUDFEaVVrcklUVmJQWkpsaVVLRTN1a2JVbWk2VjJkTWNtSU1oazhZUVFRcGlQVnFlaFVLZFAzbEdyTExDMnNEUHppb1NvdThMRHcxRVVoWjQ5ZTlZNGxrNm5RNlBSVkdxdW9pams1dWFXTzhmT3J1VDN2a2FqWWMrZVBXellzSUdFaEFSOGZYMTU1NTEzK1Bubm4xbXpaZzMvKzkvL0dEVnFGUC82MTcvS1RPYUxqSXlzM00wVUV4Y1hCK2dUOVpLU2tnQndkWFhGeThzTGdNT0g5VlhWTDF5NFFIQndNTTg5OXh4MmRuWVVGQlN3Wjg4ZXZ2LytleElURXdrSUNPRHMyYk84OXRwcmpCczNqaUZEaG1CalkyTjB2YlMwTkVDZnZLalZhdW5TcFF2VHAwODNYSytxZERvZHg0NGRZK3ZXclJ3NWNnU0FmdjM2OGZ6enorUHU3czdJa1NOWnQyNGRHelpzNE9PUFArYnJyNzltMEtCQkRCZ3dnRFp0MnBpa2RiTVFRZ2doeE8wa3lZWkNDQ0dFRVBlSTg2a2w5eTFVVU4rMjlMbDFqYjI5UFcrOTlaYlJ1S0lvYUxYYUVrbUhhcldhN3QyN3MyZlBIaXdzTEpneVpRcWpSbzBDWU9iTW1iUnUzWm9YWDN6Uk1IL0xsaTFzMmJLbDltK2lHbHp0WUdScjJCY0xzVGYwWTc4bmdwTU5OSE0xNjlLRUVFTGM1VlFld1NnbVNEWWs4d3hvL2dLYkJqV1BKVXBRTkZua25qVGR6eWoyUGNhanNqQitVVU1JSWNUZEo3ZmdwbUhienNvSmtFUVhJV3BEZW5vNlAvendBNzYrdm5UdTNMbkc4VTZkT3NVYmI3eFJxYmtKQ1FrODlOQkQ1YzRKRHcrbm9LQ0FreWRQOHV1dnZ4SVJFVUZPVGc3dTd1NU1temFOb0tBZ0xDd3M2TktsQzRjUEh5WTBOSlIvLy92ZmhJYUcwckZqUjdwMzcwNzc5dTN4OC9NenRBZCs1WlZYcW4xL3hlOHRPRGlZR1RObUFQcWt5RnR0aHJ0Mzc4NjVjK2ZZdDI4ZmUvZnVKU01qZytiTm03Tm8wU0k2ZGVwRWRIUTBuMzMyR1V1WEx1WGYvLzQzUFh2MnBGdTNiclJ0MjVZR0RmVC81dGl4WTRjaDd0U3BVeGt5WkVpMTFudm16QmtpSWlLSWlJZ2dMUzBObFVwRjM3NTlHVGR1SE0yYk56Zk1zN2EyNW9rbm5tRDQ4T0ZzMnJTSmJkdTJFUllXUmxoWUdLNnVydlR1M1p1WFhucXB6QmJMNjlhdDQ1dHZ2cW5XR29VUVFnZ2hhb01rR3dvaGhCQkMzQU51YWlEeFpza3hGenRRMzJPL1Q4alB6K2Y4K2ZORVJrWnk1c3daSWlNaitmREREd2tJQ0FEMFZRcFhyMTdOM3IxN0FSZzBhSkFoMFJEMEQycUxQeXdFZVBMSkp4ay9mcnpSdFFJREEwdnN0MnJWQ25kM2QxUGZVb1dzTFdCb1V6Z1FCK2YrYnFPOUx4WWNyYUdCZE1vU1FnaFJUU3JQSUpTWStTYUpwYVNFbzJvODBTU3hSSkhjVTJFbytUa21pYVd5dE1hdTIyTW1pU1dFRU1MOGlpY2IybHFXM3JaVUNGRnpLU2twNU9ibU1tM2FOSk5Vci9QMjl1YWxsMTR5d2NyMFFrTkQyYkpsQzNsNWVhaFVLdHExYTBkd2NERDkrdlhEMHJMa3I1Qjc5dXhKang0OURCWDhmdi85ZDQ0ZlB3NUF1M2J0V0xKa0NTcVZpclZyVFZOWnUzalZ4YUZEaDlLclZ5OXNiVzE1K3VtbmlZK1BSNlZTMGExYk4wYU1HRUgzN3QwTmMxdTFhc1dYWDM3SndZTUgyYng1TTd0MzcyYjM3dDNNbURHRDRPQmdBQjU0NEFHdVhyM0tNODg4ZzR1TFM3WFhlTzdjT2NMQ3duQjJkbWJNbURFTUh6N2NrTkJZR2hjWEY1NTk5bGttVEpqQW5qMTcyTEZqQjlIUjBiUnUzYnJNUkVPQTd0MjdWN290OUpJbFM2cDhIMElJSVlRUVZTWEpoa0lJSVlRUTk0Qi9WalVFdU0vKzlxL0RYTUxEdy9uNTU1K0ppWWt4VkRKczJiSWxJMGFNd01mSGg3UzBOTU1ieFJxTmhvY2ZmcGpVMUZSMjdkcEYvLzc5NmRHakIwbEpTV1JuWjlPaVJZdHFyZUh6eno4M2JPdDArbjdXdDdOTlNtOXZ5TlJBUWlib0ZOaDVFVWExMWljZENpR0VFRlhtMkJMcy9TSG5VczFqcGV3RVNUWTBMVVVoOS9BYWs0V3o3VEFDdFlPVVJSWkNpTG9pVi92UHlvWkNpTnJRb2tVTHZ2cnFLN3k5dlUwU3o5M2RuUkVqUnBna0ZzQ2xTNWVJakl5a1Y2OWU5T3ZYRDA5UHozTG4zMHJ3NjlhdEd6ZHYzdVR3NGNNY08zYU1pUk1uR3A1eFZSU2p1cHljOVArdGV2SEZGN2w4K1RMOSsvY3Y4NlhlV3hVRysvYnRTMkppSWxGUlVRd2VQTmh3M05YVmxWbXpabFY0elcrLy9kWW82Yks0TVdQRzBLSkZDd0lDQXNxZDkwOTJkbllFQlFVUkZCUkVTa3FLMFgyb1ZDb2NIQndNblZqOC9mM3g5L2V2Vkd4Sk5oUkNDQ0hFN1NESmhrSUlJWVFRZFp4T2dlanJ4dU4zZWd2bGYxWUdMRTE4Zkh5bDVzMmFOUXUxV3MyWU1XUG8xS2tUYmRxMHdkcmFtak5uemhBU0VrSkVSQVJhclphZVBYdnk5Tk5QNCt2cnk4MmJON2wwNlJKejU4NWw5T2pSSkNRa29GS3B5bTE3azVXVmhaMmRIZW5wNlFBbEhqUmV1WEtGOVBSMGJHMXRPWG55SkFEMTY5ZXZjTzJtb2xiQkVIOElpNFliZVpDbmhkL2lJYkRwYlZ1Q0VFS0lPa1dGeWpNWTVmSm5OWTZrcE81SHBjc0h0V1RBbTByK3BkL1FYcjlzc25qMnZTYVpMSllRUWdqeks5bEd1WjRaVnlKRTNXZXFSTVBhNE8vdlgrM2tOQ2NuSndJREF5djFYTTZVdW5UcFFwY3VYU285Mzh2TEN5OHZyMnBkcTZMelZDb1ZuVHAxcWxic1cwcExtTFN5c2lJc0xLeGE4Y0xEdzJ1MEhpR0VFRUtJeXBCa1F5R0VFRUtJT3U3S0RjZ3UwRytyVktBbyt1MTZOdVpiVTJXTUhEblNaTEdHRGgzSzBLRkRqY1lURWhJNGNPQUFBd1lNNE5GSEh5M3hsckNUa3hNZmYvd3hDeGN1WlAzNjlRQ01HREdpM0RlMFgzcnBKYTVldldyWWI5T21qV0U3TWpLU3BVdVhHdmE5dmIxTHZGVjlPMWhid0FQTllOTTUwT3JnOGcySXl3Q2Z5blZpRVVJSUlVcFFlUWFaSk5tUXdoeVU5SU9vM0FiV1BKWUFJT2VJYWRyWEFWZzM3WU9sWi9VcU93c2hoTGd6NVJaa0dyYnRMQjNOdUJJaGhCQkNDQ0dFRUhjYlNUWVVRZ2doaEtqanpxWVViVnVwSWI5UXYrMThoeWNiVHAwNnRkYXZNV3pZTU82Ly8zNGNIVXYvNVlxYm14dUxGaTBpS1NtSi9QeDhvN2ZSZzRPRGFkNjh1V0gvNVpkZkppVWxCYlZhalorZlg0bmt4Y0dEQnhNUUVJQ2lLRmhiVzlPZ1FZUGIya2I1bG5vMjBLa2gvUDUzVHVTaGVQQnlBa3YxYlYrS0VFS0l1MTI5VG1EVEFEUi8xVHhXU2poSXNxRkpGTjY0aWlaNmo4bmkyZmQrMG1TeGhCQkMzQm55dEZtR2JhbTloY1FvQUFBZ0FFbEVRVlJzS0lRUVFnZ2hoQkNpS2lUWlVBZ2hoQkNpRGt2UGhjU2k3a2dVNklxMjcvVEtocmRMV1ltR3haVlZ6WERHakJrbDlqdDI3RmhtREZ0YlczeDhmS3EydUZyUzNoUCt2QTZaR3YyZlUzOUIxK3AxbEJGQ0NIRXZVNm4xMVEzanZxbHhLQ1ZsSjZwVzg0RGJuNGhmMStRZS9RRVVYY1VUSzhIeVBqOXNtdDl2a2xoQ0NDSHVIQ1VxRzFvNW1YRWxRZ2doaEJCQ0NDSHVObEsvUkFnaGhCQ2lEaXRlMWJDUlUxRUxaVWRyc0pDZkJPOVpGaXJvWGF4STQra2swQlNhYnoxQ0NDSHVZaDVCcG9tVEV3dlpGMDBUNng2bUZPU1JlM3lEeWVMWjk1b0VLdm1oVVFnaDZwcmNncUszRXUwc0pkbFFDQ0dFRUVJSUlVVGx5ZE5DSVlRUVFvZzY2bVkrUkY4djJtOWNyRE9Tay9YdFg0KzRzL2c0UTZPL3Z5YTBPb2hLS1grK0VFSUlVUnFWYXkrd3FtK1NXRXJLVHBQRXVaZmxSZjRQWGM0Tms4UlMyemxqMjNHa1NXSUpJWVM0cytScWk1SU5iYVd5b1JCQ0NDR0VFRUtJS3BBMnlrSUlJWVFRZGRUdlYwSDNkeVZERHdld0tmYVRuNk8wVUJaQUIwKzQrbmYzck1oa0NQRFVWejBVUWdnaEtrMWxoY3I5QVpURWRUV1BsUklPdmxOckh1ZGVwU2prSGw1anNuQjJYY2Vpc3JZeldUd2hSTlZvdERrY2l0dkFueWtIU2N0TnBLQXd6OXhMRXRWa1pXR0xxNTBYTGQzNzBOdG5ERGFXOXVaZVVzbktocEpzS0lRUVFnZ2hoQkNpQ2lUWlVBZ2hoQkNpRHZvckMyTFNpdlo3Tm9hRXpLSjlxV3dvUUYvdDBzVVcwdk1ncHdCaVVxSGxmZVplbFJCQ2lMdU9aeENZSU5sUVNmOE5sZlltU0R2SGFpbEkrSU9DeExPbUNhYTJ3SzdIZU5QRUVrSlUyYVcwRTJ5TitwaW1idDBZM3ZwVjNCMThzYmFRNU4rN1ZYNWhMaW5ac1p4TTNNR0tJODh3dlBWTS9GMDdtM1ZOMGtaWkNDR0VFRUlJSVVSMVNSdGxJWVFRUW9nNnBxQVE5c1lXN2Z1N1FBTkh5TW92R25PVVpFUHh0d0RQb3UzVFNlWmJoeEJDaUx1WHltMGdtQ0lKUnRHaXBPNnJlWng3Vk02UnRTYUxaZHYyQVN5Y0c1b3NuaENpOGk2bG5TRHMzRUpHdEhtRDRGYXYwS2hlYTBrMHZNdFpXOWpScUY1cmdsdTl3b2cyYnhCMmJpR1gwMDZZZFUxNVdxbHNLSVFRUWdnaGhCQ2llcVN5b1JCQ0NDRkVIWE13SG01cTlOdTJsdERiVzc5OVU1SU5SU21hdWNMUnE1Q24xVmM0dko0RDk1bS9xeGNBK1lYNkJNallHNUNwQWEzTzNDc1MxV1dwaG5vMjRGc2YybnVDdFlXNVZ5U0VNQ2tMVzFUM0RVRkoybHJ6V0NuaDREbTg1bkh1TWJxczYrUkYvczlrOGV4N1AybXlXRUtJeXROb2M5Z2E5VEdqMjc1RkU1Y081bDZPcUFXK0xoMFkxZll0ZmpxM2tCZDZyRFJiUytXY2dxTFdCMUxaVUFnaGhCQkNDQ0ZFVlVpeW9SQ2lVZzRmUHN3ZmYvekJvNDgraXF1ckt3QmFyWmI0K0hqOC9Qd3FQUC9sbDE4bUtDaUl3TURBV2wxblltSWlscGFXZUhoNFZPbTgxTlJVVnExYXhaZ3hZL0QyOWk1eExDWW1oazJiTnZISUk0L1FyRmt6VHAwNlJZTUdEV2pRb0lGUm5MaTRPRTZmUGsxd2NIQ0Yxd3dNRE1UYjI1dlEwTkFLNTE2N2RvMmJOMi9Tb2tXTHl0OFVFQmtaaWJ1N081NmVuaFZQcnFiQ3drSXNMS3FYTVhEbHloWEN3OE41L1BISHNiZTNKejgvbjZTa0pLUFBvQ3lqUjQ4Mi9Qbnp6ejlwMzc1OWxhNGZIUjFOYW1vcXZYdjNScVZTVmVjV1RPSjJmWC84OHNzdlpHWm04dWlqajFiNm5Mdmg4LzNqanovdzlQUXM5WHV5dWpJeU1zak96c2JMeTZ2RStPdXZ2MDZ2WHIwWU9YS2t5YTVsYWlldXdmblVvdjMrVGNEZVNyOTlLd0VSSk5sUUZMRlVRMU1YT0p1aTM0OUp1ek9TRGE5bVFzUVZmYXZuZmszQXhRNnNwQzc3WGF0QUIrbTU4T2QxMkh4Ty81azJxbWZ1VlFraFRNb3pDRXlRYktoYzM0VUtCVERmeitkM285empHNkZRYTVKWVZ0NmRzR29zU1U1Q21NT2h1QTAwZGVzbWlZWjFuSzlMQjVxNmRlTlEzQVlHK2o5NTI2K3ZVN1JvdE5sLzc2bXdsY3FHUWdnaGhCQkNDQ0dxUUpJTmhiaUw1ZVhsY2ZEZ3dUS1B0Mi9mbmw5Ly9iVlNzWUtEZzdHMjFtZWVmUFRSUjZoVUttYlBubTA0ZnVUSUViWnQyOGJZc1dNTlkrdlhyMmZ0MnJVODl0aGpqQjgvSGt2THN2K1RjdmJzV2JwMTYxWmlyTEtKVlR0MjdLaDBzdE9rU1pNcW5jQlhYRmhZR0wvODhndWpSNDgyT3BhUmtjSHUzYnU1Ly83N2FkYXNHZDk5OXgxLy92a25VNlpNWWRpd1lTWG1ob1NFY1B6NGNiUmFMUTgvL0hDVjFsQ2VkZXZXc1dmUEhyWnUzY3IyN2RzNWMrWU1Uei85Tkc1dWJ1V2U5OG9yci9ESUk0L3cvUFBQbTJ3dHhZV0hoN04rL1hybXpadUhwNmNuVjY5ZUpUbzZ1c3o1Z3djUExyR2ZrSkRBK3ZYckdURmlCUGIyOW56ODhjY2NPM2FNeFlzWDA3UnAwd3F2bjVtWlNYNStQdHUzYnlja0pJVEhIbnVNcDU1NnF0S0pnNnRXcmVLUFAvNWcrL2J0bFpwL1MwaElDRnUyYktuU09TTkhqbVRxMUttbEhydGQzeC9yMTY4blBqNiswc21HZDh2bk8zUG1UQjUvL0hHZWV1b3B3OWpPblRzcmRZOCtQajYwYXRYS2FIenIxcTE4KysyM0xGbXloSUNBQU1QNHlaTW5hZFNvVWFWaW0wTlVDaHhMTE5wdjd3bE42dXUzZFFwa0Z4UWRrMlJEVVZ4VDE1TEpoajBhZ1JsenNMbWFDZnRpWWFBZmVNbnZ2ZW9FS3pWNE9Pai9KTjZFdlpkaGdCODBrczlYaURwRDVSNklvcklFcFlZSmI1cGt1SGtPbk5xYVptSDNBbDBodWIrdk0xazQrOTZUVEJaTENGRTFmNlljWkhqclY4MjlESEViZFBKNmdLMVJuNW9sMlRDM29LaUZzcTJsSTJxVmxCMFhRZ2doaEJCQ0NGRjVrbXdveEYwc0l5T0RCUXNXbEhsODRjS0ZMRisrdkZLeEJnOGVqTFcxTmVucDZlemZ2NThoUTRhVU9CNFhGNGV6c3pQMTY5YzNqRDM2NktPa3BxYXlkdTFhamg0OXlsdHZ2VlhsSkp3bm5uaUNBUU1HbEhvc0lpS0NWYXRXVlNsZWRXUm5aN04xNjFZR0RScUVyNit2MFhGYlcxc0FDZ3IwV1RyejU4OW4rZkxsTEZteWhLeXNyQktKVzIrODhRYlRwazBqSkNRRWEydHJIbnp3UVpPczBjYkdCcTFXLzB1N3pwMDdzMjNiTmlaUG5zeTBhZE5LZkZhalI0OW16Smd4SlpKQ2E1Ty92ejlwYVdtOC9QTExMRnk0a05PblQ3TnMyYkl5NXc4ZVBKaDkrL2J4eVNlZjhOTlBQeGtkbnpoeElpZE9uR0RXckZrc1diS2sxTStqT0pWS2hVcWw0dUdISHlZek01TTFhOWJnNE9CUTZmdlB6TXlrWHIzcWwxVjY4ODAzS3pXdnZPL1Q4bFRuKytQamp6OG1PVG1aUllzV1ZlbGFwWjEzTjMrK2l4Y3ZybkFPd05peFk0MlNEUlZGWWVmT25iaTV1ZEcyN2QzeFMyNUZnZDhUNGRSZlJXUE5YS0ZINDZMOW5BTDlQQUE3UzMwMU95RnU4WFFFQnl0OVFtcE9BVnpMTWwrU1gzNmh2cUxoSUQ5b0tJbG9kWktYa3o2UmRIOHNqRzRqTFpXRnFETXNuVkc1M28rU3VyZkdvWlRyZTFCSnNtR2xhYzd2b3pEam1rbGlXVGczeExiTnYwd1NTd2hSZFdtNWliZzcrSnA3R2VJMmNIZndKVDAzc2VLSnRhQjRDMlY3S3lrM0xvUVFRZ2doaEJDaWFpVFpVSWk3bUtlbkorSGg0UUQ4KzkvL1pzdVdMWVNGaFJrcUZJSytNdGxQUC8zRUYxOTh3ZWJObXcySlZhdFhyMmJObWpXRzgyL1pzV01IT3AyT2h4NTZ5RENtS0FveE1URzBhZE9teEZ4cmEydW1UNTlPNjlhdCtmVFRUemwwNkZDVjJyTUN1TGk0bE5sUzlWYTc1dHEyWmNzV05Cb05reWFWWHIzQnpzNE9nUHo4ZkFBc0xTMlpObTBhclZ1M3BrZVBIaVhtdXJpNE1HL2VQS1pObThiU3BVdHAzcnc1elpzM3IvRWE3ZXpzMEdxMUtJcUNwNmNuUzVZc1lkbXlaZmo0K0pTWWw1bVppVWFqS1NPSzZUVnQycFNGQ3hjeWMrWk1aczJhWmFnTStjK3ZxMjNidGhtUzFBb0xDOG5MeTBPNWxmVlVqTGUzTng5KytDR3Z2ZllhYjc3NUppRWhJWlgrT25qaWlTZG8zTGd4ZmZyMHFmVDZyMSsvWHVXVzI4WDlzNUpmV2FxYmJGaWQ3NDl6NTg0Ukh4OWY1V3VWZHQ3ZC92bitzOXBoY1lxaU1IVG9VT3p0alh2RkhqaHdnR3ZYcnRHcVZTczJiOTVzZFB6aXhZdHMzTGl4MUxqKy92NTA2ZEtsMG1zMGhad0NmV0pXWEViUm1IYzlHT0Jic3ZsZ1ZuN1J0bFExRlAra0F2eGQ0VXlTZmo4bXpYekpocWVUOUsyVEpkR3didk55MG4vT3A1T2dxMWZGODRVUWR3blBZREJCc2lHcGU4RnZXczNqM0NOeWp2NWdzbGgyUFNlQ1dyTEFoVENYZ3NJOHJDM3N6TDBNY1J0WVc5aVJYNWhybG12bkZCUTlRTEMzZGpiTEdvUVFRZ2doaEJCQzNMMGsyVkNJT3VMczJiTzBidDI2UktMaExhVWwvWlRsdi8vOUwxNWVYdWgwT3FLaW9nQjlRbFpPVGc3MTY5YzNqQlhYdUhGalhudnROYnk4dkF6SG16UnB3bSsvL1ZZaXlXclZxbFdHU215M2twVysrdW9yL3ZPZi81UzZsbHVWQkd0VFJrWUdHemR1WlBqdzRUUnMySkNvcUNoU1UxUHAwNmVQb1ZYcnJjcUdpWW1KSEQ5K25PVGtaRkpTVXJoKy9UcTdkdTBpTlRXVkZTdFdHRnJaTm1uU2hKa3paNUtabVdtU1JNUGlhOGpQejhmR3hnWWJHeHVlZXVvcHJseTV3cVpObTNCd2NEQnE2WHk3TkcvZW5BOCsrSUNVbEJSeWM0c2VrcWFrcEhEKy9IbWpoTXlLdEdyVmlsZGZmWlVyVjY1UXIxNjlDdHNKcjEyN2xyVnIxNVlZbXpKbENxTkdqU3Izdkp5Y0hOTFQwNDJTYUcrWDNidDMzL0hmSDNEbmZyNDlldlRnL1BuemhyRXJWNjZ3ZDYvK0Y5c0RCdzZzY0IzcDZla0FPRG82bGhqWDZYUjgrKzIzQUVSSFI1ZmFOam9xS3FyVS94WUNEQnMyN0xZbEd4WXFFSmtFSi82Q2dzS2k4VGJ1ME5zYjFQOW9nWHV6ZUxLaHpXMVpvcmpMTkhVcFNqWXNucng2dThYZWdINU56SGQ5Y2Z1MHZBOSt2U0xKaGtMVUpTcVBZU2puWmdLVi96ZG9hWlQwdzZnS2M4REMrTVVRVVZKaGVqejVNYithSkpiSzJnNjdMbFY3Z1ZBSUljVGRKN2RZWlVNN3FXd29oQkJDQ0NHRUVLS0tKTmxRaURvZ096dWJQLy84ay9Iang5YzRWbEtTUHN0Zyt2VHBSc2QyN2RyRnJsMjdLaFhuMDA4L3BWZXZYb1NHaGdJd2VmSmtSbzRjeWZEaHcwdk1HemR1WEpuVjRmYnQyOGZLbFN1cnN2d3FDdzBOUmExV00zSGlSQUNXTDE5T2ZIdzg1ODZkSXk0dWpwU1VGRkpTVWdENDdydnZET2M1T3p2ajd1Nk9oNGNISFRwMElEOC8zMUFCRWFCZnYzNG1XMk5HUmdhWm1mcUhnRXVYTHVYYXRXdkV4c2FTblowTjZLc2VEaHc0MEd6SmhnRHQyN2NIOUJYdWJqbDkralFMRml4ZzA2Wk5WWTUzNjJ0Q1VSU21USmxTNXJ4dnZ2bUcxcTFiMDd0MzcxTFhVNTdMbHk4REVCTVRVK1gxM1ZKUm9seDU3b2J2ajF2dXhNLzMyTEZqZlBIRkY0YXhnd2NQY3ZEZ1FhRDBaTU1mZi93UlJWR3d0N2RIVVJRaUlpSUFmZlhHNHNMQ3dyaHk1UW9USmt3b3RkcHBZR0Fnd2NIQnpKZ3hvNUozYTNyWkJYQWhGYUt1dzgxaWhVeFZLbjJTWVZ2MzBzL0xLamJYU1NvYmlsSzQyNE9OSldpMCtvcVphYm5nYW9haUtwa2FjSkZpTHZjRUZ6djk1eTJFcUVOc1BLQitON2h4dEdaeGRQa29hWWRRdVE4eHpicnFzTnpmMTBFVlhqQXNqMTJuVWFqdHBNS1ZFRUxVZGRKR1dRZ2hoQkJDQ0NGRVRVaXlvUkIxd0tGRGg5QnF0UlVtdU4ycTFGZWVUei85MUdoczVjcVZ4TVRFTUgvKy9FckZBSDByVVh0Nyt4SXRTcDJkblkxYXd0YXJWdzlQVDg5U1k5eHErVnhWNmVucGhJU0VsSG04WHIxNlRKZ3dnZE9uVDdOOSszYW1UNStPbzZNaisvYnRJeW9xaWhrelpwQ2NuSXhXcTZWbHk1YjA2ZE9ITld2V01HellNTWFNR1lPSGgwZXBGU1F6TWpJTXJaWUI3TzN0Y1hCd3FOWTlBUHp5eXk5ODg4MDNoZ3Bzb0UrTTgvZjNwMGVQSHZqNStlSHI2NHVucDJlbFB4ZFRpbzJOWmRHaVJienh4aHMwYVZMekVsVFhybDBqSnlmSHNPL3Y3NDlLcFNxM1F1RVBQL3hBa3laTktxeGlXSnBibGVtU2twSzRjdVZLdGU3aHpUZmZyTlM4MHRvb20rdjdvN0x1OU0rM1diTm1qQmd4QXRBbkFKYlhNaG5nK1BIakhEMWE5RXR2UjBkSEpreVlRTnUyYlExamFXbHBoSWFHMHJoeFk4YU5HMWVsKzZ0TkJUcEl6WUdVSEVqSWdJUk00MXBCRFoyZ2ozZjVpV0UzcFkyeXFJQktCWTJkNE9MZi85dEp5RFJQc3FGV0IxYnEyMzlkY2Z0WnFmWC9qUk5DMUMwcXoyQ1VtaVliQXFUdUFVazJMSmVpMVpCN3ZPb3YvNVRGdnBmeHl6WkNDQ0hxbnB6OG9sTDJVdGxRQ0NHRUVFSUlJVVJWU2JLaEVIWEE3dDI3Y1hKeTR1TEZpMXk4ZUJHQWJ0MjZHYlVIclV4Q1dydDI3VXJzRnhRVWNQbnlaVHAzN2t4QVFFQ04xNm9vQ3FkUG42WkRodzRBTEZ1MmpHWExsdFU0Ym5GWldWbHMyYktsek9PZW5wNU1tRENCQXdjT29DZ0tYMzc1cFdFTnJWcTFJaWdveU9qdmFzT0dEVGc0T05DNGNlTXk0ODZaTTZkRXk5V1JJMGN5ZGVwVTB0TFNHRHQyYktubnhNZkhsMWtkYituU3BUejQ0SVA0K2ZseDQ4WU52dmppQzk3OGYvYnVPNzdKY3YzaitDZHB1dExkMGpKS3l5eDdvNEFvQWdjRU9ZTHNINElLaXVCeElKekRraUVIQkN3Z01wU2hERkVVUlpRalUwQUtsS25Nc21XdjBoYTZWN3FUNXZkSGJHaG8ycVkwcFlQci9YcmxSZm84OTNNL2Q1SzJRUEo5cm12U0pKTktiQWtKQ1dnMEdseGNYUEpkVjBtS2k0dGo5T2pSVEpzMmphZWVlcXBZYzMzeHhSZWNQSG5TK1BWdnYvMW1OdFNabTZPakl4a1pqMVlTS1NRa0JLVlNpYTJ0TFljT0hTcFNvRzc0OE9HOCt1cXJ1TGxaVnZYanFhZWV3dDYrOEw2MWorUG5veWpLOCt2N3NFOCsrUVM5WG85T3AwT3YxMk5yYTV0bmpLZW5KLy85NzMveDhQQW9kRzNXcHMyRzYzR1FrQTRaT3NqVUd2NU16VEpzeTQrekhiU3RibWgvV3hpTmhBMkZCYXE3bVlZTm01blBPd3NoaEJENVVsUitDZjJWL3haN0huMU1NSS8va3FyeUplUGlMckpUNHdzZmFBSDcrcDJ4OGFwcGxibUVFRUtVYldrbWxRMmxvcTBRUWdnaGhCQkNpS0tSc0tFUTVkeXRXN2M0ZGVvVUFJR0JnY2J0eTVZdE00WmxZbUppQUFnTkRUVldVa3RJU0FBTTFjc0E3T3pzcUZhdFdwNzVqeDgvVG1wcUtwVXFWZUxvMGFNRnJrV3BWTkttVFp0ODk1ODhlWkxkdTNlVGtKREFsaTFiNk5hdEcwODk5UlIxNjlZMU8vN216WnNjUDM0Y3BiSm81WTM4L1B5TTdXa0xNbkRnUUo1NTVobGNYVjM1OGNjZitlT1BQeGc3ZHF6WlVLYTd1enV4c2JGRVIwZHo3OTQ5d3NQRGlZaUlNTjY2ZE9uQ08rKzhRM0p5TWdEVHBrMHpIdXZrNUdTMjVlcm5uMytPaDRjSFE0Y09OYnUreG8wYkc2dXU1VlRoeTNuZGNzeWZQNS9yMTYvejdiZmZtclJ4Zmh4cTFxeko0c1dMR1Q5K1BCOTk5SkhacXBoRk1XclVLRkpTVXRpelo0OUpXRFF1THM3c2VGdGJXNXlkbmRGb05FVStWMHBLQ3FkUG42Wng0OGE0dTd2eisrKy84K3FycjFvVXlMMTI3UnFob2FGRlBpZUF2NzgvQVFFQlp2ZForK2Vqb0JiUGxyUi9Mcyt2YjQ2Yk4yK3llL2Z1QXNkNGUzdlRzbVZMRWhNVEdUQmdnRVh6YnQrKzNhU2x0RGxCUVVFV3J4UGdVS2loTmJJbGxBcW82UTROS29Hdmk2RWFuU1Z5dHlwMUtUejdLcDVRMVhObDErOGxHNEt3S3FreUtJUVFvaWdjYTRCTFkwaStXTHg1VXE1QmVoZzQ1SC9CMTVNdTlmaDZxODBsVlEyRkVPTEprWnIxb0xLaHRGRVdRZ2doaEJCQ0NGRlVFallVb3B4YnY5N3c0Y0tFQ1JQbzFxMGJ0Mi9mWnVUSWtRREdQM09ZQzd6bGpLbFpzeWFyVnEzS3MvLzMzMzhIWU51MmJXemJ0cTNBdFNpVlN1UDRITm5aMmV6ZnZ4K0FDeGN1VUw5K2ZjYU9IV3RjYzBIOC9Qem8yTEZqZ1dPS3c5dmJHMjl2Ynk1ZHVzU2hRNGQ0L2ZYWHFWV3JGbUNvZWhjUkVjSDkrL2U1ZCs4ZVNVbEpCQWNIRXh3Y2JEemV5OHVMYXRXcVViZHVYZno5L1UzYXNlWm1iMjlQejU0OTgyei8vUFBQY1haMk5ydnZZVjVlWGdCRVJVVVp0MjNldkpuang0OHpmUGp3eHg0MHpGR2xTaFVXTGx6STFxMWJhZENnZ2JHeUpoaXE5SUZsRlRVQmZIMTlBVGg3OXF6Sjl2eXFRalpyMWd4WFYxZGp3TE1vZ29PRDBXcTFkT2pRQVM4dkx3NGRPc1R4NDhkcDI3WnRvY2NHQlFVVldEbXpJSDM3OWpVSkc1YkV6MGUvZnYxSVRFdzBjd1JzMnJTSnhNUkUzbmpqalh6MzVWYWVYdCt3c0RCV3JWckZpUk1uV0xseUpRQkhqeDR0TkNUZHJsMDdXclpzaVlPREEyKy8vYlpGNTNyY2xBcW9wQVlmSjhPdHVpczRGUEZmY05sNjA4cUdyaEkyRlBsd3NnTjNCME5GVFowZVlsS2hpblBoeHdraGhCQzVLYnk3b3k5dTJKQy9xeHRXZjkwS0s2cDR0UGV2a0JVYVlwVzVWRDRCMk5WK3hpcHpDU0dFS1B0U2MxVTJsRGJLUWdnaGhCQkNDQ0dLU3NLR1FwUmpGeTllTkFtL1BXemV2SGtBN05xMWkrRGdZT2JPbldzTUJnVUZCYkZueng3akdITmh0WWlJQ0k0ZVBVckhqaDA1ZXZRb2I3enhCaSsrK0dLZWNSa1pHWXdjT1JJL1B6K1Q3U0VoSVN4YXRJajc5KzhEMExOblQ4YU1HY1B0MjdjdHFxejJzS0pXQ3JORVdsb2E4K2JObzA2ZE9nd2VQTmk0L2JQUFBpTW1Kc1lZS0t4VXFSS1JrWkZNbmp5WmF0V3E0ZXZyaTBxbDR1TEZpelJyMXN6cTYzcFlwVXFWVUtsVVJFUkVBSEQrL0hsV3JGaEI2OWF0ZWVXVlYwcjgvQVh4OGZGaHhJZ1JlYmJudEw5VnFZcjNWODJzV2JNQXVINzlPbXZYcm1YTW1ERlVxbFFKVjFkWHRtL2ZidEs2MmhKNnZaN05temRqYTJ0TGx5NWRVS3ZWZUhoNDhNTVBQMWdVTnN4aDd2dHg3OTY5QUhUcDBpWFB2b2UvNTB2cTU2T2c4T3Jldlh0SlRFemsxVmRmemJQUDNEWW91Nit2UnFQaHhJa1R4akRod1lNSFVhdlZQUDMwMDhZeFE0WU1vWDM3OW93YU5ZcHZ2LzNXR0hnRVNFNU9adURBZ2NiMjJmYjI5Z3djT0xCWWo2VTRPdmhETldkRDYyUjdHN0JYZ2QzZmY3cmJnMDB4Szh0cE1nMkJRd0MxTGRoS3BUcFJnTXBPRDlwM1I2VkkyRkFJSVVUUktYeTZvNys1c1BnVHhRU0RoQTNOU2ozK285WG1Vajh6MVBKeTJVSUlJY285YWFNc2hCQkNDQ0dFRUtJNEpHd29SRGtXRXhORGt5Wk51SERoZ3RuOXJWcTFBdUR3NGNQWTI5dlR1blZyNDc2Y1kzTEdtUFBMTDc4QThPYWJiK0xnNE1ET25UdnAwNmRQbm5EUmxpMWJTRTVPemhOV0NnME5KVE16a3lsVHBoQVlHRWlsU3BVQXFGNjl1dGsyeC92MzcrZTc3NzVqNmRLbHhuYlBKVW12MTdOZ3dRSWlJeU9aTVdNR0lTRWgzTDU5RzQxR3crTEZpM0YzZHplMm90NjBhUlBMbHkrblVhTkdlSHA2QW9iS2hMLzk5aHVMRmkzS3Q2cWh0U2lWU3Z6OS9ibDU4eVozN3R4aHhvd1orUGo0TUdYS0ZJc3J5NVVVblU1SGVIZzQvdjcrSnRzMUdnMUtwYkxZVlJmYnRXc0hnSTJORFFETm16YzNCbHVQSFR2R3dZTUhpelRmL3YzN3VYUG5EdDI2ZGNQVjFYRDFkcTlldmZqdXUrODRlUEFnenovLy9DT3Y5ZXV2djBhaFVKZ05HejZzcEg0K3hvMGJoNCtQRHg5KytHR1Ixejl1M0RoYXQyN05rQ0ZEak52SzZ1dTdZc1VLZHUzYWhZZUhCd0E5ZXZSZzlPalJlWDQvMWF0WER6YzNOdzRmUG14U1JYSC8vdjNvZERvNmRlcVVaKzZMRnk5eTY5YXRJaitXV3JWcVBmTHZBcFVTNmxkNnBFTXRrcnVGc2xRMUZJWHhjWUlyZjdmMWprb3AzYlVJSVlRb3AxeGJnbDBseUl3cDFqVDYyQU1vOUZwUXlOdFh1ZWt6TktTZjNXeVZ1WlNPYmpnMGY5a3Fjd2toaENnZnBJMnlFRUlJSVlRUVFvamlrSGRyaFNqSE9uYnNTTXVXTGVuZnYzK0I0KzdldlV2bHlwV0xOSGRFUkFRN2QrN2t1ZWVldzlmWGw5ZGZmNTNodzRmejAwOC84ZHBycnhuSFhidDJqWFhyMXZIY2M4L1JwazBia3puYXRHbEQxNjVkY1haMkpqQXcwTGhkcFZMaDYrdkxrQ0ZER0R4NE1MMTc5d1l3aG9aOGZYMXhkaTc1TWtxWExsM2l3SUVEQUh6MDBVZUFvU1ZzaHc0ZDhQSHhNUm5ic0dGRHdGQlI4UG5ubjJmbHlwVnMzNzZkdm4zN2xualFNRWVqUm8zWXQyOGZFeWRPUktsVU1tZk9IR05ZcmpUZHVIR0RVYU5HNVduN2UrL2VQYnk4dklvZGhzek96a2FwTkYrR3pkZlhsNHlNREdKaVlveGh2WUtrcHFheWF0VXFiR3hzVEw2UCsvWHJ4NisvL3NxeVpjdG8xYXJWSTMvL3BhZW40Kzd1YnRIWWt2cjVPSGZ1WEo0cW81WTZkKzRjM3Q3ZUp0dks2dXZic1dOSE9uWHFSTXVXTGVuZXZUc2VIaDVtcXl3cUZBcGVlT0VGdG03ZFN2LysvVkdwVkdpMVdqWnUzRWlUSmsyb1c3ZHVubU1PSERqd1NLMnlIK2Z2ZzZKS2xMQ2hLQUp2cHdmM0pXd29oQkRpa1NpVUtMeTdvUTh2WnZVOWJTSWtuZ2IzcHdzZit3UkpPN3NGZldhYVZlWnlmT3IvVU5nVzd3SWlJWVFRNVl1MFVSWkNDQ0dFRUVJSVVSd1NOaFNpbkNzc2JKYVptY21sUzVkNDdybm5palR2RjE5OGdWS3BOTFpQclZ5NU1zT0hEMmZGaWhYNCt2clN1WE5uN3QrL3owY2ZmWVNYbHhmLy92ZS84OHhSclZxMWZPZVBqbzRtTmpiV2JHZ3FQRHpjcEhLYlFxR2dldlhxUlZxL0pXcldyRW5uenAzeDkvZkgzOThmUHo4L3FsZXZqcTJ0Ylo2eDllclZ3OW5abVlNSEQzTGt5QkdDZzRQcDE2OGY3Nzc3THVucDZUZzRPQlI2UHIxZVg2eGdWcDA2ZGRpK2ZUdDJkbmJNbnovZitQeHFOQm9VQ2dWT1RrNkZ6RkF5L3ZyckwvUjZQYjYrdnR5NmRjc1lITHQ0OFNLMWF0VUNESzloZm9HeWdwdzZkWXFJaUFoNjllcGxkbi9ObWpVQnVIbnpwa1Zod3lWTGxoQWRIYzNBZ1FPcFdyV3FjYnVUa3hOdnZQRUdTNWN1WmU3Y3VjeWFOYXZJcjFWNmVqckp5Y25HTlJXbXJQOTg1Q2lycis5VFR6MWw4WGw2OSs3TjVzMmIrZVdYWHhnOGVEQS8vL3d6RVJFUmpCMDd0c0RqaXRLNi9WRmFYejlPU2VrUDdydEoyRkFVd3RQUjBMcGJsMjFvd1oyV0JZNTUvMm9VUWdnaEN1YmRIWW9iTmdUME1jRW9KR3o0Z0Y1UDJ2SDExcGxMYVlOajIxY0xIeWVFRUtMQzBPdXpTY3RLTm40dGxRMkZFRUlJSVlRUVFoU1ZoQTJGcU9BT0h6NU1Sa1pHa1lJNU8zYnM0TlNwVXd3ZVBOZ2tFTlcvZjMrdVg3L09uRGx6dUhYckZydDM3MGFuMHpGdjNqemMzTnlLdEs0clY2NEFtQTFtalJvMXl1UnJXMXRiZHV6WVVhVDVMYUZXcTVreVpVcWU3WHE5SHExV2F4STZWQ3FWdEduVGhuMzc5bUZqWThPNzc3NUx2Mzc5QUJnL2Zqd05HemJrL2ZmZk4zdWV4TVJFVnF4WVFZY09IWGptbVdjZWFhMm5UNTltMWFwVkFEUm8wTURrZVFzSkNlSFRUejhsTURDd1NPRW9hemx6NWd4T1RrNDBhTkNBUm8wYThkSkxMM0h0MmpWdTM3Nk5yYTB0OGZIeHZQVFNTN3owMGt0Rm5uZm16Sm5HNTltYzJyVnJZMnRyeTRVTEY0eVZOUmN1WEVqVHBrM3poTDgyYnR6SW5qMTdxRjY5T3NPR0Rjc3oxOHN2djB4d2NEREhqaDFqMmJKbGViNFBDM1A2OUdrQXNyS3l1SC8vUGxXcVZDblM4Ym1WaForUEhPWGw5UzFJbFNwVjZOKy9QOTk5OXgwQTMzMzNIVDE2OUtCNTgrWkZXbk41WmxMWnNQQnN0SGpDS1JWUVNRMlJHc1BYVWFsUW8yaC96UXNoaEJBb0tuVkNyN1NEN014aXphT1BEVVpSZDZLVlZsWCtaWVdHb0kyOGFwVzVIQnErZ0kxYi9oZEJDU0dFcUhqU3RScEFENENkalNNMlNybXlUQWdoaEJCQ0NDRkUwUlM5REpFUW9reWFQMzgrTDd6d0FpTkhqalJ1eTg3T1p2MzY5VGc1T2ZIc3M4OWFOTSsxYTlkWXZudzVkZXJVNGZYWFg4K3ovei8vK1EvVnExZG4vZnIxeE1iR01uYnNXSXNydWVYMjU1OS9BdkRMTDcrUW5aMXRzbS9UcGswRUJRVVpieVVacEFKRDljY0xGeTd3MDA4L01YWHFWUHIwNmNQbHk1ZU4reE1URTFteVpBbkJ3Y0VBL095ZGdUUUFBQ0FBU1VSQlZPTWYvekFKU0lXRmhhSFZhczNPdldQSERvWVBIODZCQXdkd2RIeTAxbFNiTjI5bTh1VEpPRGc0MEtwVks0NGRPOGFGQ3hlTSs4UER3OG5JeUxDb3BYSklTQWovL3ZlL2lZNk9mcVMxUEN3N081dXpaOC9Tb2tVTFkyVTduVTdIMHFWTGNYWjJKajA5blhmZWVZZno1ODhiaituU3BRdEJRVUhZMk5qa095ZkFqQmt6cUZ1M0xxKzg4a3FlTVVsSlNady9mNTY0dURpYU5HbkNzV1BIalB2T25qM0wyYk5uVGNadjM3NmRsU3RYNHVqb3lJd1pNN0MzejF2YVRhRlFNSFhxVk56ZDNkbXlaUXNMRml3dys3bzZPenZucWJLWGtaSEJ0OTkraTBLaDRNYU5Hd3dkT3BScDA2Wng2dFFwNDVqR2pSdWJWRk1zU0ZuNStTZ3ZyNjhsM25qakRhcFhyODZhTld2dzgvTXJjcGkwdkV2S0ZUYVV5b2JDRWo0UENxaEtLMlVoaEJDUHhzWUpoV2ZSS3V5YmxYZ0tzaEtLUDA4RmtYcTgrTlVpY3pnK005UnFjd2toaENnZnBJV3lFRUlJSVlRUVFvamlrc3FHUWxRUVBYdjJwRm16WnNhdnExV3J4dnIxNjdsOSt6YXZ2LzY2UlVHM2lJZ0lQdnJvSTJ4c2JKZzJiWnBKWmIvRXhFUjI3OTdOcGsyYmlJNk9wbDI3ZGx5NmRJbVpNMmZTdFd0WGV2ZnVUVUJBZ0VWcmpZK1A1K0RCZzdScDA0WkRodzRSR3h2TG1ERmppdjZnaXlrb0tJaXRXN2R5L2ZwMVl5WEQrdlhyMDd0M2IvejkvWW1MaTJQejVzMXMzcnlaakl3TSt2VHBRMnhzTEh2MjdLRmp4NDYwYmR1V3lNaElVbEpTcUZldm5uSGV1TGc0QUxadDI0WldxNlYxNjlhTUhqMjZ3TGE1NXNURnhiRjQ4V0wrL1BOUC9QejhtRE5uRG1scGFiejk5dHNFQmdheWFORWlLbGV1ekkwYk4xQ3BWSGxhNmVyMStqeHpabVZsY2VQR0RVYU5Hc1hzMmJNdGZzM3ljL0hpUlRRYURhMWF0UUlNUWJMNTgrZnoxMTkvTVdIQ0JOcTNiOCtzV2JPWU1HRUNJMGVPcEgvLy9vWE9lZldxb1VwSFFFQUEwNlpONDlLbFM0U0hoeHNyQjQ0Wk00YmtaRU83bDVrelovTDg4OC96K2VlZmMrWEtGZXJYcjA5c2JDeSt2cjZBSVJpM1pzMGFmdjc1Wit6czdQajQ0NCtwVWFOR3Z1ZjI5dlptOXV6WmZQamhoK3phdFlzYk4yNHdjZUpFazBEdDBLRkRHVHIwd1lkeWQrL2U1ZE5QUCtYbXpadjA3ZHVYd1lNSHMzWHJWclp0MjhiUm8wZXBVYU1HQXdZTTRMUFBQa09sS3Z5djNiTHk4d0ZsLy9XMWxGNnY1NWRmZmlFME5CU1ZTa1ZvYUNnLy9mUVRnd2NQTnRzMnZhTFI2MDNEaHE0U05oUVc4SEY2Y0Q5YXdvWkNDQ0VlbFhjM2lObFh2RG4wMmVqakRxS28vTEoxMWxTT1phZkVrbjV4cDFYbVVsVnRoSjEvYTZ2TUpZUVFvdnhJelh3UTRKY1d5a0lJSVlRUVFnZ2hIb1dFRFlXb0lCbzJiRWpuenAyTlh4ODVjb1MxYTlmaTYrdkxvRUdEQ2oxZXI5Y3pmZnAwa3BPVG1UVnJGcjYrdnNURnhYSHMyREVPSHo3TXFWT24wT2wwdEdqUmdpbFRwdENrU1JNMEdnM2ZmLzg5MjdadDQvZmZmNmRHalJxMGI5K2VKazJhMEt4Wk03UmFMVXFsa3ZUMGRBQmpxR2ZGaWhWa1pXWHh6anZ2a0pDUVFHQmdJTU9IRHpkV2l3c09EamEyWmM3T3prYXIxWktabVVuSGpoM3AwNmRQb1kvbDd0MjdGclZZblRCaEFrcWxrdi83di8ralpjdVdOR3JVQ0RzN084NmZQOC95NWNzNWVQQWdXcTJXZHUzYThkWmJiMUd6WmsyU2s1TzVlZk1tTTJiTW9ILy8vb1NGaGFGUUtJeGhMSUJkdTNZQjRPam95SHZ2dlVmWHJsMExYWXM1UC83NEkzLysrU2ZQUC84OFk4ZU94Y25Ka1B4NCtlV1gyYkpsQysrODh3NmRPblhpenovL3BHN2R1cWhVS3FLaW9uQnljc0xSMGRFWTNzb2RwbXJidGkwTEZpeGd5cFFwakI4L25wa3paeGFybGV3ZmYvd0JRTXVXTFltUGoyZnUzTG1FaElRd1lNQUF1blhyQmtCZ1lDQ0xGeS9tcTYrK0lpd3NqQUVEQnBDVWxJU2RuUjJIRGgwQ3dNSEIwTmRWcTlWeTVjb1ZBZ0lDbURObkRyR3hzVXlhTkFrQUp5Y25HamR1VEkwYU5haFpzeWIrL3Y0MGF0UUlNTFRGWGJac0dlKy8vejRaR1JuNCsvdHorL1p0Rmk1Y3lLVkxsM0IyZG1iNjlPbTBhTkdpME1kVXYzNTlQdjMwVS83NzMvOXk3ZG8xM243N2JVYVBIazNQbmoyTlkxSlRVd2tKQ1dIdjNyMzg4Y2NmNlBWNkJnNGN5SWdSSTFBcWxRd2JOb3hYWG5tRjMzLy9uWTBiTjdKZ3dRSysrZVliK3ZYclI2OWV2VkNyMVdnMEdxdi9mT1I4anhUMk0yQnBDK0t5L1BwbVpocmE4Y1hFeEFEa1cwbnh6cDA3TEZxMGlJc1hML0tQZi95RDk5NTdqMlhMbHZIOTk5OFRGQlRFSzYrOFFwY3VYWXhyZkpUbnFheEx5WUxzdjdQSERpcXdNLzlVQ1dIQ08xZllNQ3JGMEdSTFVXcXJFVUlJVVY0cHZMdWp2elNwK0JQRkJJT0VEVWs3dFJGMDVxdnFGNVg2bVdHZ2tML2RoUkRpU1pPWThhRGJpWnVEVHltdVJBZ2hoQkJDQ0NGRWVTVmhReUVxZ0I5Ly9OR2toYTVHbzJIQmdnVTRPam95ZmZwMHN5MWpINlpRS0JnNWNpUlpXVm0wYnQyYVBYdjJNRy9lUE1BUW11dldyUnU5ZXZVeXFZVG43T3pNdSsrK3k0QUJBOWk0Y1NPN2R1MWkvZnIxMUtsVGgwV0xGbkhvMENFV0xseG9ITitnUVFOKy8vMTM5dTdkUzVjdVhmRHo4OFBQejQ5dnYvMldvS0Fnamg0OWlsS3BaUFhxMVdSa1pLRFQ2WXpIVnE1Y21SNDlldEMzYjE5clBHVUFkT3ZXelJpWXlpMHNMSXpEaHcvVHFWTW5CZzRjU08zYXRZMzdYRnhjK095eno1ZzNieDRiTm13QW9IZnYzbFN1WE5rNDVzVVhYeVE4UEp3UkkwYmc0ZUh4eU92NzE3LytSZVBHalUxQ3BBQWpSNDdrK3ZYclhMeDRrZTNidHdQdzFGTlBBYkI0OFdKT25EaGhNcjVKa3lZbVg5ZXJWNC81OCtjelljSUVmdmpoaDJLRkRTOWR1a1NsU3BWd2RYVmwrUERoYURRYVJvd1lZUkp3dGJHeFlkeTRjWGg1ZWRHb1VTUE9uRG5ENHNXTGpmdGJ0V3FGaTRzTEFDcVZpc0RBUUp5ZG5WR3IxVGc2T3ZMSko1OVFxMVl0dkwyOTgxM0grUEhqK2U5Ly84dW9VYU93czdPamFkT21oSVdGY2YzNmRlclZxOGVVS1ZPS1ZBMnZYcjE2TEYrK25BVUxGaEFWRlVYbnpwMEpDd3RqNDhhTlhMMTZsWnMzYjZMVDZiQ3hzZUhaWjU5bDhPREJlYXBFMnR2YjgvTExMOU96WjAvMjdkdkhqei8reU9yVnExbS9majB6Wjg0a1BEemM2ajhmWUdnWC9LaSsvZlpiazYvTDh1dDc0c1FKWnN5WVlSeGpya3JuNWN1WDJiQmhBL2IyOW93ZlA1N3UzYnNETUdYS0ZKNTk5bG0rL1BKTEZpOWVURXhNRE1PR0RjdHovTml4WXkxNjNnQ1QxN0tzU1pTcWh1SVJ1Tm9id3FucFdzalVRV0k2dU9mTjVBb2hoQkFGYy9RRGwwYVEvRmV4cHRISEJLTjQwcVB2MlRyU1R2eGtsYW1VVHA0NE5QMm5WZVlTUWdoUnZpU21SeG52ZXpoV0xjV1ZDQ0dFRUVJSUlZUW9yeFI2YzMwMmhSRGwzdVhMbDlIcGREUnUzTmpzL2pObnpuRDY5R25lZlBQTmZPZFl1M1l0TldyVTRKbG5uckVvc0ppZW5zN2h3NGRwMXF3WlBqNCtSRVJFRUJRVWhKMmRIUTBhTktCbHk1WmtaR1R3d3c4LzBMOS9mMk4xdHZ6bzlYcTBXaTBLaFFLbFVvbFNxU3gwRGRhaTBXaHdkbll1Y0V4a1pDU1ptWm40K2ZrOTBqa2lJaUpRcVZUNCtCVDlLdUtNakF6V3IxL1A4ZVBIcVZxMUt1UEdqVU90VnJOejUwNU9uRGlCWHEvSDF0YVcxcTFiR3dOV0Q3dHo1dzdlM3Q2bzFlcEhXajhZMmhSZnYzNmQrdlhyczNYclZ1clhyMC85K3ZVTFBDWStQcDZMRnkraTFXcHhkbmFtUllzV0ZyVVhMc3pGaXhjNWNPQUFiZHUycFhWclF6dXdhOWV1VWFkT25XSjk3NlNtcHFKV3E5SHBkTHo5OXR0a1oyY2J2NS9idFd0bkV2UXRpRjZ2WjgrZVBlemV2WnZaczJjVEd4dGI1bjgreXZMckd4MGR6YSsvL29wQ29TQWdJQ0JQS0hmdzRNSDA2ZE9IdExRMFhucnBKYk5oeG95TURQYnQyMGYzN3QxTm5yOXo1ODV4L2ZwMSt2WHJaL0g2ZnYzMVYrcldyV3ZTenI2c3VCUU5oMElOOXdNOG9YT3QwbDJQS0Q5MlhvTzdTWWI3WFdwQkhjL0hjOTZWcCtCdDZlcjR4SkRYVzRpS1QzOXROdnFiaXdzZldBamxjMytDVTk0TFRKNFVHVmNQa1BEOVNLdk01ZFRwZlp5N2pMSEtYRUlJNi9wNGJ4ZW1kOWxiMnNzUWowbHB2TjQ3cm56QmliQXRBUHl6L21pZXJ0NzdzWjVmQ0NHRUVFSUlJVVQ1SjJGRElZUVF3a0o2dlI2RnRCb1Q1Y3pSTURnWGFiamZ1aHEwbHNJRndrTEh3K0hNZmNQOUZsV2dqZVVGWW90RndtZFBGbm05aFhnQ0pKd2crMWlQWWsramFQQUppaHIvc3NLQ3lxZUVkVytUY1dWLzhTZFMydUE5L2lCS2wvd3Jpd3NoU28rRURaOHNwZkY2cno4N2xhc3hSd0VZMGlLUUFLKzJqL1g4UWdnaGhCQkNDQ0hLdjhkWEprd0lJWVFvNXlSb0tNcWpwRnh0bE4ya2piSW9Bay9IQi9majBrcHZIVUlJSWNvNXQxWmc1MVg4ZVdLRGl6OUhPYVZMQ0NmajZnR3J6T1hRNUo4U05CUkNpQ2VZU1J0bEI3a2FVUWdoaEJCQ0NDRkUwVW5ZVUFnaGhCQ2lBa3ZNRlRaMGxiQ2hLQUl2OVlQN3NhbWx0dzRoaEJEbG5NSUdSYVVYaWoyTlB1NElaR2RhWVVIbFQ5cUpuOEJLalVuVXp3eXp5anhDQ0NIS3A5eGhRM2ZIS3FXNEVpR0VFRUlJSVlRUTVaV0VEWVVRUWdnaEtxaHNQU1NtUC9qYXphSDAxaUxLSHpkN3NQbTdvR3RLRnFSclMzYzlRZ2doeWpHZjdzV2ZRNWVHUHY1bzhlY3BaL1M2TE5KT2JiVEtYTForTGJDdDNzd3Fjd2toUkVVemQrNWM1czZkUzJKaW9uRmJjSEF3RVJFUnBiZ3E2MHJMU2lKZHF3SEF4ZDRMbGRLdWxGY2toQkJDQ0NHRUVLSThVcFgyQW9RUVFnZ2hSTWxJU0RjRURnR2M3Y0RlcG5UWEk4b1hwUUk4SENIbTc2cUdjV2xRemFWMDF5U0VFS0o4VW5oMVFxK3dCWDFXOFNhS0RRYXY1NjJ6cUhJaTQ2L2RaS2ZFV21VdWRidWhWcGxIQ0ZFK1JFVkZzWDM3ZGtKQ1FnZ1BEeWM5UFIxM2QzZWFObTNLZ0FFRHFGZXZYbWt2a1NWTGxsaDF2cWVmZnBwMjdkbzkwckY3OSs0RjRNMDMzOFROelkzejU4OHpaODRjN096c0dERmlCSDM2OUxIbVVrdkZmYzBONC8zS3pyVkxjU1ZDQ0NHRUVFSUlJY296Q1JzS0lZUVFRbFJRc1drUDduczVsdDQ2UlBubHBaYXdvUkJDQ0N0UXVhRHdmQlo5N1A1aVRhT1AyWWVpM25UcnJLbWNTRDMyZzFYbVVicjQ0TkQ0UmF2TUpZUW8rNzc3N2p2V3IxK1BWbXRhbmp3bUpvYmc0R0FPSERqQUJ4OThRTStlUFV0cGhRWmJ0MjYxNm56T3pzNlBIRFo4V0pNbVRYajExVmY1NFljZldMWnNHV2ZQbm1YQ2hBbW8xV3FyekY4YUlwTWZoQTM5M1p1VzRrcUVlTEtrcDZlemFkTW1CZ3dZZ0sydHJjWEhmZkRCQjNUczJKRUJBd1pZZk15bFM1ZjQ1WmRmbURCaEFvNk9UOGFiZ1JFUkVhaFVLbng4ZklwODdNOC8vMHhNVEF5dnZQSUtucDZleHUxaFlXR3NXcldLN3QyNzA3NTllMnN1TjQvTGx5OXo3OTQ5T25mdW5HZWZYcThuS1NrSkZ4Y1hsTXFTYVZhNGV2VnFObXpZUUZCUWtGWG1PM2p3SUNkUG5tVE1tREhZMk1pVjcwSUlJVVJGSldGRElZUVFRb2dLS2piMXdYMnY4dnQ1aUNoRnVVT3F1YitmUlBtazFXcVpNMmNPSFRwMG9FT0hEbWJmOUUxT1RtYlpzbVhZMnRveWJ0dzRBRzdmdmsxV1ZoWUJBUUdQZThsQ2lJckV1eHNVTTJ4SThrWElpQUw3b24rUVdCNXBJNitTZGVla1ZlWlN0MzBWYk9SdFFDR2VCRHFkanUrLy94NkE5dTNiMDZWTEYvejkvY25LeXVMY3VYT3NXN2NPalViRGtpVkxDQWdJb0g3OStxVzJWa3VDRGNPSEQrZnUzYnRXQzBGWVNxRlFNR3pZTUJvMmJNZ25uM3pDMGFOSHVYNzlPczJhbGQ5MjlMa3JHL3E3TlNuRmxRanhaRGwzN2h4cjFxemg5dTNiVEo0ODJlTGpMbCsrWE9RcXRQZnYzK2ZRb1VNNE9EZ3djZUxFb2k2MVhCbzJiQmgrZm42c1diT215TWR1M3J5WjFOUlUzbnJyTFpQdElTRWgvUEhISC9UdjM3L0E0eE1TRXRpM2I1L0Y1K3ZYcjErZWJkdTJiV1AzN3QzR3NHRk1UQXhMbGl4aDh1VEpKQ1ltOHRwcnI3Rm16UnI4L1B5TXgyUm5aNU9abVVsYVdocXBxYWxvTkJvU0V4TkpTRWdnT2pxYXBLUWszbm5uSFJRS2hjVnJzNVliTjI2d2MrZE9kRG9kRXlaTWVPem5GMElJSWNUakllOHlDaUdFRUVKVVVIRzVLaHQ2UGhrWE13c3JNd2ticHVVL3JxeExTRWhnMDZaTi9Qbm5uNFNIaDZQVDZYQnpjNk5ldlhxODg4NDcrUHI2bHZZUzgvWENDeThBNUhsaitWRUVCd2R6OE9CQmJ0eTRRWWNPSGN5TzBlbDA3TjI3RjVWS3hiaHg0OUJxdFV5ZlBwM0l5RWdHRHg3TWE2KzlKbGVtQ3lFZWljS25PL3JMVTRvOWp6NDJHRVcxUVZaWVVkbVhkbUs5VmVaUnFPeHdmT3JKZU02RUVBYWVucDVNbmp5WkZpMWFtR3dQQ0FpZ2VmUG12UC8rKzJSblo3Tng0MGFtVHAxYUttdTB0SVZ5Zkh4OGtjYURvUnFZdGJScDA0YlBQLytjdTNmdmx1dWdJY0Q5NU9zQUtCVXFxcmsyS09YVkNQSGthTk9tRFQxNzltVDc5dTNVclZ1WGdRTUhGbXUrblR0M0ZyaS9VcVZLUkVkSEZ6cXVSNDhleHZzNTd6M2tzTFcxcFhMbHlyUnIxNDRoUTRiZzRtTGE2dUxoOFFxRkFuZDNkNW8xYThacnI3MUd6Wm8xODV6djRXTlVLaFZ1Ym00RUJBVHc3TFBQMHJWclYxU3F4L2V4OWRXclY0bU9qcVpYcjE3WTI5dWI3RHQzN2h5MnRyWTBhRkR3Nzhxb3FDaSsvUEpMaTgvWnIxOC9mdjMxVityVXFVUHo1czNOamtsTFMrT1BQLzdJVTUwNHg0c3Z2b2hPcHpQWlptdHJpNHVMQzI1dWJyaTd1K1BoNFVGVVZCU1ZLMWUyZUcyVzB1djFIRHAwS04vOWRlclVvV3JWcXR5OGVaTURCdzdrRzNoczJyUXBIaDRlVmwrZkVFSUlJUjRQQ1JzS0lZUVFRbFJRdWNOaGxhU3lvWGdFdVN0aXhxV0JOaHRVSmRPMXBjUWNQMzZjT1hQbW9ORm9UTGJIeGNWeDlPaFJYbnp4eFRJZE5yU21qUnMzQWpCMDZOQjhBNE01YjdEbnZLbXRVcW1ZUEhreXMyZlBadDI2ZFp3K2ZacXBVNmZpN2UzOWVCWXRoS2c0SEd1QWMzM1FYQ25lUERIQjhBU0VEZldacWFTZDJXeVZ1UnlhOVVMcDVGbjRRQ0ZFaGFCVUt2bjg4OCtwVXFXSzJmMTE2OWFsWmN1V25EcDFpdlBuenovbTFUMVExQmJLUlJuL3dRY2ZrSmlZV0tUV296bGVlKzAxaThmT21qWExhbTJiUzFwYVZoSlJLYmNCcU9aYUQxc2IrNElQRUVKWTFUdnZ2RU5JU0FoZmYvMDFqUm8xb25IanhvODgxOEtGQ3dzZEV4TVR3NWt6WndvY2t6dHNDSWIvLy8vem4vOEVJQ1VsaFhQbnpyRng0MFlPSHo3TWtpVkxjSGQzejNlOFRxZmo2dFdySERod2dLTkhqN0pnd1FLemxYTnpINlBWYW9tTmplWGl4WXNjUFhxVWRldldNWG55NUdJOU4wV3hlL2R1QUY1KytXV2lvNk1aTW1SSW5qRXZ2ZlJTdnNjSEJRVlJyMTQ5WStWZG5VN0g4T0hEMGV2MXJGNjlHanM3TzdQSGZmbmxsN3o4OHN2NWhnMExvOVBwZU91dHQralVxUk1PRGc0NE9qcm1DVXZtZHZ2MjdRTG5TMHBLc21pY3U3czc3dTd1Wkdkbk0ydldMSXZXT252MjdIejNCUVlHOHZUVFQxczBqeEJDQ0NIS0hna2JDaUdFRUVKVVFHbFpoaHVBclJKYzVITUU4UWpzYk1EREVlTFRJRnNQTWFsUXhibTBWMlc1a0pBUXBrK2ZqbGFycFZLbFNnd2NPSkNtVFp0aVoyZkh2WHYzT0hyMEtBNE9EcVc5ek1maTZOR2ozTHg1azFxMWFobGI4NWlUK3cxcXJWYUxTcVdpUVlNR0xGKytuSmt6WjNMMjdGbDI3ZHJGNjYrLy9qaVdMWVNvWUJUZTNkRVhNMnlvancxR29jOEdSVGxMdnhkUitybHQ2RE5TckRLWHV0MVFxOHdqaENnZkZBcEZ2a0hESEg1K2ZwdzZkWXJFeE1USHRDcnpIQndjMkxadFc0RmppdEpHdVZldlhxU25wd05nWTJOVHBNcmdkKy9lQmFCcTFhb1dWOVp5ZEN3L0xRVCtpanFJWHA4TlNBdGxJVXFEdmIwOTQ4ZVBaOWV1WGZqNituTGt5QkZtekpoUjZIRmJ0MjQxQ1Z2bi9DNGNQSGd3dzRZTk0zdU1UcWREcVZUbVcxSHVtMisrWWNPR0RYbTJxMVFxazhxd1dxMldPWFBtY1BEZ1FkYXVYY3VZTVdNS0hBK0dyZ3pyMTY5bjllclZ6SjgvdjlCejVKeG4xNjVkckZxMWl2SGp4ek56NXN3U0Q2RmxaR1N3ZCs5ZW5ucnFLV3JXckVsR1JnYVRKazBDSUN3c2pIWHIxdEdsUzVjaXJlTzMzMzRqSWlLQ1R6NzVCRHM3TzZLam8xbTFhaFg5Ky9jM0c3d3NEazlQejBML3JzOHhjdVJJcTR3Yk1tUUliNzc1cHZIcmwxOSttYUZEVGYrZmNlM2FOWTRjT1VMWHJsMnBYcjE2Z2ZNNU9UbFp0QzRoaEJCQ2xFMFNOaFJDQ0NHRXFJQmlIMnFoYlA3dFJTRUtWOW5KRURZRWlFb3BQMkhENU9SazVzeVpnMWFySlNBZ2dIbno1cG0wL2FsUm8wYTVxVUppRGQ5OTl4MEFJMGFNeVBjREJ6QlV3ckcxdFNVcks0dk16RXpqQjYydXJxN01uVHVYblR0MzByTm56OGV5WmlGRXhhUHc2WTcrMWhmRm15UXpGcEl2Z0d2NWJtVlpJTDJlMUdNL1dHVXF1NXBQbzZyYTBDcHpDU0VxanF3c3c1VnBaZVhDbTVDUWtEd3RJUUd6SVk4VEowN2syYVpVS21uZHVyWEpObWRuWjlhc1dXUHhHbkxhZTg2ZlA3OUUyazZXdHZQMzl4cnZONjdjcWZRV0lzUVRyR25UcGpSdDJoUXd0Sm9kTldwVWdlT1hMbDFLMDZaTjZkaXhZNTU5Q29VaTM0NEZMNzc0SW9NR0RXTEVpQkhGV3E5S3BlTHR0OS9tNE1HREhEdDJ6S0pqaGd3WndrOC8vY1RseTVlTGRKNmVQWHNTRUJEQXVISGptRE5uRHQ5ODh3MXVibTZQdXZSQ0JRY0hvOUZvak8yZTdlM3Q2ZEtsQ3dELys5Ly9BT2pUcDAraGJaUnp4TWZIODgwMzMvRDg4OC9UcGswYndCQklQMy8rUExkdTNlTExMNzk4ckMyaWM1czNiMTYrKzg2ZVBjdVBQLzRJR0M1RUtPaDc4dUZ3bzUyZFhaN1hhTStlUGV6ZHU1Y2VQWHFVNk9zbmhCQkNpTkluWVVNaGhCQkNpQW9vTWxmSFdHKzVVRlFVUTJVbnVCeGp1QjlwblFKTGo4VVBQL3hBUWtJQ2pvNk9mUHp4eHlaQnd5Zk5rU05IdUhidEdzMmJOemUrNlgzbHloWDgvUHhRcS9QMldIZDBkRFNHRGRWcU5VbEpTVVJGUlJFVkZZVk9wMlBWcWxWRVJVWFJ1WE5ubm4zMjJjZjljSVFRNVpuYlUyRHJDVmx4eFpwR0h4dU1vZ0tIRGJQQ3pxQzliL2tIdEFWUlAyTys0bzBRNHNsMi9mcDF3TkJTdVN5WVBuMjZzU0poYnVhcUdVNlpNaVhQTmx0YlczYnMySkh2L0hxOW50OSsrNDN1M2J0amEydGI0RnJpNCtQekRSdHFOQnFpb3FLb1hidDJnWE9VTmVGSmw3aVRZR2laWGRXbEh0VmNyVnRoU3doUmRGV3FWS0YzNzk1a1pXWGwrM3RwNmRLbDFLcFZpOTY5ZTV0c256ZHZIbXExbXFOSGorWTdmMDQzQjNPNmRPbENxMWF0TEZwbjVjcVZVYWxVeE1mSFd6VGUzdDRlcFZLSlhxKzNhSHh1OWV2WHAwK2ZQbXpZc0lHdFc3Y1dxYU5DZkh3OHk1Y3Z6M2UvcTZzcnI3MzJHZ0RaMmRtc1g3OCszN0VoSVNHNHVMaFlYSTB3S3l1TGVmUG1vVktwR0QxNnRIRzdzN016bzBhTllzYU1HZnowMDAvRzgxdnEwcVZMcEtVWnJ2NjlkdTBhaVltSnh2QmpiR3lzc1NLdk9VNU9Ubmg2ZWdMaysxcG5aV1d4ZE9sU1hGeGNTRTVPSmlFaGdjek16Q0pkbUh2NDhHRVNFaElBUTBYTkF3Y080T1hseGRXclY3bDY5V3EreDhsRnJFSUlJVVQ1SjJGRElZUVFRb2dLS0hjb3JMeFVvaE5sazErdUM1R2pOUG1QSzB2UzB0S01IemIyNjljUGIyL3ZVbDVSNmRGcXRheGN1UktGUXNFNzc3d0RRSHA2T3RPbVRVT24wekZ6NWt4Y1hGeUlqbzRtSmlhRzZPaG9ZNldiMGFOSEV4Y1hSMFpHaHRtNXExU3BJbUZESVVUUktHeFFlSGRGSC9GenNhYlJ4K3hEVVd0TTRRUExxZFRqK1gvNFdSUTJidFd3YjlERktuTUpJWXBDVDZZdWpkVE1KRkt5RWtqTlNpUWxNNTRvelMyaU5MZUpUUTBqSWYxK3FhMHVORFRVR0FEbzBLRkRxYTFqN2RxMXhvcmIzMy8vUGRuWjJSWWRaNjcxWjg0OEsxZXVOQnR3K2VLTEw5aStmVHZIamgxait2VHBCVmFYMnJCaEE5T25UOCt6UFNNamc0OCsrb2pyMTY4emJ0dzRPbmZ1Yk5GNkMvUFpvUUZvOVZsV21jc2NoVjVQcGk0ZE1Ed3ZIV3RiSHQ0UjRzbW1KeWJsTHJHcGQwbkpUQ0JObTB3ZHo2ZW80bEswa0haSVNBZ2ZmdmloOGV2Y3JXZ3ZYcnpJekprekNRd01wRTZkT2hiUDJhcFZLMEpDUXBnMmJWcStZdzRlUE1qQmd3Zk43bHUzYmgyMWF0V3k2RnpwNmVsb3RWcGpjSzB3cDA2ZFFxZlRHU3M0RmxYbnpwM1pzR0VEZi83NVo1SENoaHFOaGsyYk51Vzd2M0xseXNhdzM5NjllNG1JaUREWm4xUGROcmR1M2JvVmVFNC9Qei9XckZuRHpKa3pPWFhxRkkwYk4yYjE2dFVrSkNTUWtKQkFiR3lzTWFUNTAwOC84Y0lMTHhTcGN1NnlaY3RRS3BYNCtmbXhidDA2QUJZc1dBQVkybFVYVkwyM1I0OGVqQjA3dHNENTE2NWRTMFpHQmwyN2RtWFRwazBNR1RLRUw3NzRncVpObTFyYzR2akhIMy9rMnJWckp0dGlZMlA1L1BQUEN6eE93b1pDQ0NGRStTZGhReUdFRUVLSUNrYXZsN0Noc0I2MUxWUjFobnNhU01tQytIVHdLQnZkMXZKMTRzUUo0OVhmaGIwNVhORnQzTGlSaUlnSWV2VG9ZYXhjOCt1dnZ4SWZIMC90MnJVSkNncml0OTkrTTN0c2RIUTBsU3BWd3R2Ykd4OGZIK010NSt1SzJGNU9DUEVZZUhlRFlvWU5pVDhPdWhTd3FYamxtN05UNDhtNGtIOTFycUp3YlBjYUtNMjMxeE5DUEJxOVBwdmtqRmdTMGlOSlNMOVBZbm9rQ2VtUkpLWkZvc21NSjFKems1eFFWMW4xMVZkZm9kZnI4ZkR3TUJ1dWVGeXFWYXRtdko4VFRubVl1WC9Mbnp4NU1zODJwVkpKMTY1ZHFWcTFxdGx6OWV2WGovMzc5M1AwNkZFQ0F3T1pObTJhTWFENHNDTkhqbkR6NWsyVDZvVTZuWTdaczJkejhlSkZGQW9GS1NuV0svbWVrbWxadFRCcjhIYXFTZjFLN1IvYitZUW9qeUkxTnpnZXRvWHJzY2RKU284MjJiZUgxWHpRZmkyZWpyNFd6K2Z2NzgrWU1ZYUxaQjRPWU5Xb1VRTmJXMXRtenB6Sjh1WExMUTU0NWJadzRjSTh3Y0crZmZ2U3IxKy9QR0c5WThlT01YZnUzQ0xOdjMvL2ZnQmF0bXhaNExqTXpFeENRa0pZdUhBaGRuWjJEQjgrdkVqbnlWR2pSZzBBd3NMQ2luUmNUdkN2TUdscGFheFpzNGFBZ0FDVGtOeUVDUk1BdUh6NU10dTJiYU5Qbno0RUJBUVVPRmZPNjFXL2ZuMk9IVHZHdlh2M3lNek14TXZMaXpwMTZ2RDAwMC9qNWVXRlVxbGswYUpGckZ5NXNzQ0E2TU9XTGwyS3M3UDVOM1VuVEpqQXVYUG5pSWlJWU9IQ2hjYnRXcTJXM3IxNzUvdjNZWTZUSjAveTg4OC9NMlBHRFA3NjZ5L0EwRFo2eDQ0ZExGeTQwT0oxNWxTVHZISGpCdSsvL3o3LytNYy9tRGh4b2tYSENpR0VFS0o4azdDaEVFSUlJVVFGRTU4T1dYOS9UdU5xYndpTENWRWN0VDBOWVVPQUUyRlF0WVE3RW1kbWc1M3kwWTgvZS9Zc1lLaThsL3REekxnNFE5dE9EdytQZkQ5Y0xLdHkyaG9YeHNiR0Joc2JRN0FrTkRTVTc3NzdEbGRYVjBhTUdFRjJkamF4c2JIR2FqRHZ2ZmNlOGZIeHhNYkdHc09EUGo0K0JBWUdvbFFxMmJGangyTjVucEl6NFhvczJDaEI5ZmZOUmdrcVJmN2JiSlNnVklBU1VDZ005NFVRNVlPaTBqL1FLMVNnMXo3NkpQb3M5SEdIVVhoM3Q5N0N5b2kwa1AraDF4YisrNzR3Q2x0SEhGc1B0TUtLaEhqeTZMS3ppRTBOSXlZMWxKaVVVT0xUN2huRGhVbnAwV1RyODRiaXlvdE5telp4NHNRSkFONTk5MTBjSFIxTGVVVUdpeGN2TnR0RzJWelljUDc4K1htMjJkcmEwclZyMTN6bjkvUHpZOGFNR1V5YU5JbERodzZ4ZlBseTNuLy9mYk5qOVhvOVgzNzVwZkU4V3EyV09YUG1jUFRvVVpSS0plUEdqU3UzRnpSRnA5em0vUDI5TkswaVZXK0ZlRmhNU2loN2Jxem1TdlFScTg1YnFWSWwySWpjdXdBQUlBQkpSRUZVWXhXM2g4T0d6czdPVEo0OG1iRmp4ekovL254bXpKaFI1UG5WYXJYWlFKcXRyVzJlN1E0T2xsODVtcGlZeUtGRGgxaXhZZ1ZxdGRwc2xjSDA5SFNUMExwQ29hQlZxMWE4OWRaYmhRYjE4cU5TcVZDcFZQbDJXQ2l1ZGV2V0VSTVR3NGNmZm1nTUdNS0R2Mit1WDc4T3dPREJneTJ1NWpoNDhHQ0dEQm1DVW1sNEkydjkrdlVFQlFXWmhCL1QwOU5wMDZhTnRSNEdBRFZyMXVUSWtTUG85WHJqZXpjM2J0d2dNek9UaGcwYjVudGNlSGc0Z1lHQmRPN2NtZmJ0Mnh2RGhpcVZpbkhqeGpGMjdGZzJiTmpBb0VHRENqeC96amwxT2gwTEZ5N0V5Y21KZi8zclg4Yjl5NWN2WjlPbVRRUUZCUlgzb1FvaGhCQ2lESkt3b1JCQ0NDRkVCWE0vVjZ0YnFXb29yS0crRjV5UGhLUU11SjFvdUpXa3RXZmcveHFCMnlOV1VMeHg0d1lBdFdyVlFxL1hzMkhEQm1NMVB3QVhGeGU2ZHUzSzBLRkQ4NzFLdkt6Si9ZWnRRWHIyN0dtc21yQnYzejZ5c3JMUTZYUU1HalFJcmZaQnNLZGp4NDQwYjk0Y2dFNmRPcG5NOGZubm42UFJhTWpNek1UZTN0NDZENkFBVjJQZzFMMlNQWWNDY0xJemhLK2RiTUhGSHB6dHdNN0dFR1MwdFFGN0czQlFnYjNLc0YzeWkwS1VFSlVyQ3MvMjZHUE50M1d6V0V3d1ZMU3dvVDZidEJNL1dXVXFoeGE5VVRxNldXVXVJU3FxREcwSzBTbDNpRW05UzB6S0hhSlQvZzRYcGtlWWJjVnJiYzUybnFqdDNGRGJ1cUsyZFVOdDY4Yko4RzBsZHI0elo4NndZc1VLd0JDcXNGWWJZR3ZZdGkzL3gvM0ZGMStZVkQxODFOQkM4K2JOR1RWcUZJc1hMMmJ6NXMzNCt2clNwMCtmUE9PY25aMDVjK1lNTzNic29FdVhMc3lZTVlPVEowOWlhMnZMMUtsVGVmYlpaeC9wL1BucDAraEQwckkwaFE5OFJBb0Z4S2RGY095dW9iM283bXRmMGNEN09XeHRTdjdmK1VLVUQzcE9oZi9HcnF2TDBXYWJCdHdjVk03NHVUWEcyZDRURjNzdkducDNLRkpWUTBzMGJ0eVlRWU1Hc1g3OWVqWnYzbXoyOTFKQjd0Ky9qNTJkWFo3dHljbkozTDE3MTJSYmJHeHNnWE05SEI0RThQSHhZZXJVcWZqNjVuM2NLcFdLZi83em4yUm1abkxxMUNuaTR1Sm8xS2pSSXdjTmM5YWcxV3B4Y3l1NWY4ZDI3TmlSRmkxYW1OMTM3Tmd4YXRXcVpYSFFFREJlOEpralBqNCt6M1BmdDIvZklxOHpQRHdjdFZvTkdGNEhlM3Q3azc4UDY5ZXZqMGFqNGViTm04WTIzQ2RPbk1EUjBaRkdqUnFablRNK1BwNHBVNmJnNHVMQzZOR2o4K3h2M0xneFE0WU00ZXV2djhiTHk4dHNrRC9uMzBnNWozdnQyclZjdlhxVktWT21sT2pySm9RUVFvaXlSY0tHUWdnaGhCQVZqTFJRRnRhbVVrSWRUemhkd29Hd0hIbzlSS1krZXRnd01qSVNNRlF3WExCZ0FiLy8vcnZKL3VUa1pEWnQyc1RwMDZkWnVIQWhMaTRsWEtxeGxEUnAwZ1F3VkRwd2RYVkZyOWR6Nzk0OTFHbzE3Nzc3YnI3SHVicTZvdEZvU0VwS3d0dmIyK3lZeE1SRUlpSWlhTkNnUWJtb0Vxa0hOSm1HVzFFb0ZlRHBhQWdxT3RnWWdvZ09xZ2VoUkFmVmcrMk9Lc09IdVVJSUMzaDNnMktHRGZVeCt5cGNLRGp6eGhGMGNhRldtVXZkYnFoVjVoR2lJdERyOWNTbGhYTS8rVHIzTlRlNG4zeU5TTTFOa2pNS0RsMDhxbXF1OWFudTJoQnY1NXA0T2xiRHphRXliZzdlcUpTRmg3dEtLbXg0NjlZdFpzeVlnVTZubzBHREJzYUxVMHJMa2lWTFNuUitHeHNiM252dnZUemJYM3JwSmE1ZXZjcVZLMWRvMzk1OE8rRzMzMzZiaFFzWHNtTEZDbmJ1M01ubHk1ZHhjbkppNXN5Wk5Hdld6T3ByYlY3MThWUkpqRTY1dzgyNEVEU1pjWnkrdDVNMjFZc1dhQktpSXRMcnM5bDY2VFBPM012OW5vR0NwbFgrd1ZPK0wxUGRyU0ZLaFUyK3gxdkwwS0ZET1hYcTFDTlZtODJ2R3VLT0hUdllzV05Ia2ViS0NROHFGQXJVYWpYMTZ0V2pYYnQycUZUbVAwcFdxVlI4OE1FSGdDRWtPSEhpUkw3Ly9uc3FWNjVNOSs2UGRsSFExYXRYQVl6aE9XdnIwYU5IZ1JlZFJrUkVBT1FKWFQ1c3hvd1p4dkQ1bGkxYlRQYmR2SG5UN0haL2YvOUMyMUhEZ3pEZnFGR2pqTnZtelp0SHExYXRqQlVmYld4c2FOaXdJV3ExbWovLy9OUDRmTzNmdjU5MjdkcVpEYUFtSmlZeWFkSWtFaElTV0x4NGNiNXR1NGNPSGNyVnExZVpQMzgrZXIwK3ozT1IwM1hEMXRiUVNtZmZ2bjBBQkFZR0VoZ1ltR2MrYzgrbFZEc1VRZ2doeWo4Skd3b2hoQkJDVkRCUzJWQ1VoSHZKaGo4VkNrTVZ1SktTcVlWYTdsRFA4b3ZJODBoS1NnTGcvUG56M0x0M2o3ZmVlb3NYWG5nQk56YzNZMnZoSTBlT2NQdjJiWll0Vzhha1NaT3N0UHFTczJiTkd2ejgvSXAwVE92V3JkbTVjNmZ4ZzRGSmt5Wng3OTQ5aGc0ZGlwZVhWNzdIZVhsNUVSRVJ3ZTNidDRtT2ppWWlJb0x3OEhEakxTSWlBbzNHOEl2bXh4OS96RGVRYUNubk1seFVKVnNQTWFtR1cyRVVDbENyVENzb21ydHZWL0tmVlFsUjVpbThYMFIvK2FQaVRaSjZFOUx1Z0dNTjZ5eXFERWc5dnQ0cTg5alZlUmFWVDEycnpDVkVlYVBOemlRNjVUYjNrcThid29WL0J3eXpkSGxiOUJhSFFxSEF4NmsyVlYzcTR1TmNtOHJPdGZCeHFvbXp2U2RsclQ1eVpHUWtreWRQSmlVbEJWOWZYMmJQbm0wMmhQQTRiZDI2dFVUblZ5cVZac09HQUI5ODhBRTZuYzVZd2Z2bXpac21yUzVidFdwRmx5NWQyTHQzTDVjdlg4Ykh4NGRQUHZtRW1qVnJsdWlhUzFxSG1xOXlNeTRFZ0V0UkJ5VnNLSjU0ZW4wMm0vLzZsSFAzSDRTZS9Od2EwNnZoV0x5ZGFqN1d0YWhVS3BZc1dXSnN3MXNVWDMzMVZaNWczZ3N2dk1DZ1FZTVlNV0tFeWZZalI0NFUyS281ZDNpd3FCd2NISmc4ZVRJalJvemdxNisrb20zYnRyaTd1eGQ1bnB5TFJUdDA2UEJJNnloTTllclZDOXlmdTdYeXc5TFQwL242NjYvSnlzcWlhdFdxeHUxTGx5NDFPLzdoN2QyNmRiTW9iSmlWbFFYQXJsMjdzTEd4TVFuckpTY2IzcHhUcTlXb1ZDcWVlKzQ1ZHUzYXhhdXZ2c3JKa3llNWMrZU8yUXNLNHVMaStQREREN2w3OXk0elo4NmtWcTFhK1o1Zm9WRHcwVWNmTVg3OGVPYlBuMDlrWkNTdnZ2cXE4VUxUbkRYa1hMajc1cHR2a3BhV2xtZWVBd2NPY09iTW1WSy93RUVJSVlRUUpVUENoa0lJSVlRUUZVaGlPaVQvM2ZYRlFmWG9sZUdFeUUyVCtTREU2dTRBQTgxM1k3R0tsYWZnaFdKZXdKN3p4dXpkdTNlWk5Ha1NYYnAwTWU2clhiczIwNmRQWitMRWladzVjNFo5Ky9ieDFsdHZGVHN3VnhZcEZBcGowSER2M3IyY09uV0srdlhybTdUdmlZK1BKeXdzekhpN2UvY3V0MjdkQW1ES2xDbG01M1Z6YzZOaHc0WlVxMWJOS3V1czcyVzRGWVVleU02R3JHekkxQmx1cVZtUWtna3BXWC9mejRMVXY3OU8xeFk2WmJIcDlZWnpwV1FWUEU2bE5BUVBuV3ovRGlMYWdmUGZyWjFkN2NIRkRteUsvaG1URU9XTHVpWTRCVURLdFdKTm80L1pqOEp2bUhYV1ZNcDBpZmZJdUx6UEtuT3BuNUdxaHVMSm9OZG5FNTF5aDdDa1M0UWwva1Y0MG1WaVVrTEoxdXNLUDdpSTNCeDg4SFZ0Z0s5YlE2cTdOcVNxU3dDMk5tWC9QMXNKQ1FsTW5EaVIyTmhZdkwyOW1UZHZYcGxvY1docFJTTzlYay8zN3QwWk5HZ1FiNzMxbGxYT3JWS3BVS2xVUkVSRThPMjMzN0ovLy80OGJiUGZmZmRkVHA4K1RWeGNITFZxMVNyeVJUOWxVVTJQNW5pcC9ZaE52Y3VkaFBPa1pTWGphRnN4Szd3TFlZbGQxNWFiQkEyZjhSOUExN29qVVNwSzUyUFRoNE9HaVltSlFONFd2US9MenM0MmFhMmIyOFBiSC81ZFoyMVZxMWFsZi8vK3JGKy9ucFVyVnpKeDRzUWlIWC84K0hHQ2dvS29XclVxM2JvOW5xcXZEMnZSb2dVK1BqNTV0cWVtcGpKMTZsU3lzckw0K09PUHFWMjd0bkhmYjcvOVpqSjI1Y3FWYk5teUpjOTJTOE9rR28wR2UzdDdzNi85L2Z2M0FZd1hrUGJwMDRmZHUzZXpiZHMydG0zYlJyTm16V2phdEtuSk1YZnUzR0hxMUtsRVIwY3phZElrMnJScFUrZ2FIQjBkbVRkdkhoTW5UbVR0MnJWY3VuU0o4ZVBINCtIaFFYUjB0TWthY3IvbmxsdG9hQ2huenB5aFo4K2VGajF1SVlRUVFwUXZFallVUWdnaGhLaEFRaE1mM1BkM0syczFOVVI1bGJ0YXBsZlJ1L284ZGtxbEVwMU9SNjFhdGN5KzZhbFFLQmc0Y0NCbnpweEJyOWR6K3ZUcFVuc2orM0dJalkxbDZkS2xxRlFxeG80ZGEvSUc5OWl4WXdrTEN6TjdYTldxVlduYXRDblZxbFdqV3JWcVZLOWVuV3JWcXVIbzZQaElGUmVzU1lFaGtHZWpOQVNySDBXMkh0TCtEaWFtYXYvK004dXdMVGtENHRPTDNuYlpFdHBzUXpBOHNZQUNTMDUyNEdyM0lJRG9hdi8zZlR0d3RMWCttb1FvRFFxZjd1aHZGUzlzU093K3FDQmh3N1NURzBDZlhleDViRHhyWUYrdm94VldKRVRaazV3UlMzalNKY0lTTHhHZWRJbUlwS3RrNnZKVzBpa3VwVUtGcjJzRGFuZzBwYnByUTN4ZEcrQnNYOFFySThxQTFOUlVKazJhUkVSRUJCNGVIbno2NmFkVXJseTV0SmRWSkNrcEtlajFlbHEwYUdHMU9XTmpZMW0zYmgwN2QrNUVwOU9oVUNqbzJyVXJlL2JzTVk1eGMzUGo0NDgvWnZ6NDhSdzdkb3g1OCtZeGFkS2tVdjgzY1BFb3FPWFJndGpVdStqMTJWeVBQVTdUS3VZRElrSlVkSDlGSGVENDNVM0dyenZYZnBQbmE3MVdpaXN5QkFHblRadUdXcTNHenM2T2E5Y00vMDR1N0NLLy9LcTRidGl3Z1EwYk5saDluWVY1NVpWWDJMVnJGM3YyN09HZi8vd25UWm8wS2ZTWXpNeE10bTdkeXRkZmY0MmpveVBUcGswcmxRcThaODZjNGNNUFA2Ujc5KzY4OGNZYmVIb2FXbTZrcHFZeWVmSmtybDI3eG93Wk0zajY2YWROam50NHJUbC9WenpxWTRpSmljbTNLdVRWcTFkUktCVEdFSHhBUUFCZHVuUmg2ZEtsMk5yYU1tM2FOSlB4b2FHaGpCNDltb3lNREQ3ODhFTTZkKzZjYjR2b2g3ZDM2OWFOeno3N2pGbXpabkg4K0hGKyt1a24zbjMzWFc3ZnZnMFkzalBhdm4xN3ZvOGo1MExXL01hMGI5L2UrQndMSVlRUW92eVJzS0VRUWdnaFJBV1NPMnhZby9RTFZvZ0tJaXJsd1gzUGNoQTJkSFoySmpFeHNjQTN0UnMwYUdDOEh4a1orVGlXVlNxeXM3T1pNMmNPR28yR1ljT0dtVng5cjlQcDZOQ2hBMUZSVWZqNit1THI2MHUxYXRXSWlvcGkxcXhaTkc3Y09FOExvUjA3ZHJCdDJ6WSsrdWdqZkgxOUgvZkRzU3FsNHU4S2d4YTgvNStoTlZRc1RNNkE1RXhJK3Z2UDVBekRmVzN4ODBFbVVqSU50M3VhdlB0VVN0TUFvcHU5b2VLb3U0T2hVcUlRNVlYQyswWDB0OHkzSExPVVB2WWdDcjBXU3FrQ2pkWG90S1NkL01VcVU2bmJ2UTZLOGh5R0VjSkFsNjNsWHZKVlFoTXZFSjVvQ0JnbVpVU1h5TGxVU2p1cXV6V2lwa2R6YXJnM283cGJRMVJLK3hJNTErT1NtWm5KdEduVHVISGpCcTZ1cm56NjZhZUZ0bzRzRFgzNjlDRWxKYVhRY1pNbVRiSm9QaWNuSnpadjNteDJYMnhzTEQvLy9ETy8vZlliR1JrWktCUUtPblRvd0xCaHc2aFJvNFpKMkJBTS8xK1lPSEVpczJmUEpqZzRtSlNVRktaT25ZcGFyYlpvTFdWUkRZL21uQXpmQnNEbDZDTVNOaFJQcElUMCsyejU2elBqMSszOEIvQjhyVmRML0x3N2QrNEU4bi8vUWFGUUVCRVJRVmhZR0hxOUhsdGJXNTU5OWxsZWZQSEZBdWNkTVdKRW5rcDhnWUdCUFBQTU0zVHUzTmxrKzlXclY5bTRjV014SGtYaDFHbzFiN3p4Qm9zV0xXTEpraVY4K2VXWEprRnRyVmJMa2lWTEFFTlhpdGpZV0M1ZXZFaEtTZ28xYXRSZ3lwUXBKdTliUEU3Tm1qVmoxS2hSckYyN2x2Mzc5ek40OEdDNmQrL085T25UdVhIakJqTm16TENvS21CaENxdnVHeG9hbW0vSTlOQ2hROVN1WFJ0SHh3ZHZ6bFdxVkFtOVhrK2xTcFZ3ZFhVMUdlL3Y3OCtnUVlPb1hiczI3ZHExQS9LMmlqNXc0QURIangvUHM3MWF0V3FvMVdvKytlUVRnb0tDakdIRUN4Y3VZR2RuaDYrdmI3NWgxOXcrLy94enM5dHIxcXdwWVVNaGhCQ2lIQ3ZuNzhZS0lZUVFRb2djV2JvSHdSU2xBcXE3Rmp4ZUNFdkY1U29ZVXg3Q2hqNCtQaVFtSnFKUTVGL2IwOG5KeVhoZnEzME1QWFpMeWFwVnF6aDc5aXllbnA1VXJWcVY3Ny8vbnREUVVHN2Z2bzFPcDJQTm1qVjVqc2tKRVY2NWNzVmsrNGtUSi9qaWl5L1E2WFNjUEhteTNJY05pOEplWmJqbDkvMmZyalVOSUpxRUVqTU1iWit0Ulp0dCtKbU1NMVBJeWM0R1BCekJ3K0ZCQU5IREFaenRwZEt0S0lQY253SmJkOGhLZVBRNXRNbVFkQmJjV2x0dlhhVWc0MG93MlpyaWg2Z1U5azQ0dHVwbmhSVUo4ZmhsNnRJSVMveUxPd25uQ1UwNFIxamlaYlRaR1NWeUxwWFNuaHJ1VFkzaHdtcXU5YkZSVnB6RWZuWjJOcDk4OGdubnpwMURyVll6ZCs1Y2F0YXNXZHJMS2xEZnZuM3piTnUwYVJQT3pzNTVLaTBWdE4yY3lNaElObXpZd0s1ZHU4akt5Z0tnZGV2V3ZQWFdXd1FFQkJTNHJ1ZWZmNTVSbzBheGRPbFNqaDgvenBneFk1ZzZkV3FaZno3elU5TzltZkYrYU9LRlVseUpFS1ZuMTlYbFpPcFNBZkJ6YThJTGRkK21wUCszOVB2dnY3Tm8wU0pxMTY3TjNyMTc4ZkR3NE0wMzM4eFQrYzdjLzgvekV4QVF3THg1ODJqWXNLRko4QXdNWVVOL2YvODhZY05XclZyeDlOTlA0K0hoOGVnUHhnSTlldlJneTVZdDNMeDVreTFidHBqOGp0ZHF0V3pkdWhVd3RJajI4UENnV2JObWRPellrVTZkT2hYYU5yb2tLWlZLZXZYcVJhZE9uVmk5ZWpYZmZQTU5hOWV1QldEbXpKa1dCUTB6TWpKSVRUVjhmMjNidG8xNzkrNFJFUkZCZUhnNEtwV0tMNy84TXM4eEQ3ZTN2bmp4b3RuQTVlWExsN2wwNlJKRGh3NEZETzJXRnk5ZXpJRURCK2pXclJ1SERoM2l2ZmZlWStMRWlTWVZnWWNNR1dJeXo4T2RQVUpEUXpsKy9IaStIVCtVU2lYZHUzY0hEQmN6SER0MmpLWk5tNkpXcXdzTVRpNWZ2cHhObXpZVkdxNFVRZ2doUlBra1lVTWhoQkJDaUFvaUxOblFGaFNnbWd2WWx0NzdjNktDU2NyMU9hOXJPU2p5VXJkdVhhNWR1MFo0ZUhpK1krTGo0NDMzUy9xTjl0S1NucDdPLy83M1B3RGk0dUtZTzNldXlmNjJiZHVhUGM3RnhZV3FWYXNTRmhaR2ZIdzhIaDRlbkR4NWtsbXpacUhUNlJnNmRDaTllL2N1OGZXWEp3NHF3ODNIS2U4K1hUWWsvdDJXT1Q0TkV2NytNekhqd2U5c2E4blVRYVRHY010TnBYd1FQc3dKSUhvNEduNmVsWkpDRktWRm9VSlJxU3Y2ZThXcnJxS1BQWVNpbkljTlUwOWFwOFdkWTZ2K0tPeWRyVEtYRUNVdE5UT0IwTVFMZjRjTHozTXYrUnI2b3JZUzEyTmhQa1JCVlpjQTZuaTFwclpuYS96ZG1sU29jT0hERml4WXdCOS8vSUZDb2VEOTk5L0h5Y21KaUlpSWZNYy9YRDNwNHNXTEtKVktHalpzV05KTE5USlhHV25UcGsxNGVIamsyVmZROXR5aW82UDUvdnZ2Q1FvS01sNWNWSzllUFVhT0hGbWt0c3d2di93eW5wNmV6Smt6aDl1M2IvUGVlKy94NXB0djByZHZYMVNxOHZYeGlyTzlGODUybm1neTQ5Qmt4SktXbFlTanJWeWxLSjRjMTJPUGN5WDZDQUQyS2pYOW0weEJxU2paTjgrdVhyM0tnZ1VMYU5Tb0VmUG56K2ZYWDMvbDY2Ky9KaWdvaUxadDIxSzFhbFhVYWpVcWxjcDRzN0d4UWFGUWtKbVphYnhsWkdTUW1abEozNzU5Y1hkM3g4WEZoVmF0V2hWcExXNXVidmtlVTlSQVdFSGpGUW9GSzFhc0tQWTVjdVRYOWplM3UzZnZXalRPa2pXNHVManduLy84aDI3ZHVyRmd3UUx1M3IzTHRtM2JxRkdqQnBVclZ6WVplL0RnUVE0Y09FQjBkRFNSa1pIRXhjVVo5MzN4eFJjQXhvcy82OVdyQnhqZWoxS3BWRGc1T1pHY25Nemx5NWV4dGJVMTdydHc0UUo5K3ZReE9ZOWVyMmZGaWhYWTJOalFyVnMzZHUvZXplclZxMGxLU21MVXFGSDA3dDJiWHIxNk1YMzZkQ1pNbUVESGpoMFpPblFvL3Y3K2hUN2VvdGk5ZXpjYWpZYU9IVHRhZFY0aGhCQkNsRC9sNjMvRFFnZ2hoQkFpWHlZdGxOMUxieDJpWXRGbGd5YlRjRjlCK1FnYlB2MzAwK3pjdVpPelo4K1NrSkNBdTN2ZUg0aVRKMDhhN3pkcTFPaHhMdSt4Y1hCd3dNL1BqNHlNLzJmdnZzT2pxck0vanIrbnBQZE9Ra0lLU0FzZHBRc2lSVmxSQkVRVVpFWFVaY1ZWQkhXeHJxZ0xvb0lzK2tNVUVGRkFCUVFGcFlOMEJhUklUWUJRQTRIME9ra21tZkw3NDVvaFl4TFNKcGtrbk5mejNNZkp2ZDk3N3hrbVVqS2ZPVWRQa3laTkNBOFBwMG1USnBiTnc4T2p6SE03ZE9qQWhnMGIrTzIzM3pDYnpYenl5U2NZalVaR2pCakJtREZqYXZGWjFIOGF0ZElSMGRjRktKWnJOWm1WSUc5NjNwOUJ4S0lRWWo0WWJSeENOSmdnSlZmWlNxdk56d1g4WGNIUFZmbmFRU2F3aXRvU2NBOVVNMnhJMm02SWVzRTI5ZGlCTWVNcUJYRzdxMzhobFVvWm9TeEVIWlZia01HRjlEKzRrSDZFU3huSFNORmRydjVGYnhJMDlIUU9vS252N1RUMXZaMUkzNDY0T25oVi8zNzF4T2JObXdFbG1QRGhoeCtXdTc1NDhDSWhJWUhYWG51TndzSkNKaytlVFAvKy9XdXN6cHFtMSt2WnRHa1RKcE9KNE9CZ3hvMGJSNTgrZlc3YS9id3N2WHIxNG9NUFB1RHR0OThtUFQyZCtmUG5zMzc5ZWw1NDRRWGF0MjlmQTlYWEhIKzNNSElLbERCTWt1NGk0Y1c2SFFyUmtKbk5KamFkdmRGVnJrL2s0M2c1Qjkza0ROdUlqSXlrVmF0V1RKMDZGUWNIQjBhT0hFbW5UcDFZdTNZdEowNmNZTStlUFJRVUZGUm80a0o0ZURoUFBQRkVqZGRjMTVUVy9iWTJSRWRIOC9ubm4vUFZWMSt4WXNVS1ltTmpXYkprQ2M3T3pwWTFlWGw1N042OUd6OC9QOExDd3VqV3JSdWhvYUUwYnR5WTRPQmdRa0pDY0hLeS9rSGE5OTkvejRvVks2ejJGWDBZOVBmZmYwZXIxWllJaFY2NWNvWFkyRmp1dSs4K2R1M2F4Zno1OHdrTkRlV2RkOTZoWmN1V0FMUnMyWkxQUHZ1TW1UTm5zblBuVG5yMjdHblRzS0hCWU9EcnI3L0d5OHVMdSs2NnkyYlhGVUlJSVVUOUpHRkRJWVFRUW9nR3dHU0d5OFdtRUliZk91K2xpUnBXdkt1aGV6M3BndGE5ZTNmOC9QeElUVTFsN3R5NXZQNzY2MWJIczdLeVdMSmtDUUJSVVZHV1Q1YzNSUFBuejYvU0dLTHUzYnV6WWNNR0ZpMWFSR1ptSm1xMW1na1RKbGgreUw5Ky9Yb0tDZ3JvMjdjdlhsN3lHMDVWcUZVM09nMUdGdHRmRkVJc0NnY1diUVZHMjlkZ05FR3lUdG1LODNJR2Z4Y2xmT2pucWp4MmFiZ05vSVFkcVFMdXhxelNncm5xNCt6TjZmdFFtUXBBN1ZqKzRqb283OUJLTUZjL1llelV2QThhMzNBYlZDU0ViZWdOdVZ6S09NYUY5Q05jU0R0TVlzNzVHcjJmV3FVbHdxY2R6ZjI3MDh6dkR2eGNRNm5wc1pnTlVYQndNSU1IRDJiRmloVzgvLzc3WEwxNmxjY2ZmOXplWlZWSmFHZ293NGNQeDlmWGx3Y2ZmUENtWFFqejh2TEt2VjUwZERRTEZ5N2trMDgrWWNlT0hXUmtaT0R2NzIvTGttdUZ2MnNUTHFZZkJTQTVSOEtHNHRZUms3emJFblQzZFcxTWw5QUh5em5ETmh3Y0hKZzFhNWJWNzBHMzNYWWJMNzc0WW9tMUJvT0J3c0pDUy9CUW85R2dWcXRScTlWb05CcTdqaGkycDlLNjM5ckMyTEZqeS8zd3FZT0RBMDg5OVJROWV2UWdNelBUS21nSWNQZmRkM1BYWFhlVkNCVGVUTGR1M2REcGRKaE1KbFFxRmNIQndkeC8vLzJBTXVMWTA5TVRWMWRYeS9xSkV5ZlNyVnMzQWdNRGFkKytQUTRPRG1pMVdnWVBIbXpwaUZqRXg4ZUhhZE9tY2ZyMGFWcTBhRkdoZWdZTUdGQ2hic1phclpZaFE0Ymc0ZUZSWW5SM2FZcStmNFVRUWdqUk1FbllVQWdoaEJDaUFiaWNDWGwvdmsvdjV3cnU5ZlA5ZGxFSFpSWUxHM3JWZzY2R29Qd0FkUHo0OFV5ZlBwMGRPM2FRbjUvUHNHSEQ4UFgxNWZ6NTgzejExVmNrSlNXaFZxdjUxNy8rVmVKOGU0eU9xeWxsdlJsaE1CZzRmZm8wSGg0ZXBYN1N2ZWdIMjVtWm1iaTV1ZkhtbTIvU3VmT05NYVYvL1BFSDI3ZHZ4OTNkdlY1M3ZLbUxpb2NRbS9rcSs4eEE5bDhDaU1tNW9LOTZQdXVtTXZPVjdkeU5hZU80T3Z3WlBuUlJ4a1VIdWluN2hLZ1dyUmNxbjI2WTAvWlUvUm9tUFdRY0JOOGV0cXVydHBpTTVCMnFabWZIUDdsMnI1OWhJTkZ3R0V3RnhHZWU1RUxhRVM2a0grRnFWbXpseHlKWGtvdURCN2Y1ZGFWRlFBK2ErdDZCazlhMS9KTnVBVlVkVXduSzZNdW5uMzZhZ0lBQVB2MzBVNVl1WFVwcWFpcVRKazJxVWtmQW1wU2ZuNC9aYk1iRnhZWHo1NVV3NjE4RGhmLzR4ejlLbkdjMm03bDQ4U0srdnI2NHVycGlOQnI1OXR0dkFlWDUrL2o0bERpbmlLZW5KNisvL2pwOSt2UkJxOVhTdUhGakd6NmoydUh2ZHVQdi9rbTZpL1lyUkloYVpXYlhoYVdXci9wR2pVV2pycjIzUnlzNmNyMW9qSEoxVmVmUGdWdko2TkdqSzd5MnJGRGlYOE4rRmRHMmJWdmF0bTFiNXZGdTNicFpmVDE0OEdBQXE0QjdlZDBlS3hvMEJLVmpabmg0eFQ2ME5HclVxQXBmZC96NDhZd2ZQNzdDNjRVUVFnaFJ2MGpZVUFnaGhCQ2lBWWhOdWZHNHBaLzk2aEFOVC9IT2h2VmhoSEtSdm4zN2N2bnlaWll1WGNxK2Zmdll0MitmMVhHdFZzdkxMNzljNGdlOERXbDBYSEc1dWJuRXhzWnkvUGh4amg4L1RteHNMSHE5bm4vLys5OVdZY09NakF5Kyt1b3IxcTFiWjlrWEZSVlZZb1RQMWF0WEFXVWtsS2g1UlNQTVBaMGdxdGo3M3prRk40S0h5VHBJMHRWTUIwU0EzRUxJellUNHpCdjczQjF2QkE4RDNaUlJ6RnBwWENBcUsyQWdWQ2RzQ0pqVGRxT3FoMkZEL1prZG1MS1RxbjBkYlVCVEhLUHEzL01YOVoyWnhKd0x4S1VlNEZ6cVFTNW5uc0JvS3F6b3FWVnVPdWpuR2thTGdCNjA4TzlPcUZkcjFLcGJzOHRUVFh2d3dRZHhkWFZsNXN5WmJOaXdBVmRYVi83NXozL2F1eXdyeDQ0ZDQvWFhYMGVsVW1IK3MwTnMwNlpOeXoxUHBWSXhaY29VMHRQVFN4enIwS0VEam83bGYzS3ZWNjllbFMrNGp2QjNEYk04bHJDaHVGVmNURDltNmJEcjVSeEk2OEErZHE1SWlQcXBybjN3UUFnaGhCRDJJMkZESVlRUVFvaDZUbGQ0SS95aFZjTnRFallVTnFRcjlwNXhmZXVZK2Zqamo5T21UUnRXclZwRlRFd00rZm41K1ByNjBxbFRKMGFPSEVsb2FHaUpjMnByZEZ4QlFVR2wxaGNXRmxicUhMVmF6ZW5UcDltNmRTdW5UcDNpd29VTGxqZGhBYnk4dkxqampqdG8xcXdab0l5V1hyMTZOYXRXclNJL1B4OVhWMWNlZnZoaHZ2LytlNDRmUDg2S0ZTc1lPWElrQUNhVGlVdVhMdUhvNkZqaFQ3K0xtdUh1cUd3UjNzclhaaUE5RHhKMWtKaWpiTVc3azlwYVRvR3luZi96dlhxMXFsam5RM2NJY3F0ZklXVmhINnJBZXpHZi9rKzFybUZPMjQyS0tUYXFxUGJrSFZ4dWsrdTRkdjg3eUJ0L29oYm9EVHJPcHgzaWJPb0I0bEovSjF1ZlV2NUpwYW5FdDZ0S3BTYmN1eTNOL1pXQW9hOXIvZXNrVjE4TkhEZ1FvOUhJa2lWTGVPQ0JCMnI5L29NR0RjTFgxN2ZNL1ZGUlVZU0hoMU5ZcVB5REpUdzh2TUtCeU1qSVNLdXdvYU9qSTUwNmRlTDU1NSszVGZGMW1MZExJOHZqclB4a08xWWlSTzA1Zm4ycjVYSFhzR0VTVkJkQ0NDR0VFS0thSkd3b2hCQkNDRkhQblVsUkFpYWdqTngwbEorWkNodlNGY3UzMWNlUnFaMDdkN1lhLzF1ZTJob2RkOTk5OTFWcWZXVkh6M1R0MnBYZXZYdno4ODgvQStEdDdVMzc5dTNwMEtFRDdkcTFzM1F6dkh6NU12LzNmLy9IeG8wYjBldjFxRlFxN3JubkhwNTg4a2w4Zkh4bzFLZ1JNMmJNWU9IQ2hSUVdGdkxJSTQrd2E5Y3U5SG85YmR1MnRjbUlKMkU3S3NEWFJkbGEvVGxoS2Qvd1ovQlFCOWR6bEM2SXhocWFhbWt5LzlsbE1SZE8vdm5ldGJQMlJ1ZkRZSGZsdnhycGZpaUtjNDBDdDZhZ08xZjFhMlFjQW1NdWFPclBDRlZqWmdMNk03dXFmUjJWc3lmTzdSKzBRVVZDbE1aTVlzNTV6cVljSUM3MUFQR1pKekdaYTZpRmJqRk9XamR1OCt0Q2MvL3UzT2JmQldjOGJhcWxBQUFnQUVsRVFWU3RSNDNmVTVSdTBLQkIzSFhYWGJpNHVOVEk5WC84OGNjeWowMmVQTG5jL1FzWExxelNmYWRObTBaQlFRRkdvL0w5N083dWZzdDBhM0ozdlBIcHhKeUNWS3JWYWxTSWVzQm9LdVJVa3ZKM0xwVktSYnRHQSt4Y2tSQkNDQ0dFRVBXZnZETWtoQkJDQ0ZHUG1ZSFkxQnRmdHc2d1d5bWlnY290MXRuUXJSNkdEYXVxUG95T0swL1hybDJaTUdFQ0hUcDBJQ0lpb3NRYnFPKysreTY3ZHQxNDA2VkhqeDZNSGoyYTVzMmJXOWIwNjllUGhJUUV2djc2YTc3NjZpdFdyRmhCZm40K1FJTVpNZDNRT1dzaDNGdlpRQWtFcHVRcTRjTnIyY3FtcjhIY1NMNEJMbWNxR3lqZER3UGRJTmhEQ1I4R3VZT0RoQTl2ZWFxQWV6RHJQcTM2QmN5Rm1EUDJvL0xyYTd1aWFsamVvVlZncm43eTE2WHpRNmdjYXlZRUpHNU4xdDBMRDVDdFR5My9KQnZ3Y1FtaGhYOTNtZ2QwSjl5N0xXcVYvTmk2cnFpcG9LRTlhYlhhVy9aRE0wNWFGeHcwemhRYTh5azA2dEViOG5EUzFwK3d2aENWZFRaMVAvbUdIQUFpZlRyaTV1aHQ1NHFFRUVJSUlZU28vMjdOZjFFTElZUVFRalFRbHpNaCs4OFJtUUZ1NEMvdkVRZ2JLOTdaMEsyZWpWR3VycG9jSGJkbHl4YWJYcThzUTRjT0xmUFkvZmZmejRFREIramZ2ei9EaHc4dmRhdzB3Smd4WXdnTkRlV0xMNzRnTVRFUmdGNjllbkhQUGZmVVNNMmlaaFdGL1FMZG9HMmdFbHBQellXRWJHVzdsZzJGTmRUNUVKU3c0L1VjWlR1Q012azF3RlVKSGdaN1FDTjM2ZEI3Uy9MdkJ4ZXJFVFlFU04wTjlTVnNhREtTZjJobDlhK2pVdUhhZFhUMXJ5TnVjZmJwWGdnUTZ0V2FsZ0U5YWU3Zm5RQzNKa2gzTlNGcWd3b1BSei9TOHE0Q2tLMVB3VW5ieE00MUNWRnpqbDNmWm5rY0hWUlAvcTRvaEJCQ0NDRkVIU2RoUXlHRUVFS0llc3BraGdOWGJuemQydDkrdFlpR1MxZXNzMkY5SEtOY1hUVTlPczZlT25Ub3dNcVZLM0YyZGk1M2JkKytmYm5ycnJ1NGR1MGFLcFdLNE9EZ1dxaFExQVlWU2xEZDN4WGFCZDNvZkhnMUd4S3k0THF1NXNZdUE1ak5rS1JUdHFOS2xoVy9ZdUhERUhkd2twOWNOSGdxbis2WU5TNWd6S3Z5TmN4cHUrdE5URWwvZGhmR3JPdlZ2bzVUaTc1b2ZNSnNVSkc0MWVnTk9zNmxIU0t1bHJzWEFvUjV0U0U2cUErdEF1L0UwMG5hc2d0aEQrNU92cGF3WVU1Qkd2NXVFallVRFpQZW9PTk15bThBcUZVYVdnWDBzbk5GUWdnaGhCQkNOQXp5STNzaGhCQkNpSHJxVENxa0s5Tk1jWFdBcHI3MnJVYzBQUGtHSlhnRW9GWGZ1dDNHR21MUXNFaEZnb1pGVkNvVklTRWhOVmlOcUF1S2R6N3MyRWdKR2licWJuUStUTlFwQWNHYWxKcXJiQ2VTL2d4RHVrR29CelQyVkRvZnF1dExva3hVbk5vUmxlK2RtSk0zVi8wYVdVZkJrQWxhTDl2VlZVUHlEaTYzeVhWY3V6NW1rK3VJVzRHWjY5bm5pRXM5d05rL3V4ZWFiVERHdTZJa1lDaEUzZUxoNUdkNVhKdGhZeUZxVzJ6eVhvd201Uk9VVWI2ZGNISHd0SE5GUWdnaGhCQkNOQXdTTmhSQ0NDR0VxSWNNSmppWWNPUHJUc0ZLR0V3SVd5cmUxZER0RnV4cUtJUUFqUnBDUEpRTm9NQUlWN01nUGd2aU02MS9uNmdKWmlCWnAyeEhyaXQvMW9YOEdUd005UUNmaHBzRnZ2WDQ5NGZxaEEzTkpzeHB2NkVLdk5kMk5kVUFZOVoxOUtkM1ZQczZHdjhJSEp2MnFINUJvc0V5bWdxNWtINkUyT1M5bkVuNXJaWURSU3FhZUVmVE9yQVByUU43NCtFa0xkaUZxRXM4SEl1RkRRc2tiQ2dhcnZOcGh5eVBvNFB1c2w4aFFnZ2hoQkJDTkRBU05oUkNDQ0dFcUllT0owTHVud0VQRHlkb0tlL2ZpUnFRVnl4RTVDSmhReUVFU29mVFNCOWxBMGpMVTBLSDhWbHdQZWRHTjlTYVlqREI1VXhsQTZXemI2aW5FajVzN0hGcmpudHZLRlFCL1RESFZQTWlhYnVoam9jTjh3OTlEemJvS09mYWRReW81Sk1td3ByZW9PTnM2Z0Zpay9kd051VUFCY2JjV3J5N2lpYmViWWdPN0VPcndONVduZE9FRUhXTGU3SC9QM09rczZGb3NNeGN6RGhxK2FxcDcrMTJyRVVJSVlRUVFvaUdSY0tHUWdnaGJPTGl4WXQ0ZUhqZzUxZjMzMURZdDI4ZlI0OGVaY1NJRWZqNktuTm5EUVlEOGZIeFJFWkdWdm02bXpadElpc3JpeEVqUnRpcTFEb3RJU0VCclZaTFlHQmdwYzVMVFUxbDhlTEZQUHp3dzRTRmhWa2RpNHVMNC92dnYrZWhoeDZpV2JObS9QSEhIelJxMUloR2pSclpzdlF5NmZWNmxpMWJScytlUFduUm9rV3QzTE1xc3ZUd3gvVWJYL2NJazVHU29tWVVEeHRLZ0VjSVVScGZGMlZyMzBqcGVwaVFmU044bUZOUTgvZlBMWVF6cWNwV1ZFKzRGelR4aGtCWFVNbWZqL1dIU3ppNE5RWGR1U3Bmd3B5Mm16cjlrcHVNNUIxYVdlM0xxQnhkY2VrNDFBWUZpWVlncHlDTjA4bS9FcHU4aC9OcFJ6Q1pEYlY0ZHhYaDNtMXBIZFNIVmdGM1NzQlFpSHJDdzhuWDhsakdLSXVHS2lNL2thejhaQUM4WFJwSmwxMGhoQkJDQ0NGc1NNS0dRZ2hSRHgwOGVKRE16TXdLcisvWHI1L1YxNnRYcjY3U2ZZY05HMWJxZnJQWnpIdnZ2WWRPcCtPcnI3NUNvOUh3ODg4L2wzdTlObTNhRUJFUlVlNDZ2VjVQVWxKU2hXcjA4L1BEMWRYVjh2WDA2ZE5ScVZTOCt1cXJsbjM3OSsvbjU1OS9adVRJa1paOXk1Y3ZaK25TcFR6eXlDT01IajBhcmJieWYwUXVYNzZjK1BqNGFvY042OXJyVzViSEgzK2NzTEF3RmkxYVZLbnpmdnp4UnpadDJzVHc0Y05MSE12TXpHVGJ0bTNjZWVlZE5HdldqR1hMbG5INjlHbWVlZVlaQmcwYVpMWDIrUEhqYk4yNmxZa1RKNkpXSzExZGtwT1R5Yy9QcjNBdGZ3MDdIamx5aEcrLy9aYlEwTkE2R3pZMG1tSGJlU2o4c3lGT2xJOFNxaENpSnVRVmU2L2FSZjdsSUlRb2g2TUdJcnlWRFNBOUh5NW53TVVNU05UVlRnMXBlY3AyNURvNGE2R0psN0tGZWlyMWlicE41ZDhQY3pYQ2htU2Znb0lVY0t5YmJ5YnI0L1pnekx4VzdldTRkQnlLeXNuZEJoV0oraW90OXlveHlYdUlUZDdEbGN3WWxLSHp0ZVZHd0xCMXdKMVdIZEtFRVBXRDlSamxORHRXSWtUTnVaUit6UEs0aVZkYk8xWWloQkJDQ0NGRXd5TnZHUW9oUkIxMTRNQ0JNZ04ybXpadElqWTJ0c0xYK21zWWJkNjhlVldxcWF3dzJwNDllemgvL2p5dnZQSUtHbzN5THU2Y09YUEt2ZDYvL3ZVdlM5ancxVmRmNWVEQmc2V3VtejE3TnBNbVRhcFFqYSs4OG9ybCthYW5wN056NTA3NjkrOXZ0ZWJ5NWN0NGVYbmg3ZTF0MlRkaXhBaFNVMU5adW5RcEJ3NGM0TFhYWHFOeDQ4WWxyajl6NWt5U2twTDQ0SU1QS2xSUFdlZlZwOWZYbG5RNkhULzk5Qk4zMzMxM3FVRlRaMmRuQUFvTGxYWnE3NzMzSHZQbXplT2pqejRpSnlmSEtzaDU0Y0lGMXE5Zmo0ZUhCMDg5OVJRQUgzNzRJVWVPSEtsd1BWdTJiTEg2ZXMrZVBUZzVPZEdyVjY4eXp5a3Z6Rm5UdjQ1N0wwUHluOVBRbkxWS1YwTWhhb3FNVVJaQ1ZJZVBNL2cwVXJvZTVoYkNwVXdsZUhnMXErYkhMUVBrRzI1MFBWU3JJTmdkd3IyVjhLR25VODNmWDFTQmZ6KzROTDlhbHpDbjdVSFY2RUViRldSYmVRZVgyK1E2TGwwZnM4bDFSSDFpSmlIckRMSEplNGhOM2t1eTdsSXQzMTlGdUU4N1pVUnlRQzhKR0FwUnp4WC9memhibjJMSFNvU29PWmN5aW9VTnZkdllzUkloaEJCQ0NDRWFIZ2tiQ2lGRUhiVjI3VnIyNzk5ZjZyRy9CcVFBUm80Y2laK2ZINTkrK21tRnJsK1pqblRqeG8walBqNisxR01HZzRHRkN4ZlN0bTFicTlCYmFUVVdyWC90dGRlNGRPa1NQWHIwc0txL2YvLys1T1hsTVdmT0hPNjc3ejdhdHJYKzFPbkhIMzlNcTFhdEFDWHdOVy9lUE10OTB0TFNyRG9WQW16Y3VCR1R5Y1FERHp4ZzJXYzJtNG1MaTZOMTY5WldheDBkSFhuKytlZHAxYW9WczJmUDV0ZGZmeTIxUStHcFU2ZksvTFc0bWIrZVYxOWVYMXY3NFljZjBPdjFQUDc0NDZVZWQzRnhBYUNnUUptN3FOVnFlZTY1NTJqVnFoVmR1M2ExV3Z2QUF3L3crKysvczJMRkN0cTBhVU8zYnQwc1ljNlVsQlFPSHo1TXYzNzlMQUhZN094c3Z2MzJXOWFzV1VOSVNFaUpHdlI2UGJ0MzcwYXYxek5reUpBU3RmWHIxNDlYWG5tbDNEQm5UWVlOOTErQjJEL2ZCMUFCL2FKa3RLMm9XVmFkRGVWN1RRaFJEYTRPME1wZjJRcU15cGpsaXhsd09STUtqVFYvZjVNWnJtWXIyNi94NE8yc2hBN0R2U0RJWFFrakN2dFQrZlRFckhZQ2s3N3FGMG5iRFhVd2JHaktTa1IvZW51MXIrTVkxUjF0UUZNYlZDVHFPcFBad0tYMFk4UWs3K0YwOHE5azZaTnJ2WWJHbmkxcDI2Z2YwVUYzNGU3b1cvNEpRb2g2b2ZnWTVSeTlkRFlVRGRQRjlLT1d4MDI4cGJPaEVFSUlJWVFRdGlSaFF5R0VxS1ArKzkvL1doNFBHRENBVWFORzhjUVRUNVM2TmprNW1iUzBOUHIyN1Z0YjVWbXNYTG1TcEtRazNuNzdiUUNPSFR0R216WnRMR050aXlzb0tPQ2RkOTRoTmphV0R6NzRnSUNBQU11eERoMDZBTW9ZM1RsejV0QzZkV3RMZVBIRWlSTlZxbTNkdW5XRWhJUmdNcG1JaVlrQmxCQmFibTR1M3Q3ZWxuM0ZoWWFHOHVLTEx4SVNFbUk1SGg0ZWJqV2EyUmJxeSt0clM1bVptYXhjdVpMNzc3K2Y0T0JnWW1KaVNFMU5wV2ZQbnFoVXlqdjhSWjBORXhJU09IVG9FRWxKU1NRbko1T1Nrc0xXclZ0SlRVM2xzODgrc3dRSUowMmF4Tk5QUDgzTW1UTlpzbVNKSmF3WUV4UER3b1VMV2Jac0dhTkdqU0lsSllVVksxYmc2K3ZMaXkrK1NOKytmUzMzTFBMTEw3K1FtNXZMbzQ4K1NtQmdJSjk5OWhtUmtaSGNjODg5Z1BLOVVlU2hoeDVpL1BqeFZ1ZC8vdm5uZlAvOTl6WHlhMmN5SzhHSVU4WGVYN3lqTVRUMnFKSGJDV0dSVzd5em9mekxRUWhoSTQ0YWFPcWpiRVl6WE10V2dvY1hNNngvMzZsSkdmbktkaXhSNlJRYzRRMlJQc3FmclJJOHRDT05NeXJmWHBoVHRsWDVFdWJVM2RURmx6RHY4Q293VlQ5WjY5cHRqQTJxRVhWVm9UR2Z1TlRmaVUzZXc1bVVmZVFiY21xOUJsL1h4clJyMUorMlFmM3dkUzNaN1Y4SVVmODVhOTNScWgweG1Bb29NT1pSWU16RlVXUGJuM3NKWVUvWitsVFM4eElBY0hId3dOKzFpWjByRWtJSUlZUVFvbUdSdHd5RkVLS2Uycng1cytYeGhRc1hBTWpQejdmYUR4QVZGVVd6WnMxcXBJYjQrSGlXTEZuQ3FGR2ppSWlJNE9USms3ejAwa3RNbkRpUisrNjd6MnB0U2tvS2I3LzlOdkh4OGN5WU1ZT1dMVnRXK242SmlZbTR1N3NEa0pHUllha0JsQ0JiYWVzQm5uLysrUkxIdG03ZHl0YXRXeXQwMzltelo5T21UZTJPMjZnTHI2K3RMVnEwQ0xWYXpaZ3h5aHVrOCtiTkl6NCtubE9uVG5INThtV1NrNU5KVGxiU2RNdVdMYk9jNStYbFJVQkFBSUdCZ2JSdjM1NkNnZ0pMcU5EWDE1ZVhYMzRaRHc4UFhGeGMwT2wwcEtXbEVSRVJ3ZlRwMDFtN2RpMnpaOC9HYURSeSsrMjNNMzc4ZURRYURWZXVYQUdVQUtGS3BjSnNOck5xMVNxQ2dvSjQ0b2tuVUtsVUxGaXdnQ1pObWpCNDhPQmEvcFd5bHBFUE95OUJZckgzR2RzRlFZZEc5cXRKM0RyeWkzVTJsQzZhUW9pYW9GRkJxS2V5OVd3Q1NUbHdMaDNPcDlkZThERGZvSFFPamsxUmdwRGhYa3J3TU5RVHRDVS9QeU5xbW44L3FFYllrTnp6a0o4QXppRzJxNm02ekNieURxMnM5bVUwWGlFNHRhamZIMEFTSmVVV1puSW01VGRpa3Zad1B1MFFCbE5CcmRmZzV1aERtNkMrdEd2VW54RFA1bEFuSTd0Q0NOdFI0ZTdrUzBiZWRRQnk5T240MnZoRHRrTFkwN1hzTTViSG9WN1JKVDV3TElRUVFnZ2hoS2dlQ1JzS0lVUTk5ZUdISDViWXQyN2RPdGF0VzJlMWI5U29VYVdHMFhRNlhZbmdXbGwwT2wySmZRVUZCZnozdi84bElpS0NSeDk5bElLQ0FtYlBuazNUcGswWk5HaVExZHF0VzdjeWQrNWNjbkp5OFBiMjV0U3BVMFJGUlZtNjJGWFV0R25UU3V3Yk4yNWNtZXRuejU1ZFl0L0NoUXVKaTR2anZmZmVxL0FQbXFLaW9pcGVwSTNZKy9XdHFQVDA5SnVPZHZiMDlPU3h4eDdqMkxGamJOaXdnZWVmZng1M2QzZDI3TmhCVEV3TUV5ZE9KQ2twQ1lQQlFJc1dMZWpac3lkTGxpeGgwS0JCUFB6d3d3UUdCdUxvNkhqVEdycDE2Mlo1dkd2WExqNzY2S05TMXgwOGVKQ0RCdzlhN1Z1N2RpMHVMaTc4K3V1dlhMcDBpYWVmZnRyeWZXRTBHdEZxN2ZkWHBaUmNwWlBoNlJRd0Y5dmZQZ2k2aHBaNW1oQTJKWjBOaFJDMVNZVXkwampJSGJxSHdmVWNPSmNHRjlLdHg3clhwQUlqbkUxVE5xMWFHYlVjNGEzODExRlRPelhjNmxRQi9USEh2bGF0YTVqVDlxQUtlZGhHRlZWZndibTlHRE91VnZzNkxsMUhnVnErRVJ1Q3ZNSnNZcFAzY0RKeEIrZlREMk0ybTJxOUJrZU5LNjBDZTlHMlVUOGlmVHFpVnNuM2xoQzNFbmZIWW1IRGduVHBaQ29hbE1TY0M1YkhqZHhyLytlNlFnZ2hoQkJDTkhUeWxxRVFRdFJqTnh1OUM4cDQzcktrcGFXVkdtaXJxQ3RYcm5EKy9IblVhalYvKzl2Zk1Kdk5hRFFhUHZua0U4c0k1WU1IRC9MMTExOFRFeE5ENzk2OUdUOStQS3RYcithTEw3N2d1KysrWThTSUVUejQ0SU00T1RsVjZKNGZmL3d4clZxMUFtRDE2dFhNbXplUExWdTJXSjdQeUpFanJkYi90UnRoWVdFaEZ5NWNvRk9uVHJSdDI3Ykt6NzIyMlBQMXJhaWNuQngrK09HSE1vOEhCUVh4MkdPUHNXZlBIc3htTTNQbnptWE9uRGtBdEd6Wmt2dnV1NjlFNkhQRmloVzR1YmxaalMzK3E4MmJOMXQxc3h3eFlvVFY4YUx2QzRBTkd6YncwVWNmV2UzYnZuMDcwNmRQdDN6ZHMyZFBQdm5rRTVvMHVURldwYUNnQUFlSDJtbmxaakJCWEJxazVrS3VBWkoxa1BPWGhpWU9hcmd6SEpyNTFrcEpRbURHdXJPaGkzUTJGRUxVSWhVUTdLNXNQY1BnV2xId01NUDY5NmFhWkRBcEhSYlBweXVqbFVNOUljcEhDUjlLOExBR3VVYUNTemprWGFyNk5kSjJReDBLRytiK3ZyemExMUJwblhEcFhIZWVrNmc4dlVGSGJQSmVUaWJ1NEZ6YUlVem1XdnJOckJpMVNzdHRmbDFvMjZnZkxRSzZvMVZYN04vaVFvaUd4OTNSeC9KWVY1Qm14MHFFc0wya1ltSERBTGNJK3hVaWhCQkNDQ0ZFQXlWaFF5R0VhQ0EyYk5qQTl1M2IrZUNERHlxMFBpd3NqRVdMRmxWbzdiaHg0eXpqaW90RVJVVXhZOFlNUER3OE9IUG1ESFBtek9IaGh4OG1KQ1NFNzc3N2pzMmJOeE1mSDA5SVNBaHZ2LzAyUFhyMEFPQ2YvL3duOTkxM0gzUG56bVhod29Xc1dyV0t4eDU3akRadDJuRGh3Z1h5OHZJQU9IWHFGQnFOQmpjM044dm81T282Y09BQXVibTUrUHY3czIvZnZwdXVWYXZWZE9uU3BjempOd3Y2M2V4WVZkWDI2MXRSRmIzUGlCRWo2TjY5TzU2ZW5uenp6VGY4K3V1dlRKNDh1ZFR1a3Q3ZTNxU21wcEtjbk15MWE5ZTRldlVxQ1FrSmxxMWZ2MzVzMnJTSml4Y3ZXbDIvdU9MUEp5MHRyY1MrMU5UVUV2Y3RQdHBicjlkak5wc3IzWDJ6cW5aZmhyTWxTN0tJOEZhNkdYckplNEdpRnVrTllQcXpyYWFEV2thSkNpSHNSNldDRUE5bDY5a0VFcktWVWNzWDAwRnZySjBhVEdhNG5LbHNHcFhTNmJDcHIvSmYrZjNSMWxSS2Q4UExYMVQ1Q3ViVTNhZ3dVeGRHd1pxeWs5SEhWbU1zOUorYzJ3MUc3ZXB0ZzRwRWJTb3c1bkk2K1RkT0p1NGdMdTBBUmxQdEJ3d0JtbmkzcFYyai9yUU83STJMZzZkZGFoQVY0NkJ4cHNDWWg2UEd4ZDZsaUJwbTc5ZlpyVmpZTUtjZzNXNTFDRkVUa25RM3dvYUI3aEgySzBRSUlZUVFRb2dHU3NLR1FnalJRRnk5ZXBValI0N1U2ajA3ZCs1TWJtNHU3N3p6RGsyYk51WHZmLzg3QUJzM2JrU3IxVEo1OG1RR0RoeUlSbVBkK2lVc0xJd1pNMmF3WmNzV1B2dnNNNUtUazltNWN5ZmZmUE9OWlUzUnlPQ3dzREFtVDU0TVFHSmlvaVY0bUpHUkFkd0lrQlh2Y2xlV1RaczJBZkRUVHoveDAwOC8zWFN0V3EyMnJDOXUyTEJoWmQ3cmh4OStJRE16azdGang1WjVyS3JzOGZyYVVrQkFBQUVCQWNURXhMQjc5MjdHakJsRFpHUWtBSWNQSHlZaElZSHIxNjl6N2RvMXNyS3kyTDU5Tzl1M2I3ZWM3K2ZuUjBoSUNNMmFOYU5Ka3lZc1dMQUFnSysvL3BvbFM1YVV1RjlwNDdWdk5uSjc3OTY5VEowNnRjVCs1Y3VYczN6NWpVNDB4YnNqMWpSbkxZUjVRWnNBQ0hDcnRkc0tZU0ZkRFlVUWRWRlJoOEZRVDdpekNjUm5LWUg5U3hsZ05OZE9EVWF6MG1IeFFnWTRhQ0RTVytrOEhPS2gxQ2Rzd0w4ZlZDTnNTUDRWeUwwRXJoRTJLNm1xOG82c0JwT1NpcTFPL05HbDYyTTJxMG5VckVKalBtZFM5bkVpY1R0blUvZGpOQlhhcFk0QXR3amFOZXBIMjBiOThISU9za3NOb3ZKOFhVSkkxbDJrc1djcmU1Y2lhbGl5N2lJK0xpRjJ1Nys3NDQyeENSSTJGQTJKeVd3Z1JhZjh2RmlsVXVIbkdtYm5pb1FRUWdnaGhHaDRKR3dvaEJDaVdtYlBuazFHUmdiVHBrMURxMVgrV1BuZi8vNkh0M2Y1WFRjR0RCaEFseTVkOFBEd1FLMVc4OFFUVDVDWm1jbEREejNFeXkrL3pNQ0JBd0U0Y2VJRUFOT21UU3R4alpzRnlJcExTRWhnMzc1OTlPblRoMzM3OWpGMjdGanV2ZmZlRXV2MGVqMVBQLzAwWVdHbC95QnE4T0RCWmQ1ajI3WnRaR1ptTW5yMDZCTEhTdHQzcThuTHkrUDk5OStuYWRPbVBQcm9vNWI5TTJmT0pDVWx4UklvOVBmM0p6RXhrVmRmZlpXUWtCQWFOMjZNVnF2bDVNbVR0R3ZYcmtMM3F1d1k1V2JObWpGeDRrVEwxMWV1WEdIVnFsVU1IRGpRTXJxN0p0M1pCRUxjb2RBRXJnN2c0UVQrTGtvbkp5SHNKYmZZKytJU05oUkMxRVZxRllSN0tWdUJVUmwzZkNZVnJ1ZlVYZzJGUnVXZVoxTEJSYXVNV1c3bUMwRzJhY3g5eTFMNTlzS3NkZ1JUUVpXdllVN2JqY3JlWVVPemlieUROejY0VXRXLzJqazA2WVJEU0xSdGFoSTFvdENvNTJ6cWZrNG03dUJNeWo0TUpyMWQ2dkIwQ3FCdG83dHAyNmcvUWU2UjFJWHVucUp5V2dUMDVFakNSZ2tiM2dLT0pHeWtSVUFQdTkzZmVveXloQTFGdzVHYWV3V1RXZm4wcEk5TENGcTFvNTByRWtJSUlZUVFvdUdSc0tFUVFqUVFScU94MUpHMFpkSHBkR3pldkxuQ2EwdXpZc1VLZHV6WXdXT1BQVVpxYWlwSGp4NGxQajZlUng1NWhPSERoNU9WbFZYdXRTdlNLYzdOelkxMjdkcngvUFBQRXg0ZURzRHExYXVaTjIrZTVmenM3R3ltVHAxYVpzaHg1Y3FWQUR6eHhCTTRPenV6WWNNR0huendRVXRBc3NpYU5Xdkl6czR1TXh6NDRvc3ZFaGdZeUpRcFU4cXR1N1J6TzNmdXpLaFJveXA5cmoxZVgxc3ltODNNbWpXTHhNUkVwazZkeXVIRGg3bDQ4U0k1T1RtV2NLcWpvL0xEdng5KytJRlBQLzJVMXExYjQrdXJmTkorenB3NXJGdTNqdG16WnhNZGJmczNXb09DZ3F5Q3BCczJiQUNVY2VFM0M1amFpbFlOTGZ4ci9EWkNWRXBlOGM2R3RmaXZCcTFhQ2Q0NnlGalNCazllWjJGTGpocG82YTlzMlhvNG02WjBQTXlzeGJ4UG5nRk9KaXViaDZNeVpybTVIM2c3MTE0TkRZYkdGWlZQRDh5cE82cCtqYlJkRURyR1ppVlZSY0g1M3pDbVg2bjJkVnlscTJHZFpEQVZFSmY2T3ljVGQzQTY1VmNLamZsMnFjTko2MHAwNEYyMGE5U2ZKdDd0S3ZYdlJsSDM5R2p5TUovdGY0cUw2VWVKOEdsdjczSkVEYm1ZZnBSenFRZDVwdHNDdTlYZzdsU3NzNkUrelc1MUNHRnJpVGszUmlnSHVFWFlyeEFoaEJCQ0NDRWFNQWtiQ2lGRUE2SFQ2WEJ6cS9pczFiUzBORDc4OE1NcTM4OWdNUERsbDE4Q3NIVHBVZ0JjWFYxcDNMZ3hMaTR1akI4L25vS0NHNTFJZHUvZXplSERoNjI2eDFWVVpHUWtzMmJOdXVrYUR3K1BNdGNrSkNTd1ljTUdldlhxUmVQR2pSa3paZ3pqeG8zanUrKys0N0hIYnJ4eGQvYnNXWll1WFVxdlhyM28wcVZMcWRjNmR1eFltVjBQeTNQczJERUNBZ0txZEc1dHY3NjJGaE1Udzg2ZE93RjQ0NDAzQUdXVXlaMTMza2xnWUtEVjJxSk9nc2VQSDZkMzc5N01ueitmbjMvK21hRkRoMVk0YURoZ3dJQUs3U3ZMMGFOSEFmamlpeTlvM2JwMXJYUTNGS0t1eVN2VzJkQzFGanNiZWpwQmVoNEV5dmp3Qmk4OVQzbTloYkExRHlmb0ZLeHNTVG9sZEhndTNYbzhmRTNMTG9BL3JpdGJvSnNTT216cUMwNmEycXVoM3ZPL0c2b1JOalNuN2taVnJjSEYxWmYzKy9MeUY1VkQ3UjZBVS9ROU5xaEcySUxSVk1pNXRFT2NUTnhPYlBLdkZCaHo3VlNKaXFhK25la1FjZzh0QTNxaVZjc2ZxQTJGazlhVisxdTl4T3FUMHhrVy9ab0VEaHVnaStsSFdYMXlPa05iVDhGUjQycTNPdHlLZFRhVU1jcWlJVW5XWGJROERuUUx0MThoUWdnaGhCQkNOR0FTTmhSQ2lIcWtxSHRnczJiTlNoeTdkT2tTd2NIQkZiNVdXRmdZaXhZdHF0RGFjZVBHRVI4ZmI3VlBxOVV5ZHV4WW5KMmRhZEtrQ1UyYU5NSFB6ODl5dkdnRWNwR3JWNjl5K1BEaEtuV0p1M3IxS3JHeHNWYjd6cHc1QXlpamkvK3FYNzkrVmw5Ly9QSEhxTlZxbm5ycUtVRHBZamR1M0RnKy8veHpHamR1VE4rK2ZibCsvVHB2dlBFR2ZuNSt2UERDQzVXdTBSYnEwdXRyYXhFUkVmVHQyOWZ5dlJJV0ZrWm9hQ2dPRGlVVFRNMmJOOGZkM1oxZHUzYXhkKzlldG0vZnpyQmh3M2ptbVdmSXo4L0gyYm44OWtERm4vdXVYYnRZdkhpeDFiNzkrL2Z6K2VlZmwzcHVmbjQrdi8zMkc4MmFOYk4welB6MDAwK3R2citGdUJYWXE3TmhoRGVjVHBHdzRhM2dkQXFFbDk2UVdBaWJDWFJUdHU1aGNEa1RZbElnUHJOMmEwalNLZHR2OGNydmNjMzlJZFFEcFBuWXpha0MrbU0rL1orcVg2QWdCWEpPZzN0TDJ4VlZDYWFjRlBKanl1L2lYaDZYT3g1QnBhbkYxTDhvd1dRMmNEN3RNQ2NUZHhDVHZBZTlvZVk3dzVmRnp6V01Ec0gzMEM2NFA1NU9WZnNnbTZqN29udzc4V0RyS2F3NTlUNU4vZTZnWThpOUJMaEY0S2h4c1hkcG9vb0tqSGtrNnk1eUpHRWo1MUovWjJqcktVVDZkckpyVGU2T056b2J5aGhsMFpDazUxMnpQUFoxRGJWakpVSUlJWVFRUWpSY0VqWVVRb2c2N1ByMTY1dzRjUUtBVmF0VzhjMDMzd0NVR09HYm1wcEtiR3hzcll4N0xXN2t5SkdsN3RmcjlUZzUyYWF6UW01dUxrZU9IR0hPbkRtbEhwOHhZMGFKZmNYRGh1dlhyK2ZRb1VNOCt1aWpoSVNFV1BZUEh6NmN1TGc0M252dlBTNWN1TURtelpzeEdvMjgvLzc3ZUhsNTJhVDI4dFQxMTllV1hGMWRlZTIxMTByc041dk5HQXdHcTlDaFdxMm1TNWN1L1BMTEwyZzBHcDU1NWhtR0RSc0d3RXN2dlVTclZxMTQ5dGxuYjNxLzR0MG5pMFl4QndRRVlEYWJjWEp5SWpzN0c2REVHRzJBbjMvK21kemNYQjU0NEFHaW9xSjQ0WVVYZU9lZGQ1ZzFhMWFwNjRWb3FJcDNOblNweFl4RHV5QllkUW9Tc2lIRW8vYnVLMnBYUWpaY3lZS0hXdHU3RWxHYmNvMEZyTG55T3dkUzQ3aWVuMEcrc2JEOGt4b2FIWERWM2tYVUk2NnZWTy84SXo4RFA5dWtsQ3JwLzZRTkxxS0gzVE50Y0IxUmZXcFE5d2JIbXIrVEJpT081bHk4VEltRXFwTG9FTlNiRGlIMzBOaXpKZmJzMWlscVQ1UnZKLzdaZFNHL1hsN0JUekd6U2M5TG9NQ1laKyt5UkJVNWFsendjUW1oUlVBUC90bDFJVTVhKzNVMExPSmVvck9oZmJzQkMyRXJHWG1KbHNmZXpvM3NXSWtRUWdnaGhCQU5sN3hqTG9RUWRkU3p6ejVyNmQ3bjdPeE1kSFEwSFRwMG9FT0hEdHgyMjIwc1g3NGNIeC9sQjRNTEZpekFaREt4Y2VOR1BEMDllZVNSUjNCeWNpSWlJc0t5cHFiazV1Wnk1c3daVHA4K3phbFRwemg1OGlSUFB2a2tnd1lOcXRMMWlrWXZiOXUyalRWcjFwQ2NuTXlLRlN0S0JPMVdyMTdOdkhuejJMS2w3RzRoWjgrZTVkTlBQNlZwMDZhTUdUT214UEZKa3laeCt2UnB2djMyV3dEZWZ2dHRJaUlpcWxSM1pkV1gxOWZXQ2dvS09IUG1EQ2RPbk9ENDhlT2NPSEdDLy83M3Y3UnQyeGFBek14TXZ2NzZhN1p2M3c3QTNYZmZiYWFIZ2lRQUFDQUFTVVJCVkFrYUFseTVjb1hiYnJzTlVFS3RodzhmdGp3dUwrQjYrUEJoM25yckxjdlhiZHEwS2RGWk1UVTFsYVZMbCtMdjcwKy9mdjF3ZEhUa3FhZWU0clBQUG1QKy9QbE1tRERCc3E0b0tGcjhYQ0VhRW51RkRSMDEwRHNjdGwrQXZwRVNPR3lJRXJLVjEvZXVTSENRa2JLM2pLTVpsNWg3WmhQSitpeDdseUtFRUhXZUVRMTVLZy95TkI0WW5Ub3l1Tkc5TlBhVVVaQzNHaWV0SzMyanh0STNhcXk5U3hFTmtJUEdHVWVOQ3dYR1BBd21QWHBEWHAwSVFRcFJYWm41eGNLR0xrRjJyRVFJSVlRUVFvaUdTOEtHUWdoUlI5MTU1NTEwN2RxVlRwMDYwYkpseXhJZDFSWXNXSURaYk9ienp6OW4yN1p0REJ3NEVIZDNkNzc1NWh1MmJ0M0tjODg5eDRJRkM4cThmbFpXRml0WHJxeFFMVmxaSmQ4VWpvK1A1NjIzM3VMS2xTdVl6V2I4L2YySmpvNW0xS2hSM0g3NzdaVjdzaWhqYnc4ZE9zUzVjK2NBWlV4eWh3NGRxaHhhVEVoSTRJMDMza0NqMGZEbW0yOWFoY295TXpQWnZIa3pQL3p3QThuSnlYVHIxbzJZbUJqZWVlY2QrdmZ2ejVBaFF5eUJ0cHBTMTE5Zlc5dXlaUXRyMTY0bExpN08wc213UllzV0RCa3loQ1pObXBDV2xzYVBQLzdJanovK2lGNnY1OEVISHlRMU5aV3RXN2ZTcDA4ZnVuYnRTbUppSWpxZGp1Yk5tNlBYNjNuampUZUlpNHZEMzkrZmFkT21NV1hLRk5xMWE4ZkxMNzlzZGUrSWlBaUdEaDFLMjdadG1UUnBFZ2FEQVZkWFYzcjA2R0cxcnJDd2tIZmZmUmVkVHNjTEw3eUFvNlBTc21UWXNHRWNPblNJZGV2V01YejRjQUMyYjk5dUNVUUswVkRsRmh1ajdGckwvMnBvN0FsM1JjRE9peERxQ1MzOHdjY0ZITlMxVzRld25VSVRwT2NwbzVPdlpDbEJ3OFlTSkwxbEhNMjR4TlRqRmZ0N2lSQkNDR3ZKK215bUhsL0oyMjBmcHAxM0UzdVhJNFJvUU53Y2ZTaklVenBtNmdyU0pXd282ajJqeVVDV1BnVUFsVXFOcDFPQW5Tc1NRZ2doaEJDaVlWS1p6V2F6dllzUVFnaFJlVEV4TVh6NjZhZkV4c2JTczJkUDNuampEYlJhTGVmT25XUE9uRG5FeE1UUXYzOS9ubjMyV2R6ZDNhM09IVEJnUUpYdVdieUxvTUZnNE9PUFA2WjE2OWEwYjkrZTRPRGdLbC8vZ1FjZVFLZlRjZVhLRmU2NDR3NjZkT2xDeTVZdFVhbFViTjY4dWRSekRoNDh5UGJ0MjBzRXl3QmF0bXpKdSsrK3k5V3JWM24zM1hmcDNMa3phV2xwN04rL256MTc5bkRvMENHTVJpTWRPblRnOGNjZnAwMmJOdVRrNUxCa3lSSisrdWtuQ2dzTENROFBwMGVQSHJScDA0WjI3ZHJoN094Y3BlZjJWLzM2OWVPVlY4b2ZCMmZ2MTdjNjF5bk55eSsvekxwMTYralFvUU1kTzNha2RldldPRG82Y3Z6NGNYNysrV2QyN2RxRndXQ2dXN2R1UFBua2swUkVSSkNkbmMzenp6L1A5ZXZYR1Q1OE9GZXVYT0hYWDM5bHlaSWx6SjQ5bThPSEQvUDIyMi9qNCtQRGxDbFRjSEJ3b0dmUG5vU0ZoZUh1N281R28wR2owYURWYXRGb05KaE1KZ3dHQTRXRmhSZ01CZ3dHQXdVRkJkeCsrKzBFQndmenpqdnZjT0RBQVFZT0hGamkreW90TFkyMHREU2FOV3ZHZ0FFREdEaHdJQ05HakxCYXMzTGxTalp2M256VGJwdEMxQ2RMajBIdW45ME5SN1VGOTFvWUdmaFhCVVk0bGdpWE1pQkxyd1RXUlAza29BWlBKd2ozVmtabE8wcEh3MXRHcnJHQUZ3NHRsbzZHUWdoUlRRRk9udnl2ODFoY05YYjRTNWtRb2tGYWRIQWk4Wm5LMUlZbk9zK2hpWGNiTzFja1JQV2s1eVh3OGEvS2RCc3Y1eUJlNlBtTm5Tc1NRZ2doaEJDaVlaTE9oa0lJVWMvODhzc3ZyRnUzam1QSGp1SGk0c0w0OGVNWlBudzRLcFVLZ0taTm16Sm56aHhXcmx6SmwxOSt5ZEdqUjFtMGFKRWxMRmNrTEN5TVJZc1dWZWllNDhhTkl6NCszbXFmVnF0bDh1VEpwYTZmT0hGaXBaNVRSRVFFMGRIUmx1ZFEzSWNmZm5qVGMwczdQbkhpUko1Kytta0tDd3ZwM0xrelc3ZHU1ZjMzM3dmQXhjV0ZnUU1IY3YvOTkxdDFMM1IzZCtlWlo1N2hvWWNlNHZ2dnYyZmp4bzE4KysyM05HM2FsTm16WjF2V2pSMDd0bExQcmJqRml4ZVh1NmF1dkw0QVE0Y09yZEQ1RlRGdzRFQUdEaHhZWXYrVksxZllzMmNQZDkxMUZ5TkdqQ0FxS3NweXpNUERnNWt6Wi9MKysrK3pmUGx5QUlZTUdVSlFVQkNCZ1lFODlkUlRkTy9lSFlEUFAvK2M3Nzc3am9NSEQ3Sng0MFpNcG9vbGtsUXFGYjE3OTJiNzl1MGNPSENBenAwN00yblNwQkxyZkgxOThmWDF0WHp0NmVsWll1UzJwNmRuaGU0cFJIMWdObHVQVVhhdHhUSEt4VGxxNFBZUVpSTkMxRTlycnZ3dVFVTWhoTENCWkgwV2E2Nzh6cVBoUGUxZGloQ2lnWEIzOHJFOHppbElzMk1sUXRoR2h0VUk1VVoyckVRSUlZUVFRb2lHVGNLR1FnaFJ6MXk0Y0lGTGx5N3h5Q09QTUh6NGNMeTl2VXVzVWFsVVBQend3OXgrKysyc1c3ZXVSQkN0WDc5KytQbjVWZmllM2J0M3Azbno1aFZlUDNqdzRBcXZMWTh0dXNUMTc5K2ZxMWV2RWg0ZVR2ZnUzWEZ5Y2lwemJVQkFBTTg4OHd4UFBQRUVlL2Jzb1YyN2RyaTR1RmlPang0OXVzcDFWT1RjdXZUNlRwZ3dvY0xYcUtwQmd3Wng1NTEzbHVqT1dNVFB6NDhQUHZpQXhNUkVDZ29LQ0FzTEErQWYvL2lIMVRtTkdqWGloUmRlc0h4ZDFNR3dhRE1ZREtoVUtzdW1WcXRScVZSb05CbzhQVDI1OTk1N01SZ00zSFBQUFNWR1d2L1YzTGx6OGZIeEtiRi8yTEJoOU8zYnR5cS9ERUxVT1hrR0tHcC83cXdGZGNrc3VCQkNWTWlCMURoN2x5Q0VFQTNHZ2RRNENSc0tJV3pHM2ZIR2h5cDFCZWwyckVRSTI4akl1MjU1N08wY1pNZEtoQkJDQ0NHRWFOaGtqTElRUXRRelJxTVJzOWxjYmlCSzFFL3krZ29oNm9Ma1hQZ2hSbm5zNXdyRFc5bTNIaUZFL2ZYb3IzUElOeGFXdjFBSUlVUzVuRFVPZk51amNwTUVoQkNpTExzdUxHSDcrY1VBM0JreGlydWJQbW5mZ29Tb3BoM252MkxuaGE4QjZCMDVocjVSWSsxYmtCQkNDQ0dFRUEyVUpCbUVFS0tlMFdnMDlpNUIxQ0I1ZllVUWRZR3U0TVpqTnp1TlVCWkNOQXdTTkJSQ0NOdVIzMU9GRUxia1ZhenpXL0h4czBMVVY4WEhnWHM0Vlh6cWl4QkNDQ0dFRUtKeTFQWXVRQWdoaEJCQ0NGRzM1Qlo3SDl0VndvWkNDQ0dFRUVJSTBlQjR1elN5UE03SWs3Q2hxUDl5aW8wRGQzZjBzV01sUWdnaGhCQkNOR3dTTmhSQ0NDR0VFRUpZMFJVTEc3bzUycThPSVlRUVFnZ2hoQkExdzl1cXMrRjFPMVlpaEczb3JNS0d2bmFzUkFnaGhCQkNpSVpOd29aQ0NDR0VFRUlJS3pKR1dRZ2hoQkJDQ0NFYU5nOG5mMVFxNVMyaWJIMHFScE9NYWhmMVc0Nyt4aGhsTitsc0tJUVFRZ2doUkkyUnNLRVFRZ2doaEJEQ2lveFJGa0lJSVlRUVFvaUdUYTNTNE9rVThPZFhaakwxU1hhdFI0anFNZCt5WTVRdlhyekk0Y09ITVp2TjlpNmxRZzRkT3NTYU5Xc3NYOGZIeDVPZG5WMnBheHc0Y0lDRWhBUmJsd2JBOGVQSFdibHlwYzJ1RnhzYnk5NjllMjM2K2h3NGNJQlJvMFp4N2RxMUNwK1RsWlZWN3ByMTY5ZHorUERoNnBRbWhCQkNpRnVFMXQ0RkNDR0VFRUlJSWVvV0dhTXNoQkJDQ0NHRUVBMmZ0MHNqTXZNVEFjak1TOFRYcGJHZEt4S2lhdlNHUEF3bVBRQ09HaGNjTk01MnJzaWEwV2drS1NtSitQaDQ0dUxpT0hQbURHZk9uR0hNbURFTUdqU29XdGVlTTJjT1o4NmNZZkhpeFFRRUJKUi9RaWtHREJoUTVmdTNiTm1TVHo3NXBNTHJ0Mnpad3JadDJ4Z3laQWdHZzRHMzNucUx6TXhNSmt5WVFMOSsvY285Ly9mZmYrZU5OOTZnZGV2V3pKNDlHNVZLVmVYYVM3Ti8vMzZXTDEvT2lCRWpiSEs5eFlzWGMvVG9VVFpzMkdDVDZ3RXNXYktFeU1oSWdvT0RLN1QrcTYrK1l2MzY5Y3ljT1pPd3NMQXkxMzMrK2VmMDdObVRUcDA2MmFwVUlZUVFRalJRRWpZVVFnZ2hoQkJDV0pFeHlrSUlJWVFRUWdqUjhIazdCM0hwejhmcCtkZUp0R3MxUWxSZFRrSGRIS0c4ZnYxNmxpOWZUbUppSWthakVRQTNOemNpSXlQcDJiT25KU3gyNHNTSm0xN0gzOStmUm8wYWxkaS9iZHMyVHB3NFFYUjBOUHYzNzY5UVRYZmNjUWRCUVVGVyt4WXRXbFRxMnN6TVRDWk5tc1RFaVJOcDM3NTlxV3NjSGF2K0tWV3RWc3VISDM3SWpCa3ptREZqQnZIeDhZd2RPN2JNOVdmUG5tWGF0R2tBM0g3NzdXemN1TEhVZFg1K2ZuVHAwcVhNNjFRa1hIbXpOWjZlbnF4YXRhcmNhNERTVWREVDA3TkNhd0h1dWVlZU1vOXQyclNKYmR1MkVSc2JXMmFOMDZkUDU0NDc3ckRhMTdOblQxYXZYczNMTDcvTVJ4OTlSRWhJU0tuWE41dk5xTlV5RkZFSUlZUVE1Wk93b1JCQ0NDR0VFTUxDWUlJQzVlZmZxRlhnTFA5aUVFSUlJWVFRUW9nR3ljZmxSdUFrTmZlS0hTc1JvbnAwVmlPVWZlMVlpYlZtelpyUnJWczNHamR1aktPakk3Tm16V0xpeEluMDdkdlhhdDJrU1pOdWVwMmhRNGN5WWNJRXEzMkppWW1Xam9JblQ1N2s1TW1URmFwcDZ0U3BsckJoWm1abWhjYnIza3hCUVFHWm1abDRlWGtCa0pPVGM5UDFCb1BCYXAyVGt4UC8rYzkvV0xGaUJYZmZmYmRsdjBhandjWEZ4WExldVhQbm1ESmxDanFkRGxDNjlaV2xVNmRPTncwYmxoV3VCUGorKys5WnYzNzlUZGRvTkpveWovMVZTa29LZ1lHQkZWNy95aXV2QUhEbXpCbFdyVnJGbENsVExBSEFyS3dzNXMrZno3MzMza3YvL3YwdDU1ak5aajc0NEFPeXM3TnAwcVJKaVdzMmE5YU10OTkrbTFkZmZaVi8vL3ZmL085Ly84UGYzNy9FT3BQSlZLbm5Kb1FRUW9oYmw3eDFLSVFRUWdnaGhMRElMVDVDV2JvYUNpR0VFRUlJSVVTREZlZ1dibm1jckx0MGs1VkMxRzNGT3h1Nk85V2R6b2JObXplbmVmUG1BQ1FrSk54MDdWMTMzY1d3WWNOSzdILysrZWRMN012TnplVS8vL2tQS3BVS056YzMyclp0eXp2dnZGUG1TT0d0VzdjeWMrWk1vcUtpNk5peG8yWC9talZyV0xKa1NiblBZODZjT1RjOVBtclVLSjU0NGdsQUNVWldSR25ydnZ2dU84dmpkdTNhTVd2V0xBQ09IRG5DMUtsVEFmamYvLzVIZEhSMGlYUHo4dko0NmFXWHVIejVNbi8vKzk5dmV1K2JqUkwyOFBBb2QwMUY1ZWJta3A2ZVR1dldyU3Q4VGxFUTlkeTVjNFNIaDF1TmxwNDZkU3E1dWJrOCtlU1RlSHQ3Vy9iLzlOTlBKQ2NuTTNIaXhCSmRLNHQwNk5DQjU1NTdqbm56NW5IeDRzVlN3NFpHb3hHdFZxSURRZ2doaENpZi9JMUJDQ0dFRUVJSVlXRTFRcm5xazNDRUVFSUlJWVFRUXRSeGdlNDNCaWNuNnk3YXJ4QWhxaW1uV0dmRHVqUkd1VEo4Zkh4bzFhcFZ1ZXZ5OC9ONTY2MjN1SHo1TWpObXpFQ24wekYxNmxUZWUrODkvdjN2ZjF1RnhZeEdJNHNXTFdMRmloVzBidDJhZDk5OUYxZFgxeExYM0xKbFM2bjNTa3RMWStUSWtiejc3cnQwNjlhdDFEVi9IZVg3Mm11djNiVCt0V3ZYY3VMRWlYTFgrZmdvcitPYU5XdjQ3TFBQY0hGeFlmcjA2YlJzMmJMRTJzTENRdDU2NnkwdVhickV1KysrVzJvWXNieTZLM3E4TWlPVUwxeTRBRUJjWEZ5RjFoZDMrUEJocStmeDdiZmZzbmZ2WHU2OTkxNnlzN1BKenM0R2xKRGxGMTk4UWJObXpXamZ2ajN4OGZFQUJBWUc0dVRrWkhYTnYvM3RiM1RyMWcxZjM1TGRQODFtTXdhRG9jekFxaEJDQ0NGRWNSSTJGRUlJSVlRUVFsam9pblUyZEpYT2hrSUlJWVFRUWdqUllQbTZORWFqZHNCb0tpUWo3enFGeG53Y05NNzJMa3VJU3N2UkYrdHNXSWZHS0QvKytPTWxPaHBPbno2ZDZkT25XNzR1SytoWG10emNYS1pNbWNMWnMyZDU5ZFZYYWQrK1BRQXZ2ZlFTSDMzMEVkZXZYK2UxMTE2alVhTkduRDE3bG84KytvaTR1RGp1dWVjZW5udnV1UkxocytJKy8veHpObS9lYkxWdndZSUZOejFlV3VpdXFEUGYyYk5uaVlpSXdNSEIrb2RMKy9mdjU4U0pFM1R2M2gxbjU1Sy8zeVFtSmxxNjgvMzQ0NC9NblR1WHNMQXd1bmZ2em9VTEZ5d0J2dUoyN3R6SmtTTkg2TnUzTDlldlgyZkRoZzJXWXhFUkVhV0dPTXNhazF6ZUdPWEtqQm1PaVlteFBLZExseTRSSGg1ZXpobFkxcDg5ZTVaUm8wWUJ5c2pwSDM3NGdRNGRPckJ4NDBZMmJ0eFk0cHk0dURqR2pSdG4rWHIyN05rRUJBU1FtWmxwMmVmcjYxdHFSME5RUW90Rjl4WkNDQ0dFS0krRURZVVFRZ2doaEJBV01rWlpDQ0dFRUVJSUlXNE5LcFdhQUxkd3JtY3JYYmRTY2k4VDdOSGN6bFVKVVhsV1k1U3IwZG5RWkRhU25uZU52TUlzOGd6WjVCZm1rR2ZJUm0vUTBkaXpGVkcrblNwMXZSa3pabUF3R0FENDhzc3YyYjE3TitQSGo2ZHIxNjVWcXMvRnhZV21UWnN5Y3VSSWV2WHFaZGsvY09CQS9QMzltVEZqQms4OTlSVHQyN2ZuOTk5L3g5ZlhsemZmZkpQZXZYdVhlcjBoUTRaWXdvSGp4NDluL1BqeFZzZlQwbTc4dXBaMkhKVFFucWVucDlXK3hNUkVKazZjU0pjdVhmalBmLzZEV3EwdWNkNmFOV3NZT1hKa2lXdjk4TU1QdlBubW0zVHAwb1hCZ3dlVG41L1BrQ0ZEZU9DQkI4cjUxWUh0MjdlemZmdDJxMzFEaHc2MUNoc21KeWNEbEJwMEJDeWRJY3M2WG5RTlIwZEh2THk4YmxyUDRjT0hVYXZWT0RnNHNIdjM3Z3FIRFhmczJJRktwY0xmMzkvU3FmQ1RUejdCM2QyZEJ4OThrTTgrKzR5bVRac0NTZ2ZHeVpNbk0yalFJQURpNCtNdG9jTmx5NVpaQlM5SGpoekpVMDg5VmVvOWMzSnlBTGg4K1hLRmFoUkNDQ0hFclUzQ2hrSUlJWVFRUWdnTEdhTXNoQkJDQ0NHRUVMZU9RTGRJUzlnd0tlZWloQTFGdmFRck5rYTVNbUhEdk1Kc0xtVWM1VXBtREZleVlraklpcVhRcUM5anRZcm5lbnlGcjB2akNsOC9PRGdZVU1iOEhqbHlCQUEvUHovQ3dzSXFmQTJyQ2xRcVhuamhoUkw3alVZamVyMmUwTkJRamg4L3pvRURCd0JvMWFvVmJtNXVHQXdHcS9IS1JieTh2Q3lCdVRsejV2RHp6ejliSFYrK2ZMbmxjV25IdDJ6WlV1cHpDUW9LWXVUSWtTeGR1cFE1YytZd2FkS2tFbXRXckZqQi9mZmZieG5yL1AzMzMvUHR0OThTR2hwS1pLUXk0bDJyMWZMSUk0OVl6aGs2ZENnVEpreXd1bzVlcjZld3NCQjNkL2NTOXlodEZISlJ0OER5bExldVpjdVdmUExKSjJVZTErbDBIRGx5aE9qb2FMeTl2ZG0wYVJPalI0OHVkMHl4Mld4bS9mcjFtTTFtbm52dU9jdis1Y3VYbCtnU1daN1JvMGN6ZVBCZ0FKNTk5dG1icmkzcXdIbnQyalV5TXpQTERWSUtJWVFRNHRZbVlVTWhoQkJDQ0NHRWhZeFJGa0lJSVlRUVFvaGJSNkI3cE9WeHN1NlNIU3NSb3VweWlvVU4zY29ORzVxSnp6ekZ3U3RyT1ptMEU2T3BzSnoxMWZmTEw3OVlPc2Z0M0xtVHExZXY4dGhqajFYcm1tbHBhUncvZnB6OSsvZXpiOTgrc3JPekNRd001T21ubjZaang0Nzg5Tk5QYk51MmpUMTc5dURrNUVSMGREUzMzWFliRVJFUkJBVUY0ZWZuUjNCd3NDWDhObUhDQlA3eGozOVkzY1BKeVlsRml4WVJFQkJBNTg2ZFN4eS9tYi8vL2U5Y3VuU0o5ZXZYRXhvYXlvZ1JJNnlPNStUa01ILytmRjU0NFFXKytlWWJ2dnp5UzZLaW9wZ3hZd1krUGhVUGpNNmZQNSsxYTlkV2VCejEyclZySzN6dG15bXRXMk54MjdkdngyQXdjT2VkZCtMbjU4ZnUzYnM1Y09CQXVWMHRmL3Z0TjB2d2I4dVdMZVRrNURCMDZGQ3JOZGV2WDhmUjhjWW5oTlBTMGl3ZEVLOWR1MmJaSHhRVVpCbEpYWjZMRnk5YUhwODRjWUtlUFh0VzZEd2hoQkJDM0pva2JDaUVFRUlJSVlTd2tESEtRZ2doaEJCQ0NISHJDQ29XTnJ5ZWM4Nk9sUWhSZFRuNjRtT1VmY3RjZHo3dE1KdlB6aU14NTN5WmEzeGNRdkJ5RHNCSjY0NnoxZzBuclJ0T0dsY2lmRHBVcXF0aEViUFp6SW9WSzJqV3JCbHhjWEVrSlNXeGQrOWU4dlB6eXh4cFc1WU5Help3NE1BQnpwMDdad21WZVhoNDBMMTdkKzYrKzI0NmR1eG9DY0ZObmp5WjhlUEhzMmZQSG5idjNzM3g0OGM1ZlBpdzVWcXRXN2ZteFJkZkxMZlRIdHdZUFh3elFVRkJWZ0U0bFVyRlN5Kzl4SlVyVjBydGt2ZTN2LzJOZGV2V2taR1J3ZDY5ZTJuYnRpM3Z2UE5PcVIwS2JjbkZ4UVdBckt3c01qTXpLMzIrcjY4dmJtNXVOMTFqTnB2NThjY2ZjWEJ3b0YrL2ZyaTZ1dUxqNDhPeVpjdHVHalkwbTgwc1c3WU10VnFOeVdRcWM5M1VxVk90dmw2OGVER0xGeSt1ek5NbzRmRGh3d1FGQmVIbDVjWGV2WHNsYkNpRUVFS0ltNUt3b1JCQ0NDR0VFTUlpUjhZb0N5R0VFRUlJSWNRdG8valk1Q3VacHpDYlRhaFVOKy9ZSlVSZFlqYWJ5U2tvRmpaMEtoazIxQnQwYkQ3N0dZY1Qxdi9saUlxbWZyZlQxUGQyZ2oxdUk5aWpHVTdhbXdmSkttdkxsaTFjdm55WkYxOThrVm16WmpGaXhBaE9uRGpCOHVYTFVhdlZqQnMzcnNMWGNuVjE1Y2lSSTdSczJaS09IVHNTR1JsSnk1WXRMUUhEdUxpNEV1ZEVSa1lTR1JtSnlXVGk3Tm16cU5WcUxseTR3SDMzM2NlVFR6NXBzK2Y1OGNjZjA2cFZxeEwxenBzM0Q0MUdRMDVPRHN1V0xXUG56cDBBUFBua2svejIyMitXWU52cnI3OWU2VEhCMWZIVFR6OVZLYUEzZWZKa0JnMGFkTk0xTzNiczROS2xTd3djT0JCUFQwOEE3ci8vZnI3KyttdDI3ZHBGNzk2OVN6MXYrL2J0bkRsemh2dnV1NDkxNjlhVk9HNDJtd0ZZc0dBQkVSRVJnRElxdW5oTjhmSHhGZjZlTXB2TnFGUXE4dkx5K09PUFAralRwdy8rL3Y2c1hyMmEvUHg4bkoyZEszUWRJWVFRUXR4NkpHd29oQkJDQ0NHRUFNQmtCcDJFRFlVUVFnZ2hoQkRpbHVIbTZJMi9XeE5TZEpmUkczUWs2UzRTNUI1bDc3S0VxTEM4d2t4TVppTUF6bG9QdEdyckgyWWs1VnhnMlIrdmtxVy8wWjNQMHptQTJ4dmZUL3RHQS9GMERxaTUydkx5V0x4NE1kSFIwYlJyMTg2eS8xLy8raGVwcWFra0pDUllBbVFWMGFkUEgzcjM3bzFLcFdMaHdvWE1uVHUzMGpVVkh6ZGMzdWpoOTk5L245allXTDc4OHN0SzM2ZUkyV3htOWVyVkxGdTJqS3lzTEV2M1EzZDNkNlpNbWNJcnI3ekM1Y3VYeWNuSnFkVDQ1Q0tGaFlYVkNpbis5ZGNnS1NtSjVPUmtvcU9qcmZhbnBhVXhjdVRJY3ErWG01dkxnZ1VMMEdnMFZxT3lodzBieHVyVnE1azdkeTZkT25VcXRZTmpXRmdZMGRIUkRCa3lwTlN3WVg1K1BxQ010NjRPdlY3UHJGbXpHRE5tREdGaFlmenl5eS9rNWVYUnUzZHZBZ01EV2JwMEtSczJiQ2d4dmxrSUlZUVFvb2lFRFlVUVFnZ2hoQkNBMHRXdzZFZmM3bzZnS1grU2poQkNDQ0dFRUVLSWVpN2N1eDBwdXNzQVhNNDRMbUZEVWE5a0Y2UmFIbnY4cGF2aDlldzR2ajd5TW5tRldRQ29WR3A2TkJsQm44akhjZEJVTDdCVkVRc1hMaVE1T1psWFgzM1ZhcjlLcGVMVlYxOUZvOUZVYUl6eFg4OHRycUtCd3pWcjFyQjU4K1lTK3l2U0NXL0FnQUZsSGhzN2RpeWpSNDh1c2Q5c05yTnQyellXTDE1TVltSWl6Wm8xNDdYWFhtUExsaTFzMjdZTmdJNGRPL0xNTTg4d2QrNWNYbnp4UmFaTm0wWndjSENGbmsrUnBLUWt2TDI5SzNYT3pheGJ0NDRWSzFhd1ljT0dLcDMveVNlZmtKeWN6SWdSSTZ5ZWk1dWJHMlBIanVYLy91Ly9tREZqQnUrKysrNy9zM2Z2OFRYWGZ3REhYK2ZzZnI4YjI5akc1akkyZDFFSXVWWnVDVWx5cVg1RklSSVNwZkp6S2FGK3FDZ3RsRmE1SzVlUldnaEZNc3hsYnB2TjduTjJ2NXpMNzQvbDJISE9iamFtN2YxOFBEeCszL081ZlQvblRML1c1N3kvNzdmUnp6SXdNSkFsUzVZUUZ4ZG5jdTIwdEtJTW5xbXBxYWpWYW9QMjJOaFlBSDE1N1pLa3BLVHc5dHR2Yy9YcVZaNTg4a2tLQ3d2NTl0dHY4Zkx5b2wyN2RpZ1VDb0tEZy9uMjIyL3AwNmNQdHJhMmQvUTVDQ0dFRUtKbWsyQkRJWVFRUWdnaEJBQVorYmV1SGUvK21ic1FRZ2doaEJCQ2lQdUFyM01JeCtKMkFCQno0eFR0ZlFaVzg0NkVLTC9NL09JbGxOMzAxMGxabC9ucStEVHkxSmtBT0ZuWDRhbVE5NmpyRUhEUDluYm16Qm02ZCs5T2NIQXc4Zkh4Qm4yVnpVNTNVK1BHamNzZUJHVm1EWnd3WVFMdDJyVUQ0TUNCQTZ4WnMwYWZvUTlnM0xoeGpCa3p4cUFFc0trZ1JaMU9SMFJFQkd2WHJpVW1KZ1pQVDA5bXpweEpqeDQ5VUNnVVJwa0VCdzBhUkhaMk5xR2hvVXljT0pIcDA2ZlRvVU9IY3IwbmxVckZxVk9uS0Nnb1lNNmNPWXdZTVlLZ29LQnl6UzFKUmtZR0RnNE9kelQzaHg5K1lPL2V2Zmo0K0RCNjlHaWovZ0VEQnJCLy8zNk9IRG5DaWhVcmVPV1ZWNHpHM0N5SmJjcVZLMWNBbURKbGlrRjdhR2hvdVVwQ1IwZEg4L0xMTDJOaFljR3laY3NJQ0FoZy9mcjFKQ1FrTUhQbVRIM3c0NGdSSTVnMWF4YXJWNjltOHVUSlphNHJoQkJDaU5wSGdnMkZFRUlJSVlRUWdBUWJDaUdFRUVJSUlVUnQ1T3Q4cTd4cnJPcFVOZTVFaUlyTEtwN1owTElvMkxCUWs4ZjNwOTdWQnhxNjJuanpiSnZGT0ZuWHVhZDdlK2FaWjR6SzhaWWtQVDJkcUtpb3U3eWprcm01dVZHL2ZuMzlOUlNWOWIwWmJBamc2dXFxSDJOS2Ftb3EwNmRQSnlZbUJsdGJXNTU3N2ptR0RCbFNacG5qa1NOSDR1am95SW9WSzNqenpUZnAwNmNQNDhhTnc5WDFWcWJLRlN0V0dBUk01dWJtc21qUkl2THo4K25WcXhlLy8vNDdreWRQcGxXclZqejc3TE1FQndjVEZoYUd0YlYxaFQ2SE0yZk9vRlFxT1hqd0lPM2F0U3QzVU9pT0hUdFl0V29WTmpZMnpKMDcxK1E4aFVMQm0yKyt5WVFKRTlpNmRTdjUrZmxNbmp3WmMzUFRYOWZmbmxIeXI3Lyt3dC9mbjFXclZobU1tVHAxS3YzNjlRTk1aNnBNU1VrQjROaXhZN1JvMFlLNWMrZmk1T1JFWkdRazY5YXRJeVFraEI0OWV1akh0Mi9mbnZidDI3Tmp4dzZhTkdsQzM3NTl5L1VaQ0NHRUVLTDJrR0JESVlRUVFnZ2hCR0FZYk9nZ3dZWkNDQ0dFRUVJSVVTczRXbnZnYkZPWEc3a0pxUEtTVU9VbDNmT2dMQ0h1VkdhK2NSbmwzUmMrMFpjR3Q3ZDBaVXpicFRnVXkzcDRyenowMEVQbEh2dkxMNy93eXkrLzNMM04zQU91cnE1WVdWblJyMTgveG8wYlo3SzhzVmFyTlRtM2YvLysrUG41c1dEQkFuYnYzazE4ZkR4TGxpelI5OS9NNEppZm4wOTRlRGpmZlBNTnljbkpEQnMyakJkZWVJSHM3R3krKys0N05tN2N5TlNwVTJuYnRpM1BQZmNjZ1lHQkp1LzM2S09QMHJGalIvMXJqVVpEYUdnb2x5NWR3dFhWVlI4dzJMWnRXenAzN2t5SERoMzQ2cXV2ak42VFJxTmh6Wm8xZlBmZGQxaGFXdkxPTysvZzYrdGI0bWZrNGVIQnZIbnptREZqQnJ0MjdlTGl4WXRNbno0ZFB6OC9vN0ZyMXF6UlgxdFlXQkFSRVZGcVNldVMvUDc3N3dCMDc5NmQxMTkvSFFzTEN5NWV2TWhiYjcyRmc0TUQwNmRQTnlycFBHWEtGTWFQSDgrU0pVdlFhRFE4OXRoakZiNnZFRUlJSVdvdUNUWVVRZ2doaEJCQ0FKTFpVQWdoaEJCQ0NDRnFLei9ubHB6SVRRRGdZdW9mdFBHV3dCTHg3MkFZYk9oT3pJMUlmVmx3Z0lGQjA2c2wwTENpZXZUb3diQmh3NHphWDNycHBWTG4zVW53V1dXb1ZDcnM3ZTFKVEV3RU1NaDhxRkFvV0xac0daYVdsdnEyckt3c3RGb3Q5dmIycEthbWN2cjA2Ukt6QlFZSEI3TjY5V3JXcmwzTEUwODhZYkRHMzMvL3phRkRoemg0OENEWjJkbTR1Ymt4YTlZc3VuZnZEb0NkblIxang0NWw0TUNCaElhR3NtdlhMbzRmUDA2M2J0MTQ0WVVYOFBEd01MaVhpNHNMRmhZV25EaHhndVBIai9Qenp6K1RsSlRFTTg4OHcralJvNG1PanViUW9VTkVSRVR3L3Z2dlkyWm1SdXZXcmVuYXRTdGR1blRCM3Q2ZUsxZXVzR1RKRXFLaW9yQzN0K2Z0dDkrbVZhdFdaWDZHVFpvMDRmMzMzK2V0dDk3aXdvVUwvT2MvLzJIU3BFazgvdmpqUUZGZ29aK2ZuMEVXeWM4Ly81enM3R3lERElURnhjZkhZMmxweWFsVHAvUnIzUFRZWTQraFZxc1pOR2dRQ29XQzQ4ZVBNMi9lUEFvTEMzbnZ2ZmZ3OVBRMFdzL0R3NE8zMzM2Yk45NTRnMlhMbGhFZHFnSUMxd0FBSUFCSlJFRlVIUzBsbFlVUVFnaWhKOEdHUWdnaGhCQkNDRUNDRFlVUVFnZ2hoQkNpdG1ybzJwWVQxM2NEY0RycEZ3azJGUDhheFlNTjdTMWQrUG5TbC9yWGJiMGZKOEN0ZlhWc3E4S2NuSnhvMUtoUmhlZk5uRG16WE9OKytlVVhEaDgrWEs2eGpvNk9CQVlHR21TN0N3d014TW5KaWVuVHAzUHAwaVdnS0xqdzlqTFJ4UU1Ob2FqMDc3dnZ2bXZRZGpOQTBCUTdPenZHang4UHdOV3JWNWszYng1WHIxNUZwOU1CRUJRVVJOKytmWG5ra1VlTTdnVkYyUlduVHAzS2dBRURXTEZpQmZ2MzcrZjMzMzhuTkRRVUt5c3I1cytmVDJwcUtpa3BLV1JrWkFCZ1kyTkR4NDRkZWV1dHQvUVpGQU1DQWdnSUNPRFpaNS9seXBVci9Qenp6K3pkdTVjbFM1Ync4Y2NmOC9ISEgxTllXRWgwZERTTkd6ZG0xcXhaZUh0N2wrdnpoYUpNalN0WHJ1VEREejhrS1NuSjRET3BXN2N1cTFldjFyL095c3BpKy9idHRHelprbWJObXBsY2I5V3FWUnc4ZUJDQWV2WHEwYkJoUTMyZlVxbGs4T0RCQUJRVUZQRFJSeCtoMVdxWlAzOCtMVnEwS0hHUHdjSEJMRml3Z1BmZWU0OEhIbmlnM085TkNDR0VFRFdmUW5menR6TWhoQkJDQ0NGRXJiYm1MMUQvVTgxbWRFdXdra2VUaEJDVk5QaTN4ZFc5QlNHRXFGRTJkNWxXM1ZzUVF0UlFCWnBjUG9nWWdscWJqMEtoWUZybkg3QzFOQzZCS3NUOTVvcy9KM0pOZFFhQXZvMWZadGY1RlFDWUtTMlkvT0RYOTAxV3c3UzBORDc0NEFOR2pCaEJTRWlJUVo5S3BjTEt5Z3ByYTJ1amVTWDFIVHQyakpNblR6SjI3Tmh5M2IrazhTcVZpazJiTnRHOWUzZVRwWHhOclJNWEY0ZENvU0F3TUpDbVRadVdPajRsSllVTkd6YWdWcXRSS0JUNCt2cnk2S09QbHBqZDhIYno1ODlIcVZUU3NtVkwycmR2ajd1N2U3bm1BZWgwT3NMRHcwbExTK09wcDU0Q0lDd3NqSk1uVCtMcDZVbjkrdlVKREF5a1NaTW1CcGtBUzF2dmp6Lys0TWlSSTd6eXlpc29GQW91WExoQW8wYU5VQ3FWNWQ3WDdYSnljckMxdFMxMXpKRWpSL0QyOXNiSHg4ZWdQU3NyQzJ0cmE1S1RrNG1QajhmTXpJd21UWnBnWTJOVDRsclhybDFEcTlYU29FR0RjdTB2UHorLzNEOHZJWVFRUXRRT0Vtd29oQkJDQ0NHRUlMY1ExcDBzdXJZMGd6RmxWMzBSUW9neVNiQ2hFRUpVTFFrMkZFTGNUUnRQemVOVTRuNEFIbTg2aGJiZWoxZnpqb1FvMjdLRFQ2UEtLeXJwMjhpdEF4ZFRqd0xRb2Y1ZytqVitwVHEzSm9RUVFnZ2hSSTEwNTQ5WkNDR0VFRUlJSVdvTUthRXNoQkJDQ0NHRUVMVmJjTjJlK3V1YlFZZEMzTjkwWkJYY0txTjhKZjI0L3ZvQm44SFZzU0VoaEJCQ0NDRnFQQWsyRkVJSUlZUVFRcENlZCt2YVNZSU5oUkJDQ0NHRUVLTFdhZVRhRGhzTEJ3Q3UzdmlicklLMGF0NlJFS1hMTGN4RW8xVURZSzYwMUYvN09BWGhhdXRkblZzVFFnZ2hoQkNpeHBKZ1F5R0VFRUlJSVFRM2lnVWJ1dHBVM3o2RUVFSUlJWVFRUWxRUE02VTVRWFVlQmtDbjAvSDM5ZkJxM3BFUXBjdk12NVhWVUtrdzAxOEgxMzJrT3JZamhCQkNDQ0ZFclNEQmhrSUlJWVFRUWdqU2NtOWR1MGl3b1JCQ0NDR0VFRUxVU2lIRlNpa2ZpZDJrenhRbnhQMG9MVGRlZjEyb3pkZGZCN2kycjQ3dENDR0VFRUlJVVN0SXNLRVFRZ2doaEJEQ29JeXlaRFlVUWdnaGhCQkNpTnFwZ1hNTDZqa0VBcENabjhMcHBQM1Z2Q01oU3BhU0hhTy8xdW0wQURoYWUrQnE2MVZkV3hKQ0NDR0VFS0xHazJCRElZUVFRZ2doYXJrQ0RXUVhGRjJiSzhIQnFucjNJNFFRUWdnaGhCQ2l1aWpvNHZlMC90WCtTNkZvdElYVnVCOGhTcGFTRTJQVTF0Q2xMYUM0OTVzUlFnZ2hoQkNpbHBCZ1F5R0VFRUlJSVdxNUc4V3lHcnBZeTVHOEVFSUlJWVFRUXRSbVRUMjY0R0huQzhDTjNBUU94MjZzNWgwSllWcnh6SVkzTlhSdFV3MDdFVUlJSVlRUW92YVFZRU1oaEJCQ0NDRnF1YlRjVzlkU1Fsa0lJWVFRUWdnaGFqZUZRa0dmd1BINjF4R1gxNU9lZTcwYWQzVDNIRHQyaksxYnQrcGZ4OGJHa3BtWldlcWMxTlRVdTcwdEFLS2lvbmozM1hmSnpjMHRlM0FWMGVsMDkreGVsYWN6bWRuUTM2VlZOZXhGQ0NHRUVFS0kyc084dWpjZ2hCQkNDQ0dFcUY0R21RMGwyRkFJSVlRUWQ4QlNhVTZCVmwzZDJ4QkNDRkZGR3JtMXA2bEhaODRtSDZCQWs4dkdVLzlsWEx0bEtCVjMvMnVsWHIxNjNmSGNwazJiOHIvLy9hL2M0OFBEdzltM2J4OERCdzVFclZiejl0dHZvMUtwbURCaEFvODg4b2pSK0FNSER2RGYvLzZYMTE5L25SNDllZ0NRbTV2TG9VT0hLclJQVTJ2ZkxpRWhnZDkrK3cxcmEydW1UNTllb2ZXTEt5Z29JRHM3bTZ5c0xESXpNOG5JeUVDbFVwR2VuazVhV2hvcEtTa2tKeWR6L2ZwMW1qWnR5cng1OCs3NFh2ZFNhczQxOHRVNUJtMWVqazJ3dDNLcnBoMEpJWVFRUWdoUk8waXdvUkJDaUZwSHA5TVJGaFpHVWxJU2t5Wk51dU4xamgwN3hwVXJWeGd5WkVpNXhoODhlQkFmSHg5OGZYMUxIWGY0OEdIKy92dHZoZzRkaXF1ckt3QnF0WnJZMkZqOC9mM0x2Yit0VzdmU3BFa1Rtalp0V3U0NXBxU21waElhR3Nxd1ljT29YNysrUVY5MGREUS8vUEFEVHo3NUpBRUJBWnc0Y1lLNmRldFN0MjdkQ3Q4blBqNGVjM056NnRTcFU2bjltckpyMXk3UzA5TjU2cW1uVUNoTUY0aTkrZVIyU2YxQzFHU1MyVkFJSWNUZEZPemNnTWU5YnBXelN5L0k1dFBvOEVxdHFVREJwQ2I5c0RXejFMZDlmZlVBTWRrcGxWcFhWSndDNk83Wmd0SCtYVmx4WVE5SFU2T3JlMHRDQ0NHcVNOL0dMM001L1MveTFkbkVaVVN4NThKbjlHMDhnYUwvOTc5NzFxeFpZN0pkcFZJeFpjb1VKaytlVE11V0xVMk9zYlMwTk5sZUh1Ym01bnp3d1Fjc1hMaVFoUXNYRWhzYnk1Z3hZd3pHaElTRTRPM3R6YUpGaTdDd3NLQkxseTZrcDZlemNPSENDdDNyWnJEaHpwMDdTeDNuN3U1T2NuSnltZVA2OWV1bnYvN3l5eS9adFdzWCtmbjU1T1hsb2RGb1NwMXJaV1dGaTRzTDN0N2VtSnViazVpWWlLZW5aem5mU2ZXNWt2NjNVVnRqOTA3VnNCTWhoQkJDQ0NGcUZ3azJGRUlJVWVzb0ZBcWlvcUk0ZE9nUWJkdTI1YUdISHJxamRZNGVQY3JtelpzSkNRa2hNREN3elBGejU4NWwrUERoUFAvODgvcTIrZlBubzFBb2VPT05OL1J0UjQ0Y1ljZU9IUXdmUGx6ZkZoWVd4dnIxNjNucXFhY1lPWElrNXVabC95dDgrZkxsUFAzMDB3YkJoaGN2WGlRcUtxckVPVTJhTkRGNkwxdTJiR0gzN3QwbWd5cFZLaFg3OXUyalM1Y3VCQVFFOFBYWFgzUHUzRG5Hang5dmNNaFpIcU5IajZaKy9mb2xIaWdYbDUyZFRWcGFtbEc3bzZNalRrNU9CbTFYcmx4aHlaSWx1THU3TTNUb1VKT2ZuVnF0WnQ2OGVWaGJXek5qeGd4OXdPR21UWnNxOUI0QUJnd1lVSzZmanhEM2szUUpOaFJDQ0hHWFdDck5tUkRZbTdyV3p2cTJWUmYzVlhyZDltNE42VlluU1AvNmV1NE5ZclB2VFVuRGY2TWdKeC9PWmNTajBXbXJkRjF2RzFjbUJQWW15TWtIZ0VtTisvSGFYMnRKekZOVjZYMkVFRUpVRHlmck9neHM5anJmUmM0RjRFanNKbXd0SE9ucVArcXUzRStsVXBHUmtWR3BOUW9LQ2xDcFZQcnpvYXlzckZMSHE5VnFnM0ZXVmxhODlkWmJmUGZkZC9UbzBVUGZibVptaG8yTkRZNk9qaXhhdElpSkV5Y3lmLzU4NXMyYlIrdldyZm5tbTIrTTFuNzY2YWZwM2J1M1VjQmljVXVXTENuelBhV2twSERpeElsU3h4US9oOHZJeUNBdExZMCtmZnBnYlcyTmpZME50cmEyMk52YlkyOXZqNE9EZy80TXpjbkpDV3RyNnpMM2NEOHlGV3pZUklJTmhSQkNDQ0dFdU92a20zQWhoQkMxMHNTSkV6bCsvRGpMbHkrbmRldlcyTnJhbGpubjlxZUFSNDBheFcrLy9jYmh3NGRwMkxDaFFaK1ptUm14c2JGY3ZueVpybDI3bWx3dlBUMmRYMy85bFo0OWV4cTB4OFRFNE9Ua2hMUHpyUzlraHc0ZFNtcHFLdXZYcitmbzBhUE1talVMYjIvdjhyNWR2VC8rK0lNdnZ2aWl4UDR4WThZWUJCdG1aMmV6ZmZ0MmV2VG9nWitmbjlING00ZVJoWVdGQUN4WXNJQlBQdm1FSlV1V2tKV1Z4ZENoUXl1OHgvS0lpSWd3ZVJnN2J0dzRSb3dZWWRBV0docUtyYTB0S3BXS3I3LyttdEdqUnh2Tk16YzN4OFBEZ3kxYnRtQm1ac2EwYWROUUtCUjg4c2tuRmQ1YnYzNzlKTmhRL0t2a0ZFSjIwVC9DV0p1RHJVWDE3a2NJSVVUTk1xeEJKNE5BdzhROEZYdXVHMzh4WEZHUGU3VTFlTDB0N2s5MDZDcTliazNVMmFNcFU1cyt4cWtic1N3K3U1Mk13dHl5SjVXVFJxZkZ6LzVXWm5JN2N5dW1OeHZBekwrL29WQmJlaGFsdTgxQ2FZYS9YUjBDSGVweE5UdVpVNnBZZlorZHVkVmR2YmRHcHlWUFUzaFg3eUdFRVBkS3N6cGQ2RmgvQ0lkak53S3cvMUlvdWVvc2VnVzhVT1VsbGJkdTNjcTZkZXZLSFBmUlJ4K1Yydi8wMDA4emR1eFlBQVlQSGx5dWU1c2E5KzIzMytxdlEwSkMrUERERHdGd2MzUGpuWGZlWWNXS0ZUUm8wQUNsVXNuSmt5ZHAxNjZkMFVPdzF0YldlSGg0NkY4ZlBYclVxQ0xJaUJFalRKNVhRZEY1cEZLcExMRVN4NWRmZmtsWVdKakp2bW5UcHBsc3J3bTBPaldYMC84eWFITzA5cUN1UTZOcTJwRVFRZ2doaEJDMWgzd1RMb1FRb2xaeWQzZm4yV2VmcGFDZ29GeUJZZkh4OFNVZStxMWR1NWExYTljYXRIMzY2YWY2d0w3d2NOTWw0bmJ0Mm9WV3EyWEFnQUg2TnAxT1IzUjBORUZCUVFaakxTMHRtVFJwRXMyYU5XUHAwcVVjT25USUtKQXZNVEdSWjU1NXhxRHRtMisrTVhpeU9qdzhuS2VlZXNya2ZucjE2bVhVdG5uelp2THo4MHQ4N3pZMlJTblFDZ29LZ0tLZ3ZZa1RKOUtzV1RNZWVPQUJrM09xUXI5Ky9ReWUyTlpxdGZUdDJ4Y0hCd2VEY2Z2MzcrZmd3WU5NbXphTnpNeE1Qdi84YzlxMGFVTndjTERSbWhNbVRDQXZMNDlkdTNaaGJXM054SWtUUy96WnJWeTVrczJiTjVmWUw4Uy9TVkwycmVzNmR0VzNEeUdFdUZjZTlXcGRMZmZkZGYwRVdsM3B3WEROSEwyWjMzSkVxV1B1dGNHL0xiN2p1WDUySGd6eWFXL1F0dWJTejVYT3J0ZkUwWXRnNXdiNjE2a0ZXZXhMakt6VW1sVnRjNWQ3OStWK2FUK2pEbTRCdk5ya1VSUW9DSFp1d1B1dG5tSCs2YzNFNUZSTnVlbUV2QnVzT0wrYjE1djExN2MxdFBka3JIKzNLc2xnV1Y3MjV0YjQybm5nYStlT3I1MEhEZTNxNEdmdmdibkNESUMvMGk4YkJCdXU3elR4cnU3bllsWWkwLzRxTzFoR0NDSCtMWG9IamlkUG5jMko2N3NBT0J6ekEzR3FLUG8zbTRxSG5WK1YzNitrODVhMHREU0dEeC9PZSsrOVI4ZU9IVTJPdWYxOGE5YXNXYVhlYTl1MmJadzZkYXJNY1M0dUxnYXZBd01EV2Jac0dWQ1VGWEg1OHVXMGJkdVcyYk5ubDdpR1NxVmk0Y0tGMk5uWkVSb2FpcGxaMGIrbkZBcUYvdnAyZmZ2Mk5hcVVJaUF5NFdleUM5SU4yb0k4dW5LM1Mzd0xJWVFRUWdnaEpOaFFDQ0ZFRFRaa3lKQnlsVjRKRFEwdHRUODhQQnhuWjJlbVRwMEtGQVcyZmZiWlp6ZzdPeHRsMGJ1cFRwMDZKdHVMKy9ISEgvSHk4a0tyMWVwTEc2ZWtwSkNUazRPenM3UEpjc2MrUGo2ODl0cHJlSGw1NmZ0OWZYMnh0YlhGd2NHQlYxNTVSVDkyK2ZMbHRHdlhyc1REMTdLb1ZDcSsvLzU3K3ZmdlQ3MTY5WWlLaWlJMU5aV0hIbnBJL3pUMXpjeUc4Zkh4SER0MmpLU2tKSktUazBsSlNXSHYzcjJrcHFieTZhZWZsbmhnV2hrWExsemd3SUVEakIwN2xzek1USFE2bmNIVDQ5ZXZYK2ZqanorbVU2ZE85T25UQjUxT3gvSGp4M25ublhkWXVuUXA5ZXZYTjFoUG9WQXdaY29VMHRQVHljN09ScVBSM0pWOUMzRy9TU3dXYkZqWHZ2cjJJWVFROThvTGpSNnBsdnVHSjBTaTFhbXI1ZDdWd2RiTWt0ZWJEY0JNb2RTM0hVdTd4TkhVaTVWZSsxay93OHpobTJLUFZIc1d2ZnVWdjEwZGc1K0JwN1VUQzFzOXpZZG5kM0FzN1ZLVjNPTlF5am5DRTN6cFZUZEUzOWJQcXpXUnFsaCtUemxmSmZld05yUEF4ZEllVjB0NzNLenNxV3Z0VEYxclorclpPRlBYMmdWbnk5SXoxWWM0KytKb1lVdEdZVTZWN0VjSUlXb2JoVUxCZ0diVFVDcVVISS8vQ1lCWTFXbFdIbjZlNExvOWFPZmRIeCtuSUpTS3FqdEgrZXl6ejlpelo0OUIyK3JWcTB2dDM3aHhvOUU2M2J0M0I0ck9rZno4L0xDd01Fem5mK1RJRVU2ZE9rV25UcDFNbGhOT1RFekUwOU96MUwzYTI5c3pac3dZbGk5ZnpzTVBQMHlYTGwxTWpsdTFhaFdabVpuTW1ERkRmK2EwYU5FaWJHMXRPWHo0Y0luclg3OSt2Y1QrUng1NWhEWnQycGpzTS9WZ2NYazk5OXh6SlQ2d1hOMjBPalVSbDc4MmFETlhXdktnNy9CcTJwRVFRZ2doaEJDMWl3UWJDaUdFcUxHR0RSdEdmbjUrbGF4bGEydXJ6NlMzZi85K2NuTnptVEZqQmc4OTlCQUFzYkd4ZUhwNlltbHBXZTQxRXhNVEFaZzBhWkpSMzk2OWU5bTdkMis1MWxtNmRDa3RXclRBMXRhV2dRTUg2dHVYTDE5TzQ4YU5EZG9xWXMyYU5TaVZTa2FOR2dYQUo1OThRbXhzTEdmT25DRW1Kb2JrNUdTU2s1TUIrUHJyV3dkOFRrNU9lSGg0VUtkT0hWcTJiRWxCUVlFK0EySlYrdnZ2di9ueHh4OFpPM2FzUHFqVTBkRVJLQ3BSUFhQbVRGeGRYWms1Y3laUWREQStlL1pzSmsrZXpMUnAwMWl3WUlGUitXdWxVc25iYjc5dGRQQXNSRTFXUExPaHAyUTJGRUlJVVVVbU51bUhsNDFoQnFDMnJnM3ZLT1BmM29SSVZsellEVUI3MTBZRU9ma1k5TC9RNkpGS0JaR09QZklKTndxeXF5UWI0WXQvckNZcFQxWHBkYXBLV013aFV2SXpHUi9ZU3g5MGFHTm15YXlnd2F5NXRKOGY0NDlYeVgzV1hOcFBpTE12bnRaRkQvL29nRWIybmxVU2JEaTJZWGNHZUxjdGUyQXB6QlJLMnJyNHN6L3BkS1gzSTRRUXRaVkNvYUIvczZuNE9BWHgwN24vb2RibUF6b2lFL1lSbWJBUGEzTjdmSnlDY0xCeXc4N1NCWCtYMWpSME5SMEVWNUtCQXdmcWd3TmZmUEZGWG56eFJZUCt0TFEwL2JXcGZpZzZ6N3A1UG5SVFltSWlreWRQcGtPSERyejExbHNvbFVxamVWdTNibVg0Y01OZ3RUVnIxckI1ODJibXpKbERodzRkMkxScEU1OTg4b20rdjNpNTV2NzkrN050MnpaV3JseEoyN1p0c2JVMURJUS9lUEFnZS9ic29XZlBuZ2JWUU5xMGFjUHg0OGVaTTJkT2laOUxSRVFFRVJFUkp2dldyMStQdjcrL3liN25ubnV1eERYTDBySmx5d3JQaVZHZDR2dklkeWpVVk0xNXJDa0tGR2kwaFJScURlL3hvTzl3SEt6Yzd0cDloUkJDQ0NHRUVMZElzS0VRUW9nYTYrWUJvVTZuNDhTSkU0U0VoSlNacWU3R2pSdnMzTG1UbmoxNzR1SGhZZFJmV0ZoSWFHZ29yVnUzMWdjYWFyVmFacytlamJlM04vUG56eS8zL3BZdVhXclU5dm5ubnhNZEhjMkNCUXYwMlFQTGNudkFYR25VYWpXSERoMHFjOXpKa3lmWnVYTW5reVpOd3Q3ZW5sOSsrWVdvcUNnbVQ1NU1VbElTYXJXYUprMmE4TkJERDdGdTNUcjY5ZXZIc0dIRHFGT25Ub1VDTG0rWG5wN095cFVyUyt4M2RIVFVsNHBPVDAvSDJka1pRQjlzNk9Ua1JFSkNBck5uejBhbjA3Rnc0VUtEdzExYlcxc1dMVnJFakJrem1EeDVNaSsvL0RKOSsvWWxMUzBOamVaV05wemJmL1lUSmt6Z3NjY2U0N0hISHJ2ajl5YkUvVWlyZytSL2dnMFZDdkNRWUVNaHhIMnNLZ0xCUmg5ZVVRVTd1YmVPcGtiZnMzdlptMXNiQmZMZGlTZnJQMEJIdDhBcTJKRWhHek5MWGdpb25zeVVsWEU1TzRtZDhYK1ZPbVpDWUo5eWorOVRyeFdON0V2UHNGVGN2c1JJMGd1eW1CNDBBQ3RsMFVNMVNvV0M1eHYxb0s2MU0yc3U3VWRINlNXK3k1S25LZVIvNTNmeVhzaHdVdkl6K2QvNVhVVGVpS25VbWpjZFRiMVFvV0JEdFU3RHRadzBybVluY3prN2lVdFpTVnpPU2lKTG5XZHlmSHh1T21zdi8xcnBmYzRNR2xUcE5ZUVE0djZub0xWWFArbzdOV2ZmeGM4NW0zeFEzNU9uemlJNjlhais5ZTh4M3pPMWN4aTJGazZtRmpMSnljbEpYN1hpbzQ4K1lzZU9IUWI5WVdGaCttdFQvZUhoNFVhVkxBQThQVDBaUG53NDY5ZXY1Nk9QUG1MS2xDbEdZNzc3N2p2NjkrK3ZQMGY2NFljZjJMQmhBejQrUHZwZ3Z0YXRXek41OG1UOS9ZdFRLcFU4Ly96ekxGaXdnRXVYTHRHaVJRdUQvbTNidHVIcDZjbkVpUk5MZlA5TGxpd3hDaHdjUEhnd1R6enhoUDVoNEp1T0hEbkN3b1VMUzF4TG9WRGM4OHlFYTQrL2hrWjc3ek41QjlYcFNqZi8wZmY4dmtJSUlZUVFRdFJXRW13b2hCQ2l4dHUrZlR2Lys5Ly9tRE5uRGwyN2RpMTFiRVJFQkd2V3JFR2xVdkhTU3k4WjlZZUZoWkdVbE1SNzc3Mm5iOXU3ZHkveDhmR2xIaGFhY3Z1aFkyRmhJWmN2WDZaTm16WUVCd2RYYUMyVlNzVXZ2L3hpMUg3Ky9IbTJidDJxZjkydFd6ZUR2WmZrd0lFRDZIUTZWcXhZb1Q4OGJkcTBLWTg5OXBoUkVPUjMzMzJIblowZFBqNlYvMkk2S3l1THpaczNsOWp2NmVtcER6Wk1UVTNWSDBCblptWUNVRkJRd0xScDAzQnljbUx3NE1HY1AzK2U4K2VOczZrODhjUVQ3TnExaXc4Ly9CQW5KeWRXckZpaHp6UUpSWWZUeFYyNGNJSFUxTlJLdjcrU0ZHamdiRXJSdFpVWldKa1gvYkUyQXlkclVKWXY3bFNJQ2t2UEJiVzI2TnJOQnN5Tmt6c0lJVVNOODh6di82dlErQm5OQmhMczNFRC9ldmYxdjFsM3hYUm1tZElVM3VFWHJ3dk9iTG1qZVhlaW1hTTM4MXVPcU5RYS9lcTFZcVNmNmRLQmxUWEt2eXNlVm81bEQ3elBKT2RsRUo0UVdlcVk0c0dHWlkxdjdlSmZvV0JEZ09QcGwzbnI1SGZNYVRFRWUvTmJKU0lmOTI2RHU3VURTOC8raUVhbjVZZk9VeXUwcmlrZVZvNjhHenlzVW1zTS9tMngvam9xSTQ0c2RaN0J2blhvU012UElpRlBSZk5pQWJMN0UwK3o0c0p1TkRwdHVlK1ZwYzdqeUQwTTZoVkNpSnJBM2E0QncwUGVKVEhySW45YzIwWjA2bEZVZVVsVmVvOEpFeWJ3bi8vOHg2RE55c3FLTld2VzRPSGhRZHUyYlkzNlMvUHNzODl5OWVwVmZ2cnBKM3g4ZkJnNmRLaEJmMVpXRnF0V3JlTFZWMS9sbTIrKzRjc3Z2NlJodzRZc1hMZ1FGNWVpYk0zKy92NzZZTURiZ3cwQk9uWHF4Sm8xYTNCM2R6ZnFtemR2SG9tSmlVWVpENHV6dGJYRjN0N2VxTjNDd3NLbzNWVEo1NXMwR2czbTVyWG42NzhDVFQ0Nk5DamtLMDhoaEJCQ0NDSHVDZm5OV3dnaFJJM1h0V3RYUHZua0U3WnQyMVptc09HdnZ4Wmx0T2pkdTdkUjMvbno1OW13WVFPOWV2WEMzTnljeTVjdms1T1R3eGRmZkVISGpoMXAxNjVkcGZaNTlPaFJjbkp5Y0hkMzUvRGh3NldPVlNxVmRPalFRZjg2SlNXRjVjdVhHNDM3ODg4LytmUFBQL1d2dTNYckJoU1ZtdW5WcTVmQjJISGp4bUZsWlFYQTBLRkQ2ZFNwRTQ2T2puenp6VGNjT25TSXFWT25tc3kyNk96c1RHcHFLc25KeVZ5L2ZwMjR1RGppNCtQMWZ4NTU1QkdlZlBMSmNuMEc5ZXZYWjgyYU5lVWFheXF6b2IrL1A3MTc5MmJreUpFTUdsUjZacEhObXpkejVNZ1JPblhxaEkyTkRYbDVlZXpidDg5azBHWkpidjg1ZVh0N20zeUN2aXlIWXVGOENiR01aa3J3c0FWUCs2SVN0OTRPWUZGNmdrNGh5cTE0Q2VXNnh0OW5DQ0ZFalpTdHJsaFpOejg3dzR6SEo5S3ZWSGlOMnVJUnp4YThFTkRUb08yMDZocUx6MjVIKzAvd1Y3QnpBOFlIOUdacjNCL3N2djUzdWRZdDBLcnA2QjVJdjNxdDlHMWFuWTYzSXI4ak5xZm9pWTM2dHU1TWF0eVhqTUpjRnAvZFRxNm1vTno3eml6TUJlQ2Jxd2RLSFBPMGIyZjk5YldjVkNLU28weU9LeWw3M3YzZ2ZPWjE1cHdNWTI3d1VKd3NiZ1U2ZEhRTDVER3ZObXlMKzdPVTJkVkhxOU94K3VJK0xCVG1wT1Jua0pTZlFYSmVCbXBkVVdieTRsbFA4elFGRlFvMEZFSUlVVG1lOW8xNHZPa1VRRWRxempWU2NtTEpMcmhCZHNFTnZCMmJWaWlySVVCc2JHeTV4aVVuSjVlOU4wOVBnK29iQ29XQ2FkT21jZTNhTmYzRHE4VTkrdWlqL1Bqamo5eTRjWU9EQnc4U0hCek11KysrYXpMNHI3aTB0RFQrL3J2azMybmk0dUxZdjMrLy92V0ZDeGYwMXpkTFJ0K1VrSkJnc21KSVptYW0wV2RUMmtPeGhZV0ZXRmhZNkYrYmVoQzNKQzR1TGlhcnZaVEhzMjArNUx2SXVhZ3I4SHRZUlNrQXRhN1E0QjdScVVmWWZlRlQralYrNWE3ZFZ3Z2hoQkJDQ0hHTEJCc0tJWVNvOFp5ZG5Ybnd3UWVKaUlqZzZ0V3IrUHI2bWh5WGtwSkNaR1FrRFJzMk5GbWErTVNKRXhRVUZMQno1MDUyN3R5SmhZVUZoWVdGMk52Yk0yblNKTFJhTFlzWEw2WlhyMTYwYnQyNnd2dmN2WHMzVUpTSmNmdjI3YVdPVlNxVit2RUFqUm8xTXNyRzkvMzMzN05xMVNxRGRwVktCUlE5L1h6N3dlckdqUnYxMXg0ZUhuaDRlQkFWRmNWdnYvM0dxRkdqOUU5dUh6OStuUGo0ZUJJU0VyaCsvVG9aR1JuczM3L2Y0T0RVemMwTkx5OHZBZ0lDYU5DZ0FYZERXbG9ham82T3hNYkdjdTNhTmF5c3JFaElTR0RjdUhHWW01dXpiZHUyVXVmYjJOand5Q05GWmZoYXRTcjY0am9xeXZTWHhpV1pNMmVPd2V2aHc0ZnovUFBQVjJpTnNtaTBrSkJWOUFmQVFna0JidERNSGR4TGZoaGVpSEpKTEJaczZDa2xsSVVROTduU3lzcjI4N3IxdTFldXBvQmZFaytiSEZkUXdleUNudFpPT0ZqWTZGL3JnRk9xOG4wSlh0djBxZGVTRndONlV2elJsRXRaaWN3L3ZZbWNmNzRNN3VmVm1oY2E5VUNCZ2hHK25Vbkp6MlIvQ1QrcjRyeHNYSmpVdUo5QjIvYTRZNXorNTJmUjB0bVhONXNQeGtKcFRoMXJKMllFRGVTOVV4dEpMOGcydFZ5SnZvOHArWUdmNHNHRzhibnBwWTY5bjEzSlR1Yk52Ny9sM1pCaHVGb1dCVS9zU3p6RmxtdC9vRFR4WU5IOUlpS3BZcituQ3lHRXVOY1V1Tm5XeDgyMjRnOWdGamR1M0xncTJnOTgvUEhITkd2V3pLRE4xdGFXVHo3NUJETXpNN0t5c3ZqNjY2LzFEeDQvOTl4ei9QNzc3eHc4ZUpDSEhucUlOOTk4MHlCZ3J5UVhMMTVrL3Z6NUpmWWZPM2FNWThlT21leTdQZGh3N3R5NUpzZjk5Tk5QL1BUVFQyWHU1YWFjbkJ5RERJb3Z2L3h5dWVjT0hqeVlDUk1tbEh0OGNRMmNXakN0OHc5M05MY2l0RG8xSzQ4OFQycjJyZC9MLzdpMmxmYmVBM0MzdXp2bmtFSUlJWVFRUW9oYkpOaFFDQ0ZFcmRDdlh6OGlJaUxZdG0xYmllV093OFBEMGVsMFBQcm9veWI3SDMvOGNUcDA2SUNqb3lNT0RnNnNXN2VPYjcvOWx1blRwK1BoNGNIdTNic0pEdytuWThlT0ZkNWZmSHc4aHc4ZjV1R0hIK2J3NGNPTUdUT0d2bjM3R28zTHo4L25oUmRlS0RGNzNnc3Z2TUFUVHp4QnYzNzlUUGFYWmRldVhUUnIxZ3hmWDE5eWMzTlp0R2dSalJvMVlzU0lXK1gwRmk5ZVRFcEtpajZnME4zZG5jVEVSTjU0NHcyOHZMenc5dmJHM055YzA2ZFBFeElTY2tmN0tJKzB0RFN1WExsaWtJbHczTGh4ckZ1M0RrL1Bvckp5TmpZMjdOMjdsLzM3OS9QZi8vNVhQMjcvL3Yxa1pXWFJ2My8vU3UzaDlpeU1qbzUzVnRidndmcmdhZ001aFVVbGxmTTFVS0NHN0VLNGNWdHluRUl0UkNVWC9hbGpCeDE5SkNPZHVIUEZNeHQ2eXQ4akljUjlidFhGZlNYMkZRODJ6RkxubFRxMklnSWQ2aG04dnBLZGRGOW5ycXNPU29XQ2NRMjc4NWhYRzRQMnVKdzAzam0xVVI5b0NIQXkvU3E1NmdKc3phMVFBSzhFOWlWWFU4RGhsQXZjenRIQ2hyNzFXdEhheFovNVp6WnpORFdhaCtzRUZhMmRtOGFHcXdmMVk4OW14Qk9UazZvdkxleHZWNGRGclVZeTUyUVlpWG1xdS9DdS85M2ljdE9ZY3pLTWQwT0djeUw5Q2l2TzcwYUhEcTBPTmwwN1dxNDFGRUMvZXEzSlZPZHlPT1VDaGY5a0dSUkNDQ0VxNC9ZSGFXKzNhTkVpenA0OXk1ZGZmbm5IOTlEcGRHemF0SW12di82YWpJd01mU1pCZTN0N1pzeVl3Y3laTTRtSmlTRXJLMHRmUHJrMElTRWhmUFhWVnliN1JvOGV6U09CRmk4ZUFBQWdBRWxFUVZTUFBNS3p6ejVicnIxOSt1bW5OR3JVeUtDdFY2OWVKaDl1UFhqd1lJbkJpV2xwYVRnNE9CaTBkZXZXalNlZWVLTFUrMCthTktsYys2eHVTb1U1RC91Tll0UHBXMEdlT3AyV0ExYzNNQ2hvUmpYdVRBZ2hoQkJDaU5wQmdnMkZFRUxVQ20zYnRzWER3NE45Ky9ieG4vLzhSMTh1dUxnOWUvWmdaV1dsejNaM08xdGJXL3o4L0FBSUN3dGp3NFlOUFAvODgzVHExSW1NakF4V3IxNU44K2JONmRLbFM0WDM5LzMzM3dNd2R1eFlySzJ0MmJseko0TUdEY0xjM1BCZjFWdTNiaVV6TTVPUkkwY2FyYUhUNmJoNjlTb0ZCWWFsU3VMajR3RXdOemMzK2I2TDI3aHhJL1hyMTJmT25EbDgrT0dISkNZbU1uZnVYSTRmUDg2VksxZkl5c3BpMmJKbE9Eczc2dzlqTjIvZXpNcVZLd2tLQ3NMVjFSV0Fqejc2aUI5Ly9KR2xTNWZTdkhuekNuOGU1VkU4RXlNVWxUU2VNMmNPbHBhV3ZQVFNTd1FGQlRGNThtVE16TXc0ZXZRbzhmSHhlSGw1QVVVL1AydHI2MG9IRzk1SnlXUlRMTTBneE5OMFg0RUdrbk1nT1J0aVZMY3lIRUpSb05pMmM5REVIUjd3Qm12NXpVNVVRRmJCcldCV1d3dXdONjdVSklRUXRWNmdRMTJEMTVFM0pLdmg3V1lHRGFLOXErR1g0bkc1YWJ4OTZuc3lDbk9NMmhlZjNjSHM1aytnVkNoUUtoUk1iZklZYnhkOFQxUkduSDVjdjNxdEdOT3dHNWJLb2w5dUJuaTNaZG01bjdpWWxjaEl2ODRzanRwT3ZyWlFQejVmVzhpQzA1djVvUFVvWEN5TFV2VjZXRG55WHNod0NUZ3NRWHh1T3EvL3RZNGJCVG5vMEFHZ1E4ZTZ5eEhsbWovS3Z5dldaaFpZbTFud2NKMW03RWs0eWE3NEU2UVdaSlU5V1FnaGhDaEZiR3hzbVJrT2UvWHFWV0xmbURGalNqdzMyN2R2SDZHaG9TUW1KaElRRU1Dc1diTUlEdzluMzc2aUIxVmF0MjdOK1BIaldiRmlCYSs5OWhyLy9lOS9xVmV2bnRGYXhWbFpXZW5QbTB5eHM3TXJ0Yjg0clZhTFJtTTZnUC8yZHAxT1YrSTYxNjlmcDJuVHBnWnRMaTR1UnBrZS84MmFlM1pqVC9SblpPWGZLaWQ5THZrUVdwMGFwVUlPeUlRUVFnZ2hoTGliNURkdUlZUVF0WUpDb2FCSGp4NkVoWVVSRVJGaGRDZ1pHUm5KdFd2WDZOMjdOL2IySmFmMzB1bDBmUEhGRjRTRmhURnMyRENHRHg4T3dOS2xTOG5KeVdIeTVNa29LbGgrTEQ0K25wMDdkOUs1YzJlOHZiMFpOV29VNDhhTjQ5dHZ2K1daWjU3Umo3dHc0UUxyMTYrbmMrZk9kT2pRd1dpZHJLd3NkRG9kenM3T0J1MmpSNDhHaWdMamxpNWRXdXBlMHRQVGFkT21EVkZSVWZveU1yTm56d2FLUHNNdVhicFFwMDRkZ3prM0R5b2pJeVBwMnJVcnExYXRZc2VPSFF3ZVBQaXVCUnJlVHFQUjZJTXNyYTJ0Q1FvSzRzQ0JBMHlhTklrMmJkcWdVQ2c0ZnZ3NFhsNWVKQ1ltY3ZIaXhUSkx3cHcrZlJwbloyZTh2YjN2eFZzb2thVVplRHNVL1dsVnR5ZzQ3RndLbkV1RnZIOHFRWjVMZ1NzM29LYy9lTjlaY2tWUkM4Vm0zTHIya2I4M1FnaGhVb0M5WWJEaHFSc3gxYlNUKzljdmlXZG81OW9ReFQ4RmxDTnZ4UEIrMUxZU00wRCtsWDZacjYvOHhpai9yZ0JZS00xNUtiQVhyeDc3U2gvMGRscDFEVE9GVWo5bmtFOTdma2s4dy9hNFl4eE91VUJ5Zm9iUnVxa0ZXU3c4czRYNUxVZm81M3BZT2ZLMGIyZVdudnV4U3Q5elRWSFJNdE0zZGEvVG5DZDhidjMzaUtPRkxZOTRCdk56T1VwaUN5R0VFT1UxWWNJRTJyVnJCOENCQXdkWXMyWU5xMWV2eHN6TURDaXFiakZtekJpNmR1MnFuMk1xU0ZHbjB4RVJFY0hhdFd1SmlZbkIwOU9UbVRObjBxTkhEeFFLaFZFMnhVR0RCcEdkblUxb2FDZ1RKMDVrK3ZUcEpzL2hpanQ5K2pRdUxpN2xEaW9zN1QyYkVoWVdSbGhZV0xuV2lJK1BSNlZTMGJCaHcwcnQ1WDZuVkpqUjBLVTFKeFAyNnR2eTFGbGNUVCtKdjJ1YlVtWUtJWVFRUWdnaEtrdUNEWVVRUXRRYVBYdjJKQ3dzakowN2R4b0ZHMjdac2dVb09sQXNTVlpXRmdzWEx1VElrU09NSERtU01XUEdBRVVIZmdjT0hHRENoQW40Ky90WGVGOGZmL3d4U3FWU1h3N0YwOU9UY2VQRzhkbG5uK0h0N1UzMzd0MUpTRWhnOXV6WnVMbTU4ZXFycjVwY0p5VWxCU2dxSFZ6Y29rV0xnS0lnUEd0cmF4UUtCWC84OFFjdFdyVFFIOUFDUkVWRm9WS3A4UFgxeGMvUGorN2R1OU9nUVFNYU5HaEEvZnIxOGZIeHdjTEN3dWkralJzM3h0N2Vub2lJQ0E0ZVBNaisvZnQ1NG9rbkdEOStQSGw1ZVZoYlcxZjRNeW1MU3FYaTNMbHpSRVZGY2ZyMGFhS2lvdlFsYWF5c3JPamN1VE03ZHV6ZzFLbFRCQWNINCsvdnoxOS8vY1hqanovT29VT0hVQ2dVQm9mUnQ3dHk1UXF6Wjg5bTdOaXgxUjVzZUR0bmEzakFCMXJYZ3ovajRYUVM2SUI4TmV5TWhzNE5vS2w3ZGU5Uy9CdkVGa3Z5NU90YzhqZ2hoS2lwaGpib1dPYVlodmFHcVllRG5IendzL2VvMEgyK2p6bGNvZkgvTm9kU3pyRXEyb1lYQTNxeU55R1NUNlBEMGVpMHBjN1pmTzBvVFJ5OTZlRFdpRE9xYTN4d2RycyswQkFnSmllRjdYSEhHT1RUSGdCemhSblArSGRoMFptdEpnTU5ienFmZVoyMWx5TVkyN0FiMmVwODFsNytsZkNFazFYeE5pdkYyZEtPZHJkbGY2ek0rSnZaRzZ0RGF4Yy9YbTdjeDZCTlZaakRXNUhmY1QwM3ZjejVEaFkyRFBGNWdHOWpEcEtuS1N4enZCQkNpTnJMemMxTlgxSEN6YzBOS0hxUXR2aFpscXVyYTZsVkoxSlRVNWsrZlRveE1USFkydHJ5M0hQUE1XVElFSlBuVzhXTkhEa1NSMGRIVnF4WXdadHZ2a21mUG4wWU4yNmN2cUxIVFRxZGpnMGJOdkRWVjEveDNudnZWVHJZOFBubm56ZDZ5SGYrL1BsMDZ0U0o3dDI3RzdTZlAzK2VIMzc0d1dpTjMzNzdEWUQyN2R0WGFpLy9CbjR1clF5Q0RRSE9KaCtVWUVNaGhCQkNDQ0h1TWdrMkZFSUlVV3Y0K2ZuaDcrOVBaR1FrY1hGeCtpQ3k1T1JrRGg0OFNGQlFFSUdCZ1NibkhqOStuQTgrK0lEMDlIU21USm5DbzQ4K0NrQjRlRGhmZlBFRmRuWjJQUHp3d3hYZTAwOC8vY1N4WThjWU1XS0V3WUhra0NGRGlJNk9ac0dDQlZ5K2ZKazllL2FnMFdoWXRHZ1JUazVPSnRlNldTNDVORFNVMXExYjY5dmJ0REU4WU92Um93Zjc5dTNqMEtGRFJtdjQrUGpRcFVzWGJHMXRtVFZybGxHL1RxZERyVlliSE1vcWxVbzZkT2pBenovL2pKbVpHZVBIaitlSko1NEFZTnEwYVRScjFveVhYMzY1QXA5SzJXYlBuczNaczJkeGNuS2llZlBtakJvMUNuTnpjOHpOelRFek02Tmx5NVpZV1ZseDZOQWhnb09EYWQ2OE9SRVJSU1hoZnYzMVY0S0RnL1VIMWNYZExFa3pmZnAwNnRTcFE3ZHUzYXAwMzFYSjBnd2VyRjlVUW5uL1pVakxCYTBPSXE1Q2RnRzByZHo1dHFqaHREcUkreWRXUTZtUXpJWkNpTnJwYWQvT0ZaNXpNL2l0SW1wNnNDSEFydXNuaU10Tkk3S2NtUjkxd01mbmYrSXhyelpzakQxaU1qangrNWpmNmVIWkhFY0xXd0E2dWdYUzFOR0xzeG54cGE2OUxlNVB6SlZtN0U4OGRjZVorNnBhWTRkNnZObDg4RjBiWDVvQjNtMDVraHBkSmFXa0d6dlVZM3F6Z1FaWkp6TUtjM2c3OGp1dTVhU1dNck5JQjdkR2pBL29nN09sTGZWc25GbDRaZ3NsRjRDOGQ1d3NiT25oMmFLNnR5R0VFT0l1Y0hWMXhjcktpbjc5K2pGdTNEaWphaUJRVkxyWWxQNzkrK1BuNThlQ0JRdll2WHMzOGZIeExGbXlCQ2g2SUJsZzA2Wk5GQlFVTUh6NGNJT3p1SW9LREF4azBhSkZOR3ZXek9naDR2bno1OU9nUVFPallNTTJiZHJRdm4xN1hGeGM5RzFxdFpydDI3Zmo3ZTFOaXhhRy8yN0x6czdXbngzV0ZINHVyWXphemlZZnBGK1RWNENLVlo0UlFnZ2hoQkJDbEo4RUd3b2hoS2hWaGc0ZFNsNWVua0dnMmNhTkc5Rm9ORHo1NUpNbHpqTXpNOFBNekl3UFB2aUE0T0JnQUxadDI4Ynk1Y3RwMWFvVk1URXh2UHJxcXl4YXRJaDY5ZW9CTUh6NGNJWU9IVnJpbWhjdVhHRGx5cFUwYXRTSVVhTkdHZlZQbVRLRmMrZk9zV0hEQmdEZWVlY2QvUHo4U2wzUHpzNk9LMWV1TUhmdVhCbzNibXh5M015Wk14azJiSmkrN1BKTmRuWjIrUHY3R3p3aFhsQlF3UG56NXpsMTZoU1JrWkdjT25XS2VmUG02VDhEbFVyRjJyVnIyYjkvUDFBVXlIZ3owQkRnMnJWckpRWndWc2E0Y2VPd3Q3Y25JQ0JBWDdaNjA2Wk4raXlLNXVibXRHelprai8vL0pNWFgzeVJIajE2MExoeFkySmlZamg5K2pSVHAwNDF1VzUwZERRQVRrNU92UC8rK3pnNjN2OFJXRzQyTUtBSjdMdDBxeXp1c2V0Z1l3RkJGVXU4SkdxUmhDd28vT2Y3Rkc5SHNGQ1dQbDRJSVlRb3k3dkJ3KzVvM2dqZmg4bzlka0hMcDhzOWRwUmZsekxIRFA1dGNiblgremQ2ektzTll4dDJaN2p2UTN3V0hVNUVVdFFkcnhWZ1g1ZTNXanlKdGRtdGg0NXVGR1R6VnVSM3hKWWowTkRmcmc0emd3YnJ2L2J2NEJiQTAzNmQrZnJLZ1ZMbktSVUtXanI3bFh1Zjd0YU90SFl4blczK1hHWThPZXA4bzNaUGF5Y21OdTViN25zSUlZUzR2NmhVS3V6dDdVbE1UQVF3T05kU0tCUXNXN1lNUzB0TGZWdFdWaFphclJaN2UzdFNVMU01ZmZvMFZsWldKdGNPRGc1bTllclZyRjI3MXVDOGEvZnUzUURZMjl2enhodHYwTEpseTBxOUJ3Y0hCNk9IaGN2aTVPUmtOR2ZqeG8wa0ppWXlkZXBVL1huWlRYdjI3R0hQbmoyVjJ1Zjl4c1dtTGpZV0R1UVdadXJiTXZLVFNjeTZoS2Q5K2JOS0N5R0VFRUlJSVNwR2dnMkZFRUxVS3JlWFQ4N016T1RISDMvRXk4dUx6cDFMem03VHNtVkxRa05ETVRjM3A2Q2dnRTgrK1lRZE8zYlFxVk1uNXN5WlEwSkNBbE9uVHVYVlYxL2wvZmZmeDlmWEY0VkNvVC9nVkt2VkFQcUR2dmo0ZUdiUG5vMlptUmx6NXN3eHlCU29VcW5ZczJjUG16ZHZKams1bVk0ZE94SVZGY1c3Nzc1THo1NDlHVGh3b01rQXZyLysrb3ZHalJ2VHJsMDdWcTllelI5Ly9GSGkrMm5Zc0dHcG4xTjRlRGpidG0wak9qcGFuOG13U1pNbURCdzRrQVlOR3BDV2xzYVdMVnZZc21VTCtmbjVEQm8waU5UVVZQYnUzY3ZERHovTUF3ODhRR0ppSXRuWjJTVUdQVmFHcWFmRmI5eTRnWjNkclpKeUw3MzBrdjdwN2hZdFd0Q2lSUXRDUTBPeHRMUTBXVUpacTlXU21wcUtsNWRYcVJrazcwZVdadEFub0NpcjRmbC92dXM5R0FPMkZ1QW41WEdGQ1FZbGxQODlmOVdGRUtKVzJ0eGxXblZ2UWZ3TGRYQnJ4SE9OaWpJZzJacFpNcVhKWTdSMDltWDF4WDBWTGw4YzRGQ1h1UzJHWW1kK0t4QWpOVCtUdHlPL0p5NDNyVnhyWE01T1lzdTFvd3oyNmFCdkcxSy9JOUdaQ1J4SmpTNXhucVhTbkxkYURDbjNYdHU3TnFKOUNTV29aNXo0bXZPWjE4dTlsaEJDaVB1SG82TWpnWUdCQmdGMGdZR0JPRGs1TVgzNmRDNWR1Z1FVbmJzMWI5N2NZRzd4UUVNb09qOTc5OTEzRGRwdXp4cFluSjJkSGVQSGp6ZG82OXk1TTVHUmtVeVpNdVcrT2o4NmVmSWsvdjcrOU9uVHg2aXZTNWN1REJ3NHNOVDUwNmI5MjM3dlZPQnU2MHVzNnBSQjY4VzBZeEpzS0lRUVFnZ2h4RjBrd1laQ0NDRnFyTnNEQzBzVEh4OVA3OTY5VGZhNXU3dXpZY01Hek0zTk9YWHFGRXVXTENFMk5wWWhRNGJ3NG9zdm9sQW9xRisvUG9zV0xXTHExS204OXRwcnZQLysreWlWU2pJeU1yQ3hzZUhvMGFOQTBSUFBPcDJPdDk5K204ek1UTjU3N3oyOHZiMUpTMHZqeUpFakhEaHdnR1BIanFIUmFHalZxaFd6WnMyaVJZc1daR1Zsc1c3ZE9yWnYzODd1M2J2eDlmWGx3UWNmcEVXTEZvU0VoSERqeGcyaW9xSjQ4c2tuR1Rac0dGcXRscSsrK2dxMVdzMUxMNzFFcTFhdDhQVDB4TUxDQXFWU3FUK2MxV3ExNkhRNnRGb3RHbzBHalVhRFZxdkYyZGtacFZMSnNHSERhTjI2TlVGQlFWaGFXaElaR2NuS2xTdUppSWhBclZiVHNXTkhubnZ1T2Z6OC9Nak16T1RTcFV2TW5UdVhJVU9HY08zYU5SUUtoZjRwNi9MOFBHSmpZOHMxTGp3OG5QVDBkRkpTVWpBM055YzlQWjN3OEhCOGZYMzFXUlpMbXVmdDdhMy9lUUIwNjlZTmhVS0JVcWxrL3Z6NXFOVnFYRjFkamZheGJ0MDYxcTFiWjlCbWFxL0Z5MGpmUzBvRmRQV0YzTUtpREljNmlzb3JQOWtjSEN6TG5DNXFtWmlNVzljU2JDaUVFSkNjbjhGL2pxNnFrclZXZGZnUEhsYjNmM1prY2U4Y1RZMW13Wmt0cFk0cEhsUmExdmpwelFiUXliMzBCM3JxV0R1aDAwSHhwRVk5UEZ2UTFOR2JSV2UyRXBPVFVxNjl0M0x4WTBhemdRWVpEZU55MHBoNzZudFM4ak5MbVdscy9aWGZhT3hRaitaTzlZR2k0b2FUbWp6SzlML1dsenRvVVFnaFJNM242T2pJMDA4L1RZTUdEZlJ0SFR0MnBHUEhqZ2JqVnE1Y0NZQ1ZsUlZ4Y1hFb0ZBb0NBd05wMnJScHFlczNhOWFNQVFNR29GYXJVU2dVK1ByNjh1aWpqMVpvajU2ZW5zeWRPN2ZNY1dQR2pLRkpreVlWV3JzeXBrK2ZUbEpTRWtxbFlmbUN4eDkvbk5hdFc1ZVpnZkh4eHg4M0tyOTh2M08zcTI4Y2JKajZKdzgydUxPczIwSUlJWVFRUW9peVNiQ2hFRUtJR3N0VWFlSTdZV3RyQzhBUFAvekFaNTk5aHBPVEUrKzg4dzRQUHZpZ3diaUdEUnZ5emp2djhPV1hYK0xtNXNiaHc0ZFp2UGhXYVRZbkp5ZDlZTnNMTDd4QVlXRWhiZHUyWmUvZXZTeGF0QWdBR3hzYmV2ZnVUZi8rL1EyeUY5cmIyek4rL0hpZWZQSkpmdmpoQjNidDJzV0dEUnRvMUtnUlM1Y3V4Y1hGaFhyMTZoRVNFZ0xBVTA4OVJkZXVYZm5wcDUvNDY2Ky8yTFZyRnprNU9RWmxrMHZTdG0xYkZpNWNhREw0OHRxMWF4dzRjSUJ1M2JveGRPaFFnd3lKRGc0T0xGNjhtRVdMRmhFV0ZnYkF3SUVEOGZUMEJHRHc0TUhsK3J6TEt6bzZtbG16WnVsZjI5cmE4c3d6enpCbHlwUXk1ODZmUDE5Ly9kQkREK21mY3Zmd3VGVjMrUGFuMXN2cjVzK2dPaWdWMExNaGJEMEhhYmxGWlhKL3ZRS1BOUVpGbWJORmJaRlZBT201UmRmdXRtQW53YWhDQ0NHcVdGS2VpditkMzFYZDJ6QXlzWEZmNmxqWGppajdIWEhIdVpLVnpPdk5CdUJvWWFOdjk3SnhZVkdya2Z6di9DNE9wWndyZFkxSFBJTVpIOWdMTThXdGdJWHptZGY1NytsTlpCVG1WbmhQV3AyT0Q4L3VZR21iMFRoWkZQMDNscTJaSlRPQ0JqTDl4UG9LWjF5c0t1Y3pyelBqeE5lVlhrZXlrQW9oUk5Wd2NuSmk3Tml4NVI3ZnRtMWIyclp0Vys3eDd1N3VUSnc0OFU2MlZtRWpSNDZzOUJyaDRlSGxIdXZrNUdReTArTGt5WlBMTmIrODQrNG5IbmErUm0xWGI1eEVyYzNIWEdtNlBMWVFRZ2doaEJDaWNpVFlVQWdoUkkzMTdMUFBWdWw2ano3NktCa1pHUXdkT2hRSEJ3ZVRZMXEyYk1teVpjdUFvaUEyVDA5UHRGb3RGaFlXQkFRRVlHTlQ5RVZmaHc2M3lvZjE3Tm1UdUxnNGZIMTk2ZFNwRTFaV0pSK0VlWGg0TUg3OGVNYU9IY3VCQXdjSUNRblJyemx0MmpTRHA2Vzl2THg0L3ZubkRlYXIxV28wR28wK202Rk9wek1LUUN4ZTB2bDIvZnIxbzB1WEx0amIyNXZzZDNOejQvMzMzeWN4TVpHQ2dnTHExNit2NzVzd1lVS0o2OTZKa0pBUVB2cm9JelFhRFVxbEVuOS9mMnh0YlN0MENGdWE2c2hPV0JVc3pLQ0hQMnlLQXEwTzRqUGhUREkwOXloN3JxZ2RMaFJMSENSbHRvVVE0djczemRVRDkreGVIbGFPOUtwYitRY244clNGbkZMRlZzR09xbGFldG5xQzJhckxLVlVzcjU5WXp4dEJnL0N6dS9YTG9MV1pCYTgzNjgrV2EzVlpkeVVDN1czL1BXQmpac21MQVQxNXVFNlFRZnVobEhNc083ZVRRcTI2MVB1YUs4eXdORFBIVW1tT2xmTG0vMXJvMnc0a24rVXhyemI2OGZWdDNYZ3hvQmNmbmZ2SmFLMDhUU0dEZjF0czFBNUZKWmEvNnZpeVFkYkZuZkYvc2VyaXZsTDNKNFFRUW9pYXc5M3VWZ1pNYzZVVmFtMCtHbTBoVjI5RTBzaTFYVFh1VEFnaGhCQkNpSnBMZ2cyRkVFS0ljcksxdFdYY3VISGxIbTl2YjArclZxM0tOWGIwNk5FVjJvdTF0VFU5ZS9ZMGFBc09EaTV6bnJtNU9lYm1sZnZYZjBtQmhzWGR6R1o0TjFsWldSRVVGRlQyd0ZySTFRYmExSU0vNDR0ZS94a1BnYTVnYVZhOSt4TFZUNmVEcU9SYnIzMGwyRkFJSWNwbFFjc1IrdXNiaFRrc09yUDFudDM3KzVqRDkreGV6Unk5cXlUWThOOUtBWmdyeS81ZFdhRlFZRkhDdUxJQzhlNjFwRHdWYi96OURhODFmWngycm8wTStnYjV0TWZYem9QM1RtMUVodzRGQ25wNHR1QVp2ODQ0VzlvWmpDM1VhckJVbXZObTBHQXNsR1pZS3MyeCtDZVEwUEtmMXplRENSVjNrRk83VzUwZ3pxaGlDVStJTFBlYzFpNStCb0dHRlRINWVLaitPcitLTWlvV1g3TkFjMy85UFJCQ0NDRnFLaGZyZXZwcmM2VUZhbTArQUdlU0lpVFlVQWdoaEJCQ2lMdEVnZzJGRUVJSUlXcWdWblhoUWlxbzhpRmZEWDhuUW51djZ0NlZxRzdYTW9yS0tFTlJDV1UzbTlMSEN5R0VLTkxVMFZ0L25WcVFWWTA3RVhkVFUwZHY1aGNMTEMxSmU5ZEdmUGZRcXliN1NzckNWNTN5TklYTVA3MkY1eHAxTjhnb0NIQWs5UUk2aWpJYktoVHdaSU1IakFJTkFTeVVaa2JCaWxYdCtVYVBjQzd6T2pIWktlVWEzOG05OFIzZnE3ejNxTzQxaFJCQ0NGRTZCeXMzL2JWYVc2Qy9QcFd3bjc2QkwyTmhKcVdVaFJCQ0NDR0VxR29TYkNpRUVFSUlVUU1wRmREZUcvWmVLbm9kbVFqQmRjQmFmdnVyMWM0VSt3NjhxWHYxN1VNSUlVVE5jejd6dXY0NklmZUcvbnB6bDJuVnNSMlRRWDlScWpoUzgydG5zS2dPSFo5Zi9KbWt2QXpHTk95R0F2Z2g5akM3ci8rdEg2UFY2ZGdVZTRRSmdYMnFaWStXU25OZWEvbzRyLysxbm9JeU1rU2FLWlMwcjJEd293S29hM1B2MHpwZkwvYlBneEJDQ0NHcWxwVzVMUlptVmhScThsRnJDM0MzYlVCS1Rnd0ZtaHhPSmY1TWE2OSsxYjFGSVlRUVFnZ2hhaHo1dWxrSUlZUVFvb2J5ZHdFM1cwak5BYlVXenFkQ3lOMnZjQzN1VTlrRkVQUFBkOTFtU2dod3JkNzlDQ0dFcUZsbW5QaTZ1cmRRcGsranc2dmx2czZXZGhYS0NsaldlQmNUbVFmTGExdmNuNlRrWjlEY3FUNWZYemxnMUw4LzhRekRHanlJdTVXRHlma0ZXalc1bWdKeTFBWGthUXZJVlJlUXF5a2dUMU5JcnViV2RaNm1nRnh0MGYvZTdNdlRGSkt2S1N5YTk4OTFEODhXUE4rb2gzNzlCcmJ1UE5lb0I1OWMyRlBxKzJqcDdJdXRlY21aaWp5c0hFbk96ekJvTTFlYXM3TGQ4Nld1ZXpmY2o5a3VoUkJDaUpwRGdZT2xPMm01Y1FBMHE5T1ozNjU4QTBERWxmVzByTmNMcFVLK0NoVkNDQ0dFRUtJcXlXL1lRZ2doaEJBMWxBSm80UUcvWGkxNmZUcTVLTHVoUWxHdDJ4TFY1R3dLL3hSSmhFWXVZR2xXcmRzUlFnZ2g3anRKZVNxK3V2eXJ5YjdSL2cvcnIyTnlVdGlmZUxyYzZ6WjJxTWVielFmZnRmRVZkU2psUElkU3pwdnNVK3Mwckw2NEZ4OWJkNjdscEpLV240V3FNS2Nvd0ZDVGoxYW5Nem52VHYwWWY1d1FaMTg2dUJVRlYrWnFDb2pMU1MxelhxOTZJU1gyUGVYN0lFLzRkT0M5MDV1SXZCRlRaWHNWUWdnaHhQM0p3Y3BOSDJ4WTN6a1lleXMzc3ZKVHVaR2J3UEc0bjJqbk02Q2FkeWlFRUVJSUlVVE5Jc0dHUWdnaGhCQTFXQ05YK1AwYUZHZ2dNeDlpTXNEWHFicDNKZTQxcmE0bzJQQ21sbldyYnk5Q0NDRnFyNWljRkNZZkM3MHJheTlxTlpMR0R2VXF0VVpxUVJaYnJ2MWhzcTk0c0dGQzdvMFN4OVVFUjFNdmNqVDE0ajI3MzRvTHV3aHdHTTNaakRnK3YvZ3o2UVhacFk1M3MzS2dnMnNBVVBRZ1JmSG5hTHJXQ2NMdW40eUhzNElHTStka0dORlpDWGRwNTBJSUlZUzRIOWhiM1NyZGtGZVl5Y1Arby9qeDdESUF3cU5YMDhpdEhTNDJYdFcxdlFwVHE5WGs1ZVdSbTV0TGRuWTIyZG5aTkc3Y0dBc0xDNk94ZS9ic3dkWFZsWGJ0MmxYcW5xbXBxYmk1dVZWcURWTzJiTm1DVHFlalY2OWUyTnZiRy9VdldiS0VGaTFhMEx0MzcxTFh5YzdPNXZMbHl6UnMyQkJiVzF1ai9xaW9LTnpkM2ZIdzhDQTVPWm1VbEJTYU5XdFdaZStqcHFpcXZ5OTNXM0p5TW01dWJpaVZ5cnQ2bnoxNzlyQnAweVlXTDE1czh1K25FRUlJSVVvbXdZWkNDQ0dFRURXWXVSSUNYWXV5R2dLY1RwSmd3OW9vS2dXeUM0dXUvWnpCeGJwNjl5T0VFRUtJKzU4QytLRDFLUDNySzluSkxEKy95K1RZeGNYR25jKzh6cXJvdlVaak5uZVpwcjgrcllwbDlza3dBRElLYzVsOExKUXNkVjY1OXRXbmJrdVUvNlRxUHBzUlJ6TkhiMzJmbWVMV0Y1TFdaaGJNYVRHRU4vNytodmpjZE5SYU5WT1ByeTNYUFlxL0wyV3h0T0FWblMrRUVFS0l1OC9CeWwxL25abWZRc2NHUXpnUnY0dTRqTE1VYUhMNDRkUTh4clg5Q0RPbGNiRGV2WkNkbmMzY3VYUFJhRFJvdFZyVWFyWCtUMkZoSVlXRmhSUVVGRkJZV0VoK2ZqNGFqY1pvamM4Ly94eGZYMStqOWw5KytZVzR1RGpXckZtRG1abHhDUXUxV2sxMmRqYnA2ZWtrSlNVUkYvZC85dTQ3UEtwcWErRHdiOUo3TDVBUURKMVFCVkZBUkFTa0NZS0lpQ0pjVkxEU3JnaWlmbml2WHVrS0VRVlJSSlFhUVNraVZVQ1FEdEpEaDVDUVFFSjZMNU5NTXQ4Zk1aT2N6RXd5U1NZSnducWZ4OGM1ZSsreno1NlpNMk04czg1YXR3a0xDK09oaHg2aWUvZnVBQnc4ZUpBWk0yWXdaY29VZXZUb0FVQjJkamFIRHgrdTBQUHMyYk9uWXJ1Z29JQ1ZLMWVpMFdqbzE2K2Z3WDIyYjk4T1VHNnc0WlVyVjVnNmRTcGZmdm1sd1NEQ0NSTW1NSHo0Y0Y1NTVSVisvZlZYMXE1ZHk2NWR1NHpPdDMzN2RsYXNXRUZJU0lpdUxTOHZqMEdEQnZIMjIyOHpZTUFBQUhyMTZtVjBqckxtcjRvOWUvWlVlUTRyS3l1NmRldW0xMjZPOHdVZ1BEeWNpSWlJU3ErdmFLNVRwMDRSSFIxTlltSWlDUWtKUkVWRkVSRVJRV1ptSmw5ODhRWC8vdmUvVFpxdjVIc1JGbWI0cGlsYlcxdnExYXVuYU51N2R5L3U3dTRTYUNpRUVFSlVnZ1FiQ2lHRUVFTGM0NEs4aTRNTmI2VkJtaHBjYkd0M1RhTG01T1hEeWVqaTdRY2xxNkVRUWxTTm1jdklpbnZmNmVSd3ZqUVNwRmZraDQ1dm1UeCtiSlBlZFBCb1pMYjFHV09oc3FDUms2OXVPN2RBWTNSc3lYR1pHbldGajJWcW9LR2x5b0plZFZycnR2ZkhYVklFRy80WmQ1RjZEaDYwZEEwQXdNWGFudiswZW83M3o2d21KUytMOE15NENxK3RwS3J1TDRRUVFnanpjN1l0enNpWHJrN0VRbVhGa0ZiVCtQYjQ2NmcxV1VTblhXSE4yZjlqV0p0UHNMRzByL0gxT1RvNjBxWk5HN1JhTFZaV1ZsaGJXK3YrYldOalEyUmtKR3ZYcm1YS2xDblVyVnNYVzF0YjdPenNGUC9ZMk5nQWhjRmdNVEV4dXJtN2RPbkMxMTkvemNtVEo2bGJ0empMdDdlM040TUdEYUtnb0VCdlBiYTJ0bVJuWitzQ3Z0cTBhWU8vdno5ejVzekIydHFhcmwyN2tweWN6T3pac3l2MFBFc0hHNTQ3ZDQ2MHREU2VldW9wN096dXJydGVzN096U1VoSVVMUnB0VnJ5OHZMMGdqMWZldWtseFhQYnRXdVhJa2pSM0NyNnVodmk2T2hJdDI3ZHF1VjhnY0tneFRWcjFsUjZmVVZ6YmQrK25ULy8vSk82ZGVzU0hSMU5wMDZkR0Q5K1BJMGFOYUorL2ZvQURCNDhtS2VmZnRyZ1BMLzk5aHNiTjI1VXRMMzU1cHNHeHpacDBvUm5ubm1Heno3N1RLL1BVRkJwZFFXVENpR0VFUGNLQ1RZVVFnZ2hoTGpIZWRpRGp5UEUvVjJSTGl3SjJsV3R5dUJkSVRvNkdpc3JLM3g4ZkNxMFgySmlJai8rK0NQUFAvODhBUUVCaXI3cjE2L3p5eSsvOE54eno5RzRjV1BPbkRsRG5UcDFxRlBIL0JGNldxMFdsVXBWL3NBcU9uTUhjdjZPRFdqb1huZ3VDQ0dFTUoxdHFRd29HcTMrRHpEVnFiNmpWL21Eek1UWFR0SWZtMHRXaVlDNzlMd2NVc29wRFZ4U1hrRittZVBUTlRtSytTdkMyOWFGWmk1K0hFbTRTbjQ1NTNMSkxJRkF1ZU5yUW5mZmxyalpGUDR4azY4dDRGRENGZDVvL0tTdXYwQmJ3T2VYdHpDLzNiOXcvM3VjcjUwcjA1K2V1ZHNBQUNBQVNVUkJWRm9OWWRxNW44akp6NnVWZFFzaGhCQ2krampibEFnMnpFMEV3TjIrTG9PQzN1UG44NStnMVdxNWtYU1NsYWZmNDRVMi84UFJ4cjNHMXpoeTVFaWpmWC85OVJkcjE2NmxiZHUyK1ByNkdoMEhFQmNYeDZ1dnZxclgvbi8vOTMrSzdjMmJOMU5RVU1ETEw3OU1seTVkY0hCdzBQMVR1alN0aTRzTGMrYk1ZZno0OGN5Y09aUHAwNmZUcmwwN2c4Rmt3NGNQcDNmdjNyejg4c3RscmhPS2c3VUdEUnBVN2xoanRGb3RCUVVGYVArKzRhdWdvSUQ4L0h5RFdmbE1FUjBkemFoUm8zVGJob0xNRmk1Y3lNS0ZDM1hyZDNkM1Yxdy9kSE56cTlTeFRWVmVrTnZ5NWN0WnRXcVZTY0Z3MVhHK2xMZldyNzc2aXMyYk54dnMrK0dISHhUbjFjU0pFNWs2ZFNwV1ZsYjA2dFdMamgwNzZnV3R1cnE2NmwyL0xkbFgydkxseXdINC92dnZPWFhxRklzV0xRTEEydHFhMDZkUEF6Qno1a3lnTUp2bGYvLzdYMTU5OVZVYU4yNE1GR1piL09XWFg0dytaeUdFRUVJVWttQkRJWVFRUW9qN1FET3ZFc0dHeWZkR3NPR29VYU1JQ0FoZzJiSmxGZHB2MDZaTjdOeTVreUZEaHVqMXBhYW1zbWZQSHJwMjdVcmp4bzFadlhvMVY2NWM0YTIzM2pKYThxV2szTnhjTWpNenljaklJRDA5bmJTME5GSlRVMGxPVGlZcEtZbUVoQVRpNCtPSmlZbWhlZlBtVEo4K3ZVSnJyNmk0VERnVFcvall5Z0k2MVN0N3ZCQkNDSDMyVmphSzdiS3l1MVdIQmUxZnJ0SGpDZk40NmNoWDFUYjNsMWUyVjNyZnR1NFBNTFpKSDFMenN2Z3o3aUoveGwza1JvYmhiSDIybHNwQTI3d0MvWkorTmNuYXdwTG42M2ZXYlo5T0RpYzlMMXR2WEVwdUp2TXUvOGIvV2cvVGxVQnU1T1RMNU9aUE0vUGlSZ29rTzZrUVFnaHhUMUZtTml6T1ZoZmswNVVoTGFleDRjSk1DclQ1M0VxOXlGZEhSdEdqMGFzODdEOFFsY3A0RUpXNVpHUmtNSGp3WUpQR2poZ3hvdHd4dTNidFl1dldyYXhldlpwQmd3Ymg0ZUdoNnp0NjlDaFJVVkVNSERoUWw2SE96OCtQd01EQWN1ZjE5UFRrazA4K1lkR2lSZFN2WHg4TEN3dk9uVHRIaHc0ZDlBSzY3T3pzOFBiMjFtMGZQMzVjN3liZGpJd00vdnp6VHg1ODhFRUNBZ0xZc0dHRDBXTkhSRVFZN1krS2ltTExsaTI2N2FLeXVvc1dMV0xzMkxGbFBxZlNnWVRMbHkvSHg4ZUhaY3VXNmJJVGxyeW1tSmVYeHh0dnZLR1h5YkEycEtlbms1S1NZckN2cUQwcUtzcGd2NGVIQjQ2T2hUZmQrUG41VmN2NVlpN1ZVYjdZejg4UGdKczNiOUttVFJ2ZGRra1BQL3d3QUZsWldRQzBiTm1TTm0zYUFKQ2NuR3oyTlFraGhCRDNJZ2syRkVJSUlZUzREelIwaDhPUmtLK0ZwR3hJeVFHM3U2dUNTWTNJek16a3Q5OStvMGVQSGdZdm5oV1ZkY25MSzh4Nk0ydldMQll2WHN6OCtmUEp5TWhnNk5DaGl2RS8vUEFETzNic1FLMVdrNU9UbzFkcXBUUmJXMXZjM2QzeDkvZkh5c3FLMk5qWWN1OWFyNnk4QXZnanZMamE1NE4xd01tbTdIMkVFRUxvYzdCVWZubXFKVE5hcGRWMzhHSmoxOG0xdll6N1dqUG53aC9iWEswZEdPamZnUWFPUHZ3bmRKM0JzYllXeXN1RzZvTGFQZmQ3MTJtTHQ2MkxidnYzbUhOR3gxNUl2Y1dhbXdjWkVkaFYxK1prWlllVGxSMXBCZ0lVaFJCQ0NQSFBwUXcyVEZMMHRmUjlBaHRMTzlhRi9nOU5nUnExSnBQdFY3N2k1TzB0UE93L2tKYSszYkczZHE2MnRUazZPcFo3ayt6NTgrZVpQMzgrYytmT3hjdXIvS3ptRmhZV25EbHpock5uenpKdjNqd3NMUzFKU0VqZ3M4OCt3OC9QejJqSjJmSTBhZEtFTDc3NEFpZ01GbHk0Y0NFUFBmUVEwNlpOTTdwUGFtb3FzMmZQeHRIUmtSOS8vRkdYY2ZEMzMzOUhyVmJUckZrejFHbzFpeGN2TmpySHBVdVh1SFRwa3NHK1JZc1cwYVpOR3lJaUlsaXpaZzB2di93eWZuNSsxS2xUUjVGZDhjY2ZmOVRidDNUMlJSY1hGNnlzckFnSUNOQmxKeXlaTVM4M054ZlF6MlJZRzNiczJNR1NKVXZLSEdNb1l5SEFwRW1URkRkTVY5ZjVBckIzNzE2OXR0dTNieHZ0dTNuelpvV1BvZEZveU00Mi9QZTdSbVA0UnNDVWxCUWlJeVBwMzc5L21YT3IxWVhaNHEydHJjc2NKNFFRUWdoOUVtd29oQkJDQ0hFZnNMV0VCOXpneHQ4M1oxNVBnZzc2TjNiZTh6WnUzSWhhclZhVVRDbkozdDRlS0w3QWFHVmx4Zmp4NHdrS0NxSmp4NDU2NDlQUzBraEtTcUpQbno3WTJkbGhiMitQZzRNRFRrNU9PRGs1NGV6c2pJdUxDNjZ1cnJpNnV1cUNHYXRiZ1JaMjM0QzB2eXNzZWpzV0Joc0tJWVNvT0ZkckI4VjJVbTVHTGExRWlLcHI2cUpNYngyYUdtbDBySk9WOHUrVzdQemNhbG1US2V3c3JYa3VvSk51T3lZN2hSTkpZV1h1c3lIcUdDMWQ2OUhPdlFGYm8wL3h3NDE5ZDBVcGFDR0VFRUtZbDFQSk1zcnFSRUFMcUhSdFRidzY4WGFucFd5NUhNeU5wRk1BeEdXRXMvWEtBclpmWFVSVHIwNDA5R2hQSGVmRzFIRnFoTFdsK2E3ZHFGUXFYZUJhZEhTMHdURkZaV290TFMyTmxnY3VtWjNOeXNxS0R6NzRnQmt6WnBDUWtJQ1hseGZUcDAvSDNkMmRHVE5tWUdkblp6UTR5MVJPVGs2OC9QTExMRnk0a0c3ZHV0RzFhMWVENDVZc1dVSjZlanBUcDA3VnJUMDNONWQxNjlZcDVqSlc4cmRYcjE3MDY5ZVBTWk1tR1YxTDA2Wk5PWFhxRkd2V3JLRjkrL1lFQlFVQjhOSkxMK25HR0FvMkxObHZUTW5zZ0VVM0hwZFdWRmE1Tm16ZHVoVWJHK1hOYjB1WExtWDkrdlZzMzY3TWRwNlVsTVN3WWNQMDVxak84NldvSEhGRis0cVV6ajY1WU1FQ0ZpeFlBTUIzMzMwSHdLcFZxMWkxYWxXRjFuWG8wQ0VBbytkdDZlTk9tRENoUXZNTElZUVFRb0lOaFJCQ0NDSHVHMDA4aTRNTnJ5WENRMzRsTDczZSsxSlRVL241NTU5NSt1bW5xVnUzTHBjdVhTSXhNWkV1WGJxZytydkVYbEV3WUhSME5DZFBuaVF1TG83NCtIZ1NFaExZdlhzM2lZbUpmUFBOTjNvWGZ5ZFB2bnV5TkdtMXNDOENvbElMdDIwczRja0dZSEUvdmRsQ0NHRkdnWTdlaXUwRWRYcU5Ibi8yeFUwMWRxeDZEcDZLVEhEVm9icEsyQmFWeXhYR09WamFFT0RncVdnTFRURWViT2hpYmEvWVRzL0xxWloxbWVLNWdFNjQyUlFIL202TlBrVjVaNUlXK09MS05scTQxdU5vd2pWZHU3VkY1UytIVm1UZkFtMkJCRGNLSVlRUU5jRFd5aDVyU3p2eThuUFFGS2pKMFdSZ1o2WE1WdWh1NzhmSWRuTTVHN09MUFdIZjY4b3RGMmcxWEk0L3lPWDRnMytQVk9IcFVBOFhPMjlzTFIyd3RYTEExc29SVzBzSEF0MGZwS0ZIKzBxdjA5aU5yMFhlZmZkZG8zMUZ3WHFsZzZSS2wxNGVNbVFJQUI5Ly9MRkphOXF3WVlNaTYrRHc0Y041NVpWWEFIajY2YWZadkhrelgzLzlOUTg5OUJBT0RzcWJzQTRkT3NUdnYvL09rMDgrcWJoQmQ5dTJiU1FtSnBwMC9OcG1MRHRnU2FYTEtoZVZZSzR0K2ZuNVJvTlNTelAzK1ZLYW9TRFNyNzc2aXMyYk54dnMrK0dISDFpelpvMXV1eWpyWjlGcitxOS8vWXNubm5nQ2dMcDE2ekpzMkRDQ2dvSm8yclNwd2VOZnZYclZZRmJNL2Z2MzA3cDFhNk9aUW91T0d4WVd4b3daTXdnT0R0YVZDejk0OEdDNTJVaUZFRUlJSWNHR1FnZ2hoQkQzalFBWHNMZUNiQTJrNTBKMEd2aTdsTC9mdldMWnNtVllXRmd3Y3VSSUFCWXZYa3hVVkJRWEwxNGtNaktTK1BoNDR1UGpBVmk5ZXJWdVAxZFhWN3k5dmZIeDhhRnQyN2JrNXVicU1pRGViYkx5Q2tzblIvOGRCNk1DdWdlQ3MyMHRMa29JSWU0UzlSMjlhT2thd1BibzB4WGFMOURKUjdFZG1aVmd6bVdWNjFqaTlSbzdWbldYbDQzTVNtRGl5UityWmU0NUQ3NUVVK2U2NVErc0FZOTVONi9TL2g2MlRoV2U0MmpDTlRUYS9ETEhOSFh4UTFYaVZwT2MvRHl1cGQ4eE90N0xWdm1IWW5wZVZvWFdaQzROSEgxNHB0N0R1dTFNalpvL1lzK2J0RzlhWHJZaTBCQmdYWmQvVjNvdEZkbDNaOHhadnJsdU9JdVBFRUlJSWN4SmhiT05KMG5aaGVWYk05VEplc0dHUmVQYTF1MU42em85dVo3NEZ5ZHZiK0ZhNGxHMGlwdGh0Q1JtUlpHWUZhVzM5NEdJTll4L2REa2U5djZWWHVtVUtWUG8zYnUzb3UydnYvN2l3dzgvWk5XcVZmajYraXI2ZnYvOWR6Nzc3RFBkZHVrZ3FOemNYTEt6czNXQlVrV2NuUXVmLzh5Wk00MW1tQnM5ZWpRZE8zWms0c1NKQUxxTWNrVXNMQ3dZTTJZTXMyYk40c2FORzdScTFVclJ2M256Wm54OWZSay9mcnl1TFMwdGpaVXJWOUs0Y1dPdVh6Zi8vOGZjdkhtVHRXdlhNbmJzV0hKeXlyNFJwbVRXUWdjSEJ6dzlQZlhHbEF5SXk4M05OVmgyMTgzTlRWRld1YWdFYzAwb3F3eHc2VUJDUTh4OXZyend3Z3ZsSHJNaWlsN1hzTERDak9XbFMxaVBHVE9telAyOXZiM3AwcVdMb3UzMjdkdWNQbjBhclZhcmVJMldMMSt1ZDl6cjE2OWphV2xKaXhZdGRCbEdEWjBuUWdnaGhOQW53WVpDQ0NHRUVQY0pDeFcwOUlFVGYxZHR1UkQvenc4MlRFNU81dXV2dnpiYTcrTGl3b2dSSXpoMzdoemJ0Mjlud29RSk9EazVzVy9mUGk1ZHVzVEVpUk9KaTR0RG85SFFyRmt6dW5UcHdzcVZLK25YcngvUFAvODhQajQrZXVWS0RESGxBcDh4NXJoWXA4NkhLd2x3NWc3a2FBcmJWQ3JvMGFDd2ZMWVFRdHlQNmpsNDB0SzFIcTFjQTJqdFZoOVhhd2Uwd0k3bzArVm1SQ3VwdWJPZllqc3NJOWFzNnhUbXNTTDhUNzJ5djdYbDNlWURxclIvWTZjNkZaNWoxTkZGNVFhTHRuU3RwOWkrbUhhcnpNeDdQbmJLUHhRVGE2R0V1S1hLZ25GTisyQ3BzdEMxYmJwMXZGWkxPZ3NoaEJEaTd1Tms2MTRjYkppYmpKZGpmYU5qTFZTV05QWHFSRk92VHFTckU0bElQc1B0dE12Y1RydE1UUG8xOGdzTWw5TTFCNDFHUTI2dTh1K1kvUHpDRzBaeWMzUDEralFhaldLN1pDQVd3Sll0VzFpd1lJRmVGcm1pc3JodnZQR0dMdXZncTYrK3lvc3Z2cWk3aHVYbTVvYXpzek1OR2pRQTlJTU5BVHAzN3N5eVpjc01ab2liUG4wNnNiR3hpb3lIUzVjdUpTMHRqVTgrK1lSMzNubEhNZDVZR2VuTXpFeTl2cEpsbzZHd1dnbkF2SG56Y0hkM0p5RWhvZHpTdHlXekZuYnQycFgvL09jL1pZNHZyYUNnOE85a1ZTMW1VUC8yMjIreHRyWld0SzFZc1lMVHAwOFRIQnlzYUU5TlRkVjd6YzE5dnBTMmQrOWV2YmJidDI4YjdidDU4NlplVzNwNk9xZFBGOTRRZU8zYU5UWnUzTWpnd1lQWnZuMDc4K2ZQMXh0dlRORnordlhYWDlGcXRiejY2cXM4OXRoalhMdDJqVm16WmhuYzUvTGx5d1FHQnVvQ0RZVVFRZ2hoT2drMkZFSUlJWVM0ajdUd2huT3hrSnNQRVNtdzZUSllWZk0xc3dCWGFGdW5ldWJPeU1oZzQ4YU5SdnQ5ZlgwWk1XSUVCdzhlUkt2VnNtalJJdDNGMCtiTm05Ty9mMys5aTRicjFxM0QwZEdSZXZYcUdaclNvTkdqUjFmdUNRQnQyN2F0OEQ2NStYQTVBVkp5SUYwTnNabWdLUkVyWUdVQlR3UkNRL2RLTDBzSUlmNngzS3dkK2JIVDI3aGFPK2oxcVFCSEt6c3lOS2FWZ3cxMDlLYStZL0VQYTFuNXVZUm54SmxycWNLTUxxVGVxdTBsM1BWYXV5cC9kQytyaERKQWdJUHlSK1dhTGlFTzBOK3ZIUTJkaWpQOEpPZG04dHZ0VXpXK0RpR0VFRUxjM1p4c1BIU1BNM0tUVE43UDJkYVQxblY2MHJwT1labmNBcTJHeEt6YjVPU2xrNlBKSUVlVCtmZS9NL0IzQ2FwU1ZrT0E0T0JndlNDeElxYVU5TTNOelNVMnR2am1wK1RrWkVDWnhRK0tzN1A1K1Bqb1plVXJIWUJXV2xKU0VtZlBualhhZi92MmJVVWcyYlZyeFZtazgvUHplZXFwcC9TeUlJTHhNdEw3OSs5bi8vNzlpcmFpd0xITGx5K3pldlZxamgwN0JzQ3dZY01ZT1hJa0ZoWVdmUFRSUjdyeG4zNzZxZDY4SmZ1OXZiME5IcnVzbTRlTEFqMU5MVmxjSGVyVnE2ZDNFN1NscFNWT1RrNTY3Nk9qbzZQZS90Vjl2aGpMZ2xoZVgwbC8vUEVIZGVyVUlTb3Fpc3VYTDdOdDJ6WTBHbzNCOHlna0pJUmR1M1laTFhNY0h4L1AxcTFiZGM4cElDQkFGNmhhVXVuM3ZTbzNrUXNoaEJEM0t3azJGRUlJSVlTNGo5aFpRZWNBK0RPaWNEc3VzL3FQR1owQjNvN2daNmlDVFJVRkJBUVl2Y0JVMHRDaFErbmN1VE11TGk2c1diT0d3NGNQTTJuU0pJTjNKN3U1dVpHWW1FaDhmRHd4TVRIY3ZuMmI2T2hvM1Q4OWUvYmt1ZWVlMDQxWHFWUm1MeU5TbmtOUmNDM1JjRjhkcDhKQVF4Y3BuU3lFdUlkWlcxalIxTGtPUVM3K0JKWEsxbVp0WVltcmhYNmdZUkVQR3llVGd3MjcrYlJRYko5SmppZ3pFNXk0di9uYmV4Q2RuVnpieXpESXp0S2F4czdLdXovT3AraVhCeXlwc1pPeWpOK3RMQ04vZkpoUkQ5OVdXS2tzK0RQdUV1cUNQTkx6bEovVnRaR0hVVmN4MjlDTUM4WnZWQ250dzViUEtFcFBWMlRmZUxYK0Q1dENDQ0dFcUI0bGd3MHpjeXYvOTVpRnlncHZ4d2ZNc1NTRHFscEdPU3dzekdCR3Y5S0JpbXZYcmdVd3FWcEhhV0ZoWVdVR2lwMDhlWktUSjA4YTdGdTZkQ2srUGo1RzkyM2Z2ajBEQnc0MDJyOWx5eFpPbkRpaDI5NndZUU5uejU2bFU2ZE9IRGx5aEM1ZHVtQnJXM2pCNi9ISEh5L3plWlRYRDhveXczbDVlYnp4eGh1NmJiVmFEUlJtM2lzWm5KZVNrbEx1dk9aeTY5WXR2Y3lHY1hGeDJOcmE2Z1VNR2dxcXE2N3pKVEF3MEdpMnlLKysrb3JObXpmclpVK0V3bXlIQnc0YzBHMFhGQlN3WWNNR25uenlTVmFzV01IVFR6OU5lSGc0UzVZc3djdkxpKzdkdXl2MmQzSnlBdlF6TmhiWnVYTW45ZXZYTjFyQ3UwdVhMZ1FGQlpHZm44L3MyYk9KaVluaDg4OC94ODZ1T0VQKzFhdFg5WUpmaFJCQ0NLRlBnZzJGRUVJSUllNHptdnphWGtITjgvYjJ4dHZibTB1WExuSGd3QUZHamh5cEt4Tno2dFFwb3FPanVYUG5EakV4TWFTbHBiRjM3MTdGWGRxZW5wNzQrZm5SdUhGajZ0Y3Z6Z3FVbjUrUGxkWGQ4U2UxbnpNMDk0Skc3b1VsbElVUTRsN2lhZU5Fa0dzOW1qbjcwY3lsTGcyZGZCVmxWY3VqUlV0RVpqem5VNkxJTkRIUTBNdldtYjUxSDFTME5YT3V5MlBlelRrWWY3bEM2eGVGNmp0NHNiSHI1Rm81OXRYMEdLYWVXVzNXT1MxVkZnUzUrUE93WnlNZTltaEVYWHQzWGp2K0xXK2ZXRnJodWI3dU1FYjMrR3pLVGI2OXJ2L2pYRmxLQitXVkZ1VGlyL2pNWkduVTNNZzBYaExjMjlZRkh6dlhFdk5uazV4Yi9YZXBOSFR5b2I5ZmUxNXUrQVJIRXE2eU11SUFhWG5adUZqYmN5TWpqdDEzUXF0OGpCTkpZU2FQMVdxVmYxZFZaRjhoaEJCQzFCd24yOHBsTnF4cG4zMzJtU0o0c0tRUkkwYVV1MzlRVUJDN2R1MmlvS0FBQ3dzTG8yVnhiOXk0QVJndWZWdWVObTNhc0h6NWNvTjlvMGFOb21mUG52enJYLzh5MkYrNi9IRnB2cjYrZE9uU3hXaC95VUJEZ1A3OSt6TjI3RmpDd3NJNGN1UklPU3V2dUpKQmE2VkxXR2RrWkFDRkFZbW0zT2hjSFVvR1A1Wm1TaWJNNmpwZnVuZnZyaGNJV0puOS92ampEKzdjdVVQZnZuMVpzV0lGQUdQSGprV2xVdEd5WmNzS3o5K3ZYeithTld2R2h4OSthTERmMGRFUkd4c2I1c3laUTFoWUdKTW1UYUpKa3liMDZ0V0x0OTU2aTJlZmZaYUFnQUI2OXV4WjRXTUxJWVFROTV1NzQ1ZFJJWVFRUWdoUkl6THo0T2p0NG0xZlI3Q3NnVExLMVpIVnNLS3lzN09aTTJjT2pSbzE0c1VYWDlTMWYvNzU1eVFrSk9nQ0NyMjh2SWlOamVXRER6N0F6ODhQZjM5L3JLeXN1SERoQW0zYXRGSE1tWmVYcDdqRCtPclZxeWF2eDkzZDNXZ1psL0owQ1FCUCs4Snl5YzYyNEc0SFRoVy9XVjBJSWY0eG52YnZ3S0I2SFV3ZXJ3VnUvaDFjZUQ0MWtndXB0MHpPWmxoa2RNTWUyRmtxczBoNDJqcnpidk1COVBkcngvZGhlN21lY2FkQ2M0cDdRMTE3ZHlZM2Y1cDI3b0U0V0NsVENmdll1WEt4aWlXZDFmbDV4R1NiTjJOS0t6ZGxDZVVMYWJjbzBHcU5qdS9zMVVTeGZUVTl4cXpyTWFib00yZHZhVU1QMzFhc2lUakl2cmdMOVBkcno4S3JPeVN6cUJCQ0NDRU1VcFJSVnQrOXdZYXZ2LzY2WHNhOXMyZlA4dGxubnhFY0hLeDNuV2ovL3Ywc1diSkUwUllmSDgvNDhlT1pObTJhcmkwMk5wWVpNMmJ3OXR0djA3eDVjMjdmTHJ6NFY2ZU9Nck8xS1d4dGJjc01HblIwZEN3M3FOQmMyclp0cTlkV1VGREFtVE5ueXQzMzFLbFRpbTEvZjMrY25KeElTa3JTWlNjc21SMHdMNjh3ZTNaeWNqSlJVVkdrcGFVQnNHREJBbHEwS001NHYySERCaFl2WGx6eEoxTUJRNGNPNWM2ZE82aFVLc2FORzZkcnYzSGpCbSs4OFliQkRKbHBhV2xNbVRJRkZ4Y1hSWHQxbkMrbWxCMHViOHptelp0WnVuUXAzYnAxVTV6M0ZoWVdqQnMzanJDd01GNTY2U1dUNWc0T0RxWlZxMVo0ZW5ycVNrSWI4L0hISDNQOCtIRUdEUnBFdjM3OXluMGVRZ2doaERCTWdnMkZFRUlJSWU0am9iR1EvL2R2dEEzZDRjbUd0YnVlbXFMVmFwazNieDZ4c2JGOC9QSEhuRHAxaW9pSUNESXlNdmppaXk5d2MzUFRsUXJadUhFalgzLzlOUzFhdE1ERG8vQmk5WUlGQzlpNmRTdkJ3Y0dLTzJ1enNySndjQ2d1MVRsMjdGaVQxelI0OEdEZWZ2dnRTajBmRzB0bzQxditPQ0dFdUZlY1Rna3ZOOWd3TWl1Qjh5bFJoS1pHY2o0bHF0emd3bCtpanVvZWx4N2J6NjhkblVvRlc1WFUzTVdmdWUxR3NEZjJQQ3ZDOTVPYWw2WHIyeHA5Q2ljck82UDczdS9LQ25Bek53c3pwUHExczdRbXlFVlpxanZBd1pNQUI4TS9ZdFcxYzY5eXNHRjFhTy9lUUxGZFZnbGxGZEM3cnZLSDNYTXBONnRqV1hyc0xZdURON1ZBU2w0V3UrNkVrcE9mUjNobVhJMnNRUWdoaEJEL1BJNDI3cnJIR1ZVb28xeWRGaTFhUkowNmRmU0N3ZHpkQzlmdTdlMnRWMGE1YjkrK3RHL2ZYdEcyY3VWS3NyT3pDUXdNSkNJaVFqZEhkblkyMDZkUDU5dHZ2K1h5NWN0NGVIaFVLck1od0lVTEYzQjNkNit4b01LS1VLdlZUSjA2dGR4eHBjZU1IajBhRHc4UFJXWkpROWtCVjY5ZVRVaElDUC8rOTcrQnlnVnNsaFFaR1lsYXJhWkpFK1AvZjJuSW80OCt5clJwMDlCb05Jd2JOdzRyS3l0KytlVVhiRzF0ZWZUUlIvWEd1N2k0OE8yMzMrcTFWOGY1TW1YS0ZLTjl1M2Z2NXZUcDAyV09nY0pxTVdxMTJtaVd6UHIxNit0bGxBd0pDV0hYcmwxNjdXV1Y3aTZTazVORFZGUVVqenp5Q0NxVmlvRURCK3FWeHk1ZG10cFl1V1loaEJCQ1NMQ2hFRUlJSWNSOUk2OEFMc1VYYjdjcS96ck1QZVBTcFV2OCtlZWZBTG83ZVZVcUZWMjdkdFc3SUJVVUZBUkFhR2dvanovK09FdVdMR0hMbGkwTUhqeFlyNFJIVWxJU3pzN0t0STFQUFBFRXp6NzdiSm5ybVRCaFFwV2VqeEJDM0c4dXB0NG10MENEalVYeFpZelluRlRPcGR6a1hFb2tvU21SaW9BL1U2eU9PR2l3L1hHZklNWTA3S0ZvaThwS0pEWW5oUTRlalhSdEtxQ0hieXM2ZWpaaDljMkQ3SWcrZ3hZdHY5NDZnVEFzTWl1QmlTZC9yTEhqVmFaa3M0T1ZMVUV1L3JSMHJVZEwxd0FhVmFCa2Q0WW1od0x1dnN4N0hqWk9CRG9xcytTY1R6VWViTmpGdXpuKzlzWFpnYlRBMGNUcjFiVThCVGZyNHBzNDB2T3l5TmNXY0NzcmtaOXVIcTZSNHdzaGhCRGluOGxKRVd4NDkyVTJOQ1VUWEZsbGxPZk1tVVA3OXUyNWNlTUdPM2Z1Wk9qUW9UZzVPZW42Yld4c21EcDFLbVBIam1YNTh1V2NPSEhDWUZiQThtaTFXa0pDUWxpK2ZEbWZmdnJwWFJsc2FHZG54NWRmZnFsb00zU2RyZlFZSHg4ZlBEMDlkUmtCTDErK1RGcGFHbzg4OGdnNU9UbHMyTENCWjU1NVJuZFQ4YXhacy9EMDlOVGRpRndaV3EyV0NSTW1VTGR1M1FwblEzem9vWWY0NUpOUCtQVFRUN2x3NFFLZE9uVmkxNjVkakJ3NVV2SGVsNlc2enBmU1dSVkx1bkxsQ3FkUG55NXpUSkhaczJkVHIxNDlnMzNXMXRaNndYNUZ6OEdVSU1EczdHeFNVMVBKek13RUNxL3pMbHk0VU5kLzdOZ3h4ZmlRa0JCQ1FrSVViYVhMVFFzaGhCQ2ltQVFiQ2lHRUVFTGNKOEtUQ3dNT0FkenNvSTVwMTZYdUNZR0JnWFR2M3AzNjlldFR2MzU5QWdJQ3FGZXZucUlFY3BHbVRadmk1T1RFL3YzN09YVG9FSHYzN3VYWlo1L2xyYmZlSWljbkJ6dTc0bXhWTVRFeE5HL2VYTEcvdTd1N0xtQlJDQ0dFZWVRVmFEaWFjQTFMbFFWblUyNXlOdVVtY1RtcFpqL09RUDhPdk55d0d5cUtNK0xsRldqNDRzcFdibVRFOGFoWFUwWTM2b0dIVGZGL1JCMnRiSG05VVUrZTlHM050OWQzMVZpNVdXRmUzWDFhTXNEL0lSbzRlU3ZlLzdKb2dmQ01PRTRsMytCa1VqaFgwNk5yTkhPanFkcVZ5bXFZcVZFVG5tRTRTNkNMdFQydk5IeEMwWFk2T2J4YVBtK0d1TnM0Nmg0bnFETjBqN1hjZmErckVFSUlJZTRlVHJZbHlpamZoWmtOUzJkaUsrbjgrZlBNbnorZnVYUG40dVhsWlhCTTBZMnlpeGN2eHM3T2ptSERodW1OYWR5NE1SOTk5QkVXRmhaczNMalJZTlkrWXpJeUN2L3UyckJoQTdtNXVRd2JOb3gyN2RxWnZMK3A0dUxpT0hyMGFKbjk1VkdwVkNaZGR5dHJ6T1hMbDNuLy9mZng5L2VuZmZ2MnhNVEU4TnR2djdGejUwNm1UWnVHcjY4dmh3NGQ0c2tubnl6M09HV0ppSWdnTXpPVExsMjZWR3IvUng1NWhNbVRKek5qeGd3aUlpSlFxVlJvdFZvdVhicEVreVpOc0xJcSsyZis2anBmektWWnMyYlZOdmZDaFFzVndZVVBQL3l3MGVEQlhyMTY4ZFpiYjVWNzg3Z1FRZ2doaWttd29SQkNDQ0hFZmVKcVl2SGo1b2F2WGQ2ekhCd2MrUERERC9YYXRWb3RHbzFHRVhSb1lXSEJJNDg4d2g5Ly9JR2xwYVhpWXRQa3laTUpDZ3BpN05peFJFZEhrNXFhU3NPRzkwa3RhaUdFcUdYQlY3WlcyOXpPMXZhODJmaEpIdlZTL3RpaEJiNjh1b01iZndkbUhVNjR5cG5rQ0VZRWRxV3YzNE9Lb0xTR1RqN01mbkE0MjZKUHN5cmlBRG41ZVdaWlcyV3k4NG1LeTlEazBOQ3AvTFRQbVJvMVoxTWlPSlVVenNua2NGSnlNMnRnZFZYVDNrTVpiSGdoOVpiQjREMGJDeXZlQ3hxa0NLWUYrRG55U0RXc1NqK2dVNFVLOXhMSGpsUFhUSUNqRUVJSUlmNzVISzJMTXh0bTVpYWoxV3BScVV5N2dhUTY1ZWJtRWhzYlcrVjVpb0x3cGsyYlJuaDRPR0ZoWVRnNE9IRHExQ2xzYlcxMTR6cDM3c3o0OGVQeDlmV2xjK2ZPSnMrL2MrZE9vREJ6M0FjZmZGQ3BySWltT0hueUpDZFBualI1dkZxdHh0cmFtdWpvYUtEd21sMVZIVDkrbkJrelpoQVFFTURzMmJPeHNyS2lRWU1HTEZxMGlHblRwckYrL1hvY0hCeFFxOVgwNzk4ZmdPam9hRFFhRFphV2xwdytmVnFYL2JBOEZ5NWNBS2h3c09HZE8zYzRjZUlFKy9idDQ5eTVjM2g2ZWpKNDhHQkNRMFA1NmFlZldMVnFGVlpXVmdRRUJPRG41NGVQancrdXJxNDRPenRqYTJ1THRiVTFkZXZXTmZ2NTh1dXZ2eW9DK01waVNqYlBzaklIbHJXL29iNTI3ZG94ZCs1YzNmYTRjZU40NG9rbnVIejVzcTdLalJCQ0NDSE1SNElOaFJCQ0NDSHVBK2xxaUU0djNtNWMrUW9nLzJpNXVibGN2WHFWOCtmUEV4b2F5dm56NTVrK2ZUcXRXN2NHSURVMWxSVXJWckIzNzE0QWV2VG9vYmlyOWRhdFd6UnAwZ1NBQXdjT0FJVjN4Z29oaFBoblVnRmRmWUo0dFdGM1hLMlZQeGhwMGZMMXRkODVHSDlaMFo2Vm44dVNzRDNzamJ2SVcwMTYwY0RScDhSOEt2cjd0ZWNSejhaOGUzMDNKNU51MU1UVEVHWndNdmtHaWJrWmVOcm9wMzZPelVubHI4UXdqaWRkNTJMcUxmSzFkMStwWkdPc1ZKWTg2UGFBb3UxQ2FxVGVPRWNyVzk1djhRd3RYWlZselBiR1h1QnlXclJaMXFJdXlNUFdvdkFHRHpjYi9SOW9HenZYd2M2eStBYVFtR3p6WkNXeVZGblEwYk54cGZZdEhhUHdxRmZUU3MwVGxoRkxiQTFsaHhSQ0NDSHVSNVlXVnRoYnU1Q2RsNFpXVzBCMlhpb09ObTYxdlN6Q3dzSU1sdmcxNUwzMzNpdDN6SzVkdTNqd3dRY1pPWElrZCs3Y0FXREFnQUc2L3R1M2J4TVpHY21VS1ZPd3RMUTBlWjJQajJlcHhRQUFJQUJKUkVGVVBmWVlvYUdodlBQT083aTZ1cHE4WDBWMTc5NmQxMTU3eldqLzk5OS96NTQ5ZTNUYmMrZk9aZi8rL1VEaGpjU21sTTh0UzJob0tCOTk5Qkd0V3JYaTAwOC9WUVFOZW5oNE1ILytmSzVjdWNLVUtWUG8zcjI3N2hyZ2poMDdGQ1YyVGMyQWQvNzhlZno4L0dqUW9FSDVnNEU5ZS9hd1pNa1NrcEtTVUtsVXRHalJna21USnRHalJ3OXNiR3g0L3ZubnljN09KalEwbEN0WHJoQWVIczd0MjdjNWUvYXNManRsa1Jrelp1RHE2bXJXODZWdDI3Wk1uRGpScE9kU1ZXVmxBeldrWkNXYXdZTUgwNnhaTTF4ZFhXblVxQkd2di80NkxpNHU1bDZpRUVJSWNWK1RZRU1oaEJCQ2lQdEF5YXlHL3M3Z29GODkrSjYyYTljdU5tL2V6UFhyMTNXWkRKczFhOGFnUVlPb1g3OCtTVWxKYk5xMGlVMmJOcUZXcTNubW1XZElURXhrOSs3ZGRPdldqWTRkT3hJYkcwdG1aaVpObXpaRm85SHcyMisvNGUvdlQ2dFdyUlRIeXN6TTFOMXhMWVFRNHU3MW9Ic2dMejN3R0kyZDYrajE1ZVRuc2VES05vNG1Yak82LzdYMEdLYWNYc1hUL2c4eHJQNmppaUFwYjFzWHByVjhsbjF4RjFrYXRvZE1qYnBhbnNNL2phMkZOVUV1L3JXOURJTUt0RnIrdUhPZW9mVTdBWVhCWWNjVHIzTTg4VG9SbWZIbDd2L0NBNCthYlMzK0RoNlZubTk3OUJsUzg3SjAyMjNjNnVOZ1phc1ljejQxU3JIZHlNbVhkNXMvVFYxNzVRL3kwZG5KZkJlMkIzT0p6MG1qbm9NbkFQNzJIanpoMDRJRDhaZkoxeGJnWXUzQXFBYmRGT01qTXhQTWNsdzdTMnVtQkEwMHkxeVZuZWViNjd2WUdYUFdMR3NRUWdnaGhHRk9OaDVrNTZVQmhhV1U3NFpndzZDZ29ES3p0MVhXbkRsenlNek14Tjdlbm5yMWltOFdxVisvUG9zV0xlS0JCeDdRMjJmU3BFbEdTd3Y3K3ZyeThjY2ZsM3ZjbDE5KzJlVFN0MTI3ZGxVRTJmWHUzWnMyYmRyZzdlMXRkSi8yN2Rzcmd0NTY5ZXFGajQ4UGRuWjJkT3ZXemVTTWdzYTBidDFhRjd4WHNzcEpFVHM3TzlxMGFjT0xMNzdJa0NGRGRPMkRCZzJpYmR1MjVPZm40Kzd1cmd0Q0xNK0ZDeGQ0N0xISFRGN2ZZNDg5eHZuejUybmV2RGtkT25UQTA5TlRiNHk5dlQyUFBQSUlqenp5aUtJOU56ZVh0TFEwc3JLeVVLdlZpaldhNjN3SkRBd2tNRERRNU9kVEVZc1dMY0xYMTFlM1haWEEwcmZmZmx2MzJNdkxpNkZEaDVZNS9va25ubEM4TGtJSUlZUW9uMHFyMWVyWFRSRkNDQ0dFRVBlTUFpMkVoRUxtMzlVY253aUVwdnJYcXU0NnBwVGJNTldVS1ZQWXVuVXJEejc0SU8zYXRhTkZpeGJZMk5nUUdocktsaTFiMkw5L1B4cU5oazZkT2pGNjlHZ0NBd05KVDA5bndvUUozTGx6aHlGRGhuRHIxaTBPSHo3TXlwVXIyYmR2SDB1WExtWFNwRW4wNjlldlVtc2VQSGl3NHVLWEVFTGNpd1lmK0x5Mmw2QmdwYktrczFjVEJ0YnJRR01uL1NCRGdKdVpDY3kvc3FWQ2dVNTE3ZDE0cDFsL21qalgxZXRMek0xZzBkV2RuRTRPTDNlZUlCZC9aclo5VWRGMlBQRzZ5ZXVvS2ljck8xcVV5bXhYMWZmd2Jpa0RmVFU5aHFsblZwYzV4c3ZXbVljOUduRThLWXhFZFhxWlkwdTdXNTdueEZNL0tzN2RzVTM2OEdTZDFycnRMSTJhRVVjV29rV0xuYVUxUXdNNk1hamV3MWlxbENYcGtuTXorZURzR3BPejhaVjgvdWRTSXZsdjZEcTlNVzgyN2tXZnVxYVY1Tk1DcngzLzFxVDNvZVN4dDBlZlprbXBBRWxISzF0V2RSNXYwbkdyaXptRERlK1djMDBJSVlTNDI2dzRQWVh3cEZNQWpHejNHUTA5MnRmeWlvUVFRZ2doaExnM1NXWkRJWVFRUW9oNzNNMlU0a0JEYTBzSXJQMGJ1MDB5ZVBCZ3M4M1Z1M2R2ZXZmdXJkZCs2OVl0RGg0OHlCTlBQTUhRb1VOcDJMQ2hycy9aMlpuUFAvK2NPWFBtc0hidFdxRHdUbVpmWDEvT25UdEhnd1lONk5Pbmo5NmNYYnQyWmRDZ1FXV3VaL0prK1pGWUNDRnFVcUNqTjkxOFd0RGR0NlZldWVRaUdtMCt2OTQ2d2RySXcrUVY1RmRvL3Bqc0ZENDRHOElMRHp6S2tJQ09xQ2l1dmVwcDQ4Ui9XZzFoMnJtMVhDaVZVYzRVc3k1dXF2QStsV1VvMlBGK2txQk9aM3ZNbWRwZWh0bFlxRlE4VXFwODhNVzBXMmpSWW1OaHhmeDJvL1N5R1VKaDJlaFB6djlzOXJLL1c2TlA4V1NkMW5xQmpZWWNpTHRVNFlCUElZUVFRdHpmbkd6Y2RZOHpjcE5xY1NWQ0NDR0VFRUxjMnlUWVVBZ2hoQkRpSG5laFJPVy9acDVnWTJsODdOMmtKckwrOWV2WGo2NWR1K0xrNUdTdzM5UFRrN2x6NXhJYkcwdHVicTZ1aE1kNzc3MUhYRndjRmhiS0g4c0hEQmhBdTNidGFOdTI3S3c5QXdZTTBDdS9MSVFRb25vMGN2Smw3b01qc0ZDcGpJNDVuaGpHOHZCOVJHY25WL280K2RvQ1ZrY2M1RXh5QkJPYlBZVzNyWXV1NzNMYWJTNVdJdEJRaUtxb1orK0pqWVh5MGw5UkNlWGNBZzNMYnV6bHc1YlBLSUpqVHlkSEVIeGxLK2w1MldaZlQxUldJdk12YjJGczA3NDRXTm9ZSFhjMjVTYmZYamRmdWNGTWpacm5EczQzMjN5VlVhQXRxTlhqQ3lHRUVQY0RDVFlVUWdnaGhCQ2laa2l3b1JCQ0NDSEVQU3c1RzZKTEpJVnA1Vk43YTdsYkdRczBMTW5YMTFleDdlcnFpcXVycTk2NGlSTW5tblJNVThjSklZU291ckNNV0g2S1BNVHdCeDVUdEd1QkUwbGhyTHQ1aE9zWmQ4eDJ2QXVwdDNqbjFITGViTnlMeDd5Yms2OHRZUEgxWFdqTmRvUi9yc2lzQkNhZS9MSEdqbGVUNVdidnRwTGhVUGg2Lyt2b0l0cTZQY0Fqbm8zbzROR0lDeW0zZFAwbmtzTDRKZklZUSt0M0lpYy9qMVVSQjlnV2ZhcFM1K3AzSlVvWEo1U1JrZkJ3d2xYT3BVVHlvSHNnM3JZdVdQMTk0NFpXQzluNXVWeExqK0ZxZWt3bFZsQzJmQW4yRTBJSUllNTV6cmJldXNkcE9mRmxqQlJDQ0NHRUVFSlVoUVFiQ2lHRUVFTGN3MHBtTlh6QUZWeHNhMjh0UWdnaFJHMzVKZklZN2QwYjBOekZuMHlObWovakxySWwraFF4VmNoa1dKWk1qWnA1bDdkd0tpa2NienNYSWpNVFROcnZUazZLSW1pcnBsWEg4Yk0wYXQzamJFMnVXZWN1VDJKdWh1NXhhbDVXalI3N2JwRlhvT0ZFVWhnbmtzSXdsTnR6YmVSaEFIYkVuQ0dweE90VlVkdWlUNXM4TmtPVHc4SDR5NVUrVm1rbmsyN29IdC9NTXUyekpvUVFRb2g3ajV0ZDhZMmlLZG5tdTVsSUNDR0VFRUlJb2FUU2FyVnljNzBRUWdnaHhEMG9QUmZXbm9lQ3YvL2E2OThVL0oxcmQwMUNDQ0h1TDNkVHRyZTY5bTQwZHFyRDBjVHI1QlZvYW5zNVFnaFJLVFdac1ZNSUlZVDRKNGxKdjhhUzQyOEM0T3ZVa0RjN2ZsZkxLeEpDQ0NHRUVPTGVKSmtOaFJCQ0NDSHVVWC9kTGc0MDlIR1VRRU1oaEJEM3Q1anNGR0t5VTJwN0dVSUlJWVFRUW9ocTRHWlhSL2M0T2ZzT29BV0R1WjJGRUVJSUlZUVFWV0ZSMndzUVFnZ2hoQkRtZHljRHJpY1ZiM2VxVjN0ckVVSUlJWVFRUWdnaGhCQ2lPdGxiTzJGajZRQkFibjRXMlhrWnRid2lJWVFRUWdnaDdrMFNiQ2lFRUVJSWNZL0p5NGU5RWNYYkRkMmhqbE90TFVjSUlZUVFRZ2doaEJCQ2lHcW13dDIrT0x0aFNzNmRXbHlMRUVJSUlZUVE5eTRKTmhSQ0NDR0V1TWNjaW9KMGRlRmpPeXQ0TktCMjF5T0VFRUlJSVlRUVFnZ2hSSFVyV1VvNUpWdUNEWVVRUWdnaGhLZ09FbXg0RjlCcXRiVjYvQ05Iam5ENDhHR3pyU002T3BxNHVMZ0s3NWVZbU1pOGVmT0lpb3JTNjd0Ky9UcXpaOC9tK3ZYckFKdzVjNFk3ZC83Wi82TjQ4dVJKVHB3NFlmUjFQMzM2TkwvODhrdVZqM1BzMkRHV0wxOWVwVG1Ta3BJVTc2bGFyV2I5K3ZXRWhvWldkWGtLTzNic0lDUWtwTXh6VWF2VjF2cG5wcVRTYTBsTFN5TTVPYm5jL1g3KytXZk9uRGxUWGN2U3VYejVNbnYzN2pWNS9KVXJWM2p0dGRmTXNyYms1R1IrK09FSDB0UFRxenlYdVIwOWVwUnZ2LzJXcEtUaUdyTWFqWWJ3OFBCS3p6bDM3bHgyN05oaGp1VlZxNXljSEY1NzdUWGQ5OEtlUFhzTWZ1K2E0bDcrdms5TlRTVTZPbHF2L2IzMzNtUGp4bzAxdnA2S09CVURWeE9MdDdzOUFBN1d0YmNlSVlRUVFnZ2hoQkJDQ0NGcWdsdUp6SWJKMmZyWDlvUVFRZ2doaEJCVloxWGJDNmd0MmRuWkRCdzRzTUw3VFpreWhkNjllNWM3TGpjM2w4ek1UREl5TWtoUFR5Y3RMWTNVMUZTU2s1TkpTa29pSVNHQitQaDRZbUppYU42OE9kT25UNi9NMHpCSlhsNGVxYW1wZUhsNUdlei84Y2NmeWNqSTRORkhIelhMOFVhTkdrVkFRQURMbGkycjBINmJObTFpNTg2ZERCa3lSSzh2TlRXVlBYdjIwTFZyVnhvM2JzenExYXU1Y3VVS2I3MzFGdjM2OVRQTHVrMmwxV3JKenM0bU16T1RyS3dzTWpJeWRQK2twYVhwM3V1VWxCVGQrNzF3NFVLY25aMFZjeXhhdEFpQXBVdVhvbEtwOUk1ejRjSUZWcXhZUWJObXpXamR1bldsMTN2dzRFRjI3TmhCeTVZdDZkQ2hRNlhtV0xod0lYLzk5UmNyVjY3RXpjME5nSkNRRUI1NDRBSG16WnRuZEwvTXpFeEZNRmNSRnhjWFhGMWRGVzBSRVJITW56OGZMeTh2aGc0ZGlwV1YvdGVUUnFOaCt2VHAyTm5aTVhYcVZOM3J0bUhEaGdvL3A0RURCeG84QmxUKzg1dWZuOCtFQ1JPd3RiVWxPRGdZQndjSG84ZGZzbVFKZ3djUDVzRUhIelE2SmlVbGhULysrTVBrNS9Uc3M4L3F0ZjMyMjIvOC92dnZkTy9lbllpSUNNNmZQMDlLU2dxcHFhbkV4OGNURnhkSFNrb0tLMWV1eE5MU2txVkxsNUtibTB2TGxpMU5QcTR4Ky9idFk4MmFOWVNHaGpKMzdseWpyM2QxbXpsekppcVZpZzgrK0VEWGR1ellNYlpzMmNLd1ljTjBiV3ZYcm1YVnFsVzg4TUlMdlBUU1N4VmE3N1ZyMTlpMWF4ZTJ0cmIwN2R2WHJPczNOMHRMU3lJaUlnZ0tDa0t0VnJOcTFTb1NFeE41OTkxMzZkYXRXNFhtcXUzdis5RFFVSGJ2M3MzRWlST3hzQ2k4ZnlJK1BwNmNuQnlUMXhJUVlEamwzMisvL2NieTVjdVpQMysrNGp2NDlPblQrUHY3bXp4L1Ric1VEeWRLWEVkdDR3c1B1TlhlZW9RUVFnZ2hoQkJDQ0NHRXFDbWVEdlYwaitNemI5YmlTb1FRUWdnaGhMaDMzYmZCaGtVbVRweEkrL2J0VFJvN2F0UW9vMzAvL1BBRE8zYnNRSzFXazVPVFEzNStmcGx6MmRyYTR1N3VqcisvUDFaV1ZzVEd4dUxyNjF1aHRadHErdlRwaElXRkVSd2NqTGUzdDZMdnpwMDczTGh4ZytlZWU2NWFqbTJxek14TWZ2dnROM3IwNkVGZ1lLQmV2NTJkSFZBWU9Ba3dhOVlzRmk5ZXpQejU4OG5JeUdEbzBLSFZ0cmJkdTNlemZQbHljbkp5eU03T1JxMVdHeHhuYVdtSms1TVR6czdPdUxpNDRPTGlncCtmSDgyYk55Y25KMGNSYkhqdzRFR2lvcUw0K09PUHNiQ3dRS1BSVUZCUW9KanZtV2VlWWR1MmJadzhlWkptelpycEhjL0d4c2FrOWIvMjJtc2NQbnlZYytmT1ZTclljUC8rL1J3NGNJQ0JBd2ZxQWcxdGJXMFpPblFvUzVjdTVlREJnenoyMkdORzk1MC9mNzVlKzZ1dnZzcUxMNzZvYVB2eHh4OXhjSEFnTlRXVjFhdFhHL3k4V1ZsWjRlM3R6YVpObTdDMHRHVHk1TW1vVkNvV0wxNWM0ZWZWcjE4L1hUQ1p1VDYvbHBhV3ZQTEtLMHlmUHAxUFB2bUVtVE5uWW1scFdlRzFGWW1MaTZ2UWMzdjIyV2Zac0dFRGpSbzFvbTNidG5yOVlXRmhmUFBOTjdpNHVCQWZIMDlBUUFCTm16YWxYYnQyWkdWbGNlVElFVjFHdzZlZWVrcHYvNGtUSnpKZ3dBQkYyNmxUcDR5dTU0RUhIaUFnSUlDd3NEQisvLzEzNnRTcFkzQmNuVHAxOFBQek0vbDVWa1J5Y2pKLy92a25Uejc1cEtJOU1qSVNWMWRYM1RrTk1IVG9VQklURTFtMWFoWEhqeC9ud3c4L05EbW83SmRmZmtHbFVoa01uaXZMK1BIanVYejVjb1gyTVdUWHJsMG1qN1cydGthbFVwR2ZuNCt0clMxZmZQRUZIMzMwRVRObXpDQS9QNThlUFhwVWVUMWxNZWYzZlhoNE9OdTJiY1BaMlpreFk4WUE4TmxubjNINjlHbVQxMlBvdGROcXRmeisrKzk0ZW5xYUpmQzJKbWkxOEZjMG5DbVJCTEt4QjNTc1ozd2ZJWVFRUWdnaGhCQkNDQ0h1SmI1T0RYV1A0eklqYW04aFFnZ2hoQkJDM01QdSsyQkRSMGRIM04zZHF6eFBXbG9hU1VsSjlPblRCenM3Tyt6dDdYRndjTURKeVVrUmdPYnE2b3FycTZzdW1LSW1EQjA2bEtsVHB6SjE2bFFXTEZpZ0NIcmJ1WE1uQU0yYk55K3pqS2FWbFJWMTY5YXR0alZ1M0xnUnRWcHROS0RUM3Q0ZUtNdzRWN1NlOGVQSEV4UVVSTWVPSGF0dFhRQXRXclNnZCsvZTJOdmI2OTVYUjBkSFhZbllqSXdNZ29PRGFkS2tpVW56YWJWYVZxMWFSYXRXcmVqU3BRc0FZOGVPNWNhTkd3YkhyMTY5bXRXclYrdTFGd1hJOU9yVnk2VGpob1NFRUJJU1lyUy9RNGNPekpvMVM5RVdGeGRIY0hBd3ZyNitqQjQ5V3RFM2VQQmd0bTdkeW9JRkMyalpzcVhCejFHL2Z2MFVtY2dLQ2dybzI3ZXY0aHdFMkx0M0w0Y09IV0x5NU1ta3A2ZXpkT2xTMnJkdmJ6Q2o0OXR2djAxT1RnNDdkdXpBenM2TzhlUEhHdzIwK3ZycnI5bTRjV081Z1ZqbS9QeDI2OWFOQ3hjdXNISGpScjc4OGt2ZWVlZWRNbzlkbHFaTm0rclducCtmejZ1dnZvcFdxMlhwMHFWR2cwMFhMMTdNd0lFRERRWWI5dXpaazU0OWV3S0Y1MDIvZnYxMGdWdFJVVkVzWExpUVljT0cwYWRQSDhWK1AvNzRJd2NPSERBWTlEcDE2bFNUbmt0d2NMRFJ2bUhEaHVrQ3hjeHR4NDRkRkJRVUtETFphclZhcmwrL1Rvc1dMUlJqYld4c21EQmhBa0ZCUVFRSEIzUDQ4R0c5UU9ieVBtK3Z2UEtLU2V0eWQzZG4zYnAxOU9uVHA5eUE5eTFidHBDV2xzYnc0Y05ObXRzVU5qWTJhRFFhQUZ4ZFhaazdkeTZyVnEzU2ZTZFZKM04rM3c4Y09KQy8vdnFMZGV2VzBhcFZLenAxNnNUY3VYTUJTRWhJNE5TcFUvVHMyVk1YOUp1ZW5rNUlTQWkvL3ZvcmZuNStSdGR3OE9CQlhlYlM5ZXZYNi9XSGhZWHg4ODgvRzl5M1ljT0dQUFRRUXlhOEV1YVRsUWY3YjBKa2FuRmJnQXM4RVFqNmVYT0ZFRUlJSVlRUVFnZ2hoTGczK1RnRjZoN0haOTVFcTlVYXJDd2xoQkJDQ0NHRXFMejdQdGh3NXN5WlpwMXY4dVRKWnAzUEhGcTFhc1hVcVZPWlBuMDZIMzMwRVhQbnp0VUZtdXpZc1FPZzNETE9mbjUrTEYrK3ZGcldsNXFheXM4Ly84elRUejlOM2JwMXVYVHBFb21KaVhUcDBrWDNQNEZGd1YzUjBkR2NQSG1TdUxnNDR1UGpTVWhJWVBmdTNTUW1KdkxOTjk5VUtZdWNNWDUrZm93Y09WSzNyZFZxMmJScEU5OS8vejExNnRUaC9mZmYxd3MwaklxSzRwdHZ2bUh3NE1GNjJRVDM3TmxEZUhnNFgzMzFGUUJxdFpyUm8wZVRucDZ1RzdOanh3N2k0K01aUG54NHVjL3ByYmZlTXRoKy9mcDFkdTNhaForZkg0TUdEU3IzZVpiT3JLbFdxL240NDQvSnlzcmkwMDgvMVNzSmJHTmp3NVFwVTNqMzNYZjV6My8rdytlZmY0NnRyYTNldk5ldVhlUGd3WU84OHNvcnBLZW5vOVZxRlNXVVkySmkrUExMTCtuY3VUTjkrdlJCcTlWeTZ0UXBQdm5rRTRLRGcvVktuS3BVS3Q1NTV4MlNrNVBKek13a1B6L2ZiTys3dVQ2L3I3MzJHbWZQbmlVaElZSHM3R3hkOEZSVmJOMjZsZWpvYUdiTW1JR05qUTN4OGZGODk5MTNEQmt5eEdBUVlFVWtKU1h4Zi8vM2Y3aTR1REJ5NUVqRiszajc5bTBPSHo1TTM3NTlqUWJVOXV6WjAyQUpaMU9NSFR1MlV2dVphdXZXcmZqNStWRlFVTUNsUzVlQXdpQzByS3dzM056Y2RHMGwxYXRYajNmZmZSYy9QejlkL3dNUFBJQ0Rnd01USjA3VUc3OTI3VnJpNCtONS9mWFhUYzQ0V3ZRYWw4NFVhY2lCQXdkSVMwc3JONURSMU1EakluLzg4WWRlbWU2MWE5Y0M4TjEzM3huTU9saFYxZkY5Lzg0NzcvRGFhNi94K2VlZnMzTGxTdDNuN2RLbFN5eGR1cFRWcTFjemZQaHdFaElTV0xkdUhSNGVIcno3N3J0MDc5N2Q0SVhHZ29JQzNYL3ZMbCsrYkREejVLVkxsd3llTzFBWVpGMVR3WWI1V2pnZkM2ZnVRRjZKaEt3dHZPSFJBTENRNjZoQ0NDR0VFRUlJSVlRUTRqNWlaK1dNaTYwM2FlcDQ4dkp6U0ZYSDRtWm51T0tPRUVJSUlZUVFvbkx1KzJERFNaTW1tVnhhMXB4WnBXcmE0NDgvemtzdnZjU3FWYXZZdUhFanc0WU5ZL2Z1M1NRa0pEQm16QmlqWlNJMUdnM1RwazNEeDhlbjJ0YTJiTmt5TEN3c2RBRjlpeGN2SmlvcWlvc1hMeElaR1VsOGZEeng4ZkVBaWd4L3JxNnVlSHQ3NCtQalE5dTJiY25OelRWTFVGZFp6cHc1dytMRmk0bVBqMmYwNk5FTUhEaFFFZWltMFdoWXYzNDlLMWV1eE5IUmtheXNMTVgrV1ZsWkxGMjZsTDU5KzlLc1dUTWlJaUlZUDM0OGI3NzVKdjM3OXdmZ3hvMGJuRDkvbnNjZmY1emV2WHNEaGVWRWI5eTRZVENvekZDUVYyeHNMR3ZYcnNYVjFaV1pNMmNxU3NGR1JrYWkwV2hvMkxDaDNuNGxuOGYvL3ZjL3JsMjd4aHR2dkVHclZxME1qbXZkdWpWanhvemh1KysrNDRNUFB1RFRUei9GMGRGUk1lYnMyYk5zM2JxVlYxNTVoYlMwTkFCY1hGeUF3aEszNzcvL1BoNGVIcnovL3Z0QVlURGh0R25UbURoeElwTW5UMmJXckZsNmE3V3dzT0MvLy8wdjF0YldScDlEYmJLMnRpWTRPQmdIQndleXM3T05Cb0Z0M0xpUmpSczNHdXdybVkyeEtJdm00NDgvemlPUFBBSVVabjhMRFEwbFBEeWN4WXNYNjBwQ1YwWitmajYrdnI1MDdkcVZ1TGc0UmQrMzMzNkxoWVVGZmZyMDBXVS9kWGQzeDhuSlNUZkczZDJkcGsyYlZ2cjQxU2syTmhhQUNSTW02UFh0M3IyYjNidDNtelJQY0hBd3JWcTEwZ3NPUEgvK1BIZnUzR0hBZ0FHNno2SkdveUV2TDYvYXY0OUtlLzMxMTAwYWw1aVl5UHIxNituYXRTdEJRVUVHeDNoNGVKaHphVHJWOFgzdjRlSEJsQ2xUY0haMnh0N2Vuc3pNVEpLU2tnZ01ER1RtekpsczNyeVo0T0JnOHZQejZkQ2hBMis4OFFhV2xwYmN1blVMS0F3dUxSbDB1R25USm03ZXZNbUlFU01NWmo3czFhc1hBd1lNTUJoNFdsTXk4K0JhSWx4S2dIUjFjYnRLVlJoazJOSzcxcFltaEJCQ0NDR0VFRUlJSVVTdDhuRnFRSnE2OEJwamZFYUVCQnNLSVlRUVFnaGhadmQ5c09IOCtmUE5PbDlGTTB1Vk5IcjBhRjU0NFFVenJrYnBYLy82Rnk0dUxnd2NPQkNOUmtOSVNBaSt2cjQ4OTl4eldGcGFFaElTd3E1ZHUxaTJiSmx1bnovKytBTzFXczFUVHoxVm9XTWxKeWZ6OWRkZkcrMTNjWEZoeElnUm5EdDNqdTNidHpOaHdnU2NuSnpZdDI4Zmx5NWRZdUxFaWNURnhhSFJhR2pXckJsZHVuUmg1Y3FWOU92WGorZWZmeDRmSHgrVE00aFZsVmFyNWZEaHcyemJ0bzIvL3ZxTExsMjY4TVliYjJCaFljR1JJMGZJeU1nZ0l5T0R0TFEwamh3NXdzMmJOM25xcWFjWU0yYU1JaUFMQ2dPMzh2THlHRE5tREFVRkJTeGF0QWl0VnN2RER6OE1GR1lUbkRWckZ1N3U3b3dmUDE2MzM1ZGZmc25ldlh0WnVIQmh1ZG5HVWxOVCtmREREOG5KeWVIenp6OVhCQnBDNFRrZkZSWEZaNTk5WmpEZ01EYzNsMDgvL1pUang0OHpZTUFBbm52dXVUS1A5L3p6ejVPVWxNVDY5ZXNaTzNZczA2Wk5vM0hqeHJyKzVPUmszTnpjQUhUQmhxNnVydHk1YzRkcDA2YWgxV3FaUFh1MkluT2lnNE1EYytiTVllclVxVXljT0pHeFk4ZlN0Mjlma3BLU3lNOHZUdC9sN2EyTXFIbjc3YmZwMzcrL0xuQ3pvc3o1K1MxNlB0Ylcxb3diTjA1dmZFaElDQnFOUnBFMTA1Qzh2RHptekptRGxaV1ZJbURPeWNtSmNlUEc4ZkhISC9QVFR6OHhZc1NJY3RjNGUvWnM5dXpabzl0ZXNtUUpTNVlzQVdEejVzMktVc09sL2Z2Zi85WTlIamR1bkM1YjVyaHg0eFR2ZDBXOTlkWmJWYzdNV0JaRDVadVhMbDNLOWV2WG1UVnJsc2tsTkF4OVZnb0tDdmo2NjYreHQ3ZFh2STlMbGl3eHFYeDNhVC85OUJNdUxpNFYvcjR0VXJya3N6SFIwZEdzWDcrZUZpMWFsUHY1TnNYZDhIM2ZxVk1uM2VQOSsvY2IvVy83aVJNbk9ISGloS0p0OCtiTnVzREZwS1FrbGkxYlJyMTY5WGp4eFJkTmZRbXFYVjRCSkdaQmZCYmNTb1ZiYWFBdE5hYXVNM1FKQUkrYWpYRVZRZ2doaEJCQ0NDR0VFT0t1NHV2VWdPdUp4d0dJeTd4SkU2OU81ZXdoaEJCQ0NDR0VxSWo3TnRqUTF0YVdtVE5uRWhnWXFDanBXcGF6WjgvU29FR0RNc2VNSGoyNjBtdHEyN1p0cGZjMWhVcWxZdkRnd1FEODhzc3ZSRWRIODg0NzcrZ3k4OFhFeE9obE5WdS9majBlSGg1MDdkcTFRc2ZLeU1nd21yRU5Da3YyamhneGdvTUhENkxWYWxtMGFCRUxGaXdBb0huejV2VHYzMTh2Q0dqZHVuVTRPanBTcjE2OUNxMmxxbFFxRlN0V3JPREdqUnNBSER4NGtFT0hEdUhzN0l5cnF5czVPVG02VEZ4dDI3Wmw4ZUxGTkdyVVNHOGVyVmJMdm4zN3lNN081dm5ubjljRnpZMGFOVXFYT1hMZXZIbEVSa1l5Yjk0OFJhRGk4T0hEK2VPUFA1ZzVjeWFMRmkweW10RXZKU1dGS1ZPbUVCY1h4Nnhac3d5V3ZmM29vNDhZUDM0OFU2ZE9KVGc0V1BGNkppVWw4Y2tubjNEeDRrVjY5dXhwTUJ1Y0lXKysrU2FPam82c1dMR0NjZVBHTVdUSUVGNTg4VVdjbkp4SVRFelVmY2FLU2tYbjV1WXllZkprWEYxZEdUeDRNRmV2WHVYcTFhdDY4ejc3N0xQczJMR0RlZlBtNGVycXlxSkZpM1NaNmdDOVlLNXIxNjZSbUpobzBwb05xZXJuOTlDaFF5UWtKT2phQmcwYWhKV1ZsY0V5MWl0WHJqU3B4UFgvL3ZjL1RwNDhTY3VXTFZtNmRDa3BLU21rcEtTUW1KaEljbkl5VUJpazFxdFhMNzFTMktVOS9mVFRQUHp3dzhURXhMQjgrWEs2ZCs5T3g0NGRnY0pNaWVVRngyVmtaT2krUXdCT256NU5kblkyb2FHaGhJYUdscmx2V1VKRFE0MW1WNjJxMGxrNTgvTHlDQThQcDMzNzlyUnUzYnBLYy8veXl5KzY3Si9teUFUNC9mZmZFeEFRVU9sZ1ExTVZaUi9Oek13MHkzeTE5WDMvKysrL2s1cWFxdHN1SFd4WjhuemV2bjA3OCtmUFY3VHQzYnVYbVRObkt2Yng4UERnUC8vNUQrN3U3alVXMEY0a054OHVKMEJXSHFqeklWZFQrTytzUEVqSk1iNmZrdzEwckFlTjNHdHVyVUlJSVlRUVFnZ2hoQkJDM0sxOG5JcHZISS9MQ0svRmxRZ2hoQkJDQ0hGdnV1K0NEYXVTdWF5MDk5OS9uNTQ5ZStxMlZTcFZsVE1UN3RtelIxRTZzcXBLWmltRXdpQXZHeHNiR2pWcVJLZE9uZWpidDYrdUx5RWhBWTFHUTA1T0RuWjJkbHkvZnAzdzhIQkdqUnBWNFJLdEFRRUJlc2MyWk9qUW9YVHUzQmtYRnhmV3JGbkQ0Y09IbVRScGtzRnNZMjV1YmlRbUpoSWZIMDlNVEF5M2I5OG1PanBhOTAvUG5qM05rcVhMa1BmZWU0K01qQXc4UER4d2RYWEYyZG1aNU9Sa1ZxOWV6Ylp0MjJqWXNDRXZ2L3d5blR0MzV0aXhZMXk2ZEVtdjNLcEtwV0xTcEVsa1pXVmhhMnRMY0hBd1hsNWVEQnMyalB6OGZMNy8vbnYyN3QzTDhPSERDUWdJSUM0dURyVmFUVTVPRGprNU9iUnYzNTZqUjQreWZQbHl4b3dabzdmR0d6ZHVNSDM2ZEJJU0VwZzVjNlpla0ZWK2ZqNGFqUVpiVzF2ZWZmZGRwazJieG52dnZjZFhYMzJGcDZjblVCanNlUEhpUlFZT0hNaTRjZU5NenZvR01ITGtTQm8zYnN6bm4zL096ei8vVE5PbVRlbldyWnZCeklZTkdqU2dkKy9ldlBUU1N6enp6RE5senJ0eDQwYU9IVHRHNTg2ZHNiZTNKeWNuaHoxNzlyQnYzejZUMTNiMDZGSEZ0cisvUHdFQkFZbzJjM3grMzMzM1hjNmRPNmZiTmhaSUdCOGZUMnBxS284KyttaTVjelpyMW94ang0NFJFeE5EYm00dW5wNmVOR3JVaUljZmZoaFBUMDhzTEN3SURnNW15WklsZlBUUlIyWE8xYkpsUzFxMmJFbElTQWdBVFpvMDBYMkhGUlFVY1B2MjdUTDNMMTBXL01pUkkyVUdtVlZFZFdaMUxlbjQ4ZU5rWldYaDVlV2xkMTZVWm1GaG9TdGJYVnBrWkNUTGx5L0gxdFlXYTJ0cnRtelpvdXNMRHkrOGdGV3lyYVRTM3cybVdyRmloY0gydG0zYjZvTFZTMmIrTk1iRnhRVkxTMHRTVWxJcXRZN1NhdXY3ZnVmT25VUkVSQ2ptTDZtbzdEY1VCbEtYYmlzZG1KeXV2c0cxQUFBZ0FFbEVRVlNhbW1yeWYwTzJiTmxpOVAwdFV0SE1sb2VpQ2tzam04SkNCWUZ1ME53TC9KMEx5eWNMSVlRUVFnZ2hoQkJDQ0NHZ2psTnhNb2hicVJkcmNTVkNDQ0dFRUVMY20rNjdZTU9pZ0loWFgzMlZHVE5tVUxkdVhWMWZhbW9xNzd6ekRnc1hMbFNVZERXbUtFQUxDZ004S2hxUVowaEdSb1lpR01LY3RGb3RFeVpNb0h2Mzdnd2JOb3gyN2RvcCtpTWpJOG5QeitmQ2hRczg5TkJETkc3Y21KOSsrcWxhc3p0NWUzdmo3ZTNOcFV1WE9IRGdBQ05IanRSbGp6eDE2aFRSMGRIY3VYT0htSmdZMHRMUzJMdDNMM3YzN3RYdDcrbnBpWitmSDQwYk42WisvZnJWdHM2U21Rcmo0K05adFdvVjI3WnRvMjdkdW56d3dRZDA3ZHBWRnpCejd0dzUxcTFieDVVclY1Z3dZWUlpQzJHM2J2L1AzbjNIVlZYL2Z3Qi8zUUgzTWk5RFVKYWlJcmxuNVFCejVNaHlwSmFyckZ5WnBaWjlMVWVZTTFlWlpmMHd0VkJ6cGhLT1hLQ1NNelczSXFpb3FJZ3laY1BscnQ4ZmZMbGZyL2N5N3owZytubytIajJDYzg5NWZ6NEg3cjJSdm5pL093RUExcTVkQzZWU2ljOCsrd3hXVmxiWXRtMGJ0bTdkQ2dEWXVIRWpObTdjYUxRSGtVZ0VxVlNLclZ1M0lqQXdFQTBiTnRRL3RuZnZYaXhkdWhRNm5RNHltUXh6NTg2RldxMkdScU9CU3FXQ1dxMkdUdmZrME0zQ2U1aytmVHArL1BGSHlPVnlUSjQ4R1NkUG5vU2RuUjE2OU9oUnJxL1JxNisraXFsVHB5SWtKQVFYTDE3RUs2KzhBcUF3NU9QbzZJaDc5KzRoUGo0ZU1wa01EeDgreE1pUkl5R1ZTckZ6NTg0UzY5clkyT2dEY1MxYnRnUUFSRWRIbDJ0dlQ0YndCZzhlYkJEWXROVHJkOG1TSlFDQTFhdFhtL3dlRmlrYTQycnFlL0trb1VPSFl0aXdZUkNMeFFCZ2N0eDVmbjUrc2FFNFV3NGZQZ3lnc0xOZFRFd01HalpzaUt5c0xJd2NPYkxNTllEQ3NkVWZmL3h4aWVkOCsrMjNDQThQTDNmd1Npajc5KzhIQU96YXRRdTdkdTBxOFZ5eFdLdy8vM0ZLcFJKejU4NUZRVUVCQU9Ebm4zODJlWDFSOTc0blZUUnN1RzdkdW1JZmE5R2lCVzdldkltUFB2cW8xRG9SRVJGd2NYRXhxd3RvUlZqNi9YN1ZxbFVBQ2tPWXByNDJwcDdQSlQzSDVYSTVQdnp3UTNOdlV4QmlFVkRERm5DM0svekgyeEdRUDNjL3dSRVJFUkVSRVJFUkVaWE96YzRYY3FrRDh0VlpTTXU3ait5Q05OaGJteitaaG9pSWlJaUlDajEzZjFYOWVEY3pEdzhQZzgrTFJrdDZlWG1ob0tBQUtwV3EyRHBQaml0VnFWUUdvVEpUSTJHTDQrenNERGMzTndDRm5kQktHNnRhVVNkT25NRE5temRScDA0ZG84ZlMwdEwwNDJtUEhEbUNObTNhQUNqc2dDVzB2THc4TEZxMENQWHIxOGZRb1VQMXg3Lzc3anVrcEtUb0F5WTFhdFJBWW1JaXBrMmJCazlQVDNoNWVVRXFsU0lxS2dyTm16Y1hmSjh4TVRIWXZYczNEaHc0Z0lZTkd5SW9LQWh0MjdhRlNDU0NUcWVEVXFsRVhsNGVldmZ1RGFWU2lSMDdkaUF1TGc2elo4ODJHTEVhRnhlSHpaczM0NDAzM3RCM0kzdnR0ZGZ3Nk5FamVIaDQ0TXFWS3poNDhDQVdMbHdJTnpjM2pCbzFDb01IRDhhb1VhTncvZnAxVEpnd0FWdTNialVJMEhYczJCSDc5dTFEblRwMW9GQW9ZR05qZzdWcjE2Sk5temJvM3IwNzVISTVySzJ0TVhYcVZIVHExQW52dnZzdXJLeXNjUHo0Y2F4YXRRcXJWcTNDaEFrVDRPenNqRjY5ZWlFK1B0NGdkSFBzMkRGRVIwZGo5T2pSSnJ1UWhZU0VRQzZYQXdBVUNvVSthQWdVUHJmaTR1SU1PaEdPSERrUzY5YXQwNytPYkd4c2NPREFBVVJHUnVLYmI3N1JueGNaR1luczdHejA2ZFBIck8vZGsxM1hubnhlVytyMVcxWjc5KzZGVkNyRnZuMzdvRlFxTVhueTVHSkR2VVZqem9zOGV2VElLSkQ4K0dqajBseS9maDAzYjk0RVVCaTQyN1p0R3hZdVhJaW1UWnVXZTR6eTR3NGRPb1NJaUFoOC9QSEhSbDBqbnhZSkNRazRlZklrT25YcWhKTW5UK0tERHo0dzZPNWFSS2xVWXN5WU1jWGV4OUtsU3hFWEY0ZWFOV3NpTVRIUjZPc1dIQnlNc0xBd28rTy8vdm9yL3Zqamp3cnZ2N1R2VDQwYU5ReGV0MGVQSGtWMGRMVEpBRjJ0V3JYdzRNR0RDdStsb2lyei9iNjhZNVJsTXBsUmQ4VEtGT0FEdU5yOGR5OFNRQ1lGclAvN2J5Y1pJQkZYMmRhSWlJaUlpSWlJaUlpcURaRkloRHJPelhFdCtUZ0E0Rzc2WlRSMjcxVEZ1eUlpSWlJaWVuWThkMkhEeDQwYk44NGdPUFY0bDdGdnZ2bkdZQnpxazU0TWZlVG01aHAwUS96a2swL0t2SS8rL2Z1WDJoM01FalpzMkFCcmEydVRuWjFPbkRnQkFPamF0U3YrL3Z0dmZQamhoL3J3cFpCME9oMldMRm1DeE1SRXpKbzFDK2ZPblVOY1hCeXlzN1B4d3c4L3dNbkpTUi9DQ2dzTFEzQndNQm8zYnF3UDcvMzQ0NC9ZdlhzM2xpNWRpaVpObWdpeXg1eWNISHp3d1FmNmthTnl1UnhaV1ZuNCtlZWZzV1RKRXYyb1kxTmQ2bUppWWpCKy9Iak1temNQOWVyVmcxS3B4SUlGQytEdTdvNFBQL3dRYVdscHVILy9QbHhjWERCbXpCZ0FRSHA2T2tRaUVWcTNicTEvZmtva0VvaEVJcnp3d2d2NDl0dHZqVVlrMjl2YkczUlJ5ODNOeGVyVnE5RzRjV04wNmRMRjRGeUZRZ0ZmWDE4QXdLQkJnd0FBdlhyMU1qakgyOXZiSUhRVEhSME5oVUtoUC85SnExYXRLallzRnhvYWF2RDV5Wk1uTVdQR0RGaGJXK09qano1QzQ4YU44ZW1ubjBJaWtlRDA2ZE5JU0VpQXA2Y25BT0NQUC82QVhDNDNPMnhZV3ZpdE1sKy9KMCtlUkhSME5QcjA2WU42OWVwaDJiSmxTRWhJd096WnN3MjZwUmJac1dPSHdlZTNidDB5ZWJ4MjdkcEczVXBOMmJadEcyclVxSUdVbEJTODlkWmJPSGZ1SEdiT25JbjU4K2VYMnRIMXlUSEtqN3QrL1RyT25EbFQ3UHRHY25LeXllTldWbGI2TWR0Q0srb2VPbUxFQ01qbGN1emR1eGR2dnZtbVVWZkxIVHQySUNzckMrKzg4NDVSamZYcjErUGd3WVBvMGFNSEhCMGRzVzNidGtyWmUxa29GQXFEMTIxQ1FnS2lvNk5OQnVocTE2Nk4vZnYzUTZQUkdBVmFoVklkM3UrTFJFVkY2Y2RobDBmZHVuVXJ2RGRyQ2RDOFp1bm5FUkVSRVJFUkVSRVJVY2w4bmY0WE5yekRzQ0VSRVJFUmtVVTkxMkhEb0tBZzFLcFZTLzk1Wm1ZbS92T2Yvd0FBRmk5ZWpFR0RCbUhzMkxINmNiSnF0UnJEaHcvWEI2RWVsNWFXQmdjSEI0TmpuVHQzeG9BQkEwcmN3OFNKRTgyOWpUSTVmdnc0YnR5NGdiZmZmdHVvSzZOT3A4T3VYYnZnNit1TER6NzRBSkdSa1FnTEM4Tzc3NzRyK0w2aW82UDFJMTJEZ29JQUZQN1dXY2VPSGVIdTdtNXdicU5HalFBQWx5OWZ4aXV2dklLVksxZmlyNy8rUXYvKy9RVU5udGpaMmFGVnExYjZybHYyOXZhd3Q3ZUhuWjBkYkcxdGNmcjBhWnc2ZFFyZmZ2c3RiR3hzWUd0ckM3bGNEcmxjanRqWVdNeVlNUU16Wjg3RTZ0V3I4ZnZ2ditQV3JWdFFLQlFZTW1TSVBydzFhOVlzZUhsNUFTanNYS2RRS0V4MkVBU2c3NFpZa3FLUVRGSE5raFFYSUh5eVhuR0J2WUtDQXVoME9uMW53NUpvTkJyOTZGbTVYSTdHalJ2ajJMRmptRGh4b2o1Y2VlN2NPWGg2ZWlJeE1SRTNiOTRzTmNnWEZSVUZKeWVuTXQxcmNTcnI5WnVSa1lFZmZ2Z0JNcGtNUTRZTWdidTdPeHdkSGJGZ3dRS01IejhlaXhZdE1ob0hYdHlJM2llUDkralJvOVN3WVZHSHlSRWpSaUFrSkFSU3FSUkJRVUhZdkhrelRwNDhpZlhyMTVmcmZoNTMvZnAxdUx1N0czVHhmTnl3WWNOTUhtL1FvQUdDZzRNcnZHNVpKU1FrWU8vZXZRZ01ESVNYbHhlR0R4K09rU05IWXZQbXpRYnZkVGR1M01ENjllc1JHQmhvTkpvNktTa0o2OWV2UjhPR0RmSHBwNTlpOWVyVmd1OWJLSDUrZnRpOWV6ZHUzYnFGQmcwYVZNcWFsZjErMzcxNzl6SWRNK1h3NGNNSUN3c3IwN21QRS9xL1IwUkVSRVJFUkVSRVJGUzZPczcvKzN1VXUrbVhxM0FuUkVSRVJFVFBudWM2YkdobFpXWFFqZTN4TWFvU2lRVGR1blZEYUdnb3VuZnZEcEZJaE8zYnR5TTFOUlV6Wjg0MHF2WGd3UU0wYk5qUTRKaXpzN00rTUZHVnRGb3QxcXhaQTN0N2U0T3hsVVVpSWlKdzY5WXRUSm8wQ1I0ZUh1allzU00yYjk2TXJsMjdtZ3hXV3BLdnJ5KzZkT21DMnJWcm8zYnQydkR4OFlHM3Q3ZkI5NktJdjc4LzdPM3RjZVRJRVJ3L2ZoeVJrWkVZTUdBQXhvMGJoL3o4L0RLRjNTcHErdlRwQUlEOC9IeGN2bndaTDczMGt2NnhwS1FrbkRwMUNpMWJ0Z1JRR0xyU2FyVndjM05EcTFhdE1IZnVYTmpaMlVFcWxjTFQweFBObWpWRG5UcDE0TzN0RFc5dmIzaDZlaHA4bmUvZXZXdjIxLzJmZi80QkFLUG5aRVVrSmlZaVBqNGVnWUdCSmgvUHo4OEhVRGdLK1VrWkdSbTRkdTBhb3FPakVSVVZoZWpvYUx6MzNuc0FDa2VXQmdZRzRxKy8vc0tWSzFmUXJGa3oxSzFiRitmUG4wZnYzcjF4NHNRSmlFUWlnNUhNVDRxTGkwTlFVQkJHakJoaFZ0aXdNbDYvT1RrNW1ENTlPbEpUVXpGKy9IaDl1T3FWVjE2Qmc0TURac3lZZ2M4Ly94d0xGaXd3Q0gvdDNyM2JvTTdLbFN1eFk4Y09vK05pY2VrelZuLysrV2M0T2pxaVg3OSsrdEhTQ29VQ1k4ZU9oVmFyeGZ2dnY0KzB0RFRZMnRvaU1qSVM1OCtmeDlTcFUvVzFsVW9sZnZ2dE45U3JWOC9vM3FLam85R2hRNGRpMXk1NkRUMnBNa2ExQThDeVpjc2dGb3N4ZXZSb0FFRE5talV4Y3VSSXJGaXhBbDVlWHVqU3BRc2VQbnlJb0tBZ3VMcTY0clBQUGpPcTRlN3Vqc21USitQRkYxOHN0cE5uZFZIVUhmWGl4WXVWRmphczdQZjd4OGVuSHpseUJHdldyREU0ZHVyVUtheFlzYUxFR3FXTnJuNWNXWU9NUkVSRVJFUkVSRVJFSkt4YTl2VWhrOXBCcWM3Qnc2eWJVS3B6SUpNS1A4MkxpSWlJaU9oNThGeUhEYWRPblZyaTQ0TUhEOGErZmZzUUdocUtsMTkrR1d2V3JFSC8vdjJOUWtrSkNRbkl5TWd3Q3VBOExmYnMyWU80dURpTUdESENxSHZidzRjUHNYejVjdFNwVXdjOWUvWUVBSXdhTlFvblQ1N0V2SG56OE1NUFB3Z2FxckcxdFRVWlF0THBkRkNyMVFZaEZMRllqSmRmZmhtSERoMkNSQ0xCdUhIajlKM25KaytlakVhTkdwVnAvTzNkdTNlaFZDckxIYkRKeTh2RFYxOTloY3VYTCtQNzc3OUhzMmJOak03UmFyVll1SEFoa3BLU01ISGlSS051YzIrODhRYmVlT01Obyt2VWFqV0F3akcxVjY5ZU5YbE9rYmk0T0p3OWV4WTlldlF3K240Q2hRRy92Lzc2Qy83Ky92RHc4Q2pUdmYzd3d3OXdkbmJHKysrL2IvUlkwYmplamgwN21ydzJKeWNIQUV5TzRBMEtDa0pNVEF3VUNnV2FOR21DNGNPSFF5cVZRaXFWUWlLUm9FV0xGcERKWkRoeDRnU2FOV3VHSmsyYTRNaVJJd0FLTzRzMWE5Yk01R2hoalVZREFQanl5eS9oN3U2T3pwMDdsK2srVGFtTTEyOWNYQnptekptRGUvZnVvVy9mdnVqWHI1L0I0NjFhdGNLY09YTVFGQlNFTDc3NEF2UG16ZE9Id1o1OC9SVUYveXJ5dXRUcGRCZzllclRSOXlvbUpnWXpaODdFVHovOWhIZmVlUWNmZlBBQk9uWHFoRjkrK1FVLy9mUVRQdjMwVS8yNTBkSFJxRk9uanNIei8rKy8vNFphcmNicDA2ZVJsSlJrMUtVT2dORTQ3NHFxeU90M3o1NDlPSHYyTElZT0hXb1E1QjA0Y0NCaVkyT3hZTUVDM0w1OUcrSGg0ZEJvTkZpMGFCRVVDb1hKV3QyNmRUUDdIcXFhVHFlRHI2OHZhdGFzaVdQSGp1R3R0OTdTUDNiaHdnV3NXN2NPSDMzMGtjVkRpSlg5ZnY5NE45YWlqcHR1Ym03UTZYU1F5V1RJeXNvQ0FLTXgya1JFUkVSRVJFUkVSRlM5aVVSaTFIRnFodXNwSndIb0VKZCtFUy9VS1A2WDVZbUlpSWlJcU95ZTY3OWhEd2tKTVFnanBLV2xZZkRnd2NqUHo4ZWpSNC9nNCtPRGp6LytHTjkvL3oxQ1EwUFJzR0ZEakJrenhxak8wYU5IQWNDZzI5M1RJaU1qQTZ0WHI0WkNvVUQvL3YwTkhrdExTOE8wYWRPUW41K1BLVk9tUUNLUkFBQThQVDB4ZXZSb0JBY0hZODZjT1pnNWM2Ykp6bE9XVkZCUWdPdlhyK1BLbFN1NGZQa3lybHk1Z25uejV1a0RUUmtaR2ZqOTk5OFJHUmtKQU9qYXRhdkJpTnY0K1BneUJXTjBPaDBtVHB3SUR3OFBMRisrdk16N3k4akl3UFRwMDNIanhnMTgrT0dISm9PR1FHRkE1cHR2dnNIWFgzK05iNy85RmxldVhNSEVpUk1Od2l4S3BSS3hzYkc0ZnYwNm9xT2pFUjBkamNEQVFJd2RPeFpidDI1RlFVRkJzVjBFZ2NJdWZMLzg4Z3Q4Zkh5TXhyem01K2RqenB3NXlNbkpNUmtjTEU1c2JDeVNrNU9Ocm9tSmlVRllXQmlhTldzR2YzOS9rOWVtcDZjREtCdzMvYVNSSTBmQzN0NGVmbjUrK3JIUWYvNzVwNzRybVZRcVJZc1dMWERtekJtTUhUc1dYYnQyaGIrL1ArN2V2WXVvcUNoOC92bm54ZTRYS096S3QzanhZck82NHdueCtpMGFqdzBVaHJlbVRac0dqVWFEOTk1N0Q4T0hEemQ1VGV2V3JURno1a3pNbWpVTEZ5NWMwSWNOeTZ1a1RteWZmdnFwMFpqbW9tdWtVaW5jM056MHg3eTl2VEZod2dTRWhJUWdMUzBOYTlhc2diT3pNNXljbkxCaHd3YjA3TmtUVXFrVWFyVWFXN1pzZ2FlbnAvNzV0M2p4WXBQaFUzTlY1UFY3NDhZTkJBY0hvMzc5K2lhLzlwTW1UY0sxYTlld2FkTW1BTURzMmJQaDYrdHJrZjFxdFZxb1ZDcklaREtvVkNwY3YzNjkwb0p0S3BVS2VYbDVBSUN3c0REY3YzOGY4Zkh4aUkrUFI1TW1UVEJ0MmpTOCt1cXIyTGh4STI3Y3VLRi8vN3g3OXk0dVhicWtIM2N1QkV1KzN5dVZTcHc3ZDA3L3NVd21LM0h0YytmT0dYUW5idHEwcWVEL2ZTTWlJaUlpSWlJaUlxTEtWOWU1MVgvRGhzRFZ4TU1NR3hJUkVSRVJXY2h6RnpiVWFyVjQ5T2dSQU9EMDZkTTRjK1lNVWxOVGtaU1VoQWNQSGdBQWhnNGRDbGRYVjJ6ZXZCbTJ0cmFRU3FWSVNVbEI0OGFOa1pxYWlwbzFhK3JycWRWcTdOcTFDMTVlWGtiaG9KeWNIQ1FrSkZUZXpabnd6ei8vSURNekU2TkhqellZY3hzWEY0Y1pNMllnTVRFUjA2Wk5Nd3JxOWUvZkg5ZXZYOGVCQXdjd1pjb1V6Smd4QTg3T3poYmZYMFJFQkhidTNJblkyRmg5WjZzWFhuZ0IvZnIxUSszYXRaR1dsb2J0MjdkaisvYnRVQ3FWZVBQTk41R2Ftb29EQnc2Z1U2ZE9hTnUyTFJJVEU1R1RrMU5zR081eGNYRnh5TW5KUVVCQVFKbjNlTy9lUFh6MTFWZElTa3JDRjE5OFVlcW9UQThQRHl4YnRneUxGaTNDM3IxN2NmdjJiY3llUFJzT0RnNFlQMzQ4NHVMaW9OVnFJWlBKNE8vdmo4NmRPNk5MbHk0NGZ2dzRObTNhaE5hdFc2TjU4K1lHTlhVNm5mN2oxTlJVQUREcUhuZmp4ZzBzWHJ3WWNYRnhHRHg0c0ZFUUVRQkVJaEcwV3EzUjhlVGtaS011aU5ldVhVTlFVQkFrRWdrbVRweFk3UDMrKysrL0FBckRhVTk2dkt0amtmVDBkSU5nNGtjZmZhUi9ialZ0MmhSTm16YkZtalZyWUcxdGJYS0VzbGFyUldwcUtqdzlQVXZzUUZjV1FyeCtOMjNhcE84R0dSd2NqTkdqUjJQZ3dJRm8yN1p0c1NIVkltM2J0c1h5NWN1TERic3BsVXA5a0hIWHJsMTQ4T0FCRWhJU2NQLytmVWlsVXBNQnZNZWZPNmFDaGhrWkdRZ1BEMGYvL3YzMWdkQ2lhN3AxNjRiQXdFREk1WEpjdkhnUkxpNHVHRGR1SEQ3NTVCUHMzYnNYZmZyMHdlYk5tNUdRa0lBcFU2YkExZFVWMDZkUHg0UUpFekJ4NGtTMGFOR2k5QzlZT1pUMzladVFrS0IvRHMrWU1jTWdWRlowMzJGaFlVaE9Ua2E3ZHUwUUhSMk5PWFBtb0Z1M2J1alhyNS9abmYxeWMzTXhZTUFBaUVRaTZIUTY2SFE2aTM5TkhyZGl4UXBjdTNZTkR4OCtSRXBLaXY3N0dCd2NESmxNQmc4UEQvajUrZW5mRy9yMTY0ZlEwRkFzVzdZTVM1Y3VoVlFxeGZYcjF5RVdpMUcvZm4yTDc4L1M3L2RLcFJKQlFVR0lqWTFGalJvMThNMDMzMkRLbENsbzNydzV2dmppQzRPMWZYMTkwYjkvZnpScjFneVRKazJDV3EyR3JhMXRpYU8vaVlpSWlJaUlpSWlJcVBwcTdONEorMi84QWtDSG1PUVRVR3VWa0lwTC9tVmxJaUlpSWlJcTNYTVhObHk0Y0NFaUl5TWhFb213ZGV0V2VIcDZvbGF0V3ZEeDhVR2pSbzBRRXhPRHRXdlg2b05sRnk5ZVJOKytmZEcrZlhzRUJ3Zmp2ZmZldzRzdnZvakF3RUFFQkFSZzc5NjlTRXhNeE9lZmY2NFA2aFFKRHc5SGVIaDRGZDFwb2RkZWV3MXVibTVvM0xneGdNTHhzOXUzYjBkSVNBaTBXaTJtVHAxYTdIalR5Wk1ubzZDZ0FFZU9ITUdISDM2SThlUEhvMU9uVHFXRzdZRENnRjVaenZ2aWl5OGdGb3N4YU5BZ3RHclZDbzBiTjRhMXRUVXVYNzZNNE9CZ0hEbHlCR3ExR3UzYXRjT29VYVBnNit1THJLd3MzTHAxQzdObXpjTEFnUU1SSHg4UGtVaUUxcTFibDdwZVZGUVVBSlE1ckhUOCtIRXNYcndZWXJFWUN4Y3VSTXVXTFZGUVVJRHo1OC9EeWNrSklwRUk1ODZkTStyaVptTmpnNWt6WjJMbHlwWFl0bTBiUHY3NFk2eFlzUUl0VzdaRTU4NmQwYng1Yzd6d3dndVFTcVhJemMzRit2WHJFUm9hQ2k4dkw2UHgzZ3FGQXVmUG4wZDBkRFMwV2kzQ3c4TWhrOG5nN2UwTm5VNkhpeGN2WXNlT0hUaCsvRGdrRWduR2pCbURRWU1HbWJ3Zk56YzMvUHZ2dnpoNjlDamtjamwwT2gydVhMbUN0TFEwZlRmRi9QeDhiTm15QlpzMmJZSkVJc0hYWDMrdEQ3L3QyN2NQRHg4K2hMMjlQYXl0clpHUWtJQWRPM2JBeTh1cjJMRG5vMGVQa0pLU0FxbFVpa2VQSGlFaUlnSjE2dFRSZHkwekpTSWlBbDVlWGpoOStyVCtXT2ZPblNFU2lTQVdpekYvL255bzFXcTR1TGdZUGMvV3JWdUhkZXZXR1J3ejlWd2NOMjRjVkNxVlJWKy9QLzMwRTNidTNJbGV2WHFoVmF0V1dMUm9FVTZjT0lIT25Uc2pMUzBORnk1Y2dGZ3NObG9MS0h4dEZ2M3o0TUVEMk5uWklUMDlIWWNQSDBaeWNqSVNFeE9SbHBhbVAzL1pzbVVBQ3NmRGVuaDQ2TC8rang0OWdsUXFoWjJkSGJLeXNoQVRFMU5pNTdaLy92a0hLcFVLdlh2M0JnQTRPVG5oNU1tVGFOV3FsZjQ1Y3VIQ0JTUWtKS0I3OSs3dzkvZEh5NVl0a1ppWWlPUEhqK1AzMzM5SHMyYk44T3FycjBJa0VtSGV2SGxZdEdnUkprK2VERTlQVDZoVUtnREFyNy8rYW5Edk9wME9HbzBHS3BVS0twVUtyNy8rZXFuaHZ2SzhmblU2SFdiT25JbXNyQ3pNblRzWFhsNWVTRXRMdzZsVHAzRHMyREdjUFhzV0dvMEdMVnUyeFBUcDA5RzBhVk5rWjJkajNicDEyTFZyRi9idjM0ODZkZXFnUTRjT2FOcTBLWm8zYjY3dnlGbFc5dmIyR0QxNk5QTHk4cURUNldCblo0Y2VQWHJvSDkrNmRTdFdybHhwY0UxSjc1Mmx2YWQyN3R3WkR4OCtSTzNhdGRHaFF3ZjQrUGpBMjlzYjN0N2VjSGQzTjNyZXViaTRZTlNvVVFnT0RzYU1HVE13Wk1nUS9QUFBQL0QzOTlmZjY5UDhmajl6NWt4Y3ZIZ1JzMmZQaHJPek02Wk1tWUwzMzM4ZkFRRUI4UEh4d2I1OSt5Q1JTQ0NSU1BSZFZDOWN1QUFiR3h1b1ZDb1VGQlRnd0lFREtDZ293SXN2dm1neTVGdVcreUlpSWlJaUlpSWlJcUtuajZQY0RiN09MUkQzNkFJS05MbTRrWElhamR3N1Z2VzJpSWlJaUlpcXZlY3ViRGhpeEFnTUd6WU1IaDRlUnVNVzA5TFNFQndjalB2MzcrUHJyNytHbjU4ZmxpeFpvdTlHdG1yVktodzllaFM3ZCsvR3VuWHIwTEZqUjF5NmRBbDE2OVpGejU0OWpkYnEyTEVqK3ZYclYrSitKaytlYkxtYkswYWJObTMwSDIvWXNBSHIxcTJEbTVzYmdvS0M5Q0ZFVXlRU0NZS0NnckJ5NVVxRWhvWkNyVllEZ05FNFpuUDA2TkhESUh4VEpENCtIc2VPSFVQbnpwM3g5dHR2bzE2OWV2ckhIQndjOE4xMzMySFJva1g0NDQ4L0FCUjI2SHE4NDJSeHJseTVBazlQVDlTdFc3ZE0rNVBKWkhCM2Q4ZXNXYlBnNWVVRm9IRDA3K3pacy9VaEtnQVlQSGl3MGJVaWtRaGp4NDZGbDVjWEVoTVRvVkFvTUc3Y09JTnprcE9UOGVHSEh5STdPeHNCQVFINHozLytBd2NIQjROekJnMGFoRjkvL2RXZ3UrQTc3N3dEcVZTSzVPUmt6SjQ5R3prNU9XalhyaDFHamh4WjRnallNV1BHWU5teVpaZ3paNDdCUHBzMWE0Wmh3NFloSVNFQjQ4ZVBSMVpXRm54OWZURmx5aFQ0K2ZucHowMU1UTVNHRFJzTWF0YXZYeDlUcDA2RldDdzJ1V1pzYkN5bVQ1K3UvOXpXMWhidnZ2c3VKazJhVk93K2k4eWZQMS8vY1VCQUFLeXRyUUhBWU56dmsxL1RzbXJldkRsV3IxNXQ4ZGR2UUVBQUprMmFCSkZJQkc5dmI2eGZ2eDVoWVdIbEhrdjcvdnZ2dzgzTkRVZVBIb1dycXl0OGZIelFybDA3ZUh0N3c4dkxDeDRlSHZEMDlEUjZIOXUyYlJ1MmJObGljS3h0MjdiRnJ2UGFhNi9ocFpkZWdxdXJLNERDMGRjLy9mUVRQdnZzTTRQei9QMzk5VitQUllzV1FTd1c0NU5QUG9Ham95T21UWnVtRDdLMWFkTUdhOWFzd2Y3OSszSHExQ25jdTNjUDl2YjJDQXNMZzBxbE11aTBXRVFzRm1QVXFGR2xmazNLOC9vVmlVUVlNMllNVkNvVjJyUnBnd01IRG1EUm9rVUFDc1BBUFhyMFFKOCtmUXdDanZiMjloZzNiaHplZXVzdGJOdTJEZnYyN2NPbVRadFF2MzU5TEYyNjFHaU5JVU9HNFBYWFh5OXhIOFVGZndHZ2NlUEdHRFpzV0tuM1VsWWZmUENCeVNCclNmcjM3NCtzckN5c1g3OGVaODZjQVZENEhIajhjVXV4OVB1OXU3czdSbzhlamZidDJ3TW83T3k0ZWZObW5EbHpCdnYyN1RQWnhkVVVrVWhrc29zcWdHSkh1WnZ5L2ZmZmwvbGNJaUlpSWlJaUlpSWlFbDRMais2SWUzUUJBQkNWOURmRGhrUkVSRVJFRmlEU21VcCtQS2VVU2lVT0hUcUU3dDI3SXkwdHpXaE03ZU0wR2cwa0Vna3lNaktRbEpSazFKSHJ4eDkvUkt0V3JZb05NSlQzUEV0UnFWVFlzbVVMK3ZmdmI5U05yeVJ4Y1hFbGh0aUVrSjJkRFh0Nyt4TFBTVXhNUkVGQkFYeDhmTXBVYy9qdzRRZ01ETVRZc1dQTHZBK3RWbXNVcEx0OCtiSytXNW03dTN1Wnc0dW03TjI3RnpWcjFpeXhNMk5hV2hyUzA5TUJGSGFlYzNGeDBUOFdGUlVGaFVKaGNveXhLVHFkRG5sNWVmb2dqa3dtTStoOEZ4WVdCaHNiRzNUdjNoMFNpY1RvMnB5Y0hPVG41ME9qMGNER3hnYU9qbzRscnFkVUtuSHo1azFvTkJxSXhXTFVyVnUzWE04OUlWbjY5WnVlbmc0Ykd4dWpBS0JHbzBGS1NncVVTaVcwV2kyMFdpMTBPcDMrMzBCaDRLbW9jNk5JSklLbnB5ZkVZckYrNUhaWlhiNThHUWNQSG9SV3E0VklKSUtIaHdmNjlPbGpNTG9hS0F4R2RlclV5U0NNWENRL1A5OWdESzljTGpjSWVCYUpqbzZHbFpXVlFTQzFORS9ldDFnc0xqYW8rcVNLdkg0ZnQzYnRXdFNwVXdmdDI3Y3YwOWMwUHo4Zng0NGRRL1BtelV2ODc4R1Rnb09ERVJZV2hvaUlpQXJ0c3lyY3VYTUhaODZjUWExYXRjbzFadDVTS3ZKK1g5bzFhclZhM3psVHBWSkJyVmJyWDJlUHY5WWtFb25SKzlpbFM1Y1FHeHVMQVFNR2xQa2Uvdnp6VC9qNSthRjU4K1psdm9hSWlPaDUwUC9vZDFXOUJTS2laMHBZUitGL2NabUlpT2hab1ZUbjRydWpBNkhXRnNCS0lzTVhIZitFbGFSOEUyeUlpSWlJaU1nUXc0WkVSRVJFUkVSRUpBaUdEWW1JTEl0aFF5SWlvdkxaZG1VdW9oTC9CZ0QwYlRRWnJUeDdWZTJHaUlpSWlJaXF1Yksxa3lJaUlpSWlJaUlpSWlJaUlpSWlxa1phMU9xdS8vakk3ZlhRYU5WVnVCc2lJaUlpb3VxUFlVTWlJaUlpSWlJaUlpSWlJaUlpZXViVWQzMEp6alllQUlEMC9JYzQvMkJ2RmUrSWlJaUlpS2g2WTlpUWlJaUlpSWlJaUlpSWlJaUlpSjQ1WXBFRWdYV0c2ajgvY25zZDFGcGxGZTZJaUlpSWlLaDZZOWlRaUlpSWlJaUlpQVFobDFoVjlSYUlpSjRaZkU4bElpS3FtQlllUGVBb2N3TUFaQ2xUOFcvOHJpcmVFUkVSRVJGUjljV3dJUkVSRVJFUkVSRUpvcGJjcWFxM1FFVDB6T0I3S2hFUlVjVkl4RmJvNWpkRy8vblJ1QTNJTGtpcndoMVZEM2w1ZVFnSkNjSHAwNmNGcVgvNjlHbXNYcjBhV3EyMlF0Zm41dWJpM0xsemlJcUtzdkRPaUlpSWlLZ2swcXJlQUtQNVVQVUFBQ0FBU1VSQlZCRVJFUkVSRVJFOW0xNTI5VU5jVG5KVmI0T0k2Sm53c3F0ZlZXK0JpSWlvMm1wV3F5dk9KdXpHblVjWGthZktSRmpVUXJ6YmNoRkVJbEdWN09mTW1UUEl5TWdvOC9tdnZ2cXF3ZWQvL3ZsbmhkWWRNR0JBbWMrVlNDVDQrKysvRVJrWmlaQ1FFRmhaV2JiTDhwa3paeEFXRm9iaHc0ZERMQzUvZjV6Rml4ZmorUEhqOFBIeHdmTGx5eUdUeVN5NlB5SWlJaUl5aldGRElpSWlJaUlpSWhKRVArK1hFSmtZaFdSbFpsVnZoWWlvV25PVE9lSk43NWVxZWh0RVJFVFZtQWh2dlBBcFZwNytDR3B0QVc2bG5jWGgyNytqYzczM0JWdng5T25UU0VwS012blkvdjM3RVJNVFUrWmFUNFlObHk5ZlhxRTltUW9ieHNURTRPN2R1eWJQYjlLa0NRNGNPSUNmZi80WlRabzBNWGxPM2JwMTBhQkJBd0RBeUpFamNlL2V2V0xYajRpSTBIK3MwK2tBRklZYXkydnQyclU0ZnZ3NHVuZnZqc2pJU015ZlB4OWZmLzExaFdvUkVSRVJVZmt3YkVoRVJFUkVSRVJFZ3JDVldPTVQvNTZZZFhsclZXK0ZpS2hhRysvL0dtd2sxbFc5RFNJaW9tck56YTRPWG45aEluWkdmd2NBT0h6N2Q4aXQ3TkhPWjZBZzYrM2N1Uk9uVHAweStkampvYnNpZ3djUGhxdXJLNEtEZzh0VTM4ZkhCeUVoSVdVNnQ2UVE0S0ZEaHhBV0ZsYmk5WHYyN01HZVBYdE1Qalo0OEdCOTJIRHc0TUhJekN6Ykw1dHB0VnFJUktKeWQ1ZmN1WE1uMXE5Zmp6ZmVlQU9mZmZZWm1qVnJodSsvL3g3ZmZQTU5wazJiWnZFT2pFUkVSRVJraUdGRElpSWlJaUlpSWhKTUM2YzZtTlhzYmZ6ZjlmM3NjRWhFVkU1dU1rZU05MzhOeloxcVYvVldpSWlJbmdtdFBIdmhYa1lVemlmc0JRRHN2eDZNUEZVbU90ZDlIeUpSK1VmNWxtVGV2SG42ajd0Mzc0NWh3NFpoeElnUkpzOU5UazVHV2xvYXVuVHBZdEU5bEllcEFHUnB1bmZ2YnZCNXo1NDlTenovL1BuenVIcjFLZ0RnMnJWckFJQU5HellZbmRlclZ5KzR1TGdZSFE4TkRjV0tGU3NRRUJDQWlSTW42czlOVDA5SFNFZ0kwdFBURVJRVVpQSmFJaUlpSXJJTWhnMkppSWlJaUlpSVNGQXRuT3JnaHpZZllFZjh2emlkR291SCtlbkkxNmlxZWx0RVJFOGx1Y1FLdGVST2VOblZELzI4WDRJdE94b1NFUkZaVk8rR255RmZuWVBvcENNQWdDTzMxK051K2hYMGFmZzVYR3k5S20wZjRlSGgrbzl2Mzc0TkFNalB6emM0RGdEMTZ0V0RuNTlmcGUxTFNLZFBuOGEyYmRzTWpxMVpzOGJvdlBidDJ4c0VCalVhRFlLRGc3Rno1MDUwN2RvVlgzNzVKY1RpLzRWRGh3NGRDcmxjanVYTGwrT2pqejdDWjU5OWhnNGRPZ2gySDBSRVJFVFBNNFlOaVlpSWlJaUlpRWh3dGhKckRLMFRnS0YxQXFwNksyUXVuUTdwUDN3RDVmbC9MVnBXN0tDQTYveGxFQ3VjOU1jdXgyZWcrVmZoSlZ4VnNvQUdOWEFzcUpLN3d5UW1Bdkh4NXRXUXlZQ21UY3QxaVZhbnc2ZmJEMlBqdVJqejFpN0I2NDNxNHJmQjNXRXRzV3pYSHlJaUlxTEtKQlpKOFZiVHJ4QjZSWVNyU1ljQkFIR1BMdURua3grZ2VhMXVhT1BWRzk2T2pTemU2ZkJKMzM3N3JkR3gzYnQzWS9mdTNRYkhoZzBiWmpKc21KT1RZeFJNTEU1T1RrN0ZObWxoWThlT3hkaXhZd0VBMzMzM0hZNGVQWW9kTzNib0g5KzdkeSsrLy81N2cxSElDUWtKV0xCZ0FXSmlZdEMzYjErTUh6L2U1T2psL3YzN3c5dmJHd3NYTHNUTW1UUFJ0bTFiakJvMUNuWHIxaFgreG9pSWlJaWVJd3diRWhFUkVSRVJFUkZSbWVVZTJHUHhvQ0VBT0k0YWJ4QTBCSURJNkNTemFnYjYxekRyK2dweGNRSHUzd2QwdW9yWFVDcUJyQ3pBd2FITWw0aEZJdno0WmljQUVDeHd1Q2Y2Tmtac0RzZnFJVDBZT0NRaUlxSnFyVEJ3T0FPbjRwdmdRT3hLYUxScTZIUmFYSHdRam9zUHdpR1hPc0JiMFFnT01sZllXVHVocm5OcjFITnBiZkY5bERSYUdUQWVVL3k0dExRMGs0SEZpaXBwcmJLSWpZM0ZwVXVYU2oxdndJQUJBQUMxV20wUUtnUUFsYXF3QTc1VUtvVktwVUpvYUNqV3IxOFByVmFMTm0zYXdNdkxDMkZoWVNYVzc5bXpKKzdkdTRlVEowL2k5T25UYU51MkxRWU9ISWlXTFZ0VzhNNklpSWlJNkhFTUd4SVJFUkVSRVJFUlVabW83OTVHOXFiVkZxOXIwN2s3WksxZk5qcCs2R28xREJ0YVdRRUtCWkNlYmw2ZDVPUnloUTJCeWdrYzdvdUp3NGpOK3hFeXVBZGtVb2tnYXhBUkVSRlZCcEZJaEhZK0ExSFh1U1VPeFA2SzJOVFQrc2Z5MVZrR254K0wyNHdKSGRiQ3hVYTRNY3Q3OSs1RlpHUWtGaTllWEtiemZYeDhFQklTVXFaelI0NGNpWHYzN2hYN3VFZ2t3dVRKazh0VTYzR1BoeDB2WGJxRTVjdVhsM3BOVWRnd0p5Y0hjcm5jNERHMVdnMEFzTEt5d3M4Ly80dzllL2JBMTljWFgzNzVKWll0VzFhbStnQVFFUkdCNDhlUFk5V3FWVGg1OGlUYXQyL1BzQ0VSRVJHUmhUQnNTRVJFUkVSRVJFUkVwZElwODVIeGY5OUJwMVpadEs3RXZSWWNobzAyT3E3UjZ2QjNkTEpadFRzMGNEWHIrZ3B6ZFRVL2JKaWVEcWhVaGVIRmNxaWN3T0VkZkxBNUhHdUdNSEJJUkVSRTFWOU4rL3A0cCtVQ1BNaTZqbi9qZCtKbTZobGtLczM3T2JRaTd0Ky9qL1BuejFmNnVtcTFHaEtKQkQxNjlDajN0WjA3ZDRaRVV2ano0SUFCQS9SQndsOS8vUldob2FIWXNHRURYRnhjVEY2Ym5wNE9oeWQrdWFhb3M2R1ZsUlZHamh3SmQzZDNEQjQ4R0ZLcEZELzk5Rk81OWhZUUVJQjI3ZHJoMUtsVDZOQ2hRM2x2allpSWlJaUt3YkFoRVJFUkVSRVJFUkdWS212RGIxQS9pTGRzVVpFSWlvOG1RZlJFUnhNQU9IOG5IUmw1RlE4Mk52WnloSXVkdFRtN3F6aUZBcEJLZ2Y5Mlpxa1FuUTVJVFFWcTFTcjNwWlVST0F5L2RnZnZiOXFQdFVON01uQklSRVJFendRUEIzLzBiVFFaZ0E0cE9mZVFtaGVQbklKMDVCU2t3OHV4b2FCZERhdVNVcW1FVENhcjBMWFcxc1kvYit0ME92ejk5OS9vMkxGanNVRkRBSWlQajBlclZxME1qaFYxTnJTMnRvYU5qUTNlZWVlZEN1MnJpRVFpWWRDUWlJaUl5TUlZTmlRaUlpSWlJaUlpb2hMbG56Nk92TC9ETFY3WHJ1OGdXUGsxTlBtWXVTT1VBeHBVd1FqbElpSlJZWGZEeEVUejZpUW5BelZyRnRZcnA4b0lIRVpjdjR2aEcvZGgzYkRYR0Rna0lpS2laNGdJTmV4cW80WmQ3VXBkVmFQUlFGU09uL3R5Y25JUUhsNjJuOUZ6Y25LS2ZTd3JLd3VPam80QWdOV3JWMlBqeG8xbDNnTUF6Sm8xQ3dFQkFmclBMMSsrak1URVJFeWJOZzBxbFFwcjFxeUJuNThmdW5UcG9qOG5JU0VCMmRuWjhQWDFOYWlsVkNvQi9DL0V1SFhyMW5MdHhSUnJhMnYwNjlmUDdEcEVSRVJFVkloaFF5SWlJaUlpSWlJaUtwWW1KUW1aSVQ5YnZLNVZ2UWF3ZjNOd3NZOUhScHNYTmd6MHI4S3dJV0Nac0dGQkFaQ1pXZGdwc1FJcUkzQjQ4TVk5dkxOaEg5WVA2d201RmYrb2tZaUlpS2lpY25KeVlHZG5WK2J6MDlMUzhPMjMzNXE5Ym5KeU1tclVNUHpaZWVyVXFhVmVsNUNRZ045Ly85M28rTzdkdTlHd1lVTTBhZElFQUhEbXpCa2NPM1lNblRwMWdsZ3NCZ0NjTzNjT0FOQ3NXVE9EYS9QeThpQ1JTUFNqbVZldVhGbitHM3FDblowZHc0WkVSRVJFRnNRL0FTUWlJaUlpSWlJaUl0TTBHbVFzWHdKZGJxNUZ5NHFzcmVFNGRoSWdNZDBOcjBDdHhkSHJLV2F0VWVWaFF4c2J3TllXTVBkcmw1SlM0YkFoVURtQnc4allleGkyWVI4MnZQTWFiQmc0SkNJaUlpcFdhbW9xTGw2OENEOC9QNlBIN3R5NUF3OFBqekxYOHZIeFFVaElTSm5PSFRseUpPN2R1MmQwWEtmVElTRWhBYSs4OG9yQjhWZGZmYlhVbXRIUjBVWmh3N1MwTkJ3NWNnVFRwMC9YSDN2cnJiZXdlUEZpSER4NEVOMjdkd2NBSERwMENBNE9Ea1podzl6Y1hJT1J6aEVSRVNiWC9menp6OUc2ZFd2TW5UdFhIMkFrSWlJaW9zckJuNzZJaUlpSWlJaUlpTWlrN0IxL1FIWEQ4Z0UxaDZFaklmWHdLdmJ4ZjIrbklVZXBybkQ5V2dvNTZ0WW9lMWNZd2RTd1FPQXhQYjJ3dzZFWmlnS0g3N1EyUGJMYUVnN2ZqTWV3OVh1UnA2cjQ5NDJJaUlqb1dmUHc0VU1jT0hBQUFCQWFHb29oUTRaZ3dZSUZ1SDc5dXNGNXFhbXBpSW1KUWFOR2pTcDFmL0h4OGNqTnpUVVpmcXlJMzM3N0RWNWVYZ2dNRE5RZjY5U3BFK3p0N2ZISEgzOUFwOVBoMnJWcnVIejVNcnAwNlFLcDFQQVhWZkx6OHlHWHk0dXRuNXFhaWpsejVxQnUzYm9JQ2dyU0J3MlRrNU14ZWZKa1hMcDB5U0wzUVVSRVJFVEY0NjhhRXhFUkVSRVJFUkdSa1lLWUs4alpzY1hpZFdVdDJzQ202MnNsbm5Qb3F2a2psRVVpczBwWWhvc0xjTzhlb05PWlZ5Y2xCZkQwTkt1RVdDVENELy90Y0xoQm9BNkhSMjdkeDVCMWU3SHAzVjZ3dGVZZk94SVJFZEh6N1pOUFB0R0hDdVZ5T1pvMGFZS1dMVnVpWmN1V2FOQ2dBZjc0NHc4NE96c0RBRmF0V2dXdFZvdDkrL2JCMGRFUlE0WU1nVXdtZzYrdnIvNGNJWnc5ZXhZQTBLSkZDN05ySFRwMENPSGg0YWhYcng2Ky92cHJwS2VuNDlHalIwaFBUNGRTcVVSMmRqYisrZWNmYk51MkRSS0pCRysvL2JaUmpkemNYTmphMnBxc241T1RnK25UcDBNdWwyUCsvUG13c2JIUlB5YVh5NkZVS2pGbHloU01IejhlYjd6eGh0bjNRMFJFUkVTbThVLzlpSWlJaUlpSWlJaklnRFk3QzVtL2ZHOStTTzRKWWdkSE9JNmVnTktTZ09hR0RRTWFWUEVJNVNJU0NlRHNES1NsbVZjbkpRWHc4Q2oxNjFhYXlnZ2NIcnQ5SDROKzM0MU53M3ZCUVdZdHlCcEVSRVJFMVVISGpoM1J0bTFidEc3ZEdnMGJOalRxNHJkcTFTcm9kRHFzV0xFQ0J3OGVSSThlUFdCdmI0K05HemZpd0lFRG1EQmhBbGF0V2xWcy9jek1UR3pkdXJWTWU4bk16RFI1L09EQmcvRHk4b0t2cjIrWjc2czREUm8wZ0VLaGdFUWlBUUQ0K2ZuQjFkVVZycTZ1QUlDZE8zZGkwNlpOaUltSndhQkJnMUNyVmkyRDYzVTZIZTdkdTZjLy8zSHA2ZW1ZTVdNRzh2THlzR1RKRWpnNU9lbXZ5Y3ZMUTBGQkFTWk1tSUM1YytmaWh4OSt3UDM3OXpGbXpCaUlub3JmUUNJaUlpSjZ0akJzU0VSRVJFUkVSRVJFLzZQVklpTjRDVFJwcVJZdjdUanlFNGdWSlhkbXlTdlE0SjlZODlZTzlIOUt3b1lBNE9wcWZ0aFFwUUl5TW9ELy9xV3FPU29qY1BqUG5RY1l1T1l2YkhudkRUalp5QVJaZzRpSWlPaHBOMlRJa0JJZmo0Nk9SbkJ3TUdKaVloQVFFSUJKa3laQktwV2lSNDhlK1BISEgvSFZWMStoVzdkdStPU1RUMkJ2YjI5MGZVWkdCbGF1WEZuaC9aMDVjd1l4TVRINDZLT1BqQjdyM3IxN3VldjUrUGhnMjdadHhUNXViVzJOUllzV3dkZlhGKys5OXg2QXdnQmlkSFEwYkcxdGNmdjJiU1FtSnFKcjE2NEcxNTA5ZXhiejU4OUhabVltM056Y01IbnlaT1RsNVNFdkx3LzUrZmttMTlxNmRTdFNVMVB4NVpkZjZzT1BSRVJFUkdRWkRCc1NFUkVSRVJFUkVaRmVkdGhtRkZ3NWIvRzZOcTkwZzZ4TnUxTFAreWMyRlVxMXRzTHIyTW1rYUZuYi9GQ2V4VGc0QU5iV1FFR0JlWFdTa3kwU05nUXFKM0I0Tmo0SmI2N2VoZEFQZXNQVlZpN0lHa1JFUkVUVjBhRkRoN0I3OTI1Y3VuUUpOalkyR0R0MkxBWU9IS2p2d2xlL2ZuMzgrT09QMkxwMUsxYXZYbzJMRnk4aUpDUUVjcm5oejFRK1BqNElDUWtwMDVvalI0N0V2WHYzREk1RlJrYWlaczJhNk5Pbmo5SDUwNmRQTDdWbVFrSUMxcXhaVTZiMTgvTHlzSExsU2pnNU9XSDI3Tm1ReWY3M0N5a0hEeDZFVHFlRFNDVEN5eSsvYkJUU3JGKy9Qa1FpRVZxMmJJa2FOV3JBMGRFUkRnNE8rbjg3T0RqQTN0NGU5dmIyY0hCd2dMVzFOZWJPbll0RGh3NmhhZE9tSnUrUGlJaUlpQ3FPWVVNaUlpSWlJaUlpSWdJQUtDLzhpNXdkZjFpOHJzUzlGaHplSFYybWN3OUZtemRDdVcxOUYwZ2xUOUc0TkpHb3NMdmhnd2ZtMWNuTUJKUktRR2FaVG9GRmdVT1JDRmgvVnBqQTRlVUhLZWo3MjA2RWplZ05kM3RiUWRZZ0lpSWlxbTV1Mzc2Tk8zZnVZTWlRSVJnNGNLQitKUERqUkNJUkJnMGFoQmRmZkJHN2QrODJDaHErK3VxckpzY05GNmQ5Ky9idzkvYzNPRFpwMGlROGZQZ1ExdGJXK21OZHVuUkIvZnIxOGNvcnI1UmFNeXNyQ3o0K1BtallzR0dwNTlyWTJHRGV2SG13dHJhR3A2ZW4vbmpmdm4zUnQyOWZxTlZxaU1WaWlNVmlvMnVkbkp5d1pjc1drNDhWWitiTW1UaDY5Q2k2ZGV0VzVtdUlpSWlJcUd4RU9wMU9WOVdiSUNJaUlpSWlJaUtpcXFWSmVvalVyeitITGpmSHNvVkZJcmdFTFlSVmc5TC9FaElBT3N3OVpOWVk1YS9mYkl6Wi9adFUrSHBCS0pYQWxTdm0xNmxWQy9EeU1yL09ZN1E2SFNidE9DeFk0QkFBNnRkUVlQdUl2dkIwdEJOc0RTSWlJcUxxUXFQUlFLZlRRU3BsVHhnaUlpSWlxbjdLL2lzZ1JFUkVSRVJFUkVUMFROSVZLSkcrYktIbGc0WUE3UHE4VmVhZ1lWYStHcWR2cFptMVhrQ0RHbVpkTHdpWkRMQzNONzlPYWlwZzRkOGJGb3RFV05xdkU5NXRVN2J2VVVYY1RNbEE3MSszNDg2akxNSFdJQ0lpSXFvdUpCSUpnNFpFUkVSRVZHMHhiRWhFUkVSRVJFUkU5RHpUNlpDMTVoZW83OTYyZUdrcjMvcXc3eiswek9jZnU1NENqYmJpWVRxeFNJUjI5VjBxZkwyZ2FsZ2dCS2xTQWVucDV0ZDVRbVVFRHU4OHlrTHZYN2ZqWmtxR1lHc1FFUkVSRVJFUkVSR1JzQmcySkNJaUlpSWlJaUo2anVYOUhZNjhZNGNzWGxka2JRM0hjWjhERWttWnJ6bDBOY21zTlZ2VVZzRFJ4c3FzR29KeGRnYkVGdmlqdU9SazgydVlVQm1CdzRUTUhQVCtiUWV1SlQwU2JBMGlJaUlpSWlJaUlpSVNEc09HUkVSRVJFUkVSRVRQS2RXdEc4aGF0MUtRMnZaRFIwRHE0VjJ1YXc1Rm14YzJmQ3BIS0JjUml3RVhDM1Jkek1vQzh2UE5yMk5DVWVEdy9SY2JDMUlmQUpLeWM5SG50eDI0L0NCRnNEV0lpSWlJaUlpSWlJaElHQXdiRWhFUkVSRVJFUkU5aDdSWm1jaFl0aEE2dGRyaXRXVnQyc0cyYTY5eVhaT1dVNER6ZDh6cmVCZm8veFNIRFFIQTFkVXlkVktFQytxSlJTSXM2ZnNLeHJSckt0Z2FxYm41NkJleUMrZml6UXVYRWhFUkVSRVJFUkVSVWVWaTJKQ0lpSWlJaUlpSTZIbWoxU0lqK0R0bzBpd2ZXcFBVY0lmajZBbUFTRlN1NjQ3RUpFT25NMi90cDdxeklRRFkyd015bWZsMVVsTUJyZGI4T3NVUWlZQUZyd2RpUW1CTHdkYkl5RmVpLzVwZE9Ibm5vV0JyRUJFUkVSRVJFUkVSa1dVeGJFaEVSRVJFUkVSRTlKekovbk1qQ3FJdVdyNndSQUxGSjE5QWJHZGY3a3ZOSGFGY3A0WXR2RjFzektwUktXcFlJQkNwVmdQcDZlYlhLWUZJQk16czBRNlRPN2NSYkkxc3BRcHZyZjBMUjI3ZEYyd05JaUlpSWlJaUlpSWlzaHlHRFltSWlJaUlpSWlJbmlQSzgvOGlaK2RXUVdvN0RIb1BWdlg5SzNUdG9hdm1oUTBEbi9hdWhrVmNYQ3hUSnpuWk1uVktJQklCMDE1OUNWOTFlMW13TmZKVWFneFp0d2NSMSs4S3RnWVJFUkVSRVJFUkVSRlpCc09HUkVSRVJFUkVSRVRQQ1UzaUEyU3MrRjZRMnJLV0w4TDJ0WDRWdWpZeEl4OVI5elBOV2ovQXY1cUVEYTJ0QVVkSDgrdGtad041ZWViWEtZUFBPN1hHbk5mYUMxWmZxZFpnK01aOTJIMzF0bUJyRUJFUkVSRVJFUkVSa2ZrWU5pUWlJaUlpSWlJaWVnN29DcFJJWDdZUXV0eGNpOWNXTzd2Q2NjeW5oYTN3S2lBeTJ2d3VmWUhWSld3SVdHYVVNZ0NrcEZpbVRobDhFdEFDaTNzSENsWmZwZEZpeEIvaCtQTnlyR0JyRUJFUkVSRVJFUkVSa1hrWU5pUWlJaUlpSWlJaWV0YnBkTWhjc3h6cWUzR1dyeTBXUS9IeFpJZ2RLdDZ0THpMYXZCSEtDaHNyTlBHeVFMZkF5cUpRQUJLSitYVlNVd0d0MXZ3NlpUU3FiVk1zN2RlcG9wblNVbW0wT255NDlRQTJuYjhtekFKRVJFUkVSRVJFUkVSa0ZvWU5pWWlJaUlpSWlJaWVjWG1SKzVGL0xGS1EydllEaHNINmhjWm0xVGhrWnRpd1F3TlhpSVZLd0FsQkxBWmNYTXl2bzlFQWFXbm0xeW1IOTE1c2hQOGIwRld3cjdkT0I0ei9NeElocDZNRXFVOUVSRVJFUkVSRVJFUVZ4N0FoRVJFUkVSRVJFZEV6VEhYek9qTFhyUlNrdG5YVGxyRHI4NVpaTmU2bTVpSTJNZHVzR3RWcWhISVJTNDFTVGpaL0JIVjVEVzdwajVWdmQ0TkVMRnpBODR0ZFI3SDh4Q1hCNmhNUkVSRVJFUkVSRVZINU1XeElSRVJFUkVSRVJQU00wbVpsSU9PbmhZVWQ4Q3hNckhDQ1l1d2ttRHRUMTl3UnlnQVEwS0FhaGcxdGJRRWJHL1ByNU9ZQ09Ubm0xeW1uL3MzcVkvWGdIckNTQ1BmSGkwRjdUMkRwNFhPQzFTY2lJaUlpSWlJaUlxTHlZZGlRaUlpSWlJaUlpT2hacE5VaUkzZ0pOR21wbHE4dEZrTXgva3VJRlU1bWx6cDAxYnl3b1pWRWpKZnFXV0FrY1ZXb3h0ME5BZUNOeG5YeCs5Q2VrRWtsZ3EweDc4QnB6RC80TDNRNndaWWdJaUlpSWlJaUlpS2lNbUxZa0lpSWlJaUlpSWpvR1pUOTUwWVVSRjBVcExiRGtCR3dmcUdKMlhWME9pQWlLdEdzR20xOG5XRnJMVnpZVFZBdUxtWjNoZ1FBcEtVQmFyWDVkU3FneHd0MXNQSGRYcEJiU1FWYlk4bmZaekZ6L3o4TUhCSVJFUkVSRVJFUkVWVXhoZzJKaUlpSWlJaUlpSjR4eW5PbmtiTnpxeUMxNVcwRFlkdXpqMFZxUmQzUHdJUDBmTE5xQlBpN1dtUXZWVUlxQlJRSzgrdm9kRUNxQUIwc3k2aHpmVzlzZWU5MTJGb0xGemo4ditNWE1YblhFV2kwVEJ3U0VSRVJFUkVSRVJGVkZZWU5pWWlJaUlpSWlJaWVJZXI3OTVEeHkvZUMxSlo2ZXNOeDFIakxkT09EK1YwTkFTQ3dnWVZHRVZlVmFqNUt1VWlBcnlkQzMrOE5CNW0xWUd1cytmY3F4b1VlaEVxakZXd05JaUlpSWlJaUlpSWlLaDdEaGtSRVJFUkVSRVJFendodGRoYlNsODZETGovUDRyVkZjamtVbjA2RFNHNWpzWm9SVjh3UEczYW83bUZEUjBmQXlzcjhPa29sa0pscGZoMHp2Rnk3RnJhUDZBTW5HNWxnYTRSZWlzWDdtL1lqWDFVMVk2T0ppSWlJaUlpSWlJaWVad3diRWhFUkVSRVJFUkU5Q3pRYVpQeThHSnFraDRLVVY0ejVGRklQYjR2VlU2cTErRHZHdkc1OC9yVWM0TzRvWExDdFVvaEVnS3VGUmtGWGNYZERBR2pwNVlidEkvckExVll1MkJyN3I5M0I0SFY3a2ExVUNiWUdFUkVSRVJFUkVSRVJHV1BZa0lpSWlJaUlpSWpvR1pDMThUY1VYTDBrU0cyNzEvdEQ5bElIaTlZOGNTTUZlUVVhczJvRStsZnpyb1pGTERWS09UMGRLQ2l3VEMwek5QT29nWjJqK3NMTjNuSmRNSjkwN1BaOTlGK3pDNC95bElLdFFVUkVSRVJFUkVSRVJJWVlOaVFpSWlJaUlpSWlxdWJ5SXZjak4ySzNJTFd0R3pXRi9kdkRMVjdYRWlPVUF4cFlxQ05nVlpQSkFBY0h5OVJLU2JGTUhUTTFkSGZCN2xGdndzUFJUckExenNVbm9jOXZPNUNZbFN2WUdrUkVSRVJFUkVSRVJQUS9EQnNTRVJFUkVSRVJFVlZqQmRlaWtQbjdDa0ZxaTUxZG9majRDMEFpc1hqdGNBdUVEWitaem9hQTVib2JwcVFBT3AxbGFwbXBmZzBGL2hyZER6NU9GZ3BTbWhDZG1JWTNmdDJPdStsWmdxMUJSRVJFUkVSRVJFUkVoUmcySkNJaUlpSWlJaUtxcGpRcFNjaFl0aERRbURlTzJDU0pCRTRUdm9SWTRXVHgwaWxaU3B5Nzg4aXNHalVWY2pTb0tWeUlyZEk1T1ZrbTFLbFNGWTVUZmtyNE9qdmlyOUg5VU5kRklkZ2F0OU15OGNhcTdiaVIvUFRjTnhFUkVSRVJFUkVSMGJPSVlVTWlJaUlpSWlJaW9tcElsNStQOUtYem9NM0tGS1MrNC9BUFllWFhVSkRhQjY4bW1kMThyM05ETjRoRWx0blBVMEVzQmx3dE5CWTZPZGt5ZFN6RVcyR1BQV1A2b1VrdDRjWmVKMlRtb1Bkdk8zRHB3ZE14UnBxSWlJaUlpSWlJaU9oWnhMQWhFUkVSRVJFUkVWRjFvOU1oWThWU3FPL2RFYVM4emF1OVlOUDFOVUZxQTBCRWxQa2psRHMzZExQQVRwNHlsaHFsbkpVRjVPVlpwcGFGdU52Yll1Zkl2bmk1ZGkzQjFrakp5VU8va0owNGRmZWhZR3NRRVJFUkVSRVJFUkU5enhnMkpDSWlJaUlpSWlLcVpyTC8zQVRsMlpPQzFMWnUxQlNPNzQ0UnBEWUE2SFJBeEJVTGhBMGJ1VnRnTjA4Wkd4dkF6czR5dFZLZXZnNS9Uall5aEw3ZkcxMzlmQVJiSXpPL0FBUFgvSVhJMkh1Q3JVRkVSRVJFUkVSRVJQUzhZdGlRaUlpSWlJaUlpS2dheVQ5MUREazcvaENrdHFTR094VGpwd0FTaVNEMUFlRDZ3eXpjVGMwMXEwWk5oUnd2MUhLdzBJNmVNcGJxYnBpYUNtaTFscWxsUWJiV1VteDR0eGY2TmEwdjJCcDVLaldHcmQrTHY2N2VGbXdOSWlJaUlpSWlJaUtpNXhIRGhrUkVSRVJFUkVSRTFZUXE5aG95Vi80b1NHMlJUQTZuU1VFUU96Z0tVcitJcFVZb2kwUVcyTXpUeU5rWkVGdmdqK3cwR2lBdHpmdzZBckNXaUxIcTdXNFkzcWFSWUdzVWFMUVlzVGtjbTg5ZkUyd05JaUlpSWlJaUlpS2k1dzNEaGtSRVJFUkVSRVJFMVlBbU9SSHBTNytCVGxVZ1NIM0ZSNU1nOWFralNPM0hoVnRpaEhKRE53dnM1Q2tsa1FBdUxwYXBsWlJrbVRvQ2tJaEZXTnF2RXlZRXRoUnNEYTFPaDAvK2pNU3ZwNjRJdGdZUkVSRVJFUkVSRWRIemhHRkRJaUlpSWlJaUlxS25uQzQzQitsTDVrQ2JsU0ZJZmZ1Qnd5QnIwMDZRMm85VGFiVDRPOXI4QUZ6blJ1NFcyTTFUekZLamxQUHlnT3hzeTlRU2dFZ0V6T3JaRGpPNnR4VjBuU2wvSGNQM2g4OUJweE4wR1NJaUlpSWlJaUlpb21jZXc0WkVSRVJFUkVSRVJFOHhuVnFOOUdVTG9VNklGNlMrL09VQTJQVWRKRWp0SjUyNm1ZYXNmTFZaTldvcTVIaWhsb09GZHZTVXNyTURiR3dzVXlzNTJUSjFCUFRaSzYzd1hkOVhCQjJOL2MyQjA1Z2RmcEtCUXlJaUlpSWlJaUlpSWpNd2JFaEVSRVJFUkVSRTlMVFM2WkMxWmprS3JsNFNwTHkwZGwwNGpwa0lRVk5lajdIVUNPVksybTdWc2xSM3cwZVBBTFY1QWMvS01PS2x4bGo1ZGpkSXhjTDljZVZQeHk1ZzhxNGowR2laT0NRaUlpSWlJaUlpSXFvSWhnMkppSWlJaUlpSWlKNVNPYnYvUk42UkE0TFVGanNvNERUcEs0aGtja0hxbXhKaG9iRGhjOEhGeFRJaFVKME9TRWt4djA0bEdORE1EK3ZmZVEweXFVU3dOZGI4ZXhYalFnOUNwZEVLdGdZUkVSRVJFUkVSRWRHemltRkRJaUlpSWlJaUlxS25VUDZwWThqZThyc3d4U1VTS0NaT2hjUzE4b0o3NmJrcW5MNlZabmFkem8zY0xiQ2Jha0FxQlp5ZExWT3Jtb1FOQWFDN2YyMkVmdEFiRGpKcndkWUl2UlNMOXpmdFI3N3E2ZS80U0VSRVJFUkVSRVJFOURSaDJKQ0lpSWlJaUlpSTZDbWppbzFCNW9vZkJLdXZHRFVCMWk4MEZxeStLWWV1SmtHck0yOThiVTJGSEMvVWNyRFFqcW9CUzQxU1ZpcUJqQXpMMUtvRTdldDRZT2VvdnFoaFp5UFlHdnV2M2NIZ2RYdVJyVlFKdGdZUkVSRVJFUkVSRWRHemhtRkRJaUlpSWlJaUlxS25pQ2JwSWRLWHpvZE9MVXdJeXE3L0VNZ0R1d2hTdXlRUlVaWVpvV3lKeWNMVmhvTURJSk5acGxaeXNtWHFWSkxtSGpXd2UzUS9lQ25zQlZ2ajJPMzc2TDltRng3bEtRVmJnNGlJaUlpSWlJaUk2Rm5Dc0NFUkVSRVJFUkVSMFZOQ201T045Q1Z6b2MwU3BndWR2RU5uMkw4NVJKRGFwUW0vL05Ec0dwMGJWdDdZNTZlR3Bib2JabVFBQlFXV3FWVkovR280WWMrWU4xRy9oa0t3TmM3Rko2SFBienVRbUpVcjJCcEVSRVJFUkVSRVJFVFBDb1lOaVlqSW90UnFkVlZ2Z1lpSWlJaW9XdEtwMWNqNGFSSFVEK0lGcVcvOVFoTTRqaDZQcW1nTmVDczVCN2VTYzh5dTA2V1J1d1YyVTgyNHVscnVlMWJOdWhzQ2dMZkNIbnRHdjRubUhoWUtYWm9RblppR1hxdkNjRHV0K295YUppSWlJaUlpSWlJaXFnb01HeExSYzArcjFlTGd3WU00Y2VKRVZXOEZBQkFYRjRmVTFOU3Ezb1pKKy9mdng5eTVjNUdlbm03eThaaVlHTHozM25zNGVQQmdKZStzOHR5OWV4Y1RIOS9LYWdBQUlBQkpSRUZVSmt6QXlaTW55M1ZkVkZRVVZxOWViZkg5WEx4NEVWRlJVZERwZFBwamh3OGZSbmg0dU1YWElpSWlJaUlCNlhUSS9IVVpDcTVlRXFTODFNTUxpcyttUXlTMUVxUithU0t1bUQ5Q3VaWkNEdjlhRGhiWVRUVmpaUVVvTE5UWkx5VUZlT3ovSGFxTEduWTIyREd5TDlyWDhSQnNqVHVQc3ZEYXl1MjRsSkFpMkJwRVJFUkVSRVJFUkVUVm5iU3FOMEJFVk5WVUtoVkNRa0tnMVdyeDRvc3Z3dHJhdXN6WEJnY0hJeXdzck54clJrUkVtRHl1MCttd1lNRUM1T1RrWU8zYXRaQklKUGpycjc5S3JkZTBhVlA0K3ZxV2VwNVNxVVJTVWxLWjl1anE2Z3BiVzF1RFl6dDM3a1IyZGpZVXhmeEZWOTI2ZFFFQUsxZXVSUHYyN1kydUwzTG16Qm5FeHNhV2FSOGxHVExrZitQZkxseTRnRnUzYmxXNGxwK2ZINW8zYjE3cWVRNE9Ea2hPVHNiQ2hRdXhZc1VLMUt4WnMwejFyMTY5aW8wYk4yTEVpQkg2WXdjUEhzVENoUXRMdmJhNDV3c0FyRml4QWc4ZlBzU1dMVnNnbFVxaDArbXdmUGx5dUxtNW9VZVBIbVhhbTFxdFJsWldGdFJxTlRRYURWUXFGVlFxRlFvS0NxQlNxWkNmbncrbFVvbTh2RHprNWVVaE56Y1gyZG5aeU03T1JsWldGc1JpTWI3NjZpdURtcmR1M2NMdDI3Zi9uNzM3anEveGZ2ODQvanJaSnp1SVdyRnFSRU90bWkxRjhiVkxsWlNxYXFuUjJxMWFLVFdib2hRVmUxUnRqVldqUm9xZzFDcEt4UjVCUkhaazU1eWMzeC81NWRUSk9TYzVTYzRodUo2UFJ4L051ZS9QL2JrLzU3Z2xUczc3dmk2RDUzdm5uWGVBekdEdGpSczNjaHdqaEJCQ0NQR3llTHp4WjFMK1BHeVJ1YTFjWEhIL2NnSldUczRXbWQ4VSt5NmFvWVZ5TmM5blVaU3hjQ2hXREl6YzlKVW5LaFhFeEVDUklnV2Y2eWx6ZGJCajg4ZnQrV1REUHZaZnZXdVJjMFFtSnROeHhYYldmdGlHdHlxVXRzZzVoQkJDQ0NHRUVFSUlJWVI0bmtuWVVBanhVc2l0MGw3MTZ0WDU0NDgvV0xod0lkV3JWemM2enNuSmlZWU5HK3B0SHpObWpFbnJPSERnQUtkUG56YTYvK2pSbzl5OGVaTXhZOFpnYlcwTndOeTVjM09kZC9EZ3dkcXc0ZGl4WTQyZVk4NmNPWXdZTWNLa3RZNFpNMFluOEJVU0VzTFZxMWNaTW1RSUNvV0MwTkJRUHYzMFU2UEh2L3Z1dTNyYnNrSnp4NDRkTXlsRW1ac253NGFIRHg4dTBKeGR1blF4S1d6bzRlSEJxRkdqOFBQejQrelpzN1J0MnpiZjU4d1NFQkNBZzRPRDN2WkRodzZ4ZXZWcW84YzlldlNJYTlldTBhNWRPMnhzTW4ra1g3NThtYWlvS0h4OWZVMCsvN1ZyMXhnNmRHaWUxNjFVS25GeWNzTEZ4UVcxV3EyOVppSHpXdjdsbDE4TUhwZDFYUjA3ZG94VnExYmxPRVlJSVlRUTRtV1E5UHQya25ibi9TWW1VeWhzYkhFZk1SN3I0aVVzTXI4cDFCa2EvdmpYdEp1ZWN0TE0reVZzb1p6RjFUV3p3bUY2ZXNIbmlvaDRMc09HQUVwYkczN3AyWVl2dHZ4QjRJV0MzOEJtU0VKcU90MSszc1hTN3EzbzhGb0ZpNXhEQ0NHRUVFSUlJWVFRUW9qbmxZUU5oUkF2QlZPcXh3SHMzTGt6eDhCYStmTGxEWVlOVFExR1hibHl4V2dRVUtWU3NXelpNbXJVcUtFem43R3FkaXFWaW5IanhuSG56aDBhTjI2czNlN3I2MHZMbGkxSlRrNW03dHk1dEcvZm5obzFhdWdjTzIvZVBLcFZxd2JBbGkxYldMaHdvZlk4MGRIUkJvTnFnWUdCRkNsU2hEWnQydWhzWDdGaVJhN1BPeXdzVEsveVhkWnppNDZPSmlnb2lCbzFhdUR0N1ozclhBQ3paODltejU0OWV0dHRiVzNadlh1MzN2YXNDcFRHWHN0V3JWcnBiUXNPRG1iS2xDbTVybVAyN05rRzkrVlVqVEM3TW1YS29GUXE5Ylo3ZUhqa2VOeWhRNGNBYU5teXBYYmJybDI3Z013cW1ibUZiRXVVS0lHUGp3L2x5NWVuVDU4KzJOcmFZbXRyaTUyZEhYWjJkdGpiMjJOblowZGdZQ0RuenAxaitmTGxLSlZLSEIwZGNYUjBSR0ZDV1prblg0ZTFhOWNhREJlYU1rWUlJWVFRNGtXVmNqeVl4K3R5L3pkMWZya09ISUZ0SmRQK25XMHBwMi9GRUp0VThKQmNNMjlQTTZ6bU9hVlFaRlkzREFzcitGd0pDWkNjREFiZWd6d1BiSzJ0V1BUK083ZzUyTFBpNUNXTG5DTk5uY0VuRy9ZeHExTVRQbjdqTll1Y1F3Z2hoQkJDQ0NHRUVFS0k1NUdFRFlVUUw0WGZmLzlkNS9IeDQ4ZEpTa295R2hJTUR3L24zTGx6dEc3ZFdpZFFaVXE0S3I4MmI5N01vMGVQbURScEVnQVhMbHlnZXZYcVdGbFo2WTFOUzB0ajh1VEpoSVNFTUdQR0REdzkvL3ZRclZhdFdnREV4Y1V4ZCs1Y1hudnROZTN6dkhqeFlyN1dGaG9hU25Cd01QMzc5OGZXMXBiUTBGRHRQaTh2cjN6Tm1lWFVxVk1zV2JKRSs3d0xtMjdkdWxHcVZDbVR4eDgrZkpoejU4NXBIMy82NmFjNnIxZFdzUEhKZ04zSWtTTU5YbHR4Y1hFNW5tdlBuajE0ZVhscHc2VHg4ZkhhQU9MQ2hRdHpYZXM3Nzd5RGo0OFBTcVdTRHovODBPaTRyRG5MbGkyYjY1eENDQ0dFRU1KMGFaZk9FN2ZrUjR2Tjc5eTlOdzcxMzdUWS9LWXlSd3ZsRW00T1ZDbmhZb2JWUE1mTUZUYUV6T3FHei9HLzc2MFVDbVowYUlLYjBwNDVoODlhNUJ3WkdnMGp0d2NUbVpETXlMZnJ2cnd0dklVUVFnZ2hoQkJDQ0NHRWVJS0VEWVVRTDRVbjI3dHFOQnEyYnQzS3YvLytTK25TcGZIeDhkRWJ2M0RoUWs2Y09FSEpraVdwWGJ1MnhkY1hHaHJLTDcvOFFzK2VQU2xmdmp5WExsM2lxNisrWXRpd1liUnYzMTVuYkdSa0pKTW1UU0kwTkJSL2YzK1Rxd0UrS1R3OEhHZG5ad0JpWTJPMWF3RERBYmMxYTliZzRlRkJodzRkT0hYcUZINStmZ3dhTkFpQWlJaUlYTThYRXhPajg3aEhqeDdhOXNPWEwxOEdNcXY0aFllSG03VCtqaDA3MHFGREI1UEdGbFRqeG8xemJLMmQzZDI3ZDNYQ2h0T25UeWM5UFoyOWUvZXljZU5HblVxUTd1N3UrUGo0OE5sbm4yRnJhNnMzMTZWTGx6aDgrTERCODV3L2Y1NTc5Kzd4L3Z2dmE3ZHQzTGlSOVBSMGxpNWRTdm55NVduVnFoVyt2cjcwNjlmUDVQVUxJWVFRUW9pblEzWG5KckZ6dndPMTJpTHpLNXUxeHFuOWV4YVpPNi8yWHpMdDMvazVhVmJOVThKZWRuYVo3WlRqNHdzK1YxUVVsQzROVDd4WGZ0NG9GT0RYc2o0ZVNuc20vSDdjWXVlWkhuU0tpTVJrcHJkN0U2dVgvaUlVUWdnaGhCQkNDQ0dFRUM4N0NSc0tJVjQ2Q29XQzhlUEhNMkRBQUtaTm04YkNoUXR4YzNQVDdnOE9EdWJFaVJOMDdkclY1S0JoV2xxYVNlTXlNaklNSGp0MTZsVEtseTlQang0OVNFdExZODZjT2J6NjZxdmFRRjZXQXdjT3NHREJBaElTRW5CM2QrZmZmLytsWXNXS09EZzRtSFQrTE5PbVRkUGI5dW1ubnhvY2UrWEtGUTRlUE1qdzRjT3hzYkZodzRZTmxDcFZpcG8xYXdMUXMyZlBQSjBib0hqeDRoUXZYaHo0TDJ3NGRPaFFrNC92MEtFRHc0WU4wOXVla1pIQnZuMzc5TGJmdlhzWHdPQStTeXRSb2dTQTlockxxZ1FaSFIxTmhRb1ZtREJoZ25hc3U3czdWbFpXUEhqd0FJQUdEUnJRb0VFREhqeDRRUEhpeGJHeCtlL0g5b1lORzREL2dyU1JrWkZzMzc2ZEprMmFVTDU4K1R5dmMvSGl4VWIzWGJ0MkxkY3gzYnAxbzBpUkluaytyeEJDQ0NIRXkwZ2RFVTdNckVsb1VwSXRNcjlkamRxNGZqeVF3cERPZTV5aTR2ajFxQUxQMDh5N3VCbFc4d0lvVnN3OFljT01ESWlPQnMvbnZ6WDFGMi9XcExpekkwTzJIaVJkcmYrZTJ4eVducmhJZEZJS1A3M1hBanRyL2U0RFFnZ2hoQkJDQ0NHRUVFSzhMQ1JzS0lSNEtSVXBVb1RodzRkejhlSkZuYUJlYkd3czgrYk5vMWF0V256MjJXY216NWU5K21CZTNMdDNqNXMzYjJKbFpVVzdkdTNRYURSWVcxc3pmLzU4YlF2bDA2ZFBzM3IxYWk1ZnZrelRwazBaTUdBQVc3WnNZZm55NVd6WXNJRnUzYnJSdVhObjdPM3RUVHJudkhuenFGYXRHZ0JidG14aDRjS0YycmErMGRIUitQcjZhc2RldVhJRmpVYkRuRGx6bURObkRnQlRwMDdWVnVMYnNXTkhydWVMaVlsaDVjcVZldHRUVWxLNGZmczIxYXRYcDB1WExpYXRIVERhMWxpdFZqTno1a3lqeCtXMDcybDc4alhPc21MRkNyeTh2UGo0NDQrTjdnTUlDUW5oOU9uVE92dm56NTlQZW5vNkgzMzBVYjdXOCt1dnZ4Wm96UC8rOTc5Q0VUYlVwS2FROHRkUk5Ja0pLSnljc1hKeVJ1SHNncFd6Q3pZbG51L0tMVUlJSVlSNE1XUThqaU5tNXJka3hNV2FaVDROOEdTazBQYlZLcmdQSFZOby90MXo2UElqVkdwTmdlZHA1djM4aCtMTXd0MGRiR3hBcFNyNFhCRVJMMFRZRUtCYnpjb1VkMWJTZS8xZUVsTFRMWEtPd0F2WGlVNUs1ZWNlclhHeTA2OU1MNFFRUWdnaGhCQkNDQ0hFeTBEQ2hrS0lsOGI4K2ZNTkJ1TU1CYWpPblR0SG16WnQ5TGIvL1BQUE9rRTNMeTh2YXRldXJWZUIwSmpMbHk5eisvWnRuVzBWSzFiRTM5OGZGeGNYcmw2OXl0eTVjK25ldlR1bFNwVml3NFlON051M2o5RFFVRXFWS3NXa1NaTm8zTGd4QUFNSERxUjkrL1lzV0xDQVpjdVdFUmdZU0s5ZXZhaGV2VHEzYnQwaU9UbXpTc3EvLy82THRiVTFUazVPMnRiSmVkR2lSUXZLbFN1SHE2c3JreVpOb2t5Wk1qUm8wRUJiTFZDcFZPWTZoMUtwWlB6NDhYcmJyMTY5U2taR0JnMGJOcVJwMDZaNVhsdDJ0cmEyYk51MlRXLzdraVZMMkw1OU83dDI3VEo0WEVIQ292bVIxYko2OGVMRmxDbFR4dUFhbmd3WHRtclZTbWZmOHVYTHNiVzFKVDA5ODBPMG16ZHY4dWVmZjlLbFN4ZTlxb1ozN3R3aEtDaElidzFLcFZKN0xRSGFzS2toL3Y3K0JBVUY1VGdteTZOSGp6aDgrREQvL3ZzdkFKczNiOWJ1dTNUcGtzNjI3SThOYmV2V3JWdXU1M3hTL0twRnBCdzdhSENmd3RZT200cVZzS3ZralcxbGIreGVleDJGUSs3WHJ4QkNDQ0dFdVdoU1VvajlZUXJxaHcvTU51ZVRRVU9iVW1Wdy8zSUNDdnU4VlQ2M0pITzBVQzdoNWtDVkVpNW1XTTBMUUtHQW9rVWh2T0N2SzhuSmtKQUErWGlmV0JpOS9Xb1pkdlo5bCs2cmQvTW9JY2tpNXpoNFBaVE9LMzlqdzBmdEtPcFllUDZlQ1NHRUVFSUlJWVFRUWdqeHRFallVQWp4MGhrMWFsUytqM1YzZDlkNTNMRmpSenAyN0dqeThjMmJOemU0dlc3ZHVpUWxKVEY1OG1SZWZmVlZldmZ1RGNEdnYvK09qWTBOSTBlT3BIWHIxdHFXdVZtOHZMenc5L2RuLy83OUxGcTBpSWlJQ0E0ZlBzeTZkZXUwWTNidDJzV3VYYnZ3OHZKaTVNaVJBSVNIaDJ1RGg3R3htUlZWc2dKd2NYRnhPdWR3ZG5hbVpzMmE3Tnk1azRpSUNLWlBudzVBZW5vNk5qWTJoSWFHR20zQm5GMzJzRnBJU0lqMjYvUG56NXMwUnhZZkh4K2R0c0pxdFJxTlJvT2RuWjNlMkt3S2tZYjI1ZWJQUC8vVUM0am01TmF0V3dhM3E5VnFBRDc3N0ROdFNEQTFOVlViQ3MwdUxpNE9KeWNudmUySERoM2kzTGx6ZlBMSko5cHFrUlVyVm1UY3VIRTBhTkJBYi95SkV5YzRjZUtFM3ZaU3BVcnBoQTNONWQ2OWV5eFpza1Q3K01tdmpXM0xhVXhldzRZNTBhU25rWDdsWDlLdlpBWWhGUTRPT0RSNkc4Y1diYkFwVjlGczV4RkNDQ0dFTUVpdEp1Nm5HYVRmdkdhUjZhMkxGTVg5NjBsWU9SZXVVTjYraXdVUHhUV3I1bGtZT2tJWEhzV0ttU2RzQ0puVkRWK1FzQ0ZBalpMRjJEdWdDOTFYNytKYWhIbXFoMlozOXQ0ajJpM2RSbUNmRHBSeGUzRmVPeUdFRUVJSUlZUVFRZ2doVENGaFF5SEVTNmQxNjlZRm51UG16WnRjdjM0OTEzT1lPZzVnenB3NXhNYkdNbTNhTkcySTdzY2ZmOVFMT0JyU3FsVXI2dGV2ajR1TEMxWldWbnp5eVNmRXhjWHgvdnZ2TTJyVUtPMTVMbDY4Q01DMGFkUDA1c2dwTUJnUkVjSHk1Y3ZwMGFPSHRySmpjbkt5VG5odnhZb1ZoSVdGTVg3OGVLTmZaeGNmSHcvQXNtWExjbjJPMlczZnZsMHZiR2hxRzJsVFpBVUNuNnk2bHgrLy92b3J4NDRkMDFic0sxR2lCQjA2ZE1EUHo0K2hRNGNhUFc3RWlCRUd0eDg1Y29US2xTdlR2WHQzbmRiVXhvS3N2cjYrOU92WHJ3RFBJRy9xMUtuRC92MzdXYjE2TmIvODhvdE93SFR0MnJXc1dyVkt1eTM3WTJQYjhzSzF6MERzdkgxUVBiaUhKaW1SaktURXpQOUhSNklLdTY4elZwT1NRdkxCdlNRZjNJdHRwYXE0OVBnRTI4clY4blZlSVlRUVFvZ2NhVFRFcjFoQTZvVXpGcG5leXNrWjk2OG5ZMTJrbUVYbXo2KzdVVWxjQ1h0YzRIbWFlUmMzdzJwZUlBNE9tUUhCaElTQ3p4VVRBMTVlbWEyWlh4QmwzVjNZODFrWGVxN1p3OG03RHkxeWp1dVJzYlJkc3BWZlArNUExZUllRmptSEVFSUlJWVFRUWdnaGhCQ0YwWXZ6bTBRaGhNaEZSa2FHWG1YQS9EcCsvRGlyVnEweXVqOHIzR2ZxdUUyYk5uSG8wQ0Y2OWVwRlZGUVU1OCtmSnpRMGxBOCsrSUN1WGJ0cVEzazVNU1djNWVUa3hPdXZ2ODdRb1VNcFY2NGNBRnUyYkdIaHdvWGE0eDgvZnN5MzMzNnJEVG1tcGFVeGRlcFVWQ29WYm01dWJOeTRrZGpZV0NwVXFJQ0x5MzlWVTdKYS91YjBkWGFkTzNmT2MvdGtmMzkvN3QyN3A5ZStPVGs1R1Nzcks0S0RnL1dPZWZBZ3MwMmRvWDNHSlB6L0IzZkxsaTNUdmxhbUNBZ0lZT3ZXcmRySEd6WnN3TTdPanFwVnF4SVNFc0tVS1ZNQWFOS2tDWDM3OXFWSWtTSUFMRnk0VUZ2SnNHM2J0bno0NFlkNGVHUithT1h2NzQram95TUFQWHIwd05IUlVTZG9XUkNQSGozU1dhOGgxNjVsVnQ5WnZIaHhydk1OR0RBQUFJMUdneUtYOGpNcWxVcGJkZEpjRlBZT0tOOXVaWENmSmltSjlGdlhTTDk1amRSenAwbS9kbG03TC8zNkZhS25qRUhadENYT3ZoOWo1ZUpxMW5VSklZUVE0aVdtMGZCNDNRcVNqd1JaWkhxRm5UM3VYMDNFcGxRWmk4eGZFUHZOVU5VUW9KbTNwMW5tZWFFVUsyYWVzS0ZHQTVHUlVLSkV3ZWNxUkR5VTltenQwNEhQTmdleCs3TGg2dk1GOVNBK2tmYkx0ckgrbzNiVTgzckZJdWNRUWdnaGhCQkNDQ0dFRUtLd2tiQ2hFT0tsa1pxYW1xODJ1am5KSHZETHFzcVdsM0VxbFVwYm9XN05talVBT0RvNlVycDBhWlJLSlFNR0RDQXRMVTE3N0pFalJ6aDc5aXpEaGczTDgzb3JWS2pBRHovOGtPTVlGeGNYblRGcXRacXJWNi9pNU9URWpoMDc4UER3MFA1WHJGakJLcWNVSzFZc1gzTTRPanJxQmRrZVAzN000OGVQdFdFK1EzTGFsMTFVVkJTZzN6bzdONE1HRGRJRzdpQ3ppbVNWS2xYNDlkZGZkZHBHVDVnd1FlZTRrU05IRWhvYWlxK3ZyOTcxOHVUWVNwVXE1V2s5dVltS2l1TFhYMzgxYWF3cDQ3S2VlMUpTVXE1LzN4SVRFODFhalRJM0NrZEg3SHhxWXVkVEU2ZU83Nk1LdTBmSzRRTWtId2tpNDNGbW9EYzUrQUNwWjA3Z052aHI3SHhxUHJXMUNTR0VFT0xGbGJCdEEwbDdkMWhtY210cjNJZU54ZmJWS3BhWnY0RDJYeXA0MkxDRW13TlZTaFN1MXRDRmdvY0hoSWFDV2wzd3VTSWk0SlZYZU5GNlZUdlkyckRxZzlhTTNYV1U1U2N2V2VRY01jbXBkRm41RzZzK2FFM0xLbVV0Y2c0aGhCQkNDQ0dFRUVJSUlRb1RDUnNLSVY0YWNYRnhPRHM3UCt0bDZMR3hzYUZQbno0NE9EaFF0bXhaeXBZdFM5R2lSYlg3czdkOXZuLy9QbWZQbnFWRGh3NTVQdGY5Ky9kMUFtOEFWNjllQlNBb1NML1N5anZ2dklOU3FlUzMzMzdUcTZRM2MrWk1TcGN1clgzY3FsV3JYTCtHekNxRFY2NWN5ZlBhSWJOVmNHSmlvc0UveDZpb0tHclZxb1dmbjUvZXZsV3JWckZ6NTA2allibjMzMzlmYjF0b2FDaU9qbzY0dWJubGFZMEtoVUtuZ21iVnFsWDF4bno1NVpkY3VIREI2QnpaWDdNcytXa3R2SEhqUmpadTNHaHczN3AxNjZoV3JWcXU4L3I3K3hNVUZKU244OGZGeGVIcW1uTjF3T2pvYUczMXhtZkJwbVFabkQvb2cxT25iaVJzV1VmUy9sMmcwWkNSbUVETXJFbTQ5aGxrdEVxaUVFSUlJWVFwa243ZlR1TFdEUmFiMzYzL2NPeHExTGJZL0FXUm9kRnd3QXhodzJiVlBGKzBESng1V0ZsQmtTS1pRY0dDU2t1RCtIakk0M3VmNTRHMWxZTHZPelNobEpzelUvYi9aWkZ6SktlcitIRHQ3L3owWG5PNjFheHNrWE1JSVlRUVFnZ2hoQkJDQ0ZGWVNOaFFDUEhTQ0FzTG8zang0czk2R1FiNSt2b2EzSjZhbW1xMnltOUpTVW44L2ZmZnpKMDcxK0IrZjM5L3ZXM3Z2UE1PZ0Y3UU1EbzZtZ3NYTHVpRTlGYXNXRUZZV0Jqang0ODMralhBMmJObmphNGhOODJiTnljK1BwNEtGU3JvYkZlcFZJU0ZoVkdyVmkyRDRVQmJXMXVBUEFVSFEwSkNlUFhWVi9PMXp0eU1IajJhMU5SVTdlUDQrSGhtekppaGJmZGNybHc1Um84ZWpZT0RRNEhQMWJCaFE1bzFhMlp3WDI1aHdJSzRmZnMySlhKcHhYYnQyaldkd09xem9uQjB3cVhYWnlpYnRpUnUwUnhVOSs2QVdrMzg4cDlRUjBmaTNLWEhzMTZpRUVJSUlaNUR5WWYyOFhqZENvdk43OUxyTXh3YU5iWFkvQVgxOTUxWW9oTFNjaCtZaStiVkN1ZDd1RUtoV0RIemhBMEJIajE2SWNPR2tGbXdjWGpUMnBSMGRXTG8xa09vTWpMTWZnNVZSZ1lEZncwaU9pbUZBWTFxbUgxK0lZUVFRZ2doaEJCQ0NDRUtDd2tiQ2lGZUNuRnhjZHk3ZDQ5MzMzMzNXUy9GcUtTa0pLNWV2Y3FWSzFmNDk5OS91WFRwRW4zNzlxVnQyN2I1bWkrcjlYSlFVQkRidDI4bklpS0NUWnMyNlZWRTNMSmxDd3NYTGpSYXRTNGtKSVRqeDQvejRNRUQ3dCsvei8zNzkwbEtTZ0tnVnExYTJuRmVYbDY1ZmcyWlZmc2FOMjZjcitlVWtKQ0FTcVhTcTRaMzVjb1ZWQ3FWMmNLQnQyN2RJakl5a2padDJwaGx2dXllREwxZXVYS0ZtVE5uRWhVVnhTZWZmTUxLbFN1cFhiczJjK2JNWWV6WXNYcXZYMTZWSzFkT0d4cDlXaElURTdsejUwNk8xVGNmUFhwRVdGZ1l6WnMzZjRvcnk1bE4yUW9VK2NhZjJBVXpTYnR3Rm9ERXJSdXdjblhEOFoxMnozaDFRZ2doaEhpZXBKdzRRdnpLQUl2Tjc5U3BHNDZ0ODE3cC9HbmFmN0hnVlEwQm1ubDdtbVdlRjVLalkrWi8vLy8rckVEaTR5RTFGY3gwczF0aDVGdXJDc1dkbFh5OGZoK0phZWtXT2NlNDNjZDRsSkNFWDhzR1VwRlRDQ0dFRUVJSUlZUVFRcnlRSkd3b2hIZ3A3TisvSDQxR1E4T0dEYzA2YjFhZ0w0dGFyYzd6SEtHaG9VeWNPSkY3OSs2aDBXZ29WcXdZUGo0KzlPelpremZlZUNQUDg2MVlzWUl6Wjg1dzQ4WU5JTE5OY3ExYXRmSWRXcngvL3o2Yk5tMmlZc1dLVkt0V2pTNWR1aEFVRkVSa1pDVGx5cFVqTkRRMFQvUFoyOXZudTFyam4zLytDYUJYb2ZMdzRjTUExSzV0bmhaeSsvYnRBK0ROTjk4MHkzeUd4TWZIczJiTkduYnMySUdYbHhkejU4N0Z6czZPbFN0WDh2bm5uN05reVJJR0RoeElseTVkNk5hdFc1N2JPWnRUYkd3c2lqeDhVbmJzMkRGVUtoVzFhOWNtTlRXVmpJd003TzN0Q1E4UDE4NFRGQlNFUnFPaGJ0MjZsbHAydmlpVWpuaU04Q04reFFLU2oyUzJGbis4ZWduV0hrV3hyOVBnR2E5T0NDR0VFTStEMUhPbmlGczhCelFhaTh5dmJOWWE1NjRmV21SdWM5cHZoaGJLSmQwZHFQeUtpeGxXOHdJclZnenUzalhQWEJFUlVLYU1lZVlxcEpwWDhtSm52M2Zwdm5vWEVRbkpGam5IajhGL0U1bVl6QStkbW1KalpXV1Jjd2doaEJCQ0NDR0VFRUlJOGF4STJGQUk4Y0tMaVlsaC9mcjFsQzlmbmpwMTZwaDE3dmJ0MjVzMHJsV3JWa2IzbFN4Wmt1clZxOU85ZTNkcTFxeEp5WklsVFRyTzBMNU9uVHFSbUppSVFxR2dSNDhlMUs5ZkgyOXZieFFLQmZ2MjdkT0c2SjRVRWhJQ1lIQmZ0V3JWYU5La0NXKzk5WlkySUhqejVrMW16NTdORjE5OFlmd0paeE1SRWFIWGlqa25zYkd4ekowN0Z6YzNONVJLSmJhMnRzVEh4M1B3NEVFQTNucnJMZTNZK1BoNDl1N2RpN2UzTjZWS2xjcDFiczMvZitpYkZYcTdmUGt5OEYrcjVlam9hSGJ0Mm9XM3R6ZVZLbFV5ZWMyR3FOVnFvcU9qY1hSMDVPSERoOWphMmhJZEhjMzY5ZXZadDI4ZmFyV2FuajE3MHFOSEQyeHRiYlhCVFlWQ3dZQUJBNmhhdFNvLy9mUVRXN2R1cFdIRGhnd1lNTURpcmNEVDA5TVpPM1lzam82T09EZzRrSkNRd0prelozSnRpWnhGbzlFUUdCaUlzN016Yjd6eEJ0ZXVYV1A0OE9IYS9kV3JWeWNwS1luQXdFQmVlZVVWcWxldnJyMCtsRW9sb2FHaFdGdGJXK3JwbWNiYUd0ZFB2MEFkRjVOWjRWQ2pJVzdSYklwT240OTFNV25qSjRRUVFnamowaTcvUTl5ODd5RWZOeUdad3FIQlc3ajJHVVJoTDVtV2xLYm02TlhJQXMvVHpMdDRZWCtxejE2UkluRHZIcGlqTlhCa0pKUXFCUzk0UU83MWtzWFkyLzg5dXEzZXlZM0lPSXVjWTgyWkVLS1RVbG5XdlNYMk5zLzQvWTBRUWdnaGhCQkNDQ0dFRUdZa1lVTWh4QXN2SWlLQzVPUmtoZ3daa3FmcWJLWll1blNwenVOZHUzYXhiZHMydlhFclZxelFlZnpiYjcreGRldFdBR3hzYkJnNWNxVEIrWWNORzVhbjlaUXZYeDRmSHgrRHozUG16Sms1SG10by83Qmh3L1JhNGQ2K2ZSc3ZMeStEbFJLTEZpM0t1SEhqZ016cWc4T0hENmQxNjlab05CcWFObTFxOHZOd2MzUGovUG56SkNRa2FNT0JBSjZlbnZUdDIxZW5HdDdHalJ0SlNrcml2ZmZlTTJudTFOUlUzbjMzWFd4dGJiRzJ0dGEyaEs1ZXZUb0FLMWV1SkRrNW1kNjllNXU4WG1NMEdnMjllL2RHcFZJQjBMQmhReHdjSERoNzlpeHQyN2FsVzdkdUZDMWExT2p4elpvMW8yN2R1bXpldkpucjE2OVRyRml4QXE4cE43YTJ0a1JFUkJBV0ZvWkdvMEdoVUZDeVpFbUdEaDFxMHZGeGNYRkVSRVRRdVhObjdPenNxRlNwRW1QR2pDRTlQUjJsVWttOWV2VzByYmg3OXV5SlFxRmcrL2J0Yk55NFVUdEgvZnIxTGZYMFRHZHRqZnZncjRtZU1ocFY2QjAwS1NuRUw1Mkx4NWlwaGY3RGZTR0VFRUk4RytuWHJ4QTdleW9hbFdYYXM5clhiWWpid0pIUFJSQXMrRW9FYWFxQ2g5K2FWWk1XeXJteXRnWVBENGlLS3ZoY2FqVkVSMmRXUzN6QmxmTndZYzluWGVpNVpnK25RODNUOGp1NzNaZHYwZTNuWGF6NXNBMnVEbllXT1ljUVFnZ2hoQkJDQ0NHRUVFK2JRcU94VUY4ZklZUW9SRUpEUS9IeThqTGJmTWVPSGVQUW9VT01IejgreCsybWpudmVKQ1ltNHVUa0JJQktwU0lzTE16ZzY2dlJhSWlNakVTcFZPTHM3Snl2YzZsVUt0UnFOUXFGQWpzNy9ROW93c1BEV2JSb0VSTW1UREFhSmoxeDRnUVhMMTZrWDc5K0FLeGF0WXFZbUJqVWFqWFcxdGJVcWxXTDVzMmJBM0QzN2wyMmJ0MmE1NkNuTVVGQlFTUW5KMU9rU0JIcTE2K1BqWTJOTnNSbjZMbE1uVHFWK2ZQbm16VDN6Smt6YWRDZ2dkRWdaMjc3TGVYOCtmTlVxVklGcFZKcGRNekpreWVwVTZjT05qWTJoSWVIYytQR0RkUnFOUTRPRHRTcVZVdGJhZkpaVTRYZUlXckNDRzExSXBmZUEzQnMyZTRacjBvSUlZUVFoWTBxOURiUjA4YWhTVXEweVB6Mk5ldmlObXdzQ3B2QzhXK2szSXhjZDU0NWU2OFdlSjRyMzdlaFNnbHBvNXlyaEFTNGNzVThjeW1WOE5wcjVwbnJPWkNjcnFMZnBnUDhIbkxiWXVlb1hxSW9tejl1VDNGblI0dWRRd2doaEJCQ0NDR0VFRUtJcDBYQ2hrSUlJWVFRT1VqY3ZvbUV3TFVBV0RrNVUreUhwU2djNVlOQ0lZUVFRbVJTUDN4QTlMU3haTVRGV21SK081K2F1SS8wUTJINy9GUkdxejV1TDVmdXh4ZG9qcEx1RHR6L3NhTVVsVGJWcFV1UWttS2V1YXBXaFh6ZUxQWThVbVZrTUdiblVWYWUrdGRpNXlqdjRjcm1qOXRUc2FpYnhjNGhoQkJDQ0NHRUVFSUlJY1RUVVBoNzd3Z2hoQkJDUEVOT0hicGlYYUlVQUJtSkNTVHUzdktNVnlTRUVFS0l3a0lkK1lnWS8yOHNGelNzNm9QN2lQSFBWZEF3TkRxcHdFRkRnR2JleFNWb21CZm1iSDBjRVdHK3VaNERObFpXek96WWxQRXQ2MXZzSExkajR2bmZrcTBXYTlrc2hCQkNDQ0dFRUVJSUljVFRJbUZESVlRUVFvaWNXRnZqM1BWRDdjT2szM2VRa2ZENEdTNUlDQ0dFRUlXQk9pcUNtTy84VUVkSFdtUisyMHJldUgvNURRbzdlNHZNYnltUkpOdGpBQUFnQUVsRVFWUjdMancweXp6TnFubWFaWjZYUnRHaW1DMmRHUk1ENmVubW1lczVvVkRBeUxmcjhOTjd6Ykcyc2t6S05Ub3BoVTRyZHJENzhpMkx6QytFRUVJSUlZUVFRZ2doeE5NZ1lVTWhoQkJDaUZ3NDFIOFRtN0lWQU5Da3BaSVNmT0FacjBnSUlZUVF6NUk2T3BLWTZlTlJSMWltU3BsdGhVcDRmRFVSaFlQU0l2TmIwdTd6WVdhWnA1bTNoQTN6eE1ZR1BEek1NNWRHQTVHV0NkRVdkajFxVjJWOXIzWTQydGxZWlA1VWxacmU2L2V5N0srTEZwbGZDQ0dFRUVJSUlZUVFRZ2hMazdDaEVFSUlJVVJ1RkFvY1czZlFQa3dLMmdNWkdjOXdRVUlJSVlSNFZnd0ZEVFZtbk4vR3F6enVYMDlDNGVob3hsbWZqbFJWQmdjdVBTcndQQ1hkSGFqOGlvc1pWdlNTTVhjclpZMDVyK3pueHp1VnZkalo5MTJLT1ZrbTdLdlJ3T2lkUjVtNDl6Z1pMK2xyTElRUVFvam5YM0p5TXVrdldUVnNrVGNxbGVwWkwwR0lRa1VqNy8rRUVDOFFDUnNLSVlRUVFwakFvY0ZiS0pTWkgvcXJJOEpKUFgvbUdhOUlDQ0dFRUUrYk9qb3FNMmo0Nkw5V3dSckFYRTFYYlVwNzRURm1NbFpPem1hYThlazZlaldTeE5TQ2Y2RFV6THU0MlRvQ3YxUmNYTURCd1R4enBhZERiS3g1NW5vTzFTemx5ZDRCWGFoWTFNMWk1L2pwNkhuNmJ6NUFxa3B0c1hNSUlZUVFvdkE0Zi80OG9hR2hacHZ2OGVQSExGaXdnQWNQSGhSb25xU2tKQUlDQWtoTlRjM1RjWjA2ZGVMSEgzODB1cmJjUWpYUjBkRnMyYktGYytmTzVlbTg1bkxtekJsT256NXRkSjEvLy8wM3YvNzY2MU5lRmR5OWU1ZWRPM2VhTkxaVnExWjgrdW1uRmw2UllYdjM3bVhLbENuRUdublBFQklTUXUvZXZRa0tDbnJLSzdNTXVWN2c1czJickYrL1BsL0hxdFhxWEw4bnBLV2xrZkdNQ2p3OGZQaVE4SER6ZEs1UXE5VnMyclJKNzN2cTdObXptVGx6cHNGanJsKy96dXpacy9QOGZUaXZudFgzbHovLy9KTlJvMFlSSFIxdGx2a0s0c2FORzBiM3BhV2xjZlhxMVJ5UHYzYnRHcGN1WGNyMVBCY3ZYbVQrL1BrbXJTazFOWlZldlhweDdOZ3hnL3YvL1BOUGZIMTl1WDM3dGtuekdhTFJhSmcvZno1Ly8vMTN2dWNvckRRYURXUEdqR0hpeElsR3gyemR1cFVCQXdZUUZ4ZjNGRmYyNHJOTVR4QWhoQkJDaUJlTXd0NEI1WnZOU0Rxd0c0Q2svYnV3cjEzdkdhOUtDQ0dFRUU5TFJrd1VNZC9wQmczQmZFRkQ2eEtsOEJnOUJTc1h5NFdiTE0xc0xaU3JTUXZsZkN0V0RPN2RNODljRVJIbWE4MzhIQ3J2NGNxZXp6cno0ZHJmT1IxcW1aYnBXLys1UWZqakpIN3AyUVozcGIxRnppR0VFRUtJWjArdFZ2UDk5OS9qNE9EQTh1WExVZnovblRYWHJsM2p5cFVydVI3Zm9VTUh2VzA3ZCs1azI3WnR0R2pSZ2xLbFNnR1lIT3lxVUtFQ0ZTdFdCT0RJa1NOczNicVYrL2Z2TTNueVpLeXRyVTE5V2dhRmg0Y3pZc1FJR2pWcXhKQWhRNHlPVzdac0dmdjM3NmRHalJyVXJGbFQrNXJrUnFQUmtKeWNUR0ppSWtsSlNTUWtKR2ovaTQrUEp6NCtucmk0T0dKalk0bUppU0U2T3BxZmZ2b0pGeGNYblRrV0xGaWdYWWVoYzErNmRJblZxMWRUdFdwVmF0U29rZU9hVHB3NFFVeE1ERzNidHRYYnQyWExGcVBIVmExYUZSOGZINTF0QVFFQm5EbHpCcFZLUmVmT25YTTg3N08wWThjT0VoSVNjSE16L1A2MVFvVUtBQ3hac29SR2pScmhhS1J5LytuVHA3bCsvWHFCMS9QQkJ4OFkzQzdYaS9rRUJnYXliOTgrdkx5OGVPdXR0MHcrTGkwdGpmYnQyek40OEdEZWZmZGRvK1BhdDI5UG56NTkrUERERDdYYk5CcU55ZDhiOGlzaElZSCsvZnRUbzBZTnBrMmJwdDErN2RvMWJ0MjZsZXZ4RlNwVW9ITGx5dHJIMGRIUnJGdTNqbi8rK1lmSmt5ZHIxKy9wNmNucTFhdXBWNjhlelpzMzF6bi9sQ2xUU0U5UEp6MDlIWHQ3M2ZlRmhmVjZlZno0TVE4ZlB1VHg0OGZFeGNVUkZSWEZvMGVQS0ZHaUJPKzk5NTdPV0c5dmIrN2N1Y08wYWRPWU5XdVd4ZjlNamZuOTk5K1pQWHMyZm41K05HM2FWRy8vTDcvOHdzYU5HL251dSsrb1c3ZXV3VG1PSERuQ3RtM2IrUEhISDdVL1J3R0dEQmxDcjE2OWFOQ2dBUUMzYjk5bXg0NGQycCtEY1hGeCtQbjVNWGp3WUtwV3Jhb3paMFpHQnVIaDRhU2twQmc4WjJCZ0lLVkxsNlo4K2ZMNWVkcEFacUJ4eDQ0ZGVIbDVVYnQyYlpPTzJieDVjNzdQOTZSU3BVcVJucDV1dHJCcDl1dHIvLzc5bkRsemhtKysrY2JnK05UVVZEWnMyTUFiYjd4aDlHZVd5QjhKR3dvaGhCQkNtRWpaL0gvYXNHSGF4YjlSaDRkaC9VckpaN3dxSVlRUVFsaGFSa3dVMGQvNW9RNDNUNWd1TzJ2UFYvQVlNd1VyOStjNzJHVzJzS0czaEEzenJXaFJ1SC9mUEMyUUh6K0c1R1JRV3FhZDhQT2dtSk9TSFo5Mllzaldnd1JlS1BpSG9JYjhlVHVNdGt1M3NhbDNPN3pjcFgyNEVFSUk4U0k2Y3VRSUVSRVJmUFBOTnpvaGk1TW5UN0pxMWFwY2o4OGVOa3hOVFdYcjFxMDBhdFNJYXRXcWFiZjcrL3VidEo2UFB2cElHNUw0My8vK3g4bVRKd2tPRGlZZ0lDREhnS0FwaWhjdmpvK1BEenQyN01EYTJwclBQLzljYjh5Wk0yZll2MzgvYjd6eEJxZFBuMmJMbGkxMDdkclY0SHdIRGh6ZzU1OS9KaVVsaGVUa1pLT1Z2Nnl0clhGMmRzYkZ4UVZYVjFkY1hWMHBWYW9VM3Q3ZXBLU2s2SVRIamg0OVNtaG9LTjkrK3kxV1ZsYW9WQ3E5aW1xZE8zZG05KzdkbkRselJpOFlBbUJuWndka2hxRUNBd001Zi80OHFhbXBlZ0dlaFFzWEduMnRmSDE5OWNKQW8wZVBac2lRSVFRRUJHQm5aMGU3ZHUyTUh2K3NoSVNFY1BYcVZZWU1HWUpDb1NBME5EVEhDbWlHQW1iNzkrOEg0Tml4WXlaWFdzdEpWdGhRcmhmTFhTOTkrL1lsT0RpWVJZc1dVYTllUGIxUW5LbWlvNlB4OC9Palg3OSsxS2xUSjhleDA2ZFB4OEhCZ1JFalJtQmxaWm1HbmM3T3puVHUzSm4xNjlmenp6Ly9hTU9paHc4Zlp1UEdqYmtlNyt2cnF4TTI5UFQwWk5pd1lVeWZQcDJWSzFkcS8yNzA3Tm1UNE9CZ0ZpeFlRS05HalhCd2NFQ2xVdkh0dDk4U0ZoYkd6Smt6Y1hiVzdYSlJtSytYdi8vK20wV0xGdUhtNXNiMTY5ZHAyclFwWmNxVW9VaVJJb3dkTzViVHAwL3JIUk1URTBQcjFxMzF0bWQ5UDdDMGxpMWJzblBuVG1iT25FblpzbVYxd252bnpwMWowNlpOTkd6WU1NZnJzbmZ2M3Z6MTExOU1uVHFWaFFzWGF2OGVoSVNFNUZnMUx5MHRqWkNRRUJJVEV3R0lqSXprNjYrL0J2NXJyNzFreVJMV3JsMnJQV2JGaWhXY1BIbVNDeGN1QUpuVkpyTTBhTkNBcVZPbm12emNJeU1qZ2N6cjAxUkxsaXd4ZVd4T0dqUm9RRnhjSENFaElXYVo3OG13WVZ4Y25IYWRVNlpNMFJ2cjQrTkRnd1lOaUk2T1p0KytmZXpidDA5dlRPWEtsUWtJQ0RETDJsNDJFallVUWdnaGhEQ1JqVmQ1YkN0VkpmMTY1aDNIS1g4ZHhhbFR0MmU4cXR5bHBhVVJIaDZPbDVlWFNlTzdkdTJxL2UvS2xTdTgvdnJyT3ZzMUdnMS8vLzEzcnI4TXlLKzFhOWZTb2tVTFNwWTBYNUR6eG8wYnZQcnFxd2IzcGFXbGNmdjJiYXBVcVdLMjh3a2hoSGh4Wk1SRVp3WU5IeGFzUFpreDFpVks0VEZtS3RaRmlscGsvcWZsVmtRaUlXR1BDenhQU1hjSEtyOGlnYXQ4czdISnJFWm9ydlpFRVJGUXRxeDU1bnBPMmR0WXMvajlsbFF1NW9IL0g2Y3NjbzZyRVRHMFhyeVZqYjNiOFhySlloWTVoeEJDQ0NHZW5ZMGJOMUtsU2hXYU5HbUNScVBoeElrVDJ1cEhZRHhvc1hidFdvTmh4TjI3ZHhNWEYwZmZ2bjMxOXZYczJaTlBQdm5FNkZxZURDdGsrZkxMTDdsKy9UbzdkdXlnVnExYU5HblN4SVJuWlpoQ29XRDA2TkVrSkNTd2RldFdIQndjZElKb0R4OCs1THZ2dnFOeTVjcE1uVHFWdVhQbnNuVHBVaXBVcUdEd2Q0MnZ2ZllhclZ1M1JxbFVvbFFxY1hSMHhNbkppWmlZR0ZhdVhFbENRZ0p6NXN6UkNmdmtSS1BSc0diTkdxcFhyODZiYjc0SndCZGZmTUhObXpjTmpsKzdkcTFPK0NOTDFwK1pRcUZnOHVUSmpCMDdsZ1VMRm1CbFpVV25UcDBBdElHMEhqMTY2SVh4RFAwNUFIaDRlREJ0MmpTR0RCbkNqei8rU09YS2xVMStiazlMWUdBZ1JZb1VvVTJiTmpyYlY2eFlrZXV4WVdGaGpCOC9YbS83L3YzN2lZNk9KaWdvaUJvMWF1RHQ3VzNTV21iUG5zMmVQWHUwaitWNnlmLzFjdVBHRFJJU0VuSWM4OFliYjJCbFpjWEZpeGV4c1RFZU02bFpzNmJSZlI0ZUhpaVZTdno5L1ZtMGFCRkZpaFF4T083MDZkTWNPblNJamgwN1dpeG9tTVhYMTVmVHAwK2pWcXYxOXVVVWhEUDI1OUs4ZVhNdVhMakFhNis5cHQxbWJXM05pQkVqVUt2Vk9EZzRBSkNlbms3Um9rWHAzYnUzd2Rlc01GOHZUWnMyMVZZSGJOV3FGWDM2OU5GKy91VGo0Mk8wU3QvVGtwcWF5dEdqUi9XMjE2MWJsL3YzNzNQMjdGbWRsc3JIangvSDF0YVcrdlhyODhjZmYrZ2Q5ODQ3N3dCZ1kyUEQwS0ZET1gzNmRJRXFOTHE1dVRGeTVFanRXc2VNR1VPN2R1MTBLaW9tSlNVeGI5NDhldlhxUllzV0xZRE1rT2Y4K2ZNTmZvODA5dWYrcEcrLy9UYkgvYmEydHV6ZW5WbHdKYWRyWDZWUzBhbFRKMnJWcXNYMDZkTnpQVzl1UHYvOGM2S2lvbGkzYnAzSkZaYlZhalZUcDA3RjFkV1ZXYk5tRVJJU2dsS3AxS2s0R1JZV3hxUkprM2ovL2ZkNTU1MTNDQTRPMW51ZHNzTGdJdThrYkNpRUVFSUlrUWZLSnU4OEVUWTg4bHlFRFdmTm1zWHAwNmVaT1hPbTBjRGRrK0xqNDBsTFMyUFBuajBFQkFUd3dRY2Y4TWtubjJqZlBPM2J0NDlaczJZeFpzd1k3WnNzZ08zYnQ1T1dsbWJTbXJwMU0veTY3ZHk1azFXclZ2SHZ2Lzh5YmRvMDB0UFRUV3BYQUJnTkM1cWpQTDRRUW9pWFUwWnNETkhmamJkWTBOQ21kRms4eGt6R3l1MzVybWdJc09mQ3c5d0htYUNsenlzOG80NDZMdzVQVC9PRkRhT2lvSFJwS0dBN3ZlZWRRZ0dqbXRlbFVqRjN2dGp5QjZrcS9RK2hDdXBSUWhJZGxtMW5WWS9XdEtoazJrMUNRZ2doaENqOGpodzV3dlhyMTdXdEl3OGVQTWowNmRQeDlmVkZtWThLMGtsSlNheGJ0NDYyYmR0U3JsdzVMbDI2eEw1OSsralZxMWUrMStqbzZNallzV1BadTNjdkRSczJKREl5a3IxNzkrWjYzTTJiTjNXQ1ZWbnRUMjFzYlBEejgrT2JiNzZoWHIxNjJ2MFJFUkdNSGowYUFEOC9QNnl0cmZuaWl5KzRkZXNXRXlkT1pQTGt5WHJ0SFV1VktzVkhIMzJrZmF6UmFOaTJiUnZMbHkrblJJa1NqQmt6Umk4c0V4b2F5cUpGaStqU3BRdHZ2UEdHenI2Z29DQnUzYnJGL1BuemdjeVFSOSsrZlhuOCtMOGJwMzcvL1hjaUlpTG8yYk9uU2FFSHBWTEpsQ2xUR0QxNnRNNzR1M2Z2QXVEdTdwN3JIRThxVjY0Y1gzMzFGZkh4OFlVdWFCZ2FHa3B3Y0REOSsvZkgxdGFXME5CUTdUNVRiM1EzNXRTcFV5eFpzb1JKa3libGV3NjVYdkovdlFRRUJHZ3JxT1VtT0RnNHgvMzc5Ky9YWGh2cDZlbEFabFc3ckczRGh3L25peSsrNEljZmZ0QnBYWndsS1NtSk9YUG1VTHAwYWZyMzc1K1hwMkd5Qnc4ZWNQYnNXZTNqZHUzYWNlL2VQZTdkdTJld2RmMkpFeWNJQ1FtaFQ1OCtSdWZNSG1MS1M5WE9uMy8rV2Z2MWt5R3Z3bnE5NU1UVDA1T2twQ1JpWTJOekhPZnU3bTYweFhwQnhjZkg1MWp0MTFoVnlMbHo1eHJjZnZmdVhkYXRXNmV6YmMyYU5RQXNXclFJZ0tpb0tPMDFIaE1UQTZEM09JdXRyYTAyYUpzVnpIUnljdEp1SzE2OE9GT25Uc1hEdzRPUFB2cElXMVYxd29RSlZLcFV5V0RyK0t6d29pRmJ0bXpoOXUzYjJOdmJhNzkvRzJKcTBPL2F0V3VrcDZmVHNHRkRrOGJuNU5HalIxeTdkbzN1M2J2bktXajQvZmZmYy8zNmRlYlBuMCtaTW1XWU4yOGVEeDQ4WU1HQ0JSUXRtbmxEOTIrLy9ZYWJteHU5ZS9mbTNMbHpyRisvbm1MRmltbER1NkpnSkd3b2hCQkNDSkVIOXZYZlJQSExValNxZEZTaGQxQTl1SWROcVRMUGVsazUrdWlqanpoNzlpeWpSbzFpOXV6Wk91WGhEVkVvRkNnVUNqcDM3a3g4ZkR5Ly9QSUxUazVPK1ByNkFwbHZtdmZ1M2N1Y09YT29VS0dDOWs2aGxTdFhhc3ZBNThaUTJEQWtKSVNGQ3hmaTRlSEJWMTk5QldUK0V2S0xMNzR3YVU1amQxcVpvenkrRUVLSWwwOUdiQXd4bGd3YWxxdUl4OWVUc0hKeHRjajhUNXU1V2lpMzlIbkZMUE84MUp5ZE0xc2ZKeWNYZks2TWpNekFZZkhpQlovckJkQ2x4cXVVOVhEaHc3VjdpRWd3dyt1YlRXSmFPaC84c3BzZjMzMmJublZNcStZaWhCQkNpTUlyTlRXVnBVdVg4dWFiYjFLelprMXRsVFFQRHc4KytPQUR0bS9mbnVjNTE2NWRTM3A2dWpid3NuVHBVdTdjdVdPd3ltRmVlSHQ3YXlzbFJVUkVtTlRlK2ZyMTYxeS9mbDM3T0N0c0NKbWhpZG16Wit1TW5UQmhBb21KaWZqNysxT3FWQ2tBN08zdG1UcDFLaU5Iam1UY3VISDA3OStmenAwN0c2d1lkZTdjT1JZdVhFaEVSQVI5Ky9hbFU2ZE9Pc0VFbFVwRllHQ2c5bmVaU1VsSk9zY25KU1d4Yk5reTJyUnBROVdxVmJsOSt6WkRoZ3hoNE1DQnRHL2ZIc2dNVUY2OGVKR21UWnRxMjMybXA2ZHo4K1pOZysxeHM3aTR1TEJnd1FMdHVqVWFEYXRYcndhZ1ZxMWFldU1WQ2dYaDRlRmtaR1FZck5wbTZJYnB3aURyK3UzUW9RT25UcDNDejgrUFFZTUdBWm5YVFc2eUIyNTY5T2hCMjdadEFiaDgrVEtRV1gwdFBEemNwUFYwN05qUllEQU01SHJKcXkrLy9KTGsvMzhQbVpHUndiQmh3MmpVcUJFOWUvWTBlc3pKa3lkWnNXSUZuMy8rdVY1M3BPelY5cDZzK3JoaXhRbysvdmhqRmkxYXhPN2R1L1hhK2M2ZE81Zm82R2ptenAycnJRSm9ibGV1WERFYUxETjBUWjA2ZFlyZmZ2c3R4N0FoUVAzNjlXblVxRkcrMW5UczJER0Q3WWNMNC9XU202Tkhqekp6NXN3Y3g0d2FOY3BnVzJWejhQVDBMSEI3NXJTME5LeXRyYkcydGlZdUxvNldMVnNhSEZlaVJBa2c4N3JPWHVFMXB4YnpIMy84c2M3anhZc1hzM2p4WWlBemZGcTVjbVU2ZHV6SS9mdjNnY3dpSVBmdjM4ZlB6NCt3c0REdHViT0NnMW5mUzdNTENRbmg3dDI3ZE9yVWlYMzc5aEVTRXNLb1VhTk1yc3k0ZWZObXZXMVozNjhmUG54b2NEOUFwVXFWZEc0Z2VES2MvcVNnb0NBZ3N6S3RzVEZac2tMdDE2NWQ0K1RKay9qNysxT21UT2JuczJQR2pHSEFnQUZzM3J5WmdRTUhFaGdZeUY5Ly9jV2NPWE5RS3BVMGF0U0kxcTFiczNidFd2NzN2Ly9sdXhXOCtJK0VEWVVRUWdnaDhzREt5Um43T3ZWSk9Ya01nSlFUd1RpL1ovd05kMkhnNWVYRjFLbFQrZkxMTHhrelpnd0JBUUZHMnhOazE3dDNiOHFVS2FOdEV3RmdaV1hGK1BIajZkKy9QMU9tVEdIQmdnVTRPanF5ZWZObU5CcE52dFo0Ly81OUprNmNxRzBONE9HUldlR3BhTkdpZlAvOTl5YlBZNm55K0VJSUlWNHVHWEV4eEh6bmh5cnN2a1htdDMyMUN1NWZUY1RLeWRraTh6OXRLZWxxL3JqOHlDeHp2Zk9haE5yTW9sZ3h5T1dYdENhTGlKQ3c0UlBxbGluT2dZRmQ2YmxtRDVjZVJwbDlmbldHaGlGYkR4RWFtOERYemQrUVNwOUNDQ0hFYzJ6NTh1VThmUGlRb1VPSGN2ZnVYVTZkT3NYZHUzY1pOMjRjenM3L3ZSZDQ4bmRWVDRyT1ZxMzY2dFdyQkFZR01uRGdRTnpkM1RsMDZCQ1hMbDFpOE9EQnVMcWE3eWFtYXRXcTVSclNhTldxRmExYnQyYlVxRkU1anROb05Helpzb1hseTVlalZDcVpPWE9tWG5jU056YzM1c3laZzUrZkh3RUJBUnc1Y29SQmd3WlJ1WEpsTkJvTmYvNzVKN3QzNytiVXFWTzgrZWFiREJnd0FDc3JLNDRmUDA1Q1FnSUpDUW5FeDhkei9QaHg3dHk1UTd0MjdlalhyNS9PYXd5WlFZNzA5SFQ2OWV0SFJrWUdDeFlzUUtQUmFLc3ZwcWFtOHQxMzMrSGg0Y0dRSVVPMHg4MmJONCtEQncveTAwOC82ZHpFbkpTVXBOTXExTW5KQ1h0N2V4SVRFNWsvZno1SGpoemg3YmZmMW1ucG1LVnExYW9jT25TSVE0Y09BWm0vdXh3N2RxeE8xNWlzRnNDRnhaVXJWemg0OENERGh3L0h4c2FHRFJzMlVLcFVLVzM3MTV4Q2FjWVVMMTZjNHYvL1hpTXJ2REowNkZDVGorL1FvUVBEaGczVFBwYnJKZi9YUzFZQU9JdTN0emRoWVdFNWRrbzZjT0FBQUcrLy9iYmU1dzFaMzBOQ1FrSVlNbVFJZ3djUDV0MTMzOVh1TDEyNk5HcTFtbWJObXVuTjI2RkRCK3JXcld1MGs1RTVORy9lbk9iTm0yc2ZwNmVuTTJEQUFJb1ZLMlp3ZkVaR2hrbmhyRXFWS2hrTndPYm00Y09IMnJCaFliOWVBZ0lDMkxwMXEvYnhrNkc2SjM5K0dQdFpZa3JMWDNQSUxiem01dVptOU9kbisvYnQ4ZlgxcFYrL2ZyaTV1ZUhrNUlTMXRiWDJPamg2OUNnK1BqN1kydHJtK2pNekl5T0RxS2dvblVxVVdjY2tKeWZUcVZNbnZVNWlWNjllTlJqOG56SmxpdmJyUllzVzVmaDM5T0hEaDB5ZVBCbFBUMC82OSs5UDllclZtVDU5T3JhMnRnd2JOc3lrRnVWTGxpd3h1czlZMEJDZ1U2ZE9PbUhEbklLWGtIdUxaL2p2TmZQMjltYkpraVdrcHFicS9Ca1BHemFNOHVYTEV4b2F5cjE3OTNqdzRBRnBhV25hTVIwN2R1VHR0OS9tMGFQTTMyRzZ1cnJpNXVhVzYzbUZZUkkyRkVJSUlZVElJNGMzbS84WE5qeDZFT2N1UFNqc253SjZlM3N6Y3VSSTd0eTVnNnVyYTY1djV0YXNXYU10QTU5bDBLQkJ2UGZlZTBCbUNIRDQ4T0VzWExpUWh3OGZVckZpUmFPbDEzTVRHaHJLcUZHamlJK1BaK0xFaWRxN3FDSHo3dWE4VkJ3MGQzbDhDUnNLSWNUTEp5TW1tcGp2djBFVmRzOGk4OXRXZlEyUGtkK2dVRnFtVmN5emNEZ2tndVMwZ3JlVjlTN3BRbW1QdkxlU0V3WVVMUXIzNzJkV0ppeW9sQlNJandjemZvRDl2Q3ZqNXN6dWZwMFo4T3NCZmcrNVk1Rnp6RGg0bW50eENjenUxQlJiNjl3L0FCQkNDQ0ZFNFpPWW1JaEdvMkhzMkxIWTJ0cVNucDVPdlhyMWRBSXVBQU1IRGpScHZ1UEhqNk5XcTFtOGVERUJBUUZvTkJvcVZhcEV4NDRkODdXK0FRTUdjUFBtVGUzajdNR3RqSXdNa3BPVFRRNmtMRjY4bUY5Ly9WWDd1R2ZQbm5UcTFJbE5telpSdG14WkpreVlvQmRveXVMcTZzcXNXYk5ZdUhBaHUzYnRJaW9xaXNxVks2TlFLRmk5ZXJWMm5VZVBIdVhZc1dPNHVMamc1dVpHU2txS3RxSmV6Wm8xV2Jod29jSGdoVWFqNGRDaFF5UW5KOU85ZTNmVTZzejNMeDkvL0xFMjdQYkREejl3OSs1ZGZ2amhCNTNnV2MrZVBmbmpqeitZUG4wNkN4WXMwUDRPZE5XcVZUcGhtNUVqUjlLbVRSdkdqQmxEU0VnSXRXdlhOdHJXY3RxMGFSdzllbFRiSmFaY3VYTDQrZmtSRWhLaUhkT2xTeGMrLy94em9xT2p0UjFuc2dzTkRUWDZlOTZDVnZYSzdzcVZLMmcwR3ViTW1jT2NPWE1BbURwMXF2YjEyTEZqUjY1enhNVEVzSExsU3IzdEtTa3AzTDU5bStyVnE5T2xTeGVUMTVUOWVwTHJ4WHpYUy8zNjlWbXhZZ1VSRVJGNGVub2FQT2JreVpPOCt1cXJPUlkyT0hIaWhONjJJMGVPb0ZLcDhQVDA1SysvL3RKdXYzWHJGZ2NQSGdReTI4d2VQSGlRaWhVclVxNWNPYVB6bTh1cVZhdTBWZU1NVWF2VkpyZDRqWXVMSXo0K1BrL256eDU0Syt6WHkrYk5tK25Zc1NQQndjR3NXcldLYWRPbVViSmtTYjF4VHl0VWFFeHVBYmMrZmZwb3EvSzJhdFZLNS9HVDd0Ky96NkJCZy9qaGh4KzBRZmhwMDZiUnQyOWZHalJvWVBKNkhqNThpSk9URTlPbVRkTnJXKzd2NzYvejJkYVRmeWNmUEhqQXh4OS96UGZmZjArZE9uVzRmUGx5cnNIc2MrZk9NVzNhTkdKalkvSDM5OGZlM3A3bXpac1RHeHRMUUVBQTkrL2ZaL1RvMFViL2ZqK3BVNmRPT3FIcTNCajdjLy9vbzQvbzNiczNnTGI5L0pRcFUzVGFNV2QvcmdDclY2L21sMTkrMFptcmVQSGlKbDFmT1YwRFBYdjI1Sk5QUHNsMURtR1loQTJGRUVJSUlmTEkvdlU2V0xtNmtSRWZoenJ5RVduL1hzRE9wK2F6WGxhdXNvSnpHbzFHMjk3Q2tPWExsMU90V2pVYU4yNnNzejE3SzRRbVRacFF2Mzc5QXBVYlAzZnVISk1tVFNJbEpZV0pFeWZTc0dGRDl1L2Z6L1hyMStuVnF4Y3VMaTU1bXMvYzVmR0ZFRUs4WE5TUmo0angvd2IxbzRjV21kL09weWJ1dzhlaHNMZE1HNkJuWmZkNTg3eGUwa0xaakt5dHdjTWpzd1d5T1VSRVNOZ3dHMmQ3VzFiM2FNT2tmU2RZY095OFJjNng3bXdJRCtNVFdmbEJhNXp0ODNkamp4QkNDQ0ZNbDY3TzRHWlVIREhKcWNTbFpQNFhuNUpHUW1vNkxTcDc4WHBKd3hXdmpCazZkQ2lEQmcxQ3FWUVNFQkRBSDMvOHdZZ1JJL1RHWlcrN21PVzMzMzdUQ1p1MGE5ZU82dFdyNCtIaHdZWU5HemgwNkpESmxZa002ZDY5TzNGeGNZRCtEYm9aR1JtTUdERUNCd2NIL1AzOVRhcm8xYmh4WTIxb0lXdStva1dMTW1QR0RFcVdMTW1xVmF2WXRtMGJ1M2Z2MWp2MjBxVkx4TVRFTUd6WU1McDA2VUxac21XMSs3NysrbXNTRWhJb1VxUUlibTV1dUxpNEVCTVR3OXExYTltOWV6Y1ZLMWFrVDU4K05HclVpTC8rK292TGx5L3JWUlpUS0JTTUhEbVNwS1FrN08zdG1UTm5Ec1dLRmNQWDF4ZTFXczN5NWNzNWVQQWdQWHYyeE12TGkwZVBIcEdhbWtwS1Nnb3BLU25VcVZPSEV5ZE84UFBQUDlPdlh6OGdzMlZselpvMVNVeE0xTFlMVlNnVWZQMzExL3o5OTk5MDdOalI2T3ZtNnVxcTF6cld5Y21KeDQ4ZkEvRE5OOS9vYkg4eUJKcGw3dHk1ZUhoNGFJTWJsdGFpUlF2S2xTdUhxNnNya3laTm9reVpNalJvMElDN2QrOENvRlRtZnVPWVVxbGsvUGp4ZXR1dlhyMUtSa1lHRFJzMkxIQ0xWN2xlekhPOXRHalJnaFVyVnJCMzcxNTY5ZXFsdC8vNjlldmN2WHMzMXhidXdjSEJRR1l3c1hqeDRqUnExSWdaTTJib1ZPM0xjdmp3WVE0ZlBxeXpyVStmUGhZUEd4NDdkb3pObXpmVHRXdFhnNVVDSWZNemc5eUtMY3liTjQ5aXhZcXhZY01HbmVDMUtkNS8vMzNlZSs4OWJZZXB3bjY5dUx1NzQrN3VyZzMyV2x0YlU3Um9VUndkZFcrcy9mbm5udzBlbjcyRnNDVVpDeERtSlFoWm9rUUpNakl5dUh6NU1wVXJWeVlpSWdLVlNrV1pNbVZ5RFRSbTE3cDFhMGFQSGsxcWFtcWVqak5WVkZRVVAvLzhNNy8vL2p0S3BaSlhYbm1GZ0lBQXZ2MzJXN3k4dk9qU3BRdHVibTdNbmoyYlR6LzlsQTgrK0lET25Udm51ZExsNHNXTDJiZHZINEdCZ1JaNUhxYkk2YlBBbFN0WHNtN2RPck1INzhWL0pHd29oQkJDQ0pGWDF0WTR0bXBQUXVBNkFKSU83QzYwWWNPd3NEQ1NrcEswanl0V3JJaENvZEJXS0RSay9mcjFsQ3RYTHNjeFdiS0NodHUzYjgvejJ1clVxVU5pWWlMVzF0Yk1tREdER2pWcUVCOGZ6K0xGaTlGb05FYnZxRE9GdWNyakN5R0VlSG1vd3U0UjR6K0JqQmp6dDBVRnNLOVpGN2VoWTFEWTJsbGsvbWRwejRVd3M4d2pMWlROek5QVGZHSEQyRmhJU3dPN0YrLzZMUWhyS3dXVDJ6U2lpcWNIWCs0SVJtV09TcExaL0hFOWxJN0x0N1BobzNhODR2TGlWRVFWUWdnaENvT1k1RlQrdlBXQVU2SGhuQTRONSs4SEVhU2txd3lPblhyZ0wwNE43MEdGSXFhMzI3TzN0OGZlM3A1ejU4N3gyMisvTVc3Y09JTVZoTHk4dkF3ZW43MjFuNmVuSjU2ZW50eThlWlBnNEdBNmQrNnMweUVFTW44WGVPclVLWlBXOTJSSGoreGhReXNySzVvMGFhS3RWdGl0VzdkYzU2dFJvd1kxYXRUUW15OHJLS1JTcVVoUFQ5YzVScVBSRUJnWXlQTGx5M0YxZGFWT25UbzZRVU5BcC9KY1JFUUVhOWFzWWZmdTNaUXNXWkt4WThmU3BFa1RiZWptd29VTGJOcTBpU3RYcmpCMDZGQ2RjTkRiYjc4TlpJWmZVbE5UR1Q1OE9MYTJ0dno2NjYvYVZwRHIxcTFqM2JwMWVzOU5vVkJnWTJQRDVzMmJlZXV0dC9EMjlxWkNoUXBVcUZCQnI5MjFsNWNYbjM3NktmUG56OC8xTld2V3JKazJmT2ZqNDJOd2pMMjl2Y0cyckhQbnpzWFoyVG5mTFZ2enl0blptWm8xYTdKejUwNGlJaUFKQlZjQUFDQUFTVVJCVkNLWVBuMDZrTmwrMXNiR2h0RFFVSk5ETjluREgwOVdYRHQvUG04Mzh2ajQrR0JqODEva1FhNFg4MXd2eFlzWHAzSGp4bXpidG8ydVhidnFoVWtEQXdPeHNiR2hkZXZXUnVlNGRPa1M0ZUhoUU9hZjhmbno1NWt4WXdhYk4yOUdvOUhrdW9aT25UcVp0TmFDdUhqeEl0OTk5eDBhallhMmJkdWkwV2dNaHZoU1UxTnpMYnBRclZvMW5jZno1czB6YVExWkZlcXl2c2NEejhYMWtwcWFxdjE1TTJuU0pCbzJiTWk0Y2VONDhPQUJyNzc2S3Q5Ly83M1JZNy8vL252YzNOeDQ4T0NCMFlxM2hZbTF0VFdWS2xYaTZ0V3JRR2IxUFlDeVpjc2FETE9OR2pXS3lNaElnNVZjczN6KytlZEc5d1VFQkJnTVE0NGVQVnJuOGNDQkEzbmxsVmRZczJZTlY2OWVaZWZPblFRRkJaR1dsa2E5ZXZVWU5td1k5dmIyakJzM2pzR0RCek4rL0hqcTE2OVBpeFl0cUZ5NU1yTm16V0xWcWxWczJyU0paczJhMGJ4NWM2cFhyNjd6UGRXWWxKU1VQRmZ3TkNReU1sTG44N3lzRnNjNVNVdExJeVltSnNjeFdaVTlzNzRINWVTVlYrVG01L3lRc0tFUVFnZ2hSRDRvMzJsSDR1NXRhSktUU0Qxemd1aEpYNEZkL2l2ODVVWmhaWVhqMjYyeGI5Z2tUOGZObXplUDA2ZFBheC92MnJVTHUxdytKRllxbFVidnFzcGVyanlyM1A1UFAvMlVwM1ZCNWh1dVZxMWFVYVZLRmUyYjZQbno1eE1YRjhmRWlSTlJxOVVjTzNZc1QzTm0zZmxucnZMNGVhVkpUU0hscjZOb1VsS3djblBIMnZNVmJNdS9Ddm04dzF3SUljVFRvYnA3aTVqdko1THhPRTY3VFFQa1hydkROUFoxRytMMnhTZ1VKdnl5N25sekxUeUJhK0VKQlo3SFNxR2dXVFVKRzVxVmt4TW9sWkNjYko3NUlpS2dkR256elBXQzZWWFhtd3BGWFBsNC9WNWlrczFmbmVCQ1dDU3RGMjloVSsvMlZDM3VZZmI1aFJCQ2lKZUpSZ09uUWgreTh1Uy9iTDkwZzFTVjJxTG5pNHFLNHJ2dnZxTmx5NVkwYTlhc3dQT3BWQ3BtelpxRnA2ZW53ZDkvSFR4NFVOdUd0S0M2ZHUzS2tTTkhXTGx5SmZYcTFhTjgrZkptbVRmTDVjdVhDUWdJSUNRa2hCbzFhakI2OUdpOXFsaFpRa0pDMkxWckZ3Y09ITURiMnhzL1B6OGFOR2lBUXFGQW85R1FtcHBLY25JeUhUcDBJRFUxbGUzYnQzUDc5bTBtVFpxazArTDE5dTNiYk5pd2dmYnQyMU96WnViTjQyM2F0Q0VtSm9hU0pVdHk4ZUpGZ29LQzhQZjN4OVBUazc1OSsrTHI2MHZmdm4yNWV2VXFRNFlNWWZQbXpUcVZ3UXdaTjI0Y2E5ZXU1ZkhqeHdiYlpQLzExMThFQlFXWjFMNnlNSW1JaUdENTh1WDA2TkZER3hCS1RrN1crWDN6aWhVckNBc0xZL3o0OFVhL3ppNHJzTEpzMmJJOHIybjc5dTE2d1JpNVhzeWpkKy9lREJ3NGtMVnIxK3JjbUgvdDJqV0Nnb0xvMEtGRGppMlVOMi9lVE9QR2pUbDA2QkMrdnI0RUJRVXhZY0lFNXMrZmI3RGw3dFAyenovLzRPZm5wLzBzeE0vUGo5cTFhek44K0hDOXNWRlJVWG51d3ZSaytGQ3RWdE96WjA4NmR1eG9zRkprWGhTVzYrWG8wYU1vbFVxU2s1UHAzTGt6NjlldnAxNjllc3lZTVNOUDgxaTY4dHlxVmF0WXRXcFZnZWVwVXFVSy8venpEd0QzN3QzRDN0N2U0SFdjbXByS3BVdVg5S3BMWm5mdDJqVjY5ZXBGM2JwMXRkdk9uRG5EbWpWckFOMnF4NDhlUFdMTW1ERjg5ZFZYdlBiYWE5eTRjWU5wMDZieDdiZmZVcUZDQlhidTNNbmN1WE9CekdEcFJ4OTlwRFB2ekprekdUdDJyRTVGVVM4dkwzNzg4VWNPSHo3TXVuWHIyTDE3TjhIQndTeFlzTUNrQUdoR1JvWkpWWTl6azdYdXZMaDQ4YUplOE5JWVUvNitTZlhEL0hueGZzc3RoQkJDQ1BFVVdEbTc0UEpoUCtLWFpkNmRsbjdqbXNYUG1YYnBBaDR1YnRqNXZKNzc0UDgzZVBCZ0VoTVRPWERnZ0U3YmxleDN4R1d4dGJYRjJkbVpoQVREb1lGNjllcmg3T3dNNk42aC9PVGNmLzMxRi83Ky92VG8wWVB1M2JzYlhadURnd01LaFVMN3BuZlBuajBjT25TSWJ0MjY4ZFpiYjJsL1VaTVhUNzRwTUVkNS9MeUtYN1dJbEdPNnY5QzFjbkhGcmtZZEhGdDN3TFppWll1ZFd3Z2hSUDZrWDc5Q3pLeEphSklTZGJhYksyam8wS2dwYnYySFo3YTFmUUdacTZwaHZZb2V1RHRLbTFpejgvU0UvMjlyVm1DUmtWQ3lwTnhFWWNTYkZVcXhiOEI3ZkxCbU56Y2k0M0kvSUkvdXhTWFFkdWsyMW56WWhzYmxuLzBIYzBJSUljVHo2UENOZTN6eiszRXVQVFJlL2JsQ0VWZEt1VG5qNm1DSHE3MGRyZzUydUN2dGFWK3RRcDZxR2dMRXhjVXhkdXhZNHVQaktWZXVIRXVYTHVYaHc0ZEVSa2J5NDQ4LzV1czVyRnk1a3V2WHJ6TjkrblRDd3NJSURRMUZwVkxSb2tVTEFONTc3NzBjdTRYa3BaT0lRcUZneElnUkRCbzBpQmt6WmpCLy9ueXN6ZkMrSmlRa2hBMGJObkRzMkRGY1hWMFpQbnc0N2RxMU14aGFTRXhNcEUrZlBzVEd4Z0tadjA5OC9QZ3hQLzMwRXovODhJTzJkYTJoS21raElTRU1IanlZcVZPblVyRmlSVkpUVS9udXUrOG9Ycnc0L2Z2M0p6bzZtdnYzNzFPa1NCRSsrK3d6QUdKalkxRW9GTlNwVTBlN0htdHJheFFLQlZYL2o3MzdEb3ZpNmdJNC9OdWxMSDFGd0k0MWRySDMzbHVzMFZoamlScU54cEtZYUl3bGF0UllZNitKeG9aKzl0aGl4eFo3YkJFTEtpSktzQURTcEpmZDd3L0NoSldPaXhnOTcvUDRoSjI1Yy9heU8xbGc1dHh6U3BkbTd0eTVWS2hRSWQzdnNVbVRKb1NGaGJGNDhXTHk1Y3Rua0hTazArbll1SEVqR28yR3JsMjdadWsxekFreE1URk1uejZkdUxnNHRGb3RXN2R1SlRnNG1HTEZpaGtrWVNXdDFKbmExNi9xMUtsVHB0c256NW8xaTcvLy90dWc0cDZjTDhaVnZIaHgycmR2ei9idDI2bFpzeVlWSzFZa09qcWFPWFBtWUd0cm0yWkxabTl2Yjg2ZE84ZWNPWE00ZWZJa0dvMkdTWk1tTVhUb1VDNWV2RWluVHAzZTRIZVNuTHU3Tzk5Kyt5MFdGaFkwYk5pUTA2ZFBNMkxFQ0NaT25JaTV1YmxCRlVPOVhvK3ZyeTl4Y1hGOC9mWFgvUFRUVDVsK3ZxQ2dJQUlEQTdHd3NIanR1Yjh0NTh1K2ZmdW9YNzgrZS9mdVZlNjVKTjVYR2p0MnJQSnpLVFhIangvUGRHSmlWblR1M0puMjdkc24yNTdaOXNkRml4WmwvLzc5NkhRNi92Nzdid29YTG94S3BVcjFQdGFlUFh0UzdBaVc5QjVXb1VLRkRENGprbGJoUy9xWm1maXoxOG5KQ1dkblorVjF6cGN2SHdVS0ZNREp5WW1IRHgvU29rV0xaQldQQVI0OWVzU1lNV09TZlE2clZDb2FOMjVNNDhhTmNYZDNKeVltSnNPVkpzUEN3bEpkSUpBWjA2Wk5vM2J0MnNyakowK2VwTnRtdTBxVkt2eisrKytaZXA2N2QrL2k1ZVZGbXpadHNqUlBrWndrR3dvaGhCQkNaSkUreWtoVllySlJ3WCtxejd6YWZpSzFDNHNWSzFiRXpzNk9seTlmcHJpL2JObXl5aCt2U1pNTkV4TVE5WG85TzNic0lFK2VQUFR1M1J1TlJvTzd1enRIamh6aHE2KytRcDNLemVsYnQyNHAxUkVUVjBuV3FWUEhZUFZXVXVQSGorZlpzMmVwN24rYjZGNkdFblh1SkZIblRxS3BYQjJibmdNd3pTOVZnWVFRNG0wUWMvc0d3UXRtb0krT1NuOXdGbGcyYkliZGdPSHZkSExXd2IrZUdTVk84L0xTc2lSYjVNNE5mLzhOeG1qdkd4Y0hRVUhnNFBENnNkNVJ4UjIwSEJuOEVmMjNIT0VQTDEranh3K0ppcWJMdW4wczc5S016aTRsMGo5QUNDR0VFQUNFUnNYdy9hSHpiTHh5eDJDN1NnVk5TampUNUFObktoVnd4Q1cvSTNZV2FYY0V5ZFR6aG9ieThPRkRBSGJzMkVIKy9QbkpseStmVW1FdFVVWVh4ajU1OG9SdDI3YWhVcWtZUDM2OGtqRFZ1SEZqbWpadHlzcVZLN0czdDhmR3hpWlpaNVBFMXFDSll6S3FhTkdpZE83Y21hQ2dJS0tqbzQyU1dEQml4QWlzckt6bzNiczMzYnAxU3pPbXRiVTFWYXBVSVNBZ0FBY0hCMnhzYkxDeHNjSGEyaG9yS3lzdVhickV4WXNYbVR0M0xwYVdsbGhaV1dGaFlZR0ZoUVdlbnA1TW1qU0p5Wk1uczNidFdqWnMySUNYbHhkYXJaWWVQWG9RRVJFQndKUXBVNVJycUVGQlFXaTEybFNyTlNWV3Q4dUlWcTFhc1dYTEZwWXZYODdpeFl1Vm1MdDI3Y0xIeDRmUFB2c3N6YXB3YjV2NCtIanUzYnVIdGJVMWUvZnV4ZDdlWHZubjZPajRXckVkSFIyekZNUEt5c3JndlpMenhmZ0dEUnJFdFd2WCtPR0hINWd6Wnc0Yk5tekEyOXViU1pNbWtTdFhybFNQVzdac0dhVkxsNlpjdVhMS3RrS0ZDckYwNlZJaUl5T05Wb0UxcTZ5dHJiRzJ0bWJXckZsY3VIQ0IwNmRQVTZOR0RRWU1HSUNIaHdmNTh1VlR4ajU4K0pEUTBGQk1URXk0Y2VOR2xwN3Y5dTNiUUVJQ3B6SGs5UGx5NTg0ZGJ0MjZ4ZWVmZjg3ZXZYdUJmNVAzbGk5ZmpscXR4c1RFSk5XZmIwZVBIazMxWHBHeGFiWGFOSk9kTTZwSWtTTEV4c2JpNit1TGo0OVBzdmZ5MTE5L0pTSWlndUhEaDdOZ3dRSzBXaTBEQmd4Z3hvd1o1TStmbnpObnppUzduelZyMXF4VUMyNkVoNGNURnhjSG9OeXZpNGlJSUNRa1JHa1JuTWpNekl3UkkwYnc0TUVEL3Y3N2J3b1ZLc1RCZ3djNWR1d1lQLzMwRTY2dXJ0eTllNWNwVTZiZzR1SmljT3pEaHcrNWNPRUNQWHYyek5UcjhmRGhRNFAvVDk0a2xVcVZiZ2UzVjEyOGVKR3RXN2ZTc1dQSGJKclYrMGVTRFlVUVFnZ2hza0FYOUlLd3JldVZ4MllsU29ONTlsWGpVYW5WV0RWcGxhbXFobW1aTm0wYUFKNmVucXhmdjU1Um8wYmg2T2lJblowZCsvZnZ4OFBESTB0eDNkemM4UFQwWk9yVXFjcnF2NkNnSUE0ZE9vUldxelZvdDVESXk4dUxpUk1uRWhNVEE2RDhrV2xsWlpYcXhVWXpzNFRYT3EwL0VvMVZIajh6N1BwL2pubVo4c1E5ZmtoOGNCQnhEejJKRC9CVDlrZGZ2MHpNblp2WWZUb1VpN3FOMytqY2hCQkNHSXErZnBtUXhiUFF4OFZtUzN5clZoMnc3VFVnNFE3bU95b2lKcDRUZC96U0g1Z0J6Y3BKQytWc1lXS1NrSEFZRUdDY2VQNytrbXlZamx5V0dyYjMvWkJ2OTU5aC9lWGJSbzhmRTY5ajBMYWorSWFFOFVXOVN1L3lSNHdRUWdoaEZMZWZCOUo5dys4OENmMzN4bnhCclEzOWE1U2plK1ZTRk5UYVpOdHpGeXBVaU9YTGwxT3dZTUUwRStyR2p4K2Y0dmF6Wjg5eTZ0UXA1WEdlUEhtb1dyVXFCUXNXcEhEaHdqZzdPMU9vVUNIeTVFbjRYYnBFaVJLRWg0Y3pZTUFBbWpadHFpUituRDkvbnBVclZ6SnIxaXhLbE1qWWdvV0FnQURNemMyeHM3UGpzODgrTTBxcnhFUkRoZ3loYmR1MnlWNFR2VjdQN05tejZkU3BrMEZscHNUWEp5b3FDbmQzZDJyVXFLSHM4L1B6NCtMRmkxU3VYQm1BZS9mdW9kUHBjSEp5b2txVktreWJOZzFyYTJ0TVRVMHBVS0FBTGk0dUZDbFNoRUtGQ2xHb1VDRUtGQ2hnVU1YcDhlUEhHYTdxbEpybzZHak16YzB4TnpkbjJMQmhUSmt5aFEwYk50Q3ZYejl1Mzc3TnI3Lytpb3VMUzZhcmppVW1qT1lVUzB0TDl1M2JsNnhsOGR5NWM1WGtPekJNbmszdGEwaElucjE3OTI2VzV0S2tTUlBDdzhPVkJmQkp5Zm1Td0Zqbmk2V2xKVk9tVEdIVXFGRU1IVG9VblU1SDc5NjkwNnhFR1JJU2dydTdPek5tekVpMnIwaVJJc3lkTzVjalI0Njg5dHhlUi9IaXhWbStmRGxPVGs1Y3VIQkIyZDY5ZTNmMGVqMG5UNTZrY2VQR3dMK1Y2Q3BYcnN5VksxZVVzWTBiTjg3d1orcUpFeWN3TlRWbDZ0U3BkTzNhbFQ1OSttUnAzbS9MK2JKeDQwWktsQ2lSWWhXOVY4MlpNMGY1LytUSmt5ZU1IVHMyVTNON1hTRWhJZmo0K0x4Mm5FS0ZDbUZwYWFuRXExNjl1c0grcEJVSEN4UW9vQ1I3NXMrZkgyZG5aeHhTdUpZeVlzUUk2dGV2cnp3K2MrWU1TNVlzQVdEQ2hBbmN1blhMWVB6VXFWUFRuT09LRlN0NC9QZ3hXN1pzNGRtelowcHk3SVFKRS9qMjIyOFpOMjRjRXlkT3BFNmRPc1RGeFdGcWFzcnAwNmR4ZFhWRnJWWm51UHF4ajQ4UFBqNCt0RzdkT2tQajA1SmVtL25VZE9uU2hkRFEwRXdmOStyUEltbWhuSFdTYkNpRUVFSUlrUVhoQi9lZ2owMUlqck9vV1EvdDhEZjdCOUxyU2l4TG5saCt2VktsU2tyaTNzV0xGemw5K25TbVkwWkVSUERMTDc5UXYzNTk2dGF0cTJ4djJMQWhMVnUyWk51MmJWU29VTUdnSkxxN3V6dmZmLzg5R28yRzRzV0xaM2xsWUVxTVZSNC9NMVFhQ3l3YkpmbGpSYThuN3ZGRElvNGZJdkxVVWREcDBFZEhFYkp5QWJHUHZiSHQzdStkVGtJUlFvaTNWZFRGTTRTc25BL3g4ZGtTMzZaSGY2emJkSHJuUCtOUDNQRWpPdTcxSytaWm1wdFE1d05KWU1zMlRrN0dTellNRDRlSUNEQkNSWnQzbVptSm1wODZOS1NVVXk0bUhUcVBMb1UyYmE5cjh1SHorQVMvNU1lMjlUQlJ2OXVmTlVJSUlVUld1VDhONEtOMSt3bU1TS2hrYnFKVzhVVzlTb3h0VWgxTHMreS9SYXBTcVNoWnNxVEJ0c2pJU0R3OVBTbFNwSWl5clVtVEppa2UvK1RKRTROa1ExTlRVMmJQbnAzbWN5NWZ2cHpuejU4YnhOZHF0Zmo1K1RGeDRrUVdMMTZNdGJWMW1qSGMzTnhZdW5RcG8wYU5vbkhqeHErZHNCUWJHMnVRb0paYUVreG9hQ2h1Ym03a3paczNXUUpMWkdRa0V5Wk13TjNkbmZuejV5ZXJ6QVFKN1VObnpacUZuNThmSTBlT3BHWExsbFNwVWtYWi8rR0hIL0xoaHg4bU95NnhjbFJFUkFTM2I5OU9jVXdpYjI5dnJseTVRc3VXTFExYUJ5ZTZjK2NPczJmUFp0R2lSV2kxV3VyVnEwZm56cDF4ZFhVbEtpcUtRNGNPa1NkUEhpWlBucHpocWw0aElTR3NXcldLQmcwYVVLZE9uUXdkazFHUEh6OG1Pam82MlhtYW1sY1REUU1EQTdseDQ0YkJlL3JycjcveTlPbFRKa3lZa09yWEFGZXZYbVhSb2tWWm1uZVRKazBJRFEybFdMRmlLZTZYODhXNDUwdFlXQmcyTmphRWhZV2hVcW13c2JFaFBqNCsxYmJxV3EyV01XUEdVSzFhTmFYQVFGSmp4b3hoekpneDZUNXZScXUrWnBXVGsxT0syMVVxRlUyYU5LRkpreWE4ZVBHQ0F3Y09VS3hZTWNxVksyZVFiRGhod2dSQ1FrS1lOR2tTQXdZTVNQVjhkSGQzNSt6WnN6UnAwb1RqeDQ4VEhSMmQ0cmo0K0hpV0xWdEcyN1p0K2VDREQ1THRmNXZPbDF5NWN0R3NXYk1NalhWMGRDUnYzb1J1RmltZEQ5bnR0OTkrNDdmZmZudnRPRnF0bGwyN2RxSFQ2WGoyN0JrRkN4YmsyclZyUnBoaHltYk1tS0Y4M2p4Nzlvemh3NGN6ZWZKa1hGeGM4UFQwWk1xVUtRYnY4NHNYTDdoeDR3YWRPM2RPOXY1Ylcxc3pjK1pNeG8wYnAzeU9yMTY5bXZ2Mzd6Tjc5bXdlUG56SW1qVnJ5SjgvZjdKRVlqczdPNE4yOVFEcjF5Y1VZamwwNkJBQkFRRjA2ZExGSVBuUzJkazV3NVUxUjQwYVpWQUYxcy9QajNIanhxVjczSklsUzRoUGNsMzMzcjE3aElTRUdDU1lKN1ZqeHc0T0hEanduK2lXOWw4aHlZWkNDQ0dFRUpta2o0b2k4dVJoNWJGbGkzWTVPSnVzMGVsMHFmN0JXYkJnUWFLam93a0lDTWhVKzRwbHk1WVJIeC9QeUpFamxXMnhzYkc4ZlBtU0R6LzhrRC8rK0lONTgrYng4ODgvSzM5b1hMNThHWTFHdzl5NWM5bXlaWXRSa3cyTlZSNy90YWhVbUJZcGp0Mm53N0J1MDRtUU5VdUl2WnRRNFNiaXdHK2dpOGUyNTd0ZDlVb0lJZDQya2FlUEVicG1LV1JEOGc4bUptZ0hqY0NpWHNvM0M5ODFCMjhZcDRWeWcxS09XSmlsZkpOQ0dJR1ZWY0svZjlwK3ZUWS9QeWhhMURpeDNtRXFGWHhldHlMRkhiUU0ybmFNOEJqalYxRmRmZkVtVDBMRCtlWGpabGk4Z1lRSklZUVE0ci9rOXZOQU9xM2RSM0JrUWxKSElhME5ycjFiNDVMLzlkcTlaa1pJU0FpZW5wNTRlWG5oNmVuSi9mdjMrZnZ2djlIcjlhOTlzOXZmMzU5YnQyNXg2OVl0dkwyOWxVcGhSNDRjb1huejVnWkpJT1hLbFdQa3lKSE1ueitmNmRPbk0yUEdESVByZ29udG1QMzkvUmsvZmp4Ly92a25oUXNYTmtoWVRFcWZpYitsZkh4OG1ENTlPblBtekVsM3JKOWZRdFgwVjlzeWhvU0VNSDc4ZU83ZnY4L2d3WU5UVEJ5RGhHNHBNMmJNNFB2dnYyZnUzTG5jdkhtVGtTTkhHaVRJUlVkSDQrbnB5YjE3OTdoejV3NTM3dHloZnYzNkRCa3loTzNidHhNVEUyTlFaZXBWVDU4K1plWEtsVGc3TzFPelprMGc0Zm9ud0w1OSsvRDA5RlFxVFNiNjdMUFB1SHo1TWp0MjdNRFMwcExaczJlajFXclRmVDBBRGh3NHdKbzFhNGlLaXFKbHk1WVpPaWFqOUhvOUkwZU9KSC8rL0t4WXNTTGQ4UjRlSHB3L2Y1NG5UNTdnNit1THI2K3YwbG80c1ZJZ0dIYWlTZTFyU0Vna1M3cGdQVFBDd3NLSWk0dExzU1c0bkMvR08xOThmSHh3ZFhYbHhJa1RXRmhZTUdqUUlBNGZQc3lxVmF2WXYzOC9QWHYycEduVHBrb1hvcVF5bW9pV0dWZXZYbVhEaGcxTW1EQWgxVVJCWTlMcGRQejAwMDlFUkVRd1lNQUE3dDI3bDJ4TWFHZ29GeTVjb0VXTEZrcXlZWThlUFdqYnRpMEFEeDQ4WU5xMGFXZzBHdnIxNjhmeDQ4ZVR4ZmoxMTEreHM3TWpMQ3lNZmZ2MllXVmxwU1FidnEzblM0OGVQVEo4N3lXanhSK3k2LzN0Mzc4L3ZYdjNUcmI5MVdUV01tWEtwUHE4VVZGUmVIdDc0K1hseGMyYk45SHI5VXljT0JHQWI3LzlOc3R6VzdKa2lWTEo4RlZKRndZa3RrMjJzckpDcTlWU3JWbzE5dTNiWnpEKzRNR0Q2UFY2V3JWcWxXSThXMXRibGk1ZHFpd2dlUDc4T1Q0K1BwaWFtakp1M0RpR0R4L09uRGx6eUpzM0w2VkxsMWFPMjdsenAwR2M5ZXZYYytyVUtSbzFha1NaTW1YWXNXTUgzMzMzSGNXTEY2ZDc5KzQwYnR3NFU3L2pPRG82R3B4THFTVXh2K3JWcXJJTEZ5N2s5dTNiT0RvNnBsaDVOVEhoTzhmdkdiNUQ1Q3FVRUVJSUlVUW1SVjAraHo0cVlVVzBhWUZDbUpjcW04TXp5cHdyVjY3dzVNbVRGS3YrQVJUOTUrYXhsNWRYaHBNTjE2MWJ4NUVqUjlCcXRYenp6VGVFaFlVUkhoNmViSlZlWkdRa2MrYk1ZZGFzV1FCMDdOaVJ0bTNiS2l2YmpNbFk1ZkdOeFNSZkFYS1BtODdMTFd1Sk9KendoMkRFb2Iyb2JleXc3dkJ4RHM5T0NDSGVEeEdIOS9GeTArcHNpYTB5MTVCcjVEak1LMWJObHZodkc3MGVmci8rMUNpeG1wVXovdThCNGhWT1R2RG9rWEZpQlFaQ29VSmdLcGNWTTZKbDZTSWNHdHlaWHE0SDhRbCthZlQ0Qis0OHBPUGFmV3pxM1JwSGE4djBEeEJDQ0NIZUF4RXhjUXpZZWtSSk5DeVdXOHZ1QWUwcGxJMHRrMU95ZS9kdVhGMWQwV2cwbENwVmlscTFhdEduVHg5S2xTcVZwZGFyWjgrZTVkaXhZM2g0ZUJEd1QrWHFnZ1VMVXF0V0xlN2N1Y1BpeFlzcFZxd1lYMzc1WmJKajI3UnB3LzM3OTltM2J4K3JWNjltOE9EQnlyN0VKTCtMRnk4QzBLRkRCd1lQSG94R28wbHhIdmZ2M3dkU1R3aElyTVQwNTU5L3NuUG5UbkxseW9WS3BWSVNIS09qbzFPTTdlbnBDVURod29XVmJUNCtQa3lZTUFFL1B6L0dqQm1UYnFXei9QbnpzM2p4WW1iUG5zM0Jnd2Q1K1BBaFU2ZE94ZGJXbHVIRGgrUHQ3WTFPcDFQZWs4YU5HOU9rU1JQT25qM0wvLzczUDZwV3JVckZpaFVOWWlaTnJueng0Z1dBUWNKUFlndlcrL2Z2MDY1ZE93WVBIb3lscFNXeHNiRWNQMzZjelpzMzgrVEpFMXhjWExoMTZ4WmZmLzAxUFh2MnBIbno1aW0rRG9HQmdVQkNjbEZjWEJ6VnFsVmo1TWlScjkydTkxWGUzdDZFaDRkVHIxNjlESTMzOWZWbDI3WnRGQzllbkxKbHk5SzVjMmZjM053SUNBaWdTSkVpbWI0T3E5Rm9VajNIMG5QdTNEbUFaSWxYY3I2OC92bWkwK200ZlBreSsvYnRVejRUR2pac3lKQWhRM0J5Y3FKejU4NXMyYktGYmR1MktZVUZtalp0U3VQR2pTbFhybHkydHZxT2pZM2x3WU1IREI4K25PblRwMmU0SW1kV3hNWEZNVy9lUFA3ODgwL2F0bTFMN2RxMWxjKytwQzJIRXo4L2s3N0hXcTBXbFVyRjJyVnIyYjU5TzJxMW11Ky8vMTU1VDE1TjJFNU1mdkx3OEFBd2FFdit0cDR2U1QrbjB6Snc0RUJxMWFxRlZRYTZJN3pKOXpjbFNaUCtkTHFFTGg2SjcvT1NKVXVVMXQ5T1RrNDBidHlZQ2hVcTRPTGl3c09IRDdQOG5PUEdqVE5JekhWemMxUHVuU1dWV01FdnRmKy9vcUtpMkwxN054VXJWcVI0OGVJQXlzL2N4SGJKcng3djVlV2xMQ3F3c0xEZysrKy9aOUtrU2FsVzN2VHk4dUxubjMvbXlwVXJsQ2xUaHErKytncHJhMnM2ZHV6SW9VT0grTi8vL3NmTW1UTlp2MzQ5dlhyMW9ubno1aGxPSERTR3laTW5NMmJNR0diTW1FRnNiR3kySkR3TFEzSlZVQWdoaEJBaWs2TCtjRk8rdG16VTRqOVZsZTc2OWV2ODhNTVBmUFRSUjZtT0tWNjhPR1ptWnR5OGVWTlpjWm5ZYmlLMUN6UmFyUllIQndmS2xpMUwvdno1Y1hKeUluZnUzT1RLbFF1dFZvdWRuUjEyZG5iTW16Y1BOemMzM04zZGNYRnh5WEFwOWF3d1ZubDhvekl4d2JiM0lGVG1Hc0wzN1FBZ2JPY216SXAvZ0htRkt1a2NMSVFRSXN2MGVzTDNiaWRzNTZac0NhKzJ0U1BYMTk5alZ2ek5YZ2pOU1hlZnZjUTdJTndvc1pxWHo1UCtJUEY2N08zQnh3ZDByOS8yR3IwK29TM3pLeFZuUk9ySzVjM05zYzgvNHBOTmgvalQ1N25SNDEvMmVVN3psYnZZL0VrYnl1WE52dCt2aFJCQ2lQK0tpUWZQY2Q4L0dJQThObGJzSDlTQmZMWnB0dzdPRHUzYXRhTjI3ZHA4OE1FSEJqZmNYNzIrbGw1Q1ZJc1dMZWpUcHc4T0RnNDhlUENBbWpWclVybHlaU3BWcWtUdTNMbDUvUGd4bzBlUHhzTENnaDkrK0NIVkJLNmhRNGZpNGVIQjl1M2JLVkdpaEhJamZ1L2V2UURZMk5nd1pzeVlaTlhtVHA4K3pkcTFhN0cwdEVTbFV2SG9uMFVzS2JYNUJMaDA2UktRa0J6VHZIbHpSb3dZZ1pXVmxiS28rYWVmZmtxV29QWHk1VXQyN3R5Sm5aMmRrbUJ5OXV4WjVzeVpnMXF0WnRhc1dWU3VYSm1ZbUJpdVhidW1KREJldlhvMVdSS0xwYVVsa3lkUDV1ZWZmMmJIamgwTUd6YU1WYXRXVWJseVpSbzNia3pGaWhVcFhibzBwcWFtUkVSRTRPcnF5czZkT3lsWXNHQ3kxbzFhclpacjE2NXg1ODRkZERvZFI0NGNRYVBSVUtoUUlZUG5TMndiVzdObVRXN2Z2czNKa3ljNWNlSUVJU0VobEN4WmtqbHo1bENsU2hVOFBEeFl2SGd4Q3hjdTVKZGZmcUYyN2RyVXFGR0Q4dVhMS3hVZER4MDZwTVFkTm13WXpaczNUL0YxZmwyM2J0MEN5SEN5WVlNR0RhaGZ2NzV5Zm5sNWVURi8vbnkrK09LTEREK252Nzkvc2xiTWFRa09EbFpheGxwYVdtSm1aa1pvYUNnblRwd0FNS2dxS09mTDY1MHY3dTd1bkQ1OW10T25UeE1ZR0loS3BhSisvZnIwN05uVElPbkwzTnljdm4zNzByNTllM2JzMk1IKy9mdlp2WHMzdTNmdkpuZnUzTlN0VzVmaHc0ZW5tbVMwWmNzVzFxeFprNlU1MXFwVmk1OSsrb254NDhmenpUZmY4TU1QUHhpMFh6V1dodzhmTW4vK2ZEdzhQS2hYcng0alJvd0FFbG9IQTJ6ZXZKa0tGU29RRXhQRDFxMWJNVFUxcFhEaHdvU0VoSER0MmpYT25UdkgyYk5uaVltSm9VeVpNb3dlUFZxcGVtaGpZOFBGaXhlcFdiT21RV3ZheEZoZytObjZ0cDR2R2RXalJ3L2w2OGpJU01MRHc3R3pzeU0yTnBZYk4yNFkvTHg2RSs5dldGZ1lscGFXQkFVRkFZYXQ0Ujg5ZWtSUVVCQVdGaFpLZStURTk3eHQyN2JVclZ1WE1tWEs0T0RnWUJBenZXVEQ0T0JnYkcxdGVmYnNXYXJKZ29tZHlBSUNBcFE1QlFZR0VoZ1lpRWFqNGZEaGhFNXJTYXNkSnVYbjU0ZXpzek5kdW5SUnRpVys1NHNYTDZaczJYOExwdWoxZWp3OFBIank1SWxCRy9qQ2hRdXpkdTFhZzhySFFVRkJYTGh3QVRjM04vNzY2eTlVS2hXdFc3ZG0yTEJoeXZsclptWkcrL2J0YWQyNk5RY09ITURWMVpWNTgrYXhlZk5tK3ZmdlQrUEdqWlh2ZStQR2pXemN1TkZnN3BNbVRVcnhlOHBzeFVnN096dm16Sm5EMkxGanNiYTJKamc0R0ZOVFV5d3RMWW1Nak1UZDNUMURTYThpNHlUWlVBZ2hoQkFpRStMOW54Tno1MmJDQTVVS2k5ckp5M0cvalJKWFlrMlpNb1ZTcFVvWi9KR1hLRFEwbEVlUEhwRTNiMTRxVktqQXhZc1hsUkwzZi8zMUZ6cWRUcm40dVhidGxZdG1SUUFBSUFCSlJFRlVXZ0JseFdyNzl1M3AxS2xUdWlzWCsvYnRTNE1HRFZKdFgyRk14aWlQbjExc3VuNkNManlNeU9PSFFLOG5aTms4SEg1Y2d0cGViZzRMSVlUUjZYUzgzTFNHaUtQN3N5VzhpV01lN01kT3hTU2ZjYXRNdk8wTzNqQk9WY1BjMXVaVUxwTExLTEZFR2t4TXdNRUIvUDJORTgvZkgvTG0vVTh0dXNscGp0YVc3Qm5RZ1pHL25XVEhqZnRHais4VC9KTFdQLy9HTDkyYTA2cDB5aTBQaFJCQ2lQZkIrVWRQV1gvNXR2SjQ2VWROY2lUUkVNREJ3U0ZaVWdMQXFGR2pNaDJyVktsU2xDeFowaUF4QUJLcUJINzMzWGRFUlVVeFo4NmNaQzJJa3pJek0yUFNwRWtNR3phTUN4Y3VLTW1HblRwMTR1clZxNHdiTnk3RjFzbDU4dVRoNzcvL1ZoNWJXVm54NFljZkttMUNYNlhUNmJDd3NHRGt5SkVHMStGYXRXckZpUk1ubEgrdktsQ2dBRjkrK1NYbTV1WkFRdVc3UEhueU1HWEtGS1hTbDZtcEtWT25UbFZhaXdKMDc5NDlXU3lWU3NXUUlVTW9XTEFnejU4L1I2dlZNblRvVUlNeC92NytEQjQ4bUxDd01PclZxOGZYWDMrdHRGbE0xSzFiTjFhdlhzM0lrU09WYmIxNzl6WklVR25ac2lWMTZ0VEJ3c0tDZ1FNSDR1UGpnMHFsb2thTkduVHMyRkZaekEwSjF5R1hMVnZHMmJObjJibHpKMjV1YnJpNXVURnExQ2phdFdzSFFPdldyZkgxOVdYUW9FRXB0Z2sybHBzM2IxS2dRQUVsQ1NvOWllOUxJbTl2YjV5ZG5XblRwazJ5c1E0T0Rvd2ZQeDVJT0grKy9QSkxXclpzaVY2dlQ3RzlaV3EwV2kxLy9mVVhZV0ZoQnRYZ25KeWNHRGh3SU5XcVZWTzJ5Zm55ZXVmTDdkdTMyYjE3TjFxdGxtN2R1dEcrZmZzMFAwL3M3ZTM1N0xQUCtPU1RUemgrL0RpSERoM0N3OE9Ec21YTHBsbk5yR2JObWhsdTh6dC8vdnhrMjBxVktzWGN1WE1aTTJZTW16WnRNbm95MnJKbHk5aXpadzlxdFpyZXZYdlRyMTgvNVo1SDA2Wk5jWE56WTkyNmRjcDRqVWJEd0lFRE9YUG1ESFBuemdVU0tzcFZyVnFWamgwN1VydDJiWVA0L2Z2M1orWEtsWHp6elRmSm5sdWxVdEd1WFR1RDVNNjM5WHpKaXNEQVFQcjM3Mit3N2RYMnpkbjkvZzRmUGh4ZlgxL2xjYmx5NVpTdmI5Njh5Y0tGQzVYSHpzN095cy9KOHVYTFp5aSt0YlUxdi96eWkzS09UNXMyalRObnpyQnIxeTRnNFQxS3laZ3hZL0R3OENBbUpvWmF0V29CQ1oreFNSUHV5cFFwazJxU2YrSENoVm13WUlIQnRpWk5tbkRwMGlXT0hUdkd3WU1IRGZaWldWblJyRmt6T25ic2FMQTlNZEh3K2ZQblRKbzBDVzl2Yi9SNlBTWW1KalJzMkpEdTNidFRxbFNwRk9kZ1ptWkd4NDRkYWRHaUJkdTNiMmY3OXUzOCtPT1BSRVJFS0wrN2RPalFnVTZkT3FWNGZGcDI3OTZ0TEl4SWkxYXJaY1dLRmFqVmF0YXRXOGVtVFlhTHpsUDZlU1d5VHFWL3RVNnJFRUlJSVlSSVZkaHYveVA4dHkwQW1KZXZoUDIzUCtUd2pESm0yclJwbkQ1OW1uTGx5dkg5OTkvajdlMk5yNjh2MTY1ZDQ4eVpNOWphMnZMeVpVSmJ0eDkrK0lFWEwxNndhTkVpbGk1ZFN1blNwV25YcmgyOWUvZW1SNDhleWgvY0JRc1d4TmZYbHpadDJ2REZGMTlrdWUxRm9ybHo1M0xreUJHT0hqMmE1amk5WGsrM2J0MElDUWxSU3RlL3FrV0xGbWttRzZhMlQ2ZlQwYXBWSzNyMDZNSEFnUU96OW8xa2tENHVqcURwNDRqMVNyalpyS2xlaDF3ang2VnpsQkJDaU16UXg4UVFzbkkrMFpmUFowdDgwOExGc1A5bU11cGNiL1lDN2R1Z3haelRITHYxK2hYYVBxNVppRzFmMURIQ2pFUzZJaUxnemgzanhmdmdBOGpnVFNMeEw3MGU1cCs2d285dWYyWkxmSlVLZm1oVmw2RjFLMG91cUJCQ2lQZU9YZzhkZjkzTFdlOG5BUFNyWG83NUhmOGJDNFZmaDRlSEIyRmhZVlN2WGoxRDQ1ODhlWktzWldiU3RxQXAwZXYxU3JKWDBxcEhxUWtNREV5MW8wbDRlTGpTYWptUm1abFppaFdIRXFzOUplWHU3azVrWkNSNnZaNDhlZkprT0ZrdUpRY1BIaVJ2M3J4VXJWbzExVEdCZ1lFRUJ5ZFV5c3lWSzFlYW5WcXVYTG5DdzRjUGFkU29VWVlXTno5NThvUTdkKzVrcWQzamt5ZFBNRFUxVGRaS09LUDY5T2xEL2ZyMUdUSmtTSmFPaDRUM01ySFNWbHhjSEUrZlBsVmF3aWFsMStzSkNBakEwdElTRzV1c3RUT1BpNHNqUGo0ZWxVcVZMUEV4a1p3dmFSK2Ixdm1pMSt1NWZ2MDZMaTR1bWFvK21aUy92Myt5N3lNMk5wYVBQLzZZd1lNSHA1cWduSnEwcnVNL2V2UUlKeWNubzFRcU8zMzZORzV1Ymt5ZE9wVno1ODV4OE9CQlB2MzBVNlVkN2F2Q3c4T0pqbzVHclZaaloyZUhXcTBtSmlhR0ZTdFdVSzVjdVhRVEtpTWlJZ2dNRERSSW9GV3BWTmpiMjZkYXVRN2Vydk1scWJWcjEvTFJSeDhwMy9PZVBYdW9WcTJhUVVWUFNEakhqaDgvcnZ4L2FtOXZUNVVxVlZMODJXT3M5M2ZSb2tYVXFWTkhTY3E4ZnYwNi92NytxTlZxaWhVclp2QWVSMFZGNGVmbmgxNnZ4OXpjbkh6NThtV29MYmlYbHhlblRwM2kwMDgvVFhGL1FFQUFIaDRlbUptWjRlTGlvbnhQMjdkdnAxYXRXaFF1WEJnUER3K2VQbjJLbFpVVlZhcFV3ZHpjbk9qb2FPN2V2VXQ4ZkR5V2xwYVVLbFVxUXo5L2pXWCsvUG1FaElSUXMyWk42dGV2bitFazRVUitmbjdzMzcrZi92MzdvMWFybVR4NXN0S0tQck5PblRyRnFWT24rUDc3N3pOOGpLZW5KMmZQbmxWK3Z5bFlzQ0NOR3pmTzh1ZWJTRTZTRFlVUVFnZ2hNaW8rSHYvUm42RUxlZ0dBM1djanNXeVErVC9VM3JTNHVEajY5Kyt2dERGKzhlS0ZVckhRMnRxYW9rV0xVcVJJRVlvV0xVcmh3b1dWMVZ6OSt2VWpYNzU4ZlBIRkZ3d2ZQcHdwVTZidzRzVUxsaXhaZ291TEN6Tm56c1RWMVpVdFc3YVFPM2R1NnRXclI0RUNCVEEzTjhmVTFOVGduMXF0SmpvNm11am9hS0tpb29pT2pxWnc0Y0lHYlRyU1NqWmNzR0FCa1pHUm1KdWI0K3ZyeTgyYk44bWJOeSt1cnE0cGZzK3ZYb2hJV2g2L1o4K2VEQm8wU0ZuRittcDUvRjkvL1pYUFAvL2NvT1I4ZG9rUDhPUEZoRkhvSXlNQXlEVnlISnJxa25BaGhCREdvQXNQSTNqK2RHTHZHekc1S2duenNpN2tHalVlMVh2WWdpTXNLZzZITC9ZUUUvZjZMWGxYOXEvR2tDWXBYOEFYMmNEREE4S04wLzRhT3pzbytmNjBEamUyM1RjZk1Hem5jYUxqNHJNbC9pZlZ5akMzZlVQTVRkN2N6UWdoaEJBaXAvM2g1VXVudGZzQTBKaWFjSFYwcnh5cmFpaUVFRUlJSWNTN1N0STJoUkJDQ0NFeUtQcnFSU1hSVUdWaGljVi9KQ25NMU5TVUgzLzhFUnNiRzZ5c3JMQzB0R1RHakJrVUsxWXN6UlZ3MzN6ekRkOS8vejNEaHcvSDNOd2NGeGNYd3NQREtWcTBLTk9tVFZOYUJGU3FWSWxkdTNaeC9QaHh3ak54ODNyV3JGa1pIaHNZR01pRkN4ZVV4NDZPamd3ZlBqekR4MmUxUEg1Mk0zSE1nM1g3cm9SdDJ3REF5MDFyTUs5Y0haV3AyUnQ1ZmlHRWVGZkZCL2dSUEhjcWNVLy9Ubjl3RmxqVXFvL2RrQy9mMjgvcjQzZjhqSkpvQ05DOGZOYXFjSWdzY25RMFhySmhhQ2hFUllHRmhYSGl2V2M2VlNoQjRWeTI5TjUwQ0wrd0NLUEhkNzNpd2NNWG9henIyWkxjVnZJZUNTR0VlRCtzdVhSTCticHY5YktTYUNpRUVFSUlJVVEya01xR1FnZ2hoQkFaRkRSeklqRjMzQUd3YXRrTzIwOCt5K0VaWmI5YnQyNXg2dFFwYXRXcVJiVnExWUNFTXYrcGxhL1g2WFRFeDhlajArblE2WFRvOVhwME9oMHFsVXI1bDFqcS9kVzJ5L2Z1M2VQWnMyYzBiSmh5ZTV2RWRpMkpjZEx5SnNyakc0cytKb1lYWXo4blBqQWhrZFcyejJDc1duejR4cDVmQ0NIZU5YR1BIeEkwYnlxNjRLQnNpVy9Wb2gyMm53emlmZTVQK3ZtNks2dzY0ZlhhY1lvNld1TTFyKzM3L0ZLK2VUb2QzTGdCOFVhcXBwY25ENlRRSmsxazNOUFFjUHI5N3pCWC92YkxsdmpGY3R1eCtaTTJsSEo2LzlxOUN5R0VlTDhFUlVaVGJ2WjZZdUlURnNYOCtXVlBpanRrcnVXZkVFSUlJWVFRSW4yU2JDaUVFRUlJa1FGeHZvOTU4ZDJJaEFjcUZZNXpWbUNTTjMvT1RrcThNeUwvY0NQMGw4VUFxTFc1Y0p5M0NwVkdLdEFJSVVSbXhkeThUdkRpV2VpaklvMGZYS1hDdG5zL3JOcDBlcThURGZWNktETDZkM3dDWDc4UzI4Qkd4Vmc5b0xvUlppVXk1ZkZqOFBjM1Rpd1RFNmhZRWRUU3F2ZDFSTWZGOCszK00yeThrajF0Myswc3pQbTFld3VhZkNDSm9VSUlJZDVkNnkvZlp2U2Uwd0RVY003TG9jR2RjM2hHUWdnaGhCQkN2SnZrU3FBUVFnZ2hSQVpFSER1Z2ZLMnBYRjBTRFlWUldkWnJncWx6VVFCMEljRkVuVHVWc3hNU1Fvai9vS2l6SndqNjZZZHNTVFJVV1ZpUTY4c0pXTFh0L0Y0bkdnTGNmaEpxbEVSRGdPYmw4aG9sanNna0p5Zmp4WXFQaDhCQTQ4VjdUMmxNVFZqWXFSSHpPemJFek1UNGwydERvMkxvdnZFQXF5L2VOSHBzSVlRUTRtMXg1TzVqNWV1dWxVcm00RXlFRUVJSUlZUjR0MG15b1JCQ0NDRkVPdUlEL0lnNmRWUjViTld5ZlE3T1JyeVQxR3BzdXZkVkhrWWNQNVJRT2tvSUlVVDY5SHJDOSs4a1pOVkM0N1dHVGNMRU1RKzVKODFCVTZXRzBXUC9GeDM0NjZuUllqVXRsOGRvc1VRbVdGcUN0Ylh4NHZsbFQvdmY5MUcvNnVYWU82QURlV3lzakI0N1hxZm4yLzFuR0x2dkQyTC9hUzhwaEJCQ3ZDdGk0bldjOXZwYmVkeFVxdmtLSVlRUVFnaVJiU1RaVUFnaGhCQWlIV0hiTjZLUGl3UEFyRVFwek10VnpPRVppWGVSeHFXcVVqRXo3cEVYc1Y3M2MzaEdRZ2p4SDZEVDhYTER6NFJ0MjZCc01tYXF0bG5KTXVTZU1nOVQ1eUpHalByZlpxeGt3NHJPV3ZMWWFZd1NTMlNCTWFzYlJrWkNXSmp4NHIzbmFoYk94NGxoWGFqaG5EMlZQOWRjdWtYM2pRY0lqb3pPbHZoQ0NDRkVUcmowK0NrUk1Rblg3Z3BxYlNpV1c1dkRNeEpDQ0NHRUVPTGRKY21HUWdnaGhCQnBpTGw3bTZqenA1WEh0cjBHdlBmdEUwVTJVYW13Yk5SQ2VSanBkakFISnlPRUVHOC9mVXdNd1V0bUUrRjJ3R0M3c1g1S1c5UnZndjEzMDFIYnlZM0tSS0dSc1p5NUgyQ1VXTTJraFhMT3NyY0hFeFBqeFpQcWhrYVZ6OWFhdlFNNzhtbU5jdGtTLzlTRHYybjE4Mjk0dlFqSmx2aENDQ0hFbStaMjMwZjV1bEdKUW5McFRnZ2hoQkJDaUd3a3lZWkNDQ0dFRUtuUVIwVVMrdk5DNWJGRmpicVlsU3liZ3pNUzd6ckxCazFCbmZBcmV0VEZNK2pDcFVxUUVFS2tSQmNjUk5DUDQ0bStjc0g0d1ZVcWJMcjFSZnZaS0ZTbVpzYVAveDkyN0pZZmNmSEdxUjNaeWtXU0RYT1VXZzBPRHNhTEZ4d01zYkhHaXljd04xRXpyME5ERm5acWhMbUo4Uy9oZWdZRTAyTFZMczQ4OURWNmJDR0VlSnM4ZnZ5WS9mdjNaMmhzaXhZdEdEQmdRTHJqWHJ4NDhiclR5cEE3ZCs3d3d3OC9FQmtaK1ZweEhqeDRrT3ErbUpnWTd0Mjc5MXJ4M3daSmt3MGJGaStZZ3pNUlFnZ2hoQkRpM1dlYTB4TVFRZ2doaEhncjZmVzgzUEF6OGY3UEFWRGIybUhiZDNBT1QwcTg2OVJhZXpSVmFoSjk1UUw2MkJpaS9uRERxblhIbko2V0VFSzhWV0lmZWhLODhFZDBRY2EveWF2U1dLRDkvQ3MwMVdvYlBmYTc0TUFONDdSUTFwaXFhVkRhaUcxOFJkWTRPUm12SXFGZUR3RUJrRCsvY2VJSlJaOXFaU21YMTRHK213L3o3R1c0VVdNSFIwYlRaZDN2ekczZmdMN1ZaVkdWRU9MdGNlSENCWUtDZ21qVHBrMnlmYnQyN1VyMXVOS2xTMU8rZkhtRGJjdVhMK2ZLbFN2RXhjWFJxVk9uMTU3Ym1UTm5tREZqQm1QR2pLRnAwNllBUkVaR2N1N2N1VXpGYWRhc1dicGpuajE3eGg5Ly9JR0ZoUVZqeDQ3TjBud1BIVHJFL1Buem1UaHhJZzBiTmt5MmYrUEdqV3pkdXBXWk0yZFNyVnExTEQxSFRuc2FHczZ0Wi8vK2JTREpoa0lJSVlRUVFtUXZTVFlVUXJ6WC92enpUeHdjSENoZXZIaWEyOUt6WnMwYVBEMDltVEJoQWpZMk5rYWY1NlZMbHdnUEQ2ZEpreVpaT2o0eU1wTEl5RWh5NTg2ZG9mSCsvdjVZV1ZsaGJXMmQ3dGlnb0NCMjc5NU4xNjVkc2JXMXpkTDhqT1hLbFN2bzlYcXFWYXVHS29WZUdkZXVYZVBCZ3dkMDdkbzF6VGd4TVRFOGYvNGNaMmZuREQxdmx5NWRsSDkzNzk2bFlzV0tCdnYxZWozWHJsMmphdFdxR2Y5bU1tSFRwazAwYmRxVS9GbThzZmY0OFdOdTNMaEJ1M2J0MGgzYm9rVUxuSjJkK2ZYWFg5TWQrL1RwVTE2K2ZFbXBVcVV5TlorYk4yL2k1T1JFM3J3NVcrMG1mTzgySXM4Y1Z4N2JEUnlCV211Zmd6TVM3d3ZMUmkyVVNsMlJwNDVKc3FFUVFpUVJkZkVNb1Q4dlFoOGJZL1RZSnJrZHlUVjZJcWFGaXhrOTlydEFyNGVEZnowelNxeUdaWnl3TWpkaUMxK1JOUllXWUdNRFlVYXFwT3p2RC9ueUlYMExqYTlhb1R5Y0dOYUZUN2NjNGNJajQveC9tQ2hPcCtPclBhZTQ1eC9FMUZaMU1GSEwreWVFeUZsNnZaNmRPM2Z5MTE5L0VSMGRuU3hCY01XS0Zha2UyNzE3OTJUSmh0OSsreTBqUm94ZytmTGxtSnViMDdadDI5ZWFYOFdLRlNsWXNDQ3paOC9Hek15TUJnMGFFQlFVeEt4WnN6SVZKekhaOE9EQmcybU9jM1IweE4vZlA5MXhLU1ZtQWpSdjNwejkrL2N6ZCs1Y0NoY3VUTkdpUlpWOTE2OWZaOXUyYmRTdVhUdmJybHUrQ2NjOS82MXFXTG1nRTNsdHJYSndOa0lJSVlRUVFyejdKTmxRQ1BGZUd6OStQTTJhTldQY3VIRnBia3ZMNDhlUDJiRmpCM1hyMXMyV1JFT2RUc2VhTld0NDl1d1pWYXBVSVZldVhCazY3dURCZzhURXhOQ3hZMGMyYmRyRTFxMWJPWHIwYUlhTzdkV3JGNTA3ZDJiWXNHSHBqajE1OGlTYk4yL0czZDJkT1hQbVlHcWErUjh0ZXIyZXlNaEl3c1BEaVlpSUlDd3NUUGtYR2hwS2FHZ29JU0VoQkFjSEV4UVVSR0JnSUV1WExqVklidFRyOVN4YnRneUExYXRYcDVoc2VPdldMVFpzMkVEcDBxVnhjWEZKZFQ3ejVzM2o4dVhMekowN2x4SWxTcVE3LzlEUVVHSmlZamg0OENETGx5K25SNDhlZlBycHA4b2NqaHc1d3J4NTh4ZzNicHpCcXVVOWUvWVFFNU94RytVZmYveHhpdHYzNzkvUHVuWHJ1SDM3TmpObXpDQTJOcGFIRHg5bUtHWmlFcUN4VjNnbjJySmxDOGVQSDJmZnZuMGNQSGdRZDNkM0JnNGNpRU02N2RxKyt1b3J1bmJ0eXBBaFE0dzJsOHlLUEhHWXNKMmJsY2RXclR1aXFWb3p4K1lqM2k4YWx5cW83WE9qQ3dva3p2Y3g4WDdQTU1tVEw2ZW5KWVFRT1V1dkoyelhac0wzYk11VzhHWWxTcEhyeS9HeXNDQU5OM3lDZVJMOGVpMzhFcldxSUQvWDNocE9Uc1pMTm95TlRXaW5iQy8vSDJXSFBEWlcvUFpwQnlZZVBNZWFpemVOSG4vRnVSdDRCZ1R6UzdmbTJHck1qUjVmQ0NFeVNxVlM4Y01QUC9EZGQ5K3hiTmt5MUdvMUhUcDBBQkt1a3dMMDdOa3pXYnZqRmkxYXBCalAzdDZlR1RObU1HTEVDQll1WEVqSmtpVXBXYkprbHVkbloyZkg3Tm16R1RGaUJELysrQ1BUcDArblNwVXFiTjY4T2RuWVhyMTYwYkpsUy9yMzc1OXF2UG56NTZmN25BRUJBVnkvZmozTk1XM2F0Q0U2T3Bvelo4NGsyMWV0V2pWOGZYMjVldldxUVV2bDgrZlBZMlptUnMyYU5UbCsvSGl5NHpKU2ZmRnRjT3plWStYcjFxV0w1dHhFaEJCQ0NDR0VlRTlJc3FFUVFyeUc2T2hvcGsyYlJseGNIS2RQbjA3MW90YXJNcHIwQjZCV3F4azRjQ0FUSmt4Zy9mcjFqQm8xS2tQSGJkKytuVEpseW1Sb2JJc1dMZWpUcHc5OSsvWk5jZi9WcTFkVFBiWklrU0k0T3p2ejRNRURqaHc1UXI1OEtkODR6SmN2SHdVS0ZBRGcyTEZqckYrL25xaW9LQ0lqSTRtT2prN3hHQk1URTJ4c2JMQzF0Y1hPemc0N096c0tGQ2hBbVRKbGlJcUtNa2cyUEhQbURENCtQa3laTWdXMVdrMWNYSnh5QVRKUnAwNmRPSERnQUZldVhLRjA2ZExKbnMvY1BPR0dTcDgrZmJoNjlTcGp4b3hoL3Z6NUJpdCtVNkpTcVZDcFZIVHExSW5RMEZBMmJ0eUl0YlUxM2J0M0J4SmUzOE9IRDdOZ3dRS0tGU3VtVk0xY3UzWXQ0ZUVaYTRPVlVyS2hoNGNISzFhc3dON2VubSsrK1FaSXFFcjV4UmRmWkNobTRubG83QlhlaVRRYURYRnhjUUJVclZxVi9mdjNNMkRBQUVhTUdFSHo1czJWY1YyNmRLRmJ0MjdLNjVXamREckNkcmdTdm4rbnNzbWlUa05zZTM2YWc1TVM3eDBURXpTVmF4QjU0akFBMGRjdVlkV3FRdzVQU2dnaGNvNCtLb3FRVlF1VXFxL0dabEczRVhZRGg2TXlrK1NhdEJ5NFlieHFhcTFjY3JhQ3RVZ2lWeTR3TllWL2ZtOS9iWDUra215WWpjeE4xTXhwVjUrYWhmUHkxWjVUUk1RWTZYMzd4OUY3ajJuOTgyNDJmOUtHSXZZNTI3bEFDUEYrczdTMFpOcTBhWHo3N2JlWW1QeGJEZm54NDRTa3Nvd3V4azVVcEVnUnZ2bm1HMEpEUTE4cjBUQ1JnNE1EVTZkT1pkbXlaUlF1WEJpMVdzMk5HemVvWHIwNldxM1dZS3lGaFFWT1RrN0s0MHVYTGlXN2Z0cXpaMC82OWV1WDRuUEZ4OGVqVnF0VFhGZ05DZGNYdDI3ZENpUXNpRTZyd21KcVZTRVhMVnFVNHZiL1FySmhUTHlPa3cvK1ZoNjNMbE1rQjJjamhCQkNDQ0hFKzBHU0RZVVFJb3QwT2gxejVzekIxOWNYZ0s1ZHU2YWFwS1hYNi9ubGwxKzRjT0VDZGVyVVNiYi9yNy8rU3ZPNU5Cb05SWXNXeGRIUk1jMnhGaFlXbEM1ZG12djM3K1BqNDBQcDBxVTVjdVNJVXVudXlKRWpCdU5kWEZ3eTFIcjMyMisvVFhjTXdJSUZDMUxkMTcxN2R3WU5HZ1JBdVhMbGFObXlKWmFXbGxoYVdpb3RtNE9DZ2xpN2RpMWhZV0VzV0xBZ3d4Zi85SG85cnE2dVZLaFFnWHIxNmdId3hSZGY0T1hsbGVMNFRaczJzV25UcG1UYkU1UHZuSjJkbVQ1OU9sOS8vVFhqeG8xaitmTGxHVzVCM2Jkdlh3b1ZLcVRNQXhJU1JpZE1tTURnd1lPWk5tMGF5NVl0dzhyS2l1M2J0NlBYNnpNVTkxVyt2cjVNbmp4WldlMXQvODhOUFFjSEIyYlBucDJwV01aZTRaM0kwdEtTdUxnNDlIbzllZlBtWmY3OCtTeGF0SWpDaFFzYmpBc05EVTAxNGZSTjBvVUVFYnBtS2RIWEx5dmJ6Q3RXeGU2elVkSUtUcnh4QnNtR1Z5WFpVQWp4L29vUDhDTjR3UXppZkx5TkgxeXR4clpILzRUUFdQbFpuNjZETjU0YUpVNkJYSmFVTDZoTmY2QjRNOVJxY0hDQTU4K05FeThzRENJandkTFNPUEZFaXJwV0xFbkYvSTcwKzk4Ujd2a0hHVFcyaDE4Z0xWYnVaR1B2MXRRcUxGVkloUkE1eDliV2xtWExsaWxKZG5xOW5nMGJOZ0JRdVhMbFpPTlZLaFhQbno5SHA5T2hWcXVUN1cvWXNLRlI1MWV5WkVrV0xsd0lRRmhZR0V1WExxVmF0V3BNbkRneDFXTkNRa0tZTldzVzF0YldyRnUzVGtta1ZLbFVCa21WU2JWdTNkcmd1bXBhbkp5Y01yWElQU1V4TVRHWW1KaWtPcCszemU2Ym5vUkdKWFNPS2FpMW9VSSt4eHlla1JCQ0NDR0VFTzgrU1RZVVFydzMzTjNkS1YyNnRGSzlMak9DZ29Ld3RiVlZXZ1RyOVhybXo1L1BtVE5ubURadEd1ZlBuMmZYcmwwVUxWcVVWcTFhR1J3YkhoN08zTGx6dVhEaEF0V3JWMmZDaEFuSjRpZFdwVXZQdW5YcjB0eGZ0R2hSZnZubEYzYnMyQUVrVkJBOGR1eVlzbi91M0xrRzQ4ZU5HNWVoWkVOSVdNbjYwVWNmWldqc3ExNnR0RmVnUUFINjlPbWpQTmJyOWV6ZXZaczFhOWFRTDE4K3hvMGJseXpaemNmSGg1VXJWOUs1YzJlcVY2OXVzTS9OelkySER4K3laTWtTSUtIaTVNQ0JBM241OHFVeTV0Q2hRL2o3KzlPclY2OE1YU3dyVTZZTW8wZVA1dEdqUjlqWjJhVmJ0ZExWMVJWWFYxZURiVU9IRGxWZU13Y0hCNzc4OGt0V3JGakJzMmZQS0Y2OE9HWm1adW5PSXlVK1BqNk1HVE9HME5CUUprK2ViRkRCVXFQUlVMVnExVXpITlBZS2IwaElmb1dFaTVRYWpRYU5Sc09ubjM3S28wZVAyTEZqQjliVzFyUnAwOFlvei9VNjlIR3hSQnplUi9pZWJlaWovbTBOYU5tME5YWjlCc04vNU9LcWVMZVlsM05CWldxR1BpNldtTHUzMElXSG9iYTJ5ZWxwQ1NIRUd4Vjc3emJCaTJhaGV4bGk5TmhxKzl6ayttSU1acVhLR1QzMnV5Z29QSVp6OTE4WUpWWkxsN3lTMi9tMmNYUTBYckloZ0w4L3ZMTEFTQmhmS1NkN2puMytFVi92UGMzMnYrNGJOZmFMaUNnNi9icVhoWjBhMDcxeUthUEdGa0tJdEVSRVJCQVZGYVU4dHJhMlJxUFJFQjRlenBJbFMvampqejlvMUtpUjBqVWtxZEtsUzNQeTVFbE9uandKSkxRTy91Njc3NGlKaVZIR0pDNTROalliR3h2NjkrL1AwcVZMYWRTb0VRMGFORWh4M004Ly84ekxseThOS2piT25qMGJLeXNyTGx4SXZZcjMwNmRQVTkzZnJGbXpaTmNDZlh4ODBweXZWcXZGenM0dXhYMGZmdmhoaHBNYmMxcGtiQnp6VC8zYmthZDkrZUx5ZTZZUVFnZ2hoQkJ2Z0NRYkNpSGVDNWN1WFdMQ2hBbU1IVHMydzYyT2sxcTVjaVZYcmx4aHpabzFXRmhZTUhQbVRNNmRPOGRYWDMxRnpabzFxVjY5T3FHaG9jeWJONC83OSsvejJXZWZvZEZvT0h2MkxNdVdMY1BmMzU4T0hUb3diTml3RkJQZFVxb0l1R1hMRmk1ZXZNak1tVE9WcEszMFdGaFk0T25weVlrVEoralNwUXVmZi80NUFLdFhyMmJyMXEydnRiTFYzdDZlVXFXTWY1UGgrdlhyckZpeEFuOS9md1lPSEVpSERoME1YcU80dURoMjd0eXB0Q2FPaUlnd09ENGlJb0xWcTFmVHVuVnJTcGN1amJlM055TkdqT0R6enovbnd3OC9CTURMeTR1Yk4yL1NzR0ZEV3Jac0NVQnNiQ3hlWGw0cHRsTk9sTmdxUksvWE0zVG8wRlRIclZtemhySmx5MUszYmwyRDdSVXJWalI0M0tCQkEycldySWxHbzhuQUs1T3k2OWV2TTNYcVZLS2lvcGc4ZVRLMWE5Zm02TkdqZUhwNjhza25ueGkwbHM0c1k2N3dEZ2tKSVRRMEZJQ0ZDeGZ5OU9sVHZMMjlsYmJSbHBhV05HblNKRWVURGVNREE0ZzZjNExJVTBlSjkwOXljMVd0eHZhVHo3QnFicHgyMGtKa2hVcGpnVms1RjJKdVhBV2RqcGdiVjdHb1k5d3FERUlJOFRhTFBIV1UwSFVySUQ3ZTZMSE55MWRDTy9ScjFIWlNYUytqanQ1NlRyd3VheFc1WDlXcWdsUktlK3RZV0lDdExTUlpyUFZhWHJ5QWdnVmwwYzRiWUcxdXhvb3V6YWhkSkQvZi9YNkdtSGlkMFdMSHhPc1l0dk00OS95RG1OQzhKbXJKM2hCQ3ZBSHIxcTNqdDk5K1V4NlBIajJhMXExYk0yN2NPRHc4UEtoU3BRcWpSNDlPOGRnWk0yWnc1c3daNWRwVGtTSkZtRGh4SWg0ZUhzcVl6cDA3TTJ6WU1BSURBK25ldlh1S2NYeDhmRks5Zmp4MDZGQ0RWc1M5ZXZYaTAwOC9CYUI5Ky9iczNidVg1Y3VYVTYxYU5heXNyQXlPUFh2MkxFZU9IS0Y1OCtiVXFsVkwyVjYxYWxXdVhyM0twRW1UVW4xZFRwOCt6ZW5UcDFQYzUrcnFTckZpeFF5MkRSZ3dJTlZZQVAzNzk2ZDM3OTRBdEdqUnd1RHhmOFhMNkJpRzd6ckJmZjlnQURTbUpveW9YeW1IWnlXRUVFSUlJY1Q3UVpJTmhSRHZoYXBWcTZMVmF0bS9mMytta3cwakl5TTVkKzRjSlVxVVFLdlY0dTd1enA5Ly9zbVhYMzZwSkVxcDFXb21UcHpJMnJWcjJiSmxDK2ZPblNOUG5qemN1bldMdkhuek1uMzZkSU9MU0srcVVLRkNzbTJKVlJTclZxMmFZdXVQMUJ3K2ZCaDdlL3RVTDVobHhmRGh3L25nZ3creWZQelFvVU1Oa3ZyMGVqM256cDNqd0lFRC9Qbm5uOVNyVjQ4aFE0YWdWcXM1Zi80OFlXRmhoSVdGRVJvYXl2bno1M24wNkJGdDI3WmwwS0JCMk5nWVZ2WmF0V29Wc2JHeERCbzBDSjFPeDdKbHk5RHI5ZFNvVVFOSXFISTRjK1pNN08zdEdURmloSExjNHNXTE9YSGlCRXVYTHFWbzBhTEs5cWRQbnhva05CWXZYaHlWU3BWbVZjZi8vZTkvRkNsU0pFT1ZIeE1URGZmczJaUHUyRmRWclZxVjhQQndURXhNbURObkRpNHVMb1NHaHJKcTFTcjBlbjJXM3ZPUWtCQ2pydkErZlBnd2E5YXNJU2pvMzFaZW5wNmVGQzllbkZxMWFsR3NXREdLRmkxSzNyeDVsVFk0YjRvK01vTFlSMTdFUGZRaytzWlZZbTdmZ0ZmYVdKdVhxWUJ0bjhHWU9oZDVvM01USWlXYVN0VVRrZzNQQWpTYUFBQWdBRWxFUVZTQjZHdVhKTmxRQ1BGK2lJL241WloxUkJ6ZW15M2hyVHQydzZaeno0VFdzU0xERHQ1NFpwUTRLaFUwTDUvSEtMR0VrVGs1R1MvWlVLZExTRGpNSSsvMW02QlNRZjhhNWFoUzBJbFB0eHpoVVpDUjNzZC9MRHg5RFErL1FGWjBhWWFkUmVZN1JRZ2gzZzhCNFpIY2V2YUNwNkhoaEViRjhESTZodXJPZVdsVW9sQ200clJwMDRaS2xTb3BuV0lnb2NYdzJMRmp1WGJ0R3UzYnQwLzFlcEtkblIxdDJ4b3VITFcydGxZNm55Uk41ck8ydG1iVXFGSEpZaXhhdEFoN2UzdjY5dTJiNG5PVUwxOWVPVzdSb2tVRys5UnFOWU1HRFdMbXpKbDRlWGtsdTk2N2QrOWU4dWJOYTNCOThsWHo1ODlQbGpqWXVYTm5QdnJvSTRNdU1RQVhMMTVrMXF4WnFjWktMWUV3S3d2eE15b2dMSW9wUnk3d09DZzAyNTVEajU2WU9CMWVnU0VFUnZ4YkJYTkUvY3Jrc3pWKzFVb2hoQkJDQ0NGRWNwSnNLSVI0TDVpYW10S3NXVE4yN2RxRmw1ZFhpcTAyVW5QeTVFbWlvcUtVS25rdUxpNnNYNzhlUjBkSGczRUJBUUhZMk5oZ2IyK1B2NzgvL3Y3K0FOU29VUU1iR3h2aTQrTXoxTDQzMGJObno3QzB0TXhVb2lFa1hJRHIyN2N2Zi83NXA3THQ0Y09IQUJ3NWNpVForTFNTSUFHdVhidEdaR1FrN3U3dXVMdTdaMm91U2JtN3UxTytmSGxsamhzMmJNREx5d3VBTTJmT2NQYnNXV3h0YmRGcXRVUkZSU212WDZWS2xWaXhZZ1VsU3BSSUZsT3YxM1B5NUVraUl5UHAxcTBiOGY5VXZ1blhyeDk1L3JteDlkTlBQL0g0OFdOKyt1a25nMFRGWHIxNmNmejRjWDc4OFVlV0xWdW10RFJldkhneGx5OWZWc2I5L3Z2djZiYmV0clMwSkRvNk9zVjlHelpzWU9QR2pjcmp4QlhVUzVjdVRmc0ZTOEdZTVdObzBhSUZwVXFWd3NuSkNZQWxTNVlRRWhMQzVNbVRpWStQNSt6WnM1bUt1V1hMRnFPdThGNjRjQ0Z0MjdhbFdMRmlCQWNIczNUcFVzYU5HMmZ3L2dVSEJ4TVdGdlphVlJoVG80K09JdXJDSDhUNStxQ1BDRWNYRVo3dzM2QVh4RDE3a2l5NU1KR0pZeDVzdXZmRG9tWTlwTitLZUZ0b0tsZm41Y2FmQVlqK3A4S2hKTWNJSWQ1bHV2QXdRcGJQSThiOW10RmpxNjF0c0JzNkdrM0Zha2FQL2E3VDZmVkdTemFzVnRRZVI5dXNWL2tXMlNoWExqQTFoYmc0NDhUejg1Tmt3emVzVWdFbmpnL3R5aGU3VG5ESXc5dW9zUTk1UEtMRnFsMjQ5bXBOU2FkY1JvMHRoUGh2aXRQcCtNUExsejAzdlRoMi96RlBROE9UamRHWW11QStwZzhPVmhucjJBSlFyRmd4aWhVclJtQmdvTUYyWjJkbkJnd1l3SklsUzlLTjBiaHhZeVpNbUFDZ1hJdE1OamVOaG5idDJpWGJ2bWpSSW14c2JGTGNsM1NPaVdOZlZhZE9IWDc5OWRkazE0MEJwaytmenZQbno1TlZQRXpLeXNvcTJVSnJBRE16czJUYk05b0o1MDFxOWZNdXZMTXgwVEExSGNvWDU5dW0xZC80OHdvaGhCQkNDUEcra21SREljUjdvMDJiTnV6YXRZdmZmLzg5elJXa3J6cHc0QUJhclpiR2pSc3IyeHdkSFltSWlPRFdyVnRLcFVOUFQwOEF5cFFwUS8vKy9iRzN0MmZmdm4wY09IQ0EvZnYzWTJGaFFaa3laU2hXckJpRkNoWEMwZEdSZlBueXBaajRHQlVWeGFOSGo0aUxpOHZRYXRNZE8zYWcxU2EwZ1V0YzladVNsUFl0WHJ3NHpkam56NTgzYUYveU9ucjA2S0Y4UFhic1dNTEN3c2lkT3pkYXJSWmJXMXVDZ29MWXRHa1RCdzRjb0hqeDR2VHYzNTg2ZGVwdzhlSkY3dHk1ayt4Q24wcWxZdlRvMFVSRVJLRFJhRml3WUFHT2pvNTA3OTZkK1BoNDFxeFp3NGtUSitqVnF4Zk96czc0K2ZrUkhSMU5WRlFVVVZGUlZLMWFsUXNYTHJCKy9Yb0dEUm9FSkZSeERBOFA1OWl4WXdiZjk2c1hPUk1sWHV3TEN3dExjWDlpc2lsZzBHWWxhZXpFbGNnOWUvYWtXN2R1cWI1K0ZoWVdxRlFxSmRIdzRNR0RuRHg1a284Ly9wajY5ZXZqNXVhVzVvcm1sQ3hjdU5Eb0s3d1RMK1RldVhNSFNFZ3VUR3J1M0xsNGVucXlidDA2TEMwdE16WGY5SVN1VzBuVTJSTVpHMnhpZ2tXMTJsZzJib0Y1dVVxU3hDWGVPaVpPZVRITlg1QzRwNzdvSThLSjgzMk1xWFBSbko2V0VFSmtpMWp2QjRRc21VMjgvM09qeHpZclhoTHQ4TEdZT0VyaVUxWmNleFRNODVDbzlBZG1RQ3NYYWFIODFsS3B3TkVSbmhrbnNaVG9hQWdKQWEyMEszK1RjbGxxY08zVm1xVm5yelB0NkVXanRUOEg4QXdJcHZtcW5henMwb3cyWllzYUxhNFE0cjhsT2k2ZS8xMjd5NkxUMTNnY2JOeEtxdWtaUDM0OG16WnQ0dVhMbDN6KytlZko5bCs4ZUJFM056Zmx1dG1iRWhnWXlGOS8vWlhxZmw5ZlgwNmMrUGRhMWYzNzk1V3ZtelJwWWpEMjJiTm5LUzU2ZnZueUpUNCtQZ2JiWHJ4NGtlYTgxcTFieDdwMTY5SWM4NjZJaUkwalhxZEhiU0lMaUlVUVFnZ2hoSGdUSk5sUUNQSGVLRnEwS0NWTGx1VEVpUk1NSFRwVWFWT2NscnQzNytMaDRVR1BIajJVeW5jTEZpemd4bzBiK1ByNm90ZnJNVE16bzN6NThnd1pNZ1JIUjBjZVAzNU0zYnAxMFdxMTFLNWRtNUNRRUM1Y3VNQ1ZLMWU0ZWZNbTE2OWZWK0tQSGowNnhXVERCdzhlRUJjWGg1T1RFNTA3ZDA1MWZudjI3T0g1OCtjR2JXK1BIajJhYk56cTFhdlp1blZyaXZ2U00yellNSVlORzVibW1MbHo1M0xreUpGTXhVOWE2YzdmM3g5WFYxY09IRGhBL3Z6NStlNjc3MmpRb0lIU0Z1WEdqUnRzMjdhTnUzZnZNbkxrU09XOUFHalVxQkVBNjlldkp6bzZtaSsvL0JJek16TjI3TmpCOXUzYkFkaThlVE9iTjI5T05nZVZTb1dwcVNuYnQyK25mdjM2bENsVGhvSUZDd0lrdTBpWVdwVy9paFVyWW1kbnB5VHN2YXBzMmJLVUxWc1dNRXcyVEV4QTFPdjE3Tml4Z3p4NTh0QzdkMjgwR2czdTd1NGNPWEtFcjc3Nkt0WEtscmR1M1ZLcUl5WW1TaWF1bms3SitQSGplZmJzV2JMOXpzN09LWTUvblJYZWlSd2NIQUR3OC9OVHR1M2V2WnRMbHk0eFlNQUFveWNhcHN2RUJMT2lKVEFyVVFxekVxVXhyMUFadGEzZG01MkRFSmxrVnJJc2NVOTlBWWk1ZDF1U0RZVVE3eDY5bnNqamgzaTVhVFY2WTFWVVM4S3FlVnRzZWcxQVpXcVcvbUNSSW1OVk5RUm9WVUdTRGQ5cXhrdzJoSVRxaHBKcytNYXBWQW10SktzVnlzdWdiVWQ1L2pMQ2FMSERvbVA1WlBNaHhqU3B4dGdtMVZGTFZYZ2gzaXVYSGo5aitHOG5lQkFRa215ZnBaa3A1Zk01VU54Qmk5YkNIRnVOT2ZXTEZjaFVWY1AwTkduU2hMQ3dNQll2WGt5K2ZQbVU2MjBBT3AyT2pSczNvdEZvNk5xMXE5R2VNeU1lUEhqQWp6LyttT3IrSzFldWNPWEtsUlQzdlpwc09HWEtsQlRISFRod2dBTUhEbVJxWHAwN2Q2WjkrL2JKdGc4WU1DQlRjVExqOE9DUG1IcjBQSThDc3k4UlZVOUNaVTJ2RjhFRWhDY3NpRGwyN3pHVERwMWoxb2YxcysxNWhSQkNDQ0dFRVArU1pFTWh4SHVsVWFOR3JGNjltdlBuejlPZ1FZTjB4Ly8yMjIrWW1wclNvVU1IWlZ1Wk1tVUlDd3VqZGV2V2xDNWRtbkxseWlrclRsMWRYZG00Y1NNZmZmU1JNbDZyMWRLcVZTdGF0V29GSkt4MjlmYjJ4dC9mWDluMnFtZi8zT0FwVmFvVUgzLzhjYXJ6TzNic0dCcU5Ka09Kazhady9QaHhqaDQ5eXJCaHcxSk5Vc3NNRHc4UGZ2LzlkNDRkTzBhWk1tV1lPSEVpdFdyVlFxVlNvZGZyaVk2T0pqSXlrbmJ0MmhFZEhjMmVQWHZ3OXZabTZ0U3A1TTZkVzRuajdlM05saTFiK1BEREQ2bFVxUklBclZ1M0ppZ29pUHo1ODNQejVrMmw2cCtUa3hNREJ3NmtlL2Z1REJ3NGtIdjM3akZpeEFpMmI5OXVVTm52VmRPbVRRUEEwOU9UOWV2WE0yclVLQndkSGJHenMyUC8vdjBHcllnenc4M05EVTlQVDZaT25ZcEdrOUJTTGlnb2lFT0hEcUhWYXBWRXdxUzh2THlZT0hFaU1URXhBRXBDb3BXVlZhcXRXQklUTkkzeHZtV1VvNk1qcHFhbVBIbnlCRWhvcGIxcTFTcXFWYXRtVU9YU21PejZmNDU1MlFyb3c4TlFXZHVndHJaQlpXV04ydG9Hay93RlVabWwzUkpiaUxlTldja3lSSjQrQmtEc3ZUdlFyRzBPejBnSUlZeEhIeFZGNk5wbFJKMC9iZlRZS28wRmRnTyt3S0pPUTZQSGZ0OGMrT3VwVWVMWVdwaFMrNFBjNlE4VU9VZWpBVHM3Q0RWUys4UFFVSWlLZ3Jld3plUDdvRzdSL0p3YTlqR2ZiVC9HSDE2K1JvMDk5OFFWYmp3SllHWFhadGhaeU45WVFyenI5SHFZYytJeWMwOWVScCtrWUdvZUd5dTZWeTVGKy9MRnFWekFDUk4xOWljZ3QyclZpaTFidHJCOCtYSVdMMTZzTEZUZXRldi83TjEzWEpYMSs4ZngxemtjT0V6Wm9DQXFUbFJ3NE1yY08xZG00MGM3eTdReTA1YVZtR1lMTmZ1YWxwcWxhZm8xelRSSCt0WFMzT0xlaWpoeG9JSXNPK3dEWi96K0lJNGlRNUJibHRmejhlZ1I1ejczZmQyZm84aTR6L3UrcnBWRVIwY3piTml3UE5jTXkwS3paczFZdUhCaGdjKzk5TkpMOU9qUm85QUpJWGVhTTJkT25odTBBWHIxNmtWSVNFaSthNFRoNGVHRmhoTWg1NXAwV1Y0SEJQQnd0T1c3d2QzdXZxTUMwck1NdlBmSERuNDdkaGFBK2ZzakdObzJrQWFlTG1WeWZpR0VFRUlJSVI1a0VqWVVRanhRdW5idHlyeDU4OWk0Y2VOZHc0Yng4ZkZzMzc2ZHpwMDc1eG0vMGJkdlg0S0Rnemw4K0RBeE1USEV4Tng2OCszbzBhTm9OQnAyN3R4WmFGMWJXOXQ4ZDYzZTZkU3BVd0Q1TGk3ZEtTMHREU2NucDN6Ymx5OWZ6bzgvL3Bodis1MGptVWVQSGwyc0RuVzV6cDQ5eThHREIvTjBVcnhkZkh4OGdkdXRyYTF4Y2JsMW9TY3RMWTBoUTRaWXh1dmEydHFTa3BMQ3pKa3orYzkvL21NWmRXdzI1eC81ZFByMGFVYU9ITWtYWDN4QjNicDEwZXYxVEpvMENTOHZMNFlQSDA1U1VoTFhybDNEemMyTlljT0dBVGxqZkZVcUZjSEJ3WmFMa0ZaV1ZxaFVLaG8xYXNUVXFWTUpEQXdzOHJVLzlOQkRsdU1BbWpkdmJybGd0Mi9mUG5ic0tQbWI1T25wNmN5ZE81ZU9IVHZ5OE1NUFc3WjM3dHlaM3IxNzg5dHZ2eEVZR0dnNU4rUUU5aVpNbUlCV3E2VnUzYm9jUDM2OHhPY3RLMnExbWxxMWFoRVZGY1hseTVlWk9IRWlYbDVlaElhR1d2NGVsS2JTMm1MWHVlZDlxUzFFZWJCdWNLdFRRL2FaVStXNEVpR0VVSmJoV2pTNjd5Wmp1SDVWOGRvYW41bzR2L1VSR3QreWZYTzFLa3BNeldMdmhhSkg5QlZYOXlaZVdGc1YzTFZiVkNBZUhzcUZEUUhpNDZHTWd3N2lGazlITzM1L2FRRFR0aC9tcTYwSE1SWHdPL2E5K3V2TVpYcis4RHVMbjMyRWhwNnVpdFVWUWxRczJVWVRiNi9aenE5SHpsaTJ1ZG5iOGtHMzFyelFLZ0JiNjdKNWkwbXYxMk5qWTRPTmpRMGpSb3hnNHNTSkxGcTBpSmRlZW9sVHAwNHhmLzU4Z29LQ1N0elYwR3cybC9vYWxWYXJ4Y2ZIcDlEbkhSd2NpbnorZGlhVENhUFJXT0J6ZDI0djZMcnA3WFE2WGI3UnkxV0p2WTJHNlk5MTRYUmNFc2RqRWpDYXpIeXo0ekN6bitoZTNrc1RRZ2doaEJDaXlwT3dvUkRpZ2VMdDdVMUFRQUFKQ1FtWVRLWWk5OTIyYlJzR2c2SEE4Ym5uejU5bjJyUnBoUjViMUhPK3ZyNUZoZzNOWmpONzl1d0JvR1hMbGtXdU1UVTFGUzh2cjBLZnp4Mlp1MkxGQ3RhdlgyOTVuSm1aZWRmUnlBVTVlL1lzWGw1ZWhkNGgvT3l6enhhNHZVR0RCc3llUGR2eTJNSEJnWll0VzVLUWtJQzd1enVPam80NE9qcmk0T0NBdmIwOSsvZnZaOSsrZlV5ZE9oVTdPenZzN2UyeHRiWEYxdGFXOCtmUE0zNzhlRDc1NUJNV0xGakFva1dMaUlxS3d0blptYWVmZnByMDlKd1JVUk1uVHJTTVJMNTU4eWJPenM2Rlhqek03WVpZRkpQSlZPaElZMTlmWC9SNlBRa0pDWGg0ZU55MVZxNVpzMlpoTkJvWk5XcVVaVnQyZGpZcEtTbjA3OStmblR0Mzh2WFhYL1Bqano5YS9zd1BIanlJVnF0bDZ0U3AvUHJycnhVNmJBalFwRWtUdG16WndnY2ZmSUJhcldiU3BFbFVxeWFqaTRVb0xrME5YOVFPanBqU1VqRW1KV0JNak1mSzNmUHVCd29oUkFXV3VYc2J5Zk5uWTg3U0sxN2J0a00zcXIzME9pcnBwS2FJalNkalVTcWIxQ2RJUmloWENpNHVZRzBOMmRuSzFFdElBQjhmK1BlbUxWSDJyTlFxeG5SclJjZTZQcnkyZkRQWGRLbUsxYjZRb0tQbm5KWE1lYkk3L1JyN0sxWlhDRkZ4alA5emQ1Nmc0U01CZFpnK3FBdWVqblpsdG9iSXlFaW1USm5DakJremNIWjJwa09IRGd3ZVBKakZpeGVUbVpuSm4zLytpWmVYRjU5ODhrbWgxKzd1cE5QcCtPR0hIK2pVcVJQdDI3Y3Y5Um9qSWlKd2RYVXRkcWl3TUlWZHIxMjJiQm5MbGkwclVhMVZxMWF4YXRXcVVxMm5vdE5xclBpZ1cydWVYL0luQUgrZXZreTIwU1EzdUFnaGhCQkNDSEdmU2RoUUNQSEF1WE1FYjJHZWV1b3Bnb09EcVZ1M2JyN25PblRvd0taTm0vSnNTMHhNNU5sbm4rV3BwNTRxY1BRdHdMQmh3eXdqbHd1emI5OCs0dVBqOGZiMnBtblRwb1h1WnpRYVNVdExLeks0bGR0NUw3ZjdZZTdqakl5TUl0ZFFrTFMwTkNJakkvTjA0THRUYUdob2dkc0xXbVB1dnBtWm1adzRjWUkyYmRwWW5vdUxpMlBmdm4yMGFORUN5QWs1bWt3bVBEMDlhZG15Slo5Ly9qa09EZzVvTkJwOGZId0lDZ3FpZHUzYTFLeFprNW8xYStMajQ1UG40dDZWSzFkS2RiSHYwS0ZEWEw5K25ZRURCeGI0ZkowNmRZQ2M4Y2JGRFJ2Ky9QUFBiTnk0RVdkblo5NS8vMzFTVTFOSlMwdERyOC83cG50R1JnWmZmZlVWa3lkUEJtRFFvRUgwNjljUGIyL3ZlMzQ5SlZIYU83enIxYXZIdW5YcnNMR3hZZXJVcVphL2g5VFVWRlFxVmFGZE1vVVEvMUtwc0s3ZkNQMnhRMERPS0dXcjloSTJGRUpVVHVic0xGSVd6eU5qNjErSzExWTdPT0wwOGdoczIzWlF2UGFEYlAyeFdNVnE5UTRzbTU5ZlJTbXBWT0R1RHJFSy9kMmJUSkNZQ0VYY0pDZktSdnZhTmRqKzVsT01YcjJOLzUyNnFGamR0S3hzWGxqeUYrOTNiY1dIM1Z1anZrOWQ3SVVRWmUrWHc2ZVp1L2VrNWZIYm5Wc3lybWZiTXZsM252MXY2SDN0MnJXY1AzOCszODNXdzRZTjQrREJnNnhZc1FJN096dW1USm1DczdOenNXcXZYNytlbjM3Nmljek1USHIzN2wycWRack5acFl1WGNyQ2hRdjUvUFBQU3gwMmZQWFZWL085MXJDd01OcTNiNS92NXZXelo4K3lZc1dLUW1zTkdUS0U1NTU3THQvMk95ZmZCQVFFNUpucVU5bjBDYWlObDZNOWNhbnA2REwxN0xrY1ErZTZ2dVc5TENHRUVFSUlJYW8wQ1JzS0lSNDR4UWthNXJyYkdPUGJMVjY4R0xQWlRNK2VoWTl3VFU1T0xqQzhtTXRvTkxKZ3dRSUFubnp5eVNKRFhzbi9qcllxN29XMG92enZmLyt6akFjdVRHNm54LzM3OXhNWEYxZGdSOFc3alllK1UwWkdCdVBHamVQRWlSTk1temFOb0tDZ2ZQdVlUQ1ltVDU1TVhGd2NvMGFOb25mdjNuazZQdmJ2MzUvKy9mdm5PODVnTUFBNW80cFBuVHBWNEQ2NUxsMjZ4S0ZEaCtqZHUzZStzZFJIang3bHM4OCs0L0hISHkvMCtMcDE2Mkp0YmMzSmt5ZHAyN1l0Z09YMTNIa0JMNWV6c3pQdTd1NDBidHlZR2pWcTRPbnBpWnViR3k0dUxqZzdPMU90V2pXcVZhdkcxMTkvemViTm16bHg0Z1JCUVVFbCt2d3REU1h1OEQ1eTVBaHo1ODRGY2k1YzVvWXlBUTRmUHN4WFgzMUZXRmhZdnVDdUVDSXY2d2FOTFdIRHJETVIyTGJ2WE00ckVrS0lralBHeGFLYitSWFpseTRvWHRzbXNDWE93MGFoZGkyYm41TWVGQ2F6bVQ5UEtCTTRxK2ZsU0QwdlIwVnFpVExnNmFsYzJCQWdMazdDaGhXRXE1MldoVS8zWWNHQkNEN2VzQnU5b2VCUm5mZmk2MjJIT0I2VHdKd251K05zcTFXc3JoQ2lmQnlNdnNIN2YreXdQQjdkcVNYamU3VXJzL1B2M2JzWGdIUG56akZnd0FDR0R4K09uWjBkMmRuWmJObXloU1ZMbG5EOStuV0Nnb0tJaUlqZ3ZmZmU0NWxubnFGbno1NW90Zm0vQmlVbEpRRTU0VVdEd1VDclZxMFlOV3JVUFljRFUxTnp1c1N1WExtU3JLd3NRa0pDN2pxaHBpZ05HalJneXBRcE5HN2NHRHU3dkYwanc4TENxRldyVnI3cnJzSEJ3YlJwMHdaWDE5S05zdi91dSs4c0grZE9BaXJ0YU9teXBGYXA2TjJvRm9zUG5RYmdmNmN1U3RoUUNDR0VFRUtJKzB6Q2hrSUlvWUJObXpheGJ0MDZIbm5ra1R5QnF0dVpUQ2IrK2VlZklzT0IvLzN2ZjRtS2lzTFB6Ni9JY0J6a2RGS0Vrb1VuYzVudm1JVjJ0MjZMQm9PQjMzNzdEUjhmSHpJek0vbnNzOC80NnF1dnNMZTNML0c1YytsME9rSkRRemwzN2h6RGh3OHZNR2dJb0ZhcitmTExMNWt3WVFKVHAwN2w1TW1UakJvMUNvM20xcmN3dlY3UCtmUG5PWHYyTEpHUmtVUkdSdEt4WTBkZWUrMDFsaTlmVGxaV0ZoMDdkaXgwTFRFeE1jeVpNd2MvUHo5TFdERDM0dHJFaVJOcDJMQWhUei85ZEw3amtwT1R1WHo1TXQ3ZTNnUUdCckp2M3o1ZWVlVVZBSTRkTzRiSlpMS0VEWE5EcE5IUjBRQU1IRGlReHg1NzdLNFg3MTU4OFVVNmRlcFU2Si9QL2FERUhkNnJWNjltenB3NU9EczdFeEFRd0w1OSt6aDU4aVNCZ1lFQVhMdDJEYjFlTHlPVmhTZ0c2L3FOTEI4YkxwNHZ4NVVJSWNTOTBSL2FpMjd1RE16cDZZcldWVm5iNFBqMFM5ajM3Si9UalUwbzZ1REZteVNrS0RQcXVrK1FkRFdzVkd4c3dOa1pkRHBsNnVuMU9iVVV1RkZPbEo1S0JhKzBiY3BEdFd2dzZtK2JPQk4zVTdIYUc4OWNwdWVjbFN4OHBnOU52Q1VBTGtSbGxaU2V5WXRML3lMTG1ITnRyRnQ5UDhiMWJGdW1hN0N6czhQWjJaa3hZOGJRdG0xYlRwMDZ4Ylp0MjlpNmRTczZuWTRHRFJydzFWZGYwYkpsUzA2ZlBzMjMzMzdMOU9uVG1UdDNMZzg5OUJCdDJyU2hhZE9tVks5ZUhZQS8vL3pUVW5mRWlCRkYzaXhlSEgvOWxkT3AyOUhSa2JGang5SzhlZk5TMVhOeWNpSTRPTGhFeHpnN094ZjdtTlRVVk96czdMaDVNK2RyL3UzWFZTOWZ2c3pObXpleHRiWGx5SkVqQUxpNHVKUm9MZVd0VDZQYWxyRGgrc2lMVE83ZlVYNDlFRUlJSVlRUTRqNlNzS0VRb3NyVDYvV1dZRjVCTWpJeXVINzkrbDIzNWJyOWpsZVR5Y1NTSlV0WXRHZ1JEUnMyWk1TSUVZV2U1OHFWSzVoTXBnSTdBZ0w4L2ZmZkxGbXlCQnNiRzhhT0hZdTF0WFZSTDRzOWUvWUFVTE5telNMM3U5MkZDeGU0ZE9rU0Z5L21qRXdxNk1KUmJzZkUyenNkL3ZycnIxeS9mcDBQUC93UWQzZDNRa05EZWV1dHR4ZzFhdFE5WFV5TGpvNW0zTGh4eE1YRk1XYk1tRUs3LytXcVVhTUczMzc3TFZPbVRHSERoZzFjdkhpUlR6LzlGQ2NuSjBhT0hNbWxTNWN3bVV4b3RWb2FObXhJMTY1ZDZkYXRHK0hoNFN4ZHVwVGc0R0NhTld1V3ArYnRnY3ZjejQvYi8yN09uajBMNU54WlBINzhlQ0lqSTdsMjdacmxvdHZvMGFOSlNVa0I0TFBQUHFOejU4N01tREdETTJmTzBLaFJJeElURS9IMTljVnNOak5yMWl6V3JGbURyNjh2Qnc4ZVpOcTBhYno1NXB0NUx1d1Y1czZSMFBmQ2JEYVRrcEpTWkxCUnFUdThrNUtTbUQ1OU9udjI3TUhQejQ5Smt5YVJrWkhCOE9IRENRc0w0NXR2dnNIYjI1c0xGeTZnMFdqeWZmN2VHWVFWUW9DbTlxMk91SWFyVjhCb2hMdDBveFZDaUFyQmFDUmwrWDlKWDc5SzhkS2EyblZ4ZnVNOU5EN0YvMWxZbE16YUl3WC9QblF2ZWdkV1Y2eVdLQ05lWHNxRkRRSGk0eVZzV01FMDhYWmo4K3RQTUc3OWJoWWVQS1ZZM2FoRUhiMStXTW0wUnpzVDBxS2hZbldGRUdWbjJ2YkQzRWpKdVVta2xvc1RQejdWQXl0MTJTYTNldmZ1VGZ2MjdiRzF0V1hvMEtGRVIwZWpVcWxvMDZZTmd3WU5zdHdzRERuVE5HYk5ta1Y0ZURpLy8vNDdtemR2WnZQbXpZd2VQWm9CQXdZQThNZ2pqM0R0MmpWZWZmWFZVbmNDQk9qWXNTTW5UcHpnblhmZVVXVHF6UDAyY3VSSXJsMjdabm5jcEVrVHk4Y25UNTVrK3ZUcGxzZCtmbjcwNk5HalROZFhXbDNxMWNUR1NrMlcwY1QxNURRaWJpUVNXTjI5dkpjbGhCQkNDQ0ZFbFNWaFF5RkVsWGZreUJIR2p4OWY2UE83ZCs5bTkrN2RkOTJXYTlPbVRaak5ac0xEdzFtNGNDR1hMbDJpYmR1MmhJYUdXc1pjUkVSRUVCY1hoNE9EQS9iMjlxU25wN040OFdLQUF1ODRYYjE2TmJObnowYXRWaE1hR2txREJnM3lQUC9aWjUraDErdHhjM1BEd2NHQm16ZHZzbTNiTnJSYUxSMDZkTWhYejhiR0JnY0hoM3piWTJKaW1EeDVNbXExbXRhdFcxc3V6TTJaTXdlOVhvOUdveUVpSWdLNEZXSU1EdzluMGFKRkJBVUYwYU5IRDFRcUZWOTg4UVZUcGt6aC9mZmZ4OGZIaCt6c2JBRG16WnVIV3EyMmhOck1aak5HbzVIczdHeXlzN1BwMTY4ZmNYRnhmUFhWVjZqVmFpWlBua3lMRmkzSXlzcml5SkVqdUxpNG9GS3BPSHo0Y0w2dWlYWjJkbnp5eVNmOCtPT1ByRml4Z2hFalJ2REREei9Rb2tVTHVuYnRTck5teldqVXFCRWFqY2J5NS8zNzc3L2o2K3ZMUng5OWxLZVdzN016UjQ0Y0lUSXlFcFBKeE1hTkc5RnF0WmJYYkRBWU9IUG1EQTBhTkdEU3BFa2tKaVphYWpnNE9OQzBhVk5xMTY1Tm5UcDFxRldybHVVQzNhSkZpNWcxYXhadnZ2a21lcjJlV3JWcXNYYnRXdGFzV1VOUVVCQ1RKazFpOGVMRi9QcnJyK3pidDQ4T0hUcmc0K09EalkwTkdvMG16MzlxdFJxOVhvOWVyeWN6TTlOU3I2Qy83NEo4ODgwM1pHUmtZR05qdzdWcjEvam5uMy93OWk2OG80eFNkM2d2V2JLRVBYdjIwTGx6Wjk1OTkxM0w1K0dqano3S21qVnJlUDMxMStuYXRTdDc5dXloZnYzNmFEUWF5NzhWT3pzN1M1anpibUZiSVI0a2FnZEhyTnpjTVNZbFlzN093aEI3SFkydlgza3ZTd2doaW1TSXVVYnlEOStRSFhWTzJjSXFGUTREbjhUaHNhZFJGZVBHRFhIdjFoNk5VYVNPeGtwRnQ4YWVpdFFTWmFoYU5kQnFjN29TS2tHbmc4eE1zTFZWcHA1UWhKMjFobW1ET3RPbG5pOXZyOWxPY21hV0luVXpzdzJNK0gwTCt5N0hNcWwvQjdRYXVWRkdpTW9pK3A4VWZ0cDMwdko0L3RPOWNMTXZuNi9kVGs1T0FMejU1cHRjdkhpUkxsMjY0T2xaOE04VUtwV0tqaDA3MHJGalI2NWZ2MDVrWkdTZXdKeWJteHRqeG95NTZ6a1hMbHhZckp1RHZiMjltVGh4NGwzM0d6SmtDSTBhTmJycmZrb2JNR0JBbnV2TGI3LzlOdkh4OGFqVmF2ejkvYWxiOTlaTmpUMTY5Q0FvS0FpejJZeU5qUTNWcTFldlZHT1VBUnhzck9uZzc4dlc4emtUWmJhZHZ5cGhReUdFRUVJSUllNGp1VEl2aEtqeUFnSUMrUHp6enhXcmQvTGtTY0xDd29pUGo4ZlQwNVAzMzMrZlBuMzY1Tm5uN05tenpKNDlPODgydFZwTlNFZ0lMVnEweUxNOUtpcUtPWFBtWUdkbng3aHg0L0xjbVp0THE5VVNIaDV1R2UwTE9kMyszbnp6VFR3OFBQTHRQMmpRSUFZTkdwUnZlOGVPSGRtNGNXTytDMFpYcjE1bC8vNzltTTFtdEZvdFhicDBzWFFiWExKa0NkV3FWV1BzMkxHVzQxcTFhc1hQUC8vTVgzLzl4YjU5KzRpT2pzYlIwWkZWcTFhUm5aMWRZSGM2dFZyTjBLRkQwZWwwZUhsNU1YSGlSSHg5ZllHYzBSMmZmdnFwSmJRSUVCSVNrcStHU3FYaXRkZGV3OWZYbHhzM2J1RHM3TXdiYjd5Ulo1LzQrSGlHRHg5T2Ftb3FIVHAwNEwzMzNyTmNuTXoxZi8vM2Y4eWJONDlSbzBaWnRqMzMzSE9XaTRrYWpZYXdzREFjSFIyeHQ3Zkh6czZPTDcvOEVuOS8vMEl2YWdLOC8vNzdUSmd3Z1pFalIySmpZME5RVUJCcGFXblVxVk9IenovL0hLMVd5OUNoUTJuZXZEa3JWNjVreTVZdHBLV2xGVnJ2VHBNblR5NzJ2a2xKU2V6ZHU5ZnkyTVBEZzVFalJ4YTZ2MUozZUwvMjJtczBiZHFVYnQyNjVkaytiTmd3enA4L1QwUkVCT3ZXclFPZ2RldldBRXlmUHAwREJ3N2syVDkzM0xJUUlvZkdydzdHcEp3dXJJWXJGeVZzS0lTb3VNeG0wcmRzSUhYcEFzeFp5b1JXY2xsNWV1UDgranRZTjJpc2FGMlIzK1dFZEk1ZCtVZVJXZy9YOTZDYW5keElVaWw1ZXNMVnE4clZpNDhIUC9rWnBpSWFGRmlQbGpXOUdQN2IzeHlJdnFGWTNaWkNJNnNBQUNBQVNVUkJWSVVIVDNIa2Vody9QOTJIMnE1T2R6OUFDRkh1Sm0wK1lCbWYvSGhRZlZyNkZqeWhwU3kxYXRXS1ZxMWFGWHYvMGt3SktlMTBrVHM5OTl4enBhNnhhZE9tRWg4emV2VG9QSS92dkI1OU8xdGJXMnJWcWxYaWMxUTB2UnJXc29RTnQ1NlBabVRIMG8yMkZrSUlJWVFRUWhST1paWjVoVUlJVVNKR281SHZ2dnVPd01CQXVuYnRXdURkcnFtcHFVUkhSNU9kblkzQllNRGEycHBhdFdvVk9sWmo1ODZkTkdqUWdPclZpeDR2cHRmcnljN09ScTFXNSt2OFY1UjU4K2F4Yk5teWU3bzRGUmtaaWJXMU5mWHIxeS8yTVdhekdaUEpaQWtkcXRWcTFHcTE1WG1UeVpUbk1jQ0pFeWZJeU1qQWJEYmo1ZVdGdjc5L2lkZWFhOE9HRFhoN2V4ZllSVEpYVWxJUy8veVQ4d2FxaTRzTGJtNXU5M3krMjBWRVJMQjkrM2JhdFd0bnVSQ2FucDVlNk4rWHlXVENhRFJpTXBrc2YyWW1rd21WU21YNUwvZlBTcXZWNWpuMjdObXp4TWJHMHJsejV3SnJtODFtekdhenBZNFNybCsvamthaktYUWNlRkgwZWoxTGx5NWwvLzc5MUtoUmcvZmVldzk3ZTNzMmJOakFnUU1ITUp2TldGdGIwNnBWcTN3QlhpRWVkS25MLzB2YTJoVUFPQXg0QXNmL2U3R2NWeVNFRVBtWmJpYWhtL2N0V1NlT0tGN2Jybk5Qbko0YmlzcXUrRDhEaTNzMzYrL3pqUHl2TW4rUFh6NFpTT2hBQ1loV1NnWURuRGdCdDkzMFZpcFdWaEFVbFBOL1VTRmxHMDFNMlhxUTZUc09vK1FWWTJkYkxkOC8yWjAraldvclYxUUlvYmhUTjVMb1BPczN6R2F3VXF2WTg5YlQxUE9vK0NPQ2hRQzRtS1NqOVRkTEFkQnFySWdLZlJsYmErbTNJb1FRUWdnaHhQMGdZVU1oaEJCQ0NDRXF1TXg5dTlETm1ncUFUYk5nWE4vL3BKeFhKSVFRZVdVZTJFM0svRm1ZMGxJVnJhdDJkS0xhMEpGb1d6MmthRjFSdEVlKzNzbGZKMklWcVhWZ1lrOWErOTk3NTJ4UnppNWRnc1JFNWVyNStjRTkzTGdreXRiZXk3R00rSDB6bDIrbUtGcjNuUzdCak8zZUJpdDE1UnJQS2NTRDR1M1YyL252b1VnQW5tOFZ3SXpIdXBidmdvUW9vVGJUbHhLVnFBTmd4VXY5NlZaZk9pb0xJWVFRUWdoeFA2anZ2b3NRUWdnaGhCQ2lQR244NmxnK05seStXSDRMRVVLSU81alQwOUg5TUIzZGQxTVVEeHBxV3oyRWU5aDNFalFzWXltWkJyWkd4aWxTeThOSlMzQWRGMFZxaVhLaWREQXdUcG5QTFhGL1BWUzdPanZlL0Q5ZWJLMXNWOUp2dGgvbWlZWHJpRS9OVUxTdUVLTDBNcklOckQ1NXdmTDQ3YzZGVHdzUm9xTHExZkRXT09nL0lxTEtjU1ZDQ0NHRUVFSlViUkkyRkVJSUlZUVFvb0xUZU5kQVpXMERnRWwzRTFPeXJweFhKSVFRa0JWNWtzUnhvOGdNMzZwb1hTczNkMXplRHNWbDlGalVMdElScjZ4dFBCbExsa0dac2JtOW1ucWpWa2tIczByTjNoNGNISlNycDlkRGNySnk5Y1I5NDZpMTVwdEJYVmo2ZkY4OEhlMFVxN3N6NmhwZFo2OWc3MlZsdXFjS0laVHh2OGlMcE9pemdKekFzYjlidFhKZWtSQWw5M2hRZmN2SEswK2NKeVBiVUk2ckVVSUlJWVFRb3VxU3NLRVFRZ2doaEJBVm5aVVZWalY4TFErTk42Nlg0MktFRUE4NmMzWVdLVXNYY0hQeXh4Z1Q0NVVyckZKaDMzc0E3cE5ub1ExdXAxeGRVU0pyajhRb1ZxdFBrTGRpdFVRNTh2UlV0cDUwTjZ4VWVqZXFUZmhiSVR6YXRLNWlOV05UMG5oMC9ocG1oeC9IYkZhc3JCQ2lGSDQ5Y3RieThWUE5HNWJqU29TNGQ2MXFldFBJSytkbXBWUjlOaXRQbkMvbkZRa2hoQkJDQ0ZFMVNkaFFDQ0dFRUVLSVNrRGpYY1B5c2VHR2NrRVFJWVFvQ2NPVml5Ujk4ajdwRzFhalpFSkVVOHNmdDArbTR2VDhNRlMyeW5YUUVpVmpOSm41M3pIbHZzYzhFbFJkc1ZxaUhMbTZna2FqWEQyZExxZkRvYWcwM08xdG1SL1NtemxQOXFDYXJZMGlOWTBtTStQLzNNMXp2MndnTVQxVGtacENpSHNUbTVMRzlndFhBYkN4VXZOWVlMMXlYcEVROTBhbGdwZGFON0U4L3MrMlEyUWJsZW5ZTFlRUVFnZ2hoTGhGd1N1RlFnZ2hoQkJDaVB2RjZyYXdvVkhDaGtLSXNtWTBrclpoTmFtLy93SkdvMkpsVlRaYUhCOS9CdnMrajRLVmxXSjF4YjNaZHlHSmhCUmxRbUN0L1YzeGRyWlZwSllvWjJvMXVMdkRqUnZLMVl5TEF6OC81ZXFKKzA2bGdxZWFOK0RoT2pWNGE5VTJTekNwdFA0NmM1bk9NNWZ6NDFNOTZPRHZvMGpOcWlKRm44WE1YY2ZZY1BvU0Y1TjBwR2ZKT05ES3l0NUdnNytiTTMwRDZqQ3lZM09jdE1xRWRwV3k1VncwcG45dkl1blJzQll1ZHRweVhwRVE5KzdGMW8yWnNmTUlOMUxTdVh3emhmOGVpdVNWdGszTGUxa0FIRHQyRERjM04vd1UraGtvSlNXRlJZc1dNWGp3WUh4OFN2YzlOREV4RVhkM2QwWFdWWlRJeUVpV0wxL09tREZqc0xPVG04eUVFRUlJSVNvckNSc0tJWVFRUWdoUkNlUUpHOGFXN3hobGMwWTZhZXRYb3orOEQyTmNMR2E5ZEtNUlJWTnBiYkh5cW80MnVCME8vUjVEWldkZjNrc1NKWkI5L2d6SkMyWmhpTDZzYUYxdHMxWTREWGtkS3c4dlJldUtlL2ZIRWVXK3YvUnJYdVB1TzRuS3c5TlQyYkJoWWlMNCtFakl1Qkx5ZFhaa3hVdjltYjgvZ2svKzJrdG1kdWtEY0xFcGFReGE4QWZ2ZFduRm1HNnQwS2hsR00vMkMxZDVlL1YydXRYMzQ1dEJYUWp3Y3NYQnhycThseVh1VVZwV05xZmpidkxMb2ROMG5ybWM2WTkxb1V1OW11VzlMSXNkVWRjc0gzZXZMMEZ3VWJuWldXc1kwNjAxNy8reEE0QlBOKzZsVzMwLy9OMnFsZXU2akVZalU2Wk13ZGJXbHA5KytnbVZTZ1hBdVhQbk9IUG16RjJQSHpCZ1FMNXQ2OWF0WS9YcTFYVHYzdDBTTnR5OGVYT3gxdVB2NzAvZHVuVUIyTFZyRjE5KytTVmp4b3loZS9mdUFHUmtaTEI3OSs1aTFjclZvMGVQdSs0VEd4dkx6cDA3c2JXMTVZTVBQaWhSZlNHRUVFSUlVWEZJMkZBSUlZUVFRb2hLb0tKME5zeUtPRWJ5VHpPeENXcEp0VmZlUk9OYkM1V3RkSzRTUlROblptSzRkb1dNSFgrVE9HNDAxWWFPeEtacDgvSmVscmdMYzNvNktjc1hrYkhsVDBWSEpxdWRYWEI2ZmhpMmJUdmt0TW9TRmNiYW84cUZEZnMya3hIS1ZZcFdDODdPT1NPUWxXQTA1Z1FPdlNSc1hCbXBWU3BlYlJkSTEzbzFlZVAzTFJ5K0dsZnFtbVl6ZkwzdEVMc3VYdVBIcDNyaTYreW93RW9ycCswWHJ2TG15cTM4OEtSMGU2d3FIR3lzYVZYVGkxWTF2UWkvZUozWFZteG05aFBkNlZ6WHQ3eVhodGtNMnkvY0NodDI4aS8vTlFsUldzOEhCN0RrOEdrT1g0MGpWWi9OcTc5dFl2MnJqNkhWbE45TkRqdDM3aVErUHA3eDQ4ZGJnb1lBKy9mdjUrZWZmNzdyOFhlR0RmVjZQYXRXcmFKOSsvWTBidHpZc24zeTVNbkZXczhMTDd4Z0NSczJhOVlNWDE5ZnBreVpnclcxTlowNmRlTG16WnZGcnBVck4yeTRZY09HSXZmejhQQWdQajcrcnZ2MTdkdTNST2NYUWdnaGhCQmxSOEtHUWdnaGhCQkNWQUlhNzF0dk5CcmlZbkxlRlNyamtFNVd4REYwUDg3QStmVjNzV2tjV0tibkZwV2J5dFlXNjNvTnNhN1hrS3pJaytqbVRNTjUrR2dKSEZaVVpqT1pCM2FUOHQrNW1IUTNGUzF0MTYwUFRpRXZvYkozVUxTdUtMMm8rRFJPWFV0V3BKYTdvdzF0L04wVXFTVXFFRTlQNWNLR0FQSHhFamFzNU9wN3VMQmgyR1BNRGovTzVDMEgwQnVNcGE2NTkzSXNuV2N0NTd2QlhlblgyRitCVlZZdUtmb3MzbDY5blIrZTZrR0hPaEkwcklvNitQdnd3NU05R0xseUt6dEdQbFh1STVYUHh0OGtMalVkQUM5SGUrcDd1SlRyZW9SUWdyV1Ztcm4vMTVPdXMxYVFvcy9pNkxWNG5sMjhnVVhQOWltM0xySExsaTJqWWNPR2RPclVDYlBaek42OWUyblhycDNsK1UyYk5oVjQzQysvL0ZKZ0dISDkrdlhvZERxR0RoMmE3N2xubjMyV2wxOSt1ZEMxOU9yVks4L2phdFdxTVdYS0ZONTY2eTNDd3NMNDRvc3ZhTm15SlV1V0xDbXdkdS9ldlJreVpFaWg5YWRObTFib2M3a1NFaEk0ZXZSb2tmdEkyRkFJSVlRUW91S1NzS0VRUWdnaGhCQ1ZnTnJGRlpXTkRlYXNMTXpwNlpoU1UxQTdsZDBZSUhOR09zay96Y1Q1alhleENaQ2dvYmgzTm8wRGNYNzlYWkxuenNEOXl4a3lVcm1DTVNiRWtiTG9CL1JIRHlwYVYxT3pOdFdHdkk1MXd5YUsxaFhLV2F2Z0NPVkhncXBqcFphdWxWVk90V281SFE3MWVtWHFaV1pDY25KT1hWRnBhZFJxUm5WcXdZQW0vcnk5Wmp2aEYwdi90ZVNmREQwdkxQbUxvVzJiOG5uZmg4dTFFMVZabTduckdOM3ErMG5Rc0lycjRPOUR0L3Arek54MWpMRTkycFRyV25aZXZOWFZzS08vanpTZEZsVkdIZGRxekh5OEd5Ly91aEdUMmN5MkMxZDUvT2QxTEg3MkVUd2Q3Y3AwTFR0Mzd1VDgrZk44L2ZYWHFGUXF0bTdkU2xoWUdDRWhJZGpabFh3dDZlbnBMRm15aEw1OSsxSzdkbTBpSWlMWXVIRWp6ei8vL0QydjBkM2RuVTgvL1pSWnMyWlJxMVl0MUdvMXg0OGZwM1hyMWpnN08rZloxOWJXRms5UFQ4dmovZnYzVTcxNjNxN216enp6REMrOTlGS0I1eklhamFqVjZqd2RIbSszWU1FQ2xpMWJkcyt2UlFnaGhCQkMzSC9xOGw2QUVFSUlJWVFRb2hoVXFuSWRwWnkyZmpVMlFTMGxhQ2dVWWRNNEVKdWdscVN0WDEzZVN4RzVqRWJTMTY4aThhT1JpZ1lOMWM0dVZIdmxUZHkvbUM1Qnd3cnVEd1hEaG4yYjE3ajdUcUx5VWFuQXcwUFptbkdsSDc4cktvYTY3czZzZm5rZzN3enFvbGludHAvMlI5RHJoNVdjalZlMnkyNUZ0dUgwSlo1ckZWRGV5eEJsNExsV0FmeDUrbEo1TDRORDBiZStEcmV2STkrL1JkVXlvSWsvYy8rdkp4cDF6bHVoQjZOdjBIYkdVdWJ0TzRuUlpDNlROZWoxZXViT25VdUhEaDFvM3J3NVpyT1p4WXNYNCtycXl0TlBQMzFQTlgvNTVSZXlzN010M1FYbnpwM0xqaDA3MEdxMXBWcHJnd1lObUQ1OU9wNmVucVNtcGpKejVreSsrKzY3SW8vUjZYUk1uanlaY2VQR1lUVGU2bkNzVXFtd3NySXE4TC8rL2Z2ejg4OC9GL3E4RUVJSUlZU28rS1N6b1JCQ0NDR0VFSldFbFZjTkROR1hBVERHeFdCZHYxR1puVnQvZUIvVlhubXp6TTRucWo2N3pqMUpYakFieHllZUxlK2xQUEN5bzg2UlBIOFdoaXNYRmF1cHNySEJ2dTlqT1BSL0hKVnQyWFlPRVNXbnk4aG14NWw0UldxcFZOQW4wRnVSV3FJQzh2Q0E2OWZCck5BYjlEcGRUcWZFVXI0NUxpb0d0VXJGaTYwYjA3dFJMY2FzM2NYNnlOSi9YNG1JVGFUNzk3OHpxWDhIbmc5dVhPVzdybDFNMGhIZzVWcmV5eEJsSU1ETGxZdEp5ZVc5REk3RjNQciszOXpIczRnOWhhaWNIZ3VzaDcyMWhwZVhiU0l6MjBCeVpoWWZydHZGd2dPbmVMbHRVd1lIMWNmVjd2NzlIUExUVHo4Ukd4dkxxRkdqdUhMbENnY09IT0RLbFN1RWhvYmk2T2hvMmUvQ2hRc0ZIcCtVbEpUbjhkbXpaL245OTk5NS9mWFhjWEZ4WWR1MmJVUkVSREJ5NUVpcUtkZ3QydEhSa1NGRGhqQno1a3k2ZE9sQ3AwNmRDdHp2eHg5L0pDVWxoUTgvL05BU0ZKd3laUXIyOXZiczNidTMwUG94TVRHRlB0K2pSdytDZzROTC95S0VFRUlJSWNSOUkyRkRJWVFRUWdnaEtnbU5kdzF5QnhjYXlyaXpvVEV1Rm8xdnJUSTlwNmphTkw2MU1NYVY3ZWV4eU11Y2tVN3Fpc1drLzcxZXVlQVFZTnV4RzQ1UHZvQ1ZtN3RpTmNYOTllZnhXQXhHWlQ0SDJ0VjF4OE5KZ21OVmxrWURibTZRbUtoY3piZzQ4UE5UcnA0b2Q5V2RIRmowVEIvV25vcGl6TnFkSktSbGxLcGVScmFCdDFkdjU4L1RsNW54V0JjOEhLcHVpRDA5eTRDRGpYVjVMME9VQVFjYmE5S3lzc3QxRFJuWkJzN0Yvd1BraElXYmVMdVY2M3FFdUY5Nk42ck5ycEgveDN0LzdHRDdoYXNBbkxxUnhKaTFPd2xkSDA3dlJyWHBVdGVYb0JvZUJGYjN3TjVHdWJkTzA5TFNNSnZOakIwN0ZtdHJhN0t6czJuVHBnM2R1blhMczkvcnI3OWVySHA3OXV6QmFEVHl3dzgvTUh2MmJNeG1NL1hyMTJmZ3dJSDN0TDZWSzFmeS9mZmZXeDQvKyt5enZQenl5d0FNSERpUVAvNzRnOW16WjlPcVZTdnM3ZTN6SEJzZUhzN0dqUnZwMmJNbjdkcTFzMndQRGc3bThPSERqQjgvdnREejd0aXhneDA3ZGhUNDNPTEZpL0gzOTcrbjF5T0VFRUlJSWNxR2hBMkZFRUlJSVlTb0pNcHpqTEpabjRuSzFyWk16eW1xTnBXdExlYk16UEpleG9QSmJDWno3MDVTZmwyQTZXYlMzZmN2SnB2R2dUZys4d3JXZGVvcFZsT1VqYlVLamxEdTE3eTZZclZFQmVYcHFXellNREVSZkh4QXh1WlZLU29WUE5xMExwM3ErakordzI2V0hqbFQ2cHAvbnI1RWgrOXVNSDFRRi9vMnJsUDZSUXJ4Z0l1SVRjVDA3dzBuOVQxY3NMT1d0NHRFMWVYdlZvM2ZYeHJBYjhmTzh2bW1mY1FrcHdHUWJUVHh2MU1YK2QrcG5HNjhLaFhVYzNmQnA1b0RUclkyT0dsdGNOSmE0MktucFY5amY1clY4Q2pSZVVlTkdzVWJiN3lCblowZHMyZlBac3VXTGJ6enpqdjU5cHMvZjM2Qng2OWR1NVpWcTFaWkh2ZnIxNC9Bd0VCY1hWMzU5ZGRmMmJadEc2TkhqMGI5NzZqb2ttclpzaVdqUjQ4R1lNYU1HWG1lVTZ2VnZQcnFxMHlhTkltb3FDZ0NBd1B6UFAvSEgzL2c3ZTNOVzIrOVZXajlhZE9tNVFzT0RoNDhtTWNmZjV3WFhuZ2h6L1o5Ky9ZeGVmTGtlM29kUWdnaGhCQ2liTWx2ajBJSUlZUVFRbFFTNVJrMkZFSlVEVmxuSWtoZHVvRHNxSE9LMWJTcTdvUFQweStqYmRtR0tqL2ZzZ295R00yc1B4NnJXTDIreldyY2ZTZFJ1VGs0Z0wwOXBLY3JVODlvekFrY2Vua3BVMDlVS0s1MldtWSszbzBubXpmZ25kWGJ1ZkpQU3FucUphUmw4UHlTUDNtbVpTTW05ZStBazlaR29aVUs4ZUE1RnBOZytUaW9oblNrRmxXZlNnVWhMUnJ5UkxQNmJENFh6YUtEcDloNDVvb2xkQXM1RGQvUEovekQrWVIvOGgzLzliWkRISGo3R2Z6ZG5JdDlUcTFXaTFhcjVlalJvNnhkdTViUTBGQThQZk9QTFBjcnBNdXpzM1BlYzNsNmV1THA2VWxVVkJRN2R1emdzY2NlSXlBZ0lNOCtNVEV4SERod29GanI4L2YzdDRRQjd3d2JBclJ2MzU3NTgrZmo0WkUvWlBuRkYxOXc0OGFOZkIwUGIyZHZiNTluWEhRdWEydnJmTnR0NVFaWElZUVFRb2hLUThLR1FnZ2hoQkJDVkJKNXdvYXh5bldoRWtKVWZZYVlhNlF1VzRqKzhEN0ZhcW9kblhBWS9BejIzUitSam1TVldQaTVCRzZtWlNsU3k2dWFsdUE2TG9yVUVoV2NweWRjdnF4Y3ZmaDRDUnRXY1YzcjFTVDhyUkFtYmRuUEQzdE9ZRFNWYm5UNzBpTm4ySFh4T3JNZTcwWUhmeCtGVmluRWcrVnMzRTNMeDAyOEpXd29IaHdhdFpvK2pXclRwMUZ0WWxQUzJIWHhPb2V2eG5INGFoekhZeExRRzR5S25pOHhNWkZKa3liUnMyZFB1bmJ0V3VwNkJvT0JyNy8rR2s5UFQxNTU1WlY4ejIvZHVwV3RXN2ZlYy8ya3BDU09IVHRXNlBQWHJsM0xVLy9jdVZzM3N0MDVIam8yTmhZYm0vdzNCcVNrcEJBZEhaMW5XNktTbmJPRkVFSUlJY1I5SldGRElZUVFRZ2doS2drck53OVVHbXZNaG14TWFhbVkwbEpSTytTL1Exd0lJWEtaVW5Ta3JmcVY5QzEvZ3Nta1NFMlZSb045NzRFNFBQb1VLbnNIUldxSzhyUDJxSExoOWI3TmFxQ1c3cFlQQmpjM3VIbzFweXVoRWpJeklUa1pxbFZUcHA2b2tPeHROSHoreU1NODJ6S0FEOWZ0SXZ4UzZiNytSUCtUd3FBRmYvREd3ODM0dUdjN3RCb0p2Z3RSRWhlVGRKYVA2N29YdjFPYkVGVkpkU2NIbm16V2dDZWJOUUJ5eGlwSEplcjRKMU9QTGtPUExqT0w1RXc5S2Zwc2VqVHdLMUZYUXdDZFRzZllzV05KVGs2bWR1M2F6SjA3bDlqWVdCSVNFcGcrZmZvOXJYbkJnZ1djUDMrZXNMQXdZbUppaUk2T3htQXcwTDE3ZHdBZWYveHhRa0pDQ2oyK3FPY0FMbHk0UUZoWVdLSFBIenAwaUVPSERoWDQzSjFodzRrVEp4YTQzL3IxNjFtL2ZuMlI2eEJDQ0NHRUVCV1hoQTJGRUVJSUlZU29MRlFxckx5clk3aVdjL2UzOFVZTTZyb055bmxSUW9pS3lKeVZSZnBmZjVDMmRnWG16QXhsaWxwWllkZWhLdzZEUXJEeTlGYW1waWgzYTQvRUtGYXJiN1BxaXRVU0ZaeGFEUjRlY09PR2NqWGo0aVJzK0lCbzdPM0dtbGNlWmZYSkM0ei9jemN4eVduM1hNdHNodG5oeDlseTdpcmZQOW1kWmpYeWoza1VRaFFzS2pIWjhyRy9tM3o5RlFMQTJrcE5JeTlYeGVvbEp5ZHo4ZUpGQUZhc1dFR05HaldvWHIwNjdkcTFRM1hiVFRxOWV2VXFWcjNyMTYvejIyKy9vVktwQ0EwTnhmenZDT2l1WGJ2U3ZYdDM1c3laZzZ1cks0Nk9qdms2Q3ByTlpsUXFsV1dmd2pScjFveUZDeGNXK054TEw3MUVqeDQ5ZVBIRkY0dTEzamx6NWxDdlhyMDgyM3IxNmtWSVNBaXZ2dnBxbnUzaDRlR0ZoaE9GRUVJSUlVVEZJbUZESVlRUVFnZ2hLaEVyVCs5YlljT0VPS3dsYkNpRXVKM1pUT2J1YmFRdVg0d3hLVUdabWxaVzJIWHVpY1BBSjdIeWtER25WY21abUJUT3hxWW9Va3V0VXRFN1VFS29EeFJQVDJYRGhqb2Q2UFdnMVNwWFUxUllLaFVNRHFwSDcwYTErTSsydzh6ZWZZeHM0NzEzNEQwZGwwVHZIMWJ5WWJmV3ZOV3BCUnExV3NIVkNsSDFHRXdtb3YrNTlUTkFTYnUxQ1NHS3AyYk5tc3llUFJ0ZlgxL3M3ZTBMM1M4ME5MVEE3ZUhoNFd6ZnZ0M3kyTXZMaStEZ1lIeDlmYWxWcXhaK2ZuN1VyRmtUTDYrYzM5UHExYXRIV2xvYXI3enlDdDI3ZDdlTVdkNnpadzl6NXN4aDh1VEorY0ovZDlKcXRmajQrQlQ2dklPRFE1SFAzODVrTW1Fc3BCUDJuZHR6ZzVOQ0NDR0VFS0xpazdDaEVFSUlJWVFRbFlpVis2MmdqeWtocmh4WElvU29hTEpPSFNkbDZRSU1sNk1VcWFleXRzR3VhMi9zK3orT2xadTdJalZGeGFMa0NPV0hHN2pqNm1Cejl4MUYxYUhWNW5RaVRFNisrNzdGRlJjSGZuN0sxUk1Wbm9PTk5STjZ0K1BaNEVaODlMOXd0cDZQdnVkYTJVWVRYL3k5bnpVUlVjeDRyQXZOZlR3VlhLa1FWY3RWWFNvR1UwN0ExOFBCRGtldGRUbXZTSWlxU2FWUzBhQkIzcHRFTXpJeU9ILytQTFZyMTdac3UzUDhjSzdyMTYvbkNSdHFOQnFtVEpsUzVEbG56NTdOalJzMzh0UjNkblltTGk2T2p6LyttRysvL1JZSEI0Y2lhMFJFUk9EcTZscnNVR0ZoUm93WVVlRDJaY3VXc1d6WnNsTFZGa0lJSVlRUTVVZkNoa0lJSVlRUVFsUWlhczliWVVOalludzVya1FJVVZFWUxrZVIrdnNTOUVjUEtGSlBaYVBGcmtkZkhQbzlodHBadVJGaW91S1JFY3FpMUR3OWxRMGJKaWFDanc5WVdTbFhVMVFLOVQxY1dQNWlmemFjdmtqbyt0MTVPcTZWMUltWUJIck9XY2tiRHpmam8rNXRzTGVSUytCQzNPbGlvczd5Y1YxMzZXb294UDJpMCtrNGYvNDhVVkZSbkQ5L25uUG56bkgxNmxYTVpqUHo1ODh2VmUzNCtIZ2lJaUtJaUlqZzBxVkxUSjA2bFkwYk43Sng0MFo2OXV4Smp4NDlMUHMyYWRLRVVhTkdNVzNhTkw3NDRndSsvUEpMMUFWMEFUYWJ6U3hkdXBTRkN4ZnkrZWVmbHpwcytPcXJyMXE2THVZS0N3dWpmZnYyK1FLV1o4K2VaY1dLRmFVNm54QkNDQ0dFS0J0eXBVVUlJWVFRUW9oS3hNcjlWb2NXbzNRMkZPS0JsbjB1a3JRMXk5RWZQNlJJUFpXdEhmYTkrbVAveUtPb25lUk41Nm91S1MyTDhITUtqZG9HK2pXdm9WZ3RVWWs0TzRPTkRXUmxLVlBQYUlTa3BKd1FvM2pncUZUUXI3RS8zZXI3OGUzT284elllUVM5b2VEUmkzZGpNcHVaRlg2TWRhZWltRGFvQzEzcjFWUjR0VUpVYmxGSnQ0TGkvbTdWeW5FbFFsUnRxMWV2WnZIaXhXaTFXaG8yYkVpN2R1MTQ0WVVYYU5pdzRUMEYrY0xEdy9uNzc3ODVmZm8wQ1FrNVA4djcrdnJTcmwwN0lpTWorZmJiYi9IMzkrZnR0OS9PZDJ6ZnZuMDVkKzRjYTlldVpkNjhlUXdmUHR6eVhHcHFLZ0FyVjY0a0t5dUxrSkFRV3Jac2VZK3ZHaG8wYU1DVUtWTm8zTGd4ZG5aMmVaNExDd3VqVnExYStjS0d3Y0hCdEduVEJsZFh1ZUZOQ0NHRUVLS2lrN0NoRUVJSUlZUVFsWWlWeCsyZERaVUxpUWdoS2dtem1heUlvNlN0V1U3V21RaEZTcXJzN2JIdjh5ajJ2UWVpZG5CVXBLYW8rTllmaThGb01pdFNxNGFMTGMzOVhCU3BKU29abFNvbkdIanRtbkkxNCtJa2JQaUFzN1BXOEdIMzFvUzBiTWpFdi9heU5pTHFubXRkdnBuQ0V6K3ZJNlJGUTc3byt6QnU5cllLcmxTSXl1djJ6b2IrYm5LVGlSRDN5NEFCQTNqb29ZZW9YNzgrVnJkMWJ1N1ZxMWVlL2U1OGZLZGV2WHJ4d2dzdjRPN3V6b1VMRjJqYnRpMHRXclNnZWZQbXVMbTVjZVhLRmQ1OTkxMXNiVzM1N0xQUDBHcTFCZFo1NDQwM09IMzZOTXVYTDZkZXZYcVc3b2QvL2ZVWEFJNk9qb3dkTzVibXpadVg1bVhqNU9SRWNIQndpWTV4ZG5ZdThURkNDQ0dFRUtKOFNOaFFDQ0dFRUVLSVNzVEtRem9iQ3ZGQU1wdlJIOTVIMmgvTHliNTRYcEdTYWtjbjdCOFpoSDNQL3FqczdSV3BLU3FQVlllVUM0ZjFiVllEbFVxeGNxS3k4ZkNBNjlmQnJFeDRsY3pNbk5ITTFhVFQxb091am1zMWZuNjZONGV2eHZIcHhuM3N1bmp2WDdlV0hUM0wzMmV2RU5hL0EwOEVOWkN2V2VLQmR6SHB0ckNodTN5OUZlSitjWGQzeDkzZFBkLzIwYU5IbDdoV3c0WU5hZENnQWYzNzk4K3pYYS9YTTNic1dESXpNL25xcTYrb1hyMTZvVFdzcmEwWlAzNDhJMGFNWU8vZXZaYXdZY2VPSFRseDRnVHZ2UE1PenM0U1FCWkNDQ0dFRUVXVHNLRVFRZ2doaEJDVmlMcWFDeXFOTldaRE51YjBOTXdaNmFqc0pDUWtSSlZsTkpLNWJ5ZHBhMWRndUJhdFNFa3JyK3JZOXhxQVhaZGVxR3lsdzlPREtDUEx5Si9IWXhXcjE2OTU0VzlvaWdlQVJnT3Vyam5qajVVU0Z5ZGhRMkVSWE5PTDFTOFBaT3VGYUQ3YnVJOFRNZmZXM1RzeFBaUFhsbS9tdDZObitmclJ6dFJ5Y1ZKNHBVSlVIbEdKdDhZbzE1WE9oa0tVdVFFREJpaFdTNnZWTW43OGVGSlRVMm5TcE1sZDk2OVJvd2F6WnMzS004YloyOXViaVJNbjN2WFlJVU9HMEtoUm85SXNWd2doaEJCQ1ZBRVNOaFJDQ0NHRUVLSXlVYWxRZTNoaWpMME9nREVoSG8xZjdYSmVsQkJDYVdaRE5wazd0NUMyN25lTThUY1VxV25UdERuMmZRYWliZDRhYWVuMFlQczc0Z2JwV1VaRmFtbXNWUFJzNnExSUxWR0plWG9xR3piVTZVQ3ZoMEpHQUlvSGowb0YzZXY3MGJWZVRWYWR1RURZMy91NWREUDU3Z2NXWVBPNWFOcC91NHkzTzdWa1pNZm0yRm5MSlhMeFlER2F6RnpLMDlsUXdvWkNWSFlCQVFFbDJ2LzJvR0ZKUFBmY2MvZDAzTzAyYmRwVTZocENDQ0dFRUtKOHlaVVVJWVFRUWdnaEtoa3JENjliWWNQRU9Ba2JDbEdGbURNenlOaTJrYlFOcXpIZExIMXdSMlZqZzIySGJ0ajNIb0RHdDVZQ0t4UlZ3ZXJEMXhXcjFhR0JCODUyMW9yVkU1V1VveVBZMjBONnVuSTE0K0xBejArNWVxSktVS3RVUE5Hc1BnT2IxbVhSd1ZOTTNYcUloTFNNRXRmSnpEWXdlY3NCRmgrSzVOTkgyak9vYVQzSjRZc0hSa3hLR2xsR0V3QWVEbmE0Mmttd1d3Z2hoQkJDQ0NGRThVbllVQWdoaEJCQ2lFckd5c1BUOHJFeEliNGNWeUtFVUlyaCtsVXlOcThuWStjV3pKa2xEMDNjeWNxN0JuYmQrbURYcFJkcUIwY0ZWaWlxQ29QUnpCOUhsQXNiOW10V1E3RmFvcEx6OUlUTGw1V3JsNWdJUGo1Z1phVmNUVkZsMkZpcGViVmRJTSswYk1UczhPTjh0K3NvYVZuWkphNXpWWmZLMEdXYm1GZjdKR0g5TzlDc2hzZDlXSzBRRlV0VTRxMnVobzI4WE10eEpVSUlJWVFRUWdnaEtpTUpHd29oaEJCQ0NGSEpXTGw3V1Q0MkpjU1Y0MHFFRUtWaU5LSS9lb0QwVGY4ajY5VHhVcGRUYVRSbzJ6eU1YZGMrMkFRMGxWSEpva0M3enllUWtLSlhyRjYvNXRVVnF5VXFPVGMzdUhvVmpNcU02TVpvekJuTjdPbDU5MzNGQTh2Qnhwb3gzVnJ4Y3RzbWZMdnpLQXNPUkpDZVpTaHhuVDJYWStqKy9RcGVhTldZY1QzYjR1RmdkeDlXMDAyait3QUFJQUJKUkVGVUswVEZjSHZZTU1CVHdvWkNDQ0dFRUVJSUlVcEd3b1pDQ0NHRUVFSlVNbms2R3laS1owTWhLaHZUelNReWRtNG1ZOHVmR0pNU1NsMVBVNk1tZHQzNllOdWhLMnFuYWdxc1VGUmxxdzhwMTlYUXo4MmVwcjdPaXRVVGxaeGFEZTd1T2VPUGxSSVhKMkZEVVN3ZURuWjg5a2g3M3U3Y2twLzJSZkRqM2hNa3BXZVdxSWJaRElzT1JyTDY1QVUrNk5hYW9lMENzYkZTMzZjVkMxRitMaWJkQ2hzMmxNNkdRZ2doaEJCQ0NDRktTTUtHUWdnaGhCQkNWREpxajF1ZERTVnNLRVRsWURZWXlEcXluNHdkZjZNL2ZqZ24wVkFLS250N2JOdDJ3SzVqZDZ3Yk5KWXVocUpZekdaWWZmaWFZdlVHdHF3aG4zb2lMMDlQWmNPR21abVFuQXpWSkVndGlzZk4zcFl4M1ZyeFpvZm0vUGRRSkROM0hlVjZjbHFKYWlSblp2SHhodDBzT0JEQkI5MWFNeml3UGxacStXSW5xbzRMdDQ5UmxzNkdRZ2doaEJCQ0NDRktTTUtHUWdnaGhCQkNWREpXbnQ2V2o0MDNZc3R4SlVLSXV6RmN1VWpHenMxa2htL0RsSnBTdW1KV1ZtaWJ0OEsyUXplMExWcWpzclpSWnBIaWdYRTgraDh1eHBjc2RGT1VSMXY2S0ZaTFZCRzJ0am5Cd09SazVXckd4VW5ZVUpTWXZZMkcxOW9IOFhMYnB2eCsvQnd6ZGg3aFhQdy9KYXB4SVVISGE4czM4NTl0aC9tZ1cyc0dCZFpGTFFuclN1ZlNwVXRvdFZwcTFLaFI3R05TVTFNWk5td1lBSFBuenNYUjBmRitMYTljWEV5ODlUVzZvWVFOaFJCQ0NDR0VFRUtVa0lRTmhSQkNDQ0dFcUdTc1hOMVJXZHRnenM3Q2xLTERuSjZPeXQ2K3ZKY2xoUGlYTWY0R21mdDJrYmwzSjRZckYwdGR6N3ArSTJ3N2RNVzJiVWNaa3l4S1pmVmg1VVlvTzlwcTZOclk2KzQ3aWdlUHA2ZXlZVU9kRHZSNjBHcVZxeWtlR0RaV2FwNXAyWWlRRmcxWkgzbUpiM1ljNXVpMWtuVUdQeHQvazFkLzI4VFgyOXo0b0ZzckJqYXQrS0ZEdlY3UHBrMmIyTE5uRHhjdVhFQ24wNkhSYVBEeDhhRmR1M1k4OGNRVE9EczdsL2N5MGV2MVhMdDJqYnAxNjk2WCtwR1JrWVNHaG1KdmI4KzBhZFB3OXZhKyswR0EwV2drSVNIQjhuRlZZaktiTFdPVW5XMjFlRG5LNzVGQ0NDR0VFRUlJSVVwR3dvWkNDQ0dFRUVKVU5pb1ZWbDdWTVZ5N0FvQWhMZ2JyT3ZYS2VWRlZ4ODJiTjNGMUxYbUhENVBKeEtCQmc5Qm9OS3hhdFlyNCtIZ2NIQnl3THlJSUdoc2JTL1hxMVV1ejNCSXptODE4ODgwM1BQTElJelJwMHFSTXoxMlZHWk1TME8vYlJlYStYV1JIblN0MVBldjZBZGkyYVkrMmRmczgzVXlGS0kzVmg1UWJvZHduc0RwYWpWcXhlcUlLY1hZR0d4dkl5bEt1Wmx3YytQa3BWMDg4Y05RcUZRT2ErTk8vc1Q4N0wxNWpkdmd4L2o1M0JiTzUrRFZPeHlYeHlySk5OUEYyNDROdXJlbmZ4TC9DaGc2Ly9QSkw5dXpaazJlYndXQWdLaXFLcUtnby92enpUOExDd3FoZnYzNDVyVENuZStEWXNXTzVjdVVLWVdGaE5HM2F0TUQ5ZXZYcWRkZGExdGJXckYrL1B0OTJMeTh2N096c2lJdUxZOHlZTWZ6blAvL0IwOU96MUd1dnpLSVNkZWdOT1FIS1JsNnVWTkJQWVNHRUVFSUlJWVFRRlppRURZVVFRZ2doaEtpRXJMeHJXTUtHeGh1VkkyeFluRGNLYjZkU3FkaTRjZU45V2szQndzUERtVFJwRXFOSGp5N3hlczFtTTVtWm1WaGJXNlBUNlhqbm5YZXd0clptd29RSitQdjc1OW5YYURUeTJXZWZjZlRvVVdiTW1FR2RPblVVZkJWRlc3MTZOUnMyYkdENzl1MHNYcndZSnllbk1qdDNWV09Ndlk3KzZBRXlEK3dtKzl6cDBoVlRxYkFKYUlxMjljUFl0bjRJdGF1N01vc1U0bDhYNDlNNGVxVmtJMFNMTXJCbDhjZFJpZ2VNU2dVZUhuQmR1VTZhSkNhQ3J5K29KZUFxU2tlbGdzNTFmZWxjMTVlcnVsUitPWFNhWHc2ZjVwb3V0ZGcxVHQxSVlzaXZHd21zN3M3SWppMTR0R2xkdEJxcis3anFrc3ZPenNiZjM1OSsvZm9SRUJDQXZiMDlDUWtKYk4yNmxiLysrb3ViTjI4eVljSUVGaXhZZ0xhY3VvYmEyOXZqNWVYRjZkT25DUTBOWmNxVUtRUUVCQlM2ZjJGZENXL2N1RkhvTWU3dTdvU0ZoZkhPTys4UUV4UERCeDk4d0RmZmZJT0xpMHVwMTE5WkhZeSs5ZWNWNENVamxJVVFRZ2doaEJCQ2xKeUVEWVVRb29Jem1VeHMzYm9WT3pzN0huNzQ0ZkplRHBjdVhjTEp5UWwzOTRyM0J2aXhZOGR3YzNQRFQ2R09GeWtwS1N4YXRJakJnd2ZqNCtPalNNMnljT2pRSWE1ZXZjcWdRWU1BaUk2T3hzWEY1WjdESlB2Mzd5Y3RMWTF1M2JvVit4aXoyY3dmZi94QllHQWc5ZW9WSElCS1QwOW4zYnAxOU96WkV6YzN0M3RhVzNFWWpVYlVhalVxdVYxZlZERlcxVzk5WFRMR0t2aG1mZ1hTdkhuek1qOW5jbkl5ZXIyZXI3LytHanM3T3pwMjdGanNZM08venFqVmFxcFZxMGJuenAxWnZudzVvMGFOWXR5NGNUejAwRU9XZmEyc3JLaFJvd2E3ZCs5bS9Qanh6Snc1TTg4b3U4aklTRWFOR25WUHIySFRwazJGUG5mcDBpWG16NThQd0xCaHd5emZHNktqbzNudnZmZEtmSzdmZnZ2dG50WllXWmtOQnJMUFJLQS9laEQ5MFFNWWI4U1VxcDdLMWhhYkpzM1J0bWlOdGxVNzFFN2xQODVRVkYxckZCeWhyRmFwNk5kY3dvYWlDQjRlRUJORGlkckdGY1ZvekFrY1B1QWR5WVN5YWpvNzhtSDMxcnpmdFJWYnprZXo2R0FrZjUyNWhORlV2TS9iazdHSnZMNWlNK1BXaC9Oc2NBQXZ0V21NdjF2RitGNyszSFBQMGJScDB6eS9COWVxVll2ZzRHQmNYVjFadW5RcDhmSHg3TjY5dTBTLzZ5dEpyVll6ZHV4WTlIbzkrL2J0SXpRMGxHblRwdVc1Q2NmODc5Y1FyVmJMNHNXTEM2eHp0eHVFNnRTcHcvang0eGs3ZGl4WHIxN2x3dzgvWk9iTW1WaGJXeXYyV2lxVDI4T0dYZXJWTE1lVkNDR0VFRUlJSVlTb3JDUnNLSVFRRlZ4MmRqYno1OC9IWkRMUnVuVnJiR3hzaW4zczdObXpXYlZxVlluUFdWaEl3V3cyTTJuU0pOTFMwbGk0Y0NGV1ZsYXNXN2Z1cnZVQ0F3T0wxYkZKcjljVEZ4ZFhyRFc2dTd2bkdVdHBOQnFaTW1VS3RyYTIvUFRUVDVZTDZ1Zk9uZVBNbVROM3JUZGd3SUI4MjlhdFc4ZnExYXZwM3IyN0pXeTRlZlBtWXEzUDM5K2Z1blhyV2g2WHREdlc3UUlDQXZqdXUrK0t2ZittVFp2WXZIa3pnd1lOd21BdzhNa25uNkRUNlJneFlnUTlldlFvMGJsTkpoTS8vZlFUc2JHeHRHelpzdGgzLzV0TUptYk9uTW53NGNNTERSc21KeWV6Y09GQ3pwNDl5OGNmZjF4b3Jlam9hRUpEUTNubGxWZnl2UW5TcTFjdmhnd1p3blBQUFFmQWdRTUgrUFhYWDVrd1lZSWx0UFBJSTQvazJVZUlxa0p6Vzlnd3Q4TmhSYmR3NGNLNzduUGx5aFhHang4UDVQejdMV3Q5Ky9aRnA5UHgwMDgvRVJZV3hsZGZmVVZnWUdDeGpyMzl6VnlWU3NYdzRjTnhkblptM3J4NS9QTExMN1JyMXk3UFBzT0hEK2ZDaFFzY1BYcVVUei85bEtsVHAySmxsZE1WUjZQUlVLMWFOVVZmVzJwcUtwOTg4Z21abVprODlOQkRlYjczR1kxR2J0NjhxZWo1cWdTekdlT05HTElpVDZBL2VaU3NFMGN3WjJhVXFxVEcxdytiNXEzUk5ndkd1bUVUVkJyNXRWeVVqZFdIbFJ1aDNMNitPNTVPNWRNSlMxUVMxdGJnNmdwSlNjclZqSXVUc0tHNEw2elVLbm8xckVXdmhyVzRrWkxPMGlObitPL0JTQzdkVEM3VzhZbnBtWHkzNnlqZjdUcEt0L3Ardk55bUNYMENhcU1weDA2Y1JmMzhPbkRnUUpZdVhRckE1Y3VYeTJwSkJkSm9OSHo4OGNlOCsrNjduRHQzanZYcjF6Tml4QWpMOHdrSkNRQTRPRGlVNmp6QndjRzgvUExMTEY2OG1KQ1FrQWMyYUdnMnc3WUxPVDhQcUZVcXVrcllVQWdoaEJCQ0NDSEVQWkIzTllRUW9nSzRXNEF0TURDUUxWdTI4UDMzM3hkNXdkakJ3U0ZQMTZSY0gzMzBVYkhXOGZmZmYzUHc0TUZDbjkrMWF4ZFJVVkY4OU5GSGxqREVqQmt6N2xwMzVNaVJsckRoMkxGakN6M0hOOTk4d3p2dnZGT3N0WDcwMFVkNWduTTdkKzRrUGo2ZThlUEg1d2x5N04rL241OS8vdm11OWU0TUcrcjFlbGF0V2tYNzl1MXAzTGl4WmZ2a3laT0x0YjRYWG5naFQ5Z3d0NHZVblhMSGJJNGVQYnJRRGw0bENaamVTYVBSTUhYcVZDWlBuc3preVpPSmpvNW15SkFoeFQ1ZXJWWXpkT2hReG8wYng4S0ZDeGs5ZXZROXI4VnNObU15bVN5UFBUMDlHVHg0TUljT0hTSTFOUlU3TzdzOCsrZCtqdm41K1JFY0hNeWtTWk5JU1VuaDBVY2ZMZlFjTjIvZTVQang0MlJsWmQzek9vV29MRFMxYm8zbE5WeU9Lc2VWRkY5eHVzU3VYYnNXQUVkSFJ6cDE2blMvbDFTZ3A1OSttdmo0ZVA3NDR3OG1USmpBdDk5K1M4MmE5L1pHWEVoSUNDNHVMblRvMENGZmgxVzFXczNISDMvTWE2Kzl4b2tUSi9qKysrOFpPWElrQUEwYU5PRDMzMzh2OVd2SnBkZnJtVGh4SXRldlg2ZG16WnI1Zmphb1U2ZE9rUjBSSHlURytCdGtuVHBPVnVRSnNpSlBZTHBadXFDTTJzRVI2NEJBdE0yQ3NRbHFpWldIbDBJckZhTDRFbEwwN0R5VG9GaTlSMXRXbnE3Zm9oeDVlaW9iTnN6TWhPUmtVRGlNTDhUdHZKM3NlYnR6UzBaMWFzR3VpOWRaZkNpU3Y4NWNKbFdmWGF6anQ1NlBadXY1YUtvN09mQjhxd0NlYk5hQUJwNFZhMlN2cSt1dDBibTV2M2VYSjF0Yld6Ny8vSFBDdzhQei9iNi9mZnQyZ0R6WFYrNVZTRWdJblR0M3JsU1RLNVIyNUZvY0Y1TjBBTFN0NVkyTG5kdzRJSVFRUWdnaGhCQ2k1Q1JzS0lRUUZVQnhBMnpyMXEwcnNwTmduVHAxQ2d3YkZyZWIzWmt6WndvTkFob01CdWJObTBkUVVGQ2Vlb1VGRXd3R0E2R2hvVnkrZkRuUCtPZVFrQkI2OXV4SlJrWUdNMmJNb0gvLy9nUUZCZVU1OXR0dnY3VUUvRmF1WE1uMzMzOXZPVTlTVWhJaElTSDV6cmRzMlRJYU5teElwMDZkTUp2TjdOMjdsM2J0MnQxMW5iLzg4a3VCWWNUMTY5ZWowK2tZT25Sb3Z1ZWVmZlpaWG43NTVRTHJRZDR1aGpxZGp1VGs0blZES0V4V1ZoWTZuYzdTcVM4MU5iWEkvUTBHUTU3OXRGb3RFeVpNNExmZmZxTjc5KzZXN1ZaV1Z0aloyWEhzMkxFaTYybTFXdXJVcVlPSGgwZVIrOXJhMnRLb1VhTkNuLy8rKys4TDdiUTVlUERnZk50dS96c2JOV29VVjY5ZTVidnZ2a09sVWpGdzRNQWkxeXpFZzBEalZ4dlVhakNaTU1SZXg1eVppY3JXdHJ5WFZTb0dnOEh5Yjc5NzkrNmxDbHVYMW9nUkk3aHk1UW9aR1JtNHVMaXdaczBhMXF4WlU2eGpzN0t5ZU9XVlYvSnNXN1pzR1pBL2ZPN3M3TXpZc1dNWk0yWU1KMCtlSkRVMUZVZEhSMlZleEwreXM3T1pPSEVpeDQ0ZHc5SFJrYzgrKzZ6VTNXR3FDck0rayt4TFVSZ3VuaVA3d2xteUw1ekZtRkM4THN1RlVkazdZQk1RaUUzalFHd2FCNkh4cXdOM0JFMkZLR3RyajhaZ1VtcWNMVEN3cFl4UUZzWGc2QWgyZHBCUnVvNndlY1RGU2RoUWxBbTFTa1hudXI1MHJ1djcvK3pkZDNSVTlkYkc4ZTlNSnBuMFNnSnBFRUtSM2cwb0tvS0s5UG9xSXFoWXNTQWdna3J4ZWdXaklJcUNsNjRJMGxXS0lJSWdpaWhTcEVvTEpRbWtGMGdqUFZQZVAySU9HZEtUU1NhQi9Wbkw1Wnd5djdNSFl4Sm1uck0zT1RvOWYxMkpZVmZJVlhhRlhDRXF0ZlMva3dQRTNjamdrMzNIK0dUZk1acDd1akdnVldQNnRnaWduVTg5aTNZOEJJaU5qVlVlbHpTSm9LWjVlSGdVQ1JwR1JFU3dldlZxQUI1ODhNRVNuNnZSYU1qTHkrUFNwVXMwYTlhc3hQTlVLdFVkSFRRRVdIczhSSGs4dUhYdCtHOHZoQkJDQ0NHRUVLTHVrYkNoRUVMVUFydDI3VExaUG5qd0lKbVptU1dHQk9QajR6bDU4aVM5ZS9jdU1yS3h1bnozM1hja0pDVHcvdnZ2QS9EUFAvL1FwazBiMU1XOFNaNmJtOHZNbVRNSkNRbmg0NDgveHJQUXFLc09IVG9BK1NHOCtmUG4wNnBWSytWMW5qbHpwbEsxL2ZISEgxeStmSmxQUHZrRWxVckZiNy85eG9jZmZzaUlFU09LZE1zcmo4ek1UTmF0VzBmZnZuMXAxS2dSWjgrZVpmZnUzWXdlUGJyQ2EvM3d3dy9LbStPbEthdERaT0dBWTNIQnZPSVVkOTZHRFJ1VXgrM2F0ZVBUVHo5bDh1VEo1VnF2ckE2UkFRRUJMRisrdk1Uam8wYU5Zc2lRSVNRa0pPRGxWWHhYcDZpb3FHSzdoMWxaV1RGOStuVCsrOS8vS2w5RFF0enBWTlkyYUh6ODBVVmRCYU1SWGVRVnJKdTFzSFJaVmZMbm4zK1NtcHJmYWFOZnYzNFdyY1hLeW9wMzMzMFhqVWFEdmIwOXFhbXBSRVpHbHV1NVJxT3gzT2NDdEcvZm5zOCsrNHlXTFZzVyszTzFLbTdjdU1GNzc3M0g2ZE9uc2JXMUpUZzRHSDkvZjFKU1VraE1UQ3oxQTluYmpTRWpIWDFNSkxxb0NQTENMNUVYZWdsZDVKVXFyNnQyODhBNnNCazJMVnJuaHd2OS9nMENDMUdMYkQxbXZoSEtUZXM3MHNKYndsNmluRHc5SVNMQ2ZPdWxwdVozT0t6ak4xaUl1a1dyc2FKblUzOTZOdlZuZHYvN09CdC9uVjBoVjlnWmNvV1QwWWxsUHY5aVlqTHpmazltM3UvSEFiQzMwVEM4YlRNZWF1WlBHMjhQR3JvNlk2V3VtUnNUakVZamE5YXNBYUIrL2ZvRUJRWFZ5SFVyNnVUSmt3UUhCNU9abVVsZ1lDQVBQL3h3aWVjR0JnWnk4ZUpGay9ITFFVRkJCQWNIMTBTcGRjYitzR2hXSFQwSFFEMEhPNTdxMHJLTVp3Z2hoQkJDQ0NHRUVNV1RzS0VRUXRRQ2hjZldHSTFHdG16WndybHo1L0QxOWFWMTY5WkZ6bCs4ZURHSERoM0MyOXViamgwN1ZudDlrWkdSckY2OW1pZWZmSktBZ0FET25qM0w1TW1UbVRCaEF2Mzc5emM1OTlxMWE3ei8vdnRFUmtZeWUvWnNXclNvZVBBbFBqNWU2ZXFVa3BLaTFBQW9JWlFDT1RrNUxGKytuTzdkdTlPK2ZYdmxqWE0zTnplZWVPS0pjbmVoS216dDJyWGs1ZVVwNDRhWEwxL08xYXRYaSsxeVdGNGxkVllzNk5RNGE5YXNZcnRTZ21tblJJQnAwNmFWZXExdDI3Wng1c3laTXM4ckdKMzAyV2VmRlRtMlljTUdEaDgrekVjZmZZUnRPVC9JczdXMTVlTEZpMXk1Y2tVWmwzeng0a1YyNzk0TlFPL2V2WW1Pam1iYXRHbE1uVHExeUhqVUkwZU84TjU3Ny9IbW0yOFcrMEdDdTdzN0N4WXNLRmN0UXR3cHJCczN6UThiQXJtWHp0ZjVzT0hPblR1Qi9CSEN0YUhMaW5PaHprbFBQLzAwVHovOWRLbm5YN2x5aFJkZmZKSFdyVnZ6K2VlZlYraGF4ZjI4TjRmSmt5Y1RGaGFHVnF0bDVzeVp0R3JWQ29BdnYveVNYMzc1aFZkZmZiWFU4ZlIxamw2UFB2azYrbXNKNkdPajBVVmNJVGZrTkxybzhvYy9TNk95dGNNNnNCbldUWnJuL3p1d0dXbzNEN09zTFVSMXljalJzZnRNdk5uV0c5akJSNXAxaXZMejhJRG9hTkRyemJkbVFnSTBiR2krOVlTb0FKVUsyalR3b0UwRER5WS8ySm5ZdEF4K3ZuQ1ZueTljNWREVldOS3ljOHRjSXpOWHgrcGo1MWw5N0h3TlZBeDZ2WjdVMUZRdVhMakExcTFiT1g3OE9DNHVMcnozM250b05EWC84Y0Q1OCtjWlAzNjh5VDRIQndlMmJ0MUtibTR1YytmT1pkKytmUUI0ZW5yeTNudnZsVHJ1K2MwMzMyVHAwcVhFeE1SZy9MZUxiMkJnSVBQbXpWUCtmbEhZamgwN3NMR3h3V0F3OE1JTEx4UzdwcjdROTZ6eDQ4ZVhldjFiTzVkWDFMY25MNUtjbVZPbE5VcGp4RWhTVmpaZkh6bEhRWlBqVjd1M3c4NWFQaG9TUWdnaGhCQkNDRkU1OGpkS0lZU29aVlFxRmRPblQyZnMyTEVFQndlemVQRmlaWHd1d1A3OSt6bDA2QkREaHc4dmQ5QXdON2ZzTjdzQkpTQjI2M00vK09BREFnSUNHRGx5SkxtNXVYejIyV2MwYWRLRXZuMzdtcHo3eXkrL3NIRGhRdExUMDNGMWRlWGN1WE1FQmdhV082eFdvTGk3ejI4ZFIxbmdxNisrSWk0dWp2SGp4eE1SRWNIZmYvOU5SRVFFMDZaTk14bERHUm9hV3V6ems1S1NUTFl2WHJ6SXBrMmJlUG5sbDNGMWRXWGZ2bjJjUFh1V2NlUEdtWVJPS21QcDBxVks4SzVBNFU2QXhSM2Z0R2xUa1hWNjl1d0p3S1ZMbHdnSUNNRGEydHJrK09IRGh6bHo1Z3ozM0hOUHNYLzI4Zkh4MUs5Zlg5bHUwNlpOa1hNS1BuRG8xS2xUaGJwc0xWMjZsTysvLzE3WjNyZHZuL0loUWUvZXZXbmV2RG0rdnI1OCt1bW4zSFhYWFVxSFE2UFJ5SW9WSzFDcFZDYWptT1BpNHNqT3psYTIvZjM5UzMyVFg0ZzdqVTI3VG1UOXNSZUF2SE9ub1YvNU9wL1dSckd4c1p3NGNRS2d5TStYdXFLZ20yNTVmKzRXeDJBd01HellzQ3JYTW43OGVIcjE2a1duVHAxSVNFamdndzgrVUFLTklTRWh5cytiMmhEcUxKUFJpREVuRzhPTk5QVFhFOUVueHFOUGlFZWZHSWN1S2lLL082RVp4OE1Xc1BMd1JPUGZDSTFmSXpSK0RkRUVORVhqN1NzamtVV2RzL3RNUE5sNTVndDZEZXAwWjQrZ0ZCV2tWdWNIRGhPcU5xTGV4UFhyNE9zTDh2Y0NVUXQ0T3pzdzV1NVdqTG03RlFhamtRc0p5UnlKak9QdzFUaU9SU1Z3K1ZxS3hXcmJzR0VEWDMzMWxjaytSMGRIaGcwYnhvZ1JJM0IzZDdkSVhWcXRGbjkvZjJXN2NFZHdHeHNibWpScHdyNTkrK2pRb1FOdnZmV1d5YlNNNGdRR0JqSm56cHdpKzFldVhGbmlkYUQ4M2NoalltTEtQS2NxWHRuMGE3V3VmNnNXWHU2ODBMWG8rMEJDQ0NHRUVFSUlJVVI1U2RoUUNDRnFJWGQzZHlaT25NaVpNMmRNd21JcEtTa3NXTENBRGgwNjhPS0xMNVo3dlZ1N0QxWkVWRlFVWVdGaHFOVnErdlhyaDlGb3hNcktpaSsrK0VJSm9SMDllcFJ2dnZtRzgrZlA4OEFERHpCMjdGZzJiOTdNVjE5OXhZWU5HM2pzc2NjWU1tUUlXcTIyWE5kY3NHQUJMVnZtajNQWnZIa3ppeGN2VmpvREZuUUNMSkNSa1lIUmFHVHExS2xZVzF1VGw1ZkgzWGZmclFUeUNyejg4c3ZsdXZiQmd3ZlI2L1VzWGJxVVJZc1dZVFFhYWRxMEtRTUhEaXpYODI4MWVQQmdwWmF4WThjeWR1eFlrK09GdzQ3RkhZZjh1K1J2RFRyR3g4Y3pZY0lFZ29LQytNOS8vbE5zSVBDSEgzNHcrYk1xV0d2TGxpMjgrKzY3cFk1TGlvdUx3ODdPcnNMalBBdGVnMTZ2cDArZlByejAwa3M4OXRoanluR05Sc09rU1pPWU1HRUNHelpzVUxvWjdObXpoOURRVUo1NzdqbVREd1BtenAzTFAvLzhvMnl2VzdldXpBOGF6TW1ZazAzMjRUOHhwdDlBWmUrSTJ0VVZUY05Bck56Y0pXd2lhZ1Z0Kzg2bzdPMHhabWFTYytZRWlTOC9XYTNYUzFrd0I5ZHhVNnBsUk96T25Uc3hHbzFvdFZwNjllcGw5dlhMWS9UbzBjVEhtM2IvS3FremJYRUtmbWJuNUpUZW1lVFVxVlBNbmoyN3lQNzE2OWRqTkJySnlNZ285elZMb3RQcEFIanNzY2ZvMDZjUGpSbzFVdmJQbno4Zm85SElvNDgrV20wZEZTc2lhLzllMHI2MFhPZGFxM3BlV05YM1J1UGo5Mit3c0JFYTM0YW83TzB0VnBNUTVyVEZqQ09VWGUydDZkNU11bm1LQ3ZMME5HL1kwR0NBeEVSbzBNQjhhd3BoQm1xVmlwYjEzV2xaMzUxbnV1UjNrODdSNmJtWW1NejVoQ1RPeHlkeFBDcVJQOFBOOTMyNW9qSXlNamgyN0JoZVhsNE1HVExFSWpmekJRWUdtblFEdkhXYXd4TlBQRUdyVnExbzE2NWRsYTR6WnN3WVpXSkZjZGV4c3JJcThYZjkxTlJVL3UvLy9nK0E3Ny8vM3VRbTRMcHVjSnNtT05oWWwzMmlFRUlJSVlRUVFnaFJBZ2tiQ2lGRUxmSEZGMSt3YmR1Mkl2c0xkNGtyY1BMa1NmcjA2Vk5rLzZwVnEvRHh1ZGxweE4vZm40NGRPNWE3UTlUNTgrZTVjdVdLeWI3QXdFQm16NTZOazVNVEZ5OWVaUDc4K1R6KytPUDQrUGl3WWNNR2R1L2VUV1JrSkQ0K1Byei8vdnZjZSsrOVFINjRyMy8vL2l4Y3VKQXZ2L3lTVFpzMk1YcjBhTnEwYVVONGVEaFpXVmtBbkR0M0Rpc3JLeHdjSEV3NkVaYlgrUEhqZWVXVlY3Q3pzMlBSb2tYOCt1dXZ2UEhHRzBYT0sybXN6ZmJ0MjlteVpZdXkzYTlmUDlxMGFZT2JteHNiTm14ZzM3NTlUSmd3b2NLaHV3SXVMaTdLbTlMejU4L254eDkvTkRtK2NlTkc1WEZ4eC9mczJXTVN2aXRRdjM1OVJvd1l3Wm8xYTVnL2YzNnhyL25iYjc5bDRNQ0IyUDhibHZqKysrOVp2MzQ5Zm41K05HN2N1TVNhczdPenVYcjFLanFkcnNpYjhjVXA3eHZ2QlIwREhCMGRHVEZpQkQxNjlDQXlNaEs5WHMrS0ZTdnc5dmJtbm52dVVjNnpzckppM0xoeFpHUmtjT1RJRWRhdlgxL3N1cXBxRFAybHJWeEM5b0hmaXV4WHU3aWk3WGczdHZmMHdLWkZHd2tlQ290UjJkcGgyNmtiV1gvK0NnWURoc3lxaDlSS2szUDBMN0lPL281ZDk1NWxuMXdCQm9OQjZiUjMzMzMzNGVEZ1lOYjF5OHZiMnhzYkd4c2dQMnh2ckdDM3ZJSzZ5d29MNXVibWN1M2F0V0tQbGZTaDV4dHZ2TUdaTTJkNDZLR0hlT2VkZDhwZGs3dTd1MG5YbXBVclYzTDU4bVhjM2QyVmdIdDV2dGVYcGlLQnpPTG9yNXN4Z0ZJQ2xkWVdtNVp0c1dyZ2paV1hOeHF2QmxoNU5VQmR6d3VWQmNZSENsRlQ4dlFHZmp3WmE3YjErclgzeHRySy9JRnpjWnV6dFFVbko3aHh3M3hySmlaQy9mcnllN2lvOWJRYUs5cDYxNk90ZDcwaXgvUUdJMG1aMlZ6UHpDSXFKWjJFOUV4ZTM3TFBiTmNlTUdBQUR6endBSHE5bnJTME5FSkRROW03ZHkvbnpwMWp5WklsSEQ5K25GbXpabFg2L1k3cTlQbm5uNWVyNitDdHF2cDdxU1Y0T3RxVHF6UGpxUGtpak9UbzlHVC9lNDFQOWgybGI0dEd4WDVOQ2lHRUVFSUlJWVFRNVNHZnFnZ2hSQzB6WmNxVVNqL1gxZFhWWkh2Z3dJRVY2c2gzYXpmQUFwMDdkeVl6TTVPWk0yZlNwRWtUbm43NmFRQjI3ZHFsZEtycjNidDNrVHZpL2YzOW1UMTdObnYyN0dISmtpVWtKaWJ5KysrL3MyN2RPdVdjSFR0MnNHUEhEdno5L1prMGFSS1EzN1d2SUhpWWtwSS9jcWpnVGViVTFGU1RhMmkxV3JSYUxTZFBubVQ3OXUxTW16YXQyTTUzeFFYMmdDSWhPVTlQVHp3OVBRa0xDMlAvL3YwTUdUS0VGaTFhbUp3VEd4dkwzMy8vWGV4NnBYbjExVmQ1NmFXWGl0Uy9Zc1VLUEQwOTZkeTVjNUhqcFhuNjZhZTVldlVxUC8zMEUzNStmaVlkQkFIUzA5Tlp0bXdaRXlkT1pOMjZkWHo5OWRkS2VOVE56YTNFZFVORFE5SHBkSGg2ZWpKMGFNa2pXWC80NFFmaTQrUExIUXE2ZFJUMmhnMGJpcHhUdUdObi9mcjFXYk5tRFZEODJDSzlQditOOHVvTUc1YkVrSnBDMXI0OVpPM2JnOGEzSVk3RFJxTHRjbzk4MkNscW5GR1hSKzdsa0pxN29FcU5kV0JUc3k5NytQQmhybCsvRHVTSHZpMWw3dHk1eXVNaFE0YVloQVpuenB4WkpKQi9xeFVyVm1CblowZDZlbnFwNTkxOTk5M0tCNkc1dWJsbGRpQStmdnc0Wjg2Y1FhUFJtSFJucWFoVHAwN3g3YmZmQWpCcDBpU2NuSndBU3YyWlVDQTVPUm5JLzdsWkd6K1Exbmo3b21uU0hPdkd6YkR5OEVUdDZvYmExUjByRjFjWnN5bnVhSDljdUVaeVJ1Vkh1OTlxWUFjWm9Td3F5ZFBUdkdIRDNGeElTWUZ5L0F3VG9yYXlVcXZ3ZExURDA5R09GbDc1TjRlWU0yem82T2hvY2xObjY5YXRHVFJvRUd2V3JHSFZxbFVjT1hLRXJWdTNNbXpZTUxOZDAxeTh2YjNSNlhURXhzYWlVcW53OC9NcjhkekM1OVZGSVc4L1hlM1gwQmtNdlBMOXIydytmUm05d2NobiswK3dZa1RWYmpnU1FnZ2hoQkJDQ0hIbmtyQ2hFRUxVTXIxNzk2N3lHbUZoWVZ5K2ZMbk1hNVQzUElEUFB2dU1sSlFVZ29PRDBmemJBZWp6eno4dkVuQXN6aU9QUEVKUVVCQk9UazZvMVdxZWZmWlpaU1RObENsVGxPdWNPWE1HZ09EZzRDSnIzQnBVSyt6NjlldDg5TkZIUFB6d3d6ejQ0SU5sMWxNV25VN0hKNTk4Z3Flblo3SFgvZTIzMy9qdHQ2TGQ3b3BUM2p2eEV4TVR5enluZnYzNlNzY3R5QS9aVFo0OG1haW9xR0k3Qy9icjE0OGRPM2FRa3BMQ2dRTUhhTnUyTFRObnppeXpnMlJjWEJ3QXpaczNMeEpnTE95WFgzNUJxOVVxWHc5bE1YZUhnWUlSb2RiVzFUZit4M25NeTlpMGFJMHVOaHBqWmpyNitEanl3aTlqek02NldVZDBCQ2xmek1IbXJ0WTR2emdlS3k4WjV5WnFUdllmdjZLUHl3L2phcnQwdzZaNW0ycTdWdHE2TC9GYXVoYTFyZmxIeS83MDAwL0FRZmJmQUFBZ0FFbEVRVlFBK1BqNFZIbGNXbldKaTRzcjEvZDBaMmRuNHVQanljbkpRYXZWbXVYYXExZXZCdkp2SW1qdzc4aElnOEhBNXMyYitldXZ2L2o0NDQvTC9GNGNFeFBEckZtemxHNk5YYnQyVlk0VkJCQkxVOUQ5OExQUFBpc3h3RjlaZHZjL2hNcmFCcFd0SFNxdDl1YS90YmFvdExhb0haMVEyenVpc3JPVFVMY1FGV1RPRWNvYUt4Vjkyc252T2FLU1hGM0J4aVkvSkdndThmRVNOaFNpRWthTkdzVnZ2LzFHUkVRRVAvLzhjNjBNR3dZSEIyTXdHQmc5ZWpTSmlZbE1uVHFWWnMyYUZYdnV0bTNiK09LTEw1UkpHNklvalZyTnZNRVBjRFF5bm9pVUcydzdHMHJvdFNDYTFMdDl4a01MSVlRUVFnZ2hoS2c1RWpZVVFvaGF3bUF3Rk9rTVdGa0hEeDVrNWNxVkpSNHZDUGVWOTd4dnYvMldmZnYyTVhyMGFLNWZ2ODZwVTZlSWpJemtpU2VlWVBqdzRhU2xwWlZaVTNtQ1pnNE9EclJyMTQ3eDQ4ZlRxRkVqQURadjNzeml4WXVWNTkrNGNZUC8vdmUvU3NneE5UV1ZxVk9ua3BhV1JxTkdqVmkrZkRseGNYRmN1M2FOenovL3ZNeHJGdWZycjcvbTh1WExmUGpoaDhUR3hoSVpHWWxPcDZOWHIxNEFEQnMyakJFalJwVDQvTUxIU2d0SlZ0U0NCUXRvMmJLbHlUNTdlM3NXTDE2TWxaVVY2ZW5wckYyN2x0OS8veDJBNTU5L25vTUhEM0xnd0FHNmQrL085T25UeXhYTU8zZnVIQUJObWpRcDlieU1qQXlsSzFaNWxUZWtXVktYemNJS09vZloyZGxWcUlhS1VHbHRzZXR4eTkzK1JpTjU0WmZKUHJpZjdEOS94WkNSWDBmdWhiTmNuejRCNXhkZXg3YnJmZFZXa3hDRlpSODVvRHgySERvU2pYOUF0VjNyeHJvdnF5Vm9lTzNhTlk0Y09RSkEzNzU5emI2K3VTeGF0TWhrZS9UbzBjVEh4eGY1K2ViaDRVRjhmRHpYcjEvSHg2ZnFIY0NPSFR2R21UTm5jSFIwNUttbm5sTDJHd3dHZnYzMVZ5NWR1c1NxVmF0NC92bm5TMXdqUFQyZEdUTm1GT2tPWEZ0WTFmUENZY0J3UzVjaHhHM0hhSVN0eDgwWE5uemdMazljN2F2dkpnOXhtMU9wOHJzYlJwdnZhNUtNalB4L3l0bHBYUWlSVDZWUzBiWnRXeUlpSW9pS2lySjBPU1ZTcTlYMDY5ZVBWYXRXc1g3OWV2N3puLzhVT1NjbkowZVptakJxMUtpYUxyRk9jZExhTU82KzlyejE0NThZamJEODhHbG05NWYzTG9RUVFnZ2hoQkJDVkp5RURZVVFvcGJJeWNreDZWcG5EcmNHSU5hdVhWdHN1TEMwODNRNkhWOS8vVFdBTXRMVzN0NGVYMTlmN096c0dEdDJMTG1GdWxQODhjY2ZIRDkrbkFrVEpsUzQzc2FORy9QcHA1K1dlbzZUazVQSk9XbHBhWVNIaHdQdy9mZmY0KzN0VFlNR0RlamF0YXZKQ0oyQ2preGxpWW1KNGR0dnYwV2xVakZ0MmpTbEE5U0REejVJcjE2OVdMSmtDVzV1YmpnNk9oYjU3MlUwR2xHcFZNbzVVSGJJY3M2Y09ZU0VoQ2gveHBWaE5Cclp2SGt6YTlldUpTMHRUYW5MMGRHUnQ5OSttM2ZlZVllSWlBalMwOVBMSEpWcE5CbzVlUEFnQUIwN2RpejEzUFQwZEx5OHZDcFU2NGNmZmxpdTgwb0xHeHFOUnRMUzBwUVIyODdPemhXcW9jcFVLcXdEbTJFZDJBekhZU1BKM0xXTmpPM2ZZOVRsWWN6SkpuWGhYUFNKOFJLY0VkWE9rSDZEM1BPbkFWQTd1YUR4YTJUaGlpcG4xNjVkU3VEZUhOMTlMYTFldlhvQUpDUWtWRGxzcU5mcldiSmtDUUJQUC8yMFNjQmJvOUh3emp2djhNb3JyN0J4NDBhQ2dvSm8yN1p0a1RWU1VsSjQ1NTEzaUl5TXhOWFZWZm5lS1lTNC9SMi9ta3hVVWxiWko1YlRvSTR5UWxsVVViMTZFQnNMQm9QNTFreElnTWFOemJlZUVIZUlndmRMcW5OU2dEa01IVHFVclZ1MzhzY2ZmM0R5NUVrNmRPaGdjbnoxNnRVa0ppYlNxMWV2RWpzZmlwc0d0Mm5DT3pzT1lEQWErZVZpSlBTM2RFVkNDQ0dFRUVJSUllb2lDUnNLSVVRdGtacWFXdVo0VzB2UWFEU01HVE1HVzF0YkdqWnNTTU9HRGZIdzhGQ08zeG9NaVk2TzV2ang0d3dZTUtEQzE0cU9qaVlrSk1SazM4V0xGd0hZdTNkdmtmTWZldWdoL1B6OFdMUm9FYjYrdnRqYmw5eHhhOXEwYWNYdVAzRGdnTklKRU1ETHk0dE9uVHJoNit0THc0WU44ZmYzeDgvUFR3blZOV25TaEl5TURKNTc3amw2OWVxbGRDNDhlUEFnUzVZc1lmYnMyVVU2QWtaR1JwYlo0YkMwTU9TWU1XT0t2VVBmYURTeWQrOWVWcTVjU1h4OFBFMmJObVhhdEduczJiTkgrZlBxMkxFanI3enlDZ3NYTHVUTk45OGtPRGdZYjIvdkVxOTErUEJoRWhNVHFWKy9QcTFidHk3eFBMMWVUMFpHUnJtQ2ZrYWprWkNRRUJyLyt5RmdTYThIU2c3RUZyN3VuRGx6Nk5LbGl6S2UxTlBUczh3YXFvdkt6aDZIb1U5ZzA2RUxxZk0vUXA5MERZRDBiNzlCcGJYRi9oRjU1MTVVbjl4L2ppc2YxbHMzYlY0bng4c2FqVVoyN2RvRlFGQlFFTzd1N2hhdXFPb0tBb1l4TVRGRlBneXRxTzNidDNQbHloVUNBZ0lZTkdoUWtlTU5HemJrNmFlZjVzc3Z2MlQyN05rc1c3WU1oMExkbmJLenM1azBhUktSa1pGNGVIZ3dZOFlNM25qampTclZKSVNvTzdhYWNZUXl3RUFKRzRxcTBtakEzUjJ1WFRQZm1zbko0T3ViUDZKWkNGRXVScU9STTJmT0FDaFRKV29yQndjSHhvd1p3L3o1OC9uNDQ0OVpzbVNKOGo3RThlUEgrZTY3NzNCd2NHRHMyTEVXcnJSdXFPZGd4ejBCM2h3SWp5RThLWlh3cERRYXU5ZndEWnhDQ0NHRUVFSUlJZW84Q1JzS0lVUXRFUnNiVytFdWNUV2xwSkhCT1RrNVN1Q3Jxakl6TXpseDRnVHo1ODh2OXZqczJiT0w3SHZvb1lkUXFWUkY3bDdQeXNyaTh1WExKbSthbDlRcEx5WW14aVJzcU5Gb21ETm5UcW0xTGxxMGlQajRlSlAxWFZ4Y1NFaElZTWFNR1N4WXNNQWs3RkhnMVZkZnBVdVhMZ0Q4K2VlZnJGaXhndVhMbHl2anM1OTc3am5HakJuREF3ODhvRHludUpDaTBXaGsvLzc5ZlBQTk4wUkVSRkMvZm4zZWVlY2RldlhxaFVxbEt0Sk5jY2lRSVdSa1pMQnk1VXBlZi8xMTNucnJMWUtDZ29xc3E5ZnJsUTZMLy9kLy8yZlNHZkpXQmFPelhWeGNpajErNDhZTklMOWoyY2FORzBsTlRXWEZpaFVscmxlV2dnNlRIM3p3QWFHaG9mVHAwNGZqeDQ4RDRPZm5WK2wxemNXNmNWUGNaODBqZGRHbjVKNDlCY0NOTmN2UjFQZkdwbDBuQzFjbmJsZDVsMitHczYyYjNHWEJTaXJ2K1BIanhNZkhBN1Y3aERKQVNFZ0lnWUdCWlhZaDl2ZjNCK0RxMWF0VnVsNWlZaUtyVnExQ3BWSXhmdng0NVdkRllVYWprYjU5KzdKcjF5NmlvcUpZdG15WlNaalExdFlXclZhTGg0Y0hIMy84Y2JXT25SZEMxRDZielJnMmJPM3JUS0NuaktvVlp1RGxaZDZ3b2RFSWlZbjVnVU1oQkFDSERoMGlJQ0NBQmcwYUZIdjgrKysvNThxVkswRCsreXExelpVclY4akl5RkJ1Z0J3d1lBQ0hEeC9tMEtGRHpKbzFpK0RnWUtLaW9wZzFheFlHZzRISmt5ZFgrcWFsdExRME5tM2F4TFBQUG12T2wxQ3JCVFZzd0lId0dBQit2UnpKODBFbDMyZ3FoQkJDQ0NHRUVFSVVSOEtHUWdoUkM2U21waElWRmNYZ3dZTXRYVXFKTWpNenVYanhJaGN1WE9EY3VYT2NQWHVXNTU5L3Z0TGhrSUxSeTN2Mzd1V0hIMzRnTVRHUmI3Lzl0a2hIeE0yYk43TjQ4ZUlTeHhHbnBxWnkrZkpsd3NMQ3VIejVNcGN1WFNJcUtncWowVmlsY0J2a0J6M09uajNMMmJObnVYTGxDblBuem1YMzd0M3MzcjJiaHg5KzJPUk4rVmF0V2pGKy9Iam16WnZIQng5OFFIQndNR3ExMm1ROUR3OFBKWVJTMEIzUzM5L2ZKRURpN3U2dW5GT2M2OWV2ODlaYmJ4RVJFWUc5dlQzUFAvODh3NGNQTDNQMDBhaFJvM0IyZG1iaHdvVk1uejZkUng5OWxPZWVlODdrRGZuVnExY1RGaGFHdjc4Ly9mdVgzcEh2K3ZYclNyMkZiZHUyamQyN2R5c2RLVk5UVTduNzdyc0pDZ3FpZnYzNnBhNVptdGpZV0NDLysrV2NPWE5vMTY0ZEN4WXN3TS9QcjlaMEJGVTd1ZUEyK1QxU2wzNUc5cUUvd0dnazVYOGY0LzZmT1hWMnZLMm8zZkpDTHlxUHJaczB0MkFsbGZmVFR6OEIrZDlMaWd0QjF4Ymg0ZUZNblRxVlJZc1dsZG9kRmxDNnVJYUdocHJzTnhxTnBZYTRDMHRPVG1iR2pCbWtwNmZqNnVyS25qMTcyTEpsQytucDZVWCtLUWhqQSt6Y3VaTmV2WHJSdm4xN1pkOHp6enhEbzBhTjhQYjJKakV4c2J3dldRaFJ4NFhFM3VCY2RKcloxcE91aHNKczdPekF5UW4rdlRuSkxCSVR3ZHNiYnZuN2x4QjNxb3NYTHpKejVreDY5dXhKdDI3ZDhQWDFSYTFXRXgwZHplN2R1L25ycjc4QWFOR2lCZjM2OVN2eS9MTm56NkpXcTJuWnNtV04xbTAwR3ZudXUrOVl1WElsTDc3NG9zbTBoYmZlZW9zMzNuaURreWRQOHM0Nzd4QWVIazU2ZWpwUFB2a2s5OTEzWDZXdXQzdjNicFl0VzBadWJ1NGRGVGJzNG5melJ1ZkRWMk1sYkNpRUVFSUlJWVFRb3NJa2JDaUVFTFhBbmoxN01CcU5kT3ZXemF6ckZnVDZDdWoxK2dxdkVSa1p5WHZ2dmFjRStPclZxMGZyMXExNThza25sUzU5RmJGaXhRcU9IVHVtaERBdVhyeElodzRkS2gxYTNMcDFLMnZXckVHcjFkSzhlWE82ZHUzS1UwODlSZlBtelpWUmxoVng0TUFCZnZubEYwSkNRcmoyYjhjTlgxOWZ1bmJ0eXZuejUxbXdZQUdOR3pkbTRzU0pSWjdidDI5ZkxsMjZ4UGJ0Mi9ueXl5OTU2YVdYS3ZXYVN1UHU3bzVXcTZWdjM3NDg5OXh6dUxxNkZqbkg4TzlZMVZzTkhEaVFnSUFBUHZyb0kzNysrV2RpWW1LWU4yOGVBTC84OGd2cjFxM0R4c2FHcVZPbmxobGVQSGp3SUZDMHEyQnljaklaR1JrOC92ampkT3ZXamRhdFd4Y0oxeGlOeGhLL0ZndUhaZ3JidjM4Lzd1N3V6Smt6aDRDQUFINy8vWGNpSXlNWk9YSmtxWFhXT0Nzcm5GOFlqejRoanJ5d1N4aXpzMGlaOXdIdXN6NUQ3VkE3UXBIaTltRE16U1V2SWp4L1E2WENPckJaNlUrb2hWSlRVNVVQT252MzdsMXM1NzdhNE9yVnE3ejExbHVrcDZlVGxKUlVyckNoalkwTklTRWg2SFE2TkpyOHYzSXRXN2FNNk9ob25uLysrVExIMWUzZnY1K3dzREFBVWxKUzJMbHpaN0huYWJWYUhCMGRjWFIwSkNjbmg3aTRPT2JObThleVpjdVV6c1BtL3QxQ0NGRTNiUG83eXF6ckRaS3dvVEFuTHkvemhnMzFlcmgrSFR3OXpiZW1FSFdZV3EwbUx5OVB1Vm15T0owNmRXTDY5T25LNzZvRlltSmltRFp0R25sNWVVeWFOSW1ISDM2NFdtdE5UMDhIUUtmVE1YSGlSTTZkTzRkYXJTNHlSY0hKeVltWk0yZnk0b3N2Y3ZyMGFTQy9LMk41UTRLRjMyc0lEdzluNmRLbHlqbzllL2FzMEkxQmRWMUgzNXRodzR1SktSYXNSQWdoaEJCQ0NDRkVYU1ZoUXlHRXNMRGs1R1RXcjE5UFFFQUFuVHFaZDl4cVdkM3BDanp5eUNNbEh2UDI5cVpObXpZOC92amp0Ry9mM2lSa1VkcnppanMyYU5BZ01qSXlVS2xVakJ3NWtxQ2dJRnEwYUlGS3BTcnhUZkNRa1B3eG9jVWRhOW15SlFNR0RLQmJ0MjQwYmRyVUpLaHk2L1ZMcTdYZytGTlBQWVdIaHdlaG9hRUVCUVhSb1VNSDJyZHZqN3U3T3hFUkVVeWFOQWxiVzF0bXpweFo0dmpvVjE1NWhaQ1FFTDc3N2p1YU5HbFNxWkZFcWFtcE9EbzZLcU5GQzc4dWxVckY1NTkvYmpMR016MDlIWVBCZ0tPakk5ZXZYK2ZzMmJNbDF0ZTJiVnVXTDEvT045OTh3N0JodzREOHdPYWlSWXRRcTlWTW16YXR5RmpxbVRObmtwT1RnN3U3T3c0T0RpUW5KN052M3o2MFdpM2R1M2MzT1hmMDZORTg4OHd6cGI2K1ZhdFdzV3JWcXZML2dRQnZ2dmttYm01dStQajRFQk1UdzRJRkM5QnF0UXdaTXFSQzY5UUVsWTBOcmhPbmsvVGZOOUVuWFVkL0xZSDBiNy9CK2RsWExWMmF1STNvSXEva2Y3QU9hTHg5VWRuWlc3YWdTdGk5ZXpjNm5RNkFQbjM2bE9zNU5kbGxwZUFEeWNtVEo1T1Nrc0xnd1lOcDFhcFZxYy9SNlhTbzFXcGF0V3JGeVpNbitlZWZmNVNmN2NuSnlSdzhlSkNoUTRlYWhBM3o4dktLck5PL2YzLysrdXN2WEZ4YzhQSHh3ZDNkSFZkWFYxeGNYSEJ4Y2NISnlRbG5aMmVUWUhoNmVqb3Z2ZlFTMmRuWlJFUkVGUGxlTG9TNHMzeHZ4ckNocDVPV29NREtqYWNVb2xndUxxRFZRazZPK2RaTVNKQ3dvUkQvR2pGaUJHNXViaHc0Y0lDd3NEQlNVMU5ScTlXNHVibHgxMTEzOGNnamo5QzFhOWRpdzNYZTN0NE1HRENBYjcvOWxqbHo1aEFkSFYzbTMvR3I0dHk1Y3dEazVPUnc3dHc1R2pac3lKUXBVMmpSb29WeVRsNWVIbnYyN0dIMTZ0VW1OOVgrL3Z2djFLdFhqeWVlZUtMTWlRY0YweElBeG84Zmo4Rmd3TWZIaC9Iang5TzVjMmN6djZyYXpjdlJIaGRiTGFuWk9WeTZsb0xCYUVSOWh3UXRoUkJDQ0NHRUVFS1loNFFOaFJEQ3doSVRFOG5LeXVMMTExODMrMTNVeTVjdk45bmVzV01IVzdkdUxYTGVyZU9HdDIvZnpwWXRXd0RRYURSTW1qU3AyUFVuVEpoUW9Yb0NBZ0tLN1hRSE1IZnUzRktmVzl6eENSTW1NR0RBQUdVa2NWVnFBMmpldkRuTm1qVXJFdExNeWNsaDZ0U3BaR2RuOC9ISEg5T2dRWU1TMTdDMnR1YmRkOS9sMVZkZjVkQ2hReVdHRFoyZG5XbldySm5KbjBXelpzMXdjWEhocmJmZVVqcGFxVlFxazlGQmdFblFFT0RFaVJQTW5EblRaRi9QbmoxTHJOSEJ3WUZYWG5rRmdMQ3dNSllzV1lLZG5SM1RwMDh2ZG95cFZxdmx3SUVESmgwVHZiMjllZTIxMTZoWHI1N0p1ZVhwVERaOCtIQUdEUnBVN0xGdDI3YXhhZE9tSXZzTC9neDBPaDNUcGswakxTMk5jZVBHRlJuajNMdDNiM3IzN2wxbURkVk43ZXFHeThUcEpMMC9CZlI2c3ZidHhxN0hJM1d5KzV5b25YU1JWNVRIbWthQmxpdWtDZ3E2OWJWcjF3NWZYOTh5ejYvSkxpdnA2ZWxrWm1ZQytaMEZodzRkeXF1djNnd002L1Y2NVh2aSt2WHJ1WHIxS3VIaDRVUkVSTEJxMVNxNmRldkd5Wk1uMmJ0M3J4STJURW5KN3hwUytHZElURXdNNzcvL3ZySzlhdFVxbm43NmFUUWFEWFBtektsUXpZNk9qbnowMFVkNGVYbGhaMmRYdVJjdWhMZ3RoQ1ZtY0RMQ2ZKMktCblR3eGtvdElRUmhSaXBWZmpBd3lvd2RPTE96SVMwTm5KM050NllRZFpTMXRUWDkrL2N2OXcyb2hhbFVLbDU4OFVVOFBUMVp0R2dSYTlhczRmcjE2N3p4eGh2VjB2bHZ4NDRkeW5XSERCbkNDeSs4b0x6bkVSOGZ6KzdkdTltK2ZUdkp5Y2tBZE9uU2hiRmp4N0p2M3o3V3IxL1B4bzBiMmJadEczMzY5S0YzNzk0MGJkcTAyT3RzM3J6WjVEV09IRG1TMGFOSEYzbC81VTZnVWtHQXV6T25ZaExKenRNUmxacE9RMWNuUzVjbGhCQkNDQ0dFRUtJT2tiQ2hFRUpZV1BQbXpWbTZkQ24rL3Y1bVd6TWdJSUFISDN5UWdJQUFrLzBkT25SUXdnNkZ6N3YxMnUzYnQxZmV5QzNOZ0FFRHpGSXY1SStTTmlkejFxYlZhbm4zM1hkSlQwOHZzNnNWNUFmeEZpNWNxSXh4ZG5aMjVza25uNlJodzRiS09kMjZkU3N5Mm5MUm9rWEs5YUtqbzFHcFZEUnIxc3pranY3aXRHelpra0dEQnFIVDZWQ3BWRFJxMUloKy9mcVY2N1VGQmdZeWZmcDBtalZyVm1LSTh1MjMzK2J0dDk4bUp5ZUh2THc4MUdvMTl2YVY2NkxXdDI5Zk9uYnNXT0tJNnk1ZHVoVGI1YXVBUnFOaHlwUXBIRGh3Z01HREI1ZnJtZ01HRExCSWh5L3JnQ2JZUHpLQXpGMC9nTkhJalpXTGNmL3ZKNkJXMTNndDR2WmpFamIwRDdCWUhaVjErdlJwSWlNamdmenZDK1ZSazExV2Z2NzVaK1h4b0VHRGVPR0ZGL2ppaXkrSWk0c2pPanFhdUxnNFpSeDg0Y0MrVnF2RnhzYUdYcjE2OGVXWFgvTGJiNzh4WnN3WVBEMDlpWStQUjZQUjRPV1ZQN2JzNE1HRHpKa3poNHlNREFZTUdNREZpeGRaczJZTkJ3OGU1UC8rNy8rNCsrNjdpNHlQSzB0WjQ1a3JLeXNycTFyV0ZVSlVEM09QVUI0b0k1UkZkYWhYRDJKaW9OQU5UVlVXSHk5aFF5SE1aTWlRSWRqYjIvUEpKNSt3YytkTzdPM3RlZm5sbDgxK25SZGVlSUZMbHk0eGNlSkVnb0tDaUk2TzVzaVJJK3pmdjUrelo4OHEzY2JidG0zTHFGR2psQzZFWThhTW9YdjM3aXhldkpqVHAwK3paY3NXdG16WmdvK1BENTA2ZGVLZWUrNHh1Wm5TemMwTmdDWk5takI1OHVRU1E0bDNpc2IvaGcwQkxpWWtTOWhRQ0NHRUVFSUlJVVNGU05oUUNDRnFBWE1HRFFHNmQrOWVaTHh0Y2Z2TGU1Nmd6TURmclFxSDZWeGNYSGoyMldmTC9kek9uVHRYYUl4UHZYcjFlUDMxMXl0VVgySDMzMzkvdWM3VGFyVWxqbWN1cjVLNlpCYm8wcVVMWGJwMEtmV2MxcTFiRituMldKcktkTGswRjhjaFQ1RDkxejRNYWFua1hRa2w2N2Vmc1h1b2ZNRXFJVXFqaTdpaVBLNkxZY08yYmR0V09HUmVrMTFXQ3NhejllN2RtM0hqeHFGU3FRZ0pDZUhpeFl0QS92ZkRwazJiMHFoUkl4bzJiRWhBUUFBTkd6YWtRWU1HU2kxOSt2VGh4eDkvWk83Y3VVeWNPSkhZMkZqOC9QeXdzckxpd29VTHZQZmVleGlOUnA1NTVobEdqeDVOZW5vNmMrYk00ZENoUTBwWFEzdDdlMXhkWGRGb05HZzBHcXlzckV3ZVcxbFpvZGZyeWM3T0pqczdtNXljSEhKeWNzak96dWIrKys5bjh1VEpGWDd0OGZIeEpDY240K1RraEkyTkRRYURRZWwyRERjL3FCVkMxRjdtSEtHczFhaDVwSFY5czYwbmhNTEtDanc4SURIUmZHdW1wVUZXRmtpSFh5SE1vbmZ2M3VqMWVsYXZYbDNpZElLcTh2ZjM1NXR2dmtHajBYRHk1RW1tVEptaUhMT3hzZUgrKys5bjRNQ0J4YjRIMEt4Wk0rYk5tOGVSSTBmNDdydnZPSG55SkRFeE1jVEd4dEtqUncrVGM1OTg4a2xjWFYxNTlORkgwV2prSTVFQTk1dkI3RXZYVW5pNGVjTlN6aFpDQ0NHRUVFSUlJVXpKMzZ5RkVFSUlJYXFKeXQ0ZXg4ZWVJdTJyL3dHUXZuVUR0Zzg4aE1yNnpodlZKTXpJYUNTdmpuYzJySXFhNkxJeWN1UkliRzF0R1Rod29CSWVmUG5sbDBsTFM2Tng0OFo0ZTN1WEdYQjg3cm5uT0hyMEtDZE9uRkE2TUxadjN4N0k3MnJjdEdsVDdyNzdia2FQSGcza2owR2VOV3NXSjA2Y1lPL2V2Wnc5ZTViRXhFUmlZbUlxOVJvZWVlU1JTajB2SkNTRUR6NzRvTmhqelpzM3g5SFJzVkxyQ2lGcVJtUlNKa2ZDa3N5MjNrT3Q2K05vSzI4ZGlXcmk1V1hlc0NGQVFnSlVVNmRmSWU1RWZmdjI1Y0VISDhTdUdrTzhCZUcvRGgwNk1HREFBQ1VzZVAvOTk1ZnJkOCtnb0NDQ2dvS0lqSXprMTE5L3hjbkppUTRkT3BpY28xS3BLalJXMnNYRnhld1RPR3FUUUkrYkhkUXZKcFk5MlVRSUlZUVFRZ2doaENoTTNqRVdRZ2doaEtoR2RnODhUT2FlSGVnaXdqR2twcEI5Y0Q5MkR6eHM2YkpFSGFaUHZvNHhNd01BbGIwRFZtN3VGcTZvNXRWRWw1V2hRNGVhYkxkdDI3WkN6M2R5Y3VLVFR6NGhPRGlZOCtmUDQrM3R6Uk5QUEFIa2Y5ajUvdnZ2NCtucFdlUjVIVHQycEdQSGpzcTJUcWREcjlkak1CaUsvS05TcVZDcFZLalY2aUwvcm13blduOS9meVZJV1RDMnp0N2VubGF0V2pGdTNMaEtyU21FcURtYmowYWJkYjJoblgzTnVwNFFKbXh0d2NVRlVsUE50MlpTRXZqNmduUXVFOEpzcWpOb2VLdXFUQ2J3OS9kWGJ2SVJwU3ZjMlZEQ2hrSUlJWVFRUWdnaEtrcmVlUk5DQ0NHRXFFNHFGUTc5aHBDNjVETUFNbmR1eGU3K2g4RE1ZMS9GbmFQd0NHVnIvNEE3OW11cEpycXNWRlg5K3ZWWnNHQUI2ZW5wT0RnNG1IUkRMQzVvV0p5Q3Njbm00T1RrVk9ZSHVJR0JnZXpldmRzczF4TkMxRHh6amxCV3ExUU02dWhqdHZXRUtKYVhsM25EaGdZRFhMc0dEUnFZYjAwaGhMak5OSGEvMmRud1VtS0tCU3NSUWdnaGhCQkNDRkVYcVMxZGdCQkNDQ0hFN1U0YmRCOXFWemNBZE5HUjVKdytidUdLUkYybWl3aFhIbXY4Nyt3eGdiVTVhRmlZbzZOam1XT1hhNEt0clMwREJneGd3SUFCbGk1RkNGRU40bEt6T1hEcG10blc2OTdjQXkvbnluVkpGYUxjbkozek94eWFVMElDL051ZFZ3Z2hSRkVObk96UmFxd0F1SjZaemZYTWJBdFhKSVFRUWdnaGhCQ2lMcEd3b1JCQ0NDRkVOVk5wTk5nLzNGL1p6dHo1Z3dXckVYV2RMdktLOGxqakgyQ3hPb1FRUXRRdVc0NUZtelZmTmF5em4va1dFNkkwWGw3bVhTOHZENUpsTEtnUVFwUkVyVktaakZLK21wUm13V3FFRUZXeGUvZHVqaDQ5V3VWMU1qSXlPSFBtREptWm1jVWVQMy8rUEltSmlRQWtKaVp5L3Z6NUtsOVRDQ0dFRUVMVVhUSkdXUWdoaEJDaUJ0ajFmSlNNSDc3Rm1KZEw3dGxUNks4bll1VlJ2akdxUWhTV2R6Vk1lU3hoUXlHRUVBWE1PVUlaWUVobkdhRXNhb2lIQjBSSGcxNXZ2alhqNDhIZDNYenJDU0hFYmFheHV6TVhFdktEMmVGSmFYVHlNM1B3V3dpaDJMdDNiNVhYMEdnMDlPalJvOGorZmZ2MkVSMGR6WW9WSzdDeXNpcHlYS2ZUa1pHUlFYSnlNZ2tKQ1VSSFJ4TWFHa3JuenAzcDJiT25jdDZGQ3hkNCsrMjNXYkJnQVMxYnRpeXl6dmp4NDNueXlTZDU5dGxuK2VHSEg5aTRjU043OXV3cHNkNmRPM2Z5elRmZnNINzllbVZmWGw0ZWd3Y1A1dFZYWDFVbUxqenl5Q01scmxIYStrSUlJWVFRd3JJa2JDaUVFRUlJVVFQVVRzNW9Pd1dSZmZoUEFMSVAvWUZELzJFV3JrclVOWWFNZFBSeE1ma2JWbFpvR2phMmJFRkNDQ0ZxaFdzM2N2ZzlKTkZzNjNWczVFcEFQUWV6clNkRXFkUnFxRmN2UHlCb0xwbVprSjRPam83bVcxTUlJVzRqQWU0dXl1TXJTYWtXckVTSTI5L3MyYk9ydklhRGd3TTlldlJBcDlNUkd4dXI3Ty9ldlR1TEZpM2kyTEZqZUh0N0svczlQVDBaUEhnd0JvT2h5RnBhclphc3JDeVRzS0c1WldWbGNlM2FOWk45UnFPUnZMdzg5TGZjWURKcTFDZ2VldWdoWlh2UG5qMG1JVVVoaEJCQ0NGSDdTTmhRQ0NHRUVLS0cySGE5NzJiWThPQitDUnVLQ3RPRlgxWWVXL3NIb0xLeHNXQTFRZ2doYW9zZmpzZWdONWh2aHZMUXpyNW1XMHVJY3ZIME5HL1lFQ0FoUWNLR1FnaFJnZ0MzbTJPVXJ5VGZzR0FsUXR6K3l1clF0MnJWS3Rhc1dWT3VUbjRKQ1FrODk5eHpSZlpQbno3ZFpIdmJ0bTBZREFiR2pCbEQ5Kzdkc2JlM1YvNVJxOVhLZVVhakVZUEJnTkdZLzNjSmc4R0FYcTh2dGt0aWVjVEV4UERNTTg4bzI4VjFMdnpmLy83SC8vNzNQK1gxdXJtNTRlL3ZyeHgzZFhXdDFMV0ZFRUlJSVVUTmtiQ2hFRUlJSVVRTnNXblhHWlhXRm1OT05ycUljSFF4VVdoOC9DeGRscWhEOHNJdUtZODFqWnRhc0JJaGhCQzFpYmxIS0V2WVVOUTRyUlpjWFNFbHhYeHJKaWREYmk3SXpSbENDRkZFZ0h1aHNLRjBOaFNpMnQyNGNZT1VFbjdQS2RnZkdSbFo3SEYzZDNjY0hQSzdqdnY0K0xCanh3N1dybDNMNE1HRGNYZDNWODQ3ZE9nUWtaR1JEQm8wU09sbzZPUGpRMEJBUUlsMUxWaXdnQjkvL0ZIWm5qaHhJZ0FMRnk3a3RkZGVLL1UxM1Jva1hMVnFGVjVlWHF4WXNVTHBUcmhpeFFybGVGNWVIbVBIamkzU3lWQUlJWVFRUXRROUVqWVVRZ2doaEtnaEtodWIvRkhLQi9jRCtkME5IWWMvYWVHcVJGMlNWN2l6WVpQbUZxeEVDQ0ZFYlpHU21jZmVjd2xtVzY5WmZVZGErN3FVZmFJUTV1YmxaZDZ3SWVSM04vU1RtM3VFRU9KV2pRdUZEY09UMGl4WWlSQjNobDI3ZHJGczJiSlN6eW11WXlIQXBFbVQ2TnUzcjdLdFZxczVlZklrcDA2ZDR0TlBQOFhLeW9wcjE2NHhkKzVjZkh4OEdEaHdZTG5yNnR1M0wrM2F0ZVBLbFN1c1c3ZU9NV1BHNE9QalE0TUdEUmd6Wm94eTNzcVZLNHM4dC9CeEFHZG5aelFhRGY3Ky9rcDN3c0lkQzNOemM0R2luUXlGRUVJSUlVVGRJMkZESVlRUVFvZ2FaQnZVWFFrYjVwdzRJbUZEVVNHRk94dGFCemF6WUNWQ0NDRnFpKzBuWXNqVEc4eTIzdEF1dnFoVVpsdE9pUEp6Y2dJN084aktNdCthMTY2Qmp3OFVHaGNvaEJBQy9GMmRVS25BYUlUWXRBeHlkSHEwbXNxTlRSVkNsTitPSFR1d3VhWHI4cGRmZnNtbVRadll1WE9ueWY2a3BDUkdqQmhSWkEyTlJzUFVxVk1KRGc3bTJyVnIxS3RYanc4KytBQTNOemVDZytlRWxRVUFBQ0FBU1VSQlZJT3h0YlVscTV5L1R6VnYzcHptelp0ei9QaHgxcTFiUjZkT25XalpzaVVBbzBhTlVzNHJMbXhZK0hoSkNuZHJ6TXZMSy9hY2dySEtRZ2doaEJDaTdwQ3dvUkJDQ0NGRURiSnAwd0dzckVDdlJ4Y1JqaUUxQmJXTHE2WExFbldBSVRrSlEvSjFBRlJhV3pRK2NoZTRFRUlJR2FFc2JqTmVYbkQxcXZuVzArdnpBNGRlWHVaYlV3Z2hiZ05halJXK3pvNUVwYVlEY0RVNWplYWViaGF1U29nN2sxNnZ4OHFxZkdIZlcwY1hqeDQ5Mm1SNytQRGhBUHozdi84MVMyMVZWVkszeHNKdUhhdGNNSUpaQ0NHRUVFTFVYaEkyRkVJSUlZU29RU3F0TFRiTlc1SjcvZ3dBdVdkUFlYdHZEd3RYSmVxQ3ZQQkNYUTBEbWtpSEhpR0VFTnpJMXZIejZUaXpyZWZ0YWt0UW9MdloxaE9pd3R6ZElUb2FkRHJ6clptUUlHRkRJWVFvUm9DN2l4STJERStTc0tFUUFEcURnYXRKTjBqS3lpWWxLNGVVckJ4U3MzTkl6OG1qVnpOLzJublhxOUw2L2Z2M0wvSFlyVUhDNHF4WXNjSmtPemMzbDZ5c0xGeGNYRXoyT3prNUFmRGhoeC95NFljZkZydlc4ODgvenhOUFBHR3k3K3JWcTJ6Y3VKSFhYbnVON096c1Vtc3AzTFhRM3Q0ZUR3K1BJdWZzMmJQSHBOYmlYcitycTZ2SldPV0NFY3hDQ0NHRUVLTDJrckNoRUVJSUlVUU5zMm5UVVFrYjVwdzVJV0ZEVVM2RlJ5aHJaSVN5RUVJSTRLZFRzZVRvekRkQ2VVZ25YOVF5UTFsWWtsb045ZXBCblBsQ3RPVGtRR29xM1BJaHZCQkMzT2thdXp2elozZzBBRmVTMGl4Y2pSQ1drWnlWdzEvaE1SeUxTdUJvWkR6SG94UEl5aXYrcG9jUGZqbk0zeE5IMHRpOThyOVRMRjI2Rkd0cmE1TjkzM3p6RFNkT25PQ3p6ejR6MlorYW1zb2JiN3hoc3E5d0tBL2d4eDkvWlA3OCtTYWhQa0Fab3p4MjdGaTZkdTBLNUhjWkhEbHlwQkpxTEJ6cVMwMU5CZURUVHovRnpjMk5hOWV1TVg3OCtGSmZTK0d1aGZmZmZ6Ly8rYzkvU2ozL1ZnWkQvdDlqVlBMM0R5R0VFRUtJT2tmQ2hrSUlJWVFRTmN5bWJVZjRialVBdWFkUGd0RUk4c2FhS0VOZTJHWGxzYldFRFlVUVFpQWpsTVZ0eXRNVDR1UHpmMGMybC9oNENSc0tJY1F0bXRTNytYM3hRa0t5QlNzUm9tWVpqZkIzWkJ4Zkh6bkhEMmREeWRIcGEremFmbjUrMk5qWW1PeXpzckxDMGRHeFNKRFF3Y0doeVBOemMzT0pqNDlYdHBPVDgvL2ZMZHhsRUZDNkRIcDVlUlhwR2xoNE95UWtoTFZyMTNMNDhHRUFSb3dZd1ZOUFBZVmFyZWJkZDk5VnpwczFhMWFSV2dvZjkvVDBMUGIxbHRhdFVmZHZKK3Z5anBBV1FnZ2hoQkMxaDRRTmhSQkNDQ0ZxbUhXalFOU09UaGpTYjJCSVRVWVhGNDNHMjgvU1pZbmFUSzhuNzNLSXNtbmRwTGtGaXhGQ0NGRWJaT2JxK2VsVXJObldjN1czNXNHV3hYOUlLRVNOc3JFQlYxZElObVB3NWNZTnlNb0NPenZ6clNtRUVIVmNtd1kzUjU2ZWlidG13VXFFcURtL2gwYng3cTZEbkkyN1h1STVqZDJkOFhGeHhObldCbWV0RGM2Mk5yamFhZW5mc25HVnVob0NSRVZGRmVsc21KQ1FnRmFyTFJJWUxPZzJXRmhvYUdpeEhRY0xkeGtFMkxoeEkwQ1JZT090Tm0vZXpLbFRwK2pXclJzSER4NmtlL2Z1YUxWYUFCNTQ0SUZTbjF2V2NUQWQrNXlYbDhmWXNXT1Y3WnljSEFCdTNMaGg4dHBUVWxMS1hGY0lJWVFRUWxpV2hBMkZFRUlJSVdxYVNvVjFzeGJrblBnYkFGM1lKUWtiaWxMbGhWN0FtSjAvQXNmS3N6NVdIaElHRVVLSU85MnVmK0xJekRWZkY1YUJIWDJ3dGxLYmJUMGhxc1RMeTd4aFE0Q0VCR2pVeUx4ckNtRm05allhTW5MemNMQ3hMdnRrVWFmVmh2L09iYjNyS1kvUHhTZWhOeGl4VXN2VUJYRjdTc3ZPNVQrN0RyTDYySG1UL1NvVlBOakVuMTVOL1dudlU0KzIzdlZ3dGkwOW9GY1ZoY04ydDdvMU1GaWNsaTFic21mUEhnd0dBMnExdXNReHltRmhZWURwcU9UaTlPL2ZuOWRlZTQzUTBGQU9IanhZamxkUU1ZVzdLT2JtNXBvY1MwOVBCL0lEaVlWRGlVSUlJWVFRb3ZhVHNLRVFRZ2doaEFWWUJ6WlR3b1o1WVpldzdkN1R3aFdKMml6bnpFbmxzVTJiRGhZWnU2M1MybUxNemtabGExdmoxeGEzSi9sNkVxSnFOaDJWRWNyaU51Ym9DUGIya0pscHZqV3ZYd2RmWDlESTI2R2k5bXJzN2tKSVFqS2QvYndzWFlxb1ppRUp5VFIyZDdab0RmVWM3R2pnNUVEY2pReXk4blJjU1VvekdhMHN4TzNpWEh3U0k3N1pRVXhhaHJMUDI5bUJaN3EwWW1TbnUvQnpjYXoyR2g1NzdESGk0dUpRcVZTTUd6ZE8yUjhXRnNiWXNXT1pNbVVLdlh2M05ubE9XbG9hVTZaTXdkblo5SHRGWW1JaXI3LytPak5tekZEMnhjZkhFeHdjekt1dnZrcUxGaTJJam80R29FR0RCcVhXMWI1OSt5TDdEQVlESjArZUxPWnNVOGVQSHpmWjl2WDF4ZEhSa2FTa0pLVTdZZUdPaFhsNWVVRCs2T2ZJeUVqUzB0SUFtRDkvUHExYXRWTE8yN3g1TTRzWEx5N3ora0lJSVlRUXduTGszVFVoaEJCQ0NBdXdEcnc1QmpjdjlLSUZLeEYxUWU2WlU4cGpiWnNPRnFuQnlxc0J1dWdJR2VFc3pFWVhIWUdWbDdlbHl4Q2lUc3JSR2RoK0lzWnM2OW5aV1BGbzI5SS9pQlNpeG5sNXdaVXI1bHZQYUlURVJQQ1duejJpOXVyYklvQzF4MElrYkhnSFdIc3NoRDR0QWl4ZEJtMjlQWWk3a1IvQU9oTjNUY0tHNHJaek92WWF3MWIrU0ZKbU5nQldhaFd2M051T3QzdmVqYjFOelg1RWV1Kzk5ekpqeGd4ME9oM2p4bzFEbzlIdy9mZmZvOVZxdWZmZWU0dWM3K3pzek5LbFM0dnNYNzE2TlZsWldRUUVCSERsMzkrVjNOemN5TXJLNG9NUFBtRHAwcVdFaElUZzd1NWVabWZENHVUazVQRDIyMitYZWQ2dDV6ei8vUE80dTdzemQrNWNaVjl4M1JyWHJsM0wrdlhybVRoeElsQjJJRklJSVlRUVF0UStFallVUWdnaGhMQUFUZU9teW1OZFJEaEduUTZWZEZrUnhUQm1acEFYZWlGL1E2WEN1bFU3aTlTaDdkU1ZyUDIvU05oUW1FM1cvbC9RZGd5eWRCbEMxRWw3enNSekkxdG50dlVlYmRzQWV4c3JzNjBuaEZtNHVVRlVGT2pNOTdWT1lpSTBhR0NSTHRGQ2xNZTQrOXJ6d1ArKzQwQjRETjBiKzFpNkhGRk5Eb1RIc0M4MGl2MnZQV2JwVW1qbjQ4bWVpeEVBSEl0S1lIQ2JKaGF1U0Fqek9SZWZ4SkN2dDVPU2xRT0FuNHNqYTBiMU1Sa2hYcE02ZCs3TSsrKy96Nnhac3poNzlpemR1blZqejU0OVBQWFVVemc2bHErN1lsaFlHRC8vL0RPUFBmYVl5WE5zYkd4NCsrMjNlZTIxMTFpMWFoVkhqeDR0dG10aGVkamEyckpnd1FLVGZlUEhqeTl5M3EzbmVIbDU0ZUhob1hSb0RBa0pJUzB0amFDZ0lMS3pzOW04ZVRORGhnekIzdDRlZ0k4KytnZ1BEdy9jM2QwclZhY1FRZ2doaExBY3RhVUxFRUlJSVlTNEU2a2RuYkR5eXI5ejE2alRvWXU4WXRtQ1JLMlY4OC94L0U0OGdIWGpwcWdkcW4rOFQzRWMrZzBoOS9RSmNzK2ZzY2oxeGUwbDkvd1pjcytjeEtIL1VFdVhJa1NkWk80UnlzTmtoTEtvamRScThQUTA3NXA1ZVpDVVpONDFoVEFqSjYwTm53L3B3ZGp2OTNJZzNId2RiRVh0Y1NBOGhySGY3K1h6SVQxdzFGcGJ1aHp1RGJqWjdmVlArWm9UdDVITVhCM1BiZHl0QkEwYnU3dXc0OFVoRmdzYUZnZ0tDbUx5NU1sY3ZYcVZEUnMyb0ZLcE1CcU5uRDkvSGwwNWJyQll2SGd4dHJhMmpCZ3hvc2l4cGsyYjh1Njc3OUtoUXdjaUl5TjU0SUVIS2xXalNxV2laY3VXSnY4VTU5WnpQRHc4bEdNaElTRzg4ODQ3ckZxMUNwMU9SMnhzTE51M2IrZVZWMTdoMHFWTHBLV2xjZURBQWJwMTYxYXBHb1VRUWdnaGhHVkoreHdoaEJCQ0NBdXhEbXlHUGlFT2dMeXdpMWdYNm5Zb1JJSHNJd2VVeDlyT2xuc1RWbVZuai9QejQwaGRNZytYbHlkaDA3S054V29SZFZ2dStUUDVYMGN2VFVCbGEyZnBjb1NvYzNKMUJyWWVpemJiZWhvckZRTTZ5RmhaVVV0NWVrSmNuSExqaFZra0pFQ2hEOE9GcUcxNk5QRmo0YkNlak52OEd6MmIrak9xY3d0YWVMbmhZR1A1WUpxb25JemNQRUlTa2xsN0xJVGZMa2V5YUhndkhnaXNIVUgvcmcwYllHMmxKazl2NEhUc05WS3pjM0N4MVZxNkxDR3FiTWJPdjdpVW1BS0FsNk05UDc0d2lBWk9EaGFySnk0dWpxTkhqN0p2M3o3KytlY2ZQRHc4R0RwMEtLZFBuMmJEaGcyc1diTUdqVWFEdjc4L1BqNCtlSGw1NGVMaWdwT1RFMXF0Rm10cmE3eTl2Wmt4WXdiaDRlR0Vob1ppYjIvUDhlUEgwV3B2L2o5N3p6MzM4UHJycjFPL2ZuM3V1ZWVlTXV2S3ljbkIydHFhbUpqOHNMRmFYZlVlTlVlT0hDRTRPQmgvZjM5bXo1Nk5ScU9oY2VQR0xGeTRrQmt6WnJCcDB5YnM3ZTNKeWNtaGYvLytBTVRFeEtEVDZiQ3lzdUxFaVJOSzkwTWhoQkJDQ0ZFN1NkaFFDQ0dFRU1KQ3JBT2JrMzNvRHdCMG9aZmdJUXNYSkdvZFkzWVd1YWVPS2R1MjNlNjNZRFZnMDdvOUxpOU5JRzM1Zkd6YWRzVHVnWWZSK0RaRVpXdHIwYnBFN1dmTXprWVhIVUhXL2wvSVBYMENsNWNtWU5PNmNpT2RoTGpUN1RrYlQwcG1udG5XZTdDRkYyNE9ObVpiVHdpenNyYk9INmRzem02RW1abHc0d1k0T1psdlRTSE1yRWNUUC9hUGU0ei8vWG1LU1QvOFRuaFNHaG01NXZ2ZUwycVdnNDAxamQyZDZkTWlnUDNqSHNOSlczdCs3dHBaYStqaVY1K0RWMk14R0kwY3VockhvM2Mxc25SWlFsVEp3YXV4ckRwNlR0biszN0NlRmdzYTd0MjdsMlhMbHBHVWxJUktwYUpWcTFaTW1qU0pYcjE2WVdOancrT1BQMDVXVmhhblQ1L213b1VMaEllSEV4MGR6YWxUcDBoUFR6ZFpLemc0R0JjWEZ6cDA2TUJUVHoxRlhGeitEY3dEQmd4UXpvbU9qaVlpSW9JcFU2WmdaV1ZWWm4wZmYvd3grL2Z2QjhEZTNoNS9mLzhxdmQ3VHAwL3o3cnZ2MHFaTkcyYk5tbVVTR25SM2QyZmV2SGxjdUhDQktWT20wTE5uVDVvMWF3YkFybDI3V0w5K3ZYTHVzR0hEcWxTSEVFSUlJWVNvWGhJMkZFSUlJWVN3RU92QW01ME04OEl1V3JBU1VWdmxuUGdiWTE0dUFOWk43OExLczc2Rks4b1BISG9FenlmanA2MmtmYjBJZlVJc3h1eHNTNWNsYWptVnJTMVdYdDVvT3diaEVUd2ZsWjEwS1JDaXNqWWVqalRyZWtObGhMS283Ynk4ekQvNk9DRkJ3b2FpMW5QUzJqRDFvYnVaK3REZGxpNUYzT2J1Qy9UaDROVllBUDRNajVhd29halRqRWI0NkplL2xlMW51clRpb1daVkM5QlZ4WDMzM2NlWk0yZG8wYUlGWGJwME1SazFYTURPem82Z29DQ0Nnb0pNOXVmbTVwS1dsa1ptWmlZNU9UbEtNQTlnenB3NVpHUmtZR2RuaDUrZm43Sy9ZY09HTEZ5NGtFYU5pdjUvUEduU3BDSWprUjk1NUJHOHZMeXd0YldsUjQ4ZVZlNG8yTFp0V3lWTWFXMWR0Q092cmEwdDdkcTFZK1RJa1F3ZlBselpQM2p3WU5xM2I0OWVyOGZOemMza3RRb2hoQkJDaU5wSFpUU2FjdzZKRUVJSUlZUW9MMk5PTmdsalI0TEJBQ29WWG92WG9aSXhJYUtRbFBrZmtYUHNFQUJPbzE3QS90R0JGcTVJQ0NHRUpXWG42ZkVhdDQwYjJUcXpyUm4xK1FCODNXU2t1YWpsUWtJZ0k4TzhhN1pwQTFvWkZTcUVFQWV1eEREb3EyMEFOSFozNXUrSlQ2SlNXYmdvSVNycGo3Qm9obnk5SFFDdHhvcmprNTYwNlBoa0lZUVFRZ2doYmtkcVN4Y2doQkJDQ0hHblVtbHQwZmcyek44d0dzbTdHbWJaZ2tTdFlraE9JdWZrdjNmanExVFlkcjNQc2dVSklZU3d1RjMveEprMWFOaTFpYnNFRFVYZDRPVmwvalVURXN5L3BoQkMxRUZkR3piQTB6SC85NEh3cERST3hTUmF1Q0loS3UrckkyZVZ4MDkzYVNsQlF5R0VFRUlJSWFxQmhBMkZFRUlJSVN6SXVsR2c4bGdYZWNWeWhZaGFKL1BYbmFEWEE2QnQzd1cxcTV1Rkt4SkNDR0ZwRzQrWWQ0VHlzTTUrWlo4a1JHM2c1Z2JGak9Lcmt1dlhsZCsxaEJEaVRxWlJxeG5lN3ViSTBrMm5MMW13R2lFcUx6a3JoNTlEcmlqYkwzVnJhN2xpaEJCQ0NDR0V1STFKMkZBSUlZUVF3b0kwRFJzcmp5VnNLQW9ZYzNQSituV1hzbTNmZDRnRnF4RkNDRkViWk9icTJYNGkxcXhyRHUzaWE5YjFoS2cyS2hWNGVwcDNUYjArUDNBb2hCQ0NFZTJiSzQrM25BN0ZZRFJhc0JvaEttZmIyVkJ5OVFZQTd2YXZUNkNIaTRVckVrSUlJWVFRNHZZa1lVTWhoQkJDQ0F2UytEZFNIa3ZZVUJUSVB2ZzdoaHRwQUZnSE5NR21SV3NMVnlTRUVNTFNkcHlNSlNQSGZDT1UyemQwcFZsOVI3T3RKMFMxOC9UTUR4MmFVMElDU0tCR0NDRm82MTJQdTd6eXUrbkhwbVd3THpUS3doVUpVWEc3TDBRb2ovK3ZmYk5TemhSQ0NDR0VFRUpVaFlRTmhSQkNDQ0VzU05Nd1FIbXNpN29LQm9QbGloRzFnMTVQNXM2dHlxWjluOEhtLzJCZENDRkVuZk90bVVjb1B4NGtJNVJGSGFQUmdMdTdlZGZNeVlIVVZQT3VLWVFRZFpCS0JTTTYzT3h1K1BHdlJ5V0xMZXFVWEwyQi9XRTNRN0s5bXZwYnNCb2hoQkJDQ0NGdWJ4STJGRUlJSVlTd0lMV1RDMnFYL080Qnh0eGM5QWx4RnE1SVdGcm1ieitqaThsL2c5ekszUVBicnZkWnVDSWhoQkNXbHA2dFk4Y3A4NDVRZml4SVBvQVZkWkNYbC9uWGpJODMvNXBDQ0ZFSFBYdDNhMXp0dEFEOEhSblByNWZOZTZPREVOWHBTRVFzbWJuNVhjQjlYUnhwN0M0amxJVVFRZ2doaEtndUVqWVVRZ2doaExBd2srNkdNa3I1am1aSXYwSEdwclhLdHNQd1VXQmxaY0dLaEJCQzFBYmJUOGFRbGFzMzIzb2RaSVN5cUt2czdjSFJ6Ris3NmVtUW1XbmVOWVVRb2c1eXRyVmh3djBkbGUyUDl2NHQzUTFGbmJIMzBzMXdiSThtZmpJZ1FnZ2hoQkJDaUdva1lVTWhoQkJDQ0F1ejlnOVFIdWRKMlBDT2xyRjVIWWFNZEFDc203YkE3cjVlRnE1SUNDRkViYkR4c0psSEtIZVZyb2Ivejk1OWg5ZDQvMzhjZjU3c0hSRTdnb2hOYkVwcmI3VlhOVHJNVmx1cjFDd3RwZFFxZ3RBYW9XcldhR2xyaEpRS3ZxallJelZpaEFnaHN2YzU1L2ZIK2VXdXlEbkpTWElpeHZ0eFhiMnVjKzc3YzMvdXowbnVLSGRlOS9zdFhtTDVVZDN3NFVQVHp5bUVFQytoanhyVm9KaURIUUJuN2oxays0VnJCYnlpdkx0ejV3NS8vUEdIVVdQYnRtM0xvRUdEc2gzMytQSGp2QzdMS0ZldVhHSDY5T2trSmlZK2wvTUJhRi9TaE9uVFljTm01ZDBLY0NWQ0NDR0VFRUs4K2l3S2VnRkNDQ0dFRUsrN2pKVU5ieGZjUWtTQlNyMGVURUxBSHQwYmxRcW4va09SUi9HRkVFSkVKNmF5NTN5NFNlZnMwNkMwU2VjVDRya3FWQWlzckNBbHhYUnpSa2FDbXh0WVdwcHVUaUdFZUFuWldsb3d0a1ZkeHY5eEJJQXhPdzlUcTJSUktoWXQ5RnpYY2Z6NGNaNDhlVUxIamgwejdkdXhZNGZCNHlwWHJrejE2dFV6YkZ1MmJCbEJRVUdrcGFYUnZYdjNQSy90eUpFanpKdzVrM0hqeHRHcWxlNEJ3Y1RFUkk0ZE81YWplVnEzYnAzdG1QRHdjQUlEQTdHeHNXSDgrUEc1V2k5QVNrb0s4Zkh4eE1YRkVSc2JTMHhNRE5IUjBUeDU4b1RJeUVnZVBYcEVSRVFFOSsvZnAwcVZLbno3N2JlNVBsZEJ1QjhUejZYdy93S2dFallVUWdnaGhCQWlmMG5ZVUFnaFhqQzNidDNDMGRFUlYxZlhnbDVLdnRKb05KaVpaUzZ3R3hJU3d0MjdkMm5XckZtRzdZY1BINlowNmRLVUwxLytlUzJ4d0czY3VKRjkrL2J4MDA4LzZkMmZscGFHdWJrNXF0Y2tqUFRISDM5UXJWcTFWL0lhc0hEM1VGNm4zYnBSZ0NzeGpsYXI1Y3laTTlTdFd6ZGY1dCt3WVFPdFdyV2laTW1TK1RLL3Y3OC85dmIydlBYV1cva3lmMjZvSXg4UjVmTWQ2VDJxN0ZwMXhLTHNxM2V0Q3lHRXlMbWRwOE5JU2RPWWJMNDZaUXRSUVZvb2k1ZVpTZ1ZGaThLOWU2YWJVNnVGaUFnb1ZjcDBjd29oeEV2cWcvclYySFRtS21mdVBTUStKWlgrbS9leGYyaFA3SzJlVHlCYnE5V3lmZnQyenAwN1IzSnljcWFBNFBMbHl3MGUyN2R2MzB4aHd3a1RKakJpeEFpV0xWdUdsWlVWYjcvOWRwN1dWN05tVGR6YzNKZ3padzZXbHBZMGJkcVVKMCtlTUh2MjdCek5reDQyM0xOblQ1YmppaFFwUWtSRVJMYmpuZzVtcmxtemhyMTc5NUtjbkV4U1VoSnF0VHJMWTYydHJYRnhjY0hOelEwTEN3c2VQSGhBOGVMRmpmd2tCZSt2Ni85Vk5henRWcFRpam5ZRnVCb2hoQkJDQ0NGZWZSSTJGRUs4MWs2ZE9rVjBkTFRSNDU5OTRqU3JKMm16MHJOblQ3M2J0Vm90MzMzM0hmSHg4ZnowMDArWW01c2IxZWFqUm8wYWxDdFhMdHR4eWNuSlBEU3lQWlNycXl0MmRyb2JNNGNQSDlZNzVvMDMzaUFtSm9hTEZ5OW1PVmVsU3BWd2MvdnZpZElmZi95Ukd6ZHVNR2ZPbkV4QnViMTc5L0xycjcreWYvLytETnRuekpoQmp4NDkrT3l6ejR4YWYxNmNQbjA2VjhkNWVIamc0dUppc25WRVJVVVJGaFptY1ArT0hUdFl0MjRkdnI2K2xDMWJWdStZdG0zYjBxNWRPOGFORzVmajgrZjJlc2t2UGo0K2ZQenh4MHJZTURRMGxIUG56aGwxYk9mT25mTnphWGxtVWFvMEttc2J0TWxKcUI5SG9JbDZnbGtoMDExTHB1YnY3OC84K2ZPWk9IRmloajhYZCs3Y1NZcVJGV2I2OU9tamQvc2ZmL3pCMnJWcnVYejVNak5uemlRMU5aV2JOMjhhTldlbFNwV01HamR2M2p6YzNkMWZtTENoTmptSnFJVXowVVJIQVdCZXREajJ2ZDhyNEZVSklZUjRVWmk2aFhLZmh0SkNXYndDaWhTQisvZEJZN29nTGhFUlVLSUU2SGtvVGdnaFhpZFc1bWI4NU4yT2xzdTI4VGdoaVg4ZlB1SHozLzdteHo2dE1Yc09EN3lxVkNxbVQ1L09wRW1UOFBYMXhjek1qSzVkdXdLNmg1Y0J2TDI5TTdVN2J0dTJyZDc1WEZ4Y21EbHpKaU5HakdEUm9rVlVyRmlSaWhVcjVucDlUazVPekpremh4RWpSakJyMWl5Ky9mWmI2dFNwdzhhTkd6T043ZGV2SCszYXRXUEFnQUVHNTF1d1lFRzI1M3owNkJGbno1N05jc3pUWWNPWW1CZ2lJeU5wMzc0OU5qWTIyTnJhWW1kbmg0T0RBdzRPRGpnNk91TGs1SVN6c3pQT3pzN1kyTmhrdTRZWDJZR3JkNVRYSFNxWEs3aUZDQ0dFRUVJSThacVFzS0VRNHBWMzh1UkpnNEdwZmZ2MkVSd2NiUFJjejRZTnMzcVNOaXVHd29aSGpod2hKQ1NFaVJNblltNXVEdWdDVnRrWlBueTRFamFjTkdrU3AwNmQwanR1NGNLRmpCNDkycWcxUGgwaW1qRmpCaVZLbE1EeS8xdEthYlZhN3Q2OXk4YU5HN2x5NVFxelpzM0tkbjFQaHcwclZLakF0bTNiK1Bubm4vbnd3dytOV3Mvek5HSENoRndkOStXWFg5S3laY3RNMnczZDdPemR1emREaHc3TjFia0FMbDY4aUxtNU9lN3V1ZitGY1g1Y0w4L0x4WXNYamZyNWdCYy9iSWk1T1pZZUZVZ0oxZ1YzVTIvOGkzVzlSZ1c4S01QYXRtM0x2bjM3V0xod0lSNGVIa29BZE0yYU5jVEh4eHMxaDc2d1lYQndNTXVYTDhmRnhZV3hZOGNDRUJFUndiQmh3NHlhODltUThrdEJyU1ptaFE5cHQwTUFVTm5hVVdqTVY1alpTOFVwSVlRUUVCbWZndjlGYWFFc1JDWVdGbEM0TUR4NlpMbzUwOUxnOFdOZDFVUWhoSGpOdVRrN3NMcHZXM3F1L1FPTlZzdU9DOWN4VTZsWTByTWxWdWI1SDhxMnRiVmx4b3daVEpnd1FibEhDbkRuamk1VVZxaFF6dG82bHkxYmxyRmp4eElURTVPbm9HRTZWMWRYdnZubUczeDlmU2xUcGd4bVptYWNQMytlK3ZYcjQrenNuR0dzalkwTlJaLzZmOHZKa3ljcFVhSkVoakhlM3Q3MDc5OWY3N25VYWpWbVptWUdPNXVzV2JPR0xWdTI2TjJYZm0vbFZaYWkxbkRveGwzbGZZY3EraC9JRmtJSUlZUVFRcGlPaEEyRkVLKzhYYnQyY2VMRUNiMzc5QVZUK3ZidGk2dXJLOHVXTFROcWZuZDNkL3o4L0l3YU8yalFJRUpEOVZjbVNVdExZOVdxVlhoNWVXVUliUmtLejZTbHBmSGxsMTl5Ky9adDNuenp6UXpyYjlPbURZbUppZmo0K05DcFV5ZTh2THd5SEx0NDhXS3FWcTBLNktyakxWKytYRGxQWkdRa2ZmdjJ6WFMrV2JObUthRzJ4TVJFNVluaWRGdTJiS0Z3NGNLWmp0TVh0R3ZkdWpXblQ1OW13NFlOTkdqUWdLcFZxeElaR1Fub3F1bWxyK05aeWNuSnluWUhCd2Vzckt6MGZtM3l5dGZYTjhQN3NXUEhZbTl2enpmZmZLTjN2SitmSDBGQlFaUXBVOGJnbkRWcjFxUlJvLy9DWXl0V3JNalRHclZhTFpjdVhhSk9uVHA2MjFFYks3K3VsK2VoWThlT0daN2FUcGVjbk16YXRXdlp2bjA3aFFzWGZpN1ZNRTNCc2tMbHA4S0dWMS9vc0tHWm1SbVRKMC9tNDQ4L1pzYU1HZmo2K21Kblo4ZldyVnZSL244YjRKeTZkKzhlVTZkT1ZTb1lwRmNKZFhWMVpjNmNPYVpjL2d0REV4MUZ0Tzg4NWZ1T21SbUZSb3pId2swcVRna2hoTkQ1TGVnZWFlcmMvYjlWSDJtaExGNHB4WXFaTm13SThPQ0JybXJpYzZqY0pZUVFMN3FtNWQzNHF1MGJmT04vSElCdDU2OFJHaFdMYjY5V2VCUjJ5dmZ6T3pvNjR1dnJxNFRzdEZvdDY5YXRBNkIyN2RxWnhxdFVLaDQ4ZUlCR285RjdyNnhaczJZbVhWL0ZpaFZadEdnUkFIRnhjU3hkdXBSNjllb3haY29VZzhkRVIwY3plL1pzN08zdFdidDJyUktrVktsVUdVS1ZUK3ZRb1FOOSsvWmx5SkFoSmwzL3ErSzNDOWVKU2RKMTJYQnpkcUJHaVNJRnZDSWhoQkJDQ0NGZWZSSTJGRUs4OHI3OTlsdmxkZHUyYmVuWHJ4OERCdzdVT3pZaUlvTEl5RWk5MWVueTI5YXRXM240OEtFU2FEdC8vancxYXRUUWUzTXNKU1dGNmRPbkV4d2N6Tnk1Y3pNOEhadCtzeTA2T2hvZkh4K3FWYXVtaEJlemEzZjhQSDM2NmFlY09uV0tvMGVQVXJWcTFVeUJOWDBCdHQyN2Q3Tjc5MjdBY0JWQlUzaTJGV3RhV2hxMnRyWjZXN1NHaFlWeDl1eFpHamR1aktlblo1WnpQbDNKTFQxc0dCVVZ4YVZMbC9RZWMvLytmUUNPSGoycWJFdHYrM3I1OG1WaVltSklTa3BpdzRZTkdZNnJXTEVpRFJzMnpPb2pLbDZXNjhWWVo4K2VaY0dDQllTSGg5T2xTeGNHRHg2YzcrMmRUY1d5VWxYbGRlcjFmd3R3SmNaeGRYWGw4ODgvWi9ueTVZU0hoMU8rZkhtbCttbE9oWWFHTW03Y09HSmlZcGc2ZFNwVnFsUlI5bGxiVzFPM2J0MGN6WGYrL0htbDJvRWhjWEZ4V2JhcHorOXFtS25YL3lWcXlSdzBUeDRyMjV3KytCaXJHblh5OWJ4Q0NDRmVMcVp1b2Z5T3RGQVdyeEpiVzNCMGhOaFkwODJabkF6UjBaRERpbGxDQ1BHcUd0R2tOdkVwcWN3L0ZBVEFpVHZoTlBQOWhjK2IxbUZvNDVvNFdPZnVQb0FoQ1FrSkpDVWxLZS90N2UyeHRyWW1QajZlSlV1V0VCZ1lTUFBtelpVT0MwK3JYTGt5aHc0ZDR0Q2hRd0RVcTFlUFNaTW1rWktTb295eHM3UEQzdDdlcEdzRzNVUFJBd1lNWU9uU3BUUnYzcHltVFp2cUhiZGl4UXBpWTJNelZHeWNNMmNPZG5aMkhEOSszT0Q4OSsvZk43aS9kZXZXQnUrYkdPcTJZb3pCZ3dmejdydnY1dnI0NXlFaEpZMzVmd2NwNzd0VUx5L1BDd2doaEJCQ0NQRWNTTmhRQ1BIYTgvZjNWMTdmdkhrVGdLU2twQXpiQWNxWEwwK0ZDaFh5WlEyaG9hSDgvUFBQOU92WGozTGx5bkhwMGlYR2poM0xxRkdqNk5TcFU0YXhqeDQ5NHB0dnZpRTBOSlRaczJkbkNPVVk2OEdEQnpnNDZDcWFSRVZGS1dzQVhlZ3NOOExDd294dW53cTZtM0ErUGo1SzI1QnAwNllCc0hmdlhvNGZQNjY4VHpkdDJqUWFOV3BFaHc0ZEFOME54T2NoTFMyTjFOUlU0dVBqMFdxMW1WcVdyRisvSG8xR1k3RFZTWGF1WGJ1VzZiTSs2K245NlJVRjB3T0lRVUZCQkFVRlpSamZ1WE5ubzhPR3hzaVA2OFZZTjIvZXpCREd2SExsaWhJUWV6b01GaGNYeDRvVks5aXpady9seTVkbjhlTEZ1ZnJaS0VoVzFXdWhzckZCbTVSRWFzZzFVS3ZCd0ZQdEw0cW1UWnZTc0dGRHJLMnRjejNIMmJObitlYWJiMGhLU21McTFLazBhdFNJL2Z2M2MvMzZkZDUvLzMwY0hSMXpQT2VCQXdmWXMyZFBsbU9lUEhtU1pSdnUvQW9iYWhNU2lOL3pLL0YvYk5kOWp3RlVLaHk5QjJMYk9uT2xUaUdFRUsrdmlOaGtBaTQvTk9tY2ZScEtDMlh4aWlsV3pMUmhnT055YWdBQUlBQkpSRUZVUTlCVk41U3dvUkJDQUxwQ3I1TmFONkNra3oxZjdqNUtjcHFhaEpRMFpnWDh3L0pqNStsVnN5TGRhbmpTc0V4eExQTFFlU1BkMnJWcitmWFhYNVgzWThhTW9VT0hEa3ljT0pIZzRHRHExS25EbURGajlCNDdjK1pNamh3NW90eWZMRnUyTEZPbVRDRTRPRmdaMDZOSER6Nzc3TE1zTzNXRWhvWWFET2w5K3VtbkxGKytYSG4vOUVQdFhicDBZZGV1WFN4YnRveDY5ZXBsZXZqMTZOR2orUHY3MDZaTkc5NTQ0dzFsZTkyNmRUbDkralJmZmZXVndhL0w0Y09IT1h6NHNONTk2OWV2eDhQRFErKyt3WU1IRzV3ek83VnExY3Ixc2M5RGJISUt3M2NjNU1ZajNiMUphd3R6UmpSNXNkY3NoQkJDQ0NIRXEwTENoa0tJMTk2OGVmTXliZnZ6enovNTg4OC9NMnpyMTYrZjNyQmhmSHg4cG1DaUlmckNlQ2twS1h6NzdiZVVLMWNPYjI5dlVsSlNXTGh3SVo2ZW5wbGF4QjQ0Y0FCZlgxL2k0dUlvVktnUWx5OWZwbno1OHRqWTJCaDEvblF6Wjg3TXRHM1FvRUZaSHBQZC90R2pSK2RvRFlBU05JVC9LdmFkTzNjT2xVcWx2SDlheVpJbDlXN1BUK25mczhqSVNDNWV2SmloeFhCb2FDZ0JBUUc4OWRaYldWWTF6RXJObWpWWnYzNjkzbjAvLy93eisvYnR5N1JmcTlVU0dCaUlsNWNYQ3hZc1VMWW5KQ1RRclZzM0NqM3ppekdOUnNPNmRldm8wcVdMMHBvMkozSnp2WmpLbVRObk10ekVEUXdNSkRBd0VQZ3ZESGIwNkZFV0wxNU1mSHc4UTRZTW9YZnYzZ1piejd6SVZKWldXTmVxVDlLSkkyaFRra241OXhKVzFXb1c5TEt5bFI0MDNMbHpaNDZQclZ1M0x2SHg4WmlibXpOMzdseTh2THlJaVluaHh4OS9SS3ZWNXJsRjk3Ti9qcWZyMUtrVHBVdVg1c2NmZjh5MGIrblNwZGtHRlhOTXF5VTE1QnBKeHcrVGRPUWdtdmc0WlpmS3hoYm5qMFppM2VCTjA1NVRDQ0hFUzIvSHFYdW9OYVpyb1Z5M25BdWV4YVNGc25qRk9EdUR0Yld1SXFHcHhNVkJmRHprUStVcklZUjRXUTFvVUkxR1pVdncyZmFEbkF1TEFPQkpZaktyVGx4azFZbUxXRnVZVTYyNEt4V0xGc0xKMmdvbkd5dWFlSlNpdVdmT0huVG8yTEVqdFdyVklqNCtYcmxucTFLcEdEOStQR2ZPbktGTGx5NlpIZ1JPNStUa3hOdHZ2NTFobTcyOVBiSC9IMHAvT3N4bmIyL1BxRkdqTXMzaDQrT0RpNHNMSDM3NG9kNXpWSzllWFRudTJRY1l6Y3pNR0RKa0NOOTk5eDBoSVNIVXFGRWp3LzVkdTNaUnZIaHhSb3dZWWZEekwxaXdJRk53c0VlUEh2VHMyWk1QUHZnZ3cvWVRKMDR3ZS9ac2czT3BWS3JuWHBud1VWd1MwL3lQYytkSlRMNmRRNHVXbERRTklaSFJSQ2I4VndWelJKUGFsSENVLzNjTElZUVFRZ2p4UEVqWVVBZ2hJTXZXeXBCMXk0bkl5RWk5Z1VWajNiMTdsNUNRRU16TXpIajc3YmZSYXJXWW01dXpaTWtTcFlYeXFWT25XTGR1SFZldVhLRlpzMllNSFRxVUhUdDJzSHIxYWpadjNreWZQbjNvM3IyNzBkWEZGaTllVE5XcXVwYXRPM2JzWVBueTVVckZQSDFQOXBZclY0NWh3NFpoYTJ2TDhPSERXYmh3SWM3T3poUXVYRmdaczJYTGxnenYwejM3dGZQMzk4OVFEZS9wMXNLZ0M5SzlTSjQ4ZWFLODNyTm5UNGF3NGQ5Ly80MUdvK0hJa1NNWlBtZjYxOUlZMXRiV0ZDOWVYTysrOUNlZ245MGZGQlJFZUhoNHBqYlM2VzJYM2QwenRzY0xEZzdtNE1HRDdOcTFpd2tUSnRDZ1FRT2oxd2M1djE1TXFXZlBudlRzMlJQUVhVc2ZmL3l4Y3Mwa0pDVHcvZmZmYy9qd1lkemQzUms3ZGl3bFNwUWdMQ3hNNzF5bFNwWEtjUWhSbTV4RTB2RkExSkdQOHZaQmpQVlVGWUNveGJOUjVlTXZPRlVxRlhZdDJtUFh1VmVPamx1M2JoMC8vL3l6OGo2OUtzRFNwVXR6dklaeDQ4YlJ0bTFiS2xXcXBMU0RYN0prQ2RIUjBVeWRPaFcxV3AyaGpiZ3huZzRrVzFsWkdSeW5VcW4wN3M5clVEWDlta2tMdTRzMklSNzF3L3VrM3J5Qk5pa3gwMWlyS2pWdytuZ1U1a1dLNWVtY1FnZ2hYazJtYnFIY3A0RlVOUlN2SUpWS1Y5MHcxTFEvTHp4NEFIcGFkQW9oeE91c1NySEM3Qi9hazk4dTNtRGVvVk5jaTRoUzlpV25xVGx6N3lGbjd2MVhsWG5oNGRQODg3azNIb1dkalQ2SGg0Y0hIaDRlUkVaR1p0anU3dTdPb0VHRFdMSmtTYlp6dEdqUmdzbVRKd082Y0tBKzF0YldlanNhK1BqNDRPRGdrR1czZy9Rd29MNXVDWTBiTjhiUHo0OGlSWXBrMnZmdHQ5L3k0TUdEVEJVUG4yWm5aNmQwRjNtYXBhVmxwdTFaUFh5dVZxdXhzSGordi81cnYySUh0L0l4YUdoSTErcmxtZENxL25NL3J4QkNDQ0dFRUs4ckNSc0tJY1F6OXV6Wnc4R0RCNWs3ZDY1UjQ5M2QzZkh6OHpOcTdLQkJnNVQycytuS2x5L1A3Tm16Y1hSMDVPclZxL2o0K1BET08rOVFxbFFwTm0vZWpMKy9QNkdob1pRcVZZcHZ2dm1HTjkvVVZiLzY1Sk5QNk5TcEU3Nit2cXhhdFlydDI3ZnovdnZ2VTZOR0RXN2V2RWxpb2k3WWN2bnlaY3pOemJHM3Q5ZDdzOG9ZSzFldUJIU3Rha0VYMnRJWExEVEcxcTFidVhYcmx2TCsyYkNoUnFNeCtJUnlRWGowU0JjeWMzTno0OUNoUTN6ODhjZEs1Y0RhdFd0bnVIRzNiZHMyZy9QY3ZIblRZTFcwNjlldjQrUGp3NVFwVXd3R0Q1K1cza2I0K3ZYckdiYUhoSVFBdW5EbzA2cFZxOGJZc1dPWk1XTUdreWRQNXQxMzMyWGd3SUdvVkNwQ1FrSk1lcjBFQkFTd1ljT0dIQjluU0ZZL1cvZnYzMWRheUlTR2h2TGxsMTltT1plaFFHeFdZdGIrUU5MUmd6azZ4bFMwQ2ZGb0U0eHZUWjRic2Irc3c2eFFZV3lhdE14KzhQOXIwS0NCY20wOFhYWHk2VFpINlUvWGUzdDc4ODQ3N3hpY3k4YkdCcFZLcFFRTjkrelp3NkZEaCtqVHB3OU5talFoSUNBZ3k2ZjA5Y2xKMkRjL3hQejBBMGxIc3I1bUxFcVh4YUduTjliMUd1bCtRUzZFRUVJOEl6dzZpYitESTB3NnA3UlFGcStzSWtVZ0xBelVhdFBOK2VTSnJscWlrUS8wQ1NIRTY4TGNURVd2bWhYbzRlWEo4ZHZoL0hiaE92dit2YzNkNkxqc0Q4NmpMNy84a2cwYk5oQWJHOHNubjN5U2FmK0pFeWNJQ0FoUTdqRThMNUdSa1p3N2Q4N2cvbnYzN25IdzRILzNDYTVkdTZhOGZ2WkI0dkR3Y0wwUFJzYkd4bWE2cC96NDhXT0Q1MHhOVGNYUzBsSjVmL1hxVmNNZjRCa3VMaTdQL1d1WVZ3bXBhYWcxV3N6TTVSNkxFRUlJSVlRUXo0T0VEWVVRNGhuMzd0M2p6Smt6ei9XYzllclZJeUVoZ2VuVHArUHA2YW0wNnRpN2R5OFdGaGFNR1RPR2R1M2FaYXE0NWU3dXp1elpzOW0vZno4Ly9QQURFUkVSL1AzMzMyemN1RkVaazk0UzJ0M2RuVEZqeGdEdzRNRURKU3dVRmFWN0NqbjlodFhUVlFmVCtmdjdaOXUrK05peFk5Z2JVWVV0UGJqNGRIVzA5UEFjNkVKNXoyNTdldC9UMjk5KysyMmwrbU4rU2ErUzE2ZFBIOWFzV2NQV3JWdjU2S09QQUtoUm80YlNFdVhHalJ1c1hyMmE5OTkvWCs4OFFVRkJCQVVGNmQzbjRPREF0V3ZYV0xkdUhlUEdqY3R5UFRkdjN1VFlzV1BZMmRseDhlTEZERGNQejU4L2o3T3pjNloySzZCN2tudlpzbVZNbno2ZFRaczJjZlhxVmFaTW1XTHk2eVV1TGk3VHpjLzhVcXBVS2ViUG40OWFyV2JLbENtMGE5ZU9saTFib3RGb21EaHhJcDA3ZDZaWnMyWWNQWHFVWDMvOUZWdGIyK2V5cmxkZDFhcFZsVXFYVDRjTjA2OFJyVmJMdG0zYktGYXNHTys5OXg3VzF0WmN1SEFCZjM5L1JvOGViZkJuOXRLbFMwcDF4Q0ZEaGdEL1ZRVFE1OHN2dnlROFBOem9zSGRCTTNOeHhicE9BMndhTmNXcWNuVUpHUW9oaE1qU3RuL3VvakZoeFc5cG9TeGVhV1ptVUxRb2hJZWJkdDZIRCtHWnF2RkNDQ0YwekZRcTNpeFhramZMbFdSdWw2WkVKaVJ4TWZ3eDkyUGlpVWxLSVNZcG1mcnV4WE5VMVRBN0xWdTJKQzR1anNXTEYxT2lSQW5sM2dUb0hsNysrZWVmc2JhMnBuZnYzaVk3cHpGdTNMakJyRm16RE83UDZwN2dzMkhEYWRPbTZSMjNlL2R1ZHUvZWJmU2FFaElTTWxSUUhEWnNtTkhIcG5ld3lJMTlIL2ZrbS8zLzQzWmtiSzZPTjRZV1NOTm9DSGtjeGFONFhSdmxBMWZ2OE5YZVk4enUxQ1Rmeml1RUVFSUlJWVQ0ajRRTmhSRGlCYkZ3NFVLaW9xS1lPWE9tVWkxdjBhSkZTaFc5ckxSdDI1YUdEUnZpNk9pSW1aa1pBd2NPSkRvNm10Njllek51M0RqYXRXc0h3TVdMRndHWU9YTm1wamtHRFJwa2NQNTU4K1pSdFdwVlhGeGNBRjBBTHo0K0hrZEhSMldNdnRZaHh0SjNyTDV0WjgrZTVlelpzOHI3ZHUzYVpka20xUlJ1M0xnQlFLVktsZWpldlR1Yk4yK21hOWV1bVNvUXJsNjlHanM3TzdwMzc2NTNudDY5ZXlzQktvQU9IVG9vcjB1VUtFR3JWcTA0Y09BQTN0N2VsQzV0dU9wTWVrQno5T2pSekp3NWs2Q2dJQm8xYW9SR28rSGt5WlBVcWxYTFlHWEl3b1VMTTMvK2ZMNy8vbnNDQXdPSmlJaGc0TUNCSnIxZXVuWHJScmR1M1F5dTM1UnNiVzJwVmFzV1I0OGVKVFUxbFM1ZHV1RHA2Y210VzdmUWFEUzg4Y1liMUtwVml5dFhycUJTcWJKc0wyT0kwNEJQc0twYUEvVmowMVlXTWtSOVA0eWs0N3BxalNvN08xVDIrUmNLVUtsVTJMWHFrS09xaHNZSUNBamcrdlhyZlBQTk4wcHI5eWRQbnJCMzcxNmNuWjB6L0J5a0N3a0pZY3FVS2FTa3BBQW9nVVE3T3p1RDdZWFNRN2JQdGcwdmFFNzlQOEdxU2cyMDhYR283T3d4YzNiQnNwd25ab1ZjQ25wcFFnZ2hYaUsvbkRUdHd4dnZTRlZEOGFvclZrelgrdGlFSVYwZVBZS1NKYUVBMmxBS0ljVExwckNkRGMzS3UrWDdlZHEzYjgvbXpadFp0bXdaaXhjdlZ1NkI3ZGl4ZzlEUVVENzY2S05jZDJQSnJabzFhL0xUVHovcDNkZS9mMzlhdDI2dFBGaWVuUjkrK0FGUFQ4OE0yOXEyYlV2ZnZuMHozVTg1ZXZTb3dYQmlaR1JraHZ1Mm9Hc3YzYk5uenl6UFAzTGtTS1BXYVVnUkJ4dVc5RER0ZlNaREVsTFMrR0xYWVg0NXA2dmE2SGZ5RW9NYjFxQmkwZXp2cFFzaGhCQkNDQ0h5UnU2V0NTSEVNOVJxZFk3YStNYkh4K1B2NzIvMFdIMSsrZVVYRGgwNnhQdnZ2OC9qeDQ4NWQrNGNvYUdodlB2dXUvVHExWXVZbUpoczV6YW1kYWk5dlQwMWE5Wms1TWlSbEMxYkZ0RGRqRnUrZkxseWZHeHNMTk9tVGNzeTVEaDY5R2hBOTZScmVtVy9MVnUyY083Y09iNy8vbnMyYnR5SWs1TVRBQWNQSHNUYzNCeTFXcDJwTXFPK3RmZnIxNDlpeFlxeGFOR2lER1BhdG0yYnB5ZHJjK3ZDaFF0WVcxdmo0ZUZCNmRLbCtlMjMzMWk2ZENrelpzeFF4aHc4ZUpCLy92bUh3WU1INCt4cytJbHRRNThmNEoxMzNtSC8vdjFzMkxDQkNSTW1HQnpYcEVrVExDd3NhTjY4T2F0WHI4YmYzNTlHalJweDZ0UXBJaU1qYWRXcVZaYWZ4OExDZ2drVEp0Q25UeCs5RlJDZlpxcnJKVCtrWDA5YXJaWU5HelpRclZvMTVXYnNQLy84ZzdtNXVYSnRKaVltWW10cm02djIzQ3ByRzJ5YnRUSHAyck1TN1R0UGVWMW81Q1NzcXRWOGJ1YzJoWVNFQkZhdVhFbVRKazJVbHU4QXpabzFvMTI3ZHZ6eXl5L1VxRkdEUm8wYUtmc3VYTGpBMTE5L2piVzFOZVhMbCtmOCtmTW1XMC9idG0wTjdnc05EYzF5ZjI0OTcydEdDQ0hFcStmZWswU09YSDFrMGpuN05IeXh3dmxDbUp5bEpiaTRRR1NrNmViVWFIU0J3eElsVERlbkVFS0lYRWxPVHNiS3lnb3JLeXMrKyt3enBrMmJ4cnAxNitqZnZ6K1hMMS9Hejg4UEx5K3ZIRmMxMUdxMXVicGY5RFJyYTJ0S2xTcGxjTCs5dlgyVys1K20wV2hRcTlWNjl6MjdYWnRGd1A3Ky9mdFVxVklsd3pZWEY1Y00xU0JmZG5aV0ZpenEzcHpnaDVHY3YvOEl0VWJMd3NPbldkWXI2M3VqUWdnaGhCQkNpTHlUc0tFUVFqd2pQajdlcUhiQTZTSWpJNWszYjE3MkF3MUlTMHRqelpvMUFLeGZ2eDdRVmZOeWMzUEQxdGFXb1VPSEt0VytBQUlEQXpsOStqU2pSbzNLOGJrOFBEejQvdnZ2c3h6ajZPaVk3Wmd0VzdZb1R3a2ZQbnhZMmY3bW0yK3lkT2xTdG0zYnhxQkJnNGlPanViczJiUHMyYk9IRHovODBHQ0w0WFMzYnQwaUlpSWkyOERjODNMcjFpMUNRME5wMkxBaEZoWVdXRmhZOE9tbm56Sjc5bXgyN2RwRjE2NWRDUTBOWmRHaVJWU29VQ0ZQYlZyS2xTdEh2WHIxdUgzN05tbHBhVXAxeTJlMWF0V0tOOTk4RTVWS1JmdjI3Vm0vZmozaDRlRnMyYklGRnhlWERDR3VySlF2WHo3Yk1hYTZYa3dwUER5Y1pjdVdjZWJNR1ZhdVhNbU9IVHU0ZHUxYWhwL0JBd2NPVUt0V0xhVWlYa0pDd2t2UlFsbWJta0x5dVZPQUxyQm1WYmw2QWE4bzUzeDlmVkdyMVJtZWhFOU5UU1UyTnBaT25Ub1JHQmpJL1BueldiRmloZkpueUtsVHA3QzJ0bWJldkhsczNyelpwR0hEVHovOVZPLzI1Y3VYVTZoUUlieTl2VFB0TzN6NE1KY3VYVExaR29RUVFvaWMybnJ5cmttTHM5VXI1MEw1b3NiLyswYUlsMWJ4NHFZTkc0S3VsWEx4NHBESElJb1FRb2pjdTNMbENuUG16TUhIeHdkbloyZmVldXN0ZXZUb3dmcjE2MGxLU21MdjNyMFVLMWFNcVZPbktwMFNzaE1kSGMyUFAvNUkwNlpOYWR5NGNaN1hlT25TSlZ4Y1hJd09GUnBpNkNIckxWdTJzR1hMRnFQbUNBc0xJem82MnFoN2Z5ODdhd3R6eHJlc3ovc2I5d0t3Ti9nMnFXb05sdWJHWFFkQ0NDR0VFRUtJM0pHd29SRGl0WlJlUGJCQ2hRcVo5dDIrZlp1U0pVc2FQWmU3dXp0K2ZuNUdqUjAwYUJDaG9SbGJvbGxZV0RCZ3dBQnNiR3dvVTZZTVpjcVV3ZFhWVmRtZjN0STIzYjE3OXpoOStqU2RPM2MyZW8xUEh4c2NISnhoMjlXcnVsWVRBUUVCbWNhM2J0MDZSL05iVzF2VHMyZFAxcTlmajBhajRZOC8vc0RCd1lFdnZ2akNxQXBpNlRmTm1qZHZucVB6NXBlZE8zY0NaQWcvdG03ZG1xTkhqN0o4K1hLc3JhMVp0MjRkQUpNbVRUSVlFRFRXeElrVGNYWjJ6dmFKNnZSMndGMjZkR0h6NXMxTW5UcVZrSkFRaGd3WmttWDF4SnpLNytzbEo5TGJaKy9hdFFzSEJ3ZTZkdTFLVUZBUXExYXQ0dTIzMzZaMjdkb0FCQVVGRVJJU3d1VEprNVZqY3hvZ0xpZ3BsODZoVFVvQ3dOS2pBcGp3ZS9rOHJGMjdGbjkvZjV5ZG5SazdkaXh4Y1hIRXg4ZVRuSnljWVZ4aVlpSno1ODVsOXV6WmdLNzE5dHR2djUycE5YbGVORzdjbUNKRmloaHNEN1I4K1hJY0hSMzE3aTlWcXBSeW5Rc2hoQkFGWWNzSjA3WlE3aU10bE1YcndzNE9IQjBoTnRaMGM2YW02Z0tNVC8wYlhRZ2hSUDVMVFUwRjRQZmZmK2Y2OWVzVUsxWXN3LzZQUHZxSVU2ZE9zVzNiTm14dGJaa3paMDZXM1VhZXRudjNibGF2WGsxU1VsS20rNjQ1cGRWcTJiUnBFei85OUJNelpzekljOWh3eUpBaG1UN3JyRm16YU55NE1TMWJabXhQZlBYcVZiWnQyNVpwanNEQVFBQWFOR2lRcDdXOExOcFhLVXN4QnpzZXhpVVFuWlRNLzI3ZmZ5NHR2WVVRUWdnaGhIaWRTZGhRQ1BGYUNBOFA1K0xGaXdCczM3NmRqUnMzQW1ScVYvdjQ4V09DZzROekZlVExpNzU5KytyZG5weWNqTFcxdFVuT2taQ1F3Smt6Wi9EeDhkRzdQejM0ODdUY2hNZDY5KzdOdm4zNzJMSmxDLzM3OTZkdjM3NVlXbHBtZTl5UkkwYzRjT0FBOWV2WHAyTEZpamsrYjFidTNMbERjbkp5anVZTkN3dGo3OTY5RkMxYU5GUDRjZHk0Y1h6KytlZk1uejhmbFVyRmQ5OTlSNWt5WmZLOHpweTJJbloyZHVhZGQ5N2g1NTkveHRYVmxlN2R1K2Q1RGVtZTEvV1NuWk1uVDdKNjlXcENRa0lvV3JRb3ZYdjNwbVBIanB3N2Q0NnBVNmRTcVZJbGhnMGJCdWlxaFA3d3d3KzR1N3ZUckZrelpZN1kyTmlYSW15WWV2V0s4dHF5UXVVQ1hFbnVPRHM3NCtycVN0V3FWU2xac2lSRml4YWxjT0hDRkNwVUNHZG5aNXljbkhCeWNtTCsvUGtFQkFSdzRjSUZ2THk4bEFxSHB0UzRjZU5jVnlabzFLaVIwUlZDaFJCQ0NGTzcvU2lCNHpjZW0zUk9hYUVzWGl2Rmk1czJiQWp3NElHRURZVVE0ams3ZnZ3NEFOZXVYYU56NTg1OC9QSEgyTnJha3BxYXlsOS8vY1hHalJzSkN3dkR5OHVMUzVjdThjVVhYK0R0N1UyYk5tMzAza3VOL1AvS3Q3Ly8vanRwYVduVXExZVBrU05INWpvY0dCY1hCOENPSFR0SVNVbWhiOSsrMUtsVEo1ZWZGaXBXck1pY09YT29XclZxcHU0Y3MyYk5va3laTXBuQ2huWHIxcVZCZ3dhNHVMZ28yOUxTMHZqOTk5OXhjM09qUm8wYUdjYkh4OGNURmhhVzZ6VytxTXhVS3RwVkxzUDZJTjBEMDM5ZXZpbGhReUdFRUVJSUlmS1poQTJGRUsrOFljT0dLVldxYkd4c3FGNjlPclZyMTZaMjdkcFVyRmhSYVQ4THNITGxTalFhRFh2MzdzWEp5WWwzMzMwWGEydHJ5cFVybCtIR1RYNUlTRWpnNnRXci9QdnZ2MXkrZkpsTGx5NHhlUEJnT25ic21LdjUwbHN2QndRRXNIUG5UaUlpSXZqbGwxOHlCU2wzN05qQjh1WEwyYjkvdjlGemF6UWFRa05EVWF2VmV2ZVBIajJheVpNbmMrTEVDYnAyN2FvM2JCZ2VIcTdNZGVqUUllYk5tNGVqb3lPZmYvNjUwZXN3aGxhclplVElrWlFzV1pMbHk1Y2JmY3lDQlF0SVMwdGo0TUNCbVNvV25qMTdsa2VQSGlsamQrM2FSWmt5WlNoYXRLakJPYmR0MjZiM2FlTzgwR2cwaElTRUFCQVRFOE9oUTRkbzM3NTlydWJLeitzbEwrTGk0a2hLU21MTW1ERktkY3dOR3phd1ljTUdxbGF0eXF4WnM3Q3lzZ0xneHg5LzVOYXRXOHllUFR0RDI1elkyRmdjSFIyZnkzcnpJdlg2djhwclM4OUtCYmdTNDZTM2YwK3YxdHFsU3hlNmQrK2ViV1hPRHovOGtLWk5tK0xsNVpYdmF4UkNDQ0ZlTnB1TzN6SHBmUFU5cElXeWVNMDRPNE9ORGZ4L3hYQ1RTRXlFbUJod2NqTGRuRUlJSWJKa2EydUxzN016NDhhTm8ySERobHkrZkpsRGh3NXg4T0JCb3FPanFWaXhJblBuenFWT25Ub0VCd2V6ZVBGaUZpMWF4TXFWSzJuVXFCRU5HalNnZXZYcWxDaFJBb0M5ZS9jcTgzNzIyV2UwYWRNbVQrdmJ0MjhmQUE0T0RreWFOSWxhdFdybGFUNUhSMGZxMXEyYm8yT2NuWjB6SGJOOSszWWVQSGpBbURGak10MmY4ZmYzeDkvZlAwL3JmRkcxcjF4V0NSdnV2bktUMloyYWtNM3RLU0dFRUVJSUlVUWVTTmhRQ1BIS2E5cTBLVys4OFFaMTY5YWxTcFVxbVlKaksxZXVSS3ZWOHVPUFB4SVFFRUM3ZHUxd2NIQmc0OGFOSERod2dCRWpSckJ5NVVxRDg4ZkV4TEIxNjFhajFoSVRFNU5wVzJob0tGT25UdVh1M2J0b3RWcUtGQ2xDOWVyVjZkZXZIL1hyMTgvWmh3WDgvUHdJQ2dyaXhvMGJnSzZsUnUzYXRYTWRXbnp3NEFHZ2F6R1N2djRQUHZpQXRMUTAycmR2VDhPR0RRSGQwN0g3OXUxaisvYnRqQnc1a2ttVEpqRno1a3crKyt3enhvOGZUODJhTlFGZFFNN0h4NGY5Ky9lalVxbVlQMzgrNzd6ekRwVXFWV0w0OE9FbWJhVUtjT3ZXTGVMajQzbnJyYmVNUG1iZHVuV2NPM2VPK3ZYcloyai9IQjRlem9vVkt3Z01ES1JreVpKOC9mWFg3Tm16aDRDQUFFNmRPa1hIamgzcDFxMGI3dTZacThmVXJsMDdRNlUxWTRLUGNYRnhCb05ieWNuSnpKbzFpMlBIanRHNmRXdENRME9aUDM4Ky92Nys5T3paazdwMTYySnJhNHVscFdXV3JaVk5mYjJZV3ZQbXpXblJvb1VTSG95UGorZmt5Wk8wYTllT2tTTkhLa0hEclZ1Mzh0dHZ2OUdqUncvcTFhdW5ISitTa3NMdDI3ZHAyclJwZ2F6ZmFHbzFxVGV2SzI4dFBWL2N5b1phclJaZlgxOTI3dHlKbTVzYnAwNmRZc0dDQlF3Yk5zeW9WdUtsU3BYS2Mxc2hyVlpMYkd4c3RzRkdJWVFRNG1XejRYK21EUnYyYVNCVkRjVnJxRmd4dUdQYW55WEN3eVZzS0lRUXoxRzdkdTFvM0xneE5qWTJEQjQ4bU5EUVVGUXFGUTBhTktCYnQyN0svVWlBS2xXcTRPdnJ5OUdqUjltK2ZUc0JBUUVFQkFRd2F0UW81U0hhRGgwNmNPL2VQWVlNR1dLU0I4cWJOR25DaFFzWEdEMTZ0Tkh0bTUrSDgrZlA0K0hob2ZkaDVLWk5tOUt0Vzdjc2p4ODdkbXgrTFMxZk5mY3NqWlc1R1NscURXRXg4Vng2OEpnYUphUXFzUkJDQ0NHRUVQbEZ3b1pDaUZmZXUrKyttK1grSzFldXNHelpNb0tEZzNucnJiY1lQWG8wRmhZV3RHdlhEaDhmSHlaUG5reWJObTBZTm13WURnNE9tWTZQam81bXhZb1Z1VjVmeVpJbHFWR2pCdSs4OHc2MWF0V2laTW1TeXI2bmcyN1AwcmV2YTlldXhNZkhvMUtwOFBiMnBtSERobFNwVWdXVlNtWHc2ZFhnWU4xVG4vcjJWYTFhbFVtVEpnRzZKMk5MbFNwRnMyYk44UFQweE1QRGd3b1ZLaEFRRUFEQXA1OStpbHF0cG4zNzlsU3JWbzBpUllvd2JkbzB2dnZ1TzhhT0hVdUxGaTBZTzNZc00yZk81Tml4WTNoN2UrUGg0Y0djT1hNSUNncFNidEpkdjM0ZEN3c0xMQ3dzTURjM3g5emNuTFMwTkNaTW1FQnFhaXE3ZHUwaUxTMk4xTlJVT25mdW5HMTczRXVYTGdFWUhUYjA5L2RuL2ZyMUZDbFNSR216SFJ3Y3pNNmRPemw0OENBYWpZYXVYYnN5ZVBCZzdPenNxRldyRnUzYXRXUGx5cFhzM0xtVG5UdDNVcWxTSmVyVnEwZVhMbDJVYW9jVktsU2daOCtleW5rMmJOaUFqWTFOaG5QNyt2cWlVcW13c2JFaE5qYVdnd2NQVXJwMDZVeHJEQXNMWS9yMDZkeTRjWVAyN2R2enhSZGZrSmFXcGxSUG5EWnRHbVptWnBRb1VZSXFWYW9RSFIzTnJGbXpsQ0NZV3EwbUxTMk5PblhxOFBEaFE1TmVML3FDbG5ueGJGRFMzdDZlUllzV0tkVXlOUm9OZm41K2JObXloVWFOR2pGMDZGRG16NStQblowZFZsWldYTHg0a2JpNHVGd0ZkNStudExDN2FKTjExVmZNWFl0aVZpaC9LNm5teGUrLy84N09uVHZ4OHZMaXUrKytZLzM2OVd6ZXZKa1RKMDd3MWx0dlVhcFVLYXlzckpTZjQvVC96TXpNU0U1T0pqazVtYVNrSkpLVGt5bFRwb3pSUDVzTEZ5NGtNVEVSS3lzcjd0MjdSMVJVbE1uRHlVSUlJVVJCT2g4YXpjVzcwU2FkczAvRHpIK1hGT0tWNStvS1lXR1FsbWE2T1dOaklTRUI3T3hNTjZjUVFvZ3NwWGVwR0Rac0dEZHYzcVI1OCtZR3U0cW9WQ3FhTkdsQ2t5Wk5DQXNMNDhxVks3UnUzVnJaWDdod1ljYU5HNWZ0T1gvNjZTZWpIcVFzWHJ3NDA2Wk55M2JjZ0FFRHFGejUrVDFRT243OGVCNCtmSmloNHdkQTU4NmRxVk9uVHJZVkdEdDM3cHlwL2ZMTHdON0trcmM4M0RoNFhkZDk0OUQxdXhJMkZFSUlJWVFRSWg5SjJGQUk4ZHI2NjYrLytQUFBQemwvL2p5MnRyWU1IVHFVWHIxNktaV3lQRDA5OGZIeFlldldyYXhaczRaejU4N2g1K2VYS1NEbTd1Nk9uNStmVWVjY05HaVEwbkkwbllXRkJXUEdqTkU3ZnRTb1VUbjZUT1hLbGFONjllcDZxMzNObXpjdnkyUDE3UjgxYWhSZmZQRUZGaFlXZUhwNllxZm5GeXVCZ1lFQXZQSEdHd3dlUERoRHhiSkdqUnF4ZE9sUzVzNmRpNXViRzFaV1ZqZzVPZEc3ZDI4R0RScWtySG43OXUyY09uV0tmZnYya1p5Y2JOUm5MVmFzR0gzNzlzMTIzTVdMRnlsVnFoUWVIaDVHelJzV0ZvYWRuUjNUcDArblVLRkM3Tnk1azZWTGx5cWZaK0RBZ1pRdlh6N0RNWFhyMW1YNTh1VUVCUVd4YytkTy92bm5IMkpqWTNudnZmY0FYZlZBcDJlcVlHemZ2ajNUdVVOQ1FyaHc0UUphclJiUUJWRkhqaHlaWWN6WnMyZVpNbVVLS1NrcERCZ3dRRG1IcGFVbDN0N2U5T25UaDlPblQzUGx5aFZ1M3J4SlJFUUVEeDgrSkNrcGlkVFVWRUIzQTliQ3dvTE9uVHZUcVZNbmsxNHZwZzRiNnZOMFcrNy8vZTkvYk5teWhlYk5tek54NGtUTXpjMjVlL2V1RWpLMXRyYW1aOCtlTDN4bHc3VFFtOHByaTNLZUJiaVM3RFZvMElCeTVjb3hZOFlNcksydEdUeDRNTFZxMVdMSGpoMzg5ZGRmeE1mSEd6M1g3Tm16alI0YkdSbko4ZVBIbGZkRmloUmgrUERoT1ZxN0VFSUk4U0xiOEwvYkpwMnZ2b2NMSHRKQ1dieU96TXlnYUZHNGY5KzA4ejU0QUViK3UxSUlJWVRwMUt0WEwwTVhpK3prcGFOQ1hqc3hQQ3Y5dmwxZTdOKy8zK2l4enM3T2Vpc3RHbnVQT2FmM29sOGtiU3VWVWNMQzJpZHNBQUFnQUVsRVFWU0dCNitITXJ4SjNscGJDeUdFRUVJSUlReFRhZE1URFVJSThacFp2WG8xZS9ic29XUEhqdlRxMVl0Q2hRb1pIQnNTRXNLZmYvN0ppQkVqTW15ZlBYczJycTZ1ZlBUUlIwYWRjK1hLbFR4Ky9KaUpFeWZtYWUwdmtsdTNibkhyMWkxYXRHaGhjSXhXcTFVQ2JiR3hzVGc0T0dUWi9qUXRMVTM1VDZQUktOdlRqMGtQeXowYi9OVG5ndzgrb0VtVEpnd2RPdFRJVHdTM2I5K21iTm15Z0s0SzRNYU5HMm5ldkRsbHlwUXg2dmlZbUJpaW9xS01IditzOVA4MTYvc2FhVFFhMXF4WlE4T0dEZkh5OHNyVi9LK2FzMmZQVXJ0MjdRemJ0Rm90YXJVYWMzUHpsNkxWYnR6bXRjVHYvaFVBKys1OWNlalpyNEJYbExXRWhBUzk0V1BRWGFOcXRScU5Sb05HbzBHcjFhTFJhRkNwVk1wLzZVL1lXMXRiWnpqMjZ0V3JoSWVIMDZ4Wk03MXphN1ZhNWMrVHZIeGYyN1p0bTZPZ3VCQkNDSkhmTkZvdDVjYnNKalF5d1dSenp1MWJrM0Z2UDc5S09rSzhVRkpUNGNJRk1PVnRUNVVLYXRRQUt5dlR6U21FRUVJSWs3Z1pHVTM5aFpzQXNMWXdKK1RMZ2RoWVNyMFZJWVFRUWdnaDhvT0VEWVVRcnkyMVdvMVdxeldxTllZUVF1U25KL09ta1hMaERBQ0ZSa3pBdXNHYkJid2lJWVFRUWp4UGZ3ZEgwT0s3UXlhZE0yVCsyMUxaVUx6ZWJ0MkN4NDlOTzJmeDRsQmEycE1MSVlRUUw2SUdpellSOGpnYWdHMzlPOUd5UXY1M1lCRkNDQ0dFRU9KMVpGYlFDeEJDaUlKaWJtNHVRVU1oeEFzaDdjNHQ1YldGZTdrQ1c0Y1FRZ2doQ3NhRy85MHg2WHh2ZUJhV29LRVF4WXViZnM1SGowQ3ROdjI4UWdnaGhNaXp0cFgrNnpLejYxSklBYTVFQ0NHRUVFS0lWNXVFRFlVUVFnZ2hDcEFtSmhwTjlCTUFWRlpXbUJjclVjQXJFa0lJSWNUemxKeW1ZZXZKVUpQTytWN2pzaWFkVDRpWGtxMHRPRG1aZGs2MVdoYzRGRUlJSWNRTHA2ZFhCZVgxamd2WFNVaEpLOERWQ0NHRUVFSUk4ZXFTc0tFUVFnZ2hSQUZLQzcybHZMWW9YUmJNNUs5blFnZ2h4T3RrejduN1JDV2ttbXcrY3pNVjd6U1VOcTlDQVBsVDNmRGhROUJxVFQrdkVFSUlJZktrWHVuaVZDN21Ba0JjY2lyYkwxd3I0QlVKSVlRUVFnanhhcExmWmdzaGhCQkNGS0MwME52S2EybWhMSVFRUXJ4K1ROMUN1VTMxNGhSM3RqSHBuRUs4dEp5Y2RCVU9UU2tsQlo0OE1lMmNRZ2doaE1nemxRcjYxNittdkY5dzZEUXBhazBCcmtnSUlZUVFRb2hYazRRTmhSQkNDQ0VLVU5xZG04cHJDUnNLSVlRUXI1ZVl4RlIrUHhObTBqbjdOUzVqMHZtRWVPa1ZLMmI2T1I4OE1QMmNRZ2doaE1pekQrdFhwYmlqSFFCM29tTDUrZFRsQWw3UmZ5SWpJN2x4NDRiZWZZOGVQU0lrSk1Tb2VaS1NrdGkwYVJPcHFUbXJqajVpeEFpMmJkdVdvMk91WExuQzlPblRTVXhNek5GeDZUWnUzTWlsUzVmMDdudjQ4Q0diTm0waUxNeTAveDdLenAwN2QvampqeitNR3R1MmJWc0dEUnFVNjNPRmhJU3dhZE9tWEIyclZxdlJabE5OT3lVbEJZMG1iNEhhc0xBd0hqNThtS3RqZi9ubEY1WXRXMFprWkdTRzdYZnYzbVhxMUtrY08zWXNUMnN6Um5Cd01BY1BIdFM3VDZ2VkVoMGRuZWV2VVZaV3JWcEYyN1p0VFRiZjRjT0hXYkJnQVdxMTJtUnpDaUdFRVBuQm9xQVhJSVFRUWdqeE9rdTkvZCtOUkFrYkNpR0VFSytYSGFmdWtaeG11bDk4MkZpYTA3MXVLWlBOSjhRcndkVVZ3c0lnaDcrUXoxSkNBc1RHZ3FPajZlWVVRZ2doUko3Wldsb3dybVY5eHU0NkRNQTMvaWRvVmRFZGo4TE9CYnd5Mkxsekp4czNibVQvL3YwWnRpY21Kako1OG1TaW9xSll0V29WanRuOC9lTDgrZlA0K2ZseDY5WXRKazJhWlBUNWc0T0RxVlNwVW83V0hCNGVUbUJnSURZMk5vd2ZQejVIeDE2OWVwVTFhOWJRcTFjdnFsZXZubW4vNGNPSDhmUHpvMHFWS3BRcWxmVy9ZWTRmUDg2VEowL28yTEZqcG4wN2R1d3dlRnpseXBVem5YdlpzbVVFQlFXUmxwWkc5KzdkamZ3MHViTjkrM2I4L2YxeGQzZW5TWk1tUmgrWGtwSkNwMDZkR0Q1OE9OMjZkVE00cmxPblRnd1lNSUQzM250UDJhYlZhbEdwVkVhZnEzLy8vcmk3dStQbjUyZjBNZWwrKyswM0VoSVNHRHg0Y0lidHAwK2Y1dGl4WS9UcTFTdkw0Nk9pb3ZqcnI3K01QbC9QbmowemJmdjk5OS94OS9lblpjdVdnQzY0dTJUSkVpWk5ta1IwZERUdnYvOCtmbjUrdUx1N0s4ZG9OQnBTVWxKSVRFd2tJU0dCdUxnNG9xT2ppWXFLSWlJaWdwaVlHRDc1NUpNY2ZSMU41Y2FORyt6WnN3ZTFXczI0Y2VPZSsvbUZFRUlJWTBuWVVBZ2hoQkNpZ0dpVGswaTc5Lyt0RTFVcUxNdVdMOWdGQ1NHRUVPSzVNblVMNWE1MVN1RmthMm5TT1lWNDZhbFVVTFNvTG5Cb1NnOGVTTmhRQ0NHRWVBRzlYN2NLRzA4SGMvcnVRK0pUVWhtODVRQjdQdXFPdFlWNVFTOHRrNFNFQkw3ODhrdnUzTG5EK1BIamlZcUtJaW9xS3RNNEp5Y25uSjExZ2NtR0RSdlN1WE5uL3ZqakR5cFVxRUNmUG4zeXRJWTllL1prdWI5SWtTSkVSRVJrTys3WklPQytmZnRRcVZRR3czS0hEeC9HMWRXVjJyVnJaem12VnF0bCsvYnRuRHQzanVUazVFd0J3ZVhMbHhzOHRtL2Z2cG5DaGhNbVRHREVpQkVzVzdZTUt5c3Izbjc3N1N6UG54ZURCdy9tOE9IRC9QREREelJvMEFCcmErdGN6Uk1aR2NtVUtWTVlNbVFJZGV2V3pYTHNyRm16c0xHeFlmVG8wWmlaNVYrRHc2dFhyeElSRVVHWExsMHlmYTd6NTg5amFXbEpsU3BWc3B6ajRjT0hXWDcvbnRXelowOTI3TmlCcDZjbnRXclYwanNtTVRHUlk4ZU9rWmFXcG5kL2h3NGRNbFVOdExTMHhOSFJFV2RuWndvVktvU0xpd3NQSHo2a2VQSGlScS9OV0ZxdGxzREFRSVA3UFQwOUtWbXlKQ0VoSWZ6OTk5OEdBNDllWGw2NHVMaVlmSDFDQ0NHRXNTUnNLSVFRUWdoUlFOSnVoOEQvdDNHd0tPbUd5czZ1Z0Zja2hCQkNpT2ZsZmxRU2YxM09YYnNxUTZTRnNoQUdGQzBLNGVISzM3MU5Jam9ha3BMQXhzWjBjd29oaEJBaXp5ek56Vmo1VGh0YStHNGpOam1GYzJFUjlGdS9oM1g5Mm1OdjlYd2Z6TGwvL3o1eGNYRlVyRmd4MDc2SWlBaW1UcDNLdFd2WEFGMUl6SkIrL2ZveGNPQkE1ZjBubjN6QzZkT25XYjE2TmRXcVZkTmJPZEJZQ3hZc3lIYk1vMGVQT0h2MmJKWmowc09HNmFIRXYvNzZpNUlsUzNMMjdGbmwySExseWxHMWFsVkNRME81Y3VVS2xTdFgxdHZhdVhqeDRqUnIxZ3dBbFVyRjlPblRtVFJwRXI2K3ZwaVptZEcxYTFjQXBUMnV0N2QzcG5iSGhscmJ1cmk0TUhQbVRFYU1HTUdpUll1b1dMR2kzdStQTVc3Y3VFRmNYRnlXWStyWHI0K1ptUmtYTDE3RXdzTHdyK1VOaGVmUzEyeHJhOHZzMmJQNTRZY2ZLRnk0c041eHAwNmQ0dENoUTNUcDBpVmZnNFlBL3Y3K0FIVHQycFdJaUFqNjlldVhhVXluVHAwTUhyOS8vMzRxVmFxa1ZQcFVxOVVNR2pRSXJWYkxxbFdyc0xLeTBudmM4dVhMNmRxMWE1WmZyNnlvMVdvR0R4NU1peFl0c0xHeHdkYldOc3NRNksxYnQ3S2NMeVlteHFoeGhRb1ZvbENoUW1nMEdtYk1tR0hVV3IvOTlsdUQrMmJObWtXREJnMk1ta2NJSVlUSUR4STJGRUlJSVlRb0lLa2gxNVhYbHVWejFzWkVDQ0dFRUMrM3pTZnVvTkZxVFRhZmk3MFZIV3VXTU5sOFFyeFNMQ3gwN1pRaklrdzc3NE1IVUxhc2FlY1VRZ2doUko2VmMzRmlhYytXRE56c2owYXI1ZENOdS9SYyt3ZnIrM1dncUlQdGMxdkh6Smt6U1U1T1pzV0tGUm0yQndVRk1YZnVYSnljbk5pOGVUT3VycTZaam8ySWlHRENoQWxFUkVUUW9rV0xEUHVzcmEwWk8zWXNlL2Z1eGMzTmphTkhqekp0MnJSczE3TnIxeTUyN2RxbHZFOFBlbmw3ZTlPL2YzKzl4NmpWYXN6TXpBeFdXRnV6WmcxYnRteFIzajhkWG95TGk4dnd2a2VQSGxTdFdwVS8vL3dUZ0gvLy9aZC8vLzAzMDV3Tkd6WlV3b1lBdHJhMnpKZ3hnd2tUSm1CdS9sK0Z5anQzZEpYaUN4VXFaUGhENjFHMmJGbkdqaDFMVEV4TXJvT0dvR3ZKZlA3OGVhUEdIajU4T012OSsvZnZKelEwRklEVTFGUUFuang1b216Ny9QUFBHVFpzR045Ly96MHpaODdNZEh4Q1FnSUxGeTdFemMyTmp6LytPQ2NmSThlU2s1TUpDQWlnZnYzNmxDdFhqdVRrWkNaT25BakEzYnQzV2I5K1BhMWJ0ODVSR083UFAvOGtMQ3lNbVROblltVmxSVVJFQkN0WHJxUlhyMTVVcmx6WnBPc3ZYTGd3SlVvWTkyL25qejc2eUNUam5nME1kKzNhbFE4Ly9ERERtR3ZYcm5IMDZGSGF0R2xENmRLbHM1elAzdDdlcUhVSklZUVErVVhDaGtJSUlZUVFCU1ExNUtyeTJzSXo5emUyaEJCQ0NQSHkyWERNdEMyVWV6Y29qWlZGL2xhdkVPS2xWcXlZNmNPR2p4OURxVkpnS2UzTGhSQkNpQmRONTJvZXJIeW5EVU8zQnBDbTBYQXE5QUVOZlRZeHVVMURCamFvanJtWi92Q2NLYjM3N3J0ODg4MDNIRGh3UU5rV0ZoYkc1TW1UOGZMeVl1clVxZnorKysrVUxGa3lRNkR3N05tenpKbzFpOFRFUkdiTW1JR0hoMGVtdWIyOHZQRHk4Z0owclZlSER4K2U1VnFXTGwyS2w1Y1h6WnMzejdSUHBWSmxDUEU5clVPSER2VHQyNWNoUTRZWTg1RUI2Tnk1TXdNR0RNaXdyWGZ2M29BdWdMaDc5MjZhTm0zSzVNbVRNeDNiclZzM0xQWDgzY3JSMFJGZlgxOGw5S2pWYWxtM2JoMkEzbGJNS3BXS0J3OGVvTkZvOUZiNWV6ck1tRnRmZlBFRmlZbUpnSzdLNHFoUm8yamN1TEhlS24vcFRwNDhpWitmSDU5OTloazFhOWJNc08vWjZvd2JObXhndzRZTkFQajUrZEcvZjM5KytPRUhkdS9lbmFuOXM0K1BENUdSa2ZqNCtHQ1R6NVczRHg0OFNGeGNIT1hLbFFOMDRkZldyVnNEc0gzN2RnQzZkKytlYlJ2bGRFK2VQR0hObWpVMGE5YU1oZzBiQXJxQTZZVUxGN2g1OHliTGx5L1BzaXBrZnBvelo0N0JmZWZPbldQanhvMEF1THU3Wi9reitHeTQwY3JLU21tTm51N0FnUU1FQkFUUXNXUEhUUHVFRUVLSUY0MkVEWVVRUWdnaENraHF5RFhsdFZRMkZFSUlJVjRmLzk2UEplaldFNVBPK1o2MFVCWWlhelkyNE95c2EzOXNLbHF0THNCWXFwVHA1aFJDQ0NHRXlYU3Y0WW1kcFFVRHQrd25LVFdObUtRVUp2eHhoSi8rdWN6QWh0WHA0VlVCRjF2RExWVHo2cTIzM3NMTnpZMmZmLzVaQ2JlVktsV0tPWFBtVUtOR0Rjek16SWlJaUdETm1qVThlUENBOXUzYnMzYnRXbmJ2M2syWk1tV1lPM2V1RXVqS1Nva1NKZWpXclJ1cHFhbDZnM3FnQ3h0NmVIalFyVnUzRE52bnpKbURuWjBkeDQ4Zk56ai8vZnYzRGU1djNibzFkZXZXemJETjB0TFNZRmpxbDE5K0lTa3BpWDc5K3VrTk9LclZhaVZZbHBDUVFGSlNrckxQM3Q0ZWEydHI0dVBqV2JKa0NZR0JnVFJ2M3B6eTVjdG5tcWR5NWNvY09uU0lRNGNPQVZDdlhqMG1UWnBFU2txS01zYk96aTVQRmVKS1BmTjN3Q3BWcW5ELy9uMDhQVDBOSHBNZVBHM2V2SG1tZHNqcGxTYURnNE1aTVdJRXc0Y1B6L0Q5Y25OelE2MVdaNnAwQ2JxQVo3MTY5YWhVS2VmM21KODhlY0t5WmNzTTduZHljdUw5OTk4SGRLSEtUWnMyR1J4Nyt2UnBIQjBkamE1R21KcWF5cHc1YzdDd3NHRGt5SkhLZGdjSEI0WVBIODYwYWRQWXZIbXpjbjVqWGJseVJRbUNYcnQyamVqb2FDWDgrUGp4WTZWaXBENzI5dmJLOStiWmEvdnBkUzlkdWhSSFIwZGlZMk9KaW9vaUpTV0ZSbzBhR2IzR0kwZU9FQlVWQmVpdSs3Ly8vaHRYVjFldVhyM0sxYXRYRFI3WHVYTm5vODhoaEJCQzVCY0pHd29oaEJCQ0ZBQk5YQ3pxaCtFQXFDd3NzSEF2VjdBTEVrSUlJY1J6cytGL3BxMXFXTHF3TFUwckZ6SHBuRUs4a29vWE4yM1lFSFJod3hJbFFFL0ZIQ0dFRUVJVXZIYVZ5M0prK0R0OHNlc3dmOSs0QzhEbEI1R00rejJRTDNjZnBWM2xzalF2NzRaWHlTTFVLRkVFT3l2VC9lcFVwVkxScjE4L29xT2ppWDdxN3lDMWF0VlNYbzhjT1JJTEN3dFdyVnJGVHovOWhKV1ZGWU1HRGFKMzc5Nlpxcm1kUG4yYUNSTW1LTytmYnMxNjZkSWxwaytmenF4WnM3SU11ejJyYnQyNm5ENTltcSsrK3NyZ21NT0hEeHRzQTd4Ky9YcTlsUmYxU1UxTjVkaXhZN1JzMlpJS0ZTcm9IYU5XcTVYQTVOcTFhL24xMTErVmZXUEdqS0ZEaHc1TW5EaVI0T0JnNnRTcHc1Z3hZL1RPTTNQbVRJNGNPVUo4ZkR5Z2E1MDhaY29VZ29PRGxURTlldlRnczg4K0l6SXlrcjU5KytxZEp6UTBsTFp0MityZGx4NE9UTmV3WVVQOC9QeUlpSWlnYU5HaWVvODVlZklrbnA2ZW1ZS0dUOU1YN0F3TURDUXRMWTJpUll0eTRzUUpaZnZObXpjNWVQQWdvQXQ1SGp4NGtQTGx5MU8yYkZtRDh6OHJMaTR1dzlmNVdjV0xGMWZDZmdFQkFZU0ZoV1hZcisvcjA2NWR1eXpQNmU3dWpwK2ZIOU9uVHljb0tJanExYXV6YXRVcW9xS2lpSXFLNHZIanh6eDVvbnRBYi9QbXpiUnQyNWJpeFlzYi9abDhmWDB4TXpQRDNkMmQ5ZXZYQS9EOTk5OER1aXFSZm41K0JvL3QyTEdqd2VzcTNVOC8vVVJ5Y2pKdDJyVGgxMTkvcFYrL2ZpeGV2Qmd2THkrakE2d2JOMjdrMnJWckdiWTlmdndZSHgrZkxJK1RzS0VRUW9nWGdZUU5oUkJDQ0NFS1FOck42OHByaXpJZXFBcW9GWVFRUWdnaG5pK3RGalljdTIzU09iMGJsY0ZNbGY5dDRJUjQ2VGs2Z3AwZEpDU1liczYwTkYwN1pRTy9VQlpDQ0NGRXdmTW83TVQyL3AzNTVkeFZadXcvd2YwWVhRQXRWYTNoejhzMytmUHlUUUJVS3ZCMExVUXBKM3NjYmF4d3RMYkMwZHFTUXJiV3ZGM1ZnNW9sYy82QVQzcm9hczJhTlJtMmg0YUdjdXJVS1FJREE3bDQ4U0pGaXhhbFM1Y3VkT25TQlFjSEIwNmZQazJ4WXNVb1hicTBja3laTW1VWU5Xb1VRS1pBVXRteVpiRzB0R1Q2OU9rc1c3WXNWeFg3Rml4WWtDazQyS05IRDNyMjdNa0hIM3lRWWZ1SkV5ZVlQWHQyanVhM3RMUms1Y3FWM0w5L242Ky8vcHFoUTRmaTV1YW03TmRxdFdpMVdpVnMyTEZqUjJyVnFrVjhmRHp6NXMwRGRBSE84ZVBIYytiTUdicDA2YUswVlg2V2s1TlRwbGJEOXZiMnhNYkdBbVFJVjlyYjJ5dGYxNmY1K1BqZzR1TENoeDkrYU5UbmE5V3FGWDUrZnV6YnQwOXZKYjdyMTY5ejU4NGRCZzhlbk9VODZjSE9reWRQVXF4WU1SbzNic3pjdVhNelZIbE05L2ZmZi9QMzMzOW4yRFpnd0lBY2hRM1RnMy9aU1V4TXhNL1BqNG9WSzJZSXlZMGJOdzdRVldUOC9mZmY2ZDY5T3hVclZzeHlydlRyczNMbHlwdzRjWUw3OSsrVGtwS0NxNnNybnA2ZU5HalFBRmRYVjh6TXpGaTRjQ0VyVnF6SU1oRDdyS1ZMbCtMZzRLQjMzN2h4NHpoLy9qeGhZV0VzV0xCQTJaNldsa2EzYnQwb1diSmtsbk9mT25XS1gzNzVoV25UcG5INThtVkExelo2OSs3ZExGaXd3T2gxcGxlVHZISGpCc09HRGFOVnExYU1Iei9lcUdPRkVFS0lnaWEvMVJaQ0NDR0VLQUNwSWYrMVFyRDBsQmJLUWdnaHhPdmlSTWhqUWlMaVRUcG5QMm1oTElUeFNwU0FrQkRUenZuZ0FSUXBva3NvQ0NHRUVPS0ZwRkpCMzlxVjZGV3pBZ0hYUWxsMzZqTCsvOTVCbzlVcVk3UmF1UDRvaXV1UG9qSWRQLzlRRVA5ODdvMUhZZjN0Z1hOaSt2VHBCQVlHNHVEZ1FPUEdqZkgyOXFaZXZYcVlQVlVwZWNLRUNVcmx2WFJGaWhSUnFwbzlHelowY0hCZzBxUkpqQmt6aG5uejVqRnQyclFjcjh2T3prNXZRTXZTMGpMVGRoc2JHNFB6eE1URWNPdldMYjM3YkcxdGNYQnc0T0xGaTN6OTlkY3NXYklFT3pzN1FCZjJTajhmZ0llSEJ4NGVIa1JHUm1hWXc5M2RuVUdEQnJGa3laSnNQMU9MRmkyWVBIa3lBTldyVjljN3h0cmFXbSsxT0I4Zkh4d2NISXl1SkZlc1dESGVmUE5OZnZ2dE4zcjE2b1d0clcyRy9kdTNiOGZDd2lMTHFuK1hMbDNpd1lNSGdDNjhkKzdjT2ViT25jdldyVnZSUG5XdEd0SzFhMWVqMXBvYjY5ZXY1OUdqUjB5WU1FRUpHTUovZ2RycjEzVVAxM3Q3ZTJkWnVmRnAzdDdlOU92WFQ3bjJOMjNheFA3OSt6T0VINU9Ta21qWXNLR3BQZ1lBNWNxVjQralJvMmkxV2lXd2V1UEdEVkpTVXFoYXRhckI0KzdkdThlc1diTm8yYklsYjc3NXBoSTJ0TEN3NElzdnZtRE1tREZzMmJMRllLWE1kT25uVkt2VkxGaXdBSHQ3ZTRZT0hhcnNYN1pzR2IvKyttdW02cGxDQ0NIRWkwTENoa0lJSVlRUUJTQTE1TCtuUHkzTFovMmtweEJDQ0NGZUhSdU9tYmFGY2pVM0oycTVGekxwbkVLODBnb1ZBaXNyU0VreDNaekp5YnIyeklYa1oxRUlJWVI0MFZtWW1kRytjbG5hVnk1TGVHdzhSMjZHY2ZydVEwN2ZmY2o1KzQ5SVRsT2IvSnh4Y1hFY1BYcFVlVDlnd0FCNjl1eEp0V3JWTWdRTTg2cDY5ZXIwN2R1WFRaczI4ZHR2djlHOWUvY2NIUjhlSG82VmxWV203Ykd4c1lTR2htYlk5dmp4WTRQekJBUUVFQkFRWUhCL3NXTEZHRDkrUEY5OTlSWHo1czFqNnRTcHdIOWhRMzFyZU5hWFgzN0poZzBiaUkyTjVaTlBQc20wLzhTSkV3UUVCQmhzWjV4ZlB2endRejc1NUJNMmJOakFrQ0ZEbE8zWHJsMGpJQ0NBenAwN1p4bkUyN3AxSzIrKytTYUhEaDJpYjkrK0JBUUVLS0hNN0NydVBRL05temVuZHUzYWV2ZWRPSEVDRHc4UG80T0dBT2JtNWhuZVAzbnlKTk8xMXFOSGp4eXY4OTY5ZTBxSXRWaXhZbGhiVzZOVy94OTdkeDRmNDczK2YvdzkyUk5MSkVHV1duTW9zY1RXRXRWU0ZPMUJkVmZWNDZCYVA5cHlmRnVsbGxJdHBhckVxVHBxMzFvMHRiY2xxSzIwMUhiYUlOVmFVMHVFUk1pZXljenZqOGdjazB3MjdsaGZ6OGZENDVqNy90elgvWmt4MDBQeXpuWDk3N05kcTFZdEpTVWw2ZGl4WTdheDQ3Lzg4b3M4UFQxVnAwNGRoelVURWhJMGJOZ3dsU2xUUmdNR0RNaHp2bTdkdW5ycHBaYzBlL1pzK2ZuNTZiSEhIc3V6Smljd212Tzg1OCtmcnlOSGptallzR0h5OXI3eElETUFBRGNMWVVNQUFJQ2J6V3BWNWgvUnRvY3VoQTBCQUxnblpHWlp0SFJYVE9FTGkrR2xzQ28wVXdPS3cyU1MvUDJsR0dNL2k0cU5KV3dJQU1BZEpxQk1LVDBYV2xQUGhXWi9iUzR6eTZKakZ4TjFLUzFkaWFucFNrekwwT1cwZEYxSnoxVGJtcFd2cTZ0aGFtcXFoZzBicHBNblQ5cU9GVFpHTjhlS0ZTdTBZc1VLU2RrZDY5NTg4ODFDcituUm80ZjI3dDJicDZ0ZVVlVFhEZkc3Nzc3VGQ5OTlWK1E2TFZ1MnpCTVFHelJva04zanNMQXdQZm5razFxOWVyVXRHSm1abVNucGY1ME5DOUs2ZFdzbEpTVnA2dFNwQ2dnSXNPdEdaN0ZZdEhEaFFybTd1K3U1NTU0cjhyNk5FQndjck02ZE8rdnJyNzlXMDZaTkZSb2FxdlQwZEgzODhjY3FVNlpNZ1NPWlQ1dzRvWjA3ZCtyamp6L1dsaTFiNU83dXJwRWpSNnBmdjM3YXRXdFhzY09qUm52aWlTZnlIVTBzU1dmT25KRWt0V3ZYcnNBNm8wZVBWb3NXTFNSSnExYXRzanQzN0dvSDh0ekhxMVNwb2thTkdoVzZ4NXd3M3h0dnZHRTdObUhDQkRWdTNGanA2ZW1Tc29OK0lTRWg4dkx5MGs4Ly9XUUxHMjdac2tWaFlXRU93NjZKaVlrYU9uU29MbDI2cENsVHB1UTdwcnhIang0NmN1U0lKazZjS0t2Vm11ZTF5TGo2QTA4NTcvRWZmdmhCa2pSdTNEaU5HemN1VHoxSHJ5WGREZ0VBdHdQQ2hnQUFBRGRaNXNsanNpUmRrU1E1ZWZ2SUplQytXN3dqQUFCd00ydzhlRjV4VjlJTnJja0laZUE2bEM4dm5UMHJYZTJlWTRpa0pDazVXY3JuRzQ4QUFPRDI1K3JzcEZvVmZReXJsNTZlcmhFalJ1aVBQLzVRdzRZTmRlREFBVW5TMEtGRGJXdXVYTG1pTW1YSzVMbDIvUGp4ZXVDQkIyemQwU3BWcWxTa2U3cTR1T2pmLy83M2RYVk0vTTkvL21NTFh1Vm8xNjZkdW5idGF0ZWxUNUoyN05pUmJ6alJ6ODlQOWVyVksvUitmZnIwMGE1ZHU3UisvWG85K2VTVHRpQldVVG9iU2xLSERoMjBaTWtTZmY3NTU1bzZkYXB0Tk8zeTVjc1ZFeE9qVjE5OXRWaGQ5b3pTcDA4ZjdkKy9YMlBHak5ISEgzK3NCUXNXNk1TSkV4bzVjcVRLRmZEREtkT21UVk90V3JYc091dFZxbFJKbjMzMm1WSlRVN1Y1OCthYnNmMThGZllldkhhMGNtNXBhV21hUFh1Mk1qTXo3VG8wZnZiWlp3N1g1ejdldm4zN0lvVU5jd0tyNjlhdGs3T3pzMTFZNzhxVjdLL0hlM2w1eWNYRlJROC8vTERXclZ1bjd0MjdhOCtlUFRwNThxUUdEaHlZcDJaOGZMeUdEQm1pbUpnWWpSa3pSdFdyVjgvMy9pYVRTU05Hak5EYmI3K3RpUk1uS2pZMlZ0MjdkN2U5TjNQMmtQT1o3OVdybDFKVFUvUFUyYnAxcXc0Y09PQndQd0FBM0E0SUd3SUFBTnhrR2IvdHQvM2VyWDVEMFk0SUFJQjd3K0tkSnd0ZlZBek5hL2lwZWdXQ1RVQ3hPVGxKRlNwa0J3Nk5GQnNyQlFjYld4TUFBTnl4M24zM1hmMzIyMjhhT25Tb1RwMDZaUXNidG0zYlZwSTBZOFlNL2ZMTEw1bzhlWEtld09INDhlTlZ1WEpsMjlyaXlCMDBURXhNbEpSM1pHMXVGb3ZGYnRUc3RYSWZ6K2tnZHlNOFBUMDFkdXhZQlFRRXlNbkp5ZFo1enQzZHZjRHIwdFBUNWVibUpqYzNOL1h2MzEralI0L1dnZ1VMOU05Ly9sT0hEaDNTbkRselZMOSsvV0ozTmJSYXJiWlEySTN3OVBUVTZOR2pOWERnUVBYcjEwOFdpMFhkdTNkWHk1WXQ4NzBtTVRGUnYvMzJtOGFPSFp2blhOV3FWVFZ4NGtSRlJrYmU4TjVLVXNPR0RWV3hZc1U4eDFOU1VqUjgrSEJsWm1icS9mZmZWL0ExZjEvKzl0dHY3ZForOGNVWFdyVnFWWjdqUlEzUEppVWx5ZDNkM2VGNy9keTVjNUt5dzdDUzlOUlRUeWt5TWxKcjFxelJtalZyRkJvYXF2cjE2OXRkYy9Ma1NRMGZQbHh4Y1hFYU9uU29talp0V3VnZVBEMDlOV0hDQkwzenpqdWFQMysrRGg4K3JMZmZmbHMrUGo2S2k0dXoyME4rbisrYy8xNTA2dFNwU004YkFJQ2JqYkFoQUFEQVRaWVI5Yit3b1h1OXduOGlFd0FBM1BtUzA4MWF1ZStNb1RXNzA5VVF1SDRWSzJhSEF5MFc0Mm9tSkVqcDZWSWgzeUFIQUFEM0JuZDNkM1hyMWsxdDI3YlYzTGx6ODV4djI3YXQxcXhabzVFalIycml4SWxGR2g5Y0ZGYXJWU05IanBTWGw1ZmMzTnoweHg5L1NKS0Nnb0lLdks1Ly8vNE9qeTlkdWxSTGx5NDFaRys1VmExYTFmYjd0TFEwU1FXSERROGZQcXdKRXlZb1BEeGMzdDdlYXRHaWhaNSsrbWt0V3JSSWFXbHBXcmR1blNwV3JLaFJvMFlWT2FDV21KaW9HVE5tNkpGSEhsSHo1czF2N0FsZGxaU1VwTktsU3lzcEtVa21rMG1sUzVkV1ZsWld2b0ZQYjI5dkRSNDhXRTJhTkxGMWVMelc0TUdEQyt3Y21LT3dFY1lsNWNDQkF4b3laSWc2ZE9pZ25qMTcyanBLcHFTazZOMTMzOVVmZi95aDBhTkg2OEVISDdTN0xuY1h5NXcvczZKMnQ4enR3b1VMK1hhUFBITGtpRXdta3lwWHJpeEpxbG16cHRxMmJhdlBQdnRNcnE2dUdqbHlwTjM2VTZkT2FjQ0FBVXBQVDllUUlVUFV1blhyZkYvZjNNZmJ0Mit2VHo3NVJCOTg4SUYyNzk2dEpVdVdxRisvZmpweDRvUWtLVEF3VUd2WHJzMzNlUncvZmx5UzhsM3owRU1QM1pLdW5RQUE1Q0JzQ0FBQWNCTlowOUtVY2VTdzdiRmIzUWEzY0RjQUFPQm1XYlh2akpMVGpSdlo2dXhrMHZOTkt4dFdEN2pudUxoSWZuN1MxZTRpaGpsL1hxck1aeE1BQUVqRGhnMVQ2ZEtsOHoxZm8wWU4vZC8vL1o4Kyt1Z2p6Wnc1TTkrd1gyN2ZmLys5SkNrMk50YmhlWlBKcERObnp1aXZ2LzZTMVdxVnE2dXJXclJvb2NjZmY3ekF1bjM2OU1uVG1XN2N1SEZxM3J5NVdyZHViWGY4eUpFamlvaUlLTkoraXlvcEtVbVM1T0hoWVhjOFp6VHVtalZyOU9lZmYrYlo0NnV2dnFvOWUvWW9JaUxDMWxYTzI5dTdTUGY4N3J2dk5IdjJiS1dscGFsOSsvWTMvQnhpWW1LMGFORWliZDY4V1I0ZUh1clRwNC9XcjErdkdUTm1hTzNhdGVyV3JadmF0R25qTUZoNlBWMHNieGVob2FGNjQ0MDNOSC8rZkczWnNrWGR1bW1ncTJjQUFDQUFTVVJCVkhWVGh3NGROR3JVS0IwOWVsU2pSNDh1VWxmQXdtellzS0hBODZkT25jbzNWTHQ5KzNZRkJ3ZkwwOVBUZHF4OCtmS3lXcTBxWDc2OHlwWXRhN2UrU3BVcTZ0cTFxNEtEZ3hVV0ZpWXA3NmpvclZ1M2F2ZnUzWG1PQndVRnljdkxTMlBIanRXR0RSdHNZY1NvcUNpNXVibnB2dnZ1SzlMblBUdzgzT0h4YXRXcUVUWUVBTnhTaEEwQkFBQnVvb3lEQjZTclkwZGNxbFNYazdmam43UUVBQUIzbDhVL25USzBYdnQ2L3FwWWx1NXB3QTN4OXpjK2JIamhnaFFZbUIxbUJBQUE5N1RjbzVFZGFkT21qUzVkdW1RM1lyZWdFY1hyMTYvWDVNbVRGUndjckUyYk5zbkh4MGU5ZXZYSzB3bHV6cHc1UmQ1bnpabzFOV0hDQklXRWhOZ0ZzYVRzc0dHVktsWHloQTBiTjI2c0J4OThVRDQrUG5ucXJWaXhRaXRXckNqeS9YUGtkR0RNSGZyNitlZWZiZWM3ZGVxazExNTdUWjZlbnNyTXpOUVBQL3lnTDcvOFVtZk9uRkg5K3ZWMThPQkJ2ZlhXVytyV3Jac2VlK3d4aDEwUzQrUGpKV1dIRjgxbXM1bzBhYUlCQXdZVTJ2a3hQeGFMUlh2MjdOR2FOV3UwYTljdVNWTExsaTNWdDI5ZlZhaFFRVTgvL2JTV0xGbWlaY3VXNlpOUFB0RVhYM3loTm0zYTZORkhIMVdkT25VTUdkMThxems1T2FsejU4NTY5TkZITld2V0xNMmRPMWZ6NTgrWEpJMFpNNlpJUWNQMDlIU2xwS1JJeXY2ek9YdjJyTTZjT2FQVHAwL0x4Y1ZGMDZkUHozTk43cy9Ld1lNSDdjWTA1NGlPanRiaHc0ZlZvMGNQU2RuQjFpbFRwbWpyMXExcTM3Njl0bS9mcnY3OSsrdWRkOTVSdzRZTmJkZTk5TkpMZG5WeUIxSlBuVHFsM2J0MzV4dFVkWEp5VW9jT0hTUkpHUmtaMnJWcmwrclhyeTh2TDY4Q2c1T2ZmLzY1VnF4WVVXaTRFZ0NBVzRXdmVnRUFBTnhFYWJ0MzJIN3YzdWpHZjVvVEFBRGMvdUt1cENzeTZweWhOVjlpaERKdzQ5emRwWExscEV1WGpLdHBzV1FIR0FNRGphc0pBQUR1YXM4ODg0d1NFaEtVbXBvcUR3OFA3ZDY5VzFMZURuOUhqaHpScEVtVFZLZE9IVTJjT0ZITGx5L1g3Tm16dFdIREJqVnIxa3lCZ1lIeTh2S1NpNHVMN1plenM3Tk1KcE15TWpKc3Y5TFQwNVdSa2FHbm4zNWE1Y3FWVTVreVpkUzRjZU5pN2RuYjJ6dmZhK3JXcld2ckJKZGo5dXpaZG8rLy92cHJ4Y1hGS1RBd1VHWEtsRkZjWEp5V0xsMHFGeGNYMWFwVnkyNnRwNmVuYmN4dzA2Wk5kZWpRSVczWnNrV2JOMjlXWW1LaWF0YXNxWTgvL2xpTkdqVlNkSFMwcGs2ZHFpbFRwbWptekprS0N3dlRndzgrcUxwMTZ5b2dJRUNTdEc3ZE9sdmQvdjM3NjdISEhpdldjOC94MjIrL2FkdTJiZHEyYlp2aTQrTmxNcG4wOE1NUHExdTNicXBaczZadG5adWJtM3IwNktIT25Uc3JJaUpDYTlldTFjcVZLN1Z5NVVyNSt2cnFvWWNlMGh0dnZKSHZpT1VsUzVia2VmMktxaWhqbFdOaVlvcTByaWpCdHpKbHltalFvRUZxMzc2OUprMmFwSmlZR0sxWnMwWlZxMWFWdjcrLzNkcHQyN1pwNjlhdGlvdUxVMnhzckMwRUtrbFRwMDZWSlBuNitpb3dNRkQzMzMrL0pDa2hJVUV1TGk0cVZhcVVybHk1b3Vqb2FGdVh5SVNFQkVWRlJlbXBwNTZ5dTQvVmF0V01HVFBrN095czl1M2JLekl5VXJObXpkTGx5NWYxeGh0dnFFdVhMdXJjdWJOR2pScWx3WU1IcTFXclZ1clJvNGVxVkRIMjM5eVJrWkZLU2twU3ExYXRESzBMQU1DdFFOZ1FBQURnSnJGbVpDaDkzMjdiWTQvbUxRdFlEUUFBN2haZi9uUks1cXo4dTVNVWw2ZWJzN28wdnMrd2VzQTlMU0RBMkxDaGxCMDJEQWlRN29JdU5RQUE0T2FZUG4yNk5tL2ViSHRzTXBuVXJGa3p1elhWcTFkWFNFaUlSbzhlTFZkWFYzWHQybFdOR3pmVzZ0V3JGUlVWcFI5Ly9GRVpHUmt5bTgyRjNxOXExYXJxMWF1WDRjOURrdTYvLzM2OStPS0xkc2R5aCtYUzA5UHpkRDkwZDNmWEcyKzhrYWRiWXZ2MjdkVzhlWE41ZUhqb2xWZGVVVXhNakV3bWt4NTg4RUYxNmRMRnJtdGU3ZHExTlczYU5PM1lzVVBmZlBPTk5tM2FwRTJiTm1uZ3dJSHExS21USk9ueHh4L1g2ZE9uMWFkUEg0ZWRHWXZxMEtGRFdybHlwYnk5dmZYQ0N5K29jK2ZPdGtDakl6NCtQbnIxMVZmMThzc3Y2NGNmZnRDNmRlc1VIUjJ0a0pDUWZJT0drdFMwYWRNaWo0WCs5Tk5QN1I0Ly9mVFRSWHN5QnF0YnQ2NW16SmloK2ZQbmE5bXlaWXFPanRiQ2hRdnRBclNwcWFuYXZuMjcvUHo4VkxseVpZV0ZoYWxTcFVxNjc3NzdGQmdZcUtDZ29EeWRLU01pSXJSczJUSzdZem1mazE5KytVVXVMaTU1UXJCLy9mV1hvcU9qMWJGalIyM2J0azFmZlBHRktsV3FwREZqeHFoMjdkcVNzdDgzLy9uUGYvVEpKNTlvNjlhdGF0R2loYUZoUTdQWnJBVUxGc2piMjF1UFB2cW9ZWFVCQUxoVkNCc0NBQURjSkJtLzdwVTFQVTFTOWdobGw2Qkt0M2hIQUFEZ1pwai80d2xENjNWcEhLUXlIbnhKQnpCRXFWSlM2ZEpTVXBKeE5UTXpwWXNYcGZMbGphc0pBQUR1YW84Ly9yZ0NBZ0prdFZybDR1S2lKazJhcUc3ZHVuWnJYRjFkTlduU0pMbTQvTy9mQWpWcjF0UmJiNzJWcDU3WmJGWm1acVl0ZU9qczdDd25KeWM1T1RuSjJkbTV3SERialJnM2JwekR3TjM4K2ZOVnFsUXAyK05ubm5sR0R6LzhzTkxUMDJVMm0rWGk0cUxLbFN2THk4dkxZZDJja2RTdnYvNjZqaDgvcmxhdFdxbENoUW9PMStaMEdIejQ0WWQxNXN3WkhUNThXRzNidHJXZDkvWDExZURCZ3d0OUx2UG56N2Q3clhONzRZVVhkUC85OTZ0Ky9mb0Zyc3ZOMDlOVEhUdDJWTWVPSFJVWEY1Zm5lWmhNSnBVcVZjcldzUzg0T05qaGFHQkhjb2NOKy9mdlgrUjlGVWZQbmoxVnAwNmRBdGU0dXJxcVQ1OCtldWloaDVTWW1KaW5VMmZPS0dsSG82N3pFeFlXcHVUa1pGa3NGcGxNSmdVR0JxcHo1ODZTc2tPcFpjdVd0WHNQRFJ3NFVHRmhZYXBZc2FJYU5HZ2dWMWRYdWJpNHFGT25UcmJYTjRlUGo0L0dqaDJyMzMvL1BVOTN6ZnkwYTlkT0lTRWhoYTV6Y1hGUmx5NWRWS1pNbVR5anloM0orYndDQUhDN01sbXRWdU4rdEI0QUFBRDVTcHcyVVdtN2ZwUWtsZTc2VDVYcStNd3QzaEVBQUNocHY4WWtxc0dJU0VOcnJ2NVhDM1Z1RkdSb1RlQ2VkdW1TZFBTb3NUVTlQS1JjQVFFQUFBQUE5NmFjU0lhSjd1Y0FnTHNBa1hnQUFJQ2J3SElsMFg2RWN0Z2p0M0EzQUFEZ1pqRzZxNkZ2S1RkMXFKLy9hQzRBMTZGY3VleHdvSkhTMHFURVJHTnJBZ0FBQUxnam1Vd21nb1lBZ0xzR1lVTUFBSUNiSUhWenBLeVpHWklrdDdvTjVPem5lTXdIQUFDNGUyUm1XYlJvNTBsRGF6N2Z0SkxjWFBoeURtQTRmMy9qYThiR0dsOFRBQUFBQUFBQXVJWDQ2alFBQUVBSnM1ck5TdG40cmUyeDF4TmRidUZ1QUFEQXpiTCt0MWlkdjV4dWFNM3V6YXNhV2cvQVZiNitrcXVyc1RXdlhKRlNVb3l0Q1FBQUFBQUFBTnhDaEEwQkFBQktXUHJ1SDJXNWxDQkpjcm12c3R6ck43N0ZPd0lBQURmRHZPMG5ESzBYWEtHVUhyNi92S0UxQVZ6bDVDUlZyR2g4WGJvYkFnQUFBQUFBNEM1QzJCQUFBS0FrV2ExSy9tNmw3YUhYRTA5Skp0TXQzQkFBQUxnWkxpWmxhTTJCTTRiVzdQbElOZjRhQVpTa0NoV3lRNGRHU2tpUU1qS01yUWtBQUFBQUFBRGNJb1FOQVFBQVNsRHF0bzB5bnpvdVNYTHlMaWVQaDFyZDRoMEJBSUNiWWNuUHA1Umh0aGhXejJTU2VyU29abGc5QUE0NE8wdmxEZTRlYXJWSzU4OGJXeE1BQUFBQUFBQzRSUWdiQWdBQWxCQnJTb3FTdmw1b2UxejZxUmRsY25HOWhUc0NBQUEzeTd3ZlR4aGFyMDFJUlZVdDcyVm9UUUFPK1BzYjM0bjh3Z1VwSzh2WW1nQUFBQUFBQU1BdFFOZ1FBQUNnaENTdFhDTEw1VVJKa212MUd2SnMzZUVXN3dnQUFOd01CMDlmMXA3akNZYlc3UGxJTlVQckFjaUhtNXZrNDJOc3pheXM3TUFoQUFBQUFBQUFjSWNqYkFnQUFGQUNNazhjVmNxR3Rka1BUQ2FWK2VmL2s1ejRxeGNBQVBlQytRWjNOU3pqNGFLbm05eG5hRTBBQlFnSU1MNW1iR3oyU0dVQUFBQUFBQURnRHNaM3ZBSGNVOHhtc3hJVEUyV3hXRXIwUHIvOTlwdkdqQm1qbEpTVUVyM1A5ZHE3ZDY5V3JWcGxleHdURTZNclY2NWNkNzNkdTNkcjgrYk5SbXl0U0N3V1M1NC93OHVYTCt2dzRjT3lGdkxObStUa1pIMy8vZmNsdWIxOG1jM21RdmQzcTBWR1JtclBuajIzZWh2Rll2VDcyUWlXU3dtNk5IbXNiVlNhNTZQdDVScGM4NWJ1Q1FBQTNCem1MS3NXN1R4cGFNMFhtbFZXS1hjWFEyc0NLSUNucDFTMnJMRTFNek9saXhlTnJRa0FBQUFBQUFEY1pIeWxHc0E5NWRkZmY5V1FJVU0wWjg0Y1ZhNWNXWktVbnA2dTgrZlBGK242bkdzS0V4Y1hwKzNidDh2VDAxT0RCdzh1MGpYdDJyVXIwanBIYXRldXJYLy8rOTlGWHI5aHd3WnQyclJKWGJwMGtkbHMxcWhSbzVTWW1LaisvZnVyYmR1MnhicTN4V0xSN05temRlN2NPVFZxMUVqbHlwVXI4clZuejU2VjJXeTIvVXBQVDFkS1NvclMwdEtVa3BLaUsxZXVLREV4VVpjdlgxWmlZcUl1WHJ5b0N4Y3VLRDQrWGdNR0RGQ25UcDFzdFg3KytXZDk4Y1VYaW9pSUtQQ2U4Zkh4K3ZUVFQvWEVFMDhVNjNrYVlmbnk1VnF3WUlHbVRadW1xbFdyT2x6VHJsMDd0Vy9mdnNqdm0yc1Y1NzNzNStjbkx5K3ZQTWUzYk5taTA2ZFBhODZjT1hKMmRzNXozbXcyS3prNVdRa0pDVHAvL3J4T256NnRvMGVQcWttVEptcmR1clhkODdoZXQvTDliQVJyUm9ZdVRSa3JTMEwyTnhLZHkxZFU2UmQ2M1BSOUFBQ0FXMlBEd1ZpZHZaUm1hTTJlRDFjenRCNkFJdkQzbHk1Zk5yWm1iS3prNXllWlRNYldCUUFBQUFBQUFHNFN3b1lBN25rSER4N1VrQ0ZEaXJSMnc0WU5SVnJYcGswYmJkbXlSVkZSVVVwS1NsTHAwcVVMdldiT25Ea09qeWNtSm1yUW9FRWFPSENnR2pSbzRIQ05tNXRia2ZibGlJdUxpeVpPbktqeDQ4ZHIvUGp4aW9tSlVjK2VQWXQ4dlpPVGsxNTU1UlVOSHo1YzgrZlAxOENCQTR0OGJZOGVlUU5ZcnE2dTh2RHdrSWVIaDd5OHZPVHA2YWxTcFVySnk4dEwxYXRYVi8zNjlWVzJiRm41Ky92YlhmZjc3NytyVnExYWRzZGlZbUxVdTNkdmgvZk9IWWE3Tm9CYVVxS2lvdVRzN0h4RDkzbjMzWGZ6N1R3NGVmSmtEUm8wcUVoMWhnNGRxclp0Mjhwc051dnMyYk8yNHkxYXRORG5uMyt1dlh2M0tqQXcwSGE4UW9VSzZ0S2xpOE91b083dTdrcE5UYlVMRzk2cDcrY2JscFdseXpQRGxYbnNEMG1TeWNOVDVkNGFLYWRTaGY4M0FBQUEzQjJNSHFGY3c3KzBXdFFzYjJoTkFFVlF0cXprNVNVWk9iRWdMVTI2ZEVueThUR3VKZ0FBQUFBQUFIQVRFVFlFZ0t1bVRwMnFrSkFRaCtjV0wxNnNlZlBtMlIwYlAzNjhObTNhVkdqZHA1OSt1c0I3QmdVRjZmSU5ka3ZJeU1oUVltS2l2TDI5SlVsSlNVa0ZyamVielhicjNOM2Q5ZDU3NzJuWnNtVnEwNmFON2JpenM3TThQVDMxMy8vK3Q4QjY3dTd1cWxhdG1zcVhMMS9nV2c4UGp6eUJ3Q2VmZkZJOWV2U1F1N3U3M04zZFpick9EZzk3OXV6UkF3ODhvSmlZR051eHJLc2piSzhOdnAwOWUxYkRodyszTzVaZklORklWcXRWQnc4ZVZLTkdqZVRrNUhUZGRicDI3YXJISG50TXFhbXBDZzhQVjhlT0hWVy9mbjI3TmRlK2w1Y3ZYNjdwMDZmYmdyTHg4ZkhxMnJXcmJlMzU4K2NkUHYvaHc0ZmJQVjY5ZXJVc0ZvdDY5dXlwRmkxYXlNdkx5L2JyMnVlVDA0bnlScFQwKzdta1dLNGtLbkhhSjhvNDlHdjJBWk5KNWQ1NFJ5NzNWU214ZXdJQWdOdExRbktHVnU0OWJXak5uZzlYb3drYWNLdjQrMHZIanh0Yjg5dzV3b1lBQUFBQUFBQzRZeEUyQkhEWFMwdExVMXhjbkNUWi92ZmFUbTQzNmthNnBsV29VRUdyVnEzU3dvVUxDMTBiSGg1ZTRQbVhYbnBKdlhyMWtsUnd3UEZhanRZdFdiTEU5dnZRMEZCTm1qUkpiNy85ZHBIcTVRNWs1bGF0V2pYTm5EblQ3cGlucDZjdFZIYTlZbUppZE9iTUdhMWV2VnFyVjYrMkhmLzQ0NDhsT1I1L1hkSmRESE03ZE9pUUxsKytyTFMwTkMxZXZOanVYTTJhTmRXMGFkTWkxV25Zc0tHazdGQmZlSGk0NnRTcFl4c1ZIQlVWVmV4OUJRVUY2ZHR2djlYaXhZdlZwVXNYK2ZyNjJzNzkvUFBQaW9tSjBaTlBQbW5yYUJnVUZLUnExYXJsVys5T2VEK1hoTXhqZnloeDZuaGx4Vit3SFN2ejhxdHlDMjFjSXZjREFBQzNwMlc3LzFLNk9XOG42T3RsTWtuL2FGSFZzSG9BaXNuSFJ6cHpSa3BQTjY1bVNvcDA1WXBVcG94eE5RRUFBQUFBQUlDYmhMQWhnTHZlZ1FNSE5ITGtTTHRqMTNadG16Qmh3ZzNWNzk2OSt3MWRueU8vRWMwNW5lZysrT0FEaFlXRk9WeVRleVR3c0dIRENyelg2dFdyRlJVVlZlZzZuNnZkRmlaUG5wem4zSklsUzdScjF5NTk5TkZIOHZEd0tMQk9qcUt1SzY3MTY5Y3JLQ2hJOCtmUGx5Uk5uejVkVzdkdWxaK2ZuNlM4cjA5K3gwclNqaDA3SkVsNzkrN1YzcjE3N2M1MTZ0U3B5R0hEb29pTmpiV043cjUwNlpJazJUbytKaVltNWxudjVPU2tBd2NPNkwvLy9hOG1UWm9rWjJkblhiaHdRUk1uVGxSUVVKQTZkKzVjN0QzY3p1OW5JMWxUVTVTeWJyV1MxMFRJYXM2MEhTL2Q5Wi95YXRmUjhQc0JBSURiMjd6dEp3eXQxN2FPdjZyNGVSbGFFMEF4bUV6WjNRMVBuVEsyN3JsemhBMEJBQUFBQUFCd1J5SnNDT0N1RnhZV1pncytMVjI2VkxObXpkS2NPWE5zbmUzMjdkc25LYnZyWVg0ZDlxNWN1VkxvZmN4bXMxeGNzdit6K3VlZmYycmN1SEY2N2JYWDhnU3FaczZjcWNhTkc2dEpreVo1YXN5WU1VT1JrWkY1MWhkMC9wdHZ2c2xUcDNYcjFwS2tQLzc0UTlXcVZaT3JxNnZkK1YyN2Rpa3FLa3JObXpkM0dBQ01qWTJWdjcrLzdYRzlldlh5ck1sNXJvMGJONzZoc2NCSGpoelI4dVhMaTNXTmw1ZVhIbi84Y1VsU2VucTYxcTlmcjZlZWVrcFM5dWprelpzM3ExV3JWdkwwOUZTelpzM1V0MjlmMjdXT3hpalBtREdqeElLUVV2WUk1ZTNidDZ0Ky9mcjY5Tk5QYmNkVFVsTFVwVXNYbFN0WHptNjl4V0xSZ2dVTDFMbHo1K3NLeUkwZE96YlBzWUpHUmJ1NHVPamRkOS9WMkxGamRlSENCWlV2WDE0ZmZ2aWhmSHg4Tkhic1dIbDRlQ2cxTmJYWSs3aGQzODgzekdwVjVyRS9sUGJ6TnFYOXVGbVc1UCtOZVRhNWU2aHNuemZsMGV4aDQrNEhBQUR1Q0wrZnZhS2ZqMTQwdEdiUFI2b1pXZy9BZGZEenkrNXVhRFliVi9QeTVld09oMTZFaVFFQUFBQUFBSEJuSVd3STRKNnlkZXZXZk05OThNRUgxMVhUYXJWcTRNQ0JxbHk1c2dZUEhpeEo4dmIyVmt4TWpQYnQyMmNYTm95SmlkR3laY3NVSHg5dkN4dDI2ZExGRnFicTI3ZXZYVEJPeXU0RWw4UFJlVW1hTTJlT3lwWXRhM2NzTmpaV0F3Y09WTk9tVGZYZWUrODVEQVN1V3JWS1hidDJ6Vk5yeFlvVkdqbHlaSUhkOXM2ZE95ZFBUODhiQ2hwSzB2NzkrN1YvLy81aVhlUHY3MjhMRzY1YnQwNUpTVW1xVjYrZU9uZnVyQkVqUmlnaElVRXRXN1pVaFFvVjlPR0hIenFzY2UwWTVmeldHR1h2M3IwNmQrNmM3Yzg1Ujg0NDc5d2puYU9qbzdWNTgyYXRYcjFhUTRZTTBZTVBQbGlzKzAyZE9sVWhJU0dTcE9YTGwydjY5T20yd0cxT1o4RWN1YnNJdnZ6eXkzYVBuMzMyV1VuUzZOR2ppM1R2Ty9YOW5COXJTckpTdDBRcUsvR1NyQ25KeWpwL1ZwbkhqOHFhbGpkODZWYTduc3IyZVZQT0ZRT0tmUjhBQUhEbm0vL2pDVVBybGZWMDFkTk43ak8wSm9EcjRPU1UzZDN3OUdsajY1NDdKd1VIRzFzVEFBQUFBQUFBS0dHRURRSGNNNDRjT2FJLy92aERVbmJvTURRMFZLR2hvYmJ6VTZaTVVlM2F0UjFlKzlWWFg5bEc5T1ptTXBuazd1NnVuVHQzMnJvYlZxaFFRUlVxVk5DQkF3ZnMxdWFFNnE0TlBYbDdlOXM2S29hSGgydnQyclYyMXl4ZHV0VDJlMGZuTjJ6WWtDZXNKbVVIOHJwMjdhcEZpeFlwUER4Y2d3WU55ck5tMmJKbDZ0eTVzN3l1ZGxPSWlJalFWMTk5cFVxVktxbDY5ZW9PbjY4a3BhV2w2ZVRKa3pLYnpVVWFSeHdSRVpGdjE4aXVYYnVxVDU4K0dqUm9rQklURSswNkR1WjI3Tmd4OWUzYjF4YWtrNlNXTFZ2cTRzV0w4dlgxVlZwYW1obzJiS2hKa3liSng4ZW53TDNsZHk2LzhiODNJdWZQN004Ly83UTdmdXpZTVVsU3RXclY3STdYcVZOSGI3Lzl0ajc0NEFNTkh6NWNMNzc0b25yMTZpV1R5YVJqeDQ3cCtQSGp0azZEaHc0ZGtyT3pzMHFWS21VYm5Wd2N1Vi92akl3TXBhYW01dm56S25OMXhOZTRjZU0wYnR3NGg3VmVlZVVWdmZqaWkzZmMrN2tnbHhmT1ZOcU96UVd1Y2FsVVZhV2Y2U2IzSm1IWlk5WUFBTUE5Sjh0aTFjS2RKdzJ0MmJWWlpYbTVPUnRhRThCMXFsQWhPeHlZbFdWY3pZUUVLUzFOS3NFdSt3QUFBQUFBQUlEUkNCc0N1R2RFUkVTb1hMbHl1blRwa243ODhVY3RXN1pNNDhlUHQ1MTNjbktTczdQamIrYVpIQVNJckZhcjdYalRwazExNE1BQi9mYmJiMnJVcUpHazdNRFl0bTNibEpTVVpBdUI3ZDI3VjA1T1R2bDJxdXZmdjc5ZWUrMDF1MlB1N3U2YU0yZU9LbFNvb0NaTm11UTVYNUFlUFhybzVNbVQrdTY3NzFTcFVpVTkvL3p6ZHVlVGtwTDB4UmRmNkYvLytwZSsvUEpMelowN1Y4SEJ3Um8vZm55QjQzdVBIajBxczltc0NoVXE2T21ubjg1MzNhcFZxeFFiRzZ0U3BVcmxPV2V4V0NUSjlwcTNiZHRXNGVIaDJyOS92KzAxekMxbnhPNHp6enhqTytiajQ2UGV2WHNySmlaR1V2YnJGUm9hS3JQWlhHQnc4V1k1ZnZ5NGR1N2NLUzh2TDBWRlJTa3pNOU0yQnZqWFgzK1Z0N2Uzd3lCYzNicDE5Zm5ubjJ2TW1ESDY2cXV2ZE9USUVZMFlNVUpidDI3VmwxOSthVnYzN2JmZjZ0dHZ2MVhseXBYMWYvLzNmNUt5dXdEbXZPY3VYYm9rU2JiWEp6RXgwZTQrdVlOOWE5ZXVWWGg0ZUo3UVpVNjRzVy9mdm1yV3JKbWs3TkhNM2JwMXN3VTNjNCtEdmxQZXo5ZkR5YnVjM0JzMWxVZnpWbktyWFplUUlRQUE5N2dmRHAzWFgvRjVPeC9maUo0UFZ6TzBIb0FiNE96OHY4Q2hrV0pqcGFwVmphMEpBQUFBQUFBQWxDRENoZ0R1Q1gvODhZZTJiTm1pRjE1NFFVdVhMdFZiYjcybDhQQndEUjgrWEwxNjlicXVtcG1abVhKemM1T1VIVGI4NG9zdnRIUG5UcnV3NGRhdFczWDQ4R0U5K09DRE1wdk5PbkRnZ09yV3JXdlhnUzRuQkZhWXVMaTRRdGY0Ky92YjlpUmxoeVRmZnZ0dC9mWFhYdzQ3Qy83OTczL1h0OTkrcTB1WExtbkhqaDJxWDcrK3hvd1pVMmlIdkhOWHY4RnkvLzMzNXdsOFhXdmp4bzF5ZDNlWGkwdmUvN3ZKeU1pUUpGdndyazJiTnBvN2Q2N216WnZuTUd4NDdOZ3hiZHk0VVUyYU5MSHJiSmdmRnhjWEJRVUY2Y3laTTRXdWxhU0tGU3ZLM2QyOVNHdUxZK0hDaFpLa1FZTUdhZXpZc2RxN2Q2L0N3c0prc1ZpMGUvZHVOV2pRd0dHWVZaSjhmWDMxeVNlZmFOS2tTZHErZmJ2aTR1TFVxMWN2OWVyVlM0bUppWHJ1dWVjMGVQQmd0Vy9mWHBJVUZSVWxTUm83ZG15ZVdyMTc5M1o0ajR5TURNWEd4dG9lSnlRa1NNcjd2dlR6ODVPVS9UcGRHMUFzVjY2YzNlTTc4ZjFja0xML2VGV3VWYXBsMzkrcmxKeTh5OG0xYXJDY3l2a1NNQVFBQURaR2oxQ3U2Vjlheld2NEdWb1R3QTJxV0RFN0hHaTFHbGZ6NGtVcEtFaTYrdTlpQUFBQUFBQUE0SFpIMkJEQVhjOWlzZWl6eno1VGNIQ3dHamR1cktWTGw4ckR3ME5qeG96UjdObXpWYkZpUlVuU2xTdFhGQjhmNzdCR1RsZTNheVVuSjl2R3RWYXRXbFgrL3Y3YXZYdTNYbi85ZFVsU2NIQ3dKQ2s2T2xvUFB2aWdvcUtpbEpLU29vY2Vlc2l1VG40aHNPc3hkZXJVUEVFOEx5OHZUWjgrWGM3T3prcEtTdExpeFl1MWRldFdTZGxqYjMvNjZTZnQyTEZETFZxMDBQRGh3MjNodjRJY09uUklrdlMzdi8ydHdIWEp5Y20yOGJ1NVhibHlSWkpVdG14WjJ6NjdkdTJxbVRObktqSXkwaGFnazZTc3JDeE5uVHBWSnBOSi9mdjNMM1IvT2VMajQ0djgrbjd5eVNkcTBLQkJrV3NYMWNNUFB5d1hGeGUxYXRWS3MyZlBWbVJrcE1MQ3dyUm56eDdGeDhlclRaczJCVjd2NHVLaUlVT0c2UG5ubnk5MEZIQ3BVcVVVR2hxcUFRTUdxT3JWN2hqTGx5L1g5T25UYlowS3IxeTVvdEdqUjl1NkVCNDllbFFEQmd6SVV5djM2NVl6L3ZqYThKOGpkK0w3dVNBbXIxTHlldUtwRzZvQkFBRHVicGRUTTdWODcybERhL1o4cEJvLzF3RGNibHhkcGZMbHBTTDg0RlNSV2EzWkFjWktsWXlyQ1FBQUFBQUFBSlFnd29ZQTdub2JOMjdVb1VPSDlPR0hIOW9kOS9YMTFlREJnN1Z2M3o1SjB2RGh3NHRWTno0KzNtNDBhNE1HRFJRWkdha3paODRvS0NoSTFhcFZrNVRkVlZHU2R1M2FKVWw1d29hNXg5WG1ObUhDQkVWSFIydnUzTG5GMnQrMXJGYXJsaTlmcnNXTEYrdnk1Y3Uyd0ZqcDBxVTFaTWdRRFIwNlZLZE9uVkpTVWxLaDQyYXRWcXQrK3VrblNjcDMzSEdPcEtRa1c1Z3p0L1BuejB2Nlg4YzhLWHM4OGc4Ly9LQi8vL3ZmcWwyN3RxcFVxU0pKbWpsenBnNGVQS2hYWG5uRmRxdzRGaTFhSkg5L2Y5dWVmdm5sRnozNjZLTzJqb0lkT25Rb2RzMmlhdE9talI1NjZDR1pUQ1oxNk5CQml4WXQwcmx6NTdSMDZWTDUrUGdvTEN5c1NIVnl3cXNGcVY2OXVpWk5tbFRnbWpKbHl0aXRDUWtKMFlZTkcyU3hXT1RrNUpUdkdPVmp4NDVKeWpzcU9iYzc3ZjBNQUFCd283N2UvWmRTTTdJTXEyY3lTZjlvd1ZoVjRMYms3eTlkdUdCc2Q4TzRPQ2tnUUhJd0VRQUFBQUFBQUFDNDNmQlZMQUIzdlhyMTZ1bWhoeDVTczJiTmJNRkNSeVpNbUtENzc3L2Y0Ym12di81YVgzNzVwZTJ4MVdyVjJiTm4xYXhaTTl1eGhnMGJLakl5VXZ2MjdWTlFVSkRLbFN1bmN1WEs2YSsvL3BJazdkeTVVOEhCd1FvS0NzcFRQeVltcHRDT2NPM2F0Y3YzWE0rZVBkVzllL2M4eDYxV3F6WnQycVI1OCtZcE5qWldOV3JVMExCaHc3Umh3d1p0MnJSSlVuWmdzRisvZnBvMmJacmVldXN0alIwN1ZvR0JnZm5lYTlldVhZcUxpNU8vdjcvcTFxMmI3N3FzckN3bEp5ZmJPaGZtZHVyVUtVbFNwV3M2T0xpNHVHallzR0Y2ODgwM05XellNSDN5eVNmYXZIbXp2dm5tRzRXRmhhbHIxNjc1M3Erb1RwOCtyWEhqeHVtUlJ4NXhPTjY1SkhoNGVFaVNPbmZ1ckNWTGxtalVxRkU2ZHV5WSt2VHBJMmRuWjhQdWMvcjBhVVZIUjlzZE8zTGtpQ1RaL3J5djFiWnRXMG5aSTQzZmZQTk5qUmd4d25ZdU5qWldZOGVPVmYvKy9WVzdkbTJkUHAzZHJTY2dJS0RRZmR4SjcyY0FBSUFiTmMvZ0VjcnQ2dnFyc3ErWG9UVUJHTVRkWGZMeGtmS1ppbkJkTEpic3dDSC9iZ0VBQUFBQUFNQWRnTEFoZ0x0ZVVGQ1FoZzBiVnVnNlQwOVBsUzVkMnVHNTNLTmpUNXc0b2ZUMGROV29VY04yckdIRGhwS2tnd2NQcWxPblRwS2tpUk1ucWxLbFNqcDY5S2pPbkRtam5qMTdGcmlIL3YzNzY0RUhIcEFrL2Zqamo1b3paNDVtenB4cEM2VDE3dDFiUFh2MlZNdVdMVzNYT0FwMVdhMVdiZHUyVFFzV0xOQ3BVNmZrNysrdm9VT0hxazJiTmpLWlRIbTZ6ejMxMUZOS1RrN1d2SG56OU9hYmIrcWRkOTVSMDZaTjg5VE55c3F5ZGFSNzdybm5iSjBCSGJsOCtiSWt5ZHZiMitINXFLZ29lWGw1cVhMbHluYkhxMVNwb2c4KytFRERoZzFUdjM3OWxKU1VwTkRRVUkwWU1hTEErMTBySlNWRksxYXNzQnZGbk9QczJiTXFWYXJVRFFVTlQ1MDZwZlQwZE5Xc1diTlkxM2w3ZSt1RkYxN1F3b1VMNWVmbnA2ZWVNbTQ4YjBwS2l2YnYzNi93OEhDSDU4ZVBINS9uV0U3WWNPSENoVXBOVFZXMWF0VjA0c1FKU1pLUGo0OVNVMVAxNFljZmFzYU1HWXFPanBhdnIyK2huUTJ2ZGJ1L253RUFBRzdVbjdGSjR1clNnQUFBSUFCSlJFRlUrdkhJQlVOcjlueWttcUgxQUJnc0lNRFlzS0VrblQrZjNUWFJ5Y25ZdWdBQUFBQUFBSURCQ0JzQ3VDZTR1N3NiV20vMzd0MlNwTkRRVU51eENoVXFhTXFVS1FvSkNiRWR5eG1sdkdYTEZrblNvNDgrV21CZFB6OC9XL2d1Wjd4dzVjcVY3YnJmK2ZyNjVnbm9YZXZpeFl0NjU1MTNkT3JVS1hsNWVlbVZWMTdSczg4K0sxZFgxd0x2M2IxN2Q1VXRXMWJUcGszVDhPSEQxYUZEQi9YdTNWdSt2cjYyTlFzWEx0U3hZOGRVdVhKbGRlellzY0I2Rnk5ZXRPMDN0NnlzTE8zYXRVdWhvYUZ5Y3ZETmxITGx5aWt3TU5BV2ZBc0pDU2x5MFBETW1UTWFOV3FVenA4Lzc3QjczdnIxNitYbTVxYm82R2pWcmwyN1NEV3ZaYlZhTldEQUFBVUdCbXI2OU9uRnV0WmlzZGpHRVYrK2ZGbGJ0bXk1N2hIT0dSa1prckk3RnE1YXRVcHhjWEZhdG15WkxlaWFZL255NVpvK2ZYcSs0NDJQSFR1bTlldlg2L25ubjdjTDI3cTV1V25Ja0NGNi9mWFhOWC8rZk8zWnMwY05HalFvMWg1djkvY3pBQURBalRLNnEyRlpUMWM5MWZnK1Eyc0NNSmlucCtUdExTVW1HbGZUYk00ZXoxeXhvbkUxQVFBQUFBQUFnQkpBMkJBQXJySllMTXJLeW5KNHptcTEydjErM2JwMUtsKyt2T3JVcVdPM3p0Rlk0WnpScjdWcTFkSjk5NVg4Tnc1OWZYM2w3dTZ1SjU1NFFyMTc5M2JZaWM1aXNUaTh0blBuenFwV3JabysrdWdqclYrL1htZk9uTkdubjM0cVNkcTRjYU8rL1BKTHVibTU2ZDEzM3kwMDdQWFRUejlKc2grVG5HUEhqaDFLVEV6TUU3NjhlUEdpdnZycUszMzc3YmV5V0N6cTJyV3JvcU9qdFhUcFV2M3d3dzk2NnFtbjlQampqenNjelp5ZW5pNUpldjMxMStYbTVxWUpFeWJJMTlkWFU2ZE9sYSt2cjlMUzB2VDU1NTlyNzk2OXFsV3JsdDU4ODAyMWF0Vkt2WHYzVm5oNHVLcFVxVkxnODhseDRzUUpKU2NucTBXTEZrVmFmKzMreG8wYnA1MDdkNnB0MjdhS2lZblJKNTk4b3NqSVNEM3p6RE5xM0xpeFBEMDk1ZXJxV3VCbzVUbHo1bWp2M3IwNmV2U29wT3d4eVEwYk50UVRUenhSclAza21ENTl1anc4UEJ5T3FLNVJvNFpHamh3cEp5Y25yVml4b3REUnlDV2hwTjdQQUFBQU44cWNaZFhjYlNjTXJmbGlzOHJ5ZE12Lzc0SUFiaE1CQWNhR0RTVXBObGFxVUVFcTRnL2FBUUFBQUFBQUFMY0NZVU1BdU9wZi8vcFhrZGF0WGJ0V2YvMzFsM3IxNnFVTEZ5N29wWmRlS3RKMWNYRnhlVHJ0OWV2WFQ4ODg4MHl4OTVxWW1LalNwVXNyTmpaV2t1ekNhU2FUU1ZPbVRMRWIvWnlVbENTTHhhTFNwVXZyNHNXTE9uandZTDdkSHV2WHI2K1pNMmRxd1lJRnRyMnRYTGxTbjMvK3VaeWNuRFJzMkxBODQ0UEhqQm1qOVBSMCtmcjZxbFNwVWtwSVNOQ1dMVnZrN3U2ZUo1Um5OcHMxZi81OCtmajRxR1hMbGpLYnpmcnZmLytyZGV2VzZjY2ZmNVRaYkZidDJyWDF4aHR2cUZhdFdySmFyWXFNak5UOCtmTTFjK1pNelprelI2R2hvV3JTcElsQ1FrSnMzU1YzN05naFNRb01ETlNZTVdOVXZueDVTZG5qZ0wvKyttdXRXclZLYVdscEdqRmloRnEyYktuMTY5ZHJ4b3daMnJGamg1NTg4a205L1BMTFJYcnREeDQ4S0VuRkNodWVPWE5HWThhTTBkR2pSOVdoUXdlOTlkWmJNcHZOaW9pSVVFUkVoRWFQSGkwbkp5Y0ZCQVNvZHUzYVNreE0xTGh4NDJ5am5yT3lzbVEybTlXb1VTT2RQMzllSnBOSjNicDFVOU9tVFZXN2RtMlpUQ1pGUmtZcU1qSXl6NzJqbzZNbHllRzVrSkFRalJneFFzZVBIOWZSbzBmbDVlV2xmZnYyMmIwM21qZHZyamZmZkZQKy92NXEzcng1a1o5emNkenM5ek1BQUlBUnZ2LzFyTTVjU2pXMEppT1VnVHRFNmRMWnY1S1NqS3Vaa1NFbEpFaDBZd2NBQUFBQUFNQnRqTEFoQUZ3MWN1UkkxYWhSdytHNTFhdFg2NXR2dnBFazdkeTVVMzUrZm5yNjZhZGx0VnJWczJmUDY3NW43czZJMXlwYnRxeHExcXhwTno2NFpzMmE4dmIyMWp2dnZHTWJ4MnN5bWZKMFZMdzJtQ1ZKKy9mdjE1Z3hZK3lPdFc3ZE90OTdseXBWU3YzNjlaT1VQV2IzUC8vNWp6dzlQVFY4K0hBMWJkbzB6M3AzZDNmdDJMSERyc05jWUdDZ1huLzlkVnZvTDhmMjdkdDE2dFFwRFJ3NFVPZk9uZE9BQVFPVWRQVWJOTFZyMTlZTEw3eWdSeDU1eExiZVpES3BRNGNPYXRPbWpUWnUzS2lWSzFkcS8vNzkycjkvdjU1NTVobGIyTEJXclZvS0RRM1ZoeDkrS0U5UFQrM2R1MWZUcGsxVFRFeU1uSjJkMWFaTkcvWHMyVk1WcjQ2bDZ0Q2hnNW8xYTZZcFU2Wm8rZkxsMnJScGsyYk5tdVd3Yzk2MW9xS2lGQlFVcE9yVnF4ZTRMc2VCQXdjMFlzUUlaV1JrcUdmUG51cmV2YnNreWRYVlZkMjZkZFB6enordmZmdjI2ZkRod3pwKy9Mamk0dUowL3Z4NXBhV2xLVE16MC9ZYXVMaTRxRk9uVHVyWXNhUERrZElUSjA0c2NCK096ZzhjT0ZDZE9uVlN3NFlOOVk5Ly9FUG56cDJUSkx0UnpLZFBuOWFwVTZjMGVQRGdBanN1RnVaMmVUOERBQUFZWmViVzQ0YldxeFZZUm1GLzh6TzBKb0FTRkJBZy9mbW5zVFhQblNOc0NBQUFBQUFBZ051YXlYcnRiRkFBdU1zZE9IQkF3NFlOMHhkZmZHRWI3N3R2M3o0TkdUSkVVNmRPVlVoSWlNUHJGaTllckhuejVtbkRoZzI2ZlBteVltSmlISTVNdmw2SmlZbGF2bnk1V3JkdXJXclZxaFc2ZnUvZXZUcDkrclJNSnBOcTFxeXAyclZyRjdqK3dvVUwrdXFycjJRMm0yVXltVlMxYWxYOS9lOS96N2NiWEc3YnQyOVh6Wm8xRlJBUVVPQzY5UFIwWldabXlzbkpTVjVlWGc3WFdLMVdmZlBOTjNyMjJXZGxNcGswZCs1Y3BhZW5xMjNidG5rNkp1Ym4rUEhqK3Zubm4vWHNzOC9hQmRHc1Zxc3R6SmFlbnE2UFB2cElvYUdoZXZUUlIrVmJ3RGRzTm03Y0tLdlZtcWZ6cENQLytNYy85UERERDZ0djM3NUYycXZGWXRIY3VYUFZ0R2xUMWE5ZnYwalgzQXBuenB4UmNuS3lQRDA5ODR5K1BubnlwS3BXclpybm11Ky8vMTRoSVNGNTNyTzMrL3NaQUFEZ1JwMU9TRldWUWQvS1l1Q1hWRDU2dnI2R2RpcjQ3MEVBYmpPSERrbXB4blk0VlkwYWtyZTNzVFVCQUFBQUFBQUFneEEyQkFBQUFBQUFLSWF4cXc5cnhEZFJodFZ6TXBsMDh0T09xdVRyYVZoTkFEZEJmTHgwM05ndXB5cFZTaXJrQjdBQUFBQUFBQUNBVzhYcFZtOEFBQUFBQUFEZ1RtR3hXalY3bTdIaG9pZENBd2dhQW5jaUh4L0o2QTdyeWNsU1VwS3hOUUVBQUFBQUFBQ0RFRFlFQUFBQUFBQW9vaDhPbmRmeHVHUkRhL1p0SFd4b1BRQTNpY2trK2ZzYlgvZmNPZU5yQWdBQUFBQUFBQVlnYkFnQUFBQUFBRkJFczdZYTI5V3drcStubmdnTk5MUW1nSnZJejA5eWRUVzJabUtpbEpwcWJFMEFBQUFBQUFEQUFJUU5BUUFBQUFBQWl1RENsWFN0Mkh2YTBKcXZ0S3d1RjJlVG9UVUIzRVJPVGxMRmlzYlhwYnNoQUFBQUFBQUFia09FRFFFQUFBQUFBSXBnNGM2VHlqQmJES3ZuWkRMcGxWYlZEYXNINEJhcFVFRnlkamEyWm55OGxKNXViRTBBQUFBQUFBRGdCaEUyQkFBQUFBQUFLSVRWS3MzY1l1d0k1YjgzQ0ZCbFh5OURhd0s0Qlp5ZHN3T0hSb3VOTmI0bUFBQUFBQUFBY0FNSUd3SUFBQUFBQUJSaTU1OFhkUGpNWlVOcjltMzlOMFByQWJpRi9QMnpSeW9iNmVKRktUUFQySm9BQUFBQUFBREFEU0JzQ0FBQUFBQUFVSWhaVzQzdGFsakoxMU5QaEFZWVdoUEFMZVRpSXZuNUdWdlRZcEhPbnplMkpnQUFBQUFBQUhBRENCc0NBQUFBQUFBVUlERTFVMHQzeFJoYXMwK3JZRGs3bVF5dENlQVdDd2lRVEFaL3J1UGlwS3dzWTJzQ0FBQUFBQUFBMTRtd0lRQUFBQUFBUUFHKyt1bVVVak9NQy9zNG1VeDZwV1YxdytvQnVFMjR1VW0rdnNiV3pNcktEaHdDQUFBQUFBQUF0d0hDaGdBQUFBQUFBQVdZYWZBSTVZNE5BMVhKMTlQUW1nQnVFNEdCeHRjOGZ6NTdwRElBQUFBQUFBQndpeEUyQkFBQUFBQUF5TWUrRXduYWR5TEIwSnA5V3djYldnL0FiY1RkM2ZqdWhwbVpVbnk4c1RVQkFBQUFBQUNBNjBEWUVBQUFBQUFBSUIrekRPNXFXTm5YUzQvWER6QzBKb0RiVEVsME56eDNUckphamE4TEFBQUFBQUFBRkFOaFF3QUFBQUFBQUFkU01ySzArS2RUaHRiczA2cTZuSjFNaHRZRWNKdng4SkI4Zkl5dG1aNHVYYnBrYkUwQUFBQUFBQUNnbUFnYkFnQUFBQUFBT1BEMTdoaGRUczAwcko2VHlhUlhXbFUzckI2QTIxaEpkVGNFQUFBQUFBQUFiaUhDaGdBQUFBQUFBQTRZUFVLNVU4TkEzZWZqYVdoTkFMY3BUMC9KMjl2WW1pa3AwdVhMeHRZRUFBQUFBQUFBaW9Hd0lRQUFBQUFBUUM2SHoxeldqMGN1R0ZxemIrdGdRK3NCdU0zUjNSQUFBQUFBQUFCM0djS0dBQUFBQUFBQXVSamQxYkNLbjVjNjFBOHd0Q2FBMjF5cFVsTFpzc2JXdkhKRlNrNDJ0aVlBQUFBQUFBQlFSSVFOQVFBQUFBQUFycEZ1dG1qQmpwT0cxdXpUcXJxY25VeUcxZ1J3QjZDN0lRQUFBQUFBQU80aWhBMEJBQUFBQUFDdXNXcmZhVjI0a201WVBXY25rMTVwVmQyd2VnRHVJS1ZMUzJYS0dGdnowaVVwTGMzWW1nQUFBQUFBQUVBUkVEWUVBQUFBQUFDNGh0RWpsRHMzQ2xKUU9VOURhd0s0ZzlEZEVBQUFBQUFBQUhjSndvWUFBQUFBQUFCWEhZdEwxb2FvV0VOcnZ2Wm9zS0gxQU54aHlwU1JTcFV5dG1aOHZKU1JZV3hOQUFBQUFBQUFvQkNFRFFFQUFBQUFBSzZhdnVtb29mV3FsdmRTKzNyK2h0WUVjQWN5dXJ1aDFTckZHaHVNQmdBQUFBQUFBQXBEMkJBQUFBQUFBRUJTYWthVzVtd3pkb1J5bjFiQmNuWXlHVm9Ud0IzSTIxdnk4aksyNW9VTGt0bHNiRTBBQUFBQUFBQ2dBSVFOQVFBQUFBQUFKQzNaRmFQNFpPUEdram83bWRTN1pUWEQ2Z0c0d3huZDNkQmlrZUxpakswSkFBQUFBQUFBRklDd0lRQUFBQUFBdU9kWnJkSzBqWDhhV3ZQSlJrRUtLdWRwYUUwQWQ3Qnk1U1JQZy8rYmNQNThkdWdRQUFBQUFBQUF1QWtJR3dJQUFBQUFnSHZlN21QeDJuc2l3ZENhcjdVT05yUWVnTHVBMGQwTnplYnNjY29BQUFBQUFBREFUVURZRUFBQUFBQUEzUE9tYlRLMnErSDlBV1hVdnA2L29UVUIzQVhLbFpNOFBJeXRHUnViM1o0VkFBQUFBQUFBS0dHRURRRUFBQUFBd0QzdHdwVjBMZDBWWTJqTk45dlZrSlBKWkdoTkFIY0JrMGtLQ0RDMlprYUdGQjl2YkUwQUFBQUFBQURBQWNLR0FBQUFBQURnbmpaNzIzRmxtQzJHMVN2ajRhSi9QbHpOc0hvQTdqSyt2cEs3dTdFMXo1Mmp1eUVBQUFBQUFBQktIR0ZEQUFBQUFBQnd6OHF5V0RYOWg2T0cxdXpkc3JyS2VMZ1lXaFBBWGFRa3VodW1wVWtKQ2NiV0JBQUFBQUFBQUhJaGJBZ0FBQUFBQU81WjMvMzNyRTVlU0RHc25za2t2ZkZZRGNQcUFiaEwrZmxKYm03RzFqeDN6dGg2QUFBQUFBQUFRQzZFRFFFQUFBQUF3RDFyMmlaanV4citQVFJRTmZ4TEcxb1R3RjJvSkxvYnBxWktseTRaV3hNQUFBQUFBQUM0Qm1GREFBQUFBQUJ3VC9vak5rbnJmek8yRTlpQTlqVU5yUWZnTHVibko3bTZHbHZ6N0ZsajZ3RUFBQUFBQUFEWElHd0lBQUFBQUFEdVNkTU43bXBZTzdDTTJ0WDFON1FtZ0x1WWs1TVVHR2hzelpRVUtUSFIySm9BQU9DZVpyVmFiL1VXQUFBQWNCc2hiQWdBQUFBQUFPNDVLUmxabXJ2OXVLRTFCN1N2S1pQSjBKSUE3bmJseTB0dWJzYldwTHNoQUFBbDR1ZWZmOWFNR1RNVUh4OXZPMlkybTNYOGVOSC9YWEhpeEFsZHZIaXhKTFpYSWs2ZlBxM1hYbnROa1pHUnhib3VPVGxaVVZGUlNrbEpjWGorOE9IRGlvdUxreVRGeGNYcDhPSEQrZGJhdFd1WC92enpUNGZuUHZqZ0EwMmZQcjFZZXpPYnpiSllMTVc2NWxaNDg4MDN0V1hMRm9mblJvNGNxVVdMRmwxWDNjV0xGK3ZzSGZEM1JTTStid0FBb0dTNDNPb05BQUFBQUFBQTNHeGYvWFJLbDFJeURhdm43ZW1xZnp4VTFiQjZBTzRSSnBNVUVDQ2RPbVZjemVSazZjb1ZxVXdaNDJvQ0FIQ2JTa3RMMDQ0ZE8vSTlIeG9hcXUzYnR4ZXBWcWRPbmVSMjlZY0F4bzBiSjVQSnBIZmZmZGQyZnRldVhWcTdkcTI2ZHUxcU83WjA2Vkl0V3JSSUw3NzRvcnAzN3k0WGwveS85V3ExV3ZYUlJ4OHBPVGxaOCtmUGw3T3pzOWF1WFZ2b3Z1clZxNmRxMWFvVnVpNDlQVjNuejU4dmRKMGsrZm41eWN2THE5QjF2cjYrTXBsTW1qeDVzaXBYcnF5UWtKQWkxZi85OTk4MVpNZ1FUWjA2MWVFMUF3WU0wRXN2dmFSZXZYcHAxYXBWV3JwMHFUWnMySkJubmRWcTFlTEZpL1g3NzcvcnVlZWUwei8vK1UvYm4xRkNRb0oyN05paFhyMTZGV2xQT2NhUEg2LzQrSGdOSFRwVUZTdFdsQ1RGeE1RVXE0WWtsUzFiVnQ3ZTNzVytycWlpbzZQdGduYlgrdjMzMzYvcjNtdlhydFc4ZWZOMDZOQWhqUjA3VnBtWm1VVU83OTEvLy8zRnZsOVJsY1RuRFFBQWxCeitIeGdBQUFBQUFOeFRyRlpwMmliSG5UR3UxeXV0cXF1MEIxOW1BWEFkeXBlWHpwMlRNaktNcTNuMkxHRkRBTUE5SVRFeFVlUEhqOC8zL0lRSkU0cmMrYTV0MjdaeWMzTlRRa0tDdG03ZHFzY2VlOHp1L0tsVHArVHQ3YTF5NWNyWmpqMy8vUE82ZVBHaUZpMWFwTjI3ZDJ2WXNHRzY3Nzc3SE5iLzhjY2ZkZXpZTVEwZE9sVE96czZTcFBEdzhFTDM5Y1liYjlqQ2h1KysrNjcyN05uamNOM2t5Wk0xYU5DZ29qeFZEUjA2VkczYnRpMTBuYWVucDk1Nzd6MzE3OTlmMjdadEszTFkwQ2dtazBtZmZ2cXA1czJicDJYTGx1bklrU09hT0hHaUpHbmx5cFhLeXNyU3JGbXpOR3ZXckFMclBQZmNjK3JidDY4azZiSEhIdE9FQ1JQVXIxOC9EUjgrWEkwYk4xYnYzcjJMdmJkcmE5NXNXVmxadHZkUVVVVkhSMnY2OU9ueThmSFIyMisvTFNtN3ErVHJyNzllcE90endxRHQyclVyM21ZZHlBbWFTaXF4enhzQUFDZzVmQlVjQUFBQUFBRGNVMzQrZWxIN1QxNHlySjdKSkwzK1dBM0Q2Z0c0eDVoTVVtQ2dkUEtrY1RXdlhKR1NrcVRTcFkyckNRREFiY2pmMzk4V2dwbzVjNlpXckZpaGxTdFgycnJmU2RraHFWV3JWdW16eno3VE45OThvN0pseTBxU0ZpeFlvSVVMRiticHFMZHUzVHBaTEJZOStlU1R0bU5XcTFWLy92bW42dFNwWTdmV3pjMU5Bd1lNVUVoSWlDWlBucXlkTzNmcStlZWZ6N05Qczltc1diTm1xWDc5K25ZaFAwZmQvSExXRHhzMlRDZFBudFJERHoxa085NjFhMWM5OXRoalNrMU5WWGg0dURwMjdLajY5ZXZiWFh0dE44SGx5NWRyK3ZUcHR2dkV4OGZiZFlxVHBNOC8vMXdyVnF4d3VJOXJSVVJFS0NJaUl0L3pHelpza05WcWxjVmlrZFZxbFNSWkxKYnJDc1pkeThYRlJYMzY5TkVERHp4ZzY4WjQvdng1ZmZQTk4zcnV1ZWYwOTcvL1haTDA2NisvYXNxVUtSbytmTGorOXJlL1NaSzJiOSt1dVhQbnFtYk5tclo2WVdGaG1qWnRtdDU3N3owdFdyUklEUm8wa0NUMTY5ZFB6enp6ak4yOVgzdnROYm00dUdqYXRHa3ltVXpYL1J5TVpqYWJpL1dhbmo1OVdxTkdqWkxKWk5LWU1XUGs0K01qS2J2RDVZUUpFNHAxNytlZWU4N3VjVVJFaEtwWHI2NG1UWm80WEI4UkVhSGc0R0ExYnR6WWRxeGV2WHEyMzVmRTV3MEFBSlFzd29ZQUFBQUFBT0NlTW0yanNWME5PemNNVW5DRlVvYldCSENQOGZQTDdrWm9kSGZEYTc2eERnREEzZTdnd1lNS0NRbXhDeHJteUFtL0ZjVzMzMzZyb0tBZ1dTd1dIVDU4V0pKMDRjSUZwYVNrcUZ5NWNyWmoxNnBVcVpMZWV1c3RCUVVGMmM1WHJWclZGbzc3K3V1dmRmNzhlYjMvL3Z1U3NvTng5ZXJWazVPVFU1NWFHUmtaR2pObWpLS2pvL1h4eHgrclFvVUt0bk1OR3phVWxOM1JNVHc4WEhYcTFMR0ZGNk9pb29yOEhCM3AxNjlmbm1QcDZlbHlkM2N2OExwdDI3YnA0TUdEa3JLRGp0ZU9odjdYdi80bFNabzJiVnFoSGZSeWQ4eWJQMysrZ29LQ2JJOGJObXlvMU5SVW5UeDVVdUhoNFhKemMxUDM3dDFWK3VvUFZ5eGZ2bHlTVktkT0hWV3NXRkZXcTFXYk5tMVNVRkNRSG4zMFVidmFRVUZCbWpwMXFweWRuZk1ON1VWRlJlbjQ4ZU9hT0hIaVRRc2E3dGl4UTZOSGo3WTluajU5dXEwejU4eVpNL1hxcTYvYXpxMVpzMFpyMXF6SlUyUDU4dVVxYzAySDY1aVlHQTBlUEZpWEwxL1dxRkdqVkx0MmJkczVkM2QzdXhCZ1VlVHU1aGdSRWFIYXRXdm4yK1V4SWlKQ2RlclV5ZmQ4U1h6ZUFBQkF5U0pzQ0FBQUFBQUE3aG5uTDZmcjYxLytNclRtZ1BhRWVRRGNvSkxvYm5qNXNwU2NMSlVpREEwQXVQc2xKeWZyOTk5L1YvZnUzVys0Vm14c3JDUnB3SUFCZWM1dDNMaFJHemR1TEZLZHlaTW5xMTY5ZW9xSmlkSENoUXYxMGtzdnFWcTFhanA0OEtEZWZ2dHREUnc0VUIwN2RyUzc1c0tGQzNyLy9mY1ZFeE9qOGVQSDJ3WERpclAvbkFEZXBVdlpIZDFqWW1Ja1pZY1U4NU83cTUvWmJGYlBuajFWdjM1OURSa3lKTi9yWW1KaWJHSERKNTU0UXFHaG9UcHg0b1MrL1BKTDllelpVMEZCUVFvSUNGRFBuajF0MTh5Yk55OVBuV3ZQUzdKMW9MejJlWTBjT1ZMZTN0NXEzYnExdkx5OGJNL3o0TUdEK3Y3NzcrWHM3S3p4NDhmcm80OCtrc1ZpVWZQbXpSVWNIR3dMZFo0N2QwN0hqeDlYOCtiTjh3Mm01UTQ5RGg0OE9NK2FSWXNXeWQvZlA5L1g1SHJWcUZGREF3Y09sSlE5WXJ0bHk1WnExS2lSSk1uSHg4ZjJHczJmUDEvMTZ0V3o2eWI0MjIrL2FlL2V2WGJoeVFNSER1ajk5OTlYV2xxYVJvMGFwYkN3TUczWXNFRi8vdm1uWG43NVpidFE0cTFpOU9jTkFBQ1VQTUtHQUFBQUFBRGduakZyNnpGbG1DMkcxYXQ3WDFtMUNhbG9XRDBBOXpBL1AvMS85dTQ4UEthemZlRDRkeWI3SWlHV2tBZ1J1OFJlU2lsVlcrMFV0ZmRuS2Q0V1ZXcXJmWStsdGlxcWxsSzdwcFphSWlMVktvSVcwVm9pQ0JLSkVBbVJSU0tUek8rUE1kT01tY25DcExiN2MxMjUzam5uZWM1OW5qT1pOSytUKzl3M01UR1FsbWErbUxkdlF6bHA4eTZFRU9MMWQvejRjVlFxRlkwYU5jcDJYbTRxMUMxYXRNaGczK3JWcTdsNjlTcSt2cjY1cm5MbjVlWEY0OGVQbVRsekpwNmVudlRvMFlQSGp4K3phTkVpeXBZdFM2dFdyZlRtSHpwMGlHWExscEdVbEVUQmdnVzVlUEVpWGw1ZTJOcmE1dXA4V3JObXpUTFkxNzkvZjVQelBUMDllZnZ0dHczMkh6eDRrRHQzN3RDeFk4ZHN6MWVtVEJuZDhSVXFWS0JDaFFxY09YT0d6WnMzVTZ0V0xWMUw1NnlKb01hU0RiTkxGQTBKQ1dIbXpKazhldlNJano3NmlHYk5tdW5HVHB3NGdhK3ZMOFdLRldQczJMR01IeitlMGFOSE0zNzhlRDc1NUJPOU9CczNiaVF3TUpEUm8wZnJ4WGpheHg5L2JGQU5FVFRWRGhjdVhHanl1T2ZsNnVwSzI3WnRBVTJ5b2JlM3QyNGJOTzlSUmtZRzY5YXRvM3IxNm5ydjJkYXRXdzJTRFpPVGs3R3dzR0RldkhsVXJWcVZodzhmc25MbFN0UnF0VUU3N1JmRm5EOXZRZ2doaFBodlNMS2hFRUlJSVlRUVFnZ2gzZ2lxRERYZi9ScHUxcGlmdHlqUGY5UlJTd2p4dXROV043eHh3M3d4RXhJZ0pRV2twWndRUW9pWGhWcXRTYXhYcVNBalEvT2xVa0ZtSmpnNVBmUHZyS0NnSUFvVUtNQzFhOWU0ZHUwYUFIWHExTkZWdnRQS1RlTFMwOVhSMHRQVHVYNzlPclZxMWFKcTFhcDVXbGQ0ZURqaDRlRW9sVXBhdDI2TldxM0d3c0tDcFV1WDZxcnQvZlhYWC96NDQ0OWN1blNKUm8wYU1YandZSGJzMk1HYU5Xdll1blVyWGJ0MnBXUEhqam0yTTliNjVwdHZkQWwrTzNic1lNV0tGUVFHQmdJUUh4OXZrR1RXdW5WcldyZHVyYmRQcFZLeGFkTW1paFl0U3Z2MjdiTTlYL3YyN1hPYzg2elVhaldiTm0zaXh4OS9wR2pSb3ZqNitsSyt2S2F5L0tWTGw5aTJiUnZIamgzRDA5T1RtVE5uNHVycWlxK3ZMNU1uVCthVFR6NmhYYnQydEcvZm5oSWxTZ0F3ZE9oUW9xS2ltRGR2SGhrWkdiUnMyZExvZVFzVktvU0hoNGZCL3BpWW1IeTV6cnhJVFUwRk1KbUVtdlV6L3M0NzcxQ2hRZ1ZkSys2bFM1ZVNrSkRBbENsVHlNakk0Tml4WTNrNmQ0TUdEWjV4MWFhWjgrZE5DQ0dFRVA4TlNUWVVRZ2doaEJCQ0NDSEVHMkhmdWR0RXhxZVlMVjRoQjJ0NjFTOWx0bmhDQ0lHTGk2WWFvVG1yRzhiRWdGUjZFVUlJOGFLb1ZKQ1VwUGxLVHRZa3dXZWFxRFFlRlFVK1BwRExwRHF0NjlldmMvcjBhUUJtejU2dDI3OXMyVEtzcmEwQlRYdGlnSWlJQ0YzN1hHMkw0UnRQRXYydHJhMXhjM016aUgvcTFDbFNVbElvVXFRSUowNmN5SFl0U3FXU3VuWHI2cmE5dkx5WU0yY09CUW9VSUN3c2pDVkxsdkRSUngvaDV1YkcxcTFiT1hqd0lKR1JrYmk1dVRGdDJqVGVlZWNkQVA3M3YvL1JwazBibGkxYnh1clZxL241NTUvcDNiczNQajQrWEw5K25VZVBIZ0Z3OGVKRkxDd3NjSEJ3TUVpc3pJM1kyRmhkY21aVy8venpEM2Z2M3FWRml4YWNPWE1tMS9IcTFhdW50MzN6NWsyMmJkdkdrQ0ZEZEVseXBtaGJQUVBZMjl0VHVIQmh2djMyVzM3NTVSZTh2YjJaTm0wYXpzN09oSWVITTJQR0RHN2R1b1c5dlQxOSt2U2hlL2Z1dXU5MWxTcFYrUDc3NzFtMmJCbCtmbjc0K2ZsUnNXSkZacytlalpPVEU3Tm16V0xVcUZFc1dMQUFGeGNYNnRTcEErZ242ZDIvZjE5dlBWcmF6OUdMb0ZLcENBOFAxN1dYZnJyTnRIYjkyaVJXN1Q1dG9xRy92eisvL2ZZYlhidDJwV0hEaGdRRkJURm56cHc4clVHYnRKcWZudWZuVFFnaGhCRC9EVWsyRkVJSUlZUVFRZ2doeEJ0aFdkQlZzOGI3cEhFWkhHemsxb29Rd296eW83cmgvZnVRbWdwNWJNRW9oQkJDUEpla0pJaU4xZndlVXF2ejlWUmJ0bXdCWVBUbzBiUm8wWUliTjI0d2NPQkFBTjMvYWcwZlB0emdlTzBjVDA5UFZxMWFaVEFlRUJBQXdKNDllOWl6WjArMmExRXFsYnI1V3JWcjF5WWxKWVhwMDZkVHRteFpQdjc0WXdBT0hEaUFwYVVsSTBlT3BFV0xGbnJ0YndFOFBEeVlNMmNPZ1lHQmZQZmRkOFRHeHZMNzc3K3plZk5tM1p4OSsvYXhiOTgrUER3OEdEbHlKQUIzN3R6UkpSNXFFeXExaVhNSkNRbDY1emg3OWl6ejU4ODNlVDBIRHg3azRNR0QyVjV6VnRwa05PMTVGaXhZUUtGQ2hiaDM3eDZmZi81NXRzZG1iZlg4N3J2dk1ubnlaRHAwNklCYXJlYXp6ejRqTGk2TzFOUlVIQndjS0ZteUpIWHIxcVZGaXhZNE9qcHkvLzU5ZzNpREJnMmlYYnQySERwMENDY25KMTF5bnIyOVBiNit2bnozM1hkVXExWU5sVW9GZ0tYbHYvKzIrL0hISC9ueHh4OXpmZDM1SlNRa2hMQ3dNTzdldlV2VnFsWFpzbVVMOWV2WEJ6VFZGNDNKbW15b2RlSENCYjc5OWxzQVhXdnArdlhyczNidFdxTXh4bzhmVDB4TWpNRjQ4K2JOamM3MzkvZkgzOS9mNUhYczNidVh2WHYzNnUzTFdvRXpxK2Y5ZVJOQ0NDRkUvcE03NGtJSUlZUVFRZ2doaEhqdGhjVWtFbmoranRuaUtSVUtQbXRhMW16eGhCQkNKeitxRzk2K0RXWEttQytlRUVJSVljckRoM0RyRmp5cHZHZVVqUTFZVzRPRmhmNVh3WUo1cm1wNDRjSUZEaDgrYkhKODd0eTVnQ2F4Ny9EaHc4eVpNMGRYQVM0d01KQkRodzdwNXRqWjJSa2NIeDBkellrVEoyamN1REVuVHB5Z2I5KytmUERCQndiejB0TFNHRGh3b05IV3V3Q0xGaTNpd1lNSHpKbzFTNWZVdG5qeFlnb1dMSmpqTlRadjNweTZkZXRTb0VBQmxFb2wvZnIxSXlFaGdTNWR1dWdTTEFIT256OFB3S3hac3d4aVpFM2t5NnBCZ3dZR0NWOHJWNjdrMUtsVFRKMDYxZWoxUkVSRU1IWHFWRnExYWtYWHJsMzF4a0pEUTltMGFSTW5UNTRFb0Z1M2J2VHAwd2VsVXNta1NaTjA4MmJNbUdFUU4rdTR0aHBmcVZLbGRFbUt2WHYzTmpobXg0NGRScTlMcTF1M2Jvd2FOY3BndjdPek0yUEhqZ1VnS1NrSlFLOU45ZkRodzJuYnRxM0JjWC8rK1Nmang0L1A5cHpQSXp3OG5EMTc5dWdxZFFZSEIxTzRjR0VQWkZ0V0FBQWdBRWxFUVZUcTFLbEQ5KzdkdVgvL3ZpNnBULzFVRXEvMmMvMTBxL0R3OEhBbVRwekk0OGVQZ1grVEVlM3Q3WFZWUHA5bVpXVUZZUEQ5NzlLbGk4RmNQejgveXBZdFM4MmFOWTNHOHZQenc4dkxpMXExYXVudEwxeTRzTUZjYy8yOENTR0VFQ0ovU2JLaEVFSUlJWVFRUWdnaFhudkxnd3hiZ3oyUERyWGM4Q3ppWU5hWVFnZ0JhS29idXJuQjlldm1peGtmcjRtWnh3UU9JWVFRSXRjeU1qUkpoc2JhekRvNWFiN3M3VFZmVDFYd2V4NzM3dDNEeDhkSGwyajNORzJDMDlHalI3R3hzYUYyN2RxNk1lMHhUeWRCWmZYVFR6OEIwSzlmUDJ4dGJmSDM5NmRqeDQ1NlZmQUFkdS9lVFdKaUlyMTY5VEtJc1gzN2RuNzc3VGQ2OSs1TlhGd2M1ODZkSXpJeWt1N2R1OU81YzJjZVBueVk0M1htcG4ydGc0TUQxYXBWNC9QUFA2ZDA2ZEtBSmhsdnhZb1Z1dU1URXhPWk9uV3FMc25Sd2NFQkI0ZC8vMTF6OGVKRlRwMDZ4UWNmZktCcjZmeTBUWnMyb1ZBbzZOcTFxMEd5MSt6WnN6bDM3aHoxNnRVak9EaVlCZzBhNkpMNEdqVnFsTzM2Y3hvSGFOS2tDVzNhdE5IYmw1R1JnVktwTkVpeU01WmtxQlVTRWtLNWN1WDBxaUptVGZ4OFVXMlVMMSsrelA3OSs2bFdyUnEzYjkrbWI5KytlcCtwa1NOSG9sYXJPWERnQU5PbVRhTkhqeDcwNnRVTFMwdExnK3NIVFR2c3laTW5ZMk5qZzVlWEYzLy8vZmR6clcvdzRNRjYyeWtwS2ZqNStWR3JWaTBHRFJwazlCZy9QeitxVktsaWNLd3g1dmg1RTBJSUlVVCtrMlJESVlRUVFnZ2hoQkJDdk5hUzAxU3MrK09HV1dOKzNxSzhXZU1KSVlTZVFvVTAxUWhUVTgwWE15WUduaVFlQ0NHRUVHYjE2QkZjdlFwUEtxY0Jtc3FGUllwQTRjS2ExL21rY2VQRzFLeFprODZkTzJjN0x6SXlFbGRYMXp6RmpvNk94dC9mbjRZTkcrTHU3azZmUG4zbzM3OC9XN2R1MWF1eWQrWEtGVFp1M0VqRGhnMnBXN2V1WGd5VlNzVVBQL3dBd01hTkd3Rk5SVGwzZDNmczdPd1lQSGl3cnVJY3dCOS8vTUdaTTJlTXRudk9TWmt5WlZpd1lFRzJjd29VS0dCeVRucDZPZ3NXTEVDdFZsT3VYRGt5TWpJTVdqdWZPSEdDb0tBZzJyUnBZN1NxWEpzMmJSZ3laQWpYcmwwak9EZzR6OWVRazJMRmlsRzllblhkZG1wcUt1M2F0YU5mdjM3MDdOa3oxM0ZXcmx5SnM3TXpjK2JNSVRvNldoY2J3TlhWbFo5KytzbG9HMlZyYTJ0Y1hWMk50aW8yaDNmZWVZY0dEUnJnNU9SRTgrYk5qVmJiREE4UHg4M05qY0tGQzdOeDQwYU9Iei9PL1BuemRjbUdHUmtadXVTOHYvNzZDeHNiRytiUG44L1dyVnVmTzlud2FkbzIzUVVLRkhqdVdPYjRlUk5DQ0NIRWYwT1NEWVVRUWdnaGhCQkNDUEZhVzMvMEpnbVAwczBXcjVxSE00MHJGalZiUENHRU1LQlFRSWtTNXExdUdCZW5pWm1QQ1I5Q0NDSGVRQ2twY09VS3FGU2FiWVVDWEYwMXYzUHlLU0hyYVU1T1R0bU9QMzc4bUV1WEx0R3dZY004eGYzbW0yOVFLcFY4OHNrbmdDWUpyWC8vL3F4Y3VSSjNkM2VhTkdsQ1RFd01FeWRPcEhEaHduenh4UmNHTVN3dExlbmJ0eSsydHJhVUtsV0tVcVZLNmJXUDFiWkExb3FLaXVMTW1UTkdXL2ptSkNvcWl0RFFVTDE5WVdGaEFBUUZCUm5NYjlxMHFkNjJRcUdnVzdkdS9Qenp6eXhkdXBTdFc3ZlNybDA3MnJadFM0RUNCYmgwNlJLelo4L0czZDNkWkJXN3JJbUFXcG1abVlTRWhPUzQvak5uenVodHU3dTc1NWdnbXBhV0JvQ3RyVzJPOGJXU2s1TzVkdTBhL2ZyMUF6VEpleFlXRnJpNXVRSHc0NDgvY3VIQ0JhcFdyVXBZV0JoRGhneGgyYkpsbEN4WmtyTm56OUtnUVlOY255dXZuSjJkc3gyUGpJd2tMQ3lNTGwyNk1IRGdRRFp0MmtSa1pDUk9UazY2MXNkcGFXazhlUENBeE1SRU9uVG9RT3ZXcmZPY2FKdGJFUkVSQUpRb1VlSzVZNW5qNTAwSUlZUVEvdzFKTmhSQ0NDR0VFRUlJSWNSckt5TlR6YUtBTUxQRy9MeDVlWXgwcUJKQ0NQTXlkM1ZEdFZwVDNiQlVLZlBFRTBJSUlSNDlnckF3VFF0bDBDUzBseTJyYVpYOEVqbDY5Q2hwYVdtODlkWmJ1VDVtLy83OW5ENTltaDQ5ZXVpUzBBQTZkKzdNMWF0WDhmWDE1ZnIxNnh3OGVKQ01qQXptenAxck1sR3NXN2R1UnZlbnBhWHBXZ3cvcjVTVUZNNmVQY3VTSlV1TWpzK1pNOGRnMzlQSmhwYVdsclJvMFlJV0xWcHcrdlJwZnZycEo5YXVYY3VtVFp0bzBLQUJ4NDRkdzhIQmdaa3paMktmaCs5eFdsb2FZOGVPelhIZTAzTUdEQmhBOSs3ZHN6MUdXNVd3U0pFaXVWN1BQLy84ZzFxdHBtYk5tZ0NjUFhzV0x5OHZySjg4a0xGcjF5NVdyRmpCdDk5K3E5ZWFlTStlUGF4WnN3WmZYMSs5ZHR3NWlZaUlJQzB0amZMbG43ODYvdGF0V3dGTk8ybWxVa21mUG4xMFk5b3FpRWxKU1Z5OGVKSFpzMmV6ZHUxYW94VW96ZVhreVpNQVZLcFU2Ym5pbVBQblRRZ2hoQkQ1VDVJTmhSQkNDQ0dFRUVJSThkcmFHM0ticTNlU3pCYlB4Y0dhbnZVbFVVY0k4UjlRS01ETkRjTER6UmZ6M2oxTnBha25sVytFRUVLSVo1YVpxZmtkcFUwMHRMR0JDaFZlYUFYZCtmUG5NMy8rZkwxOW1abVpiTm15QlFjSGgxeFhwTHR5NVFyTGx5K25iTm15ZXNsY1dpTkdqT0R5NWN0czJiSUZnR25UcHVIcDZabHR6SlNVRk1MQ3dyaDgrVElYTDE3a3dvVUxEQmd3Z0ZhdFd1WHU0cDZpYmIwY0ZCVEU3dDI3aVkyTlpmdjI3UVlWRVhmczJNR0tGU3NJREF6TVUvemF0V3RUdTNadGdvS0NtRDkvUHIvKytpc0FaY3VXSlM0dWpwSWxTK1k2bHEydExkOTg4NDNldnM4Ly85eGczdE56dEcyTnMzUDQ4R0VBQWdJQ0FIajc3YmR6VE9BOGMrWU05dmIyVktoUWdmajRlTTZkTzBlUEhqMEFpSTJOWmYzNjliejc3cnRVckZoUlZ4a1NvRXVYTHB3NGNZSlpzMmJ4M1hmZjVXcDlhcldhenovL25CSWxTckJpeFlvYzUyY25ORFNVd01CQXZMMjlxVkNoZ3NHNE52bnUzcjE3UkVSRVlHRmhZWmFLZzZiY3VuV0x3TUJBeXBjdlQvSGl4Wjg1VG43OHZBa2hoQkFpZjBteW9SQkNDQ0dFRUVJSUlWNWJDdytZdDZyaG9DWmUyRmxibURXbUVFS1lWS2dRMk5scEtrZVpnN2E2WVQ1V3VCRkNDUEdHaUl6OHQvcXVsUlZVclBqQ2s5bmJ0bTFMdFdyVmROdHVibTVzMmJLRkd6ZHUwS2RQSDEzbHQreEVSMGN6Y2VKRUxDd3NtRFJwa3E0MUxVQkNRZ0lIRHg1azU4NmR4TWJHVXE5ZVBTNWR1c1QwNmROcDFxd1pIVHAwTUtoZUZ4a1p5WlFwVTdoMTZ4WnF0Wm9pUllyZzdlMU56NTQ5ODFScFVXdnQycldjUG4yYWE5ZXVBWm8yeVRWcTFIam1wRVZqVkNvVnAwNmRJaUFnZ09EZ1lCUUtCUjA3ZGlROVBaMkFnQUJHalJwRitmTGw2ZHExSzQwYk4wYVpRN3RzaFVKQjVjcVZjenh2VG5PKy92cHJYWUpmV2xvYTI3WnRZOWV1WFhoN2UzUDM3bDFtekppQm5aMGQ5ZXJWbzNIanhzeVpNMGV2U3A3V24zLytTZFdxVlZFcWxmejAwMCtvMVdxYU5tMktTcVZpNXN5WjJOcmFNbno0Y0lQakxDd3NtREJoQWdNSERtVE9uRGw4L2ZYWE9WNzdqUnMzU0U1T2Z1N1d5MGxKU2N5ZVBSdTFXczJBQVFPTXp0RW1GbDY5ZXBXd3NEQThQVDJ4dE14N0tvQmFyU1l4TVZHdnF1UFQ0dUxpbUR4NU1tbHBhVVlUQkhQTDNEOXZRZ2doaFBodlNMS2hFRUlJSVlRUVFnZ2hYa3QvWGIvUGtjdXhab3Rub1ZUdzZmdGx6UlpQQ0NGeXBVUUo4MWMzTEY3OGhTZUVDQ0dFZUlVbEpXbCtuMmg1ZXI0VXYxY3FWNjVNa3laTmROdkhqaDFqL2ZyMXVMdTdtMnhsbkpWYXJXYktsQ2trSmlZeVk4WU0zTjNkaVkrUDUrVEpreHc5ZXBUVHAwK1RrWkZCalJvMUdEOStQRDQrUGlRbEpiRmh3d2IyN05sRFFFQUFwVXVYNXAxMzNzSEh4NGRxMWFwUm9rUUpmSHg4K09pamo2aGV2YnBlcGJubXpadWJYSXV4c2ZidDI1T2NuSXhDb2FCSGp4N1VyVnVYU3BVcW9WQW9PSGp3SUFjUEhqUTRKalEwRk1Eb1dPWEtsZkh3OENBNU9abnc4SEN1WExsQ1NFZ0k1ODZkSXlVbEJVdExTNW8wYVVLdlhyMG9WVXBUM2IxMzc5NXMzNzZkL2Z2MzY5cjBkdTNhbFpZdFcySmpZME5hV2hwV1ZsYTY5c1k1SmVQbGxrcWx3c1hGaFlzWEw3SnAweWFPSFR0R1VsSVM3Nzc3THFOSGo4Yk96bzVyMTY0UkVCREFyNy8reXVIRGh5bFFvQUJObWpTaGVmUG11amEvdDIvZjV0YXRXN1JwMDRhclY2K3lhOWN1M25ubkhUdzhQTmk0Y1NPWEwxOW03dHk1Mk5yYW9sYXJpWXFLQXRDMVdDNVNwQWhEaHc1bDd0eTVuRDE3TnNkMnloY3VYQURJZGJMaHc0Y1BpWStQSnpFeEVkQzB0bjcwNkJFVEowN2s5dTNidEcvZm5xcFZxeG85MXNQREExZFhWMWF2WGsxYVdob2ZmZlJScnM0SnNHalJJaDQ5ZW9TMXRUVlJVVkU4ZVBBQVYxZFhvM1BQbkRuRDNMbHppWStQcDN2Mzd0U3ZYei9YNThrcVAzN2ViRzF0bjJrdFFnZ2hoTWdiU1RZVVFnZ2hoQkJDQ0NIRWEybFJnSG1yR241VTE0TlNoZTNOR2xNSUlYSms3dXFHbVpsdzV3N2tvZjJoRUVJSW9lZEpJaGtBUllxQWs5T0xXOHNUbXpkdnhpbkxPcEtTa2xpd1lBRjJkblpNbVRJbHg5YTZvS25BTjNEZ1FOTFQwNmxkdXphSERoMWk3dHk1QU5qWjJkR2lSUXZhdFd1blYwM04wZEdSVHovOWxDNWR1dURuNThlQkF3ZllzbVVMWmN1V1pkR2lSVmhhV2pKeTVFaWo1ek5XUFM4N25wNmVlSHQ3RzYwNDkzVDc2TnlNRHg4K1hKZGs1K2ZuQjJpU0F5dFhyc3k3Nzc3TCsrKy9UNkZDaGZTT0tWS2tDSjk5OWhuZHUzZG4yN1p0N04yN2wyKy8vWlpLbFNwUm9VSUY1czJieDVFalJ3Q3d0N2ZINHptcktZZUhoek5wMGlUaTR1TEllTkt5MjhIQmdYcjE2dEcyYlZ0OGZIeDBjOHVXTGN0bm4zM0c0TUdET1hIaUJQdjM3MmZQbmozODhzc3Y5Ty9mbng0OWVuRG56aDBLRlNwRWpSbzFpSXFLd3NIQmdVOC8vUlNBRHovOGtBb1ZLbEM5ZW5XbVRwM0tzV1BIQVBEeDhkRWxXd0kwYmRxVVVxVks1YXFxM3ZuejUzRnpjNk5NbVRLNXV0N2J0Mjh6ZE9oUVFQTjU5UEh4NGNLRkM0U0dodUx0N2MzLy92Yy9rOGNxRkFwR2pCaUJyNjh2Ym01dWZQamhoN2s2SjBCOGZEd25UcHpRYld1VEtwKzJaY3NXMXE1ZGkxS3BaTkNnUVhUdDJqWFg1ekMyWG5QL3ZBa2hoQkRpdjZGUXE5WHFGNzBJSVlRUVFnZ2hoQkJDQ0hPS2pFL0JhOVIrVkJubXUrMXhka1p6YXBRcWFMWjRRZ2lSYXc4ZXdKTjJpV2FoVkVMVnF2QU1yZldFRUVLODRSSVRJZXpKUXowS2hlYjN5VXRRMWRDWTBOQlFNakl5OFBiMk5qb2VFaExDMmJObjZkZXZuOGtZNjlldnAzVHAwdFN2WHo5WENZdXBxYWtjUFhxVWF0V3E2VnIrdnV6aTQrUFpzMmNQbFNwVnd0dmJHMGRIeDF3Zkd4Y1h4OTkvLzYycktIbml4QW5PblR1SHJhMHRqUnMzeHRQVDAraHh6WnMzcDJmUG52VHIxNC9WcTFlemJkczJBZ01EamM1ZHVuUXBhcldhTW1YS1VMRmlSY3FWSzVmcmlvbDM3OTRsSUNDQWpoMDdVcUJBQVVCVFVRODB5VzRQSHo3VVMxTFZTa2hJNE9IRGgxaGJXMU9zV0xGc1d3cG5wMCtmUGpSczJKREJnd2ZuYW41YVdob25UNTVFcFZMaDRlR2hTN1FMRGc2bVdyVnFPRGc0UE5NNlFOTnlPeVltaGthTkdoa2RWNnZWcU5WcUZBcUZ5ZXROU0VoZzNyeDU5TzdkTzFldHNRR21UNTlPN2RxMWFkT21UWTV6MzRTZk55R0VFT0oxSU1tR1FnZ2hoQkJDQ0NHRWVPMk0zZjQzOC9aZE5sdThsbFdMYzJEVXUyYUxKNFFRZVhieG92bXFHd0s0dWtwMVF5R0VFSGtYSGc3MzcydGVGeXNHejFtNVRnZ2hoQkJDQ1BGcXlkMWpIMElJSVlRUVFnZ2hoQkN2aUtSVUZTdC9EVGRyekxGdEtwbzFuaEJDNUptYm0zbmp4Y2FDU21YZW1FSUlJVjV2S3BXbTJxNldWQklUUWdnaGhCRGlqU1BKaGtJSUlZUVFRZ2doaEhpdC9QREhEUkllcFpzdFhwMHlMcnhYU2Y2UUtvUjR3UW9XQkh0Nzg4WEx6SVNZR1BQRkUwSUk4ZnA3OEFDMERkTWNIQ0FYYlU2RkVFSUlJWVFRcnhkSk5oUkNDQ0dFRUVJSUljUnJJeU5UemVLQU1MUEdITnUySWdxRldVTUtJY1N6Y1hjM2J6eXBiaWlFRUNJdkVoTCtmZTNpOHVMV0lZUVFRZ2doaEhoaEpObFFDQ0dFRUVJSUlZUVFyNDFmemtZVEhwdHN0bmpsWFIzcFdNdk15VDFDQ1BHc25KeWdRQUh6eFpQcWhrSUlJWEpMcllhSEQvL2RkblorY1dzUlFnZ2hoQkJDdkRDU2JDaUVFRUlJSVlRUVFvalh4c0lENXExcU9McDFSU3lVVXRaUUNQRVNrZXFHUWdnaFhvU2tKRTJTT29DMXRiUlFGa0lJSVlRUTRnMGx5WVpDQ0NHRUVFSUlJWVI0TFp3S2orZG8yRDJ6eFN2dWJFdWZCcVhORms4SUljekN3Y0c4MWFTa3VxRVFRb2pjeUZyVjBKeFZkb1VRUWdnaGhCQ3ZGRWsyRkVJSUlZUVFRZ2doeEd0aFVZQjVxeHArMGJJOHRsWVdabzBwaEJCbUlkVU5oUkJDL05jU0V2NTk3ZVQwNHRZaGhCQkNDQ0dFZUtFazJWQUlJWVNlVTZkTzBiTm5UMjdmdnAzcll4NW1mYXJWaFAzNzkzUG16Sm5uV1pyWm5UNTltdDI3ZCt1Mkl5TWpTVXhNZk9aNHAwNmQ0dkRodytaWVdvN0dqQm5EenAwN2pZNWR1blNKOWV2WFovdDkrZlhYWDVrL2YzNStMUzlIbXpkdjVzS0ZDMGJIN3Q2OXk1WXRXNGlPam43bStHcTFtcVZMbDNMMjdObG5qdkcwakl3TURodzR3UEhqeDgwV1V3Z2hoQkRtRXhHWHdrK25icGt0bnBPZEZmOTd2NnpaNGdraGhGbloyWUdMaS9uaVNYVkRJY1FiNk1TSkU2eGN1Wkw0K0hqZFBwVkt4ZlhyMS9NYzY5cTFheWJISGo5K1RGaVllUitLK2MrbHA4T2pSLzl1UzJWRElZUVFRZ2doM2xpV0wzb0JRZ2doWGk0Yk5teWdUSmt5bENoUklsZnoxNjlmei83OSsvbjY2Ni94OFBBd09XL2x5cFUwYU5DQVdyVnFaUnV2ZWZQbWVWcHZWcFVxVldMcDBxVzVuaDhZR0VoUVVCQWRPblJBcFZJeFpjb1VFaElTK095enoyamF0R21lenAyWm1jbWFOV3VJaVltaFpzMmFGQ3hZTUsvTHo1T3paOC9pYnFLU3hkYXRXd2tKQ2FGVHAwNG1qdzhORGVYZ3dZT01IajA2eitmKzY2Ky9TTWo2SkhNT25uNHZ3OExDK09HSEgramN1VFBlM3Q0Rzg0OGNPY0xhdFd1cFZLa1NibTV1ZVY0ZlFGcGFHci84OGdzZUhoN1VyRm56bVdJOFRhMVdzMjNiTmxKU1VxaFZxeGEydHJabWlTdUVFRUlJODFnYWVKV01UTFhaNHYzdmZTK2M3YXpNRms4SUljek96UTN1M3dlMW1mN2JGeHNMeFl1RHBkd3lGa0s4Zm1iUG5vMUNvZUNycjc3UzdUdDU4aVI3OSs2bFc3ZHV1bjNidG0xajQ4YU5kTy9lblY2OWVtR1ppLzhtSGpod2dJVUxGekp4NGtRYU5XcGtNTDVod3dhMmJkdUdyNjh2dFd2WE5zOEYvZGV5M2d1MHR3Y3IrZi9KUWdnaGhCQkN2S25renBFUVFyeEJXclpzYVhJc0lDQ0FvS0FnUWtOREFlTkpmN05uejZaT25UcDYreG8wYU1DT0hUc1lQWG8wQ3hjdU5Ka2NwbGFyVVNwekxxaTdkdTFhby9zVEVoSVlNV0lFdzRjUHAzcjE2a2JuV0Z0YjV4amZGRXRMUytiUG44K2NPWE9ZTTJjT2taR1I5TzNiTjlmSEs1VktCZ3dZd0lRSkUxaS9majNEaHcvUDhaZ2RPM2FZSEN0V3JCZ05HemJNOWZtMUlpSWlDQTRPNXVPUFA4YnBPZHFabkRwMWlydDM3eG9kQ3dnSTBIMU9jdVBwWk1PQWdBQVVDZ1VkT25Rd092L0lrU01VTGx5WUdqVnE1SDdCVDdsMzd4NEFSWXNXemROeFY2OWVKVHc4M09SNHhZb1ZDUW9LNHR0dnY2VmF0V3BHNTlTclYrKzUzbnNoaEJCQzVGMWlxb3J2ZnpQOU96eXZyQzJWZk5HaWd0bmlDU0ZFdnJDeGdTSkZORW1DNXFDdGJsaXlwSG5pQ1NIRU0zcWVoNUcxZXZic1NiOSsvUUM0Zi84K3YvLytPODJhTmRPYkV4RVJnYk96czk1RHcxMjdkaVV1TG82Tkd6ZHk2dFFweG84ZmIvS0JYNjFtelpxeGQrOWU1cytmVDZsU3BmRDA5TlNOaFlTRXNIMzdkdXJWcTVmalE5Z3Z0YXdkVlBMNUlXc2hoQkJDQ0NIRXkwMlNEWVVRNGcweWJ0dzRRRk5aN3VlZmYyYnMyTEc2Qk1DSER4L3kvZmZmODhFSEgramRlRk9yMWN5Yk40L0V4RVJLbFNwbEVMTmN1WEpNbXphTnI3NzZpakZqeHJCNDhXS0tGQ2xpTUM4ek14TUxDd3VUYTB0SVNNaFZPK2JzUEg3OG1JU0VCSnlkblFGSVNrcktkcjVLcGRLYloyTmp3K1RKazltK2ZUdnZ2LysrYnIrRmhRVjJkbmFjTzNjdTIzZzJOalo0ZW5wU3BFaVJiT2ZhMnRwU3NXSkZWcXhZWVhKT3JWcTFuaW5aY09QR2pSUXNXSkRPblR2cjl1M2R1OWRnbnJZZGpMRXhiMjl2ZnZubEYwNmVQR24wSElHQmdRYjd1blhyUnVIQ2hWbStmTG5KdGZuNyt3T2FGczRsU3BRZ0pDU0VrSkFRQUR3OVBhbGN1VEtSa1pGY3VuU0ppaFVyNHVmblp4REQxZFZWOTRSNGJtNDhUNTA2TmR0eEt5c3I5dS9mcjl2KzQ0OC8yTHg1YzQ1eEF3SUNDQWdJTURxMmJOa3lTVFlVUWdnaC9tTnJqMXpuNGFOMHM4WDd1RUZwU2hTVUtzWkNpRmRBaVJJUUY2ZEpGRFFIcVc0b2hIZ0pkT25TUlcvYno4K1BNbVhLbUt3SzZPZm5oNWVYbDE0eW40K1BqKzcxZ1FNSHlNek1wSDM3OXJwOWFyV2FxMWV2VXFWS0ZiMVkxdGJXZlA3NTUxU3VYSmxGaXhaeC9QaHh1bmJ0cWh0UFMwdmo2TkdqQm11b1hiczJVVkZSbkRselJxK2xjbkJ3TUZaV1Z0U3RXNWRmZi8zVjRMaThkbGQ1SWRScS9XVERKL2RlaFJCQ0NDR0VFRzhtdVdza2hCQnZrQ1pObWdCdzdkbzFTcGN1clhjemErclVxYVNrcERCZ3dBQzlwM24zN05sRGJHd3N3NGNQeDlYVjFXamNHalZxTUd6WU1GYXNXTUdOR3plTUpodG1aR1JrMjNaazkrN2RiTml3SWNkcldMSmtTYmJqV1o5YXpxNk5jRmJHNW0zZHVsWDN1bHExYWl4WXNJQlJvMGJsS3Q2NmRldXlIZmYwOUdUVnFsWDg4c3N2UnNkNzkrNk5zN016VVZGUjNMaHh3MlNjbUpnWWpoMDdCbWdxVEY2OWVwWGZmdnVOenovL0hEczdPMjdkdW9XTGkwdTI3NW14c1U4Ly9aU1pNMmZxdHBzM2I2NzN2ajR0TmphVytQaDQzZWZMbElVTEYrcGVKeVVsNlcxMzZ0U0p5cFVyczIvZlBnQXVYNzdNNWN1WERXTFVyVnRYbDJ3NGN1UklrK2Zhc1dNSE4yN2N3TWJHaGtHREJtRmxvcldMcVFUWXJBbVZmL3p4QjRjUEgyYnk1TWtHODQ0Y09VSlFVQkRUcGswenVSWWhoQkJDNUsrTVREV0xBNjZZTFo1Q0FhTmJWelJiUENHRXlGZFdWbENzbUtZaW9UbElkVU1oeEV0ZzhPREJldHQrZm41VXFsVEpZSC9XOFNwVnFwZ2MzN2R2SDI1dWJtUm1abkxwMGlWQTB4VWpKU1dGZ2dVTDZ2WmxWYkprU2I3ODhrdmMzTngwNDZWTGx5WTVPWms1YythWVhMdXBoNHROM1o5N0paSU43OStIakF6TmEydHJUUnRsSVlRUVFnZ2h4QnRMa2cyRkVPSU5kT2JNR2J5OXZYWGJXN1pzNGRpeFkzend3UWNrSmlhU21KZ0l3S05IajFpelpnM2x5cFdqZXZYcVJFWkdBcG9XdnpZMk5ub3hXN2R1VGIxNjlYQnhjVEU0bjFxdFJxVlNvVkFvY2x5YnNhcDVBUEh4OFhUcjFvMFpNMlpRcjE0OW8zT2VyblEzZnZ6NGJNLzF5eSsvY1A3OCtSem5GU3BVQ0lCRml4WVpqRzNkdXBXVEowL2k2K3VMclczdXF0OW81Nm5WYXNMQ3d2VGFCYWVrcFBEdzRVTktseTdOSDMvOHdabzFhMHpHK2V1dnYvanJyNzhBemZ1MmZQbHlQRDA5YWQyNk5TcVZpc21USjVPUmtjR0JBd2NNa3VxV0wxL096cDA3VGI3Zk9UbDQ4S0R1dGJaS1ltcHFxdDUrQUM4dkw4cVZLNmZiYnR1MnJVRjdhdTNUNmtsSlNlemZ2NTkzMzMyWENSTW1HSnl6UTRjT2VrbURyVnExTXJxMjBOQlFJaUlpYU4rK1BRY1BIaVEwTkpUUm8wZm42dk5uVEVSRUJILzg4WWZSc2NqSVNJNGZQLzVNY1lVUVFnaGhIcnZPUkhIalhyTFo0bldxN1U2RjRnWE1GazhJSWZLZHE2dW1JcUUyRWVSNVNYVkRJY1JyNXM2ZE93Qjgvdm5uQm1PSERoM2kwS0ZEdVlxemFORWlmSHg4bnZsK210Ymp4NCt4c0xESXRndk1TeU16RTI3Zi9uZGJXaWdMSVlRUVFnanh4cE03UmtJSThZYTVjK2NPVjY1Y29XZlBub0Ftd1d2bnpwM1VxRkdEQXdjT2NPREFBWU5qcmw2OVN2LysvWFhiaXhZdG9talJvaVFrSk9qMnViaTRHSzFvQ0pxa1JlMjVjMlBseXBVR1NXdXJWcTNLZHZ6bm4zODJpS090dEhmbHloVThQVDBOcXR1ZFBIbVM4K2ZQVTc5K2ZhT0pnbmZ1M05HcjVwaTEvWXFXdGxwanJWcTFkQzJwYzJ2RGhnM3MyYk9INzc3N2pwSlBxa1pvMjZ5VUwxK2VpaFVybWt5c0hEaHdJSTBiTjZaMzc5NkE1Z250OCtmUHMyREJBaFFLQlQvLy9ET1JrWkY4K2VXWCtYTGpjdjc4K1FiNzl1M2JwNnRNcU5XelowKzlaRU1yS3l0ZG0rdW5iZCsrbmRUVVZIcjI3R2wwelRsVnh3Uk50Y2ZwMDZkVHRHaFJCZzBhaEkrUEQ3Tm56OGJLeW9yaHc0Zm4rbnZVcmwwN1VsTlQ5ZlpsMTdZNTY5anozbkFXUWdnaFJONHNQQkJtMW5oajIxUXlhendoaE1oM2xwYWFoTVBvYVBQRWsrcUdRb2pYakxFSGlGZXZYczNWcTFmeDlmWE45UU9xWGw1ZXV0ZmFoN0pOY1haMnhzbkp5ZWhZbXpadDZOYXRHNTk4OGttdXp2dkNaR1RBalJ1Z3ZVZW1WR3FTMFlVUVFnZ2hoQkJ2TkVrMkZFS0lOOHh2di8yR1FxR2dTSkVpdXB0aVM1Y3V4ZEhSa1k0ZE8vTGRkOTlSdG14WlFKTkFOWExrU0YwRnVjaklTRjNTNGFaTm0vRDM5OWZGemU0R1dWSlNFcUNwRUdkS2h3NGRkTW1CZ3djUE5taDdFaDhmcjN0dGJCeGc3ZHExQmpmeDd0eTV3L0RodzZsYnR5NlRKMDgybW15MmUvZHV1blhyWmhCcjU4NmRUSm8waWJwMTY1cGNkMHhNREhaMmRubE9OQVJOdStUZmYvOGRYMTlmdnZubUd5d3NMTGh3NFFJS2hZSXFWYXJnNk9pSWs1TVQ2ZW5wV0Z0Ykd4eGZvRUFCUEQwOUFWaTJiQmxxdFpyUm8wZVQ4YVNhUmZYcTFXblpzaVZxdGRvZ2NVNDdSNXNJbXBXZG5WMnUxcDlkYTJYSVBqbnZhZW5wNlJ3L2Zwd21UWnJvSlNkbWxaR1JZYklkTWtCSVNBaXpaczNpd1lNSHpKa3pCeHNiRzVvMGFjS0RCdzlZdm53NVVWRlJqQjA3bHFKRmkrYTRuaFVyVnFCV3F3Rk5LL0dkTzNleWR1MWFnM25aalFraGhCQWkvNTI0RnNmeEszRm1pL2RlcGFMVTlUS3MxQzJFRUM4OVYxZTRleGRVS3ZQRWsrcUdRb2hua1ptcFNVeExTOU44MmR1RGlZUzcvOUxURHhDbnA2ZHovZnAxYXRXcVJkV3FWWjhwWnRZSHM0M3AyN2N2dlhyMUFqVDN5TEp1UHhlVkNtN2QwcnkvK1VXaDBId3YwOUwwZjYrNHVrSTI5K2FFRUVJSUlZUVFid2E1V3lTRUVHOFF0VnJOL3YzN1VhdlZEQnMyVExkLzI3WnQyU1p4R2RPclZ5L2F0bTBMd0pBaFE3S2RHLzJrdXNMdDI3ZEpTRWd3V3RuTzJkbFp0My9Ka2lYczNidFhiM3pidG0yNjE4YkdBd01EOGZEd01JanI2dXBLdDI3ZDJMaHhJMHVXTEdIRWlCRUdjN1p2MzA2N2R1Mnd0N2NId00vUGp5MWJ0bEN5WkVuS2xDbGo4cnBTVTFPNWVmTW1LcFVxVjRsMWZuNStldGZ1NE9EQXFGR2pHRGR1SEJzM2J1VC8vdS8vT0hYcUZKVXFWY0xSMFpHTWpBeSsrT0lMeXBVcngvRGh3N09OUFdUSUVOMTc2K3ZyUzFSVUZDTkhqa1NoVUJBYkc2dXJaUG0wOXUzYkcreDdsc3A4L3Y3K0hENThtSG56NXVYNVdOQlVQRnkxYWhXM2I5OW04dVRKREI0OEdIZDNkOTI0V3ExR3JWWWIvWnpHeGNXeGZ2MTZEaHc0Z0oyZEhhNnVyaXhmdnB5cFU2Zmk0ZUZCcDA2ZGNIWjJadUhDaGZUdjM1L3UzYnZUc1dOSEhCd2NUSzZuWkpZS0h0cnZtYkhQVjNaamVaR2NwbUxieVVqaWt4OVQwTjZhNHM2MjFDaFZFUGRDZGp4ajkyY2hoQkRpamJEb3dCV3p4aHZiVnFvYUNpRmVVVW9sbENnQk9WVGF5aldwYmlpRXlJdjBkRTJTY215c2ZoVjd5OGtBQUNBQVNVUkJWSEthUWdIVnFyMTBpY3VuVHAwaUpTV0ZJa1dLY09MRWlXem5LcFZLa3c4aW0wb2d6TXNEdUhrV0dwcS9pWWFtRkN3SWJtNy8vWG1GRUVJSUlZUVFMNTJYNjE5NFFnZ2g4bFZ3Y0xBdThTOHdNSkNrcENRNmRlcWtOeWNtSmthdmlsNThmTHl1QXVMdDI3ZDErMTFkWGZWYURHZm54bzBidXRmbno1K25RWU1HMmM3LzdMUFBHRFJva040K0d4c2IxcTVkUzlHaVJhbGR1N2JCZUhZKy92aGpidDY4eWY3OSt5bFpzaVJkdTNiVkcwOUtTdUw3Nzcvbml5KytZUFBtemZ6d3d3OTRlWGt4Wjg0Y0NoVXFaREx1dFd2WFVLbFVGQzFhMU9COXpHcjM3dDNjdVhQSGFISmJyVnExYU51MkxaczNiOGJMeTR2ejU4OHpZTUFBQUN3c0xLaGN1VEs3ZHUzaXZmZmVvM3IxNmliUG9hMXdlUERnUWNMRHcvbnNzODl3ZTNJRDBNbkppWEhqeHBrODFoeWlvcUk0ZS9ac2p2TWVQbnlvOTNuSXlzN09Ea2RIUjg2ZlA4L2t5Wk5adW5TcExnRlU5ZVJHZGRaa3c3Q3dNUGJ1M1V0UVVCQ1BIeittVHAwNkRCOCtIQnNiRzhhUEg4L1FvVU9aTUdFQ2Rldlc1ZjMzMzZkOCtmSjgvZlhYckZ1M2p1M2J0L1BlZSsvUnBFa1RmSHg4Y216UERQbDdvL2pUOVdmWWNPeW13WDVYWjF2YTFTaEJ6L3FsYUZ5cEtFckpQQlJDQ0NGMGJ0eEx4dS9QVzJhTFY3MVVRVnI2U0ZzNEljUXJyR2hSdUhNSEhqODJUenlwYmlpRXlJMTc5eUFpQXA1MGlIaGVwdTYvK1B2NzYzVlplZHJldlhzTkhrNys1cHR2cUZ5NXNzSGNnSUFBUU5PeFlzK2VQZG11UjZsVTZ1YS8wZFJxelpmY214SkNDQ0dFRU9LTkozZUtoQkRpRGFGV3E5bTBhUk5LcFpMTXpFeVQ4NlpPbmFxM3ZXN2RPdGF0Vy9kYzV6NXo1Z3l1cnE0NE96dHo3Tmd4bzhtR2tibXN2aEFiRzV2akhGZFhWNzJFU1lWQ3dhaFJvN2gxNjViUnFvcXRXN2RtMzc1OVBIandnR1BIamxHMWFsV21UNStPbzZOanR1ZUppWWtCb0VLRkNnWUpqRmtkT25RSUd4c2Jrd2x0QXdjTzVOU3BVOHljT1JPbFVrbXpaczEwWS8vM2YvL0hiNy85eHFKRmkxaTllblcyU1hIeDhmR3NXTEdDNnRXcjA3RmpSOTErR3hzYm1qWnRtdTIxL0ZlQ2dvSUlDZ295T1Y2c1dESEdqQm5EcEVtVG1EOS9QbE9tVEFIK1RUYlVmbC8zN3QzTGtpVkxBUEQyOXFaUG56N1VybDFiRjJmKy9QbDg5ZFZYZXUyalBUdzhXTHg0TWIvLy9qdWJOMjltLy83OUhEbHloR1hMbHVrU005UFQwMDIreDltMVVjNHZkeEpTV2YzN2RWYi9maDF2ZHllbWZlaE5wOXJ1a25Rb2hCQkNBRXNPWGlIVFRIL1VCaGpUdXFMODdWUUk4V3BUS0RSVnAwdzg0SlZuVXQxUUNKR2R6RXhOTmRWNzkvVDMyOWlBblozbWY1MmM4cHl3M0tWTEY0TjlmbjUrbEMxYmxwbzFheG85eHMvUER5OHZMMnJWcXFXM3YzRGh3Z1p6bzZPak9YSGlCSTBiTitiRWlSUDA3ZHVYRHo3NHdHQmVXbG9hQXdjT3pMYWJoVG51bStaWnBVci9UUnRsdFZwemp2UjB6YjZFQk0xNW43TzdoeEJDQ0NHRUVPTFZKOG1HUWdqeGhqaDgrREJoWVdHMGFkT0dmZnYyR1l5cm4veWhkdFdxVmJvcWVjMmJOMmZreUpHMGF0VUswQ1FFOXUvZlAxZm5VNnZWS0JRS0hqMTZSRWhJQ0kwYk42WklrU0xzMkxHRDFOUlViRzF0OWVibk5tNXVHSHRxMmQ3ZW5oVXJWbUJoWVVGU1VoS2JObTNpOTk5L0IyREFnQUVFQndmckVpRW5USmlRcTdiU0Z5OWVCS0JzMmJMWnprdE9UcVpBZ1FJbXgrM3M3QmcyYkJnVEowNmtVcVZLZWpkQ0hSd2M2TnUzTDRzV0xXTDc5dTBtMnlGblptYmk2K3NMd0lnUkk3aDU4eWFSa1pIRXg4ZlRvVU1IRGg4K25PUDFnS1pDWW5hdG8wM0p5TWhBa1l1L3pqZHExTWlnQ3VUVHJhM3IxYXRIKy9idCtlV1hYOWkxYXhjZE8zWWsvY21OVGUzM3BXWExsbHkvZnAzbXpadFRxWkpodThPYk4yOHlldlJvZ3h2Q0NvV0M5OTU3ai9mZWU0OS8vdm1IeDQ4ZjZ4SU5BUjQ5ZXFSTGFNekl5QURnbzQ4KzRzTVBQOVJMWU5VYVBIZ3dnd2NQSmlNakE2VlNtYXYzd0pnVi8xZUx4aFdMRW5vN2tRY3BqN2wyTjVtL3JzZVRtUHB2NjZFTFVRL3BzalNZUmhXTDhzUEFPbmdWTmQwR1dnZ2hoSGpkM1V0TTQvdkQ0V2FMNTFuRWdZL3F5aDlPaFJDdkFSY1hUWUpnbGdldm5vdFVOeFJDbUhMOU9qeDQ4TysybzZPbW5idVQwM09GSFR4NHNONTJTa29LZm41KzFLcFZ5MlNuRXo4L1A2cFVxV0p3ckRFLy9mUVRBUDM2OWNQVzFoWi9mMzg2ZHV4bzhQRHA3dDI3U1V4TU5Ob21XYXRUcDA2MGE5Zk9ZTDg1NzNNYXNMU0VKL2R1ODExbUp0eThDZkh4bXUzWVdFMFYzYWZ1NndvaGhCQkNDQ0hlTEhLWFNBZ2gzaEFlSGg1NGUzdlRvVU1IbzhtRzJncHdOalkyejNXZXRMUTBGaXhZUUo4K2ZmRHc4T0RYWDMvbDBhTkhOR3JVaUdMRmlyRng0MGI4L2YwTkVzNENBd096alR0MzdseENRMFA1NFljZm5ubHRhcldhSFR0MnNHblRKaDQrZktoTEhuTjBkR1RzMkxHTUd6ZU9pSWdJa3BLU3NtMmZySTBWSEJ3TVlQS3BhcTJrcENTS0ZTdVc3WnlRa0JBQVFrTkRDUTRPcG43OStycXhEejc0Z0lNSEQySm5aMmZ5K0VPSERoRVNFb0tscFNYOSt2WFRKWTlxditlelo4L085dnhhUFh2MmZLWmt3K1RrWktOdG9wOVd1SEJoZkh4OGNwejN5U2VmY1BMa1NRSUNBbWpmdmoyUG43UUIwMzdQckt5c0dEWnNHTmV1WGVQV3JWdVVMRmtTZjM5L0RoMDZ4SUlGQzlpNGNTT1hMMTltNnRTcFZLMWFWUy8yOWV2WE9YSGlCRDE2OURBNDc0TUhEM1RWTDQwOTFaNmRyNy8rT3R0VzE5bHhzTEZrUUdQOTl6MVRyZWF2Ni9mWmNpS0NINC9lSkQ1Wjh4NGN1UnhMdFFrSFdmdkpXNUlVSVlRUTRvMjE1T0FWVWg1bm1DM2VsNjBxWUdraFpRMkZFSzhCYlhYRGNETWxaRXQxUXlHRU1WRlIrb21HSlV1Q3EydStuT3JCay9Oazl5QnZia1ZIUitQdjcwL0RoZzF4ZDNlblQ1OCs5Ty9mbjYxYnQ5SzdkMi9kdkN0WHJyQng0MFlhTm14STNicDFUY1p6ZG5iT3R2TGhLMCtwMUNRMnBxWkNTb3FtMm1GTXpIK1g3Q2lFRUVJSUlZUjRLVW15b1JCQ3ZDSEtseS9Qd29VTGlZcUtNam9lLytRSjFiaTRPRjNMV3UxK2JZdmoyN2R2WjN1T2UvZnVNV1hLRkc3ZXZFbVhMbDFJVDA5bjY5YXR1TG01OGRaYmI2RlFLS2hhdFNwYnQyNmxaY3VXMk52YjZ4MmZtOHFKelpzM056bld0MjlmbzA4YnE5VnFnb0tDV0xkdUhYZnUzS0ZjdVhLTUh6K2V3TUJBWFV2Zm1qVnI4dW1ubjdKczJUSysvUEpMWnMyYVJZa1NKVXllNitUSms4VEd4dUxxNm9xM3Q3ZkplUmtaR1NRbkorT1V6VlBkVjY1Y1lkZXVYVFJzMkpBclY2NndZTUVDVnExYXBVdDRWQ3FWTEY2ODJPVHhvRWttclZtekpxVktsYUpVcVZKNGVIamc0ZUZCa1NKRmRITzZkdTFLMzc1OVRjWm8wNlpOdHVlSWk0dmozTGx6bEN0WHptRHM1czJiMmI1ZmVXVm5aOGVzV2JNb1hydzRTcVdTdENldFlaNU9obDJ4WWdVUkVSRnMzYnFWbUpnWS92Nzdid0FtVEppZ1N5Q2RPSEVpOWV2WFI2VlNZV2xweVpFalI5aTRjU05LcFpKdTNicnB4WXVPanRZbGhxNWZ2NTdVMUZRbVRweUluWjBkRXlaTU1LaklHUlVWeGV6WnN5bFdyRmlPRlM3elNxbFFVTmZMaGJwZUxrenI1TTJpZ0N2NDdybEVtaXFUNURRVjNaYWQ0SHBzTW1QYkdGWjJGRUlJSVY1bkR4K2xzelR3cXRuaUZTbGdRLzlHZVgvWVFnZ2hYbHFGQ29HOXZTWXh4QnlrdXFFUUlxdjRlRTNDR1dnU25MMjhvR0RCZkR0ZFJFUUVnRm51TzMzenpUY29sVW8rK2VRVEFGeGRYZW5mdno4clY2N0UzZDJkSmsyYUVCTVR3OFNKRXlsY3VEQmZmUEZGdHZFU0VoSjA5MDFmV3dxRnBtTGx0V3VhN1FjUE5FbUh6OWpkUXdnaGhCQkNDUEhxa3p0RVFnanhCbEVxbFNiSGJ0eTRBUmkydEYyM2JoM3IxcTNMTWZiVnExY1pNbVFJVmxaV0xGNjhtSExseXJGeDQwWmlZbUlZTjI2Y3JyMXNqeDQ5R0Q5K1BLdFdyV0w0OE9GR1kzMzIyV2U4OWRaYkFCdzllcFMxYTlleWF0VXFMQ3dzQUUwcmtyNTkrOUtvVVNQZE1jYVNGTlZxTlVlT0hPSEhIMzhrSWlJQ1YxZFh4bzBieC92dnY0OUNvVENvcHRpeFkwZVNrNU5adDI0ZHc0WU5ZOHlZTVVhZlhzN0l5TkJWV096U3BVdTJyWE1mUG53SW9LdVc5N1RrNUdSbXpweUpyYTB0dzRZTjQrYk5tNHdaTTRhRkN4Y3lZOFlNazNHZlZybHlaZWJObTVmdEhLVlNhYlFWc0NreE1UR2NQMzhlZ0o5Ly9wbk5temNETUhic1dMMTVjWEZ4aElhRzByWnQyMXpIem8zU3BVdnJYaHVydkJrWEY4ZmZmLzlOcDA2ZEREN2JEZzRPK1ByNk1tN2NPRjBibk5XclYzUGx5aFhtenAzTDlldlhXYk5tRFNWS2xOQjlqdExUMDRtSWlLQjE2OVlBdXZiS00yZk9aTlNvVVh6OTlkZE1tVElGMXlkUDZoODVjb1JGaXhiaDRlSEJ6Smt6Y1hSME5PdjFaK1ZrWjhXVWpsVm9VNzBFSDM1em5NaDR6UjhOeDIzL0J3Y2JTNFkyTTB3QUZVSUlJVjVYeTRPdWtmQW8zV3p4aGpVcmg3MjFoZG5pQ1NIRVM4SGRIYTVjTVU4c3FXNG9oTkJTcWVCSjhoOEFIaDc1bW1nSW1nZCtBU3BWZXI2SExmZnYzOC9wMDZmcDBhT0g3cDRQUU9mT25ibDY5U3ErdnI1Y3YzNmRnd2NQa3BHUndkeTVjMDNlejlQYXVYTW5PM2Z1Zks1MXZSSUtGZ1FySzBoUGg0d01TRW9DTTFTYUZFSUlJWVFRUXJ5YUpObFFDQ0hlVUU5WENEeDc5aXhseXBUaCsrKy8xNXN6Y3VSSVdyVnFCUml2UEhqdjNqMEFUcDgralkrUEQxT25Uc1haMlpsLy92bUhEUnMyVUsxYU5kNS8vMzNkL0RwMTZsQ25UaDMyN3QxTHhZb1ZqYmFxTFZ5NHNLNEZTZUhDaFFGTjVUNXRzaUdBaTR0THRtMUs0dUxpR0RObURCRVJFZGpiMnpOZ3dBQTZkKzZNbFpWVnR1OUxyMTY5Y0hKeVl0bXlaVXlZTUlHV0xWdlN2MzkvWEZ4Y2RITTJiTmhBZUhnNEhoNGV1YW9HcUYzdjAxUXFGVk9uVGlVNk9wcEpreWJoNHVLQ2k0c0xyVnUzWnYvKy9majcrK3ZlKzd4UXFWU0VoWVZ4OGVKRkxseTR3TEJody9JY1k4aVFJWVNGaFFGZ2EydUx0N2MzTldyVW9FYU5HcFF2WDU1dDI3YnBLaSt1V3JXS3pNeE1EaHc0Z0pPVEU5MjdkOGZHeGdaUFQ4OGMyMUhuVmxKU2ttNHRXdjcrL3FqVmFscTJiR24wbUFJRkN2RHR0OS9xa2tIdjNMbERaR1FrbHBhV2pCczNqcUZEaHpKdjNqeGNYVjJwV0xFaWYvLzlOeXFWaWlwVnF1akY4Zkx5WXNtU0pVeWFOSWxCZ3diUm8wY1BMbDY4U0hCd01HM2F0TkVsMmY0WDNpcFRpTlBUbTlGaitRbUNMdDRGWVBqR0VNcTVPdkpCMWVML3lScUVFRUtJRnlubGNRWUxENFNaTFY0QlcwdUdOcGVrZlNIRWE4akpTWk1Ja3Bob25uaDM3MnBhcFA1SC8vWVJRcnlrYnQzU0pKc0J1TGhBMGFMNWZMcGJCQVlHVXI1OGVZb1hmL2I3SGxldVhHSDU4dVdVTFZ1V1BuMzZHSXlQR0RHQ3k1Y3ZzMlhMRmdDbVRadUdaeTVhQlp2cXN2TDBmZGRLbFNwUk5KL2ZxM3puN0F4UDdnUHo0SUVrR3dvaGhCQkNDUEVHazJSRElZUjRRNjFkdTFiMzJzcktpaU5Iam1UYm90aVU0T0JnQUpvMGFjTG8wYU94c3JMaTJyVnJUSjQ4bVFJRkNqQm16QmlEeW44alJvemcwMDgvWmVIQ2hXUmtaT1NZc1Bjc1hGeGNzTEd4b1ZXclZ2VHYzNStDUnA2eXpzek1OSHBzdTNidDhQVDB4TmZYbDRDQUFLS2pvMW00Y0NFQWh3NGRZdlBtelZoYlcvUFZWMS9sbUdTbWZYOUtQbFVCUXFWU01XUEdERUpDUXVqYXRhdGVsY1pCZ3daeDc5NDl5cGN2YnpSbXpKTldOWlpaV2xqOSt1dXYvUFBQUDRTRmhSRWVIcTVyR1Z5dVhEbUQxcis1OGU2NzcvTDIyMjlUcTFZdEtsV3FwSGN1MENRWXF0VnFWcTVjU1ZCUUVDMWF0TURSMFpITm16ZHo2TkFoaGcwYnhxcFZxd3ppUHVzVDMxZWVWT1RRdHFOT1RVMWwxNjVkVkt0V0RTOHZMK0RmeXAzYWF3ZjBQbnZoNGVHNmFvbTJ0clpNbmp5WlNaTW02Vm8wQndZR1ltRmhRWjA2ZFF6T1g2SkVDZnIwNmNPQ0JRdFlzMllOQURWcTFLQkhqeDcvV2FLaFZ0RUNOaHdZMVlnKzM1OWs2NGxJTXRWcVB2bzJtT09UM3NlblpQWlAzQXNoaEJDdnVqVy9YeWMyTWMxczhiNW9XUUVYaDl4WGZoWkNpRmVLdXp1RWhwb25sbG9OdDI5RHFWTG1pU2VFZVBVa0pzS1RoMnF4c29Jc0hTbnlRMXhjSEpNblR5WXRMYzFvZ21CdVJVZEhNM0hpUkN3c0xKZzBhWkxlZlp5RWhBUU9IanpJenAwN2lZMk5wVjY5ZWx5NmRJbnAwNmZUckZrek9uVG9ZUEwrWEY0c1hicFU5MXA3UHpLN1Rpa3ZwYWVURGJONUNGd0lJWVFRUWdqeGVwTmtReUdFZU1OWVdWbmg2ZW1wVnhWdzllclZKQ2NuNjFVZ3pDbzZPaHByYTJ0ZFM5MnNOK1hhdEdtRFNxV2lZOGVPS0JRS3pwdzV3OHlaTTBsUFQyZkdqQm02bHJOWkZTMWFsQ2xUcHZEVlYxK3hlUEZpcmw2OWFyS2xjbllTRWhKd2RIVGt6cDA3QUhxVkR4VUtCWXNYTDlackc1eVVsRVJtWmlhT2pvN0V4Y1Z4NGNJRnZiYThXVld0V3BWVnExYng0NDgvOHVHSEh3S3dhOWN1bGk5ZmpsS3BaUHo0OFFZM0c2ZFBuMDVhV2hvdUxpNDRPRGh3Ly81OWZ2dnROMnhzYkdqUW9JSGUzSk1uVDNMOCtIR2FOR25Dd0lFRDljWWNIQnlZTld1V2J2dWZmLzVoNjlhdE9EZzRvRlFxZGQrSGloVXI2dVlFQlFWeC92eDVmSHg4Nk51M0w5N2UzbFNvVUVIdityZHQyOGEyYmR0eWZtT0I3dDI3Wnp0KzZkSWxsaTlmVG1ob0tBMGFOR0RFaUJGWVdsclNva1VMbGl4WndvUUpFMmpXckJsRGhnelJheS9zN2UxTnZYcjE5R0pway9lMGZ2cnBKMkpqWXlsUm9nUUZDaFFnTmphV2JkdTJZV2xwcWJ2bXUzZnY0dUhoUWVmT25YWEhhWjl3LythYmI2aGN1Ykp1djFxdEpqUTBsT2pvYUwzRTFsS2xTdkhERHorZ1ZDcUppSWpndDk5K28wR0RCamc1T1pHWm1jbk5temU1Y09FQ1o4K2U1YSsvL2lJbEpZVnk1Y3JScWxVcnpwOC96KysvLzA3djNyMHBXN1lzTldyVW9FS0ZDcFFzV1pMU3BVdWIvRnlaaTZXRmdyVUQ2aEIrTjVsVDRmRWtwcXBvdCtnWXA2YzNrNFFKSVlRUXI2M0hxa3ptNzc5c3Ruak9kbGFNYVBuOGZ6d1dRb2lYbG9PRHB2WGxnd2ZtaVhmdm5xYTZZVDcvZTBjSThaS0tqdjczdGJzN1BIbm9NeitjT1hPR3VYUG5FaDhmVC9mdTNhbGZ2LzR6eFZHcjFVeVpNb1hFeEVSbXpKaUJ1N3M3OGZIeG5EeDVrcU5IajNMNjlHa3lNaktvVWFNRzQ4ZVB4OGZIaDZTa0pEWnMyTUNlUFhzSUNBaWdkT25TdlBQT08vajQrRkN0V2pXVEQvVW1KU1ZoWjJmSC9mdjNBZjJIaEcvZXZNbjkrL2V4dGJYbDdObXpBRVlmakg2cE9UbUJRcUZKUG4vOEdCNDlBanU3RjcwcUlZUVFRZ2doeEFzZ3lZWkNDUEdHS1Y2OHVGN0Z1YVNrSlBiczJVUDE2dFgxRXJTeSt2Nzc3emwyN0JpZ3FmQ21yU1FIbW1weW5UcDFBdUR4NDhjc1diS0V6TXhNWnMrZWpZK1BqOGwxVksxYUZWOWZYMmJNbU1IYmI3OXRjcDZUa3hQbHk1ZlhlOXEzZlBueU9EczdNMmJNR01MRHd3Rk5jcUczdDdmZXNWa1Q3VURUS25yNjlPbDYrNW8wYVdMeTNBNE9Ebno2NmFlQXBpcmVkOTk5aDUyZEhSTW1US0J1M2JvRzgyMXNiRGgyN0poZXhjUVNKVW93Wk1nUWloUXBvamUzUVlNR0RCczJqTFp0MitiNEpIUEJnZ1g1ODg4L1VhdlZBRGc2T3RLcFV5ZWFObTJxbXpOMjdGZ2NIUjExMWYyTXFWZXZIdSs5OTU3SjhUbHo1bVM3RHRCVVVOeTNieDkvLy8wM2RuWjJEQjQ4bU02ZE8rdXVvV3pac2l4WnNvU2ZmdnFKSDM3NGdYUG56ckYyN1ZyZGpkZ0tGU29ZSkRJK25XeVlscFptVVAzUXhzYUdvVU9INnRveWx5cFZpa1dMRnVuTmFkS2tDYWRPbmVMUW9VUDQrL3ZyamRuYjI5TzBhVk02ZE9pZ3QxLzdmZ1VIQjZOV3ErblZxeGM3ZCs1azllclZQSDc4V0hldWR1M2E4ZDU3NzFHdW5LYk5ZdnYyN1JrOGVEQ0hEeDhtT0RpWTNidDM2eW9xYnRpd0lkK1REUUhzckMzWU5id0JkYWNkNGxiOEkyN2NTMmI4VC8vd1hkL2ErWDV1SVlRUTRrWFlGQnhCWkh5SzJlSjkwYkk4aFNSSlh3anh1bk4zaDRRRVRYTEk4OUpXTjh4RmExRWh4R3NtS1VuekJXQnZENFVMNTl1cHRtelp3dHExYTFFcWxRd2FOSWl1WGJzK2N5eUZRc0hBZ1FOSlQwK25kdTNhSERwMGlMbHo1d0pnWjJkSGl4WXRhTmV1bmQ0RHhZNk9qbno2NmFkMDZkSUZQejgvRGh3NHdKWXRXeWhidHF6QnZhaXNoZzRkU2xSVWxHNjdTcFVxdXRmbno1OW44ZUxGdW0wUER3KzkrM3F2QktWUzB6cjU0VVBOOXNPSGttd29oQkJDQ0NIRUcwcWhWcHZqVHBNUVFvaFgyY21USjNGM2R6ZG85WnVVbElTdHJTMnhzYkZFUjBkallXRkJ4WW9Wc2N2bVJ0S3RXN2ZJek15a1ZDNWJLNldscGVrU3N4SVNFdGl4WXdkTm1qVEJNeGQvdkRoOStqUlJVVkVvRkFyS2x5OVBwVXFWc3AxLzc5NDl0bXpaZ2txbFFxRlFVTHAwYVZxM2JwM3J4TEEvL3ZpRDh1WEw2eXJvWlhkTjZlbnBLSlZLN08zdGN4VTd2eTFac29TMzNuckxvTUxpMDNQcTFxMmI3ZFBpYTlhc3dkL2ZuMWF0V3RHNWMrZHNuOElPRHc5bjM3NTlEQnMyRElBLy8veVQ0c1dMNjFYVkJFM2xUQWNIQjV5ZE5TMkFVMUpTdUh2M0xtbHBhYm9FUGc4UGozeDlMOVZxTmNlUEg2ZEJnd2JjdjM4ZlB6OC9LbFNvZ0xlM3QwR2lxREZwYVdsY3YzNmRwS1FrM25ycnJYeGJwekZuYnR6bjdlbEJxRExVS0JSd2NrcFQ2cFJ4K1UvWElJUVFRdVMzakV3MWxjY2Q0TXFkSkxQRUsyaHZ4ZlVGYlNob2I1WHpaQ0dFZU5WRlJFQnNyUG5pZVh1RGljcGVRb2pYMU5Xcm1zUmxnSExsTkMxMTgwbENRZ0x6NXMyamQrL2VKaCtNZnRyMDZkT3BYYnUyWGtjTFU5YXZYMC9wMHFXcFg3OStydTRKcHFhbWN2VG9VYXBWcTBheFlzVjArNWNzV1VMOSt2VjFEeVNIaElRUUd4dUxVcW1rVEpreWVnOXJwNmFtY3ZmdVhkUnFOZGJXMWhRdlh2elZhNk1NY1BjdVJFWnFYanM1Z1JsYVRBc2hoQkJDQ0NGZVBaSnNLSVFRUW9oY3k4aklRSzFXNjdXQ0VTL2VsMXZPc2ZCQUdBQzFQUXR4Y2twVExKU3Y0RTFySVlRUXdvVHRweUxwdHV5RTJlSk4vOUNiU1IycTVEeFJDQ0ZlQnlvVm5EOFBHUm5taVZlb0VHUkpvaEZDdk9aU1UrSENCYzFyR3h2SXBwT0plTTJscFdsK240Q21wWEtOR3ZuYVRsc0lJWVFRUWdqeGNwSi9CUWdoaEJBaTF5d3NMQ1RSOENVMHVXTVZpamxwbnNZL2ZlTSszLzhXL29KWEpJUVFRcGlQV2cyejk0U2FMVjRoQjJ1R3Q1QXFMRUtJTjRpbEplUlFvVDlQN3QrSFI0L01GMDhJOFhLN2QrL2YxMWtxKzRrM2tJMk41Z3MwL3ljOXlUeFZ4NFVRUWdnaGhCQ3ZGa2syRkVJSUlZUjR4VG5iV1RHN1MxWGQ5clJkRjBsTk4xUFZFaUdFRU9JRjIvLzNiYzVGUERCYnZGR3RLdUJrSisyVGhSQnZtR0xGd05yYWZQR2lvODBYU3dqeDhsS3JJVDVlODFxcGhNS0ZYK3g2eEl1WHRZWDIvZnN2YmgxQ0NDR0VFRUtJRjBhU0RZVVFRZ2doWGdQOUdubFN2VlJCQU80a3BMSTVPT0lGcjBnSUlZUjRmbW8xelBybGt0bmlGWGEwWmxoenFXb29oSGdES1pYZzVtYStlQThlUUhLeStlSUpJVjVPaVltUW5xNTVYYkFnV0ZpODJQV0lGOC9GNWQvWDkrOURadWFMVzRzUVFnZ2hoQkRpaFpCa1F5R0VFRUtJMTRCU29XQlVxd3E2N1FVSHdsQ3JYK0NDaEJCQ0NEUDQvWElzd1ZmanpCWnZWS3VLRkxDMU5GczhJWVI0cGJpNGdMMjkrZUpKZFVNaFhuL2Fxb1lBaFFxOXVIV0lsNGVEQTlqYWFsNW5aT2gvUm9RUVFnZ2hoQkJ2QkVrMkZFSUlJWVI0VFh4VTE0TVNCVFUzZkM5R1BlVEFQekV2ZUVWQ0NDSEU4NW05eDN4VkRZc1VzR0ZvczNKbWl5ZUVFSzhjaFFMYzNjMFg3K0ZEU0VveVh6d2h4TXRGcmRaVU1RVk5SVU1ucHhlN0h2SHlLRnIwMzljeE1jalRya0lJSVlRUVFyeFpKTmxRL0Q5Nzl4M1cxUG4rY2Z3ZDlnYkJpYUk0djZoWTk2amExdDFxcmExMXRWWmJ0VisxdzFHN1ZNVGFPbkZVcS82S1dyZTE3b0dyN3EydDRLajJLd1VGRnlncUNBaXlWMzUvcERrbEpJRWdxZk4rWFZldkp1YzhlYzZUY0hJUTh1RytoUkJDQ1BHTXNMR3k0TlAyLzRRb3Z0OTk2VEd1UmdnaGhDaVowOWNTMkgveHJ0bm0rN3JMZjNDU3FvWkNpT2VkaXd1NHVwcHZ2bHUzekRlWEVPTEprcEtpcVZ3SG11dUdoWHljSlA1V3VqUllXMnR1WjJiQ3ZYdVBkejFDR0pHZW5rNjJ0aFc4RUVJSUlZUXdHL25wVUFnaGhCRGlHVEswYlRYc3JDMEJPUGhYTEZIeGFZOTVSVUlJSWNURG1ib2ozR3h6bFhXeDVaUDIxYzAybnhCQ1BOWE1XZDB3SlVWVDRWQUk4ZXhKU3ZybnRqbER5dUxwWjJFQkZTcjhjLy9XTFUzb1VKamsrdlhyeE1mSFArNWxHSFRod2dXaW82UE5OdCtEQncvNDhjY2ZpWW1KS2RFOGFXbHBCQVlHa2xuTTg2eGJ0Mjc4OE1NUFJ0ZW1McUlxWjBKQ0FsdTJiT0g4K2ZQRk9tNSthV2xwbkR0M2p0RFEwSWVlNDFGUXE5WGthZ1BtejZoVHAwNnhhTkVpRXZLMWY4L0p5ZUhhdFdzbXp4RVRFOFA2OWV2TnNwN1RwMCtYNk56S1Q2MVdzM3YzYnJLeXNzd3luOWFhTld1TW5ydXhzYkdzWGJ1MnhPL3Z3bno5OWRkczNiclY0TDY0dURqT25UdG45TEU1T1RrY1BueVluSnljZjJ0NVJicHc0UUtob2FFNjE1cWpSNCt5YjkrK3g3YW1vZ1FIQnpOcjFxd2lyNDhGWGJ0MmpkMjdkK3R0ejh2TDQ2ZWZmaUk4M0R5LzR3c0pDZUh3NGNObW1ldk1tVE1NSGp6NGlmMmVMTVNUVHY2a1h3Z2hoQkRpR1ZMYTJaWTNHM215UGxqemk4RjFwNkw1K3ZYL1BPWlZDU0dFRU1VVGVpdVpvTFBtcTVZMStuVWZIRzNsVnlCQ0NBR0F2YjJtS3BXNUtsSEZ4RWg3VlNHZVJmbkRodkllRndXVkxnM3g4WkNhcXFtQWVmVXErUGlBU3ZXNFY2Ymp6Smt6Sk9VL2w0dlF2bjE3bmZ0YnRteDVxT08rL2ZiYkJyZXIxV3FtVFp0R2Ftb3FLMWV1eE5MU2twMDdkeFk1bjYrdkw5N2Uza1dPeTh6TUpEWTIxcVExZW5oNDRPRGdvTnpQemMxbCt2VHAyTm5ac1hUcFVsUi9meTBqSWlLNGRLbm83aWxkdTNiVjI3Wno1MDZDZ29KbzE2NGRucDZlQUJ3OGVOQ2s5Vld0V3BWcTFhb0JjUHo0Y2JadTNjcXRXN2VZT0hFaWxwYVdKczFoek4yN2R4azFhaFF2dnZnaXc0Y1BOenB1eVpJbDdOKy9uM3IxNmxHL2ZuM2xOU21PR1RObWNQTGtTYnk4dkZpd1lBRzJ0cllsV2ZwRFc3MTZOVC8vL0RONzkrNDF1SC9kdW5Vc1c3YU1uVHQzRnJuRzlQUjBac3lZUWJObXplamN1VE9nQ1hiZHZuMjdXR3Z5OHZJaUl5T0RreWRQR2gzendnc3ZjUHo0Y1pQbTY5cTFLelkyTmdCTW5Ub1ZsVXJGMkxGamxmM0J3Y0hzM0xtVFBuMzZLTnZXcjEvUDZ0V3JlZWVkZDNqdnZmZXdzaXI4OXdaaFlXRXNXYktFQ2hVcThQTExMK3ZzUzBsSk1Sb2ljM0J3NExYWFhsUHU1K1hsc1dMRkNxNWR1OFkzMzN4RGl4WXRVS3ZWL1Bubm55WTkxekpseWlqdktZQy8vdnFMT1hQbWNPalFJU1pObW9TZG5SMTM3OTdsd29VTEpzMEgwS2xUSjUzN2x5OWZadm55NWZUbzBZTzZkZXZxalQ5MjdCakxsaTNEeDhkSFp5M205TWNmZjFEUnlCOUtIVDkrbkFVTEZyQi8vMzZEKzY5Y3VjSzBhZE9JajQrblo4K2UvOHI2aXJKbzBTTHUzTG5EaGcwYnNMS3lRcTFXczJEQkFzcVVLYVAzZWhjbU56ZVgyTmhZb3FPamlZeU01UExseTF5K2ZKbisvZnNyNzBGenVYRGhBbnYzN3NYTHkwdm52VktVVTZkT3NXTEZDcXBVcVVLZE9uVjA1dHU0Y1NNVksxYkV4OGVuSm5heXZRQUFJQUJKUkVGVVJHdkx5OHRqNmRLbDNMbHpoNFlORytMbTVsYWkrYXBVcWNMdDI3ZjU2YWVmZEs0VlFnalR5Ry9haFJCQ0NDR2VNYjJiZVNsaHd6V25vaVJzS0lRUTRxa1RzTk44VlEzTHVkcnhVVHVwYWlpRUVEbzhQU0VoQWZMeVNqNVhhaXJjdnc4bC9MQkhDUEVFeWNxQ2pBek5iUWNIS0NKOElaNURLaFZVclFwaFlacXdZVm9hUkVaQzllcVB2T1YyU0VpSTBZRGQzcjE3aTFWTnFXRFljTUdDQlErMUptTmh3eE1uVG5EMTZsWEdqQm1qQk9ibXpwMWI1SHpEaGcxVHdvWmp4NDdsekprekJzZk5tVE9IVWFOR21iVEdNV1BHNkR6ZjQ4ZVBFeGNYeC9qeDQzVkNkU0VoSWF4WXNhTEkrUXFHRFRNek05bTZkU3N2dnZnaXRXdlhWcllIQkFTWXRMNysvZnNyWWNOWFgzMlZrSkFRamgwN1JtQmdZS0VCUVZPVUxWdVd1blhyc24zN2Rpd3RMZm5razAvMHhwdzllNWI5Ky9mVHBFa1R6cHc1dzVZdFcralJvMGV4anJOeTVVcE9uanhKeDQ0ZE9YejRNRk9uVHVXYmI3NHBjVmp5WWVUbDVaRlh5TC83dFB1S0N0dHB4NmhVS21iUG5zMnRXN2Y0OE1NUHVYbnpKb01IRHk3V212YnYzMDlTVWxLaDU4VDA2ZE5OZmgrMmI5OGVHeHNiRWhNVE9YcjBLQjA2ZE5EWkh4VVZoYXVycTA1QXFWZXZYc1RIeDdONjlXcENRa0x3OC9NekdtN1RIaU1vS0lnVEowN29oUTBURXhPTnJyVmN1WEk2WVVNTEN3dW1UNS9PbURGaitPNjc3eGcvZmp6Tm16Zm55eSsvTk9tNWR1L2VYZWU4clZ1M0xtUEhqaVVnSUFCL2YzK21USm5DcFV1WG1EbHpwa256Z1g3WWNPL2V2YWhVS3Q1ODgwMkQ0NDhkTzRhSGh3Y05HalFvZE43Q1F0dGx5NWFsZGV2V0pxK3hNQVdyc2pvNE9PRHI2MHRRVUJETm16ZlhHMStwVWlWVUtoVUJBUUVtaDZDTk1SUjRqSTJOSlNJaWdpNWR1aWp2cTdDd01PTGo0MDBPOGYzNjY2K3NYNytldTNmdktwVkhIUjBkcVZxMUtxMWF0YUxDMzFXR0wxNjhXT2c4cFV1WHBuejU4aVlkYzhDQUFSdzdkb3l3c0REVWFyWEpJZXZldlh0ejlPaFJGaTVjeUx4NTg1VHQrL2J0dzluWm1ZWU5HeElYRjJmMDhmYjI5amc1T1JWNkRBc0xDejc4OEVQR2pSdkh5cFVyR1RseVpKSHIrdVdYWDRyOEhuYm8wQ0VPSFRwa2RQK0FBUU40NzczM2lqeVdFTThiK1FsUkNDR0VFT0laMC9tRjhqamFXcEdhbWNPRnFQdUV4U1JUMjFPcUVBZ2hoSGc2WEkxTFplMnBLTFBOTitaMUh4eHNIdjJIT1VJSThVU3p0b1p5NWFDWUZXaU1pb21Sc0tFUXo1S1VsSDl1U3d0bFlZeXRMWGg3dzVVcm12dkp5WEQ1c2lad2FHMzl5SmF4ZmZ0MmdvT0REZTR6RkFEcDA2Y1BIaDRlQkFZR21qUy9sNWNYeTVZdE0ybnNvRUdEakxZaHpzbkpZY21TSmRTclYwOG41R2VzS2xkT1RnNStmbjdjdUhHRGxpMWI2cXkvUTRjT3BLZW5NM2Z1WEY1Ly9YWHExYXVuODloNTgrWXBBYjh0Vzdib1ZQOUtTRWd3R0hSWnYzNDl0V3JWNHFXWFhrS3RWblBxMUNtZGdJNnhkUm9MY3Z6NjY2OGtKU1h4NFljZjZ1M3IyN2N2QXdjT05EZ2ZRTWVPSGZXMmZmSEZGMFJHUnJKOSszWWFOR2pBU3krOVpQVHhSVkdwVkl3ZVBacVVsQlMyYnQyS25aMGRnd1lOVXZiZnVYT0hhZE9tVWJObVRTWlBuc3pjdVhOWnZIZ3hWYXRXcFZHalJpWWRZL3YyN2F4ZXZaclhYMytkeno3N2pIcjE2akY3OW15bVRKbkMyTEZqc1g2RTd4RlRaR1ZsWVdGaFlWSVEwdHJhR245L2Z3SUNBbGkvZmowdUxpNDBhOVlNZ0ZtelpsRy9mbjFsYk8vZXZSazhlTERPMTNUYnRtMzgzLy85SDZBSjRXblByY1dMRjdOMTYxYUNnb0tVQ29XZ09mZTBqOW04ZVRNdWYxZmJYYlZxRlQvLy9MUGV1Ymxueng3eTh2TG8xcTJic2sydFZoTVpHYWxUY1EzQXhzYUdFU05HVUx0MmJlYk1tY052di8xR3IxNjlsUDA3ZCs0MEdBZ09Edy9YYStXcXZVNk1IejllSjRnNGJ0dzRMQXlFc0oyY25KZytmVHB6NTg3RjFkVVZTMHRMNXN5Wm96ZXVJR09CNHJadDI1S2RuYzJKRXlmSXlNaWdaY3VXYk5xMHFjajVmdm5sRjUxV3hkcFd1SWNPSGFKQ2hRcWNQMzllYWZmczdlMU43ZHExaVk2T0ppd3NqUC84NXo4R2oxR3VYRG5sTlNnc0xOcW9VU096aFEzenY0ZE4yYmQ5KzNiczdlMXAyclNwY2s0WnNuWHJWcHljbkF4ZWx3cHo1TWdSQUozUTY2NWR1d0ROK1ZoVXdMRjgrZkxVcUZHREZpMWFVTEZpUld4c2JQaisrKzhaT1hJa2JkdTIxUmxiVk1nOGZ6ZzFNRERRYUd2cS9PN2V2VnRvOWNYdTNidnozbnZ2NlFRZFc3WnNpYTJ0clZLdDFOZlhsMlBIanBHVmxjVUhIM3hRNlBHNmRldkc4T0hEaTZ6R2FXdHJpN2UzTjZWTGx5NTBySjJkSGYvNXp6OUZPQXArSDc5ejV3NDJOamE0dTdzWGVyekN6aXNobm5jU05oUkNDQ0dFZU1iWTIxalNyYUduRXRSWWV5cWFpVy9ydHpvUVFnZ2hua1F6ZG9XVG02YzJ5MXdWM093WTJyYWFXZVlTUW9oblR2bnltbGJLMmRrbG55czlIUklUb1ZTcGtzOGxoSGo4VWxQL3VWMUVsUm54bkhOemcyclY0Tm8xVUtzMTUwNW9xS2FDYnBreWo2U3Q4dVRKazVYYkhUdDJMRFRJRmhjWFIwSkNnbDVRNDFIWXVIRWpzYkd4ZlBmZGR3RDgrZWVmK1ByNkdnd2haV1ZsTVhIaVJNTER3NWt4WXdabHlwUlI5bW1yaUNVbEpURjM3bHpxMUttamhCZUxxbTVselBIang0bU1qR1RXckZtb1ZDcWxDbCtmUG4yd3Q3Y3Y5bnhwYVdtc1diT0d6cDA3VTZWS0ZVSkRROW0zYngvOSt2VjdxUFdCcGtyWjJMRmoyYnQzTHkxYXRPRGV2WHRHV3dMbmQvWHFWWDc1NVJmbHZyWTZsWldWRmY3Ky9vd2ZQNTZtVFpzcSsrUGk0aGc5ZWpRQS92NytXRnBhOHVtbm4zTHQyalVtVEpqQXhJa1RhZGl3WWFISDNMeDVNNHNXTGFKVnExYU1HREVDZ002ZE8zUC8vbjJXTFZ2Ry9mdjM4ZmYzTHpMazhtL2J2SGt6eWNuSkFKdy9meDZWU3NYeTVjdDF4cFFwVThaZ2kyd0xDd3RHang1TjdkcTFlZU9OTjdoNTg2YkJZeVFtSnBLWm1XblNla0pEUTZsZHU3Wk8wRkJMclRiOWR3UzdkdTNDMDlPVHZMdzh3c0xDQUxoMzd4NXBhV200dWJrcDIvS3JWS2tTWDN6eEJaNmVuc3IrS2xXcTBLWk5HK3JYcjgrbFM1ZHdjbkxTcTNxNGFkTW0ycmR2VHlrai93YU9pSWdnSkNSRTV6b0ZtbXVWTmdEbTUrZW5iUGYxOVRYNWVXb3RYNzZjTld2V3NILy9manAxNnFRVEVITTE0UThHQ3I3ZXMyZlBWbTZucEtUbzNPL2V2VHUxYTlkV1FuT1hMbDB5MkdhOVdiTm1TdGh3Ky9idEJvL2JyMTgvWEYxZHVYWHJGdGV2WHplNnZqdDM3aWpodGNxVksrdUZ2N1Fod1AzNzk1T1Nrc0xFaVJQcDI3ZXZYc1hGME5CUWxpNWR5c2lSSTZsU3BZcXl2WDM3OW5wVmJmUGJ1blVycFVxVk1sZ0J0VEM3ZCsvR3k4dExDWU1uSnljckFVUlRxblcyYjkrZU1XUEdVS3RXTFFCaVltSUtIZCttVFJ1RFZYVzExNkNDUHY3NDR5TFhZSXgyL2RldlgrZmJiNzgxT3U3ZGQ5L0Z5Y2tKZjM5L3BVSmlURXdNYm01dU9EZzQ2SXoxOFBBQU1MbTZaMUhWQ3IyOXZWbThlREh1N3U1VXExWU5MeTh2bmYwelo4NGtJU0dCRlN0V0ZGclJ0VnExYW8vOVdpM0VrMHJDaGtJSUlZUVF6NkRlelNvcFljUHRmOFJJMkZBSUljUlQ0VlppT3N1UFh6ZmJmR083MXNaZXFob0tJWVJoRmhhYU1NaU5HK2FaVDF2ZDhCRUVTNFFRLzdMOFlVTkh4OGUzRHZGMEtGVks4ejNsNmxYSXk5TzBWWTZPMWdUYXk1VFI3SCtNcmJqMzdkdW4zTDUyN1JvQUdSa1pPdHRCRXlpb1VhUEd2N0tHNk9ob2Z2NzVaL3IyN1l1M3R6ZWhvYUY4K2VXWGpCdzVrdGRmZjExbjdMMTc5L2p1dSsrSWpvNG1JQ0FBSHgrZlloL3Y3dDI3U2p2SysvZnZLMnNBVFVneHY4ek1UQll2WGt5clZxMm9YNzgrYXJXYTFhdFhVNnBVS2Q1NTV4MjJiZHRXN09QLzhzc3ZaR2RuTTJEQUFFQlRzZTdHalJzR3F4d1doNCtQai9KNnhNWEZtZFRlT1RJeWtzaklTT1YrL2xhWWpvNk9Pa0dxeU1oSXZ2bm1HMUpUVXdrSUNNRFQweFBRVk5LYVBIa3luMy8rT1g1K2Znd1pNb1MzM25wTHI3MW9ibTR1Z1lHQmJOKytuWGJ0MnZIMTExL3JoRW5mZmZkZDdPenNXTEJnQVI5OTlCR2ZmZmFaVHRYS1IyMzc5dTE2QWFZMWE5Ym8zUGYxOVRVWU5nU3d0TFNrZS9mdWV0c0hEeDZzRXg2Yk8zZXVVaDNRV0lYTTFOUlVMbDI2WkpaV3BYZnYzZ1VNaDZ3T0hEakFnUU1IVEpwbnpwdzUrUHI2WW05dmo1K2ZIeDRlSHN5Wk0wZjV1cDgvZjU1ZmYvMlZNbVhLMEs5ZlA0TlZUVmV0V2tYRmloV1Z5bytQU3NIclcwR05HaldpZE9uU1J2ZDM3ZHBWZWY5cTllelpFOUFFRUgvOTlWZGVldWtseG8wYnAvZllOOTk4VTZkeXAxcXQ1dkxseXpyaHY3UzBOSktUazZsU3BRckhqeDluNmRLbFJ0ZHk1c3dacFhYODFxMWJsZGE1Zi96eEI4ZU9IZE5wcGV2bzZFaEdSZ1lCQVFFc1diSkVweTN2b2tXTHVIWHJsa2tCekpLNmNPRUNOMi9lVkY0ejBGU1B6YzdPWnZIaXhYaDdlOU94WTBmNjlPbkRmLy83WDdNY3MxU3BVam90NjR1aURTYWVQWHVXeXBVcjY0VGFBUTRmUGt4RVJBUkRoZ3pSZTZ3MmJQakNDeSt3YTljdURoNDh5T3paczltNmRhc1NYazFJU0dESWtDSDA3OTlmcC9ydXFGR2orT3FycjR5K0p3eFY5MXkzYmgzQndjRk1tellOT3pzN2s1NmZuWjBkdWJtNXRHelprcFl0VytwODd3c09EaVlzTEl6aHc0ZVRtdi9mdkFiTW1ERUQwRnpmVGFuOEtzVHpSTUtHUWdnaGhCRFBvSTYrNWJDMnRDQTdONDhMVWZlNW01UkJPVmZUZmhBVFFnZ2hIcGZaZXk2VGxaTm5scmtxbHJKbmNKdXFacGxMQ0NHZVdSNGVjUGN1WkdTVWZLNk1ERWhJME13cGhIaDY1ZVZCV3BybXRxMHR5QWVyd2hTdXJsQ25Ea1JGYWRvcGc2YnFiVlNVSm5qbzZnb3VMbUJ2RHc0T21uRGlJekp6NWt5OWJidDI3VklxYzJuMTdkdlhZTmd3TlRXMXlPQk8vckVGWldWbE1YbnlaTHk5dlhuMzNYZkp5c3BpenB3NVZLOWVuYzZkTyt1TVBYRGdBRC8rK0NNcEtTbTR1Ym54MTE5L1VhMWFOWlBERlZwVHBrelIyMmFzRmVUU3BVdTVjK2NPSTBhTUlDb3FpdE9uVHhNVkZZV2ZuNTlPVU9lS3RsMTJBUWtKQ1RyM0wxKyt6T2JObS9ub280OXdjM1BqeUpFamhJYUdNbXpZc0VKYmxSWlg3ZHExalFiWHREcDI3RWluVHAzNDZxdXZDaDJuVnF2WnNtVUxTNWN1eGQ3ZW5wa3paeXJWeExSY1hWMlpNMmNPL3Y3K0JBWUdjdno0Y1Q3KytHTnExcXdKYUtwMVRaczJqZkR3Y0xwMTY4YXdZY1Awd29pZ3FReFhxVklsQWdJQ21EQmhBczJiTitmRER6K2thdFYvNTJmWG1UTm42cHkvSFR0MnBGU3BVbXpZc0lHVksxY3EyMy80NFFkQ1FrSjB3b2JEaHcvWHEzb1hFUkZCVkZTVWN0OVFSYmhKa3lhUi9YZmw3RUdEQnZIKysrL1RwazJiUXRmNTIyKy9rWk9UbzlOKzJCQkRyMmxCaHNKS1M1WXNJVEl5a21uVHBwazBCMmdDeUtBSlZRNGJOZ3gvZjM5MjdOaWh0R2RldVhJbG5wNmU5TzdkMitEanc4UERPWFhxRkNOSGpqVDVtT1ppNkxxWDM5U3BVd3NORzFwYld4c041VzNZc0lHTWpBejY5dTFyTUh5Vm01dXJVeW51NTU5L1pzZU9IU3hjdUpCS2xTb0IvMXhQYXRhc3lYLys4eDlhdEdoaDhGaURCdy9tbFZkZVVhcWlPams1S2VIWHJLd3NqaDA3cGhPR1ZhbFVmUHJwcHd3Yk5veGR1M1lwTGVNUEhEaEFXRmdZZm41K3VMbTVHWDNlNXJKdTNUb0E1Zlc1ZCs4ZTI3WnQ0NldYWHNMYjI5dmtlVDc0NEFPOVFQRFVxVk9aT25XcWNyK282MkJCelpzM1Y3NjJPVGs1TEYrK25DdFhydEN1WFR2NjlldEhoUW9WQUUwZzc5Q2hRd2JEaGdNR0RNREh4d2VWU29XTmpZMVNlZFRSMFZFNTE2T2pveWxkdWpUVzF0WkVSMGZyVlJZMHhsQjFUKzM1MUtoUkk0UFZnSTBKQ3dzeld0a1JZUDc4K2N5ZlA5K2t1ZWJObTFlc01LY1F6d01KR3dvaGhCQkNQSU1jYmExb1ZkT0RJK0Z4QUJ6NEs1YjNYcXo4bUZjbGhCQkNHQmVma3NYQ1E0WS93SG9ZZm0vVXhzNWFQaHdYUW9oQ3FWUlFxUkxrcS9oVElqRXg0TzR1MVEyRmVKcWxwMnZhNFlJbUZDYUVxV3h0b1daTmlJK0hXN2ZnNzdBUmFqWGN2Ni81VDh2T0RxeXROV0hXL1ArNXVmMHI1MTFoclpYaG56YWNoaVFrSkJRWjNDbk16WnMzdVhyMUtoWVdGblRwMGdXMVdvMmxwU1h6NTg5WFFoTm56cHhoMWFwVmhJV0Y4ZkxMTHpOMDZGQWwvTFp1M1RwNjllckZXMis5aGEydHJVbkh6QitLMkxKbEN3c1dMRkFDS1FrSkNVb0FCelFCU2JWYXpkaXhZN0cydGlZN081dW1UWnZxdFpyKzZLT1BURHIyNzcvL1RtNXVMb3NXTFNJd01CQzFXazJOR2pWNDQ0MDNUSHA4UVVPSER1WHExYXZLL2E1ZHUrcFVNc3ZMeXlNOVBSMUhFNnV3TGxxMGlFMmJOaW4zKy9idFM3ZHUzZGl3WVFPVksxZm1tMisrVVNvYUZ1VGk0c0tzV2JOWXNHQUJ1M2J0SWo0K0htOXZielp2M3N6cTFhdkp5OHVqY2VQR1ZLeFlrYTFidHhhNmpsZGZmWlhvNkdoT25UcEZTRWdJelpzM3AwZVBIbnF0WDB1cVE0Y08xS3BWaTVDUUVFSkNRaGcyYkpnU1hrMU5UY1hPemc1TFMwc3lNakwwenErc3JDemMzTnhJK3p1QTd1RGd3UDc5KzNXZW02R3dZZm55NVhYdWx5cFZxc2lnMGNHREIzRjJkdWJLbFN0S0VLMXAwNlk2Z1Zjd0xXeFlNS3lVblozTnRXdlhhTlNva1U2RnRlSm8zcnc1cjd6eWloSytQSG55SkJjdlhtVDY5T2tHMno2REpzanI3dTdPcTYrKytsREhMS21SSTBmcVZhVzhlL2R1aWRxWloyZG44OXR2djlHMmJWdWpsV0J6YzNOMUtodjI2OWVQbzBlUE1tM2FOT2JObTRlbHBTV2hvYUdvVkNycTFLbURrNU1UTGk0dVpHZG5HM3d0bloyZGl3em81ZVRrY1B2MmJVQnpudmJ1M1p2bXpac1RIUjFOVGs0T2l4Y3ZwbTdkdXRTb1VVT25BbVdGQ2hVS2JhSDdNTUxEdzVWS2pGcno1ODhuT3p1Yi92MzdGMnV1Z0lBQWNuSnlBRTI3N09QSGp6TjA2RkNhTjIvKzBPdHIzTGd4alJzM0JqUWh2bm56NXJGejUwNldMMS9Pb1VPSCtQVFRUK25hdFN0NWVYbEdYNXVDRlVoemNuS1U2NGhXbzBhTldMeDRNYSs5OWhxZmYvNjUzalhnN3QyN1hMNThtWWlJQ0NwVnFxVFQvcnVnTzNmdVlHOXZYNnlnSVVDdFdyVjBydmNaR1JsODhjVVgxS3haazg4KysweHYvT1hMbC9IMzkrZnR0OS9tblhmZTBkbFg4Rm9raEpDd29SQkNDQ0hFTTZ0VHZmSksySERmLys1STJGQUlJY1FUYmRidVM2Umw1WnBsTGk5M0J6NThSYW9hQ2lHRVNWeGR3ZGtaSGp3bytWeFpXZiswelJSQ1BKMVNVdjY1TFMyVXhjUHc4TkFFejVPVElTNE9DclR0QlRUVmNBMVYxYjE5RzN4OU5jSEZmOG51M2JzNWZQaXcwaHF4S0Y1ZVhpeGJ0c3lrc1lNR0RkSnJwVnF0V2pVQ0FnSndkbmJtOHVYTHpKMDdsOTY5ZStQcDZjbTZkZXZZdDI4ZjBkSFJlSHA2OHQxMzN5bHRkVC82NkNOZWYvMTFmdnp4UjVZc1djTG16WnZwMTY4ZnZyNitYTHQyamZUMGRBRCsrdXN2TEMwdGNYUjBmS2d3eElnUkkvajQ0NCt4dDdjbk1EQ1FRNGNPTVdyVUtMMXh4bDZESFR0MjZJVFB1blRwZ3Erdkw2VktsV0xkdW5VY09YS0VrU05IRmpza290VzdkMitsL2FXMmRhZFdYbDRlbzBhTndzN09qb0NBQUpPQ2FDMWJ0bFRhaFdybjgvRHdZTWFNR1ZTb1VJRVZLMVlRRkJURXI3LytxdmZZME5CUUVoTVRHVGx5Sk4yN2Q2ZHk1Y3JNbVRPSFgzLzlGVzl2Yjc3Kyttdm16WnVudDA1ajl1L2Z6OG1USjFtOGVER25UcDNpeFJkZk5IdllzR0hEaGpSczJKQ2twQ1JDUWtKNDg4MDNsWDNMbGkwakxDeU13TUJBSGp4NGdFT0JvRzkyZGphV2xwYTgvLzc3dlAzMjIvVHQyNWRQUHZtRVR6NzVSQW14R2xJd3ZKdS9qYksxdFRWRGh3N1YyWC90MmpYT25qMExvRk94N2NjZmYxVENaL2Z1M1FNZ0tpcEtXYWUyUmJpMlpiT05qWTNCb0doSVNBaHBhV21VTGwyYVU2ZE9GZkpxZ1lXRmhVNTcxNExQNWVqUm8zei8vZmZLL2RHalJ5dTMvZno4bE5zWkdSa2tKeWVUbnA3TytmUG5hZHEwYWFISGZWcFlXMXV6ZVBGaWJ0Kyt6VGZmZk1QUW9VT3BXTEdpc2wrdFZxTldxM1hDaG82T2puejU1WmVNR1RPRzFhdFg4OEVISHhBU0VvS1BqdzlPVGs3azV1YnkyV2VmVWFOR0RaMGdjWEhFeHNicVZXL2RzR0dEenYyRWhBUzlNZHJxbE9hMGRPbFNKYmdOY1BYcVZYNzc3VGU2ZCsrdUY1cThjZU1HQnc4ZTFKdkQzdDZlbGkxYktsVUdzN096K2VPUFB3RE45Y3JVS29HRkNRME5KVFkybGpadDJ0Q3RXemRhdDI3Tm9rV0xsQ0JpWm1hbXlRSDNyS3dzY25OemxhcWZBTjk4OHcwdnZmUVNvQWtMSGp4NGtHdlhyZ0dhNnFNNU9UbktOYnRnc0MrL2pJd01idHk0UVU1T1RxRi9HS0MxYWRNbXBYS2pwYVdsVG9YT0JRc1djUGZ1WGFwV3JVcHdjREJObWpUQjNkMWRlVDJtVDU5T3JWcTFHRGh3b05FUXNSRGlIeEkyRkVJSUlZUjRSblh5TFlmZnh2OEJzTy9pWGRScUtUQWloQkRpeVhRbktZTjUreUxNTnAvZkd6N1lXajI2MW14Q0NQSFVxMVFKd3NMTU05ZnQyNXFneVNOc2tTbUVNS1A4YldDbHNxRjRXQ3FWSnN6dTZxcXBjUGpnZ2ViY1NrM1Z0T25XVnM5OERHN2R1cVdFTmg2VnhvMGJrNWFXeHNTSkU2bGV2VHJ2di84K0FIdjI3TUhLeW9yUFAvK2NUcDA2NmJVazlmTHlJaUFnZ1AzNzk3Tnc0VUxpNHVJNGV2U29UcXRiYlV0b0x5OHZQdi84YzBCVE1Vb2JQTlFHc3JRaHlLUUM0VTliVzF0c2JXMDVmLzQ4TzNic3dNL1BUd25qRlZ5TElRVmJyWllwVTRZeVpjcHc5ZXBWamgwN3hsdHZ2WVdQajQvT21OdTNiM1A2OU9uQ1g3Uy81YStjVnpEY1ptRmh3VXN2dmFSVUsrelZxMWVSODlXclYwK3BicGQvdmlwVnFnQ2FDbDNha0pDV1dxMW04K2JOTEYyNkZCY1hGeG8xYWtUbHlwby82aDQwYUJCbHk1YWxUNTgrV0ZsWm1keVNVNnRWcTFhMGFOR0M0T0JnSldqNktHUmtaSER3NEVHNmQrOE9hTTZUZ20ydXM3S3lzTGUzcDNuejVodzZkSWkrZmZ1YU5IZGg0VnlWU3FVRUM3WFdybDBMd0ZkZmZVV25UcDI0ZnYwNmd3Y1BCbEQrcjJVb2pLWWQ0KzN0emVMRmkvWDI3OTI3RjlBRVkzZnMyRkhvMmkwc0xKVHhSVDJYZ3ZLZk4zWjJkc3laTTRmeDQ4Y3pZY0lFWnMrZXJmYysrTGZkdUhGRDczMldtSmhvMG1PVGs1T1ZFR2RCOXZiMk9EazVjZkhpUmI3NTVodm16NSt2QkVDMVZmanlodzFCVStXdWE5ZXVyRm16aG1yVnFuSHg0a1UrL1BCRFFCTUlxMTI3TmtGQlFiUnAwNGI2OWVzWDUybXlmLzkrWW1KaWROb0pxOVZxQWdNRGFkcTBxVTU0OU45MjVNZ1J6cDgvejhDQkExbStmRG1nQ1p6Nytma1pyRVo0NnRRcGd3RllUMDlQbmV2Qm9VT0hTUG43ajBHT0hqM0tyVnUzU2xTaEVpQW9LSWdqUjQ3d3l5Ky9NR0RBQUZxM2JzM1lzV09WL2FtcHFTWlhqTTNNek1UQndZR3hZOGVTbEpURXJGbXppSXVMNDRzdnZnQmd6Wm8xV0ZsWktjSFVWMTU1aGM2ZE8xT3paazNlZSs4OTdPM3RqYzU5NWNvVmNuSnlLRk9takhLOU1tVGJ0bTNjdlh1MzBEV1BHREdDbGkxYkVod2N6RTgvL2NUTW1UT3BWcTBhRlNwVTRQZmZmK2VGRjE1Z3dvUUpFalFVd2tRU05oUkNDQ0dFZUVZMXJPS0doNU1OOFNsWjNFbks0TktkQi9oVWNIN2N5eEpDQ0NIMFROc1JicmFxaHBVOUhCajBzbFExRkVLSVluRncwQVFFNCtOTFBsZDJOdHk5QzM5WDRoQkNQR1VrYkNqTXpkcGFVK253NytwQnFOV1FtUWs1T1pDYnEvdWZpOHUvV3RYd2Nab3padzczNzk5bnlwUXBTbXZLSDM3NEFUYzN0eUlmMjdGalI1bzFhNGF6c3pNV0ZoWU1IRGlRcEtRa2V2YnNxUVMwQUM1ZXZBakFsQ2xUOU9Zb1dORXJ2L2o0ZUtaTm0wYUhEaDFvMDZiTlF6dzdYVGs1T2N5YU5Zc3laY29ZUE83aHc0YzVmUGh3aVk4RDBLTkhENDRmUDg3eTVjdHAyclJwa2UxV2kwdGIrUzg4UEp4Njllb3hldlJvblFxQXJxNnVlaTFGaTh2UzB2S1JCZzFCRTE1S1MwdWpTNWN1Z0tieVdNSFhMaXNyQzF0YlcxcTJiTW0rZmZ1NGN1VUsxYXRYTDNSZWxVcFZaTlcxL0dIRDBORFFRcytGNmRPbkE1cGc3dUhEaDNVcVdPN2Z2NThEQnc0b1l3d0ZsbUppWWpoMTZoU3Z2UElLcDA2ZFlzQ0FBYnoyMm10NjR6SXpNeGs4ZUxEZTJvdFRRYTVnVlZNSEJ3Y21UcHpJUng5OXhLeFpzMWk4ZUxGSjFUZk5KU2dvaUtDZ29JZDY3TUdEQncxVzNOTXFXN1lzWDMvOU5lUEhqMmZtekpsTW1EQUIrQ2RzYUNpc05YandZRUpDUXBnOGVUSVdGaFowNk5CQjJmZkJCeDl3NU1nUjVzeVp3NUlsUzR5MjcwMUlTT0RreVpPRWg0Y3JvZkdGQ3hmcXRYM2Z1blVyMjdadG8xV3JWc1Y3NGlWMC9QaHhhdGFzU2UvZXZaV3dJYUMzUHEwK2ZmcnczLy8rdDlBNTFXbzFHelpzb0VhTkdrUkdSaEliRzh2Smt5Zkp5TWdvOHJHRjBRWWdWNnhZd1hmZmZVZmp4bzJaTm0yYWNvNG1KQ1JRcWxRcGsrYlNWa0ZzMGFJRnQyN2RBc0ROelkycVZhdnk1NTkvTW1qUUlIcjE2b1dWbFJVZE8zYWtVYU5HU3FnMEl5T2owTERoblR0M0FFMUw1TUlDNVFjT0hNRFcxcmJRdHRnT0RnNzQrUGlnVXFsd2NIQmd6NTQ5WEwxNmxkallXUEx5OGdnTEMyUHExS2swYWRLRXBrMmJtcVdDcEJEUE1na2JDaUdFRUVJOG95eFVLbHJXTE0yT1AySUFPSDAxUWNLR1FnZ2huamhSOFdrc1BIekZiUFA1ZDZ1TmpWUTFGRUtJNHZQMGhNUkV5TXNyK1Z4MzcycGFLUmZ5WVk4UTRnbVVuYTFwaHc1Z1p3Y0ZxcXdKWVJZcWxlYjhla3h5YzNPTEZmaEpUVTFsMzc1OUpvODFaTU9HRFJ3NWNvUisvZm9SSHgvUGhRc1hpSTZPNXAxMzNxRkhqeDRrSnljWE9YZitxbDNHT0RvNjhzSUxMekJpeEFpbFVwKzIzYTMyOFE4ZVBPRGJiNzlWUW81SlNVbU1IVHVXNU9Sa3FsU3B3dUxGaTdsejV3NzM3dDNqaHg5K01PbDVGN1I4K1hJaUl5T1pPblVxdDIvZkpqbzZtcHljSE5xMWF3ZkEyMisvVFo4K2ZZdyt2ckI5QmFsVUtrYU5Hc1hISDMvTWpCa3ptRDkvdmw2RnlJY1JIaDdPdW5Yck9IbnlKQzR1TG56MjJXZDA2ZExGNExtemNlUEdFaC9QeHNaR3A4WHh2eWszTjVkMTY5WXBMYVVURWhKSVRrNm1iTm15T3VPMEFhS0dEUnRpYjIvUGtTTkhqSVlOOC83Kzk2T2xwU1VYTGx6Z3l5Ky9ORGl1NEhsODc5NDlmSDE5bGFCc1FZMGFOUUxneElrVDJOcmFLaTFlNFo5d3JYYU1JZHF2emNDQkE3R3pzMlAzN3QyODlkWmJlb0drYmR1MjhlREJBNFBCMFFjUEhpZ1ZRbzB4RmtweWRIUms0TUNCVEpzMmpRc1hMcGk5VFhaaFB2endRNTNLb0tCNXZVZU1HRkhrWTE5KytXVzlLbklGMjZ1M2FOR0NidDI2c1gzN2RvS0NnbmpycmJlVTZvNEZLeHVDSmd3NmZQaHcvUDM5OGZIeHdjUERROW5uNk9qSWdBRURtRE5uRGhzMmJEQmFSVE1pSW9MNTgrZFRvMFlOeXBVclIxeGNISnMyYlNJaUlzSmdpOTJ2dnZxcTBPZHB5blcxT041OTkxMGNIQndLRGJ3VjEvNzkrNG1LaXVLTEw3N2crKysvcDFldlhseThlSkgxNjlkallXRlJhSkM4TUNxVmlnNGRPdkRTU3kreGJ0MDZIQndjbE90YlRrNE90Mi9mcG5YcjFpYk5sWmFXcGdRR3RlZEFtVEpsR0Rac0dOdTJiY1BOemMzZ2E1S1ZsVVZPVG81ZUMvZjgvdnJyTDRBaWc4NnBxYWs0Tyt0LzloVVJFVUZRVUJDM2J0M2l4bzBiU29YSTBxVkwwN1p0VzlxMGFVUERoZzJKaVluaDVNbVQvUGJiYnl4Y3VKQUZDeFpRdm54NWhnMGJackFxcFJCQ3dvWkNDQ0dFRU0rMHBsVkxLV0hEa0tzSjlHL3F2dUNyQUFBZ0FFbEVRVlJWNVRHdlNBZ2hoTkExZVhzWVdUbG1DTFlBVmNzNDhrRnJiN1BNSllRUXp4MGJHeWhYVHRNR3VhUnljK0hPSFUxN1ppSEUwME9xR29yblFIRmFRNEttdXRQTW1UTWYrbmc1T1RsS2hhdlZxMWNEbXVwS0ZTdFd4TjdlbnFGRGg1S2xEZm1pcVl4MTd0dzVnKzFpaTFLMWFsVysvLzc3UXNjNE96dnJqRWxPVHViYXRXc0FiTnEwaVFvVktsQytmSG1hTjIrdUU2d3pGT1F4SkNZbWhnMGJOcUJTcWZEejgwUDlkOHZzTm0zYTBLNWRPeFl1WEVpcFVxVndjbkxTcTM2bVZxdFJxVlRLR0ZONWUzdlR2WHQzRWhNVGxYYWVKVFY4K0hBY0hCeDQ3NzMzNk4yN2Q2RnovdlRUVHlVK25xT2o0eU1MR3g0NGNJRGJ0MjhyYmJjdlhMZ0FvTFNHMXNySXlNRFcxaFpyYTJzYU4yN015Wk1ubGRhMytVVkVSQkFSRVFGb3ptMXRlSGJHakJtVUxsMGEwSVFGRGJVa2Z1V1ZWMmpZc0NFOWV2UW9kTTNSMGRHVUsxZXVXTTh6SmlhRzNidDMwN3AxYXlwV3JFai8vdjBaTkdnUTY5YXQwMmxCR3hFUndlclZxMm5kdXJYQmxydDc5dXdwOG10Y1dHaXRhZE9tQUZ5NmRPbVJoZzJkbkp6MFdxTG5tZmhIUlI0ZUh2ajYraFk1N3IvLy9TL0J3Y0hzM2J1WGJ0MjZLZGN5WTIxb3o1OC9EMmpDdkwvLy9qc3Z2dmlpc3UrMTExNWozNzU5aFZhNXExZXZIdXZYcjZkVXFWSnMyYktGaXhjdm9sS3A4UGIyWnRteVplVG01akp1M0RpY25aMFpOMjZjOHJqYzNGeEdqUnFGcjY4dlE0WU1NZWsxZUJnMWF0UXc2M3pwNmVtc1dMR0N1blhyOHNJTEx5amJodzBiUm54OFBERXhNY28xMWxTR3d0SGE2NXQyWDBKQ0FqazVPU1FuSnhzTlUzdDRlQ2dCOHNURVJGeGRYUUVLRFp4cWFVT0cydk9oNEhtcXBWYXIrZjMzM3dGbzJMQmhvYzhySlNWRkx6QU40Tzd1enRtelo2bFVxUklkTzNha1pzMmExSzVkbTBwLy81emFzV05IUm80Y1NkZXVYZW5kdXplOWUvY21QajZlWThlT2NmejRjYk5YeXhYaVdTSmhReUdFRUVLSVoxaXphdTdLN1pDckNZOXhKVUlJSVlTK3lMc3BMRHQyeld6elRlbnBLMVVOaFJDaUpNcVhoM3YzTk5YTlNpbzJGc3FXMVlRWWhSQlBoN1MwZjI0WEk0d2x4Sk5HV3ozUVVQRGp4bzBiVktoUXdlUzV2THk4RElha0RCazBhSkJlSzFVckt5c0dEQmlBblowZGxTdFhwbkxseWpvVnZiUXRrTFZ1M2JyRnVYUG42TnExcThscnpQL1k4UEJ3blcyWEwxOEdNTmdTdFgzNzlsU3FWSW5Bd0VBcVZxeFlhS0RPejgvUDRQYVRKMDl5OU9oUjVYN1pzbVZwMUtnUkZTdFdwSExseW5oNWVWR3BVaVVsQkZLOWVuVlNVMU1aTkdnUTdkcTFVNnB5L2Y3Nzd5eGN1SkNBZ0lBaUsxaHAzYnQzRHhzYkcxeGNYQmc4ZUxCWlc5UU9IVHFVTGwyNjZMMG1hcldhNmRPbjg5WmJiK0hqNHdNWURwcUZoWVh4K2VlZjA2aFJJeVpObW9TRnhaUHpjMnExYXRYbzNidTNFbnc3Y09BQUFIWHExRkhHWkdkbms1ZVhwd1MvQmc4ZWpJdUxpOTVjd2NIQlRKa3lSUW5VbFNsVFJna2JlbnA2S2dIQi9PZDhRWWJtelM4cks0dXdzRENUcTZ4cHpaczNEd3NMQzZYVmJMbHk1UmcwYUJDTEZpMmlZc1dLdEczYmxqdDM3dUR2NzQrSGh3ZWZmZlpab2ZNWitqcHJLNGNXUmx2Ukxkc2MvNzR1aHBTVUZPTGk0blMySlNTWTkvTUJlM3Q3cGt5WlF2bnk1Ykd3c0NBek14TUFXMXRidmJIYUNuT3RXN2NtSWlLQzc3Ly9uc1dMRnl2Qllnc0xpeUtycVRvNE9CaThUdG5ZMk9EbDVjV2FOV3VJaTR2RDM5OWZwOXJrbmoxN1NFbEpvV2ZQbms5VWE5ejE2OWV6ZnYxNmcvdldyRm5EdW5YcmlJdUxZK3pZc1RyN1ZDb1ZZOGVPeGRMU3N0alh2ZUtFbzgrZE84ZTVjK2NNN3ZQeDhWSENoakV4TWNycm1wR1JBWUJkSVJXTXo1dzV3OXk1Y3dITis5SllzRFU0T0ppNHVEaktsU3RIM2JwMWpjNlhtNXRMYW1xcTNyVWtNek9UdExRMHZUOFlVS3ZWT3QrckV4TVQ5YjUzTjJuU2hDWk5tcENWbFVWMGREVHU3dTdGK2tNRklaNEhFallVUWdnaGhIaUdOYW42VDlqd2ZOUjlzbkx5SklRaGhCRGlpZkh0MWxCeTg0cjNWOWpHTlBJdVJaL21UODR2allVUTRxbGtZYUdwUm5qTkRFRnd0UnBpWWtDcVFRang5UGo3QTJJQUNxa3NKTVNUNXM2ZE8wcEwxYzJiTjdObXpSb0FSbzhlclRNdVBqNmU4UER3aHdyeWxZU3h0c0RhTnJYbWtKYVd4aDkvL0tFRU9Bb0tDQWpRMjlhK2ZYdFVLaFUxYTliVTJaNmVuazVrWktUU2lobWdiZHUyQnVlTmlZblJDUnRhV1ZreGZmcjBRdGNhR0JqSTNidDNkZVozZFhVbE5qWVdmMzkvNXMyYlYyU280K0RCZy96Zi8vMGZJMGVPcEUyYk5pVU9HbVpuWit1MCtlelpzNmZCY2NuSnlSdzhlSkJ5NWNvcFljT0M0dVBqbVRoeElsV3JWc1hmMzE4SkdzYkZ4VEY5K25UZWYvOTluU3BseFJVVkZVVm1acWJlMTgxVU5XdldWQjU3OWVwVlRwOCtUYzJhTlhVcUI2YW5wd1AvQklZOFBUMTE1dEMyRmY3bW0yOTQrKzIzbGFwaVRrNU95cGlFaEFUbHVUOTQ4T0NoMWdxYXFvaVptWmswYWRMRTVNZjgrdXV2bkQxN2xuZmZmVmRuN1QxNjlDQXlNcEpwMDZaeDdkbzE5dTNiUjI1dUx0T25UMWNxczVuYnFWT25BSW9WY2phSHBVdVhzblRwMG4vOU9QbmZ4OXFnV2NIcldtcHFLcE1uVDhiT3pvN2h3NGR6NDhZTnZ2NzZhMmJQbnMya1NaUE1zbzZjbkJ5bEN0NmFOV3ZvM3IwN2pSbzFJaVltaGtXTEZ0RzhlWFBxMTY5dmxtT1pTNHNXTFdqVHBvM0JmUzR1THZ6MTExKzBiZHVXZXZYcUVSTVRvN1AvWWI5M0ZOVTZldWZPbmN5ZE81ZTZkZXN5YTlhc0lsdENaMmRuYytQR0RWNSsrV1VBSlhCcXJMb2xhQ3BVTm12V0RDc3JLNW8xYThiU3BVc3BWYXFVenZmSzNOeGNwU3B3ejU0OUM3M0dhd1BPQmQvRDRlSGhSbHU2NTdkcTFTcFdyVnBWNkppdnZ2cEs3NDhEaEhqZVNkaFFDQ0dFRU9JWjV1RmtRL1d5VGx5SlRTRXJKNDgvbzVOb1V0WDBOaVJDQ0NIRXYrWGl6U1RXbklveTIzelRlOWZEd295VkxJUVE0cm5sN2c1eGNaQ1NVdks1NHVNMXJaa2x0Q1RFMCtIdkQ0Z0JNRk1BU29oLzI2ZWZmcXBVNzdPenM2TnUzYm8wYU5DQUJnMGFVTE5tVGFYbEpzRGl4WXZKeTh0ano1NDl1TGk0OE00NzcyQnJhNHUzdDNleDJ2WStqTFMwTkM1ZnZzeWxTNWY0NjYrL0NBME41Y01QUDZSejU4NFBOWisyWGVuQmd3Zlp0bTBiY1hGeGJOaXdRUzlJcWEyOFppeGdrcFNVUkdSa0pGZXZYaVV5TXBLSWlBaHUzcnlKV3EwMnVhS2pNWEZ4Y1lTR2hoSWFHc3IxNjllWk9YTW0rL2J0WTkrK2ZYVG8wSUgyN2RzclkrdlVxY09JRVNPWVBYczJreWRQWnNxVUtUclZBTFd0UXVQaTR2RHo4K1AwNmROVXJseFpKK2lVWDNGYWkwWkhSek41OG1SbXpKaFI1TmpZMkZnQXlwY3ZiM0IvYW1vcWZuNSsyTm5aTVhYcVZKMldzSFoyZG1SbVpqSjY5R2lHRFJ2RzY2Ky9idklhdGRScU5TTkdqS0JDaFFwRlZ0UXpaYTdBd0VEVWFqWGR1blhUMmFjTmpSbHFhYXRXcXpsMDZCQjJkblo4OWRWWHRHelprcjU5KytxMUlCNHhZa1N4MWpOejVreTlDbVI1ZVhtc1hic1dSMGRIV3JWcVpkSThFUkVSQkFZR1VyMTZkZnIzNzYrM2Y5U29VVnk2ZEltMWE5Y0M4TjEzMzVtMVZlcTFhOWRZc0dBQnBVcVZRcVZTRVJrWmlidTd1MDdMNEVlaGUvZnV0R2pSd3VBK2M3ZjcxVXI1KytlSC9GWHRjbkp5K1BiYmI0bUppV0g4K1BHNHU3dmo3dTVPbHk1ZCtQWFhYOW05ZS9kRFh3ZnpzN0t5WXY3OCtadytmWnExYTljeWV2Um92TDI5U1UxTnhkYldWbWtiL2lTcFVxV0t6bld3b0g3OStoVmEwUysveE1SRXdzTENIbm90MmRuWnJGeTVrdlhyMStQZzRFQm9hQ2p2dmZjZWI3enhCbDI3ZHNYTnpjM2c0Lzczdi8rUm5aMnRWQ2MwcGJLaHM3T3pUbkR2MHFWTFdGbFo2WVFOZi83NVo2NWV2WXFYbDFlUjE4cjQrSGhBMHpJNXYvcjE2eHY4M25mejVrMldMbDNLeFlzWHVYLy9QdTd1N3VUazVOQ3ZYei9lZU9PTklnT1dRZ2dOZWFjSUlZUVFRanpqbWxZcnhaVll6US82SVZjVEpHd29oQkRpaVRCaGF5akYrUHluVUoxOHk5R2hicm1pQndvaGhEQ05seGVVNE1NcUhiZHV3Yi8wZ2FZUXdzeTBsUTB0TEtRRnVuaHF2UFRTU3pSdjNweEdqUnJoNCtPakZ4Sll2SGd4YXJXYVJZc1djZkRnUVRwMTZvU1RreE5yMXF6aHdJRUREQjgrbk1XTEZ4dWRQems1bVkwYk41cTBGbTExcGZ5aW82T1pNR0dDRXVBclhibzBkZXZXcFcvZnZzV3ExS2ExYk5reXpwNDl5NVVyVndCTm0rUUdEUm84ZEZnbktDaUkxYXRYWTJ0clM2MWF0V2pldkRuOSsvZW5WcTFhZXRYc1RISHk1RWtPSERoQWVIZzQ5KzdkQTZCaXhZbzBiOTZjc0xBdzVzMmJSOVdxVlEyMnJPM2N1VE1SRVJIczJMR0RKVXVXTUdUSUVHV2ZOdVFYSEJ3TVFMZHUzUmd5WklqUjZsNFJFUkVBV0ZwYUd0eWZrNU1Ed09uVHA5bThlVE51Ym02b1ZDb2w0R2lzNm1Sa1pDUUFsU3RYMXR0My8vNTl4bzhmVDNwNk90OS8vNzBTemxHcjFhU25wNU9WbGNYdzRjT1pOR2tTUC96d0E3ZHUzU3AyKytmcjE2K1RtcHBxY3ZDdU1LdFdyZUxDaFF0VXFsU0pEaDA2Nk96VHRoVE5YNmxRUzZWU01XVElFQ3BWcWtTMWF0WFl1WE1uaVltSmRPellFZEMwdXZYeDhXSHMyTEhGQ3ZGMjdkcFZwK0tqcDZjbmE5ZXU1ZnIxNi9UdjM5OWc4TEdnbUpnWS9QMzlzYlMwWlB6NDhWaGJXeXY3a3BLUzJMZHZIMXUzYmlVdUxvNFdMVm9RRmhiR3hJa1Q2ZENoQTIrKytXYWgxU0lQSHo2c3QwMTdQdVJYb1VJRlNwY3VUVXBLQ2xaV1ZyUnAwNForL2ZvVjJxYmNWSW1KaVFCRmhxSDY5KzlQaXhZdHFGV3JWcEZ6NXVYbDZXM2J1blVyVzdkdUxmYjZ0Tzg3YlR2Ym5Kd2NKazJheFBuejUrblZxNWRTL1E1Z3lKQWgzTHQzeitocmZ1Zk9IYURvNTFwUTA2Wk5xVmV2SHBNbVRTSWtKQVRRaE5zMmJkckU2NisvVHNXS0ZaV3htemR2Tm5qZExpZ3BLVW1wc21mTXdJRURpN1ZPVXhUbmZYN2t5QkdPSERsUzdHT2twYVZ4NE1BQjFxOWZUMnhzTE0yYk4yZk1tREZFUlVXeGNlTkdWcTFheFpvMWEyamJ0aTI5ZXZYU0MrYnUyN2NQVjFkWHBRMjd0bFczOW55M3NMQWdLU2xKR1Y4dy9KZVZsY1gxNjlkNTlkVlhsVzBIRGh4Z3pabzEyTmpZTUhic1dKMzNzU0hhaXBhVktsVXlPa2F0VnZQSEgzK3djK2RPVHA0OHlTdXZ2TUtTSlV2bzJiTW4vZnYzeDhMQ2dpVkxsckJ1M1RxNmRPbEN4NDRkSCtwN29CRFBFd2tiQ2lHRUVFSTg0NXBWYzJmZEtjMHZpRUt1SnZCSisrcVBlVVZDQ0NHZWQyZXZKN0xsekMyenpSZlErK0ZiVUFraGhEREF3UUhLbE5GVU9DeXBwQ1I0OEFDY25VcytseERpMzVPZERkckFnVlExRkUrUmQ5NTVwOUQ5WVdGaEJBWUdFaDRlVHF0V3JSZzFhaFJXVmxaMDZ0U0p1WFBuTW03Y09EcDA2TUNubjM1cU1GaVZsSlRFVHovOTlORHJxMUNoQXI2K3Z2VHUzWnY2OWV2cnRGTFZock1NTWJTdlc3ZHVwS2Ftb2xLcGVQZmRkMm5XckJrK1BqNm9WQ3FsWW1CQjRlSGhBQWIzMWE1ZG02NWR1OUtpUlF0cTFLaWhFOHdyZVB6QzFxcmQzNzkvZnp3OFBMaHk1UXJObWpXalFZTUcxSzlmSDNkM2Q2S2lvdmo4ODgreHM3Tmo0c1NKUmtPQ0gzLzhNZUhoNFd6Y3VKSHExYXNyVmIrMmI5OE9hTUp2Mm1wNitSMDdkb3pseTVkamIyK1BTcVhpeG8wYmdQRUtidG9RVWtSRUJCMDZkR0Q0OE9FNE9EaFF1blJwQUw3Ly9udTlWc2NQSGp4ZzgrYk51TGk0NkFXa3pwNDl5OVNwVTBsT1RxWk1tVEo4K2VXWHBLZW5rNTZlcmxUNkttamp4bzNFeDhmejlkZGZHdzFGRmhRYUdnb1VMNFJreUpZdFcxaTllalVXRmhaOC92bm5XRmxac1dEQkFpV0VlZkxrU1ZRcWxkR3dtalkwRmhNVHc1SWxTNmhidDY3U29yWm16WnJNbno5ZkdSc2ZIMDl1Ymk3Mjl2YWtwS1FRRmhabU1FQld1M1p0blhiZEowK2VaT1hLbFZTc1dORm9LL0w4MUdvMUV5Wk00TUdEQjB5YU5JbUtGU3VTa0pCQWNIQXdKMDZjNE96WnMrVG01dEtnUVFQOC9Qenc5ZlVsSlNXRm4zLyttUjA3ZHJCMzcxNnFWS2xDeTVZdDhmWDE1WVVYWHRDcHpqWjE2bFFUWGxsTlJiZjh6NzhrUWtKQ0NBNE94czdPRHBWS3hibHo1d0NvWHIzdzMrKy8vLzc3QnJlcjFXb2VQSGlBdmIwOVZsWldKQ1ltY3Zic1diMGdaOTI2ZGZXcUloWnN5Ynh4NDBiaTR1S29VS0VDenM3T3hNWEZzWDc5ZXF5c3JQalBmLzREYU1MQnYvMzJHMjNidG1YdzRNRTZqM2QwZEdUS2xDbksvZi85NzMrc1c3Y09SMGRITEN3c3VIanhJb0F5RjJqQ2k1bVptZGpaMlhIdDJqV2Q5MDFlWGg1aFlXRWNPM2FNL2Z2MzgrREJBOXExYTBmbnpwMEpDZ3BpMDZaTmJOcTBpUVlOR3ZEbW0yL3k0b3N2c24zN2RyMzJ4SVlrSnllelpzMmFRc2Y4RzJIRDRtalhyaDI5ZS9mVzIvN1JSeC9wYll1TmplWDgrZk1FQndjVEVoSkNSa1lHNWN1WForellzYlJyMXc3UVZKdWRNR0VDTVRFeGJONjhtYjE3OTdKdjN6NmFOV3RHcjE2OWFOQ2dBZGV2WCtmSWtTTjA3OTZkdFd2WFltMXR6WTRkTzZoVXFaTHkzcWxldlRycjE2OG5MUzBONXdJL0QrYms1QkFjSEV4S1NvcFNHVFVvS0lqQXdFQXNMQ3p3OC9QVHU5Wk9uRGlSek14TTNOM2RjWFIwSkRFeGtTTkhqbUJyYTZ0M1hjek16T1RpeFl1Y09uV0tFeWRPY08vZVBSbzBhTURjdVhQeDhmSFJHZHVsU3hkZWZ2bGxObS9lekxadDIxaTllaldWSzFlbVNaTW0rUGo0VUtkT0haMVc4MElJQ1JzS0lZUVFRanp6bWxiOXAzeDh5TldFeDdnU0lZUVFRc04vMDBXenpmWGVpNVZwV01Wd094Y2hoQkFsNE9rSkNRbVFtMXZ5dVc3ZGdnSWY2QWdobmpENXd6QVNOaFRQZ0VPSERyRnIxeTcrL1BOUDdPM3RHVHAwS0QxNjlGQ3F5Rld2WHAyNWMrZXljZU5HbGk5ZnpvVUxGMWkyYkpsZTYwY3ZMeStUMndrUEdqUklxUWluWldWbFpiUjk1OGlSSTR2MW5MeTl2YWxidDY3QlNuZ0YyOCthc24va3lKRjA3ZG9WRHcrUEVxOE5vRmF0V3RTc1dWT3Y1V1ZtWmlaang0NGxJeU9ER1RObUdHMUJER0J0YmMzNDhlUDU1Sk5QT0hYcWxCSTJmT3V0dHpoMzdoeGp4b3d4MkRxNWJObXkzTHg1VTdudjRPREE2NisvVHBjdVhRd2VKeTh2RHpzN08wYU1HS0VUcEh6MTFWYzVmUGl3OGw5Qm5wNmVmUGJaWjlnVXFQNWF2WHAxVkNvVkRSbzBvSFRwMHJpNHVPRHM3S3o4MzluWkdTY25KNXljbkhCMmRzYkd4b1pKa3laeDZOQWhmSDE5ZWVPTk40eStKdmxkdkhnUlQwOVBxbGF0YXRKNFE5UnFOVWVQSGdWZzhPREIxS3RYRDlDMHFENSsvRGdBSGg0ZWpCbzFpckpseXhZNjF5Ky8vRUp1Ym02aExXb1BIejdNb2tXTGRMWVZEQVd0V2JOR3FZWUhtbmE4MzMvL1BmYjI5a3lZTU1Gb09EVS9sVXJGNE1HRHljN09wbkhqeGh3NGNJRHAwNmNEbW5iUW5UcDE0bzAzM3RBSkx6azVPZkh4eHgvVHMyZFBObTNheEo0OWUxaTdkaTNWcTFkbnpwdzVPdlB2MmJOSDc1aGJ0MjdWZTI3bWxKZVhwd1J0QVd4c2JPamN1Yk5PS0xPNDgvWHQyNWZNekV5ZDdRWGJhTmVxVlVzdnlGMHdiSmlabWFsWC9kRFcxcFpodzRZcEZTMWJ0V3JGOE9IRDZkcTFhNUVWUE4zYzNEaDkrclRTQXQzSnlZbnUzYnZydEJsT1RFeWtiOSsreW4xdElIalpzbVVFQlFXUm5wNk9sWlVWTDc3NEluMzY5RkdDaWcwYU5PRGF0V3VzV3JXS0V5ZE84TWNmZjlDdFd6ZFdybHhaNkpxZUpxNnVya1dHVUpPU2t2ajAwMCs1ZS9jdW9LbjgyckJoUXpwMzdreXJWcTBNaHA0OVBUMFpQbnc0L2ZyMVk5T21UZXpZc1lPUWtCRGVlKzg5UER3OGNIUjA1TjEzMzJYVXFGSEV4Y1hoNGVHaDgvMWoxS2hSeko0OW0vWHIxK3RWMFZTcFZIaDRlREJreUJBYU5XckUxYXRYV2Jod0lmYjI5b3diTjA2dk5UdG96ckdUSjAvcXpGV2hRZ1UrL2ZSVEpTeXVGUllXeHJmZmZvdGFyYVoxNjlhOC9mYmJoVmI3ZEhKeTRvTVBQdUNkZDk3aDJMRmpIRGh3Z0tDZ0lHeHNiSmd4WTRhRURZVW9RS1ZXbTZ0cGtSQkNDQ0dFZUJLbFp1YmcrbEVRdVhscVZDcElYUEFXcnZhRmw1NFhRZ2doL2kwbkx0L2pwU242SDlvOERCc3JDeTVOZnczdjBvNW1tVThJSVVRQmNYRVFGV1dldWFwWEJ6Y0pod3Z4eExwM0QvNnVCRWE1Y2xCSUt6b2huZ1pMbHk1bDkrN2RkTzdjbVI0OWVpZ3RiUTI1ZXZVcXUzYnRZdmp3NFRyYkF3SUM4UER3MEt2SVpjeml4WXVKajQ5bnpKZ3hKVnI3c3lnOFBKeVVsQlNUVzBmSHhNVG90YkJVcTlXRkJwYlVhclVTVk5LMlF5NU1Ra0lDN3U3dUJ2ZWxwcVlxVmY2MHJLMnRDMjJGbTVlWFo5Snh0VEl6TXpsKy9MaGVDK1BDOU8vZm45YXRXek4wNkZDVEh3T2Fsc2svLy95ejBzTDAzcjE3SER4NFVLOWlvUGIxTTdXMTg0TUhEN2h5NVFvTkdqUXdPaVl4TVpILy9lOS9aR2RuazV1Ymk3T3pNMDJiTmkyeVBXNTRlRGk1dWJuVXJWdlg0UDd6NTgvenh4OS9GRnBSYnVYS2xWU3BVb1VYWDN6UnBNQmlSa1lHSjA2YzRJVVhYbENDbHFkT25lTGd3WU9NR3pkT2IveVpNMmM0Y09BQVk4YU1JVFkybHFsVHB6Snc0RUNseXFNeDBkSFJPRHM3RjNwZDBsS3IxZVRtNXFKV3E3R3lzdEw3MmtSRlJSRWRIVzF5dGN0ZHUzYVJtSmlJV3EzRzB0S1M2dFdyMDZ4Wk0yWGUwNmRQVTc1OGVieTh2SFFlRnhNVGc2T2pJNjZ1cm9DbS9XNXNiQ3labVpuazVPUmdaV1dGbDVlWFdkcEZHNk5XcTFtMWFoWFoyZG00dUxqdzZxdXY0dXJxeXA5Ly9zbnUzYnRwMkxBaExWdTJORmlsVmlzaUlvSmp4NDd4d1FjZkZMdEZjM0hNbkRtVDVzMmI2N1NPTHM3K2doSVNFcGc1Y3lidnZ2dXVYdFhWcEtRa2JHMXQ5Y0x5aHZadDNyeVo2OWV2MDdCaFE1bzJiYXBYYmJBb0R4NDhZTXVXTGJSdTNacnExYXR6OCtiTlF0c1hGOWZ4NDhlcFdiTm1vYUYwMEZ3L3M3T3pzYkN3S1BTY3UzSGpCaDRlSGtiUGlUZmVlSU5QUHZtRXpwMDdHOXlmbkp4TVFrS0NYdnRvSVlTRURZVVFRZ2dobmd2MS9mZnhaM1FTQUlmSHRxR05UNW5IdkNJaGhCRFBJN1VhMmdZYzRXaTRHZHB5QXArOVdwTTVmWTEvcUNHRUVLS0UxR29JQzRQMDlKTFBaV2NIZGVxQWlSOWVDeUVlc1pzMzRlOUtOMVN1ckdtbExzUlRMSDg0UndnaGhCQkNDR0UrcHY5NWhSQkNDQ0dFZUdvMXJGSkt1ZjFuOVAzSHVCSWhoQkRQc3dPaGQ4MFdOSFN4dDJiY0c3WE5NcGNRUWdnalZDb29VTlhrb1dWa1FIeThlZVlTUXBpZnRGRVd6eGhMUzBzSkdnb2hoQkJDQ1BFdmtMQ2hFRUlJSWNSem9INWxWK1cydHNLaEVFSUk4U2lwMVRCdTAwV3p6VGVtcXcrbG5lV0RjQ0dFK05jNU8wT3BVa1dQTTBWTURPVGxtV2N1SVlSNVpXYitjOXRBR3o0aGhCQkNDQ0dFRUFJa2JDaUVFRUlJOFZ4NHdjdE51ZjFubElRTmhSQkNQSG83enNkdytscUNXZWJ5ZExOblpLZWFacGxMQ0NHRUNTcFZBZ3N6L0NvNU94dGlZMHMranhEQ3ZOVHFmOEtHS2hWWVd6L2U5UWdoaEJCQ0NDR0VlR0pKMkZBSUlZUVE0am53Z3RjL2xRMHYza29pTjAvOUdGY2poQkRpZVpPblZqTitzL21xR2s3cVVSY0hHMHV6elNlRUVLSUlOalpRdnJ4NTVycHpCM0p5ekRPWEVNSThzckkwZ1VQUXRGQldxUjd2ZW9RUVFnZ2hoQkJDUExFa2JDaUVFRUlJOFJ3bzQyeExlVmRORzZUMHJGeXV4cVUrNWhVSklZUjRubXdJdnNtZjBlYXByTnV3aWhzZnRQWTJ5MXhDQ0NHS29WdzVUZWl3cEhKek5ZRkRJY1NUSTM4TFpWdmJ4N2NPSVlRUVFnZ2hoQkJQUEFrYkNpR0VFRUk4SitwWHp0ZEtPZnIrWTF5SkVFS0k1MGxPcnBvSlcwUE5OdCtjdmcyd3RKQnFPMElJOGNoWldJQ1hsM25taW8zVlZGSVRRandac3JQL3VXMk9VTEVRUWdnaGhCQkNpR2VXaEEyRkVFSUlJWjRUK1ZzcG02dTZsQkJDQ0ZHVW4zKzd3ZVU3RDh3eTE5dE5LdktLVHhtenpDV0VFT0lodUxtQnMzUEo1MUdySVNhbTVQTUlJY3dqZjlqUTJ2cnhyVU1JSVlRUVFnZ2h4Qk5Qd29aQ0NDRktMQ2NuaDZTa0pQTHk4c3cyNS9YcjEwbEpTU2wwVEhKeU11SGg0UTk5alBEd2NFNmVQSWxhclg3b09ZUjRtanl0WWNPd3NEQldybHhKY25LeTBUR0hEaDFpNXN5WmozQlZobDI1Y3NYb3ZxeXNMQzVmdnZ3SVZ5T0VFSTlmWms0ZTN3V1pwNnFoalpVRk0vcThZSmE1aEJCQ2xJQ1hGNmpNVUdFMlBoN1MwMHMranhDaTVQSlhHcFd3b1JCQ0NDR0VFRUtJUWxnOTdnVUlJWVI0K3YzNTU1K01IajJhWmN1VzRmVjNTNlhNekV4aVkyTk5lcnhYZ1RaTXFhbXBmUG5sbDdpN3V4TVFFSUM3dTd2QngvMzQ0NDhjT25RSVB6OC8yclp0Vyt4MXIxaXhnZ3NYTHJCNzkrNWlQUzR3TUpDdFc3Y1c2ekhkdTNmbmswOCtLZFpqSGtiSGpoMUw5UGo5Ky9jWE9lYk1tVE1rSlprZVZHdmZ2cjNPL1MxYnRoUjdYUUJ2di8yMjNqcWlvcUllYWk2dHlwVXIwNlJKRXdEUzB0SUtQV2N0TFMxTm10UER3d01IQjRjU3JldmZrcitOOHJucmlZOXhKY1d6YnQwNnpwOC9UL2Z1M1kyT0NROFBaOSsrZlh6MTFWZkZucitrNTdUV25qMTdtRDE3TnY3Ky9yejg4c3Q2KzMvKytXZldyMS9QdEduVGFOeTRjYkhYS1lRUVQ2TWxSNjV5NDE2YVdlWWEyYWttMWNzNm1XVXVJWVFRSldCdkQyWEthRm9obDlTdFcxQ2pSc25uRVVLVWpGUTJGRUlJSVlRUVFnaGhJZ2tiQ2lHRStGZUVob1l5ZXZSb2s4WVdETGc1T2pyeStlZWZNMm5TSkVhTkdzV3NXYk1vVTBhM1hkN3Z2Ly9Pb1VPSGFOQ2dnY0ZRanltU2s1TnhjWEY1cU1jQ2pCa3p4cVJ4QVFFQkJyZVhOQmdJMExkdlh3WU9IS2l6YmNDQUFjVitUWGJzMktFVG9Bd0pDVEVhdk51N2QyK3hLa29XREdZdFdMQ2dXR3ZUS2hnMlBIRGdBQWNQSG55b3ViVGF0Mit2aEEzLytPTVB2djMyVzZOalhWeGNDcTJzcC9XdzRkZEhvWFlGRnh4dHJVak56Q0VxUG8wN1NSbVVkN1Y3M01zcVZGUlVGTC8vL2p2dnYvOStpZDZ2LytZNXJkV2hRd2QyN3R6SnpKa3pxVnk1TXQ3ZTNzcSs4K2ZQczJIREJscTBhRUdqUm8yS3RYWWhoSGhhcFdYbE1ubDdtRm5tS3VOc3k3aHV0YzB5bHhCQ0NEUHc5SVNFQk1qSktkazhTVW1RbkF3bCtMZStFTUlNSkd3b2hCQkNDQ0dFRU1KRUVqWVVRZ2p4cjVvM2J4NjFheHYrWVBpWFgzNWh4WW9WQnZlMWJObVNyNy8rbW1uVHByRml4UXFkYW1YMzc5OW45dXpabEN0WERuOS9mNU1yemhWMDc5NDl5cFl0KzFDUEJlT0JvNEtNaFExNzl1eXBjMy9UcGsxVXJWclZhTVd6VFpzMlVhMWFOWjJna3ErdnI5NDRkM2QzdldxUlJYRjFkZFc1djMzN2RvS0RndzJPTlZUOXNFK2ZQbmg0ZUJBWUdHalM4Ynk4dkZpMmJKbEpZd2NOR2tSMGRMVFIvYVpVWXpURVdOZ3pLQ2dJT3p2OUFKNUtwY0xDd2tLNVAzZnVYSTRjT2NMbXpadDF0ai9KckN4Vk5LbGFpcVBoY1FBRVgwbmd6VWFlajNsVmhWdTllalZ1Ym03MDZORkQyYlp6NTA2OWNkZXVYVE82cjI3ZHVtWS9wek16TXpseDRvVGU5c2FORzNQcjFpM09uVHVuMDFMNTk5OS94OXJhbW1iTm1uSG8wQ0c5eDVsNlBSRkNpS2ZKL1AwUjNFbktNTXRjazNyNDRtb3ZIM3dMSWNRVHc5SVNLbGFFR3pkS1B0Zk5tMUM3dG5sYU13c2hIbzYwVVJaQ0NDR0VFRUlJWVNJSkd3b2hoSGdvR1JrWnhNVnBBa3ZhLzkrK2ZidEVjK2JrNUxCKy9YcWRiWFhyMXFWczJiTDg4c3N2eXJhelo4OXkvLzU5MnJScG94Y3NldXV0dHpmNW1vUUFBQ0FBU1VSQlZIQjBkQ3p5V0dscGFTUW1KbEtuVHAwU3Jia2toZzRkcW5OLzA2Wk4rUGo0NkczUHY3OU9uVHBHOTJzbEpDUVVHczR6cEdBTDJjbVRKeXUzTzNic2FMQ0NvbFpjWEJ3SkNRbFBiRFcvNHJLd3NNREN3b0xzL0gvVkQxZ1grR1g3aFFzWGFOcTA2Vk1UTk5ScVVkMGpYOWd3L29rT0cwWkdSbkxreUJGR2pCaUJ2YjA5TjIvZXhOM2RuYmx6NXhwOWpLRjlIMy84c2RuUDZlVGtaS05CWWpCZXdkUFkyaVZzS0lSNDFzUTl5R1RxRHRPcnhoYkd0NUlySDc1YzFTeHpDU0dFTUNNUEQ0aUxnN1Mwa3MyVG5nN3g4VkM2dEhuV0pZUW9Iclg2bjhxR0twV0VEWVVRUWdnaGhCRC96OTU5UjlkOC8zOEFmOTZiUFdRUFJJYUVHTkVnUll5YVFXdVBMNlVVTVVxcDNWK3JqYVpWMUs2V0Vtb0VMZFVRMWFwUk0yWVJhaE9TSUJFU2tTRjd5QjIvUDY1Y3VYS1QzQlZaejhjNXp2bmN6M2gvWGttdWtKdm5mYjJJU3NXd0lSRVJhZVRhdFdzSURBeFUyRGQzN2x6NTl0S2xTOVZlczZDZ1FHbW53MXUzYmlrOS8rVEprOFgyZGUvZVhhV3dZV0VYdE9qb2FMVnFMRW9YWTVETHc5YXRXMHZzR0trclI0NGNrVzhYZmk3ejh2SVU5Z09BdTdzN0dqUm9VSzYxRlBXaTZEdnhsVEEwTkZScG5jZVBIMlBjdUhFSyt3bzdNUmJkSHhjWGg3Q3dNSVh6Tk8yMCtLYTg0Mm1IcFFkazJ4Y2ZwRlpzTVdVSUNncUNtNXNiZXZmdURaRkloSysvL2hwaXNSai8vUE5Qc1k2bVFVRkIyTHQzcjhhZmYzV2YwL2IyOWxwL3JWKzhlQUU5UFQyTnU3TVNFVlZtOC8rOGc0emNnckpQVk1IS0Q1cERYNC9kcm9pSUtoMkJBSEIxQlNJaXRGL3J5UlBBMmxyV01aR0kzcXlpNDlBWk5DUWlJaUlpSXFJeU1HeElSRVFhYWR1MnJUeG9FeElTZ2syYk5pRTRPRmcrdnZmS2xTc0FaQjNDWGgvUld5Z3pNMVBoc1ltSlNhbmhuUjQ5ZXFCVHAwN0ZRbzZhaUhqNXk1REV4RVRFeHNiQzFkVlY3VFcrK09JTGxjNHJyZnRaZVpnOWV6WjY5ZW9sZi96MDZWUEV4TVNnYmR1MjhuMzUrZm00ZXZVcUdqVnFCR3RyYTdYdnNYejU4bUw3RGh3NGdBTUhEaWpzR3pGaWhOS3dZWFoyZHJFUVYwbXlzN05WcnF0UG56NmxIbGMzSExaNjlXb0F3UFRwMHhYMkt4c0JuWkNRb0JDNHJheTZlem5BM0ZnZldYa2lYSHFRQ3BGWVdpa0RIQWNPSE1DdFc3ZncvZmZmUXlBUVlNK2VQWWlMaThPbm4zNWFMdUU4VFovVFpYVVJ0YlMwaElXRmhkSmpmZnIwd2JCaHd6Qmh3Z1FOS2lZaXFyenVKV1JpZmRqOXNrOVVRZDhXZGRDam1hTk8xaUlpb25KZ2FnbzRPQURQbm1tM2prZ0VQSDBxRzgxTVJHOFdSeWdURVJFUkVSR1JHaGcySkNJaXJaMDZkYXJFWXdzV0xOREpQYVJTcVU3V0tYVGx5aFVJaFVJWUdCamd6Smt6YW9VTng0MGJoNUVqUjVZWW9ueGRxMWF0WUdSa3BHbXBXdnYzMzMreGJ0MDZoYUJkV2xvYUFnTURNVy9lUEhUbzBFR2pkVXNiUXd1VTN2a3hOVFZWYWJoTEY5cTFhMWRzL08ycFU2ZHc3dHc1dGRkcTBxU0owdjJGb2RyUFAvOGNIM3p3QVZxMmJLbCtvUlhFMkVBUGZaclhRY2pGT0dUbWlYQW1NZ2xkbXpoVWRGbkZuRHg1RWxLcEZKOTk5aG5FWWpFQW9Ibno1bmozM1hjaGxVcVJsNWVuY0g3aE9ibTV1Y1hXTWpFeFVlbWVtanluWCsrQStUcC9mMytNSERsU2ZuM1J4MFJFMWRVWHUyOUNKTmIrLzI0R2VrS3NHTjVjQnhVUkVWRzVxbHNYU0V0VERDeHBJakVSc0xjSFZPeElUMFE2VWxDa0d6WERoa1JFUkVSRVJGUUdoZzJKaUVncmtaR1JpSXFLQWlBTGRIbDdlOFBiMjF0Ky9NY2ZmMFRqeG8yVlhydHo1MDVzMjdaTnJmc0poVUxOaTMwcE96c2JWNjllaFplWEY2eXNySEQ0OEdHTUhEa1NBa0haM2QyaW9xTHc2TkVqamU3cjR1S0NoZzBiYW5TdHVxWk5tNGE3ZCs4cTdGTVdsSm8zYjU3Q1kwM0h3aDQ2ZEFoaFlXRll0bXlaU3VjN096c3I3UTZvekxoeDQ4cnNIbGVVaTR0THNiQmhURXlNUm1IRHNseTllaFh2dnZ1dTF1dGs1NHZ3KzRVNHhLWG02S0Nxc2dtTFBOVUhyZm9YVm1ibDk4c0VQWUVBRTdwNDRNdStqZFM2N3BOUFBrRjZlam9zTFMyeGVQRmlQSG55QkxObno0WkFJRUJTVWhKR2pCaWg5THIrL2ZzWDI2Zko4MXFkNTNSSkFjTHlITFdlblM5Q3lNVTQ1SXNrY0xNelE5TzZGbkMxTXkyMyt4RVJxZXIwdlNUOCtkOFRuYXcxK3oxUE5LcFRTeWRyRVJGUk9kTFRBNXlkZ2Z0YWRyV1ZTb0hIandGM2Q5M1VSVVNxWWRpUWlJaUlpSWlJMU1Dd0lSRVJhU1UwTkJSV1ZsWklTMHZEMmJObnNXdlhMb1d4d1VLaHNNU1JwMFhEZmVucDZUaHo1a3lKOTVGSUpBQmtvMnIzNzk5ZmFrMit2cjZ3dDdjdjhYaFlXQmhFSWhFNmR1d0lXMXRibkRsekJ1SGg0ZkQxOVMxMVhVQVdXdHE3ZDIrWjV5a3phTkFnZWRpd3BCRFNvVU9IY09qUW9STFgyTDkvZjdHUGYvWHExUW9kK0lSQ0liNzY2aXU4ZU5sVjR1alJvOWk1YzZkQ3VDODVPUm1mZi80NXBrMmJwcE91ZkUrZVBNSFZxMWUxWHFlbW1yTHRDbjQ1RjFzaDkwN1BMVUI2YmtIWkoyb2hZUGNOT0ZrWlkvUTdxbmNRZFhOekF3QWNPWElFRHg0OHdKUXBVMUMzYmwwQWdJV0ZoY3BqekRWVjJaL1RrN2Rkd2ErdlBXYzZON2JIK0U3MThVRmJsMG81R3B1SXFqK0pWSXIvMjNsREoydlZzekhCVi8yVmR4Z21JcUpLeU1wSzlpY3RUYnQxbmo4SHNyTUJNelBkMUVWRVplTVlaU0lpSWlJaUlsSUR3NFpFUktTeHFLZ29uRHg1RXUrLy96NUNRa0x3NmFlZll0V3FWWmc3ZDI2cG8waVZTVXhNeEtwVnE4bzg3OTY5ZTdoMzcxNnA1eXhhdEtqRXNLRlVLc1dmZi80SkF3TUQrUG41d2RUVUZOYlcxdGl4WTRkS1ljTkN5anFsSFQ5K0hBRGc1K2RYN05qcjRjSWhRNFlVT3ljME5CUWVIaDRsaHY5Q1EwUGg3dTRPSHg4ZmhmMjJ0cllBQUpGSUJFQVdOblIwZEpRZnQ3S3lBdkJxOUM4QUdMNGNTMlZyYTZ1d24xQ3N3MlhoNTFVZ0VDaU04eTRjMjZ1TGJwdWtYR3BxS3RhdFc0Zm16WnRqNE1DQjh2MUdSa1pLLzU1VmxLMWJ0MkxyMXEwVlhRWk8zVTNDcWJ0SldITXNHbHMvYW8wbWRTMHF1aVFpcW1GQ0xzYmgwc05VbmF5MThvTVdNRGZtU3haRVJGV0tzek9Ra1FHOGZMT2d4dUxpZ0JJbUpCQlJPWGo1dWdjQWhnMkppSWlJaUlpb1RIemxub2lJTkNLUlNMQm16UnA1K0Mwa0pBVEd4c2FZUDM4K05tL2VEQWNIQndCQVptWW1VbE9WLzlJNU56ZFh2dTNoNFlIUTBOQVM3N2Rueng3czNMa1RBb0VBUC96d0ErclZxMWZpdVdhbGRFQTRlZklrWW1OajBiTm5UMWhZeUlJNC9mcjF3eSsvL0lMVHAwK2pVNmRPcFg3Y3BkbThlVE1FQW9GS0lhaEpreVlwUE03SnlVRm9hQ2g4Zkh3d2NlSkVwZGVFaG9haWFkT214YTR0Vk5qSk1DTWpRMkhzY05yTHpoSkY5eVVuSndNQVVsSlNGUFliR0JpZ2R1M2FaZGIvT3JGWXJOSVk2a0xaMmRrNGN1U0l5dWUrQ1FVdnh3WVY3Y1FaRmhhRzNidDNReUFRd01yS0NzK2ZQNWNmeThtUmpUdzJNVEhSK3Q1QlkzelF1YkU5SHFXOG1USEtrUW1aMkhsUjluVzNORFdBbFduNWpsR2UyTTFkcmE2R2dPeDd6T0xGaXdFQXMyYk5RbXhzTE9MaTRwQ2Ftb29CQXdZZ0xDeE1wWFhjM054UXYzNTl0ZXRXNXprOWFOQWc5T3ZYcjlqK2NlUEdxWDFmVmEwYjQ0UE9qZXdSL2lBVjk1OWw0WHgwQ25KZXlBS3c0UTlTMFRMd0tEWlBhSTJSN1Z6S3JRWWlvcUx5Q3NUNGN2ZE5uYXpWM2NzUlExcVgvSDg5SWlLcXBBd05BU2NuV1ZoUUc5blpRR29xWUdPam03cUlxSFJGdzRZbFRDY2hJaUlpSWlJaUtzU3dJUkVSYWVUWXNXTzRjK2NPRmk1Y3FMRGZ4c1lHbjMzMkdhNWN1UUlBbUR0M3JrcnI2ZW5wd2RMU1V1bXhnb0lDbkRoeEFuWHIxa1ZHUmdhMmI5OHVEeUdwSXljbkJ4czNib1Nlbmg0Ky9QQkQrZjdCZ3dmamp6Lyt3TnExYStIajR3TnpjM08xMXdhQXZMdzhlUmRCZFJVR0FtdlZxcVhSOVlBc1pBZ0E2OWV2eC9yMTY0c2RWeFo4K3Vtbm54UWVPenM3SzR4YlZsVjJkbmFwSWMvWHBhYW1Zdm55NVdyZlJ4VWhJU0VJQ1FsUis3cWNuQnpvNmVuQm9NaTcrRzF0YldGblo0ZkJnd2ZEM054Y0lXejQ5T2xUK1RuYU1qUFN4N2hPNmdmaU5EVTg2SUo4ZSsvMDl1amF4T0dOM1Z0Vng0NGR3N1ZyMTZDdnI0K3hZOGZLdTBwNmVYbGh3SUFCV0xSb2tVcnJqQmd4UXFPd29UclBhVXRMeXpmZUlkVE1TQi9qTzlmSCtNNnlqeTB0cHdEYnpzWmc4ZjY3U0V6UFE3NUlnbEUvWDRSSUxNR1lkOXplYUcxRVZET3RQaEtOMkdUdFEvTUdla0w4TktvbDFIZ1BBeEVSVlNiMjlrQktDcENqNWI4SlQ1N0l4akt6a3p4UitTc2FOdFRucjR5SWlJaUlpSWlvZFB6SmtZaUlOTktzV1RPMGI5OGV2cjYrOG1DaE1rdVhMb1ducDZmU1k3dDM3OFp2di8xVzVyMjJiOStPeE1SRXpKdzVFM2w1ZVZpL2ZqMSsvLzEzREI4K1hLMmFmL3JwSnlRbEpXSG8wS0dvVTZlT2ZMK1ptUm44L2YyeFpzMGFMRm15QkFzV0xGQ3JTeDhnQ3hwbVptYkN6YzFOcmVzS1BYcjBDQUFVNmxMWHMyZlBBQUJCUVVGbzJMQWhEaDA2aEpVclYyTGZ2bjB3TVRIQjNyMTdzWDM3ZHZ6ODg4K3dzN09UWHllVlNuSHExQ20wYTljT1JrWkdKYTZma3BLQzY5ZXZvMEdEQnNXT3hjYkdxbFc3T3FIR2NlUEdLWFJmTEV1Yk5tM1F1WE5uaFgxbnpwekJoUXNYU3JoQ0pqVTFWZDd0c3BDM3R6ZTh2YjJWbm4vejVrM282K3ZEeGFWcWRZN0xLeERqd1BVRUFFQXRZMzEwOUZRK2NyeWlPVHM3bzJYTGxuQnhjWUdMaXd1Y25aM2g3T3lzOE53ZE9uUW8vUDM5UzF5alQ1OCtwZDVEVjgvcDlQUjB0WjZqNWNISzFBQXplamJFY0Y5bmpONFFqaU8zRWlHVkFtTTNYWUt4Z1I2RytYSmNPaEdWbitUTWZIejNkNFJPMXByOW5pY2ExOUg4elJkRVJGVEJCQUxBMVJXSTBQTGZoUmN2Z0dmUEFBMDY3eE9SbXNUaVY5c01HeElSRVJFUkVWRVorSk1qRVJGcHBHN2R1Z2dJQ0NqelBCTVRreEk3QlJvYUdwWjUvWWtUSjdCejUwNDBiZG9Vdlh2M0JnRDgrKysvQ0E0T2hwR1JFUVlOR3FSU3ZhR2hvVGgyN0JqcTFhdUhNV1BHRkR2ZXYzOS9oSVdGNGVMRmkxaTdkaTJtVHAycTBycUZybDY5Q2tEV2hmSHAwNmRxanlLK2VQRWlBS0J4NDhacVhWZFVURXdNQUNpRXNZcnEzNzgvVHB3NGdmbno1MlBKa2lVd01USEIyYk5uOGV1dnYrTGh3NGVZTUdFQ2hnMGJKai8vNmRPbnVIWHJGZ0RaR092Q1lPaWNPWE1VMWsxSlNjSGR1M2ZSdDI5ZmpXdlhsUkVqUnNEYjJ4dHZ2LzIyd240N096dTR1N3VYZW0xOGZEd2NIUjJWSGhPSlJEaDM3aHpjM2QwaGZObFo0OGlSSTVCSUpEaDI3Smc4MUNhc0FsMDNqdDEraHF3OFdkZUMxdTQyME5lcm5LMmptalJwZ21YTGxwVjZqbEFvVk9uN1NLSHllazd2M2JzWGUvZnVWYm1POHVSb2FZeEQvOWNSNHpkZnh0WXpNWkJLZ2ZHYkw2TzVpeFhETzBSVWJ1YjllUWNadVFWYXIxUFB4Z1JmOVcraWc0cUlpS2hDbVpvQ2pvNUFZcUoyNnlRa0FMYTJRSkh1ODBSVUR0alprSWlJaUlpSWlOVEFueHlKaUVoanBYWEIwNFhkdTNkajQ4YU5zTGUzUjJCZ29MemI0RGZmZklQWnMyY2pLQ2dJRHg4K3hPVEprMkZpWWxMaU92djM3OGVHRFJ0Z1ltS0NlZlBtS2ExYklCQmc3dHk1bURKbEN2NzY2eS9rNStkanhvd1owSC90UlZaemMvTmlZYjc4L0h4czNib1ZBb0VBOSsvZngralJvK0hyNjR1QkF3ZktRMjllWGw0bGRrbDcvUGd4amg0OWlvWU5HNm9kVWl6cXpwMDdzTEt5Z3JXMXRkTGplbnA2Q0F3TXhJd1pNL0IvLy9kL0tDZ29RRXhNREx5OXZSRVFFSUNPSFR2S3ovM2trMDhRR1JrSkFEQTJOb2FYbHhkYXRHaUJGaTFhb0dIRGhnZ0pDWkhmWitQR2paQklKUGpubjM5Z1lXR0I0Y09IdzhqSUNHNXViaVhXVWw3R2poMnJkTCtQanc5OGZIeEt2VFk2T2hvTkd6WlUyQ2NTaVhEczJESHMyTEVEZW5wNjJMcDFLdzRmUG96OSsvZmovdjM3YU51MkxWYXRXb1hrNUdTTUdUTUdodzhmMXRuSFVsN09SaWJMdDMzZGJTcXdFdFdKUkNKRVJrYml6cDA3dUgzN05xWk5tNmIyR3VYNW5QYjM5OGZJa1NPTDdlL1JvNGZDNDhhTkc4UGV2dnc3U1FvRkFtd2Myd29adVFYNDQvSVRaT2VMTUhUTmVWejh4ZyttaG5ybGZuOGlxbGx1UGs3SHV1UDNkYkxXeWc5YXdOeVlMMU1RRVZVTGRlc0N6NS9MT2hScVNpSUI0dU5sblJLSnFQd3diRWhFUkVSRVJFUnE0RStPUkVSVXJpUVNDY1JGeDdFVUlaVktsZTZQaTR2RFR6LzloS3RYcjhMTnpRMExGeTVVQ1BoWldGaGc1Y3FWK09hYmIzRG8wQ0ZjdW5RSm8wZVBSdmZ1M1dGUXBPT0JXQ3hHY0hBd2R1M2FCVU5EUTN6NzdiZHdMZVdYRlBiMjlsaTRjQ0htekptRGYvNzVCL2Z2Mzhmbm4zK3VNQnA1OU9qUkdEMTZ0RUt0eTVZdHc0TUhEekJvMENCODhNRUgyTGR2SC83KysyOWN1SEFCcnE2dUdESmtDRmFzV0ZFc3VBaklPcWg5L2ZYWHlNL1B4NmhSbzBxc3JTd2lrUWpoNGVGbzJiSmxxZWZsNXVaaTJiSmwrT3FycnhBZkg0LysvZnZqNDQ4L1Z2aThBVURIamgzaDYrc0xIeDhmTkc3Y3VGanRHemR1aEZRcXhjOC8vNHpqeDQralo4K2VNRGMzeDIrLy9ZWmp4NDVoMnJScDJMaHhZNGwxWkdSa1lQZnUzU3A5YkJrWkdhVWVqOUIyUEJlQTU4K2ZJeVltUnQ0cHMvQ2VvMGVQUmtwS0NucjE2aVgvdW9lRmhXSHQyclh3OGZIQi9QbnpjZUhDQlh6MzNYZElUVTNGekprejFSN0IvYVpkdUo4aTMvYjFzSzNBU2twMzRzUUozTHg1RTVHUmtYanc0QUZFSWhIMDlmWFJvRUVER0JzYnE3MWVlVCtuVmZIVFR6L0p0eVVTQ1FDVTIvTkZYMCtBN1pOODBTcmhHTzQ4eWNDdHgrbVkvK2NkTEhuL3JYSzVIeEhWVEZJcE1HUDdOVWhLK0QrZE9ycDdPV0pJNjNvNnFJcUlpQ29Gb1JCd2NRR2lvN1ZiSnprWmNIQUFTbm1ESVJGcFFTeVcvYWNPa1AyOXJlU3ZhUkFSRVJFUkVWSEZZOWlRaUlqSzFjeVpNMVUrTnlvcUNudjI3RUZZV0Jpa1VpbjY5dTJMU1pNbUtRMFdXVmhZWVBueTVkaStmVHRDUWtLd2N1VktCQWNIdzgvUEQ3MTc5NFpFSXNIS2xTc1JFUkVCYzNOemZQUE5OMmpSb2tXWk5UUnExQWpMbGkzRDExOS9qYWlvS0V5Y09CSFRwMDlYR0tlYWs1T0RLMWV1NFBqeDQvajMzMzhobFVveGRPaFFUSmd3QVVLaEVHUEdqTUh3NGNOeCtQQmhoSWFHNHZ2dnY4ZVdMVnN3ZVBCZzlPdlhENmFtcGdDQUsxZXVZT25TcFVoTlRjWHc0Y1BScmwwN2xUOVhyenQyN0JneU16UFJ0V3RYK2I3Q01OT2RPM2R3K2ZKbG5EMTdGdG5aMmZqamp6K3dkdTFhckYyN0Z2djI3Y1BKa3lmUnFWTW50R3JWQ2cwYU5JQ0Rnd09HRHg5ZTZ2MGlJaUlRRkJTRXUzZnZva09IRHBnMWF4YjA5ZlhSczJkUHJGcTFDblBuemtYMzd0M3h5U2VmS0Iyam5aNmVqZzBiTm1qODhSWTFmZnAwcmRjNGZ2dzRBS0JObXpZQWdPM2J0d01BNnRldmo4V0xGOFBWMVJYcDZlbjQ0WWNmY1BEZ1FUUnIxZ3pmZlBNTkJBSUIyclZyaDVVclYrTExMNzlFYm00dTVzeVpBejI5eXRrOVRpU1c0dkxENS9MSHZoNlZ0N1BoOGVQSGNldldMVFJyMWd6Ky92N3c4dktDcDZlbnd0amtrSkFRaElTRXFMUmVlVCtuQzJWbFpjSEV4QVRQbjhzK3owVkRqYkd4c1hqKy9EbU1qWTNsbzlldHJLeFVxbDhUSm9aNjJQR3hMOXJNTzQ0Q3NRUXIvNG5FdUU1dThLek5jY3BFcEJ0Ly9QY1lZUkhQdEY3SFFFK0luMGExNU8rMmlZaXFHMHRMd01vS1NFdlRicDI0T01EVFV6YzFFWkVpZGpVa0lpSWlJaUlpTmZHblJ5SWlLbGVCZ1lGbzBLQ0IwbVA3OXUzRG5qMTdBQUNYTGwxQ1FFQUFBTURiMnhzVEpreEFreVpOU2wxYlgxOGYvdjcrNk5HakI3WnQyNFpUcDA3aDdObXpHRHAwS0JJVEV4RWRIUTFQVDA4RUJBVEF5Y2xKNVpvOVBUMFJGQlNFNzcvL0hzK2VQVVBYcmwzeCtQRmpoSWFHeXJ1c2ljVmk2T25wb1VPSER2amdndytLamQ4MU1qSkMvLzc5MGJkdlg1dzRjUUsvL2ZZYk5tM2FoSjA3ZDJMKy9QbTRmZnMyZ29PRElSUUtNWEhpUkF3ZE9sVGwrcFFKQ1FtQmc0TUQyclp0Szk5Mzc5NDlBTUFYWDN3Qkl5TWp0RzdkV2o0cTJkemNISFBtek1IZ3dZT3hlL2R1SERseUJQdjM3MGU5ZXZXd2J0MjZFanZIblRoeEFnY09ITUNOR3pkZ1ltS0NTWk1tNFgvLys1KzhPNXVIaHdkV3JWcUYzYnQzWTh1V0xiaCsvVHFDZzRPTHJlZnM3SXpnNEdDVlByWng0OFloTGk2dXhPUHIxNjlYYVozWGZmenh4L0p0R3hzYnRHL2ZIcmEyc2s1L1E0WU1RYWRPbmRDclZ5LzVPYXRXcmNMNTgrY3hiTmd3K1B2N0s0VElQRDA5OGYzMzMrUExMNzlFY25JeUhCMGROYXFwdkVVa1pDQTdYL2FMQkJkYlU5UzJWTDlENEpzeVo4NGNtSnViUXlnVWxuaE8yN1p0MGFWTGx4S1BMMW15cE16NzZPbzVYV2pxMUtsNDh1U0ovSEhUcGszbDI3ZHUzY0tQUC80b2YrenM3QXcvUDc4eWE5UkdDeGNyZkRPd0tiN2Fjd3NGWWdtbWI3K0dRNTkyWktDSGlMU1crMEtNVDNkZTE4bGFuL2J5Uk9NNkRFSVRFVlZMTGk1QVpxYXNlNXFtTWpPQjlIUlplSkdJZEl0aFF5SWlJaUlpSWxJVGYzb2tJaUt0Q1lWQ0dCZ1lLQjBIYW05dmo3cDE2eXE5cmxhdFY3OVVidDI2TmFaUG53NFBEdytGY0k0cW5KeWNFQkFRZ0k4KytnaGlzUmkydHJhd3RiWEZxbFdyNE9IaFVXcFlxU1EyTmpiNDdydnZrSk9UQTFOVFV4Z2JHK1Btelp1UVNDVG8yclVyV3Jac2liWnQyOExDd3FMVWRZUkNJYnAzN3c0L1B6OGNPM1lNUjQ0Y1FhTkdqZURxNm9wYnQyN2h3dzgvTEROVVdhaGp4NDRsQmpjLy92aGo1T1hsS1FUZzNucnJMY1RHeG1MZ3dJRm8xNjZkMG5CVXc0WU5FUkFRZ0p5Y0hOeTRjUU9Pam82bGpxaDkrUEFoWW1Oak1YejRjUHp2Zi85VDJwVk5JQkRnL2ZmZlI2dFdyWERnd0lGaTYvbjUrY2xEZmFwbzE2NGRQSlYwc2VqV3JSczhQRHpnNGVHaDhscEZUWnc0VVQ1V3UxdTNidWpVcVpQODJOdHZ2MTNzL0preloyTDgrUEVsQmxmZDNOeXdhZE1tbUptWmFWVFBtM0Q5MGF1T0lqNXUxaFZZU2RuSytydlZ0MjlmdEdyVkNoMDZkQ2p4bkZ1M2JxRng0OGFscnFQdGM3cHYzNzRLWWVPWk0yY2lLU2tKUXFFUTlldlhoN3U3dS95WW41OGYzbnJyTFVpbFVoZ2FHcUoyN2RwdlpPejI3UGM4c1Q3c1BoNm41dUx3emFjSWkzaUdiazBkeXYyK1JGUzlyVGgwRDdISk9WcXY0K0ZnanE4SHFQZC9QeUlpcWtJTURJQzZkV1hkQ2JYeCtERmdZY0VScjBTNnhyQWhFUkVSRVJFUnFVa2dsVXFsRlYwRUVSRlJWU0NWU3Q5SU1LZ3lFNHZGa0VxbENxRkdxam8rRDdtQjVRZGxIUysvSHRnVTN3N3lxdUNLS2w1TmVVNXZPeHNELzQyWEFBRGR2Unh4OVBOT1pWeEJSRlN5dU5RY05KcnpEM0pmYU5HbDZxV2puM2RDZDYvSzJSR1lpSWgwUkNvRjd0MERzck8xVzhmWkdYRGdtMmFJZENvbEJZaUprVzNiMkFEMTYxZG9PVVJFUkVSRVJGVDVxZC9xaVlpSXFJYXE2VUZEQU5EVDA2djJvYXpxN0VaY3VuemIyNWtqeUlDYTg1eitzTDByUEJ6TUFRREhiaWNpL0VGcUJWZEVSRlhaNXlFM2RCSTBIUE9PRzRPR1JFUTFnVUFnRzZlczdjL1U4ZkZBUVlGdWFpSWlHWFkySkNJaUlpSWlJalV4YkVoRVJFUlVReFFkbyt6dFhIeGNNRlZmZWtJQkpuVjlOZEo1NllHN0ZWZ05FVlZsWis0bDQvY0xXbzdDQkdCWHl3Z3JobnZyb0NJaUlxb1NURTIxNzBvb0ZnTlBudWltSGlLU0VSZDVBNG1lWHNYVlFVUkVSRVJFUkZVR3c0WkVSRVJFTmNDempIdzhUYzhEQUpnWTZzSGQzcXlDSzZJM2JXeEhOeGpxeS83Ny85ZVZlQ1NrNVZWd1JVUlUxWWdsVWt6ZmZsVW5hLzB3b2puc2FobnBaQzBpSXFvaTZ0WUZEQTIxV3lNbEJjakswazA5Uk1Td0lSRVJFUkVSRWFtTllVTWlJaUtpR3VEbTQxY2psSnM1V1VKUHlMSGdOWTFkTFNNTWJWMFBnQ3d3dE8xc1RNVVdSRVJWenViVEQzR3RTSmRjVGZWbzVvaVI3VngxVUJFUkVWVXBRaUhnNXFiOU9vOGVBVktwOXVzUUVjT0dSRVJFUkVSRXBEYUdEWW1JaUlocWdCdHhSVVlvdTFoV1lDVlVrU2I3ZWNpM041MTZDQWwvU1V0RUtrck96TWVYdTI1cXZZNkpvUjdXKzc4TkFUUHZSRVExVTYxYTJvOVR6czBGa3BKMFV3OVJUY2V3SVJFUkVSRVJFYW1KWVVNaUlpS2lHdUQ2bzFlZERiMmRHVGFzcWRvM3NFT3plckt2Ly8xbldUZ1htVkxCRlJGUlZURm4xMDJrWnIvUWVwMXZCM25CM2Q1TUJ4VVJFVkdWNWVRRUdCdHJ0MFo4UENBUzZhWWVvcHFNWVVNaUlpSWlJaUpTRThPR1JFUkVSRFhBMWRqbjhtMXZaNnNLcklRcWtrQUFmTnpWWGY3NHI2dFBLckFhSXFvcXprWW1JL2owUTYzWGFlRmloVm52ZXVxZ0lpSWlxdEowTVU1WkxBWWVQOVpKT1VRMUdzT0dWTTFjdjM0ZGNYRnhPbHN2TXpNVGE5ZXVSWHg4dk03V2pJMk54WUVEQjVDVmxTWGZKeEtKc0dYTEZwdzZkVXBuOTFGWFNzcWJlVU5xUkVRRTVzK2ZqOXpjM0RkeVB5SWlJaUxTUGYyS0xvQ0lpSWlJeWxkMnZnaTNuMlFBa0lYTldyb3liRmlURGZOMXhyVHRWeUdWQW45ZGljZnlZYzA1enBTSVNsUWdsbUR5dGl0YXJ5TVVDTEJoM052UTErTTNIQ0lpQW1CbUJ0U3VEVHg5cXZrYUtTbUF2YjFzTFNMU2pFVHlhcHRoUTZyaXhHSXhsaTVkQ21OalkyemV2Qm1DbHk5MlJFVkY0ZDY5ZTJWZTM3ZHYzMkw3OXUvZmp6Ly8vQlBkdW5WRDNicDFBUURIang5WHFaNzY5ZXZEM2QyOTJQNTkrL1poMzc1OWFOYXNHY3pOelFFQUFvRUF2LzMyR3pwMTZvVE9uVHNqUGo0ZWl4Y3Z4cFFwVTlDa1NST1Y3bGNvTVRFUmx5NWRLdlVjb1ZDSTNyMTd5eCtmUFhzVzMzMzNIVDc3N0ROMDY5WU5BSkNibTR0Ly8vMVhyWHY3K2ZtVmVjN1RwMDl4NXN3WkdCc2I0L1BQUDFkcmZTSWlJaUtxSEJnMkpDSWlJcXJtcnNhbVFTeVJBZ0FhMTdHQXBZbEJCVmRFRmNtdWxoRjgzVzF4NFg0S29oT3pjRGNoQTAzcVdsUjBXVVJVU2YxNE9BcTNIcWRydmM2bnZUelJ1cjZORGlvaUlxSnFvMjVkSUQwZDBLYXowYU5IUU9QRzRMdG5pRFJVdExPaGtJT3dxR283YytZTWtwS1NFQmdZS0E4YUFrQjRlRGkyYnQxYTV2V3ZodzN6OC9PeGQrOWV0R3ZYVGlId3QyVEpFcFhxR1RWcVZMR3dZVUZCQVU2Y09JRm16WnJCMWRWVnZsOVBUdzk2ZW5xUXZBd0FTNlZTWkdSa1lQYnMyWmc1Y3liZWZmZGQrYm1Sa1pINDVKTlBTcnp2MUtsVHNXYk5tbEpyczdPelV3Z2JlbnQ3dzhuSkNVdVhMb1dCZ1FFNmR1eUk1OCtmcS95eEZpb01HeDQ2ZEtqTSt5Y2xKWlY1WHE5ZXZkUzZQeEVSRVJHOUdRd2JFaEVSRVZWemx4Nm15cmZidURQb1FVRHY1clZ4NGI1c1BNNWZWK0laTmlRaXBXS1RjekJ2NzIydDEybGNweGJtRC9iU1FVVkVSRlN0Q0FSQS9mcEFSQVFnbFdxMlJrNE9rSndzNjNCSVJPcmpHR1dxUmtKQ1F1RHA2WW1PSFR0Q0twWGl3b1VMOFBYMWxSOC9ldlNvMHV0MjdOaWhOSXg0OE9CQnBLZW5ZL3o0OGNXT2pSZ3hBbVBIamkyeGxoNDllaWpkZit6WU1XUmxaV0hBZ0FIRmpwbVltRUFrRWdFQW5KeWNzSHIxYWdRRUJHREZpaFY0K3ZRcHhvd1pBd0N3dDdmSHhJa1RBUURuenAzRG5UdDNNRzdjT09pOS9EdmNzMmRQdlB2dXUwaFBUNGVkbloxOFB3QThldlFJNDhlUGg2T2pvOEs5TFN3c3NIVHBVa3liTmcyTEZpM0Nwd2t1VEFBQUlBQkpSRUZVd29VTDBiSmxTL3oyMjI5S1AvYWVQWHZDMzkrL3hJOS81Y3FWSlI0cmxKeWNqR3ZYcnBWNkRzT0dSRVJFUkpVVHc0WkVSRVJFMVZ6NEE0WU5TVkh2NW5YdzlSK3lBTkcrcS9ING9tL2pDcTZJaUNxakdUdXVJdWVGdU93VFN5RVVDTEJ0WWhzWUcvQ1gxMFJFcElTSkNWQ25EaEFmci9rYVQ1NEExdGFBUGwvcUpsS0xWTW94eWxSdG5EbHpCdEhSMFZpeFlnVUVBZ0hDd3NLd2FORWlEQnMyRENZbUptcXZsNU9UZzk5Kyt3MjlldldDcTZzcmJ0KytqU05IanVERER6L1V1RWFwVklyZHUzZkQwZEVSblRwMUtuYmN4TVFFMmRuWjhzZVdscFpZdG13WjVzNmRDenM3Ty9sK2EydHJEQjA2RkFCdyt2UnBOR25TQk1PSEQxZFk2K0RCZy9qaGh4OFFHaG9LUzB0TCtmN1VWTmxyaEE0T0RzWHViMnRyaTIrLy9SWnIxNjZGaTRzTGhFSWhidHk0Z1ZhdFdpbXNBUURHeHNhd0x4TDBEdzhQUiszYXRSWE8rZUNERCtRQnlkZUp4V0lJaFVLRkRwUkZiZG15QlNFaElVcVBFUkVSRVZIRlkxOThJaUlpb21ydTBvUG44bTJHRFFrQVdycGF3ZEhTR0FCdzRYNEtFdFB6S3JnaUlxcHM5bDJOeDE5WHRBaCt2UFI1bjBiOHQ0ZUlpRXBYdXpaZ1pxYjU5V0t4TEhCSVJPcGgwSkNxaWZ6OGZHemN1QkVkT25SQTgrYk5JWlZLc1gzN2RsaGJXeGNMNGFscXg0NGRLQ2dva0hmdjI3aHhJMDZmUGcwakl5T042eng5K2pUaTR1TFFxbFVyQ0pXTUxhOVZxeGF5c3JJVTlwbVptV0hGaWhWbzA2WU5JaUlpNUowUEFTQXJLd3VSa1pIbzBLRkRzYlhTMHRJZ0ZBcGhZYUU0eVNJbFJUYmxRbG5ZRUFBYU5teUlIMy84RWZiMjlzakt5c0thTld2dzAwOC9sZnB4cGFlblk4bVNKWmc3ZHk3RVJicWxDZ1FDK1hqbzEvLzA2ZE1IVzdkdUxmRTRFUkVSRVZWdWZMc25FUkVSVVRXV2t2VUM5NS9KWHFnMDFCZkMyOW15akN1b0poQUtCT2psWFJ0Yno4UkFLZ1gyWDB2QStNNzFLN29zSXFva3N2TkZtUGJyVmEzWDhYS3l3THhCSEo5TVJFUmxFQWdBTnpmWk9PV2k0U2QxSkNjRGRuYmFoUmFKYWhxT1VLWnFZdlBtelhqNjlDbW1UNStPUjQ4ZTRkS2xTM2owNkJFQ0FnSmdibTR1UCsvKy9mdEtyeS9zOWxjb01qSVNlL2Jzd2NjZmZ3d3JLeXVjUEhrU3QyL2Z4dFNwVTR1RjkxUlZVRkNBVFpzMkFZQkNOeitSU0lTVWxCUThlL1lNRW9rRXljbkpDQW9LUW5KeU1wS1NrcENjbkl6VTFGUklYdjc3R0J3Y0RHZG5ad0N5OEtKUUtFVDM3dDJMM1M4dExRMFdGaGJGT2dlV0ZUWXN5dHpjSFA3Ky9saXpaZzA2ZCs2TWpoMDdLajF2dzRZTnlNek14Snc1YytSQndhVkxsOExVMUJRWExsd29jZjJFaElRU2ovdjUrY0hIeDZmTUdvbUlpSWlvWWpCc1NFUkVSRlNOWFg3NDZnWFRGaTVXTU5SblkydVM2ZTFkQjF2UHhBQUEvcm9hejdBaEVja3QrQ3NDajFKeXRGcERUeWpBMW8vYXdJai83aEFSa1NxTWpZRzZkWUhIanpWZjQ5RWpvSEZqV1hpUmlNcFdOR3lvcE1zYVVia1RpWURjWE9ERkM5bnpVU0lCTEN3QVUxTzFsc25Pem9aVUtzV1hYMzRKQXdNREZCUVVvSFhyMXVqYXRhdkNlUjkvL0xGSzY1MC9meDVpc1JnLy8vd3pnb0tDSUpWSzBhQkJBL1RyMTArdHVvb0tEUTNGMDZkUDVZOGpJeU1SR0JpSTU4K2ZReXFWS3B4Nzh1UkoyTm5ad2Q3ZUhwNmVuckMzdDRlZG5SM3M3T3dVUW9MSGpoMUR4NDRkWVdOVHZKTjhlbm82cksydGkrMHZEQnM2T2pySzkvM3h4eDlZdDI2ZC9QR0lFU013ZHV4WUFFQy9mdjJ3Yjk4K0JBVUY0ZTIzMzRicGExK2JjK2ZPNGNpUkkramV2VHQ4ZlgzbCszMThmSERseWhVRUJnYVcrRGs1ZmZvMFRwOCtyZlRZOXUzYlViOCtYNmNpSWlJaXFxd1lOaVFpSWlLcXhzSWZ2QW9iY293bEZkV2ptU1AwaEFLSUpWS2N1cHNFc1VRS1BTRi9NVXRVMDkySVM4ZjMvOXpUZXAwdit6WkdxL3JGZjdsRlJFUlVJa2RISUMwTmVHMkVwTXB5Y29DVUZGbUhReUlxR3pzYjBwc21sY3EreHo5L0RxU255MEtHcjN2eUJHaldERkJqWFBIMDZkTXhlZkprbUppWUlDZ29DQ2RPbk1Dc1diT0tuUmNjSEt6MCtyLy8vaHQ3OSs2VlArN2R1emVhTldzR2EydHIvUDc3N3poNThpUm16SmloZFBTeEttSmpZN0Y5KzNhODlkWmJ1SG56SmdCWjJLOXo1ODd5SUtHRGd3Tk9uejZOUC83NEE2dFhyMGJ0MnJWTFhUTXFLa3ErVmxoWW1Iei83Tm16MGF0WEw2U2xwY0hLeXFyWWRZVmRISXVHRmx1MmJJa1pNMllBQUZhdFdxVnd2bEFveElRSkU3QjQ4V0k4ZVBBQXpabzFVemkrYjk4K09EbzZZdHEwYVNYV3VuTGx5bUxCd1VHREJtSHc0TUVZTldxVXd2NkxGeTlpeVpJbEphNUZSRVJFUkpVRHc0WkVSRVJFMWRpbGg4L2wyd3diVWxGV3BnWjQyODBhNFE5U2taRmJnRHZ4R1hpckhzZHNFOVZrSXJFVTR6ZGZna2dzTGZ2a1VyeFZ6eEtCQTVycXFDb2lJcXBSM055QU8zYzBINmY4NUFsZ1pRWG84MlZ2b2pJeGJFaHZpbFFLcEtZQ0NRbEFmcjdPbHpjeU1vS1JrUkd1WGJ1R3YvLytHd0VCQWJDM3R5OTJYdUg0NGRkWldpcStGbUp2Ync5N2UzczhlUEFBcDArZnhzQ0JBOUc0Y1dPRmN4SVNFbkRwMGlXVjZ2dmhoeDhnbFVveGE5WXNqQnMzVG43UEtWT21LSnlYbEpRRVFCWk9MQ3RzdUhQblRnQ0F2NzgvT25YcUJBRHl0UUhaR0dVOVBUM3MzNzlmNGJyQ1VkS1hMMS9HN2R1MzBiNTllOVN2WDE4ZUJudzliQWdBN2RxMVEzQndNT3lVaFBrWExseUl4TVRFWWgwUGl6STFOVlVZWjEzSXdNQ2cySDVqWStNUzF5RWlJaUtpeW9PdnVoQVJFUkZWVXhLcEZQOUdKY3NmdDJiWWtGN1Qxc05XM3YzeTM2Z1VoZzJKYXJnZmowVGljcEdRdWliMDlRVFkrbEZyR0hKOE1oRVJhY0xJQ0toWFR6WVNXUk1pa1N4dzZPcXEyN3FJcWlPR0RlbE55TWtCWW1KazQ1SmZKeFFDSmlhQXNiSHNPYWluSnd1TXE5SFZzRkJLU2dvV0wxNk03dDI3bzB1WExscVhMUktKc0dMRkN0amIyeXVFK0FxRmhZVXBkQlFzalkyTkRTWk5tbFJpMkxHUXU3czdBQ0E2T2xwaEpQSHJidDY4aVRObnpzalhWclp1ZW5vNlVsSlNsSVlIQVdERGhnMEFnQVlOR2lnZHc1eWFtb3JyMTYrWFdNT1RKMDhVUHY2b3FDajU5dXZqcTU4K2ZRcERROE5pYTJSbVppSXVMazVoWCtHWVp5SWlJaUtxM0JnMkpDSWlJcXFtcnNhbUlTVkxOcEttdHFVeEd0V3VWY0VWVVdYVHRvRU5WaCtWYmY4YmxZeEpYZDBydGlBaXFqRFJpVmtJM0hOYjYzWG05bXNDSHplT1R5WWlJaTNZMjh2R0tXZGthSFo5Y2pKZ2F3c282YUpFUkVVd2JFamxMVEZSRmdDWEZ1bWNycTh2K3g1dGJRMlltZ0lDZ2RhM1NVOVB4NWRmZm9tTWpBeTR1cnBpNDhhTmVQcjBLWktUay9Iamp6OXF0T2FXTFZzUUhSMk5SWXNXSVNFaEFYRnhjUkNKUk9qV3JSc0FZUERnd1JnMmJGaUoxeGM5OXRGSEg2Rk9uVHBsM3RQWjJSbW1wcWE0YytkT3FlY2RPM1lNalJzM3h0MjdkMHM4NS9mZmZ5OTFqYkN3TUN4YXRLakVUb0wzNzkvSG9rV0xTcnordi8vK3czLy8vYWYwMk90aHczbno1aWs5NytEQmd6aDQ4R0NwZFJJUkVSRlI1Y1N3SVJFUkVWRTFkZVJXb255N1p6TkhYYngrUzlWTVd3OWIrZmE1S0w1N25LaW1ra2lsbUJCOEdYa0Y0ckpQTGtXcit0WUk2TmRFUjFVUkVWR041dW9xRzZjczF2RGZwcGdZb0dsVFdkY3NJbEt1NkxoeWhnMUpsNlJTSUM0T2VEa1dHSURzT1ZhbmppeFFydVB2elJrWkdYajQ4Q0VBSURRMEZIWHExRUh0MnJYaDYrc0xRWkVYdzNyMDZLSFNldkh4OGRpMWF4Y0VBZ0VDQWdJZ2ZSbVc3TktsQzdwMTY0YjE2OWZEMnRvYTV1Ym14VHIyU2FWU0NBUUMrVGtBVkFvYUFvQkFJRUN6WnMxdzQ4WU5GQlFVd01EQVFPbDVIMzc0SVRJeU12RHh4eCtydEs0eUwxN0kzcHhzWW1LaTlMaTN0emUyYmR1bTlOaVlNV1BnNStlSDBhTkhxM1N2OWV2WHc4UERRMkZmang0OU1HellNRXlZTUVGaC83bHo1MG9NSnhJUkVSRlI1Y0d3SVJFUkVWRTFkZVRtVS9sMno3ZHFWMkFsVkZtNTJabkJ3Y0lJenpMeWNmOVpGaExUOCtCb3FmeGQ3VVJVZlcwNjlSQ243aWFWZldJcHpJejBzWE55VzQ1UEppSWkzVEEwQkZ4Y2dKZmhFYlhsNXdNSkNZQ1RrMjdySXFwT2lvWjVHY3dsWFlxUFZ3d2FXbGpJUXVSS1J1bnFRcjE2OVJBVUZBUW5KeWVZbXBxV2VGNUFRSURTL2VmT25jT3BVNmZrangwY0hPRGo0d01uSnllNHVMakEyZGtaOWVyVmc0T0RBd0RBdzhNRDJkblpHRGR1SExwMTZ5WWZzM3orL0htc1g3OGVTNVlzS1JhdVU1V3ZyeS9DdzhOeDZkSWx0Ry9mWHVGWVlaRFIzdDRlOXZiMkphNnhmLy8rVXUvUnZuMTc1T1hsQVVDSm5RMk5qSXhRdDI3ZEV0Y3dNek1yOVhoUkVva0U0aExlUFBENmZtblJMcGhFUkVSRVZHa3hiRWhFUkVSVURXWGxpUlE2MVhWdjZsQ0IxVkJsSlJESXVodnV1eG9QQURnZm5ZS0JiL01Yc2tRMXlaUG51ZmpzOXh0YXI3Tm1WRXMwY09TNFNpSWkwaUViR3lBelV6WVdXUk9KaWEvR2RCSlJjUnlqVE9YaCtYUGc2YXMzdjhMZUhuQjIxc200NUpJSUJBSTBiTmhRWVY5dWJpNmlvNlBoNnVvcTMvZjZlTjlDOGZIeENtRkRmWDE5TEYyNnROUjdCZ1VGSVRFeFVXRjlTMHRMUEh2MkRGOTk5UlZXcjE0Tk16TXp0VCtXVHAwNklTZ29DQWNPSEZBSUcrYms1R0RpeEltWU1HRUN1blRwVXVvYXExYXRLdlc0bTVzYmNuSnlBS0RVY09idDI3ZGhiVzJ0Y3Fpd0pGT21URkc2UHlRa0JDRWhJVnF0VFVSRVJFUVZnMkZESWlJaW9tcm8yTzFFRklobEk1R2F1MWl4V3gyVnFHMkRWMkhEZnhrMkpLcFJwRkpnOHJZcnlNZ3QwR3FkOTlzNFk4dzdicm9waW9pSXFDaG5aeUE3RzhqTlZmOWFxUlNJalFVYU55N1hrQXRSbGNXd0llbGFYcDVzakgwaGUzdFpsOXB5bHA2ZWp1am9hRHg0OEFEUjBkR0lpb3JDNDhlUElaVktFUndjck5YYVNVbEp1SDM3Tm03ZnZvMlltQmdzWDc0Y1I0NGN3WkVqUjlDOWUzZjQrZm5KejIzYXRDbW1UNStPbFN0WFl1SENoZmp1dSs4Z1ZMTnJxSldWRlRwMzdvd1RKMDdnOXUzYjhQTHlBZ0E4ZlBnUWlZbUpTRXRMSzNPTm8wZVBsbm5PK2ZQbm9hK3ZyM1JVczFRcXhjNmRPN0Z0MnpZc1dMQkE2N0RoaEFrVDVGMGhDeTFhdEFqdDJyVXJGZ0NOakl4RWFHaW9WdmNqSWlJaW92TEhzQ0VSRVJGUk5iUXIvTEY4dTM5TDdWNFVwT3F0WFFOYitmYS9SYnBoRWxIMXR5czhEbisvREJ0cnlzWFdGT3Y5ZlpqaElDS2k4aUVVQXU3dVFFUUVJSkdvZjMxT2pxekRZZTNhdXErTnFLcGoySkIwU1NJQjd0OS85YjNhekV3V0dIOEQvdnp6VDJ6ZnZoMUdSa2J3OVBTRXI2OHZSbzBhQlU5UFQ0MkNjdWZPbmNPeFk4ZHc5KzVkSkwvc3J1dms1QVJmWDE5RVJFUmc5ZXJWcUYrL1BtYk9uRm5zMmw2OWVpRXFLZ3AvLy8wM05tM2FoSWtUSjZwOS96Rmp4dURzMmJOWXZudzVWcTllRFFzTEMwUkVSQUJBc1E2T0sxZXV4TXFWSzlXK1IweE1ETXpORlR2VFoyVmxBUUQrK09NUHZIanhBc09HRFVQTGxpM1ZYcnRRdzRZTnNYVHBValJwMGdRbUppWUt4eFl0V2dRWEY1ZGlZVU1mSHgrMGJ0MGExdGJXR3QrWGlJaUlpTW9mdzRaRVJFUkUxVXp1QzdHOFV4MEFmTkQyemJ5NFMxVlRLemRyQ0FVQ1NLUlNYSDZZQ3BGWUNuMDlwb2FJcXJ2a3pIeE0rL1dxVm1zSUJRSnNuK1FMYXpOREhWVkZSRVNraExFeDRPb0tQSHlvMmZVSkNiSnh5a1pHdXEyTHFLcGoySkIwS1RGUjF0a1FBUFQxWlVIeE4vU09wTDU5KzZKdDI3Wm8wS0FCOUlvOGwzdjA2S0Z3M3V1UFg5ZWpSdytNR2pVS3RyYTJ1SC8vUHRxMGFZTVdMVnFnZWZQbXNMR3h3YU5IanpCNzltd1lHeHRqL3Z6NU1DcmgzNVhKa3lmajd0MjcyTDE3Tnp3OFBCUzZINnFpYnQyNm1EcDFLbGF1WEltWk0yZkMzOThmeDQ4Zmg2R2hJUm8xYXFSd3JyKy9QenAxNmdRQUdEZHVuTkwxVHAwNmhSczNic0RWMVJYbTV1YUlqbzVHZUhnNE9uVG9vSERlNGNPSEFRRG01dWI0OHNzdjBieDVjN1hxZmwydFdyWGc0K09qMWpXV2xwWnFYME5FUkVSRWJ4N0Roa1JFUkVUVnpLRWJUNUdkTHdJZ0c2SGNwSzVGQlZkRWxabTVzVDRhMWFtRmlQZ001SXNraUVyTTVIT0dxSnFUU29FcHYxeEJVbWErVnV2TTdkOEVIUnZaNmFncUlpS2lVdGpZQUptWndNc09VMnFSU0dUamxEMDlkVjhYVVZWV3RGc293NGFrRFpGSUZqWXNWTDgrWVBqbTNwQmthMnNMVzF2Yll2dG56SmloOWxxZW5wNW8yTEFoK3ZUcG83QS9QejhmWDM3NUpmTHk4ckJzMlRMVUxxVmpyb0dCQVFJREF6Rmx5aFJjdUhCQjdiQWhJT3VRbUoyZGpRMGJObURCZ2dVQVpLRktmWDNGWCt2YTJOakErV1VIeWFsVHA2SnAwNmJGMWhJS2hkaTNiNS9DUGxkWDEySmRGOTk1NXgzY3ZIa1RzMmJOZ3FXbHBkbzFFeEVSRVZITndiQWhFUkVSVVRXekt6eE92ajJpclVzRlZrSlZoWmVUQlNMaU13QUF0eDVuTUd4SVZNMzlkdUVSZG9jLzFtcU50aDYyK0hwQThWOWtFUkVSbFJ0blp5QTdHOGpOVmYvYXdxQ2lIVVB5UkhKRk94c0toUlZYQjFWOVQ1KytlajVaV01qK1ZBSjkrL2JWMlZwR1JrWUlEQXhFVmxhVzBrRGY2K3JVcVlPMWE5Y1dHK1BjczJkUE5HblNSS1Y3RGhreUJHM2F0TUcvLy82TFdyVnE0ZDEzMzFVNEhob2FDbE5UVS9uakFRTUdLRjNIMTljWDI3WnRnMGdrZ2tRaWdZbUpDUndkSFl1ZDUram9pSG56NXBWWmw3Ky9mN0VPaTBSRVJFUlVzd2lrVXFtMG9vc2dJaUlpSXQxSXlzeUh5NndEeUN1UXZjZ2J1N0lQWEd4Tnk3aUthcnA1ZTIvajJ6L3ZBQUFDQnpURi9NRmVGVndSRVpXWHVOUWN2QlZ3Qk9tNUJScXZVY3RZSDljVzlvUzd2WmtPS3lNaUlsSkJmajRRRWFFWWtsS1ZuaDdnNVFVWUdPaStMcUtxNk1ZTm9PRGwvd25mZXV1TmRxS2phdVRGQytEV0xWbjdkQUJvM0JndzQ4OEpSRVJFUkVUVkdkK3VSa1JFUkZTTmJBaDdJQThhK2pWMVlOQ1FWT0xsOUdvOHpxM0g2UlZZQ1JHVko0bFVpckViTDJrVk5BU0FvREUrREJvU0VWSEZNRElDWEYwMXUxWXNCaDQ5MG0wOVJGVlowZEF1eHlpVHBwS1NYZ1VOcmF3WU5DUWlJaUlpcWdFWU5pUWlJaUtxSmw2SUpGaDdQRnIrK05OZUhHbENxdkZ5ZWpYaTZDYkRoa1RWMXBwajBUaCs1NWxXYTN6VXhSMGZ0dGN3NUVGRVJLUUwxdGFBdmIxbTE2YWxBYytmNjdZZW9xcElLZ1Vra2xlUEdUWWtUVWlsUUVyS3E4ZDE2bFJjTFVSRVJFUkU5TVl3YkVoRVJFUlVUZXdLajBOQ1doNEFvS21UQmQ1N3EzWUZWMFJWUmNQYTVqRFFrLzFvY1A5WkZuSmVhRENXam9ncXRZajRETXdKdWFuVkdpMWRyYkQ2d3hZNnFvaUlpRWdMenM2QXFZWmQzQjg5QWtRaTNkWkRWTld3cXlIcFFtYm1xMUhjeHNhYWYxOG1JaUlpSXFJcWhXRkRJaUlpb21wQUlwVml4YUZJK2VOUDMvT0VRRkNCQlZHVllxQW5SS002dFFESUdoUGNlWkpSd1JVUmtTNFZpQ1VZOVhNNDhnbzBEeEpibWhoZzk5UjJNRGJnTDZPSmlLZ1NFQWdBZDNmTlFsSWlFZkQ0c2U1cklxcEtHRFlrWFNqYTFkRFd0dUxxSUNJaUlpS2lONHBoUXlJaUlxSnFZTXZwR0Z4L2xBWUFjTFEweGtpT3VDUTFGUjJsZkl1amxJbXFsWVg3SXZCZmpIWWpJN2ROYkFNUEIzTWRWVVJFUktRRFJrYUFxNFkvOTZTa0FCbDhndzNWWUVYRGh2cjZGVmNIVlYwU2lXdzBmU0VibTRxcmhZaUlpSWlJM2lqK0ZFbEVSRVJVeGFYbkZpQWc5TlZvekc4R05vV1JQdDlUUXVvcEdqYTh5YkFoVWJVUi9pQVYzKzJMMEdxTnozbzN3Z0NmdWpxcWlJaUlTSWVzclFFSEIrRFpNL1d2allrQm1qYXR2RUVyc1JoSVRKU0ZlZkx6WmNFZXFycUVRbGxBMXNvS2NIU3MrRzZDUlVlSlYzUXRWRFZsWkx6NnZtUnVEaGdhVm13OVJFUkVSRVQweGxUU1YxS0lpSWlJU0ZYei83eURaeG41QUlCVzlhMHhzWXQ3QlZkRVZaR1hrNlY4K3piSEtCTlZDNWw1SW94Y2Z4RmlpVlRqTlRvMnNzT2lJVy9wc0NvaUlpSWRxMWNQeU02Vy9WRkhRUUVRR3d0NGVKUlBYZHJJeUpEVlptRWg2OTVvWWlJTHExSFZKWkVBdWJsQWNqSnc1NDdzNjJwaFVmWjE1WVZqbEVsYm1abXZ0aTB0U3o2UGlJaUlpSWlxSGI1Q1FVUkU1U284UEJ3alJveEFRa0pDUlpkU2FZbEVJcVNucDBPaXd5NEZNVEV4eU1yS0t2V2NqSXdNM0wxN3Q4VGpGeTllUkhSMHROSmpDeFlzd0xwMTZ6U3FMVHM3Ry9IeDhTcWZIeDhmajh5aUwyQ1c0WmRmZnNIaHc0YzFLUTBBSUJhTElaV1dIc3A0OGVLRlRyOWUycmdTOHh5cmowWUJBQVFDSUdpTUQvU0VnZ3F1aXFvaXo5cXZ4cVBlZjFiNjl3OGlxdnlrVW1EeTF2OFFuYWo1MzJkSFMyT0VUR2tIZlQzK3UwSkVSSldZUUFEVXI2OVpoOEswTkNBcFNmYzFhU01qUTlaMTBjMU5Ga2d6TTJQUXNEb1FDbVZmUzFkWDJkYzJKa1l4clBXbU1XeEkyaXI2L0sxVnErTHFJQ0lpSWlLaU40NmREWW1JcUZ6OSt1dXZxRisvUHVyVXFhUHlOUktKQkpNbVRjTGt5WlBoNCtPRHVMZzRsYTkxZG5ZdTg1ekxseThqUFYzMUVhRitmbjRLai8vNDR3K1ZyeTFxOE9EQlN2ZmZ1SEVEYytiTVFYQndzTHorL1B4OFBGTnhETlRySDNOMmRqYis3Ly8rRHpZMk5saXlaQWxzYkd5VVhyZDI3VnFjT0hFQ0FRRUI2TnExcThJeHFWU0tIVHQyNE42OWV4Z3laQWpHakJrRHc1ZmpVSjQvZjQ1ejU4NWg3Tml4S3RYM3VzT0hEMlBkdW5VNGV2U29TdWVQR1RNR28wYU53dWpSbzhzOE56WTJGci8rK2l2ZWZ2dHR2UHZ1dTJyWDl1TEZDL1RwMHdkVHAwN0ZnQUVEU2p5dlQ1OCs4UGYzeDhpUkkrWDdwRklwQklJM0c4WklTTXREL3gvUFFTU1doU01uZG5GSDYvckt2OTVFWlhGM2VCVTJqRW5PaGtnc1pjQ0lxQXJiZGpZR084NC8wdmg2b1VDQW5aTjlVY2ZLV0lkVkVSRVJsUk1qSThEZEhZaUtraVh1MWZINHNTd29ZMXdKL3MwVGkyVWREZXZYWjNpbk9xdFZTL1kxTGh6bFhSRmhQNFlOU1JzRkJiSk9uWUFzU0d0cVdySDFFQkVSRVJIUkc4V3dJUkVSYWF5ME1OZmh3NGR4L1BoeGVlZThIajE2RkR0bjBhSkZhTjI2ZGJIOWQrN2NRVXhNRE96dDdRRUE0OGFOVTdtbXdnQmJlSGg0aVdHOXc0Y1BsOXJSNzNXdmh3MDE3ZWhYVXRoUW1kdTNiMlBPbkRrcW5mdDZhTS9NekF5elo4L0dnZ1VMTUd2V0xLeFlzVUwrdVN4MC92eDVuRGh4QWkxYXRFQ25UcDJLclNrUUNMQnk1VXBzM2JvVnUzYnRRbVJrSkpZdlh3NEErUFBQUHlFV2k3RnAweVpzMnJTcDFOcUdEQm1DU1pNbW9hQ2dBRGs1T2JCOGJheEtmbjQrSkJJSlRFeE1BQUJ4Y1hFcUJVWmZ2SGlCL2Z2M0Y5c2ZIaDRPQURBME5GUXJGRnJTMXlZMU5SVmZmZlVWSmt5WUFCOGZuMUxYV0xSb0VZeU5qVEZyMWl3STMwRFhpZHdYWWd4Y2RRNVBuc3RlM0hXek04T2lvUnh6U1pvek5kUkRIU3RqSktUbFFTU1dJaTQxQi9YdHpTcTZMQ0xTUUVSOEJqNzU1WXBXYXl6NG54ZTZObkhRVVVWRVJFUnZRSzFhZ0xNejhFak5zTDFFQWp4OENEUnVMT3VTV0pFU0UyV2pkUmswclA1cTFaSjlyUk1UZ2JwMTMvejlHVFlrYlJUdGFtaHVYdkhmTzRtSWlJaUk2STFpMkpDSWlEVDJ4UmRmQUFBaUl5T3haODhlekprelJ4Nnl5c2pJd0lZTkcvRGVlKytoZS9mdThtdWtVaW1XTFZ1R3pNeE11TGk0S0YzMy9QbnpxRmV2bmtMbzdQVXVjcS9ic1dNSHRtN2RLbis4Yjk4K1hMeDRVZW01eWpycURSczJETGEydGdnS0NpcjVBeTdDMmRrWndjSEJLcDA3YnR3NHRib3pGclY2OVdvMGFkSkU2YkhYUCthaTJyZHZqODgvL3h5TEZ5L0cxcTFiOGRsbm44bVBwYVdsWWVYS2xYQjBkTVJYWDMwRnZSSmVWTmJYMThlRUNSUFFxbFVybUw1OGgvS3paOCt3Wjg4ZURCa3lCTDE3OXdZZzY4ejQ0NDgvWXU3Y3VmRHc4QUFBbkRsekJsdTJiRUhEaGcwQkFJR0JnVEEyTnNhOGVmTVU3bkhpeEFtc1c3Y09JU0VodUhIakJnSURBekY0OEdDTUh6OGVCZ1lHSlg1ZWNuTnpTdzE5bmo5L0h1ZlBueS94K090S0NodGFXMXZEeE1RRVM1WXN3ZnIxNjB2c0VubjU4bVdjUEhrUy9mcjFleU5CUTVGWWlyR2JMaUg4UVNvQW9KYXhQdmJQZmdjMlpvYmxmbStxM2p3Y3pKR1FsZ2RBTmtxWllVT2lxaWYzaFJqRDFsNUF6Z3R4MlNlWFlFanJldmlpYjJNZFZrVkVSUFNHMk5zRGVYbUFpcE1DNUhKeWdDZFBnSHIxeXFjdVZhV2x5Y2JzVXMxZ1p5ZnJaTW13SVZVMTJkbXZ0aG1PSmlJaUlpS3FjUmcySkNJaWpSV08zcjEvL3o1Y1hWMFZPZ0RPbXpjUE9UazVHRDkrUEt5c3JPVDcvLzc3YnlRbEpXSEdqQmx3ZEhRc3RxWkVJc0h4NDhmeDNudnZhVlhid29VTDVkczlldlRBaUJFalNoejdtNVNVaE5UVTFHS2poTXRUWGw0ZWtwS1M1UGNIZ0lTRUJLM1dGSWxFQ0FrSlVkam41ZVVGQndjSDdOaXhRNzd2di8vK1ExcGFHcnAwNlZLc08rREFnUU5oWnFZWUxtclJvZ1Z5YzNNUkd4dUxWYXRXd2REUUVDTkhqb1M1dVd6a2FtRUh3YVpObThMQndRRlNxUlRIang5SDNicDEwYVZMRndDeTU4cjMzMytQeDQ4Zks2eDk0c1FKdEdyVkNpWW1KdkQxOWNYVXFWT3hidDA2M0x4NUUxOS8vYlhTNXdnQVdGcGFGZ3VON3QrL0g2dFdyVUwvL3YweGJkbzBGVDlyTW9WaDBJS0NBZ0N5VWRHRisyYk9uSWxQUHZrRTMzLy9QYjc3N3J0aTErYms1T0NISDM2QWs1TVRKazZjcU5aOU5aR1VtWS9oUVJkdzRvN3NsMmRDZ1FDN3ByYURsNU5GdWQrYnFqOFBCM09jalV3R0FOeC9sbzN1WGhWY0VCR3BiZmJPNjdqNU9GM2o2MXU0V0dIclI2MGhaSGNTSWlLcXF1clZrd1VPTXpMVXV5NHhFYkMwck5qZ1RINCs4TEx6UDlVQUppYXlyM2xGWU5pUXRKR1Q4MnFiSTVTSmlJaUlpR29jaGcySmlFaHJWNjVjZ1pmWHEwVEt6cDA3Y2U3Y09iejMzbnZJek14RTVzdlJHcm01dWRpOGVUTWFOR2lBNXMyYnk4TmNEZzRPTURJeUFnQmN1blFKS1NrcDZOYXRXN25XZk9USUVmbjJ3NGNQQWNnQ2dFWDNBNEM3dXpzYU5HaWc4L3RmdTNZTmdZR0JDdnZtenAwcjMxNjZkS25hYXhZVUZDanRkSGpyMWkybDU1ODhlYkxZdnU3ZHV4Y0xHeVltSmlJd01CQ1dscGJvMnJVclRFMU41VUhEMjdkdjQ5Q2hROURUMDhPU0pVdXdlUEZpU0NRU3RHdlhEdTd1N3ZJdWY1MDdkOGJhdFd1eGQrOWVPRGs1eWRlOWZ2MDZGaTllTEw5WC8vNzkwYkJoUTh5Yk53K1hMMTlHbno1OVZQcllKUklKZHUvZURhRlFpS0ZEaDZwMFRWR3ZqK3Jlc1dPSFBLQVpIQnlNTVdQR1lQMzY5VGg0OEtDOG8yT2hWYXRXSVRVMUZhdFdyWUt4c2JIYTkxYkhwWWVwK04vcTg0aExmZldpN3FvUFcrQzl0MnFYNjMycDV2QndlUFgzLy82enJBcXNoSWcwc1R2OE1kYWZ1Sy94OVE0V1J2aHJaZ2VZR2ZHbEFpSWlxc0lFQXNEZEhZaUlVRC9JOWZBaDBMUXBvRjlCL3haS0pNQWI2SlpQbFlSUUtQdWFWd1NHRFVrYlJjT0dERWdURVJFUkVkVTQvQTBDRVJGcEpURXhFVkZSVVJneFlnUUFJQ3NyQzN2MzdrV0xGaTN3enovLzRKOS8vaWwyVFhSMHRFSzQ2NGNmZmtDelpzMEFBSHYzN2dXQVlpT1cwOVBUU3gxRm5KNnVYZ2VmNWN1WEY5dDM0TUFCSERod1FHSGZpQkVqbElZTnM3T3ppd1VUUzVKZGRMVElTMjNidHBWMzVnc0pDY0dtVFpzUUhCd3NIeDE5NWNvVkFMS3VoNWFXbGtyWExReHhGakl4TVZFNklycFFqeDQ5MEtsVHAySWh4OUpjdTNZL3BCeGJBQUFnQUVsRVFWUU5DeGN1Ukc1dUx0NS8vMzJGa2RnWExsekE0c1dMNGVEZ2dEbHo1aUFnSUFDZmZmWVpBZ0lDTUdIQ0JJVjFqSTJONGVmbkorOGNDTWlDaXE2dXJ2RHg4VkU0dDBtVEp0aXlaWXQ4ZExNcWpoOC9qdmo0ZVBqNStTRW1KZ2FqUm8xUytkcWpSNC9LUDI5Mzc5N0Z0R25UTUhYcVZBd1lNRUIranBPVEU4UmlzYnhUWTFGOSsvYkYyMisvRFU5UFQ1WHZxYTZNM0FMOGNEZ0tpLytPUUw3bzFTOGlscjd2amFuZGRSK0dwWnJMdzhGY3ZzMndJVkhWOGpBcEd4OEZYOWI0ZWtOOUlmWk83d0FYVzNZbUlTS2lha0JQRDJqUUFMaDdWekZVVlphQ0F1RFJJMWxZa2FnNlk5aVFOSldYOXlva2EyQWcrME5FUkVSRVJEVUt3NFpFUktTVmt5ZFBRaUFRd003T1RoNEcvT21ubjJCdWJvNkJBd2RpL2ZyMThQRHdBQ0FMdTgyZVBSdTlldlVDSUJ0ZFd6UjBlTy9lUGZ6MzMzOUs3N04zNzE1NUVGRlhTaHV0WEZodlNWSlRVNVVHRmpWeDZ0U3BFbzh0V0xCQUovZVFTcVZxbjc5anh3Nzg4c3N2c0xlM3grTEZpOUd3WVVNQVFFUkVCRUpDUW5EdTNEbTR1YmxoNGNLRmNIUjB4T0xGaS9IMTExOWp3b1FKNk5ldkgvcjM3NDg2ZGVySTE1d3hZd2FBVjJPWHUzWHJobzRkTzBMd2NrempsU3RYWUd4c2pLWk5tNm9WTk16THk4UG16WnRoWUdDQXNXUEhRaXFWWXZMa3lhVmVjL3o0Y1VSR1JzTEd4a1poLzRVTEY0cWRlK2JNR1loRUl0amIyK1BpeFl2eS9ROGZQa1JZV0JnQXdNREFBR0ZoWVhCM2Q0ZXJxNnZLdFpkR0lwWGkwb1BuMkhuaEVYNDlGNHZVN0JmeVkyWkcrZ2llMEFydnQzSFd5YjJJQ2ltR0RZc0hwWW1vY2lvUVMvREJ1Z3RJenkwbysrUVNiQmo3TnRvM3ROVmhWVVJFUkJYTTJCanc4QUNpb2dCMWZpWisvaHhJVGdiczdNcXZOcUtLSmhLOTJxNm9UcDVVTmVYbXZ0cG1WME1pSWlJaW9ocUpQMFVTRVpIR3BGSXBEaDQ4Q0tsVWltblRwc24zaDRTRXdFQ0RkN1Z1MmJLbHhHUCsvdjRZT1hJa0FDQXlNaEtmZlBJSlZxOWVqU1pObWdDUWpiMVZOa0pZVlljT0hVSllXQmlXTFZ1bTB2bk96czRJRGc1VzZkeHg0OGFWMkpVeE1qSVNVVkZSQUdTaFEyOXZiM2g3ZTh1UC8vampqMmpjdUxIU2EzZnUzSWx0MjdhcFZFTWhvWXJqbU5hc1dZTjkrL2JCeThzTDMzNzdMU3d0TGZIZ3dRTXNXTEFBang4L2hxbXBLVWFOR29YaHc0ZkQwTkFRQU5DMGFWTnMyTEFCYTlldVJXaG9LRUpEUTlHb1VTTXNXclFJa3laTlFuSnlzc0k5aW9ZNWp4NDlpa09IRHVIVXFWUG8wNmNQUHZyb0k1VURoOXUzYjBkS1NncjY5T2tEUjBkSEFNRGd3WU9WbmlzU2liQnUzVHBFUmtiQzI5dGJZWFExQUp3K2ZSb0FFQjRlRGdjSEI3UnIxdzdMbGkxRFhsNWVzYlZPblRwVkxDanE3Kyt2VWRnd08xK0UzeS9FSVNJaEEyazVCYmlmbUlYL1lwNGpNMDlVN054M1BPMndiV0lidU51YktWbUpTRHV2ajFHV1NtVlQ2SWlvY3Z0MDUzVmN2SitxK2ZXOVBESG1IVGZkRlVSRVJGUloxS29GdUxuSnhpT3JJeTVPZHEyUlVibVVSVlRoMk5tUU5GVjBoTElhYnhZbUlpSWlJcUxxZzJGRElpTFMyUG56NXhFZkh3OUFGaGJMeXNyQ29FR0RGTTU1K3ZTcFBJd0d5RG9DRmdidkVoSVM1UHZQbkRtRC8vNzdENzYrdmdyZDR3QmcvZnIxeFRyUXZlNzk5OTlYR0h1cnJpZFBudURxMWFzYVg2K3AwTkJRV0ZsWklTMHREV2ZQbnNXdVhidXdaTWtTK1hHaFVBaTlFbDcwRlJSSkFLV25wK1BNbVRNbDNrZnljcnhKUWtJQzl1L2ZYMnBOdnI2K0dEQmdBS1JTS2FaTW1ZS1VsQlRrNWVYQnpNd005ZXJWUTVzMmJkQ3paMCtZbTV2aitmUG54YTZmT1BILzJidnZzS2JPTmd6Z2R4TDJSZ1FVUkJraUNHNnI0cXhXOGF0Nzc5b3F0U3JhV21lMXVMVjE0U2pPV2tkdDFTSUZxeUx1cmFpSW8zWFdoYUE0R0FxQ2JCTHkvWkVTaVVrZ0lGUHUzM1Z4OWVTYzk1enpCQ01WY3ZNOG85R2pSdzhjUDM0Y0ppWW1NREV4d1lvVkt5RDU3d2ZaMDZkUFIzeDh2RkpZYytiTW1mTEE0dVhMbDdGczJUTFkyTmprVyt1dFc3Znc1NTkvQW9EYWNkTzVvcU9qc1dqUklrUkVSR0RvMEtINDRvc3ZGTUtYdDIvZlJteHNMQURaT09YcjE2OWoyYkpsQ0F3TTFLZ3paTStlUFF0Y284NjQzNjdoOS9PUDgxM2pibXVDZVgzYzBmY2pXd2laL3FJU1ltR2tDeE45YlNTblp5TWxRNHlYS1ptd05PWWJyRVRsMmZiemo3SG0yTU1pbjkrbFFUVXNIZGlnNElWRVJFUVZWWlVxc3ZISVQ1OXFmazVPRHZEb0VlRHF5dCsrb1E4VHc0WlVWSm1aYjdjWnlDWWlJaUlpcXBRWU5pUWlvaUxKSGJNckZBcmxRVFpWNXMyYnAvQjQyN1p0S2pzUVhycDBDZTNidDBmRGhnM2xZY1BjVUtLT2pnNVNVbEtRa3BJQ0FQSkFXR3hzTEl5TWpCU3VrNWlZQ0FzTGkwS040UzByRHg0OHdPblRwekZ3NEVBRUJBUmd5cFFwOFBQenc4eVpNL01kNzZ4S2JHd3MvUHo4Q2x4Mzc5NDkzTHQzTDk4MWl4WXRRck5telRCaHdnUUF3R2VmZmFhMEpuY1VzanFEQmczQzFLbFQ1WTl6UTROMzc5NUZmSHc4QU9EMTY5ZW9YYnMyOVBPTVhPblRwdzljWEZ3UUhCeU1hdFdxNVh1UHBLUWtMRm15Uk9NUjBXUEhqb1dwcVNtV0wxK3UwRDB5VjJCZ0lGcTFhb1hUcDA5ajBLQkJPSEhpQk9iTW1ZTTFhOVlvaklNdVRkYW1ldWpaMkFaRFc5WkVPNWVxREJsU2lSTUlBUHVxQnJnUm5RUUFpSDZWeHJBaFVUbDJMU29SbzMrOVd1VHpYYXNidzMrY0IwUkMvditGaUlnK2NOYldRRllXRUJlbitUbHBhY0N6WjBDTkdpVlhGMUZaWWRpUWlpcHYyRkJQcit6cUlDSWlJaUtpTXNPd0lSRVJGY21wVTZkdy8vNTlkT3ZXRFFjT0hGQTZuaHNBMjdScEUrenQ3UUhJeHVaT25qd1pYYnAwQVNBTEUzcDVlUUVBK3ZYckIwdExTNXcrZlZwK2pkeGo2dno0NDQ4cTk4K1lNUU1kTzNZczFQT1JTQ1FLblFJTGtwcWFpcU5IajJxODlsMDVPVGxZdTNZdEhCMGQwYVJKRXdRRUJFQlBUdzhMRml6QWxpMWJZR1ZsQlFCNDgrWU5FaEpVajBWTVQwK1hienM1T1NFb0tFaHREYnQzNzRhL3Z6OEVBZ0ZXclZxRkd2bThXV0pvcUR5ZXQwT0hEdWpXclp2Q1BvbEVBcUZRcVBSNXl4c3lWRldIU0NTQ1JDTEI4dVhMWVc5dmozbno1aWxjdzgzTkRXNXViZ3JuSlNZbUlqdzhIREV4TWFoVnF4YmMzTnd3ZCs1Y3hNYkdZdWpRb2Zqamp6OEFBUHYyN1ZONzc2eXNMRGc0T0NBeU1oS1I3NHpRYXRpd0lTNWN1SUJseTViaDlPblQwTlhWeGV6WnMrSHQ3WTFMbHk2aGQrL2VhcTliSE5aLzBRUWZ1MW9pTVRVYlpnYmFzRGJWUStOYVpyQXgwMmNURFNwMXR1YjY4ckRoczhSME5MRTNMK09LaUVpVmwyOHkwWGZOQldSa1N3cGVySUtGa1E2Q0o3V0JxYjUyTVZkR1JFUlVUdG5aeVRvY3F1alFyMVpzTEdCb0NKanozOFQwQWNrYk5CUUsyYjJUQ29lZERZbUlpSWlJS2oyR0RZbUlxRWpzN096Zzd1Nk9YcjE2cVF3YlptUmtBQUIwTmZ5aGs0T0RnOUsrWThlT0tUeE9Ta3JDbURGallHOXZqNnRYcjhMVjFSVm1abVpZdUhCaEVaNkJvdFRVVkpVaE8zVVNFaExnNit0YjVQc2RQMzRjZCs3Y3dROC8vS0N3djBxVktwZzJiUnF1WGJzR1FEWmFXQk1pa1VqdEdPSHM3R3ljUEhrU05qWTJTRTVPeG80ZE83QjQ4ZUpDMVd0bFpZV0dEUnZLSDJka1pLQkhqeDRZT1hJa2hnNGRxdEUxbmp4NWdqTm56cUIxNjlZSURRMkZqNDhQSms2Y2lKMDdkNkpIang2NGQrOGVZbU5qNVI4eE1USHlMcFloSVNIeThjOERCdzZFdWJrNUhqeDRBRTlQVDR3WU1VSWVObHk3ZG0yK05ZU0hoeU04UEZ4cGY2TkdqZURpNHFJUWNxeFJvd2JXcmwyTDlQUjBuRHAxU3FQbldGU0d1bHJ3YXFmOGQ0Q29MTmlhdiswMitpd3hQWitWUkZSV3hCSXBobXk0aE1jdjA0cDB2cjZPQ0NHVDI4RFoycWpneFVSRVJCOFNCd2RBTEFiZXZOSDhuS2dvUUYrZkhiem93OEd1aGxSVVl2SGIxNDlRQ0dqekY1ZUlpSWlJaUNvamhnMkppS2hJbkoyZHNYTGxTang3OWt6bDhkeHVmSzlldllKWUxGYlluenNlK2NXTEZ4cmZMeWNuQjB1V0xJR0JnUUdHRFJ1R3ExZXY0dlBQUDhmU3BVdXhiOTgrOU9yVnE4QnJ2SHIxQ3RldlgwZnQycldWamoxKy9MaFFvM0x0N095d2RldFdqZFo2ZVhuSm4zT3Vldlhxb1ZXclZtalJvb1U4V0tqSzBxVkxVYWRPSFpYSEFnTUQ1U0c3L096WXNRT3hzYkdZT0hFaU1qSXk4UFBQUDJQWHJsMFlQSGl3UnZXcmt2bmZiekhyRmVMTmx2WHIxOFBKeVFuMTY5ZEhhR2dvWEZ4Y01HTEVDRnk4ZUJFMk5qYnlBS1NPamc2c3JLeGdiVzJOMXExYkl5UWtCTzNidDBlL2Z2MVF2WHAxZWFqeXh4OS9SSU1HRFJTNklyNGJVTTNMMDlNVHc0Y1B4K2VmZjY2d1B5a3BDWU1HRFZMWktiTldyVnJ3OWZYVnVJc2wwWWZBaG1GRG9uSnY1dTZiT0g0N3Rram5DZ1VDN0JybkFROG5pMkt1aW9pSXFBSVFDQUFuSitEK2ZkbVlaRTNrNUFBUkVZQ3JLNE5aOUdGZzJKQ0tLbTlYUXgyZHNxdURpSWlJaUlqS0ZNT0dSRVJVWkVLaFVPMnhxS2dvQU1Da1NaTVU5bS9idGczYnRtMHIxSDJrVWltV0xWdUdtemR2WXZYcTFmTHdvcEdSRWFaUG40N1pzMmREWDE4Zm5UdDNWamd2SmlZR3QyN2RBaUFiMzVzYnpKcytmYnJDdWxldlh1SHUzYnZvM3IxN29lcDZIelkyTnZEeDhTbHduYjYrUG95TVZIY2QwdEhnaDNvblQ1NkV2NzgvM056YzBMVnJWd0RBaFFzWHNIWHJWdWpxNnFKUG56NkZLL3cvejU4L0J3QlVyVnBWby9YSGp4L0gxYXRYTVgvK2ZNVEV4TWozRHh3NEVMMTc5MFptWmliOC9QeFFyVm8xbUp1Ykt3UUlRMEpDWUdkbkIxZFhWNFZyTm1yVXFFaTF2OHZVMUJUVHBrMUQwNlpOa1pXVnBYUjgyclJwbURadFdvSFg4ZlQwTEpaNmlNb2FPeHNTbFcrQjRVK3g3TUM5SXArL1lVUVQ5R3hzVTR3VkVSRVJWVEFpRWVEc0xBc2NwbXY0NzkyTURPRHhZOERSc1dSckl5b05lWDRwbUdGREtoU09VQ1lpSWlJaUlqQnNTRVJFeGVUZG9OWGZmLzhOQndjSC9QTExMd3BySmsrZWpDNWR1Z0FBb3FPajRlWGxsZTkxMDlQVHNYVHBVb1NGaFdIdTNMbHdkSFRFL2Z2MzVjZWJOV3VHVWFOR3dkZlhGNUdSa2ZEeThvSzJ0amJHang4dlg2ZW5wd2QzZDNjMGF0UUlqUm8xZ3JPek13SUNBbUJ1Ymc0QTJMUnBFM0p5Y25ENDhHR1ltSmhnOE9EQjBOWFZoYjI5dlh4TlNkQjB4SFJSQlFZR1l0T21UYkMwdE1UczJiUGxBYjY1YytkaTh1VEpXTDkrUFNJakkrSHQ3UTE5ZmYwQ3JxWW9kNnp3a1NOSEFBQXRXclJRKzN4eWNuS3dmdjE2TkczYUZLMWF0Y0pmZi8wbFB5WVFDS0NycXd0ZFhWMkZFY2FscldQSGptVjJiNkx5aG1GRG92THIxdE1rak54OHVjam56K250aHRIdEdaSWdJaUtDbGhaUXAwN2hBb2VKaVVCc0xHQnRYYksxRVpXMDdPeTMyeHlEUzRXUk4yekkwZkpFUkVSRVJKVVd3NFpFUkZRczhvNFUxdGJXeHRtelo5KzcwOXZ0MjdleFlzVUt4TVRFWU9iTW1XalpzcVhLZGYzNzk0ZElKTUtHRFJ0dy92eDV6Snc1RTIzYnRrV0xGaTNRcEVrVHVMcTZRa3RMOFg5NW16WnRnbFFxeGNhTkczSGl4QWwwN3R3WlJrWkcrT09QUDNEOCtIRjg4ODAzMkxScGs5cmFrcE9URVJnWXFOSHpTRTVPMXZ4SnZ5TW5Kd2VTdk9OdDhwQktwU3IzUjBkSFk4MmFOZmo3Nzc5aGIyK1BIMzc0UWFFRG9ZbUpDVmF1WEltNWMrZmkwS0ZEdUh6NU1qNy8vSE4wNnRRSjJpcCt5THg4K1hKWVdWa0JrSTFQRGdnSXdONjllK0h1N282NHVEZ3NYTGdRK3ZyNjhQRHd3TWNmZjR3bFM1YkF4dVp0eHlTaFVJaTJiZHRpMkxCaFJmNDhFRkhwWWRpUXFIeUtmNU9KM240WGtKb3BMbml4Q2w5KzdJQjV2ZDJMdVNvaUlxSUtURXZyYllmRGpBek56bm42VkJhd01UVXQyZHFJU2hMRGhsUlU3R3hJUkVSRVJFUmcySkNJaU42VHRyWTI3TzN0WVdkbko5KzNlZk5tcEthbTRwTlBQbEY1enZQbno2R2pveU1mY2F3cTRQYjgrWE5NbXpZTlptWm04UFgxaGJ0Ny9tK085K25UQnpWcjFzU2FOV3RnYVdtSndZTUg1N3YrMzMvL3hmcjE2M0gzN2wyMGJ0MGFreVpOZ3BhV0ZqcDM3Z3cvUHovTW5Ea1RuVHAxd3ZqeDQxV09NVTVLU2xMbzJsaFNKazZjcVBIYUJ3OGVZUGZ1M1RoMTZoU2tVaW02ZCsrT01XUEdRRS9GYnhxYm1KakExOWNYTzNic1FFQkFBRmF1WEltdFc3ZWlZOGVPNk5xMUsycldyQWtBRUl2RnFGS2xDdTdjdVlPZE8zZmkvUG56U0VsSlFkdTJiVEZ0MmpUbzYrc2pJaUlDUjQ0Y3djbVRKM0hxMUNrWUd4dWpRNGNPOFBUMGxJOCtuamh4b3NKbzVOSVFGeGNIYlcxdEdCa1pJVEl5RW9EcTExcCtkdTNhaFMxYnRwUkVlVVRsRnNPR1JPVlBScllFdmYzT0l5SXVwVWpuZDIxWUhUOS8wUlNsL0w5aUlpS2k4azliVzliaDhONDl4UkJOZmg0OUFseGNBQU9Ea3EyTnFLVGtEUnZxNkpSZEhWVHhNR3hJUkVSRVJFUmcySkNJaU41VHRXclZGRG9BcHFTa1lQLysvV2pZc0NIcTFxMnI4cHhmZnZrRjU4K2ZCd0JVcjE0ZGpvN0s0L3hzYkd5d2FORWlPRHM3dzlEUVVLTmFtalp0aXExYnQwSW9GS3BkYy9Ma1NSdzRjQUEzYnR5QXZyNCt4b3daZzM3OStzbURjRTVPVHZEejgwTmdZQ0IrL2ZWWFhMOStIVnUzYmxVSzdObloyU2wwYzh5UGw1Y1hvcU9qTlZyN3J0bXpaNk4yN2RvcWp3VUhCMlAzN3QwQWdNdVhMOFBIeHdjQTBLQkJBNHdhTlVydDV6K1hscFlXUm93WUFVOVBUL3oyMjI4NGMrWU1Ra05ETVdEQUFEeDY5QWl6WjgvR3ExZXY1SjBWRFEwTjRlSGhnZTdkdTZOZXZYcnk2emc1T1dIY3VIRVlNMllNd3NMQ2NQRGdRZXpmdngvQndjSHc4dkxDa0NGRFNqMW9DQUIvL1BFSERodzRJSDhzRkFyUnVISGpRbDJqZWZQbU1OV3dZOFhLbFNzTGRXMmk4cXFxa1M1MHRJVElFdWZnZFZvMjBySWtNTkFSbFhWWlJKVldqbFNLRVpzdTQ4S0RWMFU2djdsakZmdzUzZ05hSWlZTmlZaUlWTW9OSE42L3IxbmdNQ2NIZVBnUXFGdVhYZUdvWW1KblF5b3FoZzJKaUlpSWlBZ01HeElSVVRFek1qS0NqNDhQYkcxdGxZN3QyYk1IZW5wNmFOU29FWHIwNkFHUlNBUVhGeGVGYm5NT0RnN28wNmNQQUtCUm8wWXE3MkZzYkl6MjdkdXJESUhsRnpRRWdNaklTRHgrL0JpREJ3OUd2Mzc5WUdabXByUkdJQkJnNE1DQitPaWpqM0Rnd0FHbG9HSEhqaDFoWVdHUjczM3lhdG15SmVyVXFhUDJ1RkFvaExhMnRzcEFucVdscGNKSTRyeU1qWTNsMjgyYU5jT0VDUlBnNU9RRU56YzNqV3NEQUZ0YlcvajQrT0Nycjc2Q1JDS0JoWVVGTEN3czRPSGhBYWxVQ2djSEI3aTR1S0IyN2RyNWZuNUZJaEZhdDI2TjFxMWJJeTR1RGtlT0hFSDM3dDBMVlV0UmZmbmxsMHJkTDN2MDZJSGF0V3RETEJaREtCU2lYcjE2S29PdGVRa0VBaGdhR3NwZms0Nk9qZ1dlazR0aFEvcFFDQVNBalprK29sNm1BZ0NlSjZhanRyVnloMWNpS2gyemQ5OUd3S1dpL2RLQ3M3VVJRaWEzZ2FFdXYvVW5JaUxLbDQ2T3JGdmhnd2RBdWdiZHZiT3paWUZERnhlZ2dKOURFSlU3REJ0U1VlVGt2SDN0Q0FUc2lrbEVSRVJFVklrSnBGS3B0S3lMSUNJaUtpMFNpUVJTcVJSYVduelRuWWhJbmRZL25KUjNVVHY5Zlh0ODdHcFp4aFVSVlU1YnowYml5eTFYaW5TdW82VWh6dmgwUUkwcStnVXZKaUlpSWhtSlJCWWlURW5SYkwycEtlRGtKQXZlRkllclY0R21UWXZuV2xReGxNV2YrZTNiUUVhR2JOdk5EZERudnhkSkErbnB3SjA3c20wOVBlQ2RYL29sSWlJaUlxTEtnNzkyU1VSRWxZcElKR0xRa0lpb0FMYm1iOTlzZXBhb1FXY1hJaXAySis3RVljeTJxMFU2dDFaVkE1eWMwWjVCUXlJaW9zSVNpUUJuWjFtSVVCTkpTVUJVVkltV1JGVHMyTm1RaWlJM29Bckl3b1pFUkVSRVJGUnBNV3hJUkVSRVJFUUtHRFlrS2x0M25pV2ozK29MRUVzS1A0aWdSaFY5bkp6UkhyV3FHcFJBWlVSRVJKV0FVQ2pyVmxpbGltYnJFeEtBSjA5S3RpYWk0cEtUSSt2Z0NjZzZjdklYY2tsVG1abHZ0OWtOazRpSWlJaW9VbVBZa0lpSWlJaUlGREJzU0ZSMllwSXkwSFhsT1NTbFp4ZTgrQjNWemZSd2NrWjdPRm9hbGtCbFJFUkVsWWhBQURnNEFOYldtcTJQandlZVBTdlptb2lLUTk3QW1JNU8yZFZCRlUvZTF3NDdHeElSRVJFUlZXb01HeElSRVJFUmtRS0dEWW5LUm1KcUZ2N25leGFQWDZZVitsd3JFMTJjbk5FZXp0WkdKVkFaRVJGUkpWV2pCbUJ2THdzZkZpUW1Cbmp4b3NSTElub3Y2WG0rdjJOM09pb01oZzJKaUlpSWlPZy9EQnNTRVJFUkVaRUNoZzJKU2w5S2hoaGRWNFRpUm5SU29jK3RhaXdMR3JwV055NkJ5b2lJaUNvNUN3dkF4UVhRMWk1NDdmUG43SEJZQVYyOGVCRWJOMjdFeFlzWGxZNjlmUGtTWXJHNERLb3FJWG5EaGd5TVVXRXdiRWhFUkVSRVJQOWgySkNJaUlpSWlCVFltREZzU0ZTYU1ySWw2TzEzSG1FUnJ3cDliaFZESFJ6L3JoM2NiVTFLb0RJaUlpSUNBQmdhQW5Ycnl2NWJrSmdZNFBGalFDb3QrYnFLWU5La1NmRDA5SVNucHljMmJ0eFkxdVdVbXFpb0tQajUrZUhDaFF0S3h5NWV2SWlnb0NCY3VYSkZZWDlhV2hxKysrNDdlSHQ3NCs3ZHU2VlZhc25LeUhpN3pjNkdwS21jSENBclM3YXRvd01JK2RZaUVSRVJFVkZscGxYV0JSQVJFUkVSVWZtU3Q3UGg4OWZweUpGS0lkUmtkRnd4UzA3UHh2SkQ5N0h2MmpORXhLVWlOZk1ENmloU3lSanFhc0hKeWhDOW10aGlhcGM2TU5IWG9ETlFKWkV0eWNIZzlXRTRjU2V1ME9kYUd1dml5TFIyYUZqVHJBUXFJeUlpSWdYYTJySU9oOUhSUUh4OC9tdGZ2Z1FrRXNEQlFiTVJ6S1hrK1BIanVIWHJWbG1YSWVmcDZWa2kxM1YxZGNXYU5Xc1U5aDA4ZUJBaElTRklURXhFcTFhdEZJNDllZklFQUdCdmI2K3dQeWNuQjdhMnRnZ0xDOE8zMzM2TFFZTUc0ZlBQUDRlV1ZnVitXNFZqbEJXRWhZWGgrdlhyR0RCZ0FLcFVxUUlBRUl2RmlJNk9ob09EUTVHdmUvVG9VUmdhR3FKMTY5YkZWV3JaU2t0N3UxMUJYamVabVpuSXlNaUFxYW1wZkY5V1ZoYlMwOU1WOW1raUtpb0tJcEVJZG5aMjhuM1IwZEU0ZCs0Y2hnd1pBb0dHWCtkemNuSWdWQkhVZlBUb0VaNCtmWXAyN2RvcDdEOTc5aXhxMUtnQlIwZkhRdFZibm1SblorUFpzMmVvVmF1Vy9QTVVIUjBOYzNOekdCa1pLYXlOam82R29hR2gvTzlpU2J0eDR3YnUzTG1Ed1lNSHExMFRHUm1KcEtRa05HclVxRlJxSWlJaUlxb29LdkIzeFVSRVJFUkVWQkwwZFVRd045UkJZbW9XeEJJcDRwTXpZVzFhdW1PU2p0K094VmRicjZKelBXdjhNdklqdU51YXdFaVAzNzVVVkNrWll0eCtsb3l0WnlQUmNOWXhiUEpxaWs3dTFtVmRWcG5Ma1VyaHRma0s5bDE3WHVoemExb1k0TmgzN1ZDbkdrY25FeEVSbFJxQkFLaFpFekExQmFLaWdQekc2eVltQXRuWmdLT2paaU9ZUzFoYVdobzJiZG9FYlcxdFpHZG5sM1U1cFVvc0Z1UGt5Wk1BZ0I0OWVpZ2RmL3o0TVFBb0JYcU1qSXl3Y09GQzdONjlHNXMzYjRhL3Z6K3VYYnNHSHg4ZjJOallsSHpoeFMwbjUrMG9YSUdnMG8zQ1hiUm9FUVFDQWI3Ly9udjV2a3VYTGlFa0pBU0RCZzJTN3dzSUNNQ09IVHN3ZVBCZ0RCczJyRWpoVWw5Zlg5aloyWDA0WWNQVTFMZmJCZ1psVjBjaEJBVUZZZHUyYlRoMjdKaDgzN2x6NTdCMDZWS3NXN2NPenM3T0dsMUhMQlpqMGFKRkVJdkYyTHg1c3p3cytPVEpFL3o2NjY5SVNVbkI2TkdqQzd6T3hvMGJFUkVSZ2FWTGx5cUZFdzhmUG93OWUvWW8xQW9BQ3hjdVJKOCtmVEJ1M0RpVjEzemZ3UGE3OXlzSk4yN2N3SXdaTXpCLy9ueDUwTnZMeXd2ZTN0N28yN2V2d3RwVnExYkJ4c1lHVTZkT1ZYbXRrSkNRSXRWZ2IyK1BldlhxS2UwUER3OUhRRUJBdm1IRFZhdFc0ZW5UcDlpNGNTTXNMUzJMZEg4aUlpS2lEeEhmclNNaUlpSWlJaVcyNXZwSVRKV05TWHFXbUY2cVljUGp0Mk14WXRObDdCamJBdTFkK2NQY0Q0R1JuaFphT0ZWQkM2Y3FPSDAzSHAvOWZBbS9qVzZPam01V1pWMWFtWkZLZ1crMi80MGRGeDRYK2x5WDZzWTQ5bDA3MkZXcEdHLzBFUkVSZlhCTVRRRjNkOW00NU5ldjFhOUxTUUgrL1ZjV09IeW5nMU5wKy8zMzM1R1FrSURPblR2ajZOR2paVnBMTGxWQkY0bEVnazgvL1JRQXNHZlBIcVhPVjdtU2twTFF2MzkvdGRmSkt6UTBGRWxKU2JDenMwT1RKazBVamoxLy9od3BLU2tRQ29Xb1hidTJ5dlA3OWV1SE9uWHFZUDc4K1hqKy9EbWs1WFJFZG9IeWRqWFUxUzFYWFRmZlZSeGRMNGNPSFlxUkkwY0NBQklURTNIbXpCbDA2dFJKWWMyVEowOWdhbW9LTTdPM25jSUhEQmlBVjY5ZVljZU9IUWdQRDRlUGp3OXNiVzNmdTU0S0xXL1kwTVNrN09wNFQ2ZFBuNGFEZzRQR1FVTUErUFhYWHhFWkdZbUpFeWZpMmJObjh2MDFhOVpFL2ZyMWNmbnlaWFRxMUFuYUtrTGxKaVltOGk2S3RXdlhSbEJRRUxadjM0N1BQLy84L1ovTWYwYU1HS0hVRWJFZysvZnZ4NTQ5ZTRxdGh2ejgvZmZmTURBd1FMTm16UXBjR3hrWmljNmRPNnM5N3VmblY2UWFldmJzcVRKc3FJa3BVNlpnN05peFdMWnNHWHg5Zll0MERTSWlJcUlQRWNPR1JFUkVSRVNreE1aTUQ3ZWVKZ0VBWXBJeVN1Mit5ZW5aK0dyclZld2Myd0lmTTJqNFFXcnZhb2tkWTF0ZzVLYkx1UDZEWjZVY3FTeVZBak9EYm1MOWlZaENuOXZFM2h5SHA3YUZwYkZ1Q1ZSR1JFUkVHdFBTQXB5Y2dGZXZaS09WSlJMVjY3S3pnZnYzQVZ0YndNcXFUQUplVVZGUjJMdDNMN1MwdERCMDZOQnlFellzTGNIQndRQ0FYcjE2S1hVVXUzZnZIZ0JaNXl0ZFhmWC92cXBmdno3V3IxK1ArUGo0aWhzOFMwcDZ1MjFvV0haMWFDQTNTSm9yS0NnSURnNE9hTnEwcWNyMVFVRkJjSFIwVkFpVDVnMFhIVDU4R0RrNU9lalpzNmQ4bjFRcXhjT0hEK0htNXFad0xSMGRIVXlZTUFGMTY5YkZxbFdyY09IQ0JRd1lNS0E0bmxiRkpKVUN5Y215YlpHbzNMNTJEaHc0Z0wxNzkyTFRwazBxajhmSHh5TThQRnh0MXp4VnpwNDlpei8vL0JNQThOTlBQNmxkTjJiTUdKWDcrL2Z2THovV3NXTkhYTHQyRFR0MzdrU3paczFRdDI1ZEpDUWtBSkNOZkFZZ2Y1eFhabWFtZkwrUmtSRjBkSFFVamxlcFVrVmh2TE1tQ2p0RytuMkVoNGVqWGJ0MktzT1llZVVHdjk4TmhMK3JXN2R1YWovZnF1VDlPNitKZmZ2MktlMXpjbktDam82TzBqRVhGeGU0dXJvVzZ2cEVSRVJFSHdxR0RZbUlpSWlJU0VuZVRvYWxHVFpjZnVnK090ZXpadER3QTlmZTFSS2Q2MWxqK2FIN1dORFh2YXpMS1ZWU0tlQVRkQk5MUXU0Vyt0eDJMcGJZUDZsMXBReG9FaEVSbFZzV0ZySk9YOCtmQXk5ZnFsNGpsUUpQbndJSkNiSXh6S1VjMWxtM2JoMGtFZ2tHRFJwVWNZTnk3K0htelpzQUFIOS9md1FHQmlvY1MvMnZZOXV6WjgvdzJXZWZGZnJhRFJvMHdIZmZmZmYrUlphR3ZHSERVZ3diRmNXN1lhS2dvQ0M0dXJxcURSa0ZCUVhCemMxTjdmRURCdzdBeHNZR09UazUrUGZmZndFQUwxKytSRnBhR3N6TXpPVDc4cXBSb3dhbVRKa0NHeHNiK2ZGYXRXckJ3TUFBTjI3Y3dKTW5UL0o5RGlrcEtmbU9mZTNldlh1KzU1Y2JTVWx2dzlRbUp1VzJJK2JyMTY4UkZSV2w5dmorL2Z1Ums1T0RaY3VXWWRteVpXclh0V3JWQ3ZQbno4ZTFhOWV3Wk1rU0FNQ01HVFBRc1dOSHBiV2VucDZZTm0xYXZ0MzQ4dkwyOXNhVksxZHcvdng1MUsxYlYyRjhOd0NseHdCdzhPQkJIRHg0RUFEZzQrT0REamEyYkZNQUFDQUFTVVJCVkIwNktCeFBTRWhBZEhTMFJ2ZlBsWlQzYTBFSmV2TGtDU0lqSXpGcDBpU2xHbCsvZmkzZloyQmdnT3ZYcndNQWhnMGJwckN1WThlT21ERmpodnl4U0NTQ3ZyNCtidDY4Q1RNek02V2daVUpDQW1iTm1nVnZiMi9VcjE5ZlpWM3ZkazdOZmZ6enp6OWo3ZHExYXA5UGVIaTR3dU9oUTRjeWJFaEVSRVNWRnNPR1JFUkVSRVNreE5ya2JkZ3dOam16MU82Nzc5b3ovREx5bzFLN0g1VWRyM1lPR0xQdGFxVUtHMHFsd01TZC8yRDFzUWVGUHJkN28rcjRjM3hMNk91SVNxQXlJaUlpZWkvYTJrQ3RXb0NscFN4VStPYU42blZwYWNEZHUwRFZxa0MxYXJKUnRpWHM5T25UK09lZmYxQzFhdFVpaGVrK0pLOWV2Vko3TERNekU3R3hzWVcrWm1KaTR2dVVWSHF5czJXdlAwQVdGcXZBbzNDTEl2ZlBkc0tFQ1VySGpoOC9qdVBIajJ0MG5WV3JWcUZldlhvNGZ2dzREaDA2bE8vYXhNVEVmTWUrVnBpd1lWemMyMjBMaTdLcjR6MmtwS1FnT0RnWVRrNU9Tc0hBVzdkdTRkeTVjeGcyYkJoTVRFeGdZMk9EME5CUUxGcTBDRTJiTmtWWVdCaVdMRmtpRHg2K3k5ZlhWK1Y0M2R6UVlsNUdSa2J3OC9ORHRXclZBQUR6NXMwRElPdThHUllXSm4rY2E5NjhlZkR3OEpDUGxuZHhjVkc2ejdadDI3QnQyelpOUGcybDd1VEprd0NBdW5YcktnWDgvUDM5NGUvdkR3Qm8zNzQ5Y25KeThPbW5uMkxnd0lFQVpNSE0vLzN2ZjByaFEwRDI5WHJCZ2dVd016UEQyclZyRmJyU2J0dTJEVkZSVWJDeXNsSmIxN2ZmZmdzQU9ILytQSzVjdVNKL2JHa3ArNlhYUVlNR1lkU29VZmsrdCtJWTlVNUVSRVJVa1RGc1NFUkVSRVJFU3F4TTN2NndOcllVT3h0R3hLWEMzYlp5dmZGVldibmJtaUFpTHFXc3l5ZzFPVklweG02N2hrMm5IeFg2M0dFdGErTFhyNXBCV3lRc2djcUlpSWlvMkJnWUFIWHF5RHFCUFhzR3BLZXJYdmZ5cGV4RFN3dXdzUUhNeldYYnhTd2pJd08vL1BJTEFHRDA2TkhRMDlNcjRJd1AwN0ZqeDFUdWo0K1B4OUNoUXlFVUNyRjc5MjRZR1JtVmNtV2xLRy9Rc2tvVjJUamNTbVRWcWxWSyt6WnYzb3lIRHg5aThlTEZTdU8xMVhGMGRGUjRmT0RBQVpYcnVuWHJoaG8xYW1EanhvMUt4OWF1WFZ0Z1VMSGNpSTE5RzU0Mk1DajNIVEhWQ1FvS1FtcHFLa3hNVE5DM2IxK0ZZMmxwYVRoMzdoejY5dTBMay85Q3VFZVBIb1dabVJtbVRwMHFINFhjcWxVcnBldCs4Y1VYR0RWcUZOcTJiYXQwVE4zWDI5eWdJUUMwYnQwYUFIRDkrblVJQkFMNTQ3eXFWNit1Y24rdXlaTW5vMHVYTHZMSE1URXhpSXFLZ29lSGgzeGZabVltL3Y3N2I3aTR1TURjM0Z6dHRZcVRXQ3lXZDJRRUZMOE9lM3A2d3R2YlcvNW5rWjZlamdFREJtRG8wS0d3czdORFRrNE9zckt5WUdOamd5cFZxaWhkVzFkWEYxT25Uc1hzMmJPeGJ0MDZUSjQ4R1FEdzZORWpIRGx5QlAzNjlZTzF0YlhhMm5LRHZqRXhNYmh5NVlySzRHOVdWaGFXTFZ1R1BuMzZ3TjFkOWd1U2E5ZXVoYnU3dTFKM1NTSWlJcUxLaUdGRElpSWlJaUpTa25lTWNteHk2WVVOVXpQRk1OTGp0eW1WZ1pHZUZsSXl4R1ZkUnFrUVM2VHcybklaMjg4L0x2UzUwN3E2WU1uQStoQ1cwM0ZsUkVSRXBJS3BxZXdqSlVYV0ZlejFhMW1MNDNlSnhjQ1RKN0tQRXJCanh3N0V4OGVqWWNPR0RFZW9jT0hDQlFDQXU3dDcyUVlOcjEwcitYdmtmZjFsWmdJUEg4cTJoVUpacDhQY2YydSsrMi9PdkkvVmJlZDN6TWlvWEhSUnJGZXZuc0xqN094c1JFWkdva21USm1wSHJXcENSMGRIN1RHQlFLRHl1T2g5ZzU1WldjQ2pSN0p1bFNWSktsVzhoNjZ1YkZ4OFNSSUlaRjg3RFF5SzdaTHg4ZkVJQ2dxQ1NDUkNURXlNMHZHRWhBVG82dXJLZzRhQUxBeFh0MjVkbVA0WHJ0VFQwNE9ob2FISzY2czdwcTJ0TGQ4K2V2U293dWppQVFNR0tLeVZxdnIvUXhGZHVIQUJHelpzVUFqM3ZYNzlHck5uejhhOGVmUHlEUzRXcDVNblQycmMrZlhzMmJQSXpNekU2OWV2QWNnNlVVcWxVcFZCdzF3dFdyUkF2Mzc5RUJRVWhNYU5HNk45Ky9aWXZYbzFqSXlNTUhUbzBDTFhIUkFRQUlsRWdoa3pac2hITmJ1N3UrUE5temU0ZlBreTl1M2JoMy8vL1JkLy9QSEhoeDFRSnlJaUlpb0EzOFVqSWlJaUlpSWwxZ3FkRFV0dmpETFJoeVpMbklOaFAxOUMwT1duaFRwUFd5VEVMeU9iWWtSYis1SXBqSWlJaUVxZWtaSHNJenNiaUkrWGhRN1ZkVHNzWmsrZlBzWHUzYnNoRW9udzlkZGZsOG85SzVwejU4NEJBRDcrK09PeUxhUVlnMFlhU1NubDd1TDE2cFhLeVBEQ0NBOFBSMXBhR3FwV3JZcXdzTEI4MXdxRlFqUnYzcnlVS3RQQW5UdUFSRkw2OXkydGtlSFBueGZyYTJiUG5qMlFTQ1FZTW1RSWR1N2NpYlMwTkJqa0NUTStmdndZdHJhMkN1Y0lCQUxZMmRuSkgvdjUrYWtkaWIxMjdWcXNYYnRXYVgvZU1jcUJnWUdJaW9xU0gzczNiSmlUazZOeGQwMVZ2dm5tRzl5OWUxZGhuNm94disrT2FWYlg5ZlY5aWNWaTdOeTVFMVdxVkVGQ1FrS0I2NE9DZ3FDam80TzQvMFoyNS81WDFTamt2SituTDcvOEV0ZXZYOGRQUC8yRXFLZ28zTDU5RzVNblQzNnZFR0JTVWhMbXpadUh1TGc0akJzM0RuMzY5QUVBR0JzYlk4T0dEVml5WkFuMjdObURSNDhlWWU3Y3VVVytEeEVSRVZGRng3QWhFUkVSRVJFcHlkdlpNS1lVeHlnVGZVZ3lzaVVZdUM0TSsvOHVYQWVRcXNhNjJET2hGZHJVcVZwQ2xSRVJFVkdwMHRhV2pVdTJzWkVGRDkrOGtRVVBTekM4czI3ZE9vakZZdlRwMHdmMjl2WWxkcCtpa3FnSlMrWGs1Q2hzYTdKTzFScUJRQUNoVUtqMi9yR3hzYmh4NHdZQTRNOC8vOFMrZmZzMHFoc0E3TzN0TVdmT0hJM1hVK0dvQ2trQndLRkRoL0lkUHh3U0VvS1FrQkNGZmF0WHIwYmR1bldWMWg0NWNnUUFzSC8vZnV6ZnZ6L2Zlb1JDb1h3OVZUeURCZzJDcWFrcFB2cm9JK3pZc1FNM2I5NUVpeFl0QU1nNkNqNTQ4RURsR09TOEprNmNxREtVM0tkUEgzenp6VGY0NUpOUGxJNXBhYjE5KzNYVHBrMEFnTjkvL3gzYnQyOEhBSVhYYW1Sa3BOSyt2TWZ5N3UvYXRhdkMxemFoVUloWnMyWWhLeXNMZ0N4QTZPL3ZqNjFidDhyWHZIejVFdDk5OXgyKytlWWJORzdjT04vbldod09IanlJNTgrZlk4cVVLVml4WWdVQVdRRHh4WXNYOGpXdlg3OUdkSFEwVWxOVGtaeWNqSUVEQitMTW1UTUFJTzlBbVRjRUtoYkxwaUxrZmU1YVdscnc4ZkdCdDdjMy92ampEN2k1dWVIVFR6OHRkTDFIamh6QnpaczMwYmh4WTZ4YXRRcm01dVpZdFdvVlhGMWRGZFlaR0JoZy92ejUyTHAxSzNidDJvWHAwNmRqM2JwMTd4VVVKU0lpSXFxb0dEWWtJaUlpSWlJbDFpWjV4aWd6YkVoVWFJbXBXZWkzNWlKTy9SdFhxUFBxMVRERi9rbXRZVjlWOVpndUlpSWlxdUMwdFlFcVZXUWZ1WEp5WkIwUDMrbE1WVlRuejUvSGxTdFhZRzV1amkrKytLSllybG5jTkFtRTlPdlhyOGpYS2lnZ2R1VElFZm5vMHR3dVdwclMwOU1yZUZGaDJOcktSdU9XcE9SazJmaGtBTEMybG8wMmxrcGxyejJwOU8xSFhua2ZxOXN1NkppaFlhRTcxUFh2MzE5cFgxQlFFSnljbk5RR3BZS0NndURvNklnbVRab283TGV3c0ZCYSsvejVjNFNGaGVIamp6OUdXRmdZUm93WW9mSTFsSm1aaWErKytrcWh3MTI1NE9aV05tT1V6YzJCNG43dHZ5dDNqSEl4ZHNJME5UWEZvRUdESUpWS1lXNXVqdlBuejh2RGhuZnYza1Y2ZWpvYU5teVk3elZTVTFQVmpnVE83NWlSa1JITXpjMVZIbFBWS1ZIVnZuLysrUWYvL1BPUC9ISG56cDJobzZPakVMNnp0cmFXSHpjek13TUFoZGR0N2podkN3dUxVbms5UzZWU2RPblNCZTd1N3ZKOUwxNjhnSmVYbC95eHY3OC8vUDM5QVFBN2QrNUViR3lzdlBOa1JFUUV6TTNONWM4RmVCc3F6enVlR3BBRkVtdlhybzFidDI3QjJkbTV3T0NmV0N6R29VT0hjUDM2ZFZ6N2I0VDlpaFVyNE9EZ2dONjllMlB3NE1IbzI3ZXZRdmZMdkFRQ0FiNzg4a3RVcTFZTmRlclVZZENRaUlpSUtpMkdEWW1JaUlpSVNJbWxzUzRFQXRuN0N3bXBXY2lXNUVCYnBMNHpDQkc5OVNnK0ZkMVduTVBkRjI4S2RWNjNodFh4aDNjTG1PaHJGN3lZaUlpSVBoeENvU3lVVlF3eU16T3hZY01HQU1Db1VhTmdXRXpYL1pCa1oyZkx1OW4xNnRVTCsvYnRROCtlUGZITk45L2tlOTY4ZWZOdy92eDUxSzlmdjNnTHFsYXRlSytuU25JeThPQ0JiRHNwQ2FoUm8rVHZXVVJqeG94UmVKeVdsb2Fnb0NBMGFkSUVvMGVQVm5sT1VGQVEzTnpjbE01VkpUQXdFQUF3Y3VSSTZPbnA0ZENoUStqZHU3ZENKem9BMkxkdkg5NjhlWU5odzRhcHZaYTZMb3dBRUIwZG5lL3hJdFBSQWQ3cHVGWmlZbU9CcDA5bDI1bVpnS05qNmR5M0JBZ0VBclJ1M1JvblQ1N0UyTEZqWVdCZ2dCTW5Ua0FvRk1yRGgrcHMyclJKM3Azd1hWdTNibFhvSXBoWDkrN2Q4ZTIzMzZvOGxuZUU4ZENoUTJGbFpZV2ZmdnBKWVkybnB5ZjY5T21EY2VQR0taMmYyOGt3T1RrWjBkSFI4djJ2WDc4R0FJVjlMMSsrQkFDOGV2VktZYisydGphcWxjRFhIMDlQVDNoNmV1TFZxMWRLeDVZdlh5NFBkNGFFaE1EUHp3OVdWbFl3TmpZR0FOeThlUlAvL3ZzdjNOemNGTTVMUzBzRG9CejIzcnQzTDI3ZHVvV3FWYXNpT0RnWWJkcTBRYU5HamZLdGI4MmFOVEEyTm9heHNUSGV2SG1EM2J0M3krL3Y3ZTJOMzM3N1RhUG5HUkFRb05FNklpSWlvZzhSdzRaRVJFUkVSS1JFU3lTQWhaRXVYcjZSZGIrSVM4NkVyYmwrR1ZkRlZQNkZSYnhDejFYbkVmL2YzeDFOVGUzaWdpVUQ2ME1rWkdjRUlpSWlLcnBkdTNZaE5qWVd6czdPYU5PbURkTFQwOVd1bFVnazh1UDYrcVg3Yi8yOFFadThVbEpTMEtkUEh3REE0Y09ISVJLSlZLNUxTa3FTZDhCVGQ2Mzg3djM2OVd2WTJ0cGkzTGh4dUhMbENvNGZQNDZSSTBmQ3lNaEk1VGtSRVJHNGNPRUN0TFMwTUdEQWdFTGRyMXd3TmdaRUlrQWlBVEl5WkowMFMvblB2S2h5dzFPNVlhRDM4Zno1Y3h3NmRBaHQyclNCcmEwdGhnOGZEaTh2TCt6YXRRdWZmZmFaZk4yREJ3K3dZOGNPdEduVEJzMmJOMWQ3UFc5dmI1WDdOMnpZQURNek13d1pNa1RwMk5telozSDc5dTMzZmk2bHd0cGFGazU5OHdaSVM1TnRtNXFXZFZYNXlzek14RjkvL1lVLy8veFQ2VmlQSGowUUVoS0M0T0JnZE8vZUhTZE9uSUNIaHdkTTgzbE9vMGVQUm9zV0xWQ3paazJGL1o2ZW5wZzJiUm82ZCs3OFh2VkdSVVVoUGo1ZTVTam0vQ1FuSndNQWZ2NzVaL3o4ODg5S3gvTjJFY3kxWnMwYWhjZDJkblpxZzVMdkk3Y3JvS3F3b1RyNit2cHdkWFhGc1dQSGNPUEdEWXdkTzFiaGVPN1hnYnhmb3g4OWVvUk5temFoWWNPR21EVnJGc2FNR1lObHk1Wmg0OGFOYXI5ZWFHbHBZZFdxVmFoYnR5NjJidDJLZ0lBQWhiWFRwazFUT3NmWDF4Zk5temRYR3FYTk1EOFJFUkZWWmd3YkVoRVJFUkdSU3RZbWI4T0dNVWtaREJzU0ZTQXcvQ2srL3lVY0dka1NqYy9SMHhaaC9SZE5NTEt0ZmNrVlJrUkVSSlZHYnNEbXdZTUg2TldyVjc1cjkrelpnejE3OWdBb2ZHQ3ZwS1NtcGdLUWRhOVNGelI4SDluWjJkaTVjeWNBMmJoZW9WQ0lRWU1HWWVYS2xkaXlaWXZLTG1RU2lRUXJWcXlBVkNwRi8vNzlVYlZxMVdLdnE4UUpCTExSeWJualhwT1NLa3pZOE1tVEp3Q0E2dFdydi9lMVZxOWVEYUZRaUZHalJnRUFySzJ0NGVYbGhZMGJOOExXMWhZZE9uUkFURXdNWnMyYUJRc0xDMHljT0ZIbGRWcTJiSW1xVmF1aWI5KytLbzl2MkxBQnhzYkdLby9iMk5qZy92Mzc3LzFjU28yVmxTeHNDQUN2WHBYYnNHRnVjSHJFaUJGNCtmS2x5Z0NobzZNalBEdzg0Ty92aitqb2FLU2twS2dNRCtmazVPRFpzMmNBQUE4UER3Q0tuUUp6dmRzcFVCVmJXMXNJaGVxblJPUjJ4M3MzeUZhUTNQSHY2OWV2aDdPek13NGRPb1NWSzFjaU9EZ1krdnI2MkxObkQzYnMySUdOR3pjcWZNMlNTcVU0YytZTVdyWnNDZDFpSEZkZEhGcTFhb1V0VzdiSXUxRG1GUnNiQytEdGFQUzB0RFQ4OE1NUDBOUFR3L1RwMDJGbVpvYkpreWRqMXF4WitPbW5uekI3OW13QXNuQmg3c2pwUC8vOEU0MGJOMVlZNy93dVZlRlJYMTlmT0RnNHZIZXdsSWlJaU9oRHdyQWhFUkVSRVJHcFpHMnFoOXZQWkw4dEg1dVVVY2JWRUpWZlVpbXc5TUJkZkI5NHMxRG4xYlV4UWNCNEQ5U3ZVVDdmc0NNaUlxS0tKM2UwWmtYMWJxQ2t1TzNidHc5eGNYR3d0TFNVajdqOTlOTlBzWGZ2WGh3NGNBQWVIaDVLSTFVM2I5Nk1Cdzhld01iR0JzT0hEeStSdWtxRnFlbmJzR0Z5Y3VtTWJ5NEdseTVkQWdDNHZ1Zm80SU1IRCtMcTFhc1lNbVFJYkd4czVQdjc5ZXVIaHc4Zll2SGl4WWlNak1UUm8wY2hrVWl3ZE9sU3RSM3ZXclpzaVpZdFd4YXBEZzhQRDNtQXJVSXdOWDNiRlRNNVdmYk5qNkI4ZFdPWFNxVTRkKzRjQU5tNDVJVUxGeUlpSWdMYnRtMVRXanQrL0hpTUdqVUtSNDhlUmV2V3JWR3ZYajJsTmE5ZnYxYlpHZkJkK1kxUXpoVVVGS1QyZFJRYUdvcmp4NC9qbzQ4K2dyT3pjNEgzeXlzcUtnb0ExSWFmZS9ic2laTW5UMkxCZ2dWWXNtUUo5UFgxRVJvYWl1M2J0eU15TWhLalJvM0NvRUdEQ25YUGt0YXhZMGRzMmJJRlRabzBVZnAvd0wxNzl3REl3cHRTcVJTTEZ5L0cwNmRQc1dEQkFsaGFXZ0lBV3JSb2dTNWR1dURRb1VNNGR1d1lQRDA5b2Flbkp3K3hCd2NISXpvNkdsT21UQ25kSjBaRVJFVDBBV0xZa0lpSWlJaUlWTEkyMFpOdnh5WVhiaVFzVVdXUkxjbUI5Mi9Yc09WTVpLSE84MnJuZ05XZk5ZS2hMcjh0SnlJaW91S2pTWWZDM0pCZC8vNzlNV2JNbUpJdXFWQWlJaUlBeU1aN0ZyZjQrSGo4L3Z2dkFJQ3Z2dnBLM3RWTElCRGd1KysrdzRRSkUvREREei9BMTlkWEhtemJ1M2N2Z29LQ29LZW5oN2x6NTBKSFI2Zlk2eW8xZVVkRTV6TmV1eng1K3ZRcGpoMDdCbWRuWjFSN2ozRGtnd2NQc0g3OWVqZzVPYWtNakU2YU5BbjM3dDJEdjc4L0FHRCsvUG13dDdjdjh2MCtLSG03WWtva1FHcXE0bXVwSEJBSUJQamtrMDhRRVJHQjc3Ly9IdnI2K3ZLdkplOUtTMHVEbnA0ZU1qTXo4ZWJOR3lRbEpTbUZBYXRVcWFMMHRWUXFsZUxnd1lQWXRHa1RtamR2amxPblRxRjU4K2E0Y2VNRzdPenNNRzdjT0pYQnhieGlZbUlBeURvbm5qNTlHcjYrdmpBMk5sYmJRVE0vZCs3Y2dabVpHY3pOelZVZUY0bEVtRDE3TnI3OTlsdE1uVG9WMmRuWmlJcUtRb01HRGVEajQ0TzJiZHNxckw5MjdScCsvLzEzekp3NVV4N2VLd2x4Y1hIeWJwQ0p1ZUhuLzF5NGNBR0FMRmo0OHVWTGhTQmxXRmdZREF3TTRPRGdnRjkvL1JWaFlXSDQ0b3N2bElLN1k4ZU94ZFdyVjdGMjdWbzBiZG9VNXVibWVQbnlKUUJaaU5US3lxckVuaHNSRVJGUlphSytkemNSRVJFUkVWVnExcVp2Uitxd3N5R1JzdWlFTkxSZmZMcFFRVU1qUFMzc0dOc0NXNzc4aUVGRElpSWlvbmZraGszcTE2OWZyTmVWU3FYNDZhZWZrSjZlanZyMTY2TkRodzRLeDUyY25EQmh3Z1JrWkdSZzJyUnBDQXNMdzY1ZHU3QnUzVHFJUkNKOC8vMzNjSFIwTE5hYVNwMnVMcEE3emxVc2xuMlVZNjlldmNLY09YT1FtWm41WGgwbG56OS9qbG16WnNuRFY5cmEydkpqU1VsSkNBd014SWdSSXhBZEhRMFBEdytZbXBwaXdZSUZXTDU4T1I0OGVGQWNUNlhpTXpSOHU1MmNYSFoxNU9Qenp6L0gzTGx6b1ovUGVQQUxGeTVnOHVUSkVJdkY2TjY5TzI3Y3VJR3Z2dm9LSjA2Y2dGUXFWWHZlcFV1WE1INzhlUHo2NjY4WVAzNDhmSHg4QU1oR0gyL2N1QkdHaG9hWU5Ha1NwaytmanZEd2NLVnI1ZVRrWU5XcVZUaDI3QmdFQWdHV0wxOE9SMGRIMUtsVEIwdVhMb1cxdFhXaG5xdFlMRVo0ZURnYU5HaVE3N3IwOUhRc1c3WU1xYW1waUlxS1FzK2VQYkZreVJKMDZOQUJXbHFLMzR0bVoyY2pJaUlDWDMvOWRZbSs3cGN0V3dZdkx5OTRlWG5Kdzk4QThQRGhRL3p5eXk5bzNibzFCQUlCNXN5Wmc3UzBOQUN5OE9IRGh3L1JzbVZMQ0lWQ0NJVkN0RzNiRnNPR0RWTzZ2b0dCQWFaTm13WnZiMjlVcVZJRk5XdldSR1JrSkdKalk1R1ptVmtzNDlpSmlJaUlpSjBOaVlpSWlJaElEY1hPaGd3YkV1VjE2RVlNaG0rOGhGY3BtbzhxYkZUVERBSGpQVkNubW5FSlZrWkVSRVQwZm03ZnZnMmhVSWk2ZGV1VzZuMnZYNytPZi83NUJ3S0JBRzNhdENuV2ErL2V2UnZoNGVIUTBkSEJoQWtUVks3NTMvLytoNHlNREt4ZHV4Wno1c3lCVkNxRnRyWTJaczJhaFZhdFdoVnJQV1ZHVHcvNEw4Q0Q5SFRBdUh6K3UvVGF0V3RZdW5RcEVoSVNNSGp3NENLUExKWktwWmc3ZHk3ZXZIbURoUXNYd3RiV0Zna0pDYmgwNlJKQ1EwTng5ZXBWU0NRU05HclVDRDQrUHFoWHJ4NVNVbEt3ZmZ0MjdOKy9IMGVPSEVHdFdyWFFxbFVyMUt0WER3MGFOSUNlbmw3Qk4vN1E1QTBiNXI1K3lobUJRQUNSU0tUeVdHcHFLalp1M0loRGh3N0IwdElTQ3hjdWhKT1RFeG8wYUlDZmZ2b0pTNVlzUVVCQUFJWU1HWUsyYmR0Q1Mwc0x6NTQ5UTJob0tBNGZQb3o0K0hoMDc5NGRuMzMyR1l6ZTZlcG9ZMk1EWDE5ZlhMcDBTZDRac0VxVkttalRwZzJhTkdrQ2QzZDNyRnExQ2hjdVhNQ1FJVVBnNE9DQXBVdVg0dXJWcTJqVHBnMXUzcnlKaHc4ZlFrdExDMXBhV2hDSlJCQ0pSQkNMeFpnK2ZUcXlzN01SSEJ3TXNWaU03T3hzZE8vZUhlZk9uY09iTjI4VVF0TTVPVGtBWkIwUHIxeTVndERRVUtTbXB1S3Z2LzdDdW5YcnNHN2RPZ1FIQitQMDZkTm8xNjRkUHZyb0k5U3VYUnRXVmxZUUNBUm8wYUlGVnF4WUFSOGZIMHlkT2hVTEZpeEF3NFlOaS8zUGFmbnk1VXJYalltSndjeVpNMUd0V2pWODk5MTN1SEhqQnViTW1ZT3BVNmRpM3J4NThuSFlQWHIwQUFDTUdERUNVcWtVQWpYanZCczFhaVRmYnRPbURjNmZQNC9SbzBjREFGeGNYSkNhbWdvOVBUMjhlUEVDd3Y4QzJGbFpXUWdKQ1ZGYjkvMzc5L0hYWDM4cDdmLzQ0NCtWUmo0VEVSRVJWUVlNR3hJUkVSRVJrVXJXcG0vZlJJbGhaME1pQUlCWUlzWHN2MjVoU2NqZFFwMDN2bE50TEIvY0FIcmFxdDhBSXlJaUlpb1BuajkvRGg4ZkgyUm5aMlB5NU1ubzFLbFRxZDMzeHg5L0JBQjg4c2tuc0xHeEtiWnJYNzE2RlpzM2J3WUFqQnMzVHUxNFhJbEVBaDBkSFJnYUdpSTFOUlVBWUdwcUNvbEVVbXkxbERsOS9iZGhzWXlNY2hrMjlQZjN4OWF0V3lFVUNqRjY5R2dNR0RDZ3lOY1NDQVQ0NnF1dmtKMmRqYVpObStMNDhlTll1blFwQUVCZlh4K2RPM2RHang0OTRPenNMRC9IeU1nSTN0N2U2TisvUDRLQ2duRDQ4R0g0Ky92RHlja0pxMWF0ZXUvblZ5RVpHTHpkcmlBanVIT2RQWHNXcTFldlJsSlNFanc4UERCMTZsVDUyT1FPSFRyQXpjME42OWV2eDRVTEY3Qm8wU0k0T3p2ajQ0OC94dWJObTJGall5Ti9qWmlZbU9SN254WXRXcUJGaXhhNGUvY3VEaDQ4aURObnppQTRPQmpUcGsyRGlZa0ordmZ2RHk4dkx3Q0F2YjA5ZHUvZWpTdFhydURJa1NQSXpNelU2TGxZV1ZsaDBLQkJDQWdJZ0pXVmxjSUk0WHYzN2dFQVpzeVlBVjFkWFRScjFrdytLdG5JeUFqVHAwOUgzNzU5RVJnWWlLTkhqeUlrSkFRMWF0VEFoZzBiNUFIYU9uWHF3TmZYRjlPbVRjUE9uVHVMTld4b1lXRUJIeDhmMUtwVlMyRi9mSHc4SmsrZURLbFVpb1VMRjhMQXdBQWVIaDc0OXR0djRlZm5oNENBQURScjFneGFXbHB3ZDNlWG42Y3VhUGl1amgwNzR2cjE2emgxNmhUNjl1MExPenM3akI0OUdwR1JrZkxuRE1pNlFHN1lzRUh0ZGY3KysyLzgvZmZmU3Z2cjFLbkRzQ0VSRVJGVlNnd2JFaEVSRVJHUlN0WW1lY2NvYS9iRGI2SVAyYlBFZEF4ZUg0YlEreTgxUHNmR1RCOC9qMmlDSG8yTDd3MXpJaUlpb3BKU3ZYcDFkTy9lSFgvKytTZVdMbDJLWjgrZTRZc3Z2aWpSZTE2N2RnMC8vdmdqa3BPVFViMTZkWHo5OWRmRmR1MTc5KzVod1lJRmtFZ2s2TkNoQTdwMTY2YTA1dlhyMXpoOCtEQkNRa0lRR3hzTEFHalhyaDJTazVQeHp6Ly9ZTUdDQlhCMmRrYnYzcjNSdm4xNzZPam9GRnQ5cFM3dmlObHlHaHJyMnJVcmJ0MjZoYzgrKzB6ajdwcHQyN1pGN2RxMVZSNXIzcnk1Zkx0VHAwNTQ5dXdaYXRXcWhaWXRXMEpYVjFmbE9RQmdhV2tKYjI5dmpCdzVFcUdob1dqUW9FRytJM28vYUVJaG9LTURaR1hKUG5KeTNvN2tMdWVzcmEyaG82T0Q2ZE9ucXd4UFcxdGJZLzc4K2JoNTh5WjI3dHlKWWNPR3djM05EVTJhTkZFSW9iNXIrUERoY0hKeVV0cnY2dW9LVjFkWFRKbzBDWThmUDRhOXZUMWF0bXlwMEJIUndjRUJVNmRPVlRoUExCYkxQM0s3RkFKdlEzVUNnVUErK25qczJMSEl5TWhRR0lWY3YzNTlQSDc4R0wxNzkwYkxsaTFWZHVCMGRuYUdqNDhQMHRMU2NPUEdEVmhiV3l1dGMzQnd3SW9WSzJCcGFhbjJ1V3RLVzFzYmRuWjJBR1RqamQ4ZFh3OEE1dWJtc0xlM3gralJveFZDNXQyNmRZT0ZoUVVhTkdnQUF3TURmUHJwcDBXcVFTQVFZTXFVS1pneVpZcDgzK0RCZ3hFZEhRMXRiVzM1YThMVTFCVEhqaDByMGoySWlJaUlLaU9CVkNxVmxuVVJSRVJFUkVSVS9seUxTa1RUdWNjQkFIVnRUSEJuOGY5Sy9KNkNMd0loL2Ezb25TdW9ZcWxJZjk1SGJzYmdzNDNoZVBsRzgrRHQyRStjc0dSZ2ZaanFhNWRnWlVSRVJQVEJ1SG9WYU5xMHJLc0FBT3pkdXhmcjE2K0hWQ3BGbHk1ZE1HblNKSTA3U1drcU1URVJXN2R1eGVIRGh3SEl1bjB0WHJ3WVZhdFdMZkRjcEtRazlPL2ZId0RVQmtSZXZIZ0JiMjl2cEthbXdzM05EVXVYTHBVSGE1S1NrbkRod2dXY09YTUcvL3p6ajd4N29idTdPMGFPSENudjZIWDI3RmxzM3J3WkwxNjhBQUFZR2hyQ3c4TURyVnExUXYzNjlXRnVidjUrbjRUUy9qTlBTZ0llUHBSdEd4a0JMaTZsZDIrcTJPN2ZCOTY4a1czWHJhdlk3YkNjazBna2FrY3NFeEVSRVJGUjRiR3pJUkVSRVJFUnFWVGQ3RzNYaGhldnkyZlhDNktTbHB5ZURaK2dXMWgzL0tIRzU5U3Bab3hOWGszUnp1WDl1MEVRRVJFUmxZWGV2WHZEd01BQXk1Y3Z4NkZEaDJCZ1lJQ3hZOGNXMi9XRGc0UHh5eSsveU1lSGR1L2VIV1BHakZIWmphdW9xbFdyQm5kM2Q3eDY5UW8vL3ZnajlQVDBFQkFRZ0hQbnp1SCsvZnZJN2NNZ0ZBclJzbVZMOU92WFQybHNhTHQyN2RDcVZTc2NQbndZdTNidFFteHNMRTZjT0lFVEowNEFBSVlPSFlxUkkwY1dXODBsTG05bnZveU1zcXVES2g1ZDNiZGh3NHlNQ2hVMlpOQ1FpSWlJaUtoNE1XeElSRVJFUkVRcVdabm9Ra3NrZ0ZnaXhldTBiS1JsU1dDZ3d4L1NVK1VSOHM4TGVQOTJGVThUTkF2YmlvUUNmTmZWQlhONnUwRlBtMzlYaUlpSXFHTHIzTGt6SkJJSnRtL2ZqcDQ5ZXhicnRaczNiNDV0MjdhaFpzMmFHRHQyTEJvMGFGQ284d1VDQVlRRmpIRVZDQVNZUG4wNnBGS3BmSVJwclZxMXNHWExGa2lsVXRTc1dST2ZmUElKL3ZlLy8rWGJUVkZMU3d2ZHUzZEgxNjVkRVJvYWl2Mzc5K1A2OWV0d2MzUEQ4T0hEQzFWM21kUE8wM0ZiTEFha1VxQ1lPMWJTQnlydnlHa0dWWW1JaUlpSUtqV0dEWW1JaUlpSVNDV1JVSURxcHZxSVRrZ0RBRHhQVEVkdGE2TXlyb3FvNU1VbForTGJuWDlqVjFpMHh1YzBzVGZIbGk4L1FxT2FaaVZZR1JFUkVWSHA2dEtsQzlxM2J3Lzl2QjN4aWtHMWF0WHc4ODgvdzlMU3NramptVTFNVEhEa3lCR04xdVhsNGVHQnVYUG53c2JHQmc0T0RvVzZwMUFvUkx0MjdkQ3VYVHZFeHNaQ1YxY1hXbG9WN0MwV2dVQVdPTXpPbGozT3pnWjBkTXEySnFvWThwejZxZ0FBSUFCSlJFRlU4b1lOMHpuNWdJaUlpSWlvTXF0ZzN3a1RFUkVSRVZGcHNqWFBFelo4emJBaGZkaWtVbUQ3aGNlWXRQTWZKS1JtYVhTT3BiRXU1dlIydzlnT1R0QVNzU3NNRVJFUmZYaUtPMmlZeThyS3FrU3VXNURXclZ1Lzl6V3NyYTJMb1pJeXdyQWhGVVhlRWVmc2JFaEVSRVJFVktreGJFaEVSRVJFUkdyWm1yOTlZL0ZaSXJzWDBJZnI1dE1rVFBHL2ptTzNZalZhYjZBandwUXVMcGphcFE1TTlMVUxQb0dJaUlpSXFEeklPMG81TjNSSVZKQzhuUTB6TXptQ200aUlpSWlvRW1QWWtJaUlpSWlJMU1vYk5ueWV5TzRGSmVIT25UdllzMmNQdW5YcmhrYU5HaFc0ZnRhc1dRQ0FlZlBtVmJ5eGJlVlFaSHdxNXU2NWpSMFhIa01xTFhpOVNDakFsKzBjTUsrUE82cWI2UlY4QWhFUkVSRlJlY0t3SVJXRlVQaTJLNlpVQ21SbEtRWVFpWWlJaUlpbzB1QTdVMFJFUkVSRXBGYU5LbS9EaHJuamxDc0tzVmlNdzRjUDQvVHAwM2owNkJIUzA5TmhiR3dNVjFkWDlPclZDMDJiTmkzckVnRUFnWUdCQ0EwTmhhV2xwVVpodzB1WExnRUFjbkp5U3JxMEQxcGNjaVorRFA0WEcwNUdJRnVpMmVleVZ4TWJMQjVRSDNWdFRFcTRPaUlpSWlLaUVzS3dJUldWcnU3YjEweG1Kc09HUkVSRVJFU1ZGTU9HUkVSRVJSQVZGUVZqWTJOWVdGaVVkU2xLRWhNVGNmLytmVFJ0MmxSdHg2djkrL2NqTFMwTkF3Y09oS0NBa1NjNU9Ua1FDQVQ1cnN2TXpFUnljaktxVnExYTRQVUE0TzdkdTZoZXZUcE1UVTFWSHI5NTh5WjBkSFRnNHVKUzRMV2VQMytPK1BoNE5HellzTUMxaFpXUWtBQ3hXQXdyS3lzQXN1Y1pFaEtDT25YcW9INzkrc1YrUDZMeXlOSEtVTDc5TURhbERDc3BuSVNFQlBqNCtDQWlJa0poZjJKaUlpNWV2SWlMRnkraWQrL2VHRDkrZkJsVktCTVRFNFB6NTgvRHdNQUFnd1lOS3ZYN2g0V0ZZZmJzMlVVKy8vRGh3eENKUk1WWVVjbExUcy9HeXNQM3NlTHdmYVJraURVNjV4TTNLOHp2NDQ0MmRhcVdjSFZFUkVSRVJDV01ZVU1xS2wxZElPVy9ud3RrWnBadExVUkVSRVJFVkdZWU5pUWlvbkx2eXBVclNFcEswbmg5eDQ0ZEZSNy85ZGRmUmJwdjM3NTlWZTZYU3FWWXZIZ3hVbE5UOGR0dnYwRWtFaUVrSktUQTY5V3JWdy8yOXZZRnJzdk16RVJjWEp4R05WcFlXTURBd0VCaFgzQndNSGJzMklIVnExZWpidDI2U3VkY3ZYb1ZxMWV2aHFXbEpYcjA2S0YwL3JzT0hqeUl6WnMzWTgyYU5iQ3pzMU81SmpRMEZFdVdMRUZRVUpEYUFHR3VseTlmWXRLa1NlalVxUk9tVEptaWNzM0tsU3RSdFdwVitQcjY1bnN0QU5pN2R5LzI3Tm1EWThlT0ZiaTJzTmF1WFl2TGx5OWorL2J0TURNekF3RDQrL3VqVnExYVdMRmlSYkhmajZnOGNyWTJsbTgvcUNCaFE2bFVpamx6NWlBaUlnSUNnUUJkdW5SQjU4NmRZV3hzaktpb0tHemZ2aDFSVVZIWXUzY3Y3TzN0MGExYnR6S3JkZGV1WFpCS3BlamJ0MitCWHo4TGErWEtsYmgxNjFhK2E3Nzk5bHVWWDl2VDB0THc2dFVyaUVRaTJOallxRDFmazRCNWVSRVpuNG9OSnlPdzVVd2tFbEt6Q2x5dkpSSmdjSXVhbU5LbERoclZOQ3VGQ29tSWlJaUlTZ0hEaGxSVWVUc1pNbXhJUkVSRVJGUnBNV3hJUkVUbFFuaDR1TnFBM1pFalIzRDM3bDJOci9WdTJIRERoZzFGcWtsZDJEQTBOQlNQSGozQ2pCa3o1TjJjL1B6OENyemUxMTkvTFE4YmZ2Lzk5N2h5NVlyS2RhdFdyY0trU1pNMHFuSEdqQmtLenpjek14UEJ3Y0ZvM2JxMXlxQmhabVltMXExYmg1bzFheUkyTmhhclY2L0dqQmt6MUY0L0p5Y0hnWUdCcUYrL3ZqeU1zbkxsU2h3NmRFamwrdjc5K3l2dGV6Y0VXTFZxVmZUdDJ4ZUJnWUhvMWFzWGF0ZXVyWEQ4NWN1WGVQcjBLYnAyN2FyK2lSZkEwOU5UNDdXTEZpMUNzMmJObFBhZlBYc1c1ODZkUTgrZVBlVkJRMTFkWFF3WU1BQ2JOMjlHYUdnbzJyUnBVK1FhaVNxSzJ0Wkc4dTFIOFNrUVM2VFFFcFh2Z05uVnExZHg3OTQ5QU1EdzRjTXhmUGh3K2JHYU5XdWlTWk1tOFBMeVFtSmlJb0tEZzhzc2JCZ1hGNGNqUjQ3QTFOUVVBd1lNVURqbTVlVlY0UGxqeG94UkcvYWJQMzgrNHVQakVSMGRuZTgxR2pac2lLMWJ0eXJ0Mzdseko3WnQyNFpHalJwaHlaSWxCZFpTWHVWSXBUaHlNeGJyamovRXdSc3ZJSlVXZkk2cHZqYkdmT0tJYnpvNUs0d1JKeUlpSWlMNklEQnNTRVhGc0NFUkVSRVJFWUZoUXlJaUtpZUNnNE54NmRJbGxjZFVkYXdiTkdnUUxDd3NzSDc5ZW8ydWIyZG5wekpNb1lxWGw1ZmFjSVpZTE1ibXpadFJ2MzU5aFpDZnVxNTZZckVZUGo0K2VQejRNVnExYXFWUWY2ZE9uWkNlbmc0L1B6OTA2OVpOYVN4djNzNkVmLzMxRnpaczJDQy9UMEpDZ3NweG03bmprYi82Nml1VjlheGV2Um92WHJ6QXVuWHJjUHYyYmF4ZXZScTFhdFhDa0NGRFZLNC9mdnc0WW1OajhjTVBQd0NRZFFzYk1XS0VVaWptNHNXTDJMUnBFMWF2WGcwakl5T2w2OFRFeENBN3p3K3dXN2R1amFpb0tLU21waXA4cnUzczdIRHExQ2tJQkFLMGI5OWVaVTJhR0RGaWhNcjlaOCtleGFOSGp4U08xNmhSUTJsZFhGd2NWcTFhQld0cmEzejU1WmNLeC9yMDZZTURCdzdBejg4UDd1N3VNRGMzTDNLZFJCV0JnWTRJdHViNmVKYVlEckZFaXFpWHFRb0J4UElvYjBDOWQrL2VTc2VOakl6UW9rVUxIRDU4dU1Bd1hrbmF2bjA3eEdJeGhnMGJKdTh5ZS9IaVJiUm8wVUtqdXA0K2ZhcjJXRlpXRmhZdlhxeXd6OVBURTBLaEVFZU9IQ253MmpkdjNnUUFORzdjdU1DMTVWRkNhaForUFJ1RkRTY2pFQkduV1VmT1dsVU5NTEZ6SFh6NXNRT005Zml0TWhFUkVSRjlvUDc3eFZrQWdFUlNkblZReFpNM2JKaVJVWFoxRUJFUkVSRlJtZUk3S0VSRVZDN2todGtBV1JoaTZOQ2hHRGx5cE1xMThmSHhTRWhJUUljT0hVcXJQTG5Bd0VERXhjVmgvdno1QUlBYk4yNmdYcjE2RUFxRlNtdXpzckt3WU1FQzNMMTdGOHVXTFlPbHBhWDhXS05HalFBQVNVbEo4UFB6ZzV1Ym16eThXTkRJUzNYUzB0S3dhOWN1OU9uVEI3YTJ0cmgyN1JxU2twTFFybDA3aUVRaUJBY0g0K2pSb3hnelpnd2NIUjNoNk9pSUJ3OGVZT3ZXclRBME5FVFBuajJWNnYvdHQ5L1FzMmRQMk5uWklTa3BDZE9tVGNQczJiTmhibTRPU1o0ZlNPZUdaSXlOaldGcy9IYmthdTVJVUI4Zkg1WEJtZkR3Y0lYSFI0OGV4ZUhEaHlHVlNqRjA2RkNWejNQZHVuV0lpWW1SWHkrM2U5bk9uVHZsYTRZTkc2YnkzT2pvYUR4NjlFanRjVURXL1hIZXZIbEkrejk3OXgxWFpkMy9jZnpGbm9LQW9vSW96bkNibXJOc3VINm1hV1htdUxWaGxwV2oxTHl6SE9WS3k5UTB4MjNtSG1XbDFWM2VtZHZTTkhPbUNKS0NpcmdRbENuandQbjljZUxFa2NNU0JNZjcrWGo0ZUp6cmUzMnY2L29lSVl6cnZLL1BKem1aU1pNbTVXZ3o3ZWpveUtoUm94ZzVjaVRqeDQvbjQ0OC94aW43elZhUnUxQ3RDdTVFWGIwT3dJbUxDYmQ5Mk5CZ01KaGZPMlN2MnBGTlZtWGEwdnJ2OStUSmsvejg4OC80Ky92enhCTlBBS2FLak9QSGo2ZEdqUnBzM0xqUnZNWWJaVlZ2M2JCaEE0Nk9qc1crdHN6TVRFSkNRZ0JvMHFSSnNaLy9Wb21JVHVLSHcrZjU3OEh6YkQxdXZWcnlqVndkN1hpeXFUOTlXbGJoL3hwVXZPMnJkb3FJaUlpSUZKbkNobkt6c3YvK25KWldldXNRRVJFUkVaRlNwYkNoaUlqY0VUWnQybVIrSFJFUkFVQktTb3JGT0VEMTZ0Vnp0T1V0THBHUmtheGN1WksrZmZzU0dCaEljSEF3YjczMUZtKzg4VWFPRnB4WHJseGh3b1FKUkVaR01tM2FOSUtDZ2dwOXZVdVhMcG1yQkY2N2RzMjhCakNGRkcrMGN1VktIQjBkNmQrL1B3YURnZG16WjJNMEdubnd3UWZadm4wN2MrZk81YkhISHJOb2Rmem1tMjhTSHgvUHA1OSt5cVZMbHhnNGNLQzVKZWVYWDM1cHJtUUlwcURsMWF0WDhmTHlZdGl3WVZiRGd6Y0dSTE1xTVdaVmxRd1BEeWNtSnNiY3R2am8wYVA0K3ZwU29VSUZBTFp2Mzg3WnMyZnAxS21UUmVYR2p6LyttSVNFQkNaTW1FQ0ZDaFZZdlhvMXYvMzJtOFcxbGkxYlpuNmRWNWd3THdhRGdZa1RKL0xYWDM4eGFOQWc2dGV2YjNWZWd3WU5HRGh3SUlzV0xlS2RkOTVoMHFSSnVMbTUzZFExUmU0RTlTcDdzaU0wR29EZ2MvRjBhVlNwbEZlVXR4bzFhcGhmLy83Nzd6ejg4TU1XK3cwR2c3bVZmY09HRFV0MGJXQ3FFanQzN2x5TVJpT3Z2dm9xOXZhbVg4dXlmbzQ5K09DRHVRWU5iNFZPblRxUm1abHBkZC9ycjc5dWRieWdGUkp2cFV5amtYM2hzZnh3NkFMcjlwL2p4SVdFQWgzbllHZkwveldzU04rV1ZYamkva3E0T2VuWFloRVJFUkc1aHloc0tEZkwzdDcwL1pPUkFabVpwamJjdVR6Z0p5SWlJaUlpZHk5OXFpSWlJbmVFNmRPbjV4amJzR0VER3pac3NCanIyN2V2MWJCaFVsSlNqbUJpYnBLU2tuS01wYVdsTVhueVpBSURBK25UcHc5cGFXbk1taldMR2pWcTBMbHpaNHU1Vzdac1lkNjhlU1FtSmxLMmJGbU9IejlPOWVyVmNYWjJMdEQxczB5Wk1pWEgySUFCQTZ6T1BYcjBLT3ZYcjJmU3BFazRPVG54elRmZmNQNzhlU1pPbk1qR2pSdVpPM2N1elpvMVk5U29VUmJIMmRyYU1tN2NPR2JPbk1sWFgzMUZXRmdZYjczMUZ2SHg4WHp4eFJlODlOSkx4TWJHY3Zic1diNzc3anVHRFJ1R3U3czdjK2JNc2FocytPdXZ2eko3OW15V0xsMXFVZGt3TzRQQndJY2Zmc2kxYTlkWXRtd1pUazVPZlBMSkoyUmtaUERKSjUvZzZPakk1NTkvYnY3N0RnZ0lNQitibkp5TW41K2ZlU3lyc2lUQS9QbnorZmJiYjNOdFpWMVFhV2xwVEpvMGlYMzc5dEcxYTFlTFVLWTF6ejc3TExHeHNheGJ0NDdCZ3djemR1ellXeFowRlNsdExXdDRNMitMNmZXUnlHdWx1NWdDYU5teUpYNStmcHcvZjU3NTgrZFRzMlpOL1AzOUFWUFZ2dG16WjNQcDBpVnNiVzF6YlNOL0s2MWZ2NTdnNEdCYXRteEp5NVl0U1U5UDU3ZmZmaU0wTkJSL2YzK0xzSFZKeXY1ek55K2wwWG82SlQyRDRLaDRmdnNyaHEvL2lPVFhFMWNLZGJ5TkRUd1M1RXZmVmxWNHVway8zbTdGWHhGU1JFUkVST1NPWUd0citoOWtvOUgwSnpQVE5DWlNFRTVPa0p4c2VwMmFxckNoaUlpSWlNZzlTR0ZERVJHNVkrVFZXaG4rYVN0cFRXeHNyTlhBWWtHZE8zZU84UEJ3YkcxdGVmenh4ekVhamRqWjJmSHBwNSthV3lqdjM3K2ZGU3RXRUJJU1F0dTJiUmswYUJEcjE2OW44ZUxGZlBubGwvVHMyWk1ubjN5eXdDMDc1OHlaUTUwNmRRQlRNR1hCZ2dYbVFGMXNiS3hGR0dYVHBrMWtabVl5ZHV4WWpFWWpBQTg4OEFBaElTRjg4Y1VYVks1Y21hZWVlb3JnNEdDcjErcllzU05WcWxSaHlaSWx6Snc1azRjZWVnaUR3Y0RDaFF0WnZIZ3hCb09CKysrL240NGRPMW9ObVNUL2ZaTXhJU0hCZkgyQStQaDRuSnljOFBYMTVmUFBQeWNpSW9JUFAvd1FGeGNYQUNaT25NalFvVU1aTTJZTUxWcTA0TXFWSzlTcVZZc0xGeTZZejJFMEdybDA2UkpObXpZdDBOL2J6WWlOaldYQ2hBa2NQMzZjZHUzYU1XellzQUlkOStxcnIrTG01c2FLRlNzWU1tUUlQWHIwb0UrZlB1YUtsQ0ozaXdkcmx6Ty8vak15WjJYVjI0MkRnd1B2dmZjZS8vNzN2NG1OaldYdzRNRTg5OXh6VksxYWxXWExsaEVhR29xdHJTMGpSb3k0cWNxelJiVmxpeW01dVcvZlBqcDI3R2p4YzNQbzBLRzV0bjYrMWJLcTBPWW5yMzl2YjBaRWRCSnp0NXdrN25vNjhkZlRpVWxNSSt4aUF1ZGlyeGZwdkEwRFBIa2t5SmRINnBTbjdYM2w4WEZYd0ZCRVJFUkVCREJWcHpNWVRLOHpNaFEybElLN01XeW9lMkFpSWlJaUl2Y2NoUTFGUk9TTzlOTlBQN0Y5KzNZKyt1aWpBczBQQ0Fnb2NJaGl3SUFCT1FKMTFhdFhaOXEwYVpRcFU0YXdzREJtejU3TnM4OCtpNStmSDE5KytTV2JObTBpTWpJU1B6OC9Ka3lZUU92V3JRRlRHSzFMbHk3TW16ZVB6ei8vbkhYcjF0R3ZYei9xMTY5UFJFUUUxNitiZ2hUSGp4L0h6czRPTnplM213cXE5ZTNibDdadDIrTGw1Y1hLbFN2NTQ0OC9HREprQ0NrcEthU25wNU9lbnM2Nzc3NmI1emsyYjk1TS9mcjFDUWdJd01IQmdVYU5HdUhqNDhPaFE0ZVlObTBhdzRjUE4vLzk1TVphU0s5ZXZYcjA2dFdMZGV2VzBhZFBIKzYvLzM3elBuOS9mOGFQSDgvbzBhT3BVYU1HUTRjT0pTRWhnWlVyVjJJd0dMQzN0K2ZjdVhOY3YzNmQ2dFdyRitqdklpVWxCUnNibXdLSE9nRm16SmpCOGVQSDZkYXRHME9HRERHM2tpNkkvdjM3VTdObVRUNysrR08rL3ZwcmF0ZXVuYU5sYTM2U1VnMnMvVDJTcTBucGVMazU0TzNtaUxlN0l6N3VUdFN1Nkk2RG5XNzZTK2tLTE9kR3E1cmU3RGtaUy9DNU9Cd0dmSE5McjlkNC9DWU92TmVSb25RU3JsNjlPZ3NXTEdEZXZIbnMzcjJiQlFzV1dPeDc0NDAzcUZ1M2JqR3N0dkFhTm14SVpHUWtaY3FVd2QzZG5hdFhyeElYRjhjamp6eGlEbFpmdkhneDM1L2Jnd1lOc3ZyejZvMDMzcUJSbzBaRlh1ZnExYXZKeU1qZ3VlZWVLL0s1OHJKODEybG1iZ3dyOG5ucStudlF2bTRGaFF0RlJFUkVSUEp6WTloUTFlbWtvTExmYjB0SktiMTFpSWlJaUloSXFWSFlVRVJFN2toUlVWRWNPblNvUksvWnRHbFRrcE9UbVRoeElqVnExRENITHpadTNJaTl2VDBqUm95Z1k4ZU8yTjJRamdrSUNHRGF0R2xzM3J5Wi8vem5QMFJIUjdOejUwN1dyRmxqbnBQVkVqb2dJSUFSSTBZQWNPblNKWFB3OE5vMVU5dlNyQkJrWEp4bFpiRktsU3BScVZJbHdzUEQyYnQzTC8zNjljUFB6dzh3aFZHU2s1UHAyN2R2dnUreFhyMTZGdXVPaVlsaDFxeFp2UExLSzFTcVZBbWcwTzJLRXhNVDZkKy9QNDBiTjg3UnJqUXlNcEx3OEhER2pSdEhreVpOY0hGeFlmLysvYVNucHhNU0VrS0RCZzA0ZXZRb2dMbktZMjUyN2RyRnpwMDcyYk5uRDlPbVRhTisvZm9GWHVOYmI3M0YzcjE3Y1hOem8yUEhqb1Y2ZiszYXRXUDA2TkVzV2JLRUkwZU8wTFp0MjBJZEQvRGE4b09zM0gzRzZqNW5CenNlcU81RnE1byt0SzVaanNmcStsTEdXZjhMSnlVckpUMkRxOG5wQUJnQlE0WXg3d09LNk1pWk9ENzg4VGp2ZGk5YUdEQTFOWlgwOVBRYzQwbEpTWnc4ZVpLZ29DQnpkZHFTOU5wcnIvSGFhNjhCY1BYcVZRWU1HSUM3dTd0NURDQTlQVDNmZHNYbnpwMnpPcDRWWkMrcTFhdFhrNTZlZnN2RGhqZkQzZG1lbmc5VTV1R2c4dHhYcVF4QmxUd282Nm9QU0VWRVJFUkVDaVQ3dmF1TWpOSmJoOXg1L3U1V0F2eFQ0VkJFUkVSRVJPNHArcVJhUkVTa0VHYk5tc1cxYTllWU1tVUs5dmFtZjBZLytlUVR5cFl0bSsreEhUcDBvSG56NXBRcFV3WmJXMXRlZlBGRjR1TGllT2FaWnhnMWFwUTU1SGJzMkRFQXBreVprdU1jZVZVVk5CcU56Smt6QjM5L2YzcjM3bTJ4ejlYVkZWZFgxd0svVHpBRlhTWk5tc1I5OTkzSEUwODhZYkh2eHg5L1pQYnMyZm1lNDcvLy9TL3U3dTZNSFRzV2YzOS9oZzRkU3N1V0xSazRjQ0JnYWcvOXYvLzlqNlZMbDVwYks5ZXZYeDk3ZTN0MjdkcEZnd1lOMkwxN04rWExseWNnSU1EaTNNbkp5ZnorKys4Y09YSUVnQWtUSmxDaFFnV2VlT0lKYzlDeW9MeTh2T2pjdVRQbnpwM2psVmRlTVkvdjJyV0xrSkFRQmc0Y2FMVjYySklsUzNCMmRnYkEwOVB6cG9LRytVbEp6K0RYRTFmNDljUVY0QVR1enZiOHExVVZCajFhZy91cjV2OTlKMUljM3ZzMm1ORHpDU1Y2elVmcVZTalM4WC84OFFjVEprd2dOVFdWTW1YSzBMOS9mOXpjM1BqeXl5K0pqSXprMDA4L1plZk9uVXlhTktuUVB4K0wwNXc1YzBoTVRHVFVxRkY0ZTN1Ynh3TUNBZ29kN3I1VEJaWnpzenJ1NG1oSFBYOFBjOUM2WVlBblZYeGNzYk10ZVBWWkVSRVJrVHVLclMxa1pxcWw3YjJpTkwvV0Nodkt6Y3IrKzNNeFBlZ21JaUlpSWlKM0ZvVU5SVVRranBTUmtWR29WcmRKU1VsczJyU3B3SE90K2VxcnI5aXhZd2Y5K3ZVakppYUdJMGVPRUJrWlNlL2V2ZW5Sb3dmeDhmSDVucnNnd1JFM056Y2FObXpJc0dIRHFGcTFLbUFLNVMxWXNNQjhmRUpDQXUrLy83NUZ5SEhkdW5VY1AzNmNtVE5uNHBDdC9ZM0JZT0RYWDMvTjk3b0Fqejc2S0dDcUJqWjU4bVNPSHo5TzM3NTltVDkvUGxGUlVWeTRjSUZGaXhhWjUyZTFwbzZOalNVNk9wcjc3cnNQZ0QxNzlsak15Mm9MMnE1ZE81WXNXVUpxYWlvOWV2Umc0OGFOdEd2WHppSWM2T3pzVExObXpkaTZkU3VQUC80NCsvZnZwMXUzYmhicm5EeDVNcnQzNzhaZ01KaXJrczJaTXlmZjZvZjVxVnk1TWoxNzlqUnZoNFNFNE9ucHliUFBQbXQxL3FKRmkzQjBMSHFiemdYUE4rSGgrOG9UY2lHZWE4bnBYRXRLNTFweUd1ZXVYdWZFQmN1QVYyS0tnWVhidzFtNFBaeVdOWHo0dUU5RDJ0UXFWK1ExaU9UbTVLVkVQdjZmWll2Ym5zMHI0K3ZwZkV1dU4yL3pTUzdQNjA3NUlyVEF2WGp4SWhNblRpUTFOWlhBd0VDbVRwMUt1WEttLzA0ZWUrd3hQdnZzTTc3OTlsdisvUE5QUHZ6d1F5Wk1tRkJjeXkrVW4zLyttVjI3ZHRHOGVmTkNWMVc5bTd6d1VDQXZQQlJZMnNzUUVSRVJLWDFPVHFid2pwdjFoekhrTG5QOXVtVkwycEtrc0tIY0xHZm5mNExSNmVtbVAyckRMU0lpSWlKeVQxSFlVRVJFN2toSlNVbTRGZUxtZTJ4c0xOT25UNy9wNnhrTUJwWXVYUXJBcWxXckFGTzFRSDkvZjF4Y1hCZzBhQkJwYVdubStiLysraXNIRHg3a2pUZmVLUFMxcWxXcnhvd1pNL0tjVTZaTUdZczVwMCtmWnZIaXhiaTd1N05telJyaTR1S0lpNHVqYWRPbXZQenl5M3p3d1FjRnVuWlcyREE1T1ptOWUvY0NwcUJqNWNxVnFWS2xDZzBiTnJSb0U1MVZiWEQzN3Qyc1hidVdiNy85Rm9Dd3NEQ3M2ZE9uRDJscGFheGF0WXFkTzNkaVoyZkhpeSsrbUdOZTU4NmQyYnQzTDJQR2pDRXpNNVBPblR0YjdIZDBkS1JEaHc2MGI5K2VYYnQyOGUyMzN4WTVhR2hOUkVSRWpvcUtXZExTMGpBYWplYktoa1hoNW1UUFN3OVhzN3J2V25JNit5TmkyUmNleTRZakYvanRyeGp6dnIyblluaHc4bllHdEszR2g4ODJvRnlaVXZxUVF1NXFNemVHa1duOHAyMnl2WjBOSzE1cGpyT0RYUjVIM2J4NW0wOFdLV2dJOE1VWFg1Q1Nrb0s5dlQwVEowNDBCdzBCN08zdGVmMzExN2wyN1JyYnQyL250OTkrNCtUSms5U3NXYk9vU3krVWlJZ0lQdjMwVTl6YzNCZytmTGg1UENVbGhRc1hMbEN0bXZXZkNTWEphRFNXU3B0cEVSRVJrWHRXMmJKdzVZckNodmVLSzFkTVgvUFNvTENoRklXckt5UW1tbDVmdjY2d29ZaUlpSWpJUFVaaFF4RVJ1VzFsVlErMEZnQTVjK1lNbFNwVkt2QzVBZ0lDekZYNDhqTmd3QUFpSXlNdHh1enQ3WG5oaFJkd2RuYW1TcFVxVktsU0JSOGZIL1ArR3l0U1JVVkZjZkRnUWJwMjdWcmdOV1kvTmpRMDFHSXNLN3kzZGV2V0hQUGJ0V3VIcDZjbkRSczJ4TWZIQjI5dmI3eTl2Zkh5OHJMNHV4c3laQWpkdTNlM2VzM1ZxMWV6Yk5reTg3YVhseGZUcDAvSHo4K1A4dVhMNTF0Rk1pWW1CaTh2cndLOXYrZWZmNTZJaUFoMjc5NU4wNlpOS1YrK2ZJNDVyVnExb2xxMWFrUkVSTkNpUlF1cVY2OXVzZi9mLy82MytmV3VYYnNLZE4zQ3VuVHBFdWZPbmVQQkJ4KzB1ajhsSlFYQTNQNzVWaW5yNmtEN2VoVm9YNjhDN3o1Umg1RHo4U3o5OVRSTGZ6M05sWVJVQUpiOEVzRjNCNkpZTzdnbDdZdlllbFlrdTRRVUE4dDJuYllZcSsvdmVjdUNoc1ZsLy83OUFMUm8wU0xYZnl2NjlPbkQ5dTNiQVRoOCtIQ0poZzFqWTJNWk4yNGNxYW1wMUtsVGg2Kysrb3JJeUVnaUl5TzVmUGt5Tld2V1pQNzgrVHorK09Pa3A2Y1g2dHkydHJiOC9QUFBSVjVqV2xvYUJvTUJEdytQSXA5TFJFUkVSQXFvUWdVNGZod1NFcUJNbWRKZWpkeEtDUWtRSHc5MTY1Yk85UlUybEtMSUhqWk1UZ2I5M2lnaUlpSWljazlSMkZCRVJHNGJGeTllNU5peFk0Q3BKZkNhTldzQWVQdnR0eTNteGNURUVCb2FlbE5CdnFMbzFhdVgxZkhVMUZTY2lxbnRUWEp5TW9jT0hXTDI3TmxXOTArYk5pM0hXTHQyN2ZEeTh1TEREeiswZWt4aTFzMi9RbXJjdUhHQjV4NCtmQmdIQndldVg3K2ViL2p1cjcvK1l2LysvYmk2dW5MZ3dBRVdMbHpJb0VHRExPYkV4Y1dSbkp3TW1LcEtabVptbG5oMXJlKy8veDZBaHg1NnlPcitySGJicnE2dUpiWW1nRHArSG56VXF5SHZQbEdIOTlZSE0zZkxTVEtOUm1LVDB1Zzg0MWYrODN6VFhLc2tpaFRXdWovT2NUM044b09ucHRVS0Zpd3VUVEV4cGdxZ3ZyNit1YzdKWHJVMFBqNytscThwdTVDUUVDNWR1Z1NZZm40ZVBud1lNQVVGL2Z6OGFOR2loY1g4M0NxczN1akdvSHhSeE1iR0FxWkt1aUlpSWlKU1F1enNvR3BWaUlpQWF0VVVPTHhiSlNUODh6VzJLNlVIdVJRMmxLTElYbjAxSVFFcVZpeTl0WWlJaUlpSVNJbFQyRkJFUkc0TGd3Y1BObGZ2YzNaMnBsNjllalJ1M0pqR2pSdFRxMVl0MXE1ZGE2NmN0MmpSSWpJek05bTRjU01lSGg3MDd0MGJKeWNuQWdNREMxeGQ3MllsSnljVEZoYkdpUk1uT0g3OE9NSEJ3YnowMGtzNTJ2d1dWRmJyNWExYnQvTDk5OThUSFIzTlYxOTlsU05JdVg3OWVoWXNXTURtelp2elBhZlJhT1Q4K2ZPRWhZVngrZkpsdW5UcGNsTnJ5enJYdVhQbk9IbnlKSC85OVJjblRwemcxVmRmdFppelk4Y09UcDgramF1ckt3TUhEbVRvMEtFNE9Eamc0ZUdSb3lKaWVIZzQ3N3p6RG1YTGx1V1RUejVoNXN5WmZQUE5Oemc2T3ByYktTY21KakptekJndVhicEVuVHAxT0hEZ0FMTm16V0xFaUJINVZsZ3NMcUdob1h6NzdiYzBhTkNBMnJWclc1MXo3ZG8xZ0VLMTh5NU9aVjBkbU4ydk1RUGFCdEp2NFQ2T25ZdkRrR0ZrNEpMOVJNWW04LzVUOVVwbFhYSjNXZm5ibVJ4alRRTnYvN0NobTVzYjhmSHhSRVZGNVRybjRzV0w1dGUzK3QrT0d3VUZCUkVZR0VqVnFsVUpEQXcwVjh5dFhMa3k5dlk1ZjBVcmFHWGVEaDA2RkdpZXdXRGd4SWtUSERseUJIZDNkNnR6VHA0OENVQmdZR0NCemlraUlpSWl4Y1REQXdJRDRmUnAwK3R5NWNERkJVcjRBVHdwWnBtWnBuYXpWNjZZS2hxV2RwZzArKzhkQ2h0S1lXWC8zazFNQktNUlN1aWVuWWlJaUlpSWxENkZEVVZFNUxidzBFTVAwYUpGQzVvMGFVSlFVRkNPc01XaVJZc3dHbzBzWExpUXJWdTMwckZqUjl6ZDNWbXpaZzFidG14aDZOQ2hMRnEwS05meng4Zkg4L1hYWHhkb0xkWXFYRVZHUnZMZWUrOXg3dHc1akVZajVjcVZvMTY5ZXZUdDI1ZG16Wm9WN3MxaUNvNGNPSENBVTZkT0FhWTJ5WTBiTjc3cDBPTGh3NGZadlhzM3AwNmRJanc4bktTa0pGeGNYR2pldlBsTm5TODhQSnhaczJaeCt2UnBjN3ZnOHVYTFU2dFdMVnhkWGVuU3BRdWRPM2RtKy9idHpKZ3hneVpObWpCbXpCaG16NTdOdUhIamFOdTJMWjkvL2puT3pzN21jKzdidDQrcFU2Zmk2T2pJMUtsVEtWZXVIT1BIajJma3lKSHMyTEdEbmoxN2N2MzZkY2FORzhlcFU2ZDQvdm5uNmQyN04rKzg4dzRiTjI0a0lTR0JmLy83MzBXcUpIamh3b1Y4QTRzblRweGc3Tml4Mk5uWk1XellzRnpuL2ZISEh3QlVybHo1cHRkVEhCcFZLY3Z1c1kvU2E5NWVOaDQxaGFjbWZIZWNDcDdPdlBaWWpWSmRtOXpaenNWZVozdkk1UnpqdFN2ZS90VlZHalJvd083ZHUvbmpqejg0Y3VRSWpSbzFzdGh2TkJvdEFuejMzMzkvaWE3UHg4Y256Myt6aXR2MTY5Y0pEUTBGSURNemt5ZWZmSkxVVkZNYjl0eXF0MmExcUwveDcwNUVSRVJFU29DSGg2bTk3cVZMY09ZTXBLYWF3bXB5NTdLMUJTY25LRnZXOUxVdHJZcUdXYkpmMzJBb3ZYWEluY25Cd1JTQ3ZuN2Q5TE1wT2RteTJxR0lpSWlJaU56VkZEWVVFWkdhbmFKQ0FBQWdBRWxFUVZUYlF1L2V2ZlBjSHhJU3d2ejU4d2tORGFWTm16WU1IejRjZTN0N09uYnN5T3pac3hrelpnenQyN2RuOE9EQlZxczB4Y1hGOGRsbm45MzAraXBWcWtUOSt2VjU5dGxuYWRTb0VaVXFWVEx2eTZ1U2xMVjkzYnAxSXlrcENSc2JHL3IwNlVQejVzMEpDZ3JDeHNhR1RaczJzV25UcGh6SFpJVkVyTzJyVTZjT01URXgvUGJiYnpSbzBJREhIbnVNdW5YckVoZ1lpSzJ0cmJtTjh0eTVjNWs3ZDI2QjNxKy92ejhlSGg3MDZOR0RPblhxRUJRVWhLZW5KMkJxcmZuVFR6L3h2Ly85anhNblR0Q21UUnZlZnZ0dFhGeGNHRGR1SEpzM2IyYnUzTGtNSERpUXdZTUgwN3AxYXhZdlhzejMzMytQbjU4ZlU2Wk13ZC9mSHpCVnNad3laUXAyZG5hY1BIbVNxVk9uRWhzYnk0QUJBK2pUcHc4QUV5ZE9aUHo0OGV6ZXZadEJnd1l4WnN3WVBEMDlzYkd4d2NmSGgvUG56Mk5uNVNaOWFtb3FBd2NPeE5YVkZXZG5aeElTRW9pTWpEUmYrMFlwS1NsODlkVlhmUEhGRjlqWjJURisvSGh6UmErTkd6ZHk4ZUpGM04zZGNYUjA1UHo1ODN6Ly9mZjQrL3ZuV3Ztd0pIbTRPUEREOEFkNWVlbCtsdjE2R29BaEt3NFI0TzFLMThhVjhqNVlKQmRyOXB6RmFEUzlkbmF3SlNYZDlPRm1nSGZlcmRKdkI3MTc5MmJQbmoxa1ptYnk3cnZ2OHN3eno5Q3laVXZjM055SWlvcGkvZnIxNXRiRjdkcTF5MUc5THpnNEdGdGJXK3JVcVZQaWF6Y1lEUHoxMTE5VXJWcTFTT2ZKek14a3pwdzVoSVNFY1ByMGFUS3pmVGlkbnA1T3JWcTFhTlNvRWExYXRXTDM3dDBXeDU0N2Q0NmRPM2NDc0huelptcldyRW1EQmcyS3RCNFJFUkVSS1NRN08vRHpNLzBSS1c1cW95eEZWYWFNS1d3SXBsYktDaHVLaUlpSWlOd3piSXpHckk4UVJVUkViai9idG0xanc0WU4vUG5ubjdpNHVQRGNjOC9SbzBjUGkrcDBScU9ScjcvK21xVkxsK0xsNWNXU0pVc3NLdXAxNk5DQmdJQ0FBcmVoSERCZ0FKR1JrUVZxV1F6dzQ0OC9GdW85QlFZR1VxOWVQYXNWOWdyYUFqTzdOOTU0Z3k1ZHV1UmFzUzh4TVpHbm5ucUtUcDA2MGJScFU2dHpkdS9lemM2ZE8vTjl6MTkvL2JVNXRCa1VGRVNmUG4xbzNicDFqbmxSVVZGTW1qU0pVNmRPTVhyMGFOYXRXNGV2cnk4alI0NmtqSlUyUWVucDZRd2FOSWlZbUJoR2poeEoyN1p0TGZZYkRBYm16WnZIdG0zYitPeXp6emh4NGdTVEprMHk3Mi9Rb0FFelo4N01jZDcrL2Z1Ylc2WGEyTmhRcVZJbGhnOGZUdVBHalMzbW5UOS9uaUZEaHBDUWtFQmdZQ0J2di8wMk5XdldOTzlmdm53NXExYXRzamltUm8wYWpCNDkrclpxTVdySU1QTEVyRjNtQ29kbG5PMDVPcVVUVmN2ZGZEVkl1VGNaalZEbm5ZMmN1SkFBbUlwd1pHWFZraFk5amF2anJhdkNZZlA4MXhpWDl5enllYlpzMmNMTW1UTkpUMC9QZFU2Yk5tMTQ5OTEzY1hSME5JK2RQMytlMTE1N2pmVDBkRWFNR0VINzl1Mkx2SmE4eE1iR0VoWVdSbkJ3TU1IQndadzRjWUswdERTKytPSUxubnZ1T2RMVDB3djg3MUdIRGgyd3RiWGw1NTkvQnVDMTExN2o1TW1UMk5qWVVMTm1UUm8zYmt6RGhnMXAyTENoUlpYWVhidDJrWm1aU2R1MmJVbE1UR1RreUpHRWg0Zmo3dTV1RHF5M2JkdVdnUU1IVXFsU0pYNzU1UmRzYlcxNThNRUhpL3oraSt2ckxTSWlJaUlpaFpDUUFHRmhwdGZ1N25EZmZhVzdIcm56WExzR2YzZHMwZmVRaUlpSWlNaTlSWlVOUlVUa3RoWVJFY0daTTJmbzNiczNQWHIwb0d6WnNqbm0yTmpZOE95eno5S3NXVE0yYk5oZ0VUUUVVOVVxSHgrZkFsK3pWYXRXaGFwVzE3VnIxd0xQelU5QkF5V0ZZV05qZzV1YkczWHIxdVhSUngrMU9pY21Kb1pEaHc3bGU2N0hIMytjek14TVdyVnFSWlVxVlhLZDUrL3Z6NmVmZnNybXpadDU3TEhIekJYRmN1UGc0TUNVS1ZPd3NiR2hZc1dLT2ZiYjI5dnp4aHR2MExkdlg4cVhMdzlBMzc1OXljek14TjNkblU2ZE9sazk3OHFWS3pFYWpSaU5SbXh0YlhPOXZwK2ZILzM3OThmRnhZVU9IVHJrcUpTWUZYSk5TVWtoSXlNREZ4Y1hQRHc4Y2oxZmFiRzNzK0dySWExb00ya2JSOC9Ga1pCaVlNRGlQOWo4NzdiWTV0TStXaVM3WDhPaXpVRkRlenNiREJtbTU1TjgzQjF2YWRDd09MVnYzNTc3N3J1UGI3NzVob01IRDNMbHloWHM3T3p3OXZZbUtDaUlqaDA3MHF4WnN4ekhWYXBVaWE1ZHUvTFZWMS94NFljZkVoVVZ4ZlBQUDErc2EvdnFxNjg0ZnZ3NFlXRmhSRWRIVyt3clc3WXNEenp3Z05VcXZZWDEvUFBQazVHUlFhTkdqZkk4WDFabzhNS0ZDMHlhTkludzhIQXFWS2pBcDU5K3lzR0RCL25zczgvNDVaZGYyTE5uRDA4Ly9UVDkrL2ZIeWNtcHlPc1RFUkVSRVpGU29zcUdVbFFlSHY4OG1aaVlDR2xwa08xQlBoRVJFUkVSdVh1cHNxR0lpTnpXTWpJeU1CcU4yTnNySHk5U1VIOUd4dEgwdmMzbWdOamMvdmN6dUgzTmZJNFMrY2UvL3ZNN2EvYWNCYUI5dlFwc0NiNEVRT01xWlRrMHFmQVZXQXZqZHFsMDk5MTMzekYvL255TVJpT2RPM2RtK1BEaHVWYVFMYXpodzRkejdOZ3hBQ3BVcUdDdU9GaXZYajJMVnUrUFAvNTRucFVacmNsZTJiQ2dEQVlEUC96d0E4dVdMU001T1pueTVjc3pmZnAwODFxU2s1TlpzV0lGMzMzM0hSa1pHVlNzV0pFMzMzd3oxMnE1aFhHN2ZMMUZSRVJFUk80cHFhbnc5KzhrT0RwQ2d3YWx1eDY1TTBWRVFHeXM2YlcvUDFoNWdGaEVSRVJFUk80K1NtNklpTWh0N2NZS2N5S1N2NFlCbm96dFZwZjN2dzBHWVB6NllQcTFxWXFuaTBNcHIwenVCREdKYVh6enh6bnpkdHY3eXB2RGhnRSs5MDVMN2llZmZCSlhWMWMrL3ZoamZ2cnBKMXhkWFhuMTFWZUw1ZHpQUFBNTUhUcDBvSEhqeHZqNStlVTdQeUFnb0VEbmpZeU1MTlE2NHVMaTJMeDVNOTkrK3kyWEwxOEdvRm16Wm93ZVBScFBUMC96dkt6MzNyRmpSejc4OEVQQ3c4TVpQWG8wN2RxMVk5aXdZUll0bVVWRVJFUkU1QTZneW9aU0hIeDgvZ2tieHNRb2JDZ2lJaUlpY285UTJGQkVSRVRrTHZSTzF5Qlc3ajdEcWN1SnhDYWxNZjEvSjVqY28zNXBMMHZ1QUN0Mm55Yk5rQWxBL2NxZWxISCs1MWVHQUcrWDBscFdxZWpZc1NNWkdSbXNYTG1TYnQyNkZkdDUyN1JwVTZqNVM1WXNLZEM4RGgwS1huVXlPVG1abDE1NmliaTRPTURVVG43Z3dJRTg5TkJEdVI1VHZYcDE1czJieDdKbHkvanFxNitJaUloUU8yVVJFUkVSa1R1UndvWlNITXFVQVFjSFNFK0hsQlJJVGdZOWpDWWlJaUlpY3RkVDJGQkVSRVRrTHVSb2I4dmtIdlhwczJBdkFMTTJoakc4VTIxODNCMUxlV1Z5TzB2UHlHVHU1cFBtN2NIdGFoQVplOTI4WGNIRHVUU1dWYW82ZCs3TUk0ODhnb3RMeVFjdFI0d1lRV1ptWm9Ibmp4bzFxc0N0bmwxZFhYbmxsVmZZdW5VcjNicDFvMVdyVnRqYTJ1WjduTDI5UFFNSERxUlZxMVk0T2pxcUFyR0lpSWlJeUozSXhnWnNiU0hyOTQyTURNc0Fva2hCMk5pWXFodGV2R2phdm5BQmF0UW8zVFdKaUlpSWlNZ3RwN0NoaUlpSXlGM3EyUmFWK1hCRFdRNmZ2VVp5V2daTGY0M2dyYzczbGZheTVEYTJlR2NFNGRGSkFIaTVPZEt2ZFZXR3J6bHMzbC9lNDk2c1lsY2FRVU9BOXUzYkYycCt4NDRkQ3oyL3NNZGtxVmV2M2swZEp5SWlJaUlpdHdrN080VU5wZWpLbDRkTGw4Qm9oR3ZYSUNrSjNOeEtlMVVpSWlJaUluSUw1Vis2UWtSRVJFVHVTTFkyTmd6dFVOTzh2V0RyS1RLTnhsSmNrZHpPa3RNeW1QajljZlAyNkM1QnVEdmJjemsrMVR6bWU0K0dEVVZFUkVSRVJPNDZhcVVzeGNIUkVYeDkvOWsrZjc3MDFpSWlJaUlpSWlWQ1lVTVJFUkdSdTFpdkZnRjR1RGdBRUI2ZHhNWS9MNWJ5aXVSMk5mYWJZMXk0bGdLQVgxa1hodndkVkkxTytDZHNXTDZNd29ZaUlpSWlJaUozaGV4aHc2d0toeUkzbzJMRmY3NmY0dU5OZjBSRVJFUkU1SzZsc0tHSWlJaklYY3pOeVo3K2JhcWF0K2R1T1ZtS3E1SGIxWjZUTVh5eUtjeTgvV0d2QnJnNm1qNG95RjdaVUdGREVSRVJFUkdSdTRSdHRvK0hWTmxRaXNMZUhpcFUrR2M3SWdMUzBrcGxLY2VQSDJmQmdnWEV4c1lXNjNtRGc0TkpTVW14R0l1TGk3dXA2NFNHaHZMRER6OWdNQmlLYTNrc1hyeVlkOTU1aDhURXhHSTc1KzFxMDZaTjdOKy92OGpuU1VwSzR0aXhZeVFuSjF2ZEh4SVNRblIwTkFEUjBkR0VoSVFVK1pvaUlpSWlkd3Y3MGw2QWlJaUlpTnhhcnp4U25YbC9od3czSHIxSVJIUVMxY3E3bGZLcUNpNGtKSVI5Ky9ieDFGTlA0ZUhoWVhYT3RtM2JPSERnQUtOR2pTcmgxZVZ1MDZaTnVMbTUwYVpObTlKZVNwNnVKS1RTZitFK3NqcHNkMi9peDc5YS9STlF2UnovejgxMFh3L25rbDZlaUlpSWlJaUkzQXBxb3l6RnFVSUZpSW1CMUZRd0dDQThITzY3RDJ4c1NuUVphOWV1NWNpUkkvVHYzNy9ZenBtUWtNQmJiNzFGaXhZdGVQLzk5ODNqdzRjUEp6SXlrczJiTnhmcWZELzg4QU8vLy80N2p6Lyt1SG5NYURTU2xKUkVmSHk4K2MrMWE5ZTRldlVxVjY5ZUpTWW1odTdkdTFPL2Z2MGM1enQ3OWl6ZmZQTU5yVnUzeHQzZC9hYmZaM0hhdW5WcmtjOWhiMi9Qd3c4L25HTjh4NDRkUkVWRnNXVEpFdXl5L3h6N204RmdJQ2twaWF0WHIzTDU4bVdpb3FJNGRlb1VUWnMyNWRGSEh6WFBPM0hpQkcrLy9UWno1c3loVHAwNk9jNHpiTmd3K3ZidHk0c3Z2c2ozMzMvUDJyVnI4L3hhLy9UVFQ2eFlzWUl2dnZqQ1BKYWVuazczN3QxNS9mWFg2ZHExS3dBZE9uVEk5UnlGL1Y0U0VSRVJLUzBLRzRxSWlJamM1Um9HZU5LeWhnOTdUOFZnTk1MYTN5TVozVFdvdEpkVllGOSsrU1dIRHgvbXFhZWV5blZPYUdnb216WnR1cW13NGY3OSs0bUxpeXZ3L0hidDJoVm8zdlRwMHdrSUNMaXR3NFlwNlJrOE9mczNUbDAyUGZudTdlYklmMTVvYXY0c0lDVTlnNFFVMDVQMmRyWTJlTGs1bE5aU1JVUkVSRVJFcERncGJDakZ5ZFlXYXRTQTBGQlRXKzZrSklpTWhDcFZTbXdKWjgrZVpjK2VQVHovL1BQbTBOM1NwVXRaczJaTmdZN3YxYXNYQXdjT3pERytjK2RPREFZRDdkdTNML0lhVTFOVDJiVnJGKzNhdGVQWXNXTjg5TkZISkNVbGtaeWNqREhyS2RBYjJOallVS1pNR1pvMGFaSWpiSmlhbXNxa1NaTXdHQXo4OHNzdmVRYlpzcnZWb2JacDA2WVYrUnh1Ym00OC9QRERHQXdHTGx5NFlCNXYwNllOOCtmUDU4Q0JBMVNxVk1rOFhyNThlYnAzNzA2bWxiYndUazVPWEw5KzNTSnNXTnl1WDcvT2xTdFhMTWFNUmlQcDZlbGszUEF6OWwvLytwZkYvY1hObXpkYmhCUkZSRVJFYm5jS0c0cUlpSWpjQTE1c0c4amVVekhBblJVMnpMcFIvTnh6eitWYTFiQWc5dTNieCtYTGw2M3UrL25ubndrTkRTM3d1UW9hTnJ6ZHBSb3k2ZmVmZmV6K3kzUWoxTUhPbG0rR3RxS2k1ei9WQzZNVC9tbWg3T1B1aUcwSlZ5UVFFUkVSRVJHUlcwUmhReWx1TGk0UUdHaXFhZ2p3ZHd0YUFnSktwTUxocWxXcktGdTJMRTgvL1hTT2ZTKzk5Skw1OWVIRGh6bHc0SURGMk9MRmkzTTk3NFlOR3loYnRpd3RXN1lzMERvdVhyekl6Smt6R1Rac0dKVXJWN2JZdDJYTEZwS1RrMm5mdmowVktsU2dRWU1HdUxpNDRPYm1ocXVySzY2dXJtemJ0bzJRa0JEbXpadUhsNWNYWGw1ZTJOdm4vRGczTXpPVGp6NzZpS2lvS0FDZWVlWVppMnFKMlJtTlJoWXRXc1Rldlh0cDFhcFZnZDVIVWVRWFpseStmRG1yVnEwcVVPang4dVhMREJnd0lNZjRtREZqTExiLys5Ly9rcG1aeVFzdnZFQ2JObTNNZjUrdXJxN1labXNiYnpRYXljek1OSWM3TXpNenljaklzRm9sc1NET256L1A4ODgvYjk2MkZ2aWNPM2N1YytmT05iOWZMeTh2QWdJQ3pQdkxsaTE3VTljV0VSRVJLUzBLRzRxSWlJamNBM28rVUpsaEt3K1Jhc2prOE5scmhGNUlJS2hTbWRKZVZyNnliaFQzNk5IRFBQYmpqei9tbUJjUkVaSHJ2bnIxNnZIZi8vNlgzMy8vM2VvMXJOM1k3TldyRno0K1BzeWZQLzltbDM1YmkwMUs0Nm5adi9ITGlXanoyTktYSCtEUk9yNFc4NjRrcEpsZmx5L2pWR0xyRXhFUkVSRVJrVnNzZTdER1NpVXdrWnZpNVFVVks4TEZpNmJ0NkdoVGErV3FWY0hSOFpaZDl1VEprK3pZc1lOaHc0Ymg0dUpDYUdnb1hsNWU1djI5ZS9jMnY4N0l5T0RBZ1FNV1k3bUZEUThjT01ESmt5ZnAxNitmMWNEZmpWSlNVbmovL2ZjNWRlb1V4NDhmdHdnYkdvMUcxcTFiUjJCZ0lIWHIxZ1ZnOU9qUk9jNFJHaHBLU0VnSXRXdlh6dlU2UnFPUm1UTm5zbXZYTGlaTm1zU2VQWHRZdjM0OWdZR0JkT3JVeVdKdVVsSVMwNmRQWisvZXZUUnIxaXhIU085V1NVaEk0TnExYTFiM1pZMUhSa1phM2UvdDdZMmJteHNBZm41K2JOaXdnZFdyVjlPOWUzZTh2YjNOOC9idTNVdGtaQ1RkdW5VelZ6VDA4L01qTURBdzEzWE5tVFBINHY3aG0yKytDY0M4ZWZNWVBIaHdudS9weGlEaDh1WEw4ZlgxWmNtU0plYnFoRXVXTERIdlQwOVBaOUNnUVRrcUdZcUlpSWpjNlJRMkZCRVJFYmtIZUxrNTBxMkpIMS92T3dmQUYzdlBNdUdwZXFXOHFyemRlS1A0M0xsemVIdDdNM3YyN0Z5UHNiYnZ0ZGRlWS9Ma3llYnREaDA2MExkdlgxNTg4VVdyNTRpT2ppWTJOamJmMWlwLy92a25aOCtlelhOT1ltS2kxUUJrbHE1ZHUrWjUvSzJ3THp5Vy9ndjNFWFl4d1R3MnMyOGovdFVxWjJ1am1NVHNsUTBWTmhRUkVSRVJFYmxycUxLaDNDcCtmcVlBYTFhSGlmaDRPSDRjS2xXQzh1Vk5MWmVMa2RGb1pQNzgrVlN0V3BYSEgzOGNnOEhBMUtsVEFXamJ0bTJSenAzVjJyWmJ0Mjc1enMzSXlHRGl4SW1jT25XS3A1NTZpbzRkTzFyczM3Tm5ENUdSa1JZUDFONk0xTlJVcGs2ZHltKy8vY2J3NGNOcDNydzV6Wm8xSXo0K25vOC8vcGkvL3ZxTGwxOStHU2NuSjNidjNzMjhlZk9Jam82bVc3ZHV2UDc2NnpkZHdhK3dObTdjeUdlZmZaYm5IR3NWQ3dGR2pCaEI1ODZkemR1MnRyWWNQbnlZSTBlT01HUEdET3pzN0xoeTVRclRwMC9IejgrUEo1NTRvc0RyNnR5NU13MGJOdVQwNmRPc1diT0dGMTU0QVQ4L1B5cFdyTWdMTDd4Z25yZHMyYkljeDJiZkQrRGg0WUc5dlQwQkFRSG02b1RaS3hhbXBaa2U0cjJ4a3FHSWlJakluVTVoUXhFUkVaRjdSUC9XVmMxaHd4Vzd6dkRlazNWdjY3YTQ4K2ZQSnpBdzBIeWplUHo0OFdSa1pMQng0OFljTjBibno1L1B0OTkrVzZEMks5WnMyclRKL0RxclNtSktTb3JGT0VEMTZ0V3BXYk1tWUdwOTg5TlBQK1Y1M3F0WHIrWVpqaXpKc09HVmhGVGUrZm9vaTMrSjRPOU9NVGpaMjdKeVVBdDZOcTlzOVpqWXBIOHFHL3E0MzdvS0JDSWlJaUlpSWxMQ3NnZStGRGFVNG1SalkycWQ3T2dJVVZGZ05KcSt4ODZkTTFVODlQRXhWVUIwZFMyVzlzb2JObXpnNk5HamZQenh4OWpZMlBEZGQ5OXgvdng1M24vL2ZjTEN3bTc2dkh2MjdPSElrU01BRmxVU3Jja0tPUDd4eHg4OC9QRER2UGJhYXhiN016TXp6Ulh2YklyNG5zUEN3dmpqano5NDg4MDN6WUU4VzF0YnhvNGR5OUtsUy9ueXl5LzU3YmZmOFBYMUpUZzRtQW9WS2pCNThtUmF0R2hScE92ZXJBMGJOdUI0UTFYTHp6Ly9uSFhyMXVXNHJ4WWJHMHV2WHIxeW5NUGUzcDUzM25tSEtWT21jT1hLRmNxVks4Zmt5WlB4OHZKaXlwUXBPRHM3Yy8zNjlRS3RwM2J0MnRTdVhadURCdyt5WnMwYW1qUnBRcDA2ZFFENDE3LytaWjVuTFd5WWZYOXVzbGRyVEU5UHR6b25xNjJ5aUlpSXlKMUtZVU1SRVJHUmU4VC9OYXlJcjRjVGwrTlRPWDBsaVczSEw5TytYb1hTWHBaVkd6WnM0Tml4WTh5WU1RTWJHeHZXclZ0SFpHUWtJMGVPdkNWUFlFK2ZQdDNxR2paczJHQXgxcmR2WDNQWU1QczhhN3AwNlVMbHlwVlp1SEJoam4xejU4N05ONmhZWEk2Y3ZjYm5PeU5ZdWZzTWNkZi91Y2xaMGRPWmRVTmIwN3FXVDY3SHhpYitFemIwVnRoUVJFUkVSRVRrN3FIS2huS3JWYWdBWmNyQTZkT1FGUVF6R09EU0pkTWZXMXR3Y1FGblo5UDNvNTBkdUx1RGgwZWhMck43OTI0QTNuNzdiVEwrL2w1dTA2WU5iZHEwdWVtd29jRmdzSG8veDVyVTFGUW1UNTdNM3IxN2FkbXlKYU5Iajg0UktQejU1NTg1YytiTVRhM2xSZzBhTkdENTh1V1VLMWZPWXZ6S2xTdTR1N3ZqNWVWRmRIUTAwZEhSQUR6d3dBTzR1N3VUa1pGUllsVU44MU9ZdGR6WXVyaGZ2MzRXMjFtVkl0OS8vLzFpV1Z0UjVWYXRNYnNiMnlwbnRXQVdFUkVSdVZNb2JDZ2lJaUp5ajNDd3MyVkkrNXFNWHg4TXdMeXRwMjdic09HT0hUc3dHbzJNR2pYS2ZLTzRVYU5HZE9yVUNhUFJTRXBLaXNYOHJEbldubUoyY1hFcDBEWHphcTBNT1c5dVpybng2ZXpzYkd4c3JPNi9sVGQzcnlhbHNTODhscjJuWXZueDhIbjJSMXk5WVUwd3VGMU5KajlUSDA4WGh6elBwY3FHSWlJaUlpSWlkeW1GRGFVa3VMcENuVG9RR3dzWExrQnE2ai83TWpNaEtjbjBKN3Y2OWNISnFjQ1hlT1dWVitqWnN5ZGx5NVpsMXF4Wm5EdDNqbUhEaGhWcDJTdFdyQ0FxS2dwWFYxZVNrNVB6bkR0aXhBakN3c0xvMEtHRDFZZGtyMTY5eXFKRmk2aGF0V3F4QlE3TGxTdEhjbkl5d2NIQkhEMTZsRC8rK0lPVEowOENFQlFVeEFzdnZJQ1hseGMvL1BBRC8vdmYvL2p4eHg5eGRuWW1LQ2lJYXRXcVVibHlaY3FWSzBmRmloV3BYcjE2c2F3cE4xMjZkTWwxWDI3MzJyTExxZ2laSlMwdGpldlhyK1BwNldreFhxWk1HUUErK09BRFB2amdBNnZuZXVtbGwramR1N2ZGMkpreloxaTdkaTJEQncvT2NiL3hSdG1yRnJxNnV1TGprL01CM3V4ZFY5TFMwcXkrLzdKbHkxcTBWYzVxd1N3aUlpSnlwMURZVUVSRVJPUWU4bnE3bW56OFV4angxOVA1N2tBVUxTWnN4Y1h4MWo3Vi9IakRpdnk3UzFDaGpoazhlREJ4Y1hGNGVub3lkZXBVb3FLaUdERmlCRFkyTmtSSFI5TzNiMStyeDNYcjFpM0gyTTIwVnY3cHA1L1l2bjA3SDMzMFVhR1BMUW5Ya3RQNWZHYzRGNjZsY0MwNW5XdkphVnhMVHVkYzdIWENMaWJrZXR4RDk1VmpScDlHUEZETnUwRFhpY2xlMmRCTllVTVJFUkVSRVpHN1J2WkFWR1ptNmExRDduNDJOcWJXeWQ3ZWtKZ0lWNjlDWEJ5a3BlVi9iQUZVcTFhTmF0V3FzVzNiTmtKRFF4azllalRlM3BiM1BheUYybklMdW9XRWhMQjI3Vm9hTm14SXVYTGwyTFp0bTlWNVdRKysvdlhYWHp6MzNIUDA2OWZQYW92a3VYUG5rcGlZeU1TSkV4aytmTGg1ZlBYcTFWYlBHeEVSa2V2K0J4NTRnQTBiTnZEbm4zOFNGUldGMFdqRXdjR0JldlhxTVdqUUlNcVZLOGZaczJkcDNibzFucDZldEd6WmtyaTRPUGJ1M2N1QkF3YzRkdXdZaHc4Zk5wOXZ4SWdSdHp4c3VIRGhRaHdjTEI5MlhiRmlCWWNPSFdMV3JGa1c0M0Z4Y1JaL1I0QkZLQS9neHg5L1pQYnMyVG51OTJVOWdEeG8wQ0J6eStnQkF3YlFwMDhmODljNmU2Z3ZMaTRPZ0Jrelp1RGw1Y1dWSzFmeURhbG1yMXI0MEVNUE1YNzgrRHpuM3lqejc1KzFSVzJsTFNJaUlsTGFGRFlVRVJFUnVZZjR1RHZ5U2Q5R0RGaThINEI5NGJHMy9KbzdRNk5wR3VoTnUzcStCVDRtTURBUWdFMmJOaEVlSHM3cnI3K09uNThmQUI0ZUhvd2VQZnBXTE5Vc0tpcUtRNGNPM2RKckZNV3dWWWRZdWJ0Z1Q4Tjd1RGp3WEp1cURIcTBPdlVyZStaL1FEYlpLeHNxYkNnaUlpSWlJbklYVVdWREtXazJOcWEyeW45WG9NTmdNTFZYVGtzemZROW1aSUNiVzZHcUdtYUpqbzdtMDA4LzVhR0hIckpvVDV2bGpUZmVNTC9ldDI4ZmUvYnNzUmliUFh1MitmVnZ2LzJHczdNekkwZU9aTVdLRlRuT2RlM2FOV2JObXNYNTgrY0JtRHg1TXMyYk44OTFiZkh4OGZUbzBZUDY5ZXRiakM5YnRpelA5MlJ0djd1N08wRkJRU1FtSnZKLy8vZC8zSGZmZmRTdFc5ZmNWV1BWcWxXc1hMbVNwNTkrMm55TXA2Y25uVHAxb2xPblRnREV4c1p5K3ZScG9xT2p6V08zVXVYS2xYTjAvYkN6czhQZDNUMUhrTkROelMzSDhXbHBhVnk2ZE1tOGZmV3FxWU5IOWlxRGdMbktvSyt2YjQ2cWdkbTNRME5EV2IxNk5iLy8vanNBdlhyMW9uLy8vdGphMmpKdTNEanp2RW1USnVWWVMvYjk1Y3VYdC9wKzg2cldhREFZZ0Z2YjhVUkVSRVNrSkNoc0tDSWlJbktQU1V5OU16NUVpSTJOWmNHQ0JUUnExSWdubjN6U1BPN2s1R1QxeHJHWXVEamEwYnk2TjIxcWxhTjFMUjhlQ1NxUG05UE4vVzkvYkdMMk5zcUZ2OWt2SWlJaUlpSWl0eWxiMjM5ZUsyd29wY0hlL3AvZ1lSR2twYVV4YWRJazdPenM2TkdqQjN2MjdPSHMyYk80dTd1YjUzVHQydFg4T2k0dWpqMTc5bGlNWlE4YmR1M2FsVnExYXBrZmVzMWlOQnJadUhFaml4Y3ZKajQrSG50N2V3d0dRNTVCUTRBWFgzeVIyclZyNXhqUHJSUEh0R25UMkxwMWE1NmRPcG8wYWNMQmd3ZTVjT0VDRnk1Y01JOGZQbndZZTN0N2Z2MzExMXlQZFhaMjV0RkhIODF6emNYcDNMbHpPU29iWHI1OEdTY25weHlCd2F4cWc5bWRPblhLYXNYQjdGVUdBZGF1WFF1UUk5aDRvL1hyMTNQa3lCRmF0bXpKbmoxN2FOT21EVTUvQjF6YnRtMmI1N0g1N1FmTHRzL3A2ZWtNR2pUSXZKMzZkeHZ4aElRRWkvZCs3ZHExZk04cklpSWljanRSMkZCRVJFVGtIaEoxOVRyL1h2dW5lYnRsVFIrYzdHM3pPS0xvSG05WXNWQlZEY0hVVm1UcTFLa0FEQjgrbkRObnpoQVpHVWxzYkN6ZHUzZG4rL2J0QlRwUFlHQWcxYXBWSy9TYU16SXlDdHpTSks4bmxpTWpJL1BjZjdQbTlMdWZSZ0Zsc2JFQkx6ZEh2UC8rNCtQdVNLMks3ampZRmMvWDFLS3lvWHZKVkRaMGM3SW5NY1dBdTdOK1ZibmI2ZXNzSWlJaUlsS0tWTmxRN2hMYnQyOG5KQ1FFZ0RmZmZCTXdQYWo2N0xQUDN0VDVLbFNvUUlVS0ZTekdFaElTR0RseUpCRVJFZmo3Ky9QZWUrOHhhOWFzSEdFNWErcldyWHRUNjhqTHlaTW5tVGx6WnE3Nzg5cm43Kzlmb21IRDdHRzdHOTBZR0xTbVRwMDZiTjY4bWN6TVRHeHRiWE50b3h3ZUhnNVl0a3EycGt1WExnd2VQSmhUcDA2eFo4K2VBcnlEd3NsZVJUSHRobGJoaVltSmdDbVFtRDJVS0NJaUluS24wU2M3SWlJaUl2ZVFtUnZEU0VrM2ZZalFzM2xsdmhyY3FwUlhaTjJXTFZ2TVQyTy8rT0tMR0kxR0FPclZxMGYzN3QzNTRJTVBDblNldm4zNzNsVFlNQ2tweVdyckZtdGVlKzAxcStNTEZpeWdiTm15OU9uVEo4ZStYMzc1aGVEZzRFS3ZLMHRaVndkR2RzNzVWSHh4aTdHb2JGZ3lZY01hdm00RVI4WFRvb1ozaVZ4UFNrOXdWRHcxZk4zem55Z2lJaUlpSXNWUFlVTzVTOVN0VzVkdTNicFJwVW9WS2xldVRFQkFBT1hMbDhmR3hvYWxTNWNXeXpYS2xDbERyVnExYU5ldUhVOC8vWFNPU24wMyt1dXZ2OWl5WlF0ZHUzYk4wU3E0T0xScDB5WkgyQzRtSm9hK2ZmdlNzMmRQQmc0Y2FQVzRsMTkrT2QvS2Y4V2xaOCtlWEx4NEVSc2JHNFlNR1dJZUR3OFBaOUNnUVl3YU5ZcU9IVHRhSEJNZkg4K29VYVB3OFBDd0dJK09qbWJvMEtHTUhUdldQSGJwMGlXbVRKbkM2NisvVGxCUUVGRlJVUUJVckZneHozVTFhdFFveDFobVppYUhEeC9POXowZFBIalFZdHZmM3g5M2QzZGlZMlBOMVFtekIxRFQwOU1CVSt2bnlNaEk0dVBqQVZNbHpld2gxUFhyMTdOZ3dZSjhyeThpSWlKeXUxRFlVRVJFUk9RZWtaaGk0TE1kNGVidG9lMXJsZUpxOGhZUUVNRDk5OTlQbFNwVnFGS2xDZ0VCQVFRRUJGQ3VYRG56bko0OWUvTENDeS9rZW80dVhicmtlWTJZbUJpT0hEbEN6Wm8xYyt3N2MrWU1sU3BWeXZQNFZxMWFVYTVjT1o1KyttbXIreGNzV0VDWk1tV3M3dmZ6OHlNc0xDelA4OThPTENvYnVwWE16ZWp1VGZ4WjhrdUV3b2IzZ0NXL1JORHRmci84SjRxSWlDckFaYmtBQUNBQVNVUkJWSWlJU1BHenNURzFVczdNTkcxblpscTJWaGE1UXdRRUJEQjA2TkJiZnAxUm8wWVZlTzdGaXhkWnYzNjlPZnhZRWxhdFdvWFJhS1I5Ky9hNXpvbVBqNmQ2OWVvbHNoNkExcTFiTTNic1dBd0dBME9HRE1IZTNwNXZ2dmtHSnljbldyZHVuV08raDRjSEN4Y3V6REcrY3VWS3JsKy9UbUJnSUtkUG53YkF5OHVMNjlldk0zbnlaQll1WEVob2FDamUzdDc1VmphMEpqVTFsYmZmZmp2ZmVUZk9lZW1sbC9EMjltYjY5T25tTVd2VkdsZXZYczBYWDN4aHJyeVpYeUJTUkVSRTVIYW5zS0dJaUlqSVBXTGQvbk1rcGhnQXFPUG53WU8xeStWelJPbXBVNmNPSDMzMFVaNXpiRzF0Qy9VMDlzV0xGemwyN0JnQTY5YXRZODJhTlVET0c0VXhNVEdFaG9iU3RXdlhQTS9YcWxVcldyVzZ1Y3FRTFZ1MnBHWExsamQxYkVreEdpRTJzZVREaG05MXJrMmpzWnZaRVJyTkkwSGxTK1NhVXZKMmhFYXpPZmdTUnlaM3pIK3lpSWlJaUlqY0d0bkRoaGtaQ2h2S0hTMHpNNU96Wjg4U0docEthR2dvTmpZMk9TcmtsWlFMRnk0QUpSY3EyN3g1TXovKytDUC85My8vUjJCZ29OVTVtWm1aWEx0MkRVOVB6eHo3RGg0OHlJb1ZLeGd6Wmd6bHl4ZmZ2WmltVFpzeVljSUVKazJhUkhCd01DMWJ0bVR6NXMzMDc5OGZkL2VDZFRvSUR3L241NTkvcG1mUG5oYkhPRG82OHZiYmJ6TjQ4R0NXTDEvTy92MzdyVll0TEFobloyZm16SmxqTVRaczJMQWM4MjZjNCt2cmk0K1BqN2xDWTJob0tQSHg4VFJ2M3B5VWxCVFdyMS9QazA4K2lhdXJLd0JUcDA3Rng4Y0hiMjg5WUNzaUlpSjNOb1VOUlVSRVJPNFJ5MzQ5Ylg3OVV0dHEyTmlVM2xvS3cyQXdFQllXeHZIanh3a09EcjZwcDlVSER4NXNyaVRvN094TXZYcjFhTnk0TVkwYk42WldyVnFzWGJzV0x5OHZBQll0V2tSbVppWWJOMjdFdzhPRDNyMTc0K1RrUkdCZ29Ibk92U0FwMVVCNmh1bERKeGRITzF3YzdmSTVvbmg0dURpd2FFQlQrdjNuZDFhOTJrS0J3N3ZRanRCbyt2M25kNWEvMHB3eXp2cVZWRVJFUkVTazFOalpnY0gwVUNJWkdaQlBhMWlSMjFGVzBDd2lJb0xVMUZUQTFONjJRNGNPcEtXWkhxTHMwS0ZEanVPc2pSV0c3ZC9oM0tTa0pOemMzQ3oyaFlhR0FsQzFhdFVpWFNNL21abVpyRm16aGhVclZsQzdkbTFlZi8zMVhPZWVQWHVXek14TWZIMTljK3hMVDAvbjFLbFREQmt5aE1tVEoxT3JWdkYxUTJuZXZEbHZ2ZlVXVTZaTTRmVHAwOWpZMkdBMEdna0pDYUZXclZyWTIrZDlYMkRCZ2dVNE96dlRxMWV2SFB0cTFxekp1SEhqc0xXMTVkdHZ2N1ZhVmJBZ2JHeHNxRk9uVHI3ejhwb1RHaHJLNk5HajhmZjNwMG1USmx5NGNJRWZmdmlCbjMvK21iRmp4MUtoUWdWMjc5NmRaK1ZKRVJFUmtUdUZQdGtSRVJFUnVRZEVSQ2V4SXpRYU1IVks2dE9xWkZxNDNLeHQyN1p4OU9oUndzTENDQThQeDJBd1lHOXZUODJhTlhGMmRpNzArUjU2NkNGYXRHaEJreVpOQ0FvS3luRWpjOUdpUlJpTlJoWXVYTWpXclZ2cDJMRWo3dTd1ckZtemhpMWJ0akIwNkZBV0xWcFVYRy92amhCVENsVU5zN1N2VjRGbEx6L0FpNHYrb0dQOUNneG9XNDE2L2g2NEs1aDJ4MHBNTVJBY0ZjK1NYeUxZZE93U3kxOXBUcnU2T1QvZ0VCRVJFUkdSRW1TWDdhR3lqSXpTVzRkSUVVUkhSNU9XbGthWExsMW8yTEFoOWV2WE4xZnZXN3AwS1dCcWQ1dVh4WXNYRi9xNjFhcFY0OHlaTTR3Yk40NG1UWnBnOC9kVHZlZlBuMmZYcmwwRUJBUllEZlpsZWZQTk53a09EczUxdjdVdzVPYk5td0V3R28zczNyMmI1Y3VYYy9yMGFabzNiODY3Nzc2TGk0c0xBTUhCd1Z5K2ZCazNOemRjWFYxSlRrNW0xYXBWQURScDBpVEhlVnUwYU1HTUdUTjQ5OTEzZWV1dHQ1ZzRjZUpOVnduTWN2SGlSZmJ2MzgrT0hUdjQ4ODgvOGZIeDRhbW5udUxvMGFOOCtlV1hyRnExQ250N2V3SUNBdkR6ODhQWDF4ZFBUMC9LbENtRGs1TVREZzRPVktwVWliRmp4eElSRWNHcFU2ZHdkWFhsNE1HRE9EazVtYS9UcWxVcmhnNGRTb1VLRlFyVWdTUTFOUlVIQndmT256OFAvQk1hTFlwOSsvWXhaY29VQWdJQ21EWnRHdmIyOWxTclZvMTU4K1l4ZHV4WTFxMWJoNnVySzZtcHFYVHAwZ1V3Zlo4WURBYnM3T3c0ZE9pUXVmcWhpSWlJeUoxQW45YUppSWlJM0FPVzd6cHRmdjFZSFYvOHlycVUzbUlLWU92V3JSdzdkb3o2OWV2endnc3ZVSzllUFdyWHJtM1JObm50MnJXc1hidTJRT2ZyM2J0M252dERRa0tZUDM4K29hR2h0R25UaHVIRGgyTnZiMC9IamgyWlBYczJZOGFNb1gzNzlnd2VQTGpBYlY3dWRMRkovNFFOZmR4TE5td0lwc0Roa2NrZCtQaW5NQVl0TzhDcHk0bm1OdUJ5NTNGM3RxZUdyenZkN3ZmanlPUU9lTGlvWW9xSWlJaUlTS25MSGpiTWFxY3Njb2NaT1hLa09laVhtL3p1QzkxTTJQRGxsMS9tMnJWckhEdDJqS05IajVySDdlM3RDUW9LNHMwMzM4enorS2VmZnBxMmJkc1crcnJIamgzamd3OCtJRG82bXZMbHkvUFdXMi9ScVZNbml6bGhZV0hNbnovZllzelcxcFpldlhyUnVIRmpxK2V0WGJzMjA2ZFBaOVNvVWF4ZXZmcW13NFpidDI3bHM4OCtJelkyRmhzYkcrcldyY3VJRVNONDdMSEhjSFIwNU5sbm4rWDY5ZXNjUFhxVUV5ZE9FQkVSUVZSVUZFZU9IQ0V4TWRIaVhGT21UTUhUMDVQR2pSdlR2MzkvTGw2OENFRFhybDNOYzZLaW9qaDc5aXlqUm8zQ3ppNy9yaHdmZmZRUnYvenlDd0N1cnE0RUJCVHRnZXlqUjQ4eWJ0dzQ2dGV2ejZSSmt5eENnOTdlM3N5Y09aTVRKMDR3YXRRb0huMzBVWFBWeUkwYk4vTEZGMStZNXo3OTlOTkZXb2VJaUloSVNWTFlVRVJFUk9RdVo4Z3c4dm5PQ1BOMnY5YTN0b1ZMY1hqNzdiZHhkM2ZQOCtuaWxpMWI4c2dqaitTNmY5cTBhZmxlWjl1MmJXellzSUUvLy93VEZ4Y1hCZzBhUkk4ZVBjdzNxV3ZVcU1IczJiUDUrdXV2V2JwMEtVZU9IR0hKa2lVM1ZWM3hUcE05YkZqU2xRMnplTGc0TVBIcGVreDh1bDZwWEY5RVJFUkVST1N1cHNxR2NoZklLMmo0eUNPUEVCZ1ltTzg1SmsyYWhMKy9mNDd4QmcwYTVCcGc4L1gxWmZyMDZRVmVKMERuenAzTnJYaHZKbWdJcGxhK3paczNwMzc5K2p6eXlDTlcyeEIzNk5DQm9LQWcwdFBUTVJnTU9EZzRVS1ZLRlhQRng5eFVxMWFOR1RObVVMNTgrWnRhRzhDRER6N0lzV1BIQ0FvS29sbXpadmo0K09TWTQrTGlRdlBtelduZXZMbkZlRnBhR3ZIeDhTUW5KNU9hbW1yUnp2bkREejhrS1NrSkZ4Y1hLbGV1YkI2dlVxVUs4K2JOczlxeWVzU0lFVGxhSDNmbzBBRmZYMStjbloxNStPR0hpMXhSc0VHREJ1WXdwWU9WVnZUT3pzNDBiTmlRUG4zNjBLTkhEL040OSs3ZGFkU29FUmtaR1hoNWVSVnI2Mm9SRVJHUlc4M0dhRFFhUzNzUklpSWlJbkxyck50L2ptYyszUU5BR1dkN3puM1M5WTZ2S2paNzlteWFOV3RHbXpadDhwelR2SG56UEZ1b0xGNjhtSjkrK29uT25UdlRvMGNQeXBZdG0rdmM4UEJ3Tm16WXdOQ2hRd3UweGc0ZE9oQVFFTUNTSlVzS05QOTI4L1crY3p3N3ovUjkwNk5aWmI0Wm1uOHJHaEVSRVJFUkVibURSRVJBYkt6cGRXQWdXQWtGaVlpSWlJaUlpR1Nuc0tHSWlJaklYZTZ4YVR2WkhuSVpnR0VkYWpHN24vVjJLZmVpakl3TWpFYWoxYWZBNzNYLzJYYUsxNVlmQk9EbFI2cnoyWXROUzNsRklpSWlJaUlpVXF6T25vWG9hTlByZ0FEdzlTM2Q5WWlJaUlpSWlNaHRUNStxaW9pSWlOekZncVBpelVGREd4c1kycUZtS2EvbzlwSmJLeHl4YktQczQxNDZiWlJGUkVSRVJFVGtGbEliWlJFUkVSRVJFU2trMjlKZWdJaUlpSWpjT3ZPMm5EUy83dHJZajVvVjNFdHhOWElueVI0MjlIWlQyRkJFUkVSRVJPU3VvN0NoaUlpSWlJaUlGSkxDaGlJaUlpSjNxZE5Ya2xqOFM0UjUrNDJPdFVweE5YS25pVTFVMkZCRVJFUkVST1N1WnArdCtaWEJVSHJyRUJFUkVSRVJrVHVHd29ZaUlpSWlkNmt4M3h3anpaQUpRSXNhM2p4V3g3ZVVWeVIza3BoRXRWRVdFUkVSRVJHNXF5bHNLQ0lpSWlJaUlvV2tzS0dJaUlqSVhlalhFMWRZcytlc2VYdEduMGJZMkpUaWd1U09rejFzNksyd29ZaUlpSWlJeU4xSFlVTVJFUkVSRVJFcEpJVU5SVVJFUk80eUNTa0dubCswejd6OXpBT1ZhVk9yWENtdVNPNUUwUW1wNXRmbHl6aVY0a3BFUkVSRVJFVGtsbERZVUVSRVJFUkVSQXBKWVVNUkVSSEpVMGhJQ011WEx5YytQajdYT2R1MmJXUDY5T2tsdUtyOEhUeDRrUFBuenhmcUdLUFJXS0I1Yjc3NUp1dldyYnVaWmQxeVJpTU1YWG5vLzltNzg3Q3E2dlgvLzYrOW1RY1puQ2dRUmNURUlhZk1KczFNeFFiU1RBM1M3S05tZGNxVFptYlRhVGdkUFk3ZklzdVA1ZEhVeW8vR1NmT2trb2lhZHRSU2YxWnFtT1NFNGl3S01vaE1tLzM3WThlVzNkNGdFTHBSbm8vcjRuS3Q5L3U5M3V2ZTJIV0ZpM3ZkdDFMVEwwaVNHdGJ6MElmRE9qazVLbHlMU0RZRUFBQUFnT3RjMldSRGs4bDVjUUFBQUFBQXJobXVsMThDQUFEcXNpKysrRUk3ZCs3VWdBRUR5bDJUa3BLaXBLUWtUWmd3b2NyNzc5aXhRMWxaV1pWZTM2dFhyMHF0ZStXVlZ4UVRFNk5SbzBaVmF2MysvZnMxYWRJa2pSOC9YdTNidDY5dzdaNDllOVNpUll0SzdYdTFUVnJ4cXo3ZGZOaDYvc21UWFhTRHY2ZnpBc0kxcWNoVW9zd0xsamJLUm9PQk5zb0FBQUFBY0QxeWNibDBYRnhzZVlQUllIQmVQQUFBQUFDQVdvOWtRd0FBVUs2MHREVDk4TU1QZXVLSkorVG41MWZ0ZmJadjM2NHpaODQ0bkZ1elpvMVNVbElxdlZkbGt3MnJ5c1BEUStmUG45ZnJyNyt1ZDk1NVI3ZmNjb3Y2OU9sVDd2b1ZLMVpveFlvVmR1TWZmUENCV3JkdWZVVml2Snc1R3c3cHJhLzJXTTlmdk84bTllc1U3SlJZY0cwN20xTm9QVzVZejExR2Z0a0VBQUFBQU5jZmc4R1NjRmhhMWRCa3NxMTJDQUFBQUFEQUgvQ3ZSZ0FBVUs1Rml4WXBJQ0JBQXdjT3RJNnRXclhLYmwxcWFtcTVjMjNidHRXS0ZTdTBiZHMyaC9kWXUzYXQzVmhNVEl3YU5HaWcyYk5uVnhoZlVsSlNoZk9wcWFubHJvbUlpRkI0ZUxqMXZHblRwdnJiMy82bU45NTRRMisvL2JZbVRacWsrZlBuTzd4MjVNaVI2dFdybDRZT0hXbzNGeFFVVkdGTVY0S3B4S3kvTFUzV3RJUkxTWnREN21pcUdiRVZWMmdFeW5NbU85OTZUQXRsQUFBQUFMaU91YnBlU2pZc0xpYlpFQUFBQUFCUUlmN1ZDQUFBSERwdzRJQTJidHlvTVdQR3lNdkxTOGVPSFZQOSt2VTFjK2JNY3E5eE5QZnNzODlxMHFSSjF2TStmZnBveUpBaEdqRmloTU05MHRQVGxaR1JvWjQ5ZTE0Mnhoa3pabFE0djMzN2RtM2Z2dDNoM1BEaHcyMlNEU1dwYTlldWlvMk4xYVpObXhRWUdLZ21UWnJvMkxGamw0MmpMSGYzcTl0dTlsUld2a1o5c2tNSnUwNWF4KzY3K1FZdEdIVXIxZWhRYmVrNUJkWmprZzBCQUFBQTREcm02aW9WL1A1dndOS2tRd0FBQUFBQXlrR3lJUUFBY0dqMjdOa0tDd3ZUQXc4OG9PTGlZcjMxMWxzeW1VeEtURXlVaTR1TDNkcmx5NWM3ckZKWUdXV3JENVpXU2N6UHo3ZXJTaGdlSHE2SWlBaWJzZUhEaHp1c01OaW5UeC9GeE1SbzFLaFJEdWZLTTN6NGNNWEd4c3JiMjF1RmhZVWFPWEtrdzNYcjE2L1grdlhyN2Nhcit6Mm9xb0xpRXMxY3MxK1RWdnlxblB4aTYvaGY3bTJoRHg3dktEY1g0MVdKQTllbk05bVhrZzBiKzNrNk1SSUFBQUFBd0JWVnRwSmhjWEg1NndBQUFBQUFFTW1HQUFEQWdZU0VCQ1VuSit2ZGQ5K1Z3V0RRc21YTGRQVG9VWTBmUDk0dTBiQW1PS3BRbUpDUW9JU0VCSnV4SVVPRzJDVWIxb1Npb2lJVmwzbWc3dVhsSmNsU3BkQlI4bUNmUG4zVXIxOC9QZi84OHpVZXkrVWN6Y2pUNTF1T2FONTNxVXBOdjJBZGR6RWFOSE5vUjQzdVhmUGZIOVE5TnBVTi9haHNDQUFBQUFEWExaSU5BUUFBQUFCVlFMSWhBQUN3czNIalJwbk5aazJZTUVHbTMxdm9kT2pRUVgzNzlwWFpiRlorZnI3Tit0STFGeTlldE51ck5ISHZjaXBxclN4VlhJM3d6M3IvL2ZkdHFpakd4Y1ZKa3NhTkcxZnVOU3RXck5DS0ZTc2N6dFZrZGNQc2kwWDYrY2g1N1VqTlZPSXZwN1QrMTlNeW0yM1g5SWhzcEErSGRkTE5UZnhyN0w2bzI4cFdOcVNOTWdBQUFBQmN4MGcyQkFBQUFBQlVBY21HQUFEQXp1alJvNVdWbFNWL2YzOU5tVEpGeDQ4ZjE0c3Z2aWlEd2FEMDlIUU5HVExFNFhYOSt2V3pHNnRPNHQzcTFhdTFZY01HVFo4Ky9iSnJGeTVjcUlVTEZ6cWNpNCtQVjN4OC9HWDNHRGh3b0xwMzc2N1UxRlRObno5Zmt0U3laVXZyOFpWMlBxOUk4NzQ3cEpQbjgzVStyMGpuOHdwMVBxOUl4ek12YXQrcEhMdmt3bExOR25wcjJxUHQ5V2pYVUJrTVZ5VlUxQkUybFExSk5nUUFBQUNBNjFmWlpNT2lJdWZGQVFBQUFBQzRKcEJzQ0FBQTdJU0ZoVW1Ta3BLU2RPalFJVDMzM0hNS0RnNldKUG41K2VuVlYxKzlvdmMvZnZ5NGZ2NzU1MHF0SFRCZ2dCNTY2Q0c3OFpFalIrcUJCeDdRb0VHREhNNlZGUjRlcnZEd2NKc3FqQjRlSGdvTkRkWFJvMGNySFhkb2FHaWwxNVkxZHRIUCttekxrVXF0ZFhNeDZ1RmJnaldxUjdoNnRXa3NGeU5aaHFoNVpaTU5HOU5HR1FBQUFBQ3VYKzd1bDQ1Sk5nUUFBQUFBWEFiSmhnQUF3S0dNakF4OTlORkg2dENoZ3g1KytHSHJ1SWVIaDNyMTZ1WEV5R3o1Ky91WG0rUlhyMTY5YWljQWx2cGpZbUpGYXJKOWNpazNGNk02aHdYb3R2QUd1ajJpdnZxMERWSkRLczNoQ2p1VGZhbFZPcFVOQVFBQUFPQTY1dVoyNlpoa1F3QUFBQURBWlpCc0NBQUE3SlNVbEdqS2xDbVNwSEhqeHVuSWtTTTZldlNvTWpJeTFMOS9mMjNZc0tGUys0U0ZoYWw1OCtaVnZyL0paSktoRnZVRmpvbUowYWhSbzhxZFg3QmdnUll2WGx6dC9XYysza250UXdNa1NZRStiZ3IwY1ZlQXQ1dnErN2lyMVkzMTVPbm1VdTI5Z2VwSXo2YU5NZ0FBQUFEVUNTUWJBZ0FBQUFDcWdHUkRBQUJnWjkyNmRkcTVjNmRjWFYwMVlzUUltYzFtU1ZMYnRtM1Z2MzkvVFo0OHVWTDdEQmt5cEZySmhoY3VYSkNQajArVnI3dFM0dVBqRlI4ZmY4WDJEL0IyMC9qN2I3cGkrd05WZGFac3NpRnRsQUVBQUFEZytrVWJaUUFBQUFCQUZaQnNDQUFBN0lTR2hxcFRwMDVxMnJTcG1qWnRxdERRVUlXR2hxcGh3NGJXTllNSEQ5Ync0Y1BMM2VQQkJ4K3M4QjduenAzVHJsMjdGQkVSWVRkMzVNZ1IzWGpqalpXS2RlSENoVnE0Y0tIRHVacEtFbnpnZ1FjMGFOQ2djdWUvK3VvcnJWcTE2ay9mQjZnTkNvdExsSFhSOGdzbW84R2crajd1bDdrQ0FBQUFBSEROTWhvbEZ4ZkpaTEo4bFpSWXhnQUFBQUFBY0lCa1F3QUFZS2QxNjlhYVBuMTZoV3VNUnFQYzNTdWZoSFRxMUNrbEp5ZExrcFl0VzJadE8vektLNi9ZckR0MzdweFNVbElVSFIxZHFYMjdkZXVtTys2NHcyNTh4b3daNnRxMXEzcjA2T0Z3cmpMeTgvTXJ0UTY0bnFUblhLcHEyTURYWFM3RzJ0UFNIQUFBQUFCd0JiaTVXUklOSlV0MVF3OHEzQU1BQUFBQUhDUFpFQUFBVktpNHVGajc5dTNUcjcvK3FqMTc5dWo1NTUrdjhoNmpSNC9Xdm4zN0pFbWVucDVxMjdhdE9uYnNxSTRkTzZwbHk1YUtqNDlYWUdDZ0pHbnUzTGtxS1NsUlltS2kvUHo4RkJzYkt3OFBENFdGaFZuWGxQTDA5RlJrWktTaW9xTHM3amxqeGd3MWI5N2M0ZHlISDM0b1Y5Znlmd3k2ZVBHaVpzNmNxY2FORzB1U3Z2bm1HMzN6elRkVi90ekF0YWhzc2lFdGxBRUFBQUNnRG5CemswcGZ1Q1RaRUFBQUFBQlFBWklOQVFDQW5XKy8vVmEvL1BLTDl1M2JwME9IRHFtNHVGaXVycTZLaUlpUXA2ZG5sZmZyM3IyN2JydnROblh1M0ZtUmtaRjJpWDV6NTg2VjJXelduRGx6dEg3OWVrVkZSY25YMTFlTEZ5L1d1blhyOVB6enoydnUzTGwyKzY1Y3ViSmFuNis4NjNKemN5VkpreVpOVWtGQmdWNSsrV1ZKVWt4TWpFYU5HbFh1ZmdzV0xMQldhZ1N1ZFdleXl5UWIxdU1YVEFBQUFBQnczU3ZidWFLdzBIbHhBQUFBQUFCcVBaSU5BUUNBbmZYcjF5czVPVm50MnJYVDhPSEQxYlp0VzkxMDAwMDJiWlBqNCtNVkh4OWZxZjFpWTJNcm5OKzdkNjltejU2dGxKUVUzWFhYWFJvM2JweGNYVjBWRlJXbG1UTm42bTkvKzV0NjkrNnQwYU5IeTlmWDkwOTl0b3FzV2JOR2t0U2dRUU85OXRwcmF0bXlwYVpNbVdLM3ptdzJ5MlF5eWRYVlZXYXpXVWVQSHBXTGk4c1Zpd3U0bXNwV05teE1aVU1BQUFBQXVQNjV1VjA2TGlweVhod0FBQUFBZ0ZxUFpFTUFBR0RubFZkZWthK3ZyNHhHWTdscmJyLzlkdDF6enozbHprK2RPdld5OS9uMjIyK1ZrSkNnM2J0M3k4dkxTODg4ODR3R0Rod29nOEVnU1dyUm9vVm16cHlwTDcvOFVnc1dMTkN1WGJzMGYvNzhhbFZYckl4dTNicXBYcjE2ZXY3NTV5dThSMkZob2ZyMTZ5ZWowU2lEd2FDaW9pTGRldXV0VnlRbTRHcExwN0loQUFBQUFOUXRKQnNDQUFBQUFDcUpaRU1BQUdESHo4K3Z3dm5vNkdoMTZkSkZkOTExVjdscmtwT1RGUmtaV2VFK3FhbXBPbkxraUdKall6Vnc0RUFGQkFUWXJURVlESHIwMFVmVnBVc1hKU1FrWExGRVEwbUtpb3BTVkZTVXpWaDBkTFJhdDI1dE0rYmg0YUVYWG5oQitmbjVNaGdNOHZmMzE1MTMzbm5GNGdLdXBqUForZFpqa2cwQkFBQUFvQTRvMjBhWlpFTUFBQUFBUUFVTVpyUFo3T3dnQUFCQTNXUXltV1EybStYcXl2c1BRRzN4MVB3ZG12ZGRxaVJwMXJCT0d0MDd3c2tSQVFBQUFBQ3VxQXNYcEpRVXk3R3ZyOVNxbFhQakFRQUFBQURVV3Z4bUh3QUFPSTJMaTR1elF3RHdCMmZLdEZGdTdIZmxLb2tDQUFBQUFHb0pqekpWN1FzS3lsOEhBQUFBQUtqempNNE9BQUFBQUVEdGtaNXo2UmRMamZ4b293d0FBQUFBMXoxWFY4dVhaR21qYkRJNU54NEFBQUFBUUsxRnNpRUFBQUFBcTdLVkRSdlZJOWtRQUFBQUFPcUVzdFVOQ3d1ZEZ3Y0FBQUFBb0ZZajJSQUFBQUNBSk1sc2xrNmN2Mmc5djhHZk5zb0FBQUFBVUNkNGx2bjNYMzYrOCtJQUFBQUFBTlJxSkJzQ0FBQUFrQ1Nkenl2VXhVSkx1eXd2ZHhmVjkzRjNja1FBQUFBQWdLdWliR1hEZ29MeTF3RUFBQUFBNmpTU0RRRUFBQUJJa281bFhxcHEyQ1RRU3dhREU0TUJBQUFBQUZ3OVpTc2JrbXdJQUFBQUFDZ0h5WVlBQUFBQUpFbkh5eVliMXZkMllpUUFBQUFBZ0t1S3lvYkFaVzNkdWxWejVzeFJSa2FHZGF5NHVGaXBxYW1WdXY2RkYxN1EyclZyYXlRV2s4bFU3V3VQSERtaWVmUG1LUzh2cjBaaUFRQUFRTjNpNnV3QUFBQUFBTlFPeHpMS0podDZPVEVTQUFBQUFNQlZSV1ZEWEtQeTgvTzFaY3VXY3VmYnQyK3ZUWnMyVldxdjZPaG91YnU3UzVJbVQ1NHNnOEdnMTE1N3pUcS9iZHMyclZxMVNqRXhNZGF4K1BoNExWcTBTTEd4c1JvNmRLaGNYY3YvMWV1ZVBYdDA2NjIzMm96MTZkT25VckVsSmliS3hjVkZrclIyN1ZyRng4ZnJuLy84cDRLQ2duVDgrSEdscEtTVWUyMnZYcjFzem84ZE82YjQrSGoxNzk5ZjN0NjhiQW9BQUlDcUlka1FBQUFBZ0tRL1ZEWU1KTmtRQUFBQUFPb01vMUZ5YzVPS2lxVENRcW1reERJRzFISlpXVm1hT25WcXVmUFRwazNUUng5OVZLbTlldlhxSlhkM2QyVm1adXE3Nzc1VDc5NjliZWJUMHRMazcrK3ZnSUFBNjlqZ3dZTjE3dHc1TFZxMFNOdTNiOWZycjcrdWtKQ1FLbjJHSjU1NFF2ZmNjNC9EdWYvKzk3OWF1SENoelZoNGVMZ3lNakwwd2dzdmFOcTBhZHE5ZTdkbXpweFo0ZWZhdUhHajNuMzNYWDM5OWRkVmlnMEFBQUQ0STVJTkFRQUFBRWlTam1WY2FwOURHMlVBQUFBQXFHTThQUzNKaHBJbDRiQnN0VU9nbGdvS0NySzJKcDQ3ZDY2V0wxK3UvL3puUDlZS2haS2xFdURYWDMrdFdiTm1hZG15WmZMejg1TWtmZmJaWi9yODg4L3RXaHNuSmlhcXBLUkUvZnIxczQ2WnpXWWRPSEJBYmRxMHNWbnI3dTZ1TVdQR3FIWHIxb3FMaTlQMzMzK3Z3WU1IVitrekJBWUdLalEwMU9GYy9mcjE3Y1phdEdpaGFkT202YVdYWHRLRUNSTTBjT0JBNitjc2E5V3FWZFlrUkpQSnBQejhmSm5ONWlyRkJnQUFBUHdSeVlZQUFBQUFKTmxXTmd5bGpUSUFBQUFBMUMwZUhsSk9qdVU0UDU5a1ExeHo5dXpabzlhdFc5c2tHcGFxU3BKZFFrS0Nnb09EVlZKU29yMTc5MHFTenA0OXE3eThQQVVFQkZqSHltclNwSW5HangrdjRPQmc2M3l6WnMzMHd3OC8yRlJlWExod29iVlNZV2x5NEp3NWM3Umd3UUtIc1JTVkpnRC9RY3VXTFRWeDRrU2xwNmZyNHNWTHozUFMwOU8xYjk4KzNYYmJiWlgrdkFBQUFFQlZrR3dJQUFBQVFKSjBMS05NRzJVcUd3SUFBQUJBM1ZJMnVUQXZUeXJUS2hhbzdTNWN1S0RmZnZ0TlE0Y08vZE43blQ1OVdwSTBac3dZdTdsMTY5WnAzYnAxbGRvbkxpNU9kOXh4aCtiUG55OUpHamx5cEFZTUdLQ0hIbnJJWnQxamp6Mm1YcjE2T2R4ajQ4YU5tamR2bnNPNTl1M2JTN0pVTUN5MWUvZHVUWjA2VlV1WExxMVVqQUFBQUVCVmtXd0lBQUFBUUpKdFpjTW1WRFlFQUFBQWdMckZ4K2ZTY1Y2ZTgrSUFxdUg3Nzc5WGNYR3g3cjc3N2dyWEdReUd5KzRWRnhkbk56WnYzandkT0hCQVU2Wk1xZFFla2hRZUhpNXZiMjk1ZTE5Nm9kUGYzOSt1WmJLZm41K0Nnb0ljN2xIYThyblU0Y09ITlgzNmRMM3l5aXRxMXF4WnBlSUFBQUFBYWhMSmhnQUFBQUIwc2RDa2pBdUZraVIzVjZNYStubzRPU0lBQUFBQXdGWGw3UzBaREpMWlRMSWhyaHl6V1Nvb2tFd21xYmpZOWs4Zkgra1B5WFdWdFg3OWV0V3JWMDhIRHg3VXdZTUhKVW0zM25xcmZIMTliZFpWSmxHd1hidDJOdWRGUlVWS1RVMVY1ODZkZGZQTk4xY3J2ckxNWnJOMjc5NnREaDA2U0pKbXpweXBtVE5uVnZyNmpJd01qUmt6Um0rKythYTZkT255cCtNQkFBQUFxb0prUXdBQUFBQzJWUTBEdlZUSmwvUUJBQUFBQU5jTG8xSHk4cklrR2hZVlNZV0ZrcnU3czZQQ3RhNjRXTXJObFM1Y3VQUlZVbEwrK25idEpJK3F2UUNabXBxcUgzLzhVWkkwZWZKazYvai8vdS8veXYzMy80YlBuajByU1VwTFM3TldHangvL3J3a1M3VkFTWEozZDFkd2NMRGQvdHUzYjFkZVhwNGFObXlvclZ1M1ZoaUwwV2hVMTY1ZHk1M2ZzV09Ia3BLU2RQNzhlWDM5OWRlS2lvcFNseTVkRkJFUjRYRDlvVU9IdEgzN2RobU5Sa2xTV0ZpWTNuLy9mYjMwMGt0NjQ0MDNIRlpoQkFBQUFLNGtrZzBCQUFBQTZGaVpaTU1RV2lnREFBQUFRTjNrNDNPcHFtRmVIc21HcUw3Y1hDazlYY3JNdEZRenZJS1dMRmtpU1pvd1lZS2lvcUowK1BCaFBmWFVVNUprL2JQVTJMRmo3YTR2WFJNV0ZxYTVjK2ZhemE5WnMwYVN0SExsU3ExY3ViTENXSXhHbzNWOXFaS1NFbTNjdUZHU2xKeWNyRmF0V3VuRkYxKzB4bHlSME5CUTllalJ3MmJzaGh0dTBIdnZ2YWNWSzFZb01qTFNXc2xSc2xSTmxDcFh3UkVBQUFDb0RwSU5BUUFBQUNnMS9ZTDFPS3loanhNakFRQUFBQUE0alkrUEpVRk1zaVFiQmdRNE54NWNlN0t6cFdQSHBJc1h5MS9qNFdGSlpIVnhzZjN5OWExeVZjTTllL1pvdzRZTjVjNVBtelpOa3BTWW1LZ05HelpvNnRTcDFrUzh0V3ZYYXQyNmRkWTFYbDcyTDErZU9IRkNXN2R1Vlk4ZVBiUjE2MVlOSHo1Yzk5MTNuOTI2Z29JQ1BmWFVVd29ORGJVWi8rbW5ueFFYRjZkVHAwNUprcUtqb3pWMjdGZ2RQbnhZZmZyMHFkSm5MWTFaa2hvM2JxeFJvMFk1akVPU1hGMzVGVEFBQUFDdURIN1NCQUFBQUtDRFozS3R4eEdOZlowWUNRQUFBQURBYVh6S3ZIeFdXdUVRcUF5VHlaSmsrSHU3WWh0K2ZwWXZiMi9MbDR0TGpkMzI3Tm16YXRldW5aS1RreDNPemJkSWh3QUFJQUJKUkVGVWQrN2NXWkswZWZObWVYaDQ2SlpiYnJIT2xWNVR1c2FSTDcvOFVwSTBZc1FJZVhwNmF2WHExWHI0NFlmdGt2bSsvdnByNWVUa2FPalFvVGJqYVdscEtpd3MxT3V2djY3Smt5ZXJZY09Ha3FRbVRacG8vdno1ZHZmYnVIR2pQdnZzTTgyYU5jdmE3dGtSazhtazQ4ZVBxMm5UcGpianVibTVNaHFORGhNbkFRQUFnSnBnZEhZQUFBQUFBSnp2MEpsTGxRMWJCSkZzQ0FBQUFBQjFrcWZucFVTd0N4Y3FYZ3VVdW5oUit2VlgyMFJETnpjcE9GaTYrV2FwWlVzcEtFaXFWNjlHRXcwbHFVZVBIbnJublhjdXUrN28wYU1LQ2dxcTB0NG5UcHpRNnRXcjFhMWJONFdFaEdqWXNHRTZkZXFVdnZqaUM1dDErL2Z2MTZKRmk5U3RXemQxN2RyVlpxNXIxNjc2NUpOUDFMTm5UNXR4VjFkWGhZU0VhTUtFQ2ZycHA1OFVHaHFxME5CUUJRWUdTcEpDUWtLc1kyVy9TaDA4ZUZDalJvMnlWam9zZGZMa1NUVm8wSUEyeWdBQUFMaGlxR3dJQUFBQWdNcUdBQUFBQUFBTEh4OUxLOXppWXFtdzBOTHVGaWhQWHA2MGY3L2x2eGRKTWhpa3hvMHRpWWJHcTFQenhNL1ByOEw1d3NKQzdkMjdWOTI2ZGF2U3ZoOTg4SUdNUnFPMVhYRlFVSkJHamh5cE9YUG1LQ1FrUkQxNzl0U3BVNmYweGh0dnFFR0RCbnJoaFJmczlnZ09EaTUzLy9UMGRKMDdkMDYrdnZiUFlZNGZQMjVUMmRCZ01LaEpreWJXODE5Ly9WVm1zMWtoSVNGS1RVMlY4ZmZ2OVo0OWU5UzhlWFByTmNhcjlIY0FBQUNBdW9Oa1F3QUFBQUE2bEY2bXNtRmpud3BXQWdBQUFBQ3VhNlhKaHBJbGtZeGtRNVRuNGtWcDN6NUxDMlhKOHQ5S2l4YVdWc20xeU9iTm0xVlFVS0F1WGJwVStwcHZ2dmxHUC83NG94NTc3REdiaE1HQkF3ZnF3SUVEbWpKbGlsSlRVNVdVbENTVHlhUnAwNmJKMzkrL1NuSDk5dHR2a3FTd3NEQzd1Yi8rOWE4MjUyNXVidnJtbTIrczV6dDM3cFNQajQ4aUl5UFZwazBiUGZqZ2c5cS9mNzhPSHo0c056YzNaV1ptNnNFSEg5U0REejVZcFpnQUFBQ0F5eUhaRUFBQUFLampzaThXNld4T2dTVEp6OHRORFh3OW5Cd1JBQUFBQU1CcGZNcThnSmFkTFFVRU9DOFcxRjRsSmRLaFE1Y1NEVDA4cEp0dWNtcHk2b3daTXpSanhneWJzWktTRWkxWnNrUStQajY2NjY2N0tyWFAvdjM3Tlh2MmJMVm8wVUxEaGcyem14ODNicHgrKyswM0xWbXlSSkwwemp2dk9Fd1l2SndmZnZoQmt2VGxsMS9xNVpkZnRxbEN1SHo1Y29jVkR5WExaOXExYTVjNmR1eG92Y1prTW1uV3JGbnk5ZlZWZm42Ky92S1h2K2lOTjk3UXpUZmZMRW5xMWF1WGV2WHFWZVVZQVFBQWdEOGkyUkFBQUFDbzQ4cFdOWXdJOHBYQjRNUmdBQUFBQUFETzljZGtROENSbzBlbC9IekxzWnViMUtxVjVVOG5pbzZPVnZ2MjdhM253Y0hCV3JKa2lRNGZQcXhodzRiSnk4dnJzbnVjT0hGQ2I3enhobHhjWFBUbW0yL0tyY3hueXNyS1VsSlNrcFl2WDY3MDlIVGRmdnZ0MnJ0M3IvN3hqMytvZCsvZTZ0Ky92MXEyYkZtcFdETXpNL1hmLy81WFhidDIxYVpObTNUdTNEbU5IVHUyVXRmdTJiTkh1Ym01NnR5NXN5Ukw4dUdNR1RQMDY2Ky9hc0tFQ2JyenpqczFjZUpFVFpnd1FVODk5WlFHRGh4WXFYMEJBQUNBeWlEWkVBQUFBS2pqRHAyaGhUSUFBQUFBNEhldXJwS3ZyNVNiS3hVVVNJV0Z0RktHcmR4YzZlelpTK2RoWVU1UE5KU2sxcTFicTJmUG50YnpMVnUyNk5OUFAxVklTSWhpWW1JdWU3M1piTmJiYjcrdG5Kd2NUWnc0VVNFaEljckl5TkMyYmR1MGVmTm0vZmpqanpLWlRPcllzYU5lZi8xMXRXdlhUcm01dWZyODg4KzFjdVZLclZtelJzMmFOZE9kZDk2cGR1M2FxWDM3OWlvdUxwYlJhRlQrNzRtWnBjbUxjK2JNVVZGUmtmN3lsNy9vL1Buem1qeDVza2FPSEttR0RSdEtralpzMkdCdHkxeFNVcUxpNG1JVkZoYXFSNDhlK3Y3Nzd5VkpuVHAxVW1abXBxWk9uYXFmZnZwSmd3WU5VbFJVbENScDh1VEpldi85OS9YeHh4L3IyTEZqR2pSb2tMS3pzK1h1N3E1Tm16Wkpranc5UFd2b093OEFBSUM2aEdSREFBQUFvSTQ3ZUNiWGVoelIySEdMSGdBQUFBQkFIZUxuWjBrb2t5elZEWDlQZ0FJa1NTZE9YRHB1Mk5EeTM0dVRMVjY4V0g1bDRzak56ZFc3Nzc0ckx5OHZ2ZjMyMi9MdzhManNIZ2FEUVU4OTlaU0tpb3AweXkyM2FOMjZkWm8yYlpva3ljdkxTMUZSVVhyb29ZZHNxaGY2K3ZycTJXZWYxYUJCZzdSMDZWSWxKaVpxeVpJbGF0R2loZUxpNHJScDB5YTk5OTU3MXZXUmtaRmFzMmFOMXE5ZnIxNjllaWswTkZTaG9hRmF1SENoMXE1ZHE2MWJ0OHBvTkdyZXZIa3FLQ2lRcWJSTnRhU2dvQ0RkZi8vOTJydDNyeG8yYkNnL1B6K05IRGxTdWJtNUdqVnFsRTFDcFl1TGk4YVBINjhHRFJxb1RaczIycmx6cDk1Ly8zM3JmT2ZPblZXdlhyM3FmYk1CQUFCUXB4bk1aclBaMlVFQUFBQUFjSjVuUC8xSkgzOTdVSkkwYjJRWFBkbWp1Wk1qQWdBQUFBQTRWVjZldEhldjVkamZYNHFJY0c0OHFEMXljcVI5K3l6SEJvTjA4ODIxb3FxaEl5a3BLVEtaVEdyYnRxM0QrWjA3ZCtybm4zL1dpQkVqeXQzajAwOC9WYk5telhUSEhYZFVLbUV4UHo5Zm16ZHZWdnYyN2RXNGNXT2RPSEZDYTlldWxidTd1eUlqSTlXcFV5Y1ZGQlRvLy83di96Unc0RUJyOWNMeW1NMW1GUmNYeTJBd3lHZzB5bWcweW1ReTZjQ0JBMnJWcXBWV3JGaWhWcTFhcVZXclZoWHVrNW1acVQxNzlxaTR1RmkrdnI3cTJMR2pYRjJwU1FNQUFJQ3FJOWtRQUFBQXFPUDZ6dml2a3BKUFM1STJ2SGFQN29sczVPU0lBQUFBQUFCT3QzdTNWRlJrU1NqcjBFRnljWEYyUktnTkRoMlNNak10eDQwYlM2R2h6bzBIQUFBQXdGVmxkSFlBQUFBQUFKenI0SmtMMW1QYUtBTUFBQUFBSkVtQmdaWS96V1lwSzh1NXNhQjJLQzZXenArL2RONjRzZk5pQVFBQUFPQVVKQnNDQUFBQWRWaCtrVW1wNlpaa1EwODNGd1VIZWpvNUlnQUFBQUJBclZDLy9xWGpqQXpueFlIYTQveDVTL0twSlBuNFNKVm9Ld3dBQUFEZytrS3lJUUFBQUZDSDdUMlJvNUxmZjFIUU5zUlBSb1BCeVJFQkFBQUFBR29GSHgvSjgvY1gwckt6TFMyVlViZVZyWEJaTmhrVkFBQUFRSjFCc2lFQUFBQlFoeVVmdS9TTGd2YWgvazZNQkFBQUFBQlE2NVFtbEpuTjB0bXp6bzBGem1VMlc1Sk9TL256REFFQUFBQ29pMGcyQkFBQUFPcXc1T05sa3cwRG5CZ0pBQUFBQUtEV2FkQkFLcTJBbjU1K3FZVXU2cDdjWEtta3hITHM3azRMWlFBQUFLQ09JdGtRQUFBQXFNTitPVXBsUXdBQUFBQkFPZHpkcGNCQXkzRlJrWFQrdkhQamdmT1VyV3BZcjU3ejRnQUFBQURnVkNRYkFnQUFBSFZZOHJGTHZ5eTRtV1JEQUFBQUFNQWYzWEREcGVNVEo2aHVXRmRsWFhwWlVYNSt6b3NEQUFBQWdGT1JiQWdBUUMyemRldFd6Wmt6UnhrWkdkYXg0dUppcGFhbVZudlA2ZE9uS3pFeHNWclg3dDI3VjU5KytxbXl5NzY5L0FmZmZ2dXRac3lZVWQzd2FwMnNyQ3lkT0hIQ2J2emxsMS9XOHVYTG5SQVJjR1ZrWFN6UzBZdzhTZEtOQVo1cVZJOFdTQUFBQUFDQVAvRHlrdngvZnprdFAxODZlOWE1OGRTUUsvRU1yakxNMTJLeVpsR1JkUEhpcFhNcUd3SUFBQUIxbHF1ekF3QUFvQzZiUEhteURBYURYbnZ0TmV2WXRtM2J0R3JWS3NYRXhGakg0dVBqdFdqUklzWEd4bXJvMEtGeWRhMzgvOEwzNzkrdnRXdlh5c1BEUS9mZGQxK1ZZL3ppaXkrMGMrZE9EUmd3b053MUtTa3BTa3BLMG9RSkU2cTgvNDRkTzVSVjlzM295K2pWcTFlNWM5dTNiMWRHUm9idXZmZGV1YnU3UzVLU2twSzBjdVZLeGNYRlZmcjd0bkxsU24zNjZhZDY3NzMzZFBQTk4xdkhmLzc1WjRXRWhGUTZWcUMyMjFPbXFtR0gwQUFuUmdJQUFBQUFxTldDZ3k5VnRqdHhRcXBmWDNKeGNXNU1WWENsbjhFVkZoYnF3b1VMeXMzTlZVNU9qckt6czVXVmxhWE16RXhsWkdUbzdObXpTazlQMThtVEp4VVpHYWxKa3liVitHZThvc28rdS9QMmx0emNuQmNMQUFBQUFLY2kyUkFBQUNmSnpNelVkOTk5cDk2OWU5dU1wNldseWQvZlh3RUJseEovQmc4ZXJIUG56bW5Sb2tYYXZuMjdYbi85OVVvbnZTMWR1bFFHZzBFREJ3NnNjb3hwYVduNjRZY2Y5TVFUVDhqdlQ3UkgyYjU5dTg2Y09lTndiczJhTlVwSlNhbjBYdVVsRzVhVWxPampqejlXZG5hMjdyNzdibXV5b2RGb1ZFcEtpcjc5OWx0RlJVVmRkbit6MmF5a3BDUTFhTkJBYmR1MnJYUmN3TFhvbDJPWGZsblF2aWt0bEFFQUFBQUE1ZkQybGhvMWt0TFRwZUppNmZCaHFVV0xLM0tyUG4zNi9PazloZ3dab2hFalJraTZNcy9nRml4WW9NVEVSQlVVRkNnL1AxOG1rNm5DZUR3OFBCUVlHS2lRa0JDNXVycnE5T25UQ2dvSyt0T2Y4Nm9wMi9Fa2dKY1ZBUUFBZ0xxTVpFTUFBSndrTVRGUkpTVWw2dGV2bjNYTWJEYnJ3SUVEYXRPbWpjMWFkM2QzalJrelJxMWJ0MVpjWEp5Ky8vNTdEUjQ4MkdiTjVSN0VsajVndlp6QXdFRDkrOS8vbGlRdFdyUklBUUVCTm9tS3ExYXRzcnVtdEwyTW83bTJiZHRxeFlvVjJyWnRtOFA3clYyNzFtNHNKaVpHRFJvMDBPelpzeXNWc3lRbEpDVG82TkdqZXU2NTUrVHQ3VzBkditlZWU3Unc0VUo5OXRsbjZ0R2poenc4S200VHUzbnpadXRiNXN1V0xiT2JQM2p3b0w3ODhrdUgxNGFIaCt1V1cyNnBkTXlBc3lXWFRUYWtzaUVBQUFBQW9DSWhJVkptcGlYWjhQeDU2ZFFwNllZYmF2dzJnd1lOc2psZnVuU3BtamR2WHU0emw2VkxseW84UEZ5ZE8zZTJqclZyMTg1NlhOUFA0Q1FwT3p0YkdSa1o2dHUzcnp3OVBlWGw1U1Z2YjIvNSt2cksxOWRYOWVyVms1K2ZuL3o5L2VYdjd5OVBUODlxZlM5cUJiUFpOdG5RbjVjVkFRQUFnTHFNWkVNQUFKd2tJU0ZCd2NIQktpa3AwZDY5ZXlWSlo4K2VWVjVlbmdJQ0FxeGpaVFZwMGtUang0OVhjSEN3ZGI1WnMyYnk5dmJXMkxGajdkYkh4OGNyUFQxZFR6Lzl0TFhTMytXVUp1TWRPSEJBR3pkdTFKZ3hZK1RsNWFWang0NnBmdjM2bWpselpyblhPcHA3OXRsbmJWckQ5T25UeCtidDhqOUtUMDlYUmthR2V2YnNXYWw0SmVuY3VYT2FQMysrZ29PRDlkQkREOW5NdWJxNjZza25uOVRreVpQMXIzLzlTODgvLzN5NSs1U1VsT2pUVHorVlpHa043YWppNHQ2OWV4MyszVWpTL2ZmZlQ3SWhyaW0yeVliOHNnQUFBQUFBVUFFWEY2bFpNK25nUWN2NWlST1dkcm9OR3RUb2JaNTU1aG1iODZWTGx5b3lNdEp1dk94OG16WnR5cDJ2Nldkd1piMzAwa3RWL256WG5Jd01xYlJ5bzd1N3Bjb2xBQUFBZ0RxTFpFTUFBSnprOU9uVGtxUXhZOGJZemExYnQwN3IxcTJyMUQ1eGNYRnExNjZkb3FPamJjYVRrNU4xNnRRcFJVZEg2NUZISHBFa0ZSY1hxNmlvU0Y1ZVhwZmRkL2JzMlFvTEM5TUREenlnNHVKaXZmWFdXektaVEVwTVRKU0xpNHZkMnVYTGx6dXNVbGdaU1VsSjF1UFNLb241K2ZrMjQ1S2xjbUJFUklUTm1ObHMxclJwMDNUaHdnVk5uRGhScnE3MlA5NzA3TmxUMzM3N3JWYXNXS0hJeU1oeXEwRCs1ei8vMFpFalIvVDQ0NC9yZi83bmYrem0rL1Rwbytqb2FJZUpuY0MxcHNSczFxNmpsbVJETnhlald0MVF6OGtSQVFBQUFBQnF2WUFBS1RqWWttaG9ObHZhS1JjV1NqZmU2T3pJeWxYVHorRHFsSklTU3dYTFVyUlFCZ0FBQU9vOGtnMEJBSENTdUxnNHU3RjU4K2Jwd0lFRG1qSmxpZ3dHUTZYMkNROFB0eHNyS1NuUjdObXo1ZVhscFdIRGhsbkgvL1d2ZjFVcUtUQWhJVUhKeWNsNjk5MTNaVEFZdEd6Wk1oMDllbFRqeDQrM1N6U3NDVE5tekhBWVEwSkNnczNZa0NGRDdKSU41ODJicDU5Ly9sbURCZzJxOElIdmhBa1Q5Tnh6eituZGQ5K1ZwNmVudW5mdmJqT2ZrWkdoK2ZQbnEwbVRKbnJzc2NmK3hLY0JyZzIvbmN4UjVvVkNTVktiRUQrNXV4cWRIQkVBQUFBQTRKcHc0NDFTZnI2bDRwMWtTVHpNeXJJa0lmcjVPVGMyQjY3a003anlYbWl0akNlZmZGS3hzYkhWdnY2S001a3N5YVQ1K1paem8vR0t0TTBHQUFBQWNHMGgyUkFBQUNmNVkySmNVVkdSVWxOVDFibHpaOTE4ODgxL2F1K2xTNWRxLy83OWV1YVpaMVMvZnYwcVg3OXg0MGFaeldaTm1EQkJwdC9icEhUbzBFRjkrL2FWMld4V2Z1bER4dCtWcnJsNDhhTGRYcFdwb2lpcHd0YktrdU9IdDE5OTlaWCsvZTkvcTMzNzlucnl5U2NyM04vUHowLy8vT2MvOWVLTEwycml4SWw2K3Vtbk5XalFJT3Q4L2ZyMTlkWmJieWt3TUxEU0xhZUJhOW1XL2Vlc3g5MXZhdWpFU0FBQUFBQUExNXl3TU1uVlZUcHp4bkorNFlLMGY3L2s0U0Y1ZWxxKy9QeHFSZkxobFh3R2Q3bm5VUlhwMEtGRDFTOHFMSlRTMGk2MU5iNFNEQVpMUmNPQ0FxbTQrTko0VUpDbGJUWUFBQUNBT28xa1F3QUFhb250Mjdjckx5OVBEUnMyMU5hdFd5dGNhelFhMWJWclY0ZHphV2xwK3ZUVFQrWGg0U0UzTnpldFdyWEtPbGZhb3Jqc1dGbWxyWmhIang2dHJLd3MrZnY3YThxVUtUcCsvTGhlZlBGRkdRd0dwYWVuYThpUUlRNnY3OWV2bjkxWWRWb3JyMTY5V2hzMmJORDA2ZFBMWGJOMDZWTE5tVE5Id2NIQit2dmYvMjdUUHZtcnI3NVNlSGk0T25ic2FITk5zMmJOTkdQR0RMMzY2cXVhTTJlT2R1M2FwVEZqeHNqZDNkMG04YkFpcTFhdEt2ZjdWNnFxbi9sOFhwRSsrYzd5ZHhQbzQ2YjZQdTZxNyt1dUJyNGV1dWtHWDdtNVVIRU9OVy9ML3JQVzQ3dGJOWEppSkFBQUFBQ0FhNDdCSUlXR1N0N2VsdVMza2hMTGVFR0I1U3NyeTVLSTJMNjlKU214RnFtcFozQUdnK0hxVnliY3Q4L3kvYjNhU3R0bkF3QUFBS2p6YXRlLzhBQUFxTVBXckZralNWcTVjcVZXcmx4WjRWcWowV2hkWDFaQlFZRW1UcHlvd2tKTGE5UlpzMlk1dkg3bXpKa094MHVURGNQQ3dpUkpTVWxKT25Ub2tKNTc3amtGLy81QTBjL1BUNisrK3VybFA5Q2ZjUHo0Y2YzODg4L2x6aTlidHN5YWFEaDkrblRWcTFmUE9wZVdscVk1YytZb0tDaEluM3p5aWR6KzhNWjFlSGk0WnMyYXBUZmZmRk5idDI3VnJiZmVxcjU5KytycHA1KytZcC9uY3NZcytsbWZiem5pY003VHpVVzNoZ2Zxam9nR3VqT2lvZTV0MDFqMVBQa1JEbi9lOTJVckc3YWlzaUVBQUFBQW9Cb2FOSkQ4L2FYMGRFdHlZZGxLZU5WUVhsdmkxYXRYYS9YcTFlVmU1K2psMEE4KytFQ3RXN2UyVzFzVHorQk1KcFBOaTYvWFBiUFo4bFhKbHRNQUFBQUFybDkxNkY5Q0FBRFVYaWRPbk5EV3JWdlZvMGNQYmQyNlZjT0hEOWQ5OTkxbnQ2NmdvRUJQUGZXVVFrTkRIZTRURnhlbnc0Y1BLeWdvU0tkUG43YXJzRGQ3OW13dFg3N2NibnpldkhtS2o0KzNHY3ZJeU5CSEgzMmtEaDA2Nk9HSEg3YU9lM2g0cUZldlh0WDlxRFVpS2lwS3YvNzZxMGFQSG0zWEpucnUzTGtxS1NuUjZOR2o3UklOU3pWdTNGZ2ZmdmloTm16WW9MNTkrMHFTQmc4ZWZNWGpybzc4SXBNMi9YWldtMzQ3SytrMytYcTZhdWdkVGZWTXp4YnExQ3pBMmVIaEdwV2VVNkI5cDNJa1NhMXVyS2NiL0QyZEhCRUFBQUFBNEpybDZpcmRlS09selc1Ky9xWHFodDdlVmE1cTZLanp4TktsUzlXaVJRdDE2dFRKNFRWTGx5NVZlSGk0T25mdWJEUGVvRUVEdTdVMTlReXVxS2pJNXJuVHZuMzdLdnhjWlFVR0JxcFJvMnAyR0xqcHBxdlRSdGxzdHZ3ZEZoVlp4ckt5cEdQSExOVXNBUUFBQU5ScEpCc0NBRkFMZlBubGw1S2tFU05HeU5QVFU2dFhyOWJERHo5czk0YjAxMTkvclp5Y0hBMGRPdFJ1ajBXTEZtbjkrdldLaW9xU241K2ZsaTVkV3UxNFNrcEtOR1hLRkVuU3VISGpkT1RJRVIwOWVsUVpHUm5xMzcrL05tellVS2w5d3NMQzFMeDU4eXJmMzJReXlWREJtOUwxNnRYVG0yKythVGUrWThjT2JkMjZWZDI3ZDlkdHQ5MVc0VDNjM2QydGlZWmw3ZG16eDlwdXVpcWFOMit1dG0zYlZ2azZTZnJnOFU2NnVZbS9UbWZuNjN4ZWtjNWZLTkw1dkVJZHk3eW8zMDdtMkt6TnpTL1duQTJITkdmRElkM2Vvb0grMzJQdGRWZExxdEtoYXNwV05hU0ZNZ0FBQUFDZ1JoaU5sZ1JEYis5cWIvSE1NOC9Zbk9mbDVXbnAwcVhxM0xsenVWMHBsaTVkcWpadDJ0aGQ2MGhOUElNcmpjdTd6T2NjUFhyMFplOWRhc0NBQVhydXVlY3F2ZDZHdTdzVUVWRzlhNnVxcEVRNmNrVEt5TENjcDZkTGpScEpucnl3Q0FBQUFOUmxKQnNDQU9Ca0owNmMwT3JWcTlXdFd6ZUZoSVJvMkxCaEdqbHlwTDc0NGdzOS92amoxblg3OSsvWG9rV0wxSzFiTjNYdDJ0Vm1qek5uem1qUm9rV0tqSXpVMkxGanRXREJnajhWMDdwMTY3Uno1MDY1dXJwcXhJZ1JNcHZOa3FTMmJkdXFmLy8rbWp4NWNxWDJHVEprU0xXU0RTOWN1Q0FmSDU4cVhWTllXS2dQUC94UXZyNisrdXRmLzJxejEwY2ZmYVI3NzczWDdnMTNSNzc3N2pzdFg3Njh5akVQR0RDZzJzbUdBZDV1bXZCQUs0ZHo1L09LdENNMVE5c1BaU2hoMTBtYkpMR3RCOCtwMjZRTkdubDNjMDE3OUdZMXJPZFJyZnVqN3RteS82ejErRzVhS0FNQUFBQUFhcW56NTg5THNyeDQrbWZWeERPNFVoa1pHWFl4M1hQUFBYcmtrVWNxakdITW1ERi8rbk5jTlVhakZCWm1xVmFabDJlcGRuanFsR1VNQUFBQVFKMUZzaUVBQUU3MndRY2Z5R2cwYXRTb1VaS2tvS0FnalJ3NVVuUG16RkZJU0loNjl1eXBVNmRPNlkwMzNsQ0RCZzMwd2dzdjJPM1J1SEZqdmZUU1MrclNwWXZjM2QzL2RFeWhvYUhxMUttVG1qWnRxcVpObXlvME5GU2hvYUZxMlBCU1V0TGd3WU0xZlBqd2N2ZDQ4TUVISzd6SHVYUG50R3ZYTGtVNGVCdjd5SkVqdXZIR0c2c1U4MmVmZmFZVEowN281WmRmdG1tdDdPcnFxajE3OW1qYnRtMzYrT09QSGJiUWNlU1ByYVlyMHFkUG55ckZXaFVCM203cTNUWkl2ZHNHNmZXSFdtdnZpV3d0MkhSWUN6WWQxdG1jQWtuUy9QK202ajgvSGxmODZOdlZ1MjNRRllzRjE0K3l5WVk5SXFsc0NBQUFBQUNvbmRMUzBpU3B5cytKSEttSlozQ2xUcDQ4cWNqSVNKdXh3TUJBdFc3ZCtrL0hXYXNZREpZVzJRY1BXczdQbjdja0hWYlFrUVFBQUFEQTlZMWtRd0FBbk9pYmI3N1Jqei8rcU1jZWUwekJ3Y0hXOFlFREIrckFnUU9hTW1XS1VsTlRsWlNVSkpQSnBHblRwc25mMzkvaFhyMTc5NjZ4dUZxM2JxM3AwNmRYdU1ab05GWXBzZkhVcVZOS1RrNldKQzFidGt5TEZ5K1dKTDN5eWlzMjY4NmRPNmVVbEJSRlIwZFhldTlmZnZsRi8vNzN2OVd0V3plN3hEOFBEdys5K3VxckdqdDJyS1pPbmFycDA2ZFgyS0s1dG1zZDdLZnBNZTMxK2tPdDlmWlhlelJyM1FHVm1NM0t1RkNvKzkvZHBJLy81eFk5MmFQcTFTUlJkeFFVbDJoSGFxWWtLYXloajBMclY3KzlGUUFBQUFBQVY5SzJiZHNreVM2eHI2cHE4aG5jaVJNbmxKV1ZwZkR3OEQ4VjB6VWpJRUJ5YzVPS2lpU1RTY3JObFdxZzBpUUFBQUNBYXhQSmhnQUFPTW4rL2ZzMWUvWnN0V2pSUXNPR0RiT2JIemR1bkg3NzdUY3RXYkpFa3ZUT08rOG9ySWJhbEpTVWxLaW9xRWdlSGg0cUtpclN2bjM3NU9ycStNZUM0dUppN2R1M1Q3LysrcXYyN05tajU1OS92c3IzR3oxNnRQYnQyeWRKOHZUMFZOdTJiZFd4WTBkMTdOaFJMVnUyVkh4OHZBSURBeVZKYytmT1ZVbEppUklURStYbjU2ZlkyRmg1ZUhnb0xDek11cWFzakl3TS9mT2YvMVREaGcwMWJ0dzRoL2R2MWFxVlltSml0SGp4WWkxWnNrUkRoZ3lwOG1lb2JRSzgzVFR6OFk0YWVYZVlIcCt6WGNuSHNsUnNNbXZVL0IwNm1wR252dytvWGt0blhQOTJwR2Fvc0xoRUVpMlVBUUFBQUFDMTE3Rmp4N1IyN1ZxMWJObFNOOXh3UTdYM3FlbG5jSnMyYlpJazNYcnJyZFdPNlpyajd5K2QvYjFMd3ZuekpCc0NBQUFBZFJqSmhnQUFPTUdKRXlmMHhodHZ5TVhGUlcrKythYmMzTnlzYzFsWldVcEtTdEx5NWN1Vm5wNnUyMisvWFh2Mzd0VS8vdkVQOWU3ZFcvMzc5MWZMbGkzLzFQM3o4dkwweUNPUHlHQXd5R3cyeTJ3MnEwT0hEdGI1YjcvOVZyLzg4b3YyN2R1blE0Y09xYmk0V0s2dXJvcUlpSkNucDJlVjc5ZTllM2ZkZHR0dDZ0eTVzeUlqSSswU0crZk9uU3V6MmF3NWMrWm8vZnIxaW9xS2txK3ZyeFl2WHF4MTY5YnArZWVmMTl5NWMrMzJQWHo0c1A3eGozL28zTGx6ZXVhWlo1U1dscWFDZ2dMclYzNSt2dlhQNHVKaUdZMUdmZjc1NStyU3BZdHV1dW1tcW4vamFxRU9UUU8wK1kyZWVuVFdEMHBLUGkxSmV1Yy92eXJJMzFQUDN0dkN5ZEdoTmxxOSs1VDFtQmJLQUFBQUFJRGE2Tnk1YzNycnJiZFVVRkRnTUVHd3NtcjZHVnh4Y2JGV3JseXBrSkFRdFd2WHptYnV3b1VMT25IaVJMVmpyZFgrbUd3WUd1cmNlQUFBQUFBNERjbUdBQUE0d2R0dnY2MmNuQnhObkRoUklTRWh5c2pJMExadDI3UjU4MmI5K09PUE1wbE02dGl4bzE1Ly9YVzFhOWRPdWJtNSt2enp6N1Z5NVVxdFdiTkd6Wm8xMDUxMzNxbDI3ZHFwZmZ2MlZVNEE5UFgxMWFoUm8zVHg0a1daeldiNStQZ29LaXJLT3I5Ky9Yb2xKeWVyWGJ0MkdqNTh1TnEyYmF1YmJyckpwbTF5Zkh5ODR1UGpLM1cvMk5qWUN1ZjM3dDJyMmJObkt5VWxSWGZkZFpmR2pSc25WMWRYUlVWRmFlYk1tZnJiMy82bTNyMTdhL1RvMGZMMTlaVWttYzFtdmZYV1d6cDU4cVFrYWM2Y09lWHU3K3JxS205dmJ6VnExRWpwNmVtYU9uV3FQdjc0NHdyYlFQK3hIWE50NXUvbHBsVXZkdE9Ubit6UTUxdU9TSkwrK3RuUENxM3ZyZWlPTnpvNU90UTJxM2FldEI3ZjI2YXhFeU1CQUFBQUFNRGVUei85cEduVHBpa2pJME94c2JHNjQ0NDdxcldQMld5dThXZHdYMy85dFU2ZlBxMFhYM3hSQm9QQjVuNUpTVWxLU2txcWlXOUI3ZVBuSnhrTWt0a3NGUlpLRnk5S1hsN09qZ29BQUFDQUU1QnNDQUNBRXp6MTFGTXFLaXJTTGJmY29uWHIxbW5hdEdtU0pDOHZMMFZGUmVtaGh4NnllWFBhMTlkWHp6NzdyQVlOR3FTbFM1Y3FNVEZSUzVZc1VZc1dMUlFYRjJlM2YyeHNyQjU0NElFS1kzajAwVWZMblh2bGxWZms2K3NybzlGWTdwcmJiNzlkOTl4elQ3bnpVNmRPcmZEK2txV0NZa0pDZ25idjNpMHZMeTg5ODh3ekdqaHdvUFZoYllzV0xUUno1a3g5K2VXWFdyQmdnWGJ0MnFYNTgrZkwwOU5UQm9OQkkwYU0wSll0VzlTMGFWTUZCQVRJejg5UDllclZrNit2cjN4OWZlWGo0eU1mSHgrYnQ5Ym56WnVuK1BoNExWKytYREV4TWVYRzl1S0xMMTQyL2xMdnZmZGVwZGRlS1c0dVJuM3laQmVkenNwWFV2SnBsWmpOR3ZMUlZ2M3l6NzVxMXREYjJlR2hsamlXY1ZHNzBzNUxram8yRFZCWVF4OG5Sd1FBQUFBQXdDVkxsaXpSL1BuelpUUWE5ZlRUVDJ2dzRNSFYzc3RnTU5UNE03amR1M2VyZWZQbTZ0dTNyOTM5dW5mdnJ2NzkrMWNZMDBzdnZWVHR6K05VUnFPbGRYSjJ0dVU4TzV0a1F3QUFBS0NPSXRrUUFBQW42TnExcS9XNGQrL2VPbjc4dUpvMWE2WTc3cmhESGg0ZTVWN1hxRkVqUGZ2c3N4b3hZb1EyYjk2czl1M2J5OHZCZ3oxL2YzLzUrL3RYT3o0L1A3OEs1Nk9qbzlXbFN4ZmRkZGRkNWE1SlRrNVdaR1JraGZ1a3BxYnF5SkVqaW8yTjFjQ0JBeFVRRUdDM3htQXc2TkZISDFXWExsMlVrSkJnVThXeFo4K2U2dG16NTJVK2phMWh3NGFwWHIxNmV1U1JSeHpPZCt2V1RUZmNjSVB1di8vK1N1OTU4ZUpGUlVSRVZDbU9LOEhOeGFndi8zcUg3cHEwUWNuSHNwU1RYNnlSbi94L1d2dnkzVEwrNFcxNzFFM2Y3TDVVMVhEQUxTRk9qQVFBQUFBQUFIc1BQUENBa3BPVDlmampqNnQxNjlhVnVxWjc5KzdsUHBlcDZXZHdMNy84c3M2Y09XUDNnbTUwZExRNmRlcWtEaDA2VkJocmRIUlppcFN0QUFBZ0FFbEVRVlMwWGZ2bGE0YS92MjJ5WVZDUWMrTUJBQUFBNEJRR3M5bHNkbllRQUFDZ2JqS1pUREtielhKMTVmMkhtclQ3YUpadWVYdXRpazJXSC9ObURldWswYjJkbnd3SjU3di8vMjFTNGkrbkpFbTdKa1dwZldqMWs1SUJBQUFBQUVBZFVsQWdKU2RiamcwR3FXTkhTOFZEQUFBQUFIVUsvd29BQUFCTzQrTGlRcUxoRmRBKzFGOXY5R3RqUFgvcnF6M0t1bGpreEloUUc1ekpMdERhUGFjbFNlR05mSFJ6RXhJTkFRQUFBQUJBSlhsNFdMNGt5V3lXY25PZEd3OEFBQUFBcHlEWkVBQUE0RHIwV25Ta1dqVDJsU1JsWENqVWpHOStjM0pFY0xZdnR4K1ZxY1JTN1RMMjlxYWlzellBQUFBQUFLZ1Mvekl2TG1abU9pOE9BQUFBQUU1RHNpRUFBTUIxeU4zVnFFa0QyMW5QNHhMMzZWeHVvUk1qZ3JNdDNwcG1QUjdSUGN4NWdRQUFBQUFBZ0d0VC9mcVhqak16cFpJUzU4VUNBQUFBd0NsSU5nUUFBTGhPUFhwYkUzVnNHaUJKeWlzMGFjR21WQ2RIQkdkSk9abWo3L2Vma3lSMWI5VlFFVUcrVG80SUFBQUFBQUJjYzN4OEpFOVB5N0hKSkdWa09EY2VBQUFBQUZjZHlZWUFBQURYS2FQQm9PZjdSRmpQUDFwL1VDVm1zeE1qZ3JOOGtMVGZlanl5ZTNNblJnSUFBQUFBQUs1cGpScGRPajU1VXVKWkV3QUFBRkNua0d3SUFBQndIWXU1TFZSK1htNlNwRVBwRjVTNCs1U1RJOExWZGo2dlNKOXVQaXhKQ3ZCMjA2QmJtemczSUFBQUFBQUFjTzFxMkZCeXN6eHJVbUdoZFBhc2MrTUJBQUFBY0ZXUmJBZ0FBSEFkOC9GdzFiQzdtbG5QWjYwNzRNUm80QXp6dmp1a3ZFS1RKT241UGkzbDYrbnE1SWdBQUFBQUFNQTF5MmlVYnJ6eDB2bXhZMUpCZ2ZQaWNaTHQyN2RyeUpBaE9ubnlwTE5Ec2RxNmRhdm16Sm1qakRMdHJZdUxpNVdhbXZxbjlwMDllN1kyYnR4WTVldTJiTm1pdExTMEN0Y2NPWEpFVzdac3FXWmtGaWtwS2RxeVpZdk1WTmtFQUFDNEt2aE5Jd0FBd0hYdTZYdkM5YisvSnhrbS9uSktxZWtYMUx5Umo1T2pxcnk5ZS9kcSsvYnRHakJnZ1B6OC9CeXUrZmJiYi9Yamp6OXF3b1FKVnptNjZqT2J6VElZREZmMEhsa1hpelF0NFRkSmtyZTdpOGFVYWFzTkFBQUFBQUJRTFEwYlN1Zk9TUmN1U0NVbDBxRkRVbVNrZElXZmM1U251TGhZUlVWRmR1TnVibTV5ZGJYOEt2U0xMNzZvY0k4MmJkcW9mZnYybGI3bjU1OS9ydWJObSt2R3NvbVhEdVRuNTFlWVROZStmWHR0MnJTcFV2ZU1qbzZXdTd1N0pHbnk1TWt5R0F4NjdiWFhyUFBidG0zVHFsV3JGQk1UWXgyTGo0L1hva1dMRkJzYnE2RkRoMXEvSDFXeGZQbHk1ZWZuNjU1NzdxblNkWC8vKzk4MVpNZ1FqUmd4b3R3MWE5ZXVWWHg4dk5hdVhWdmx1RW90WExoUXUzYnQwdXJWcTZ0MDNlelpzN1Y4K2ZJcVhUTmd3QUE5OTl4elZib0dBQURnZWtPeUlRQUF3SFd1ZmFpL2JtL1JRRnNQbnBQWkxNVnZPNnBYb3lPZEhWYWxmZkhGRjlxNWM2Y0dEQmhRN3BxVWxCUWxKU1ZWSzlsd3g0NGR5c3JLcXZUNlhyMTZsVHRYV0Zpb0N4Y3VLRGMzVnprNU9jck96bFpXVnBZeU16T1ZrWkdoczJmUEtqMDlYU2RQbmxSa1pLUW1UWnBVNVhpcll0cXFGSjNOc1ZRWGVPcWVjRFdzNTNGRjd3Y0FBQUFBQU9vQWcwRnEzbHphdTFjeW1hUzhQT25BQWFsRkMwdmx3NnRzNmRLbCt1U1RUK3pHbjM3NmFRMGVQRmlTSE02WEZSTVRZMDAyN051M2I3bnIxcXhaby9YcjF5c2xKVVdTMUtkUEg3czFreWRQMXEyMzNpcEp5c3JLMHRTcFU4dmRiOXEwYWZyb280OHFqSzFVcjE2OTVPN3Vyc3pNVEgzMzNYZnEzYnUzelh4YVdwcjgvZjBWRUJCZ0hSczhlTERPblR1blJZc1dhZnYyN1hyOTlkY1ZFaEpTcWZ0ZEs3S3pzOHQ5UWJreVhuMzExVXF0cStqdkVRQUFvQzRoMlJBQUFLQU9HSEYzbUxZZVBDZnAya28yVEV0TDB3OC8vS0Fubm5qaVR6MDAzTDU5dTg2Y09lTndiczJhTmRZSHhKVlJOdGx3d1lJRlNreE1WRUZCZ2ZMejgyVXltU3E4MXNQRFE0R0JnUW9KQ1pHcnE2dE9uejZ0b0tDZ1N0KzdLdExPNVNsdXpYNUpVajFQVjczeTRMWHhkdzRBQUFBQUFLNEJIaDVTV0poMDhLRGxQRHRiMnJmUGtuRG81dWFVa01xK2hEcGp4Z3k3K1ppWUdJMGFOY3B1L0k4Smc2WEpaL3YyN2RPeVpjdjB5aXV2eVBoN0VtVjJkcmIrOWE5LzZiNzc3ck5KOWpPYnpabytmYnB5Y25MVXRHbFQ2M2hRVUpDMWF0L2N1WE8xZlBseS9lYy8vN0ZXS0pRczFmMisvdnByelpvMVM4dVdMYk0rQS92c3M4LzArZWVmMjFYOVMweE1WRWxKaWZyMTYyZHovd01IRHFoTm16WTJhOTNkM1RWbXpCaTFidDFhY1hGeCt2Nzc3NjBKbUpJMGNPQkFaV2RuMjMxUC9tajE2dFdYclJ4WW1lcUVqcEl6SFkzZmYvLzlldkhGRnkrN255U2RQWHRXalJzM3J0UmFSeXA2c2Jnc2tnMEJBQUFzU0RZRUFBQ29Bd2JmMmtSalB2OVpCY1VsMnBsMlhpa25jeFI1WXoxbmgzVlppeFl0VWtCQWdBWU9IR2dkVzdWcWxkMjYxTlRVY3VmYXRtMnJGU3RXYU51MmJRN3Y0ZWhCYUV4TWpCbzBhS0RaczJkWEdGOTJkcll5TWpMVXQyOWZlWHA2eXN2TFM5N2UzdkwxOVpXdnI2L3ExYXNuUHo4Lytmdjd5OS9mWDU2ZW5oWHVWMU5NSldZTm03TmQrVVdXNU1lSkE5dnB4b0NyYzI4QUFBQUFBRkJIQkFSSTRlRlNhcXBrTmx2YUt1L1pJd1VIUzQwYVhmVzJ5bEZSVWRaalI4bUdsZFd6WjA5SjBzR0RCOVdzV1RPYlpMUy8vLzN2eXN2TDA1TlBQbWxUUVhEbHlwVktUMC9YMkxGankzMnhkTStlUFdyZHVyVk5vbUVwczlsYzZmZ1NFaElVSEJ5c2twSVM3ZDI3VjVJbDRTNHZMMDhCQVFIV3NiS2FOR21pOGVQSEt6ZzQyRHJmckZrempSbzFTb1dGaFJYZWI5YXNXV3JUcG8zdXZmZmV5OGIyNFljZmFzV0tGZGJ6eFlzWGEvSGl4WklzeitER2poMXJzMzdMbGkzYXNXT0gzWGpaaE0ySzVPWGxLVE16MHk3SkVnQUFBRmNPeVlZQUFBQjFRS0NQdS9wMUR0YVgyNDlKa3Bac1RkTTdBOW82T2FxS0hUaHdRQnMzYnRTWU1XUGs1ZVdsWThlT3FYNzkrcG81YzJhNTF6aWFlL2JaWjIzYUZmZnAwMGREaGd6UmlCRWpITzZSbnA2dWpJd002NFBseW5qcHBaY3F2ZlpxbVBqMXIvcnZiK21TTEcyMFIvZUtjSEpFQUFBQUFBRGd1aFFZYUdtZGZPaVFWRkppYWF0ODlLaDA5cXdsNFRBd1VISzlObjhkK2ROUFA2bHQyMHZQejVZc1dhSXRXN2JvdnZ2dVUwNU9qbkp5Y2lSSkZ5OWUxQ2VmZktLSWlBaDE2TkJCUjQ4ZWxTUTFidHhZSGg0ZWtxUUxGeTdvdDk5KzA5Q2hRLzkwWEtkUG41WWtqUmt6eG01dTNicDFXcmR1WGFYMmlZdUwwLzMzMzMvWmRiTm16Vkt6WnMzVXYzLy95Njd0MmJPbm1qZHZMc255bks1cjE2NjY0NDQ3clBQUjBkRTI2MCtkT3FVZE8zYllqVmRXNlF2SUJ3NGNxTmIxVXZuVkZnRUFBT0RZdGZuVFBRQUFBS3BzMkozTnJNbUduMjArb3JjZmJpUGpWWDdEdkNwbXo1NnRzTEF3UGZEQUF5b3VMdFpiYjcwbGs4bWt4TVJFdWJpNDJLMWR2bng1cGRxMU9KS1VsR1E5TG4xSW1aK2Ziek11U2VIaDRZcUlxTjJKZS8vM1E1b21mbTE1UTkzZDFhaTVJN3ZJMWFYMi9qMERBQUFBQUlCcm5MKy8xS2FObEpabWFhY3NTUmN2V3M2UEhyWE0rL2xKWGw2U3Q3Y2xPZEVKRGg0ODZMQXJoaU9uVDUvVy92MzdOV1RJRUVsU2JtNnVsaTlmcm80ZE95b3hNVkdKaVlsMjF4dzRjRUFqUjQ2MG5zZkZ4YWxkdTNhU3BPKy8vMTdGeGNXNisrNjdLN3l2b1JMUDZ1TGk0dXpHNXMyYnB3TUhEbWpLbENtVjJrT3lQT2VxYWUzYXRiTis1cGt6WnlvaUlxTGFpWVNWVVZxbDhmVHAwenB5NUlpYU5XdFc1VDFLMjJaZkRtMlVBUUFBTEVnMkJBQUFxQ1B1YTMrREd2dDU2RXgyZ1E2ZnZhQnZmejJqM20wZHQzVnh0b1NFQkNVbkordmRkOStWd1dEUXNtWExkUFRvVVkwZlA5NHUwYkFtT0dxdGs1Q1FvSVNFQkp1eElVT0dPRXcyL0ROdlFELzU1Sk9LalkydDl2WC9mM3QzSGw3am1mOXgvSE9XckNLTG5SUkJiSlZZb29xeGx0SmFheDFFYmFsdU9xbWhxRityMCttT0ZxTkd0YWhsdXFSbUxGVlZFU0gya2hhand5Q0VFTkswSVNoSkV6a241L2RISm1lY251VGtSSmtvNzlkMTVlcDU3dTM1bnZTZlhJL1BjOS9YbTdmcGhKNzkrSUQ5ZXNHb0NOMWZ0OEpOV1JzQUFBQUFBS0JZWGw1Uy9mclNoUXZTdVhOU1hsNUJ1ODBtWGJwVThGUEkyMXZ5OEpCTUpzY2ZQNytDVU9JTlNrbEpjZG4vN2JmZjZ0dHZ2M1ZycmExYnQ4cGdNS2hTcFVyMm5Rcm56WnNuUHo4LzlldlhUKysvLzc3cTFhc25xZUM1ME1TSkUrMjdCS2FtcGpxRURpVnA4K2JOS2wrK3ZKS1RrNVdjbkN4SmF0V3FsZno4L0J6R3VSTVVMQXp6RmNyTHk5T3BVNmNVRVJHaDhQQnd0NzdmOVd3Mm05YXNXZU55VEVwS2lsYXZYdTNVM3Jkdlg1bmQzTG15cUtCbjRlK2lxRDZUeVZUaXpvdjc5KytYMFdpVWg0ZUhkdXpZVWFxd1lWUlVsSVlQSDY2QWdBQzN4dDkzMzMzMm5Tb0JBQUR1Wm9RTkFRQUE3aEllSnFQKzhHQ28vclQ2c0NScC91YmsyelpzdUhYclZ0bHNOazJlUEZsV3ExV1MxS3haTXozMDBFT3kyV3pLeWNseEdGODQ1dWVmZjNaYXk4Zkh4NjE3dWpwYVdYSWRLSHpzc2NmY3VrZFJtalZyZHNOekMvM3I3R1ZOL2Z1LzlOWEI3KzF0MGQxQ0ZkV3h6cTllR3dBQUFBQUF3RzBWSzBvVktoVHNjSmlSSVYyKzdEd21KNmZncHloaFlRWEJ4UnZ3K09PUHUrd2ZObXlZVXdoUWNuN21ZN1BaOU5WWFg4bG1zeWs2T3RyZXZtTEZDbmw0ZUpTNnJsT25UbW5mdm4yU3BEZmZmTlBlUG4vK2ZIbDZla3FTenA4L0wwazZjK2FNZkgxOUpVbVgvaFBRTEF4UmVucDZxa2FOR2s3ckp5WW1LanM3VzVVcVZkS2VQWHRjMW1JMEduWC8vZmM3dE9YbjUydkJnZ1V1NXgwNWNzUytpK0QxZXZiczZYYlljTzdjdWFYcTgvYjJkaGsyek1ySzBvRURCOVNrU1JNRkJnWnE0OGFOR2o1OHVGdUJ6ZVBIait2TW1UTnUxZjFMdFdyVlV2MzY5VzlvTGdBQXdKMkFzQ0VBQU1CZFpGelhVTDJ6SVVrLy9aeW56L2VkVSt0WE5zdkg4K2J2RkhpOW5rMnJhVXF2UnFXYTg4d3p6K2p5NWNzS0NBalFXMis5cFhQbnptbml4SWt5R0F6S3lNaXdIMkh6UzMzNzluVnF1NUdqbFRkczJLQ0VoQVRObkRtenhMRUdnK0dtN1V6b3JrdlplVnEwOWFRT25iMnNRK2QrMG9IVEYyV3ovYmQvY3MrR2VtdHc2ZDlrQndBQUFBQUErTlVNaG9Lamt3TUNDblk0dkhKRnlzb3ErTW5PbHNORGpKdm8zWGZmdFg5Kzl0bG43Wjh0Rm91a2dxQ2RPNzcrK211bHBhVkpLbml1ZFBYcVZmWHYzOTloVEhwNnVqMG9LRW1abVpuMkhSQy8vLzU3aDdFeE1UR1NwTW1USjZ0NzkrNUtTVW14QnlOL0daQWNQMzY4VXoyRlkwSkNRclJvMFNLbi9vMGJOMHFTMXExYnAzWHIxcm44YmthajBUNitrTWxrMHFaTm0yU3oyZlQ0NDQvTFlEQm80Y0tGeFliMk1qSXlOR3JVS04xNzc3M3k5dloyZWIvOC9Id2RQWHBVRnk1Y0tQRVozZWJObTFXblRoMjNqM2RPU0VpUXhXSlJodzRkVkxGaVJlM1lzVU9KaVlscTNicDFpWE0zYmRwVTRtNk94ZW5mdno5aFF3QUFjRmNqYkFnQUFIQVhxZWpucWI5RU5sUFVod1ZIeGlTZXpMemw5OXgyTkVNdFF5cW9hNU1xYnM4SkNRbVJKTVhGeGVua3laTWFOMjZjL2MxdGYzOS9UWjA2OVZhVWFuZnUzRGtkT0hDZ3hIRldxOVh0dDdkdnBtYy9QcUNQZHAxMmF2YzBHN1ZnVkFRN0dnSUFBQUFBZ051RGgwZkJUb2NWS2hSYzIyeFNicTVrc1VoVzYzOS9MQmFwWExrYjN0VlFraG8zYmx4a2UrRUpHZTZjZm1HejJmVEpKNS9JYURRcVB6Ky8ySEYvL3ZPZkhhNlhMVnVtWmN1V09ZMDdmUGl3RWhJU2lsMW54b3daa3FUWTJGZ2xKQ1JvK3ZUcDlwRGZwazJiRkI4ZmJ4OVRWUDFwYVduYXMyZVBPblhxcEQxNzltajA2TkY2K09HSG5jYmw1dWJxOGNjZlY4MmFOWXV0eFdBd2FPREFnWm85ZTdaMjd0eXBEaDA2RkRsdTJiSmx5c3ZMSy9LRWtOemNYQjAvZmx5SER4ZWNyTEppeFFwOTl0bG5xbEdqaHRxMWExZnN2U1ZwK3ZUcGlveU1kQ3RzYUxQWjlQbm5uOHZEdzBOZHUzYVZyNit2Z29LQzlNa25uN2dWTml4VVZBQnk4K2JOa3FTdVhiczY5Yms2K1FRQUFPQnVRZGdRQUFEZ0xuTTExMXJXSmJnbE16TlRDeFlzVUxObXpkU3ZYejk3dTVlWFY1RVArOHBDWGw2ZXcvRTVTVWxKYnM4TkNncFM1Y3FWYjBvZDNoNG1QZEc1cmliM2JLaDdLcmgzYkRRQUFBQUFBTUQvbk1FZ2xiQWIzczEyK1Q5SE9TY25KK3ZMTDc5ME9UWWhJVUZKU1VucTFhdVgxcTlmNzlSdis4K3VqSXNXTGJLL0xOdXRXemRObkRqUmZ1UnZhbXFxL2JqbTgrZlBLeXdzVEljT0hTcnlmaEVSRVpLa25UdDN5c3ZMU3kxYnRyVDNGYzRwSEZPVWYvempINUtrTVdQR3lOdmJXeHMyYkZDL2Z2MmNYbzVkdTNhdHJseTVvdUhEaDd2OC90MjdkOWVxVmF1MFlNRUN0V3paMG42a2M2SEV4RVRGeGNXcFo4K2VhdEtraWRQODExOS8zZUVvNS9Ed2NBMGFORWpoNGVHS2k0dlR0V3ZYWE43L3hJa1Q5djlIUVVGQnhRWVV0MjdkcXRPblQ2dDc5Kzd5OS9lWEpQWHAwMGQvKzl2ZnRIMzdkblhzMk5IbGZWejU4TU1QWlRBWWJwdm5qd0FBQUxjYndvWUFBQUIza1hNWGY5YVVGZC9acjl1RVZwU1gyYjBqWkc1VXo2YlZTcldyb1ZSd3hNcGJiNzBsU1pvd1lZSk9uejZ0MU5SVVpXWm02cEZISG5INVJ2ajFRa0pDVktkTzZYZjVzMXF0eFI0VmM3M3M3R3lIaDY3UFBQT00yL2ZvMzcrL3hvMGJWK3JhSk9uZFIxdW9XYzFBQmZwNnFHSDE4Z3E3SjBDQnZoNGxUd1FBQUFBQUFMakxGQjVybkpDUVVPSXpwWm8xYTZwSmt5WjY1SkZIaWd3YkZ1NlM2T1htRG95ZE9uVlNpeFl0TkhEZ1FKZmpVbE5UVmJWcVZiZldMSlNXbHFZTkd6YW9mZnYyQ2c0TzFvZ1JJeFFWRmFYUFB2dE1qejc2cUgzYzhlUEg5ZkhISDZ0OSsvYTYvLzc3WGE1cE1wazBmdng0UGZmY2M1b3paNDVlZU9FRit6T3lNMmZPYU1hTUdRb09EdGFUVHo1WjVQd09IVHJvZDcvN25lNjc3ejVGUmtZcUxDeE1iZHUybFNSOThNRUgrdW1ubjF6ZVB6RXhVWW1KaVpLa1JvMGFGUmsyek03TzFxSkZpMlF5bVJ5KzU0QUJBN1I2OVdyTm56OWZFUkVSOHZQemMzbXY0dVRrNUNnd01QQ0c1Z0lBQU53TkNCc0NBQURjUldiSEppa25yMkJudzhIMzM2Ty9QOU8yakNzcVdueDh2UDc1ejMvS2JEWnJ6Smd4OXJmR0N4LzJ2dm5tbTI2dEV4a1plVU5odzZ5c0xKVXJWNjdFY1ptWm1TcGZ2cnhEVytmT25UVmd3QUNYODU1OTl0bFMxM1M5UUY4UFBkZWp3YTlhQXdBQUFBQUE0RTZTbkp4Y1pIdmhTUlFyVnF4UWhjTGpuSzl6L2RHNDlldlgxK3paczNYdTNMa2kxOHJNekpRa1hiaHdRUmFMeGFFOU5UVlYwbi9EallVS2Q5NHJ6clZyMTNUa3lCRzFiOS9lNWJoZmV2ZmRkMlUwR2pWMjdGaEpVdFdxVlJVVkZhVVBQdmhBd2NIQmV1Q0JCNVNlbnE1cDA2YXBZc1dLK3VNZi8rald1dUhoNFJvNWNxU1dMMSt1b0tBZ1BmMzAwMHBOVGRYVXFWTmxzOW4weGh0dk9PMTRXS2g3OSs3RnJydHExU3FscDZmcjJMRmo2dFNwazFOL3QyN2RGQmtaV2VUeHpOZWJOMitlTWpJeU5IandZRld2WHQzZVhxNWNPWTBlUFZwLy9ldGZOWDM2ZEwzMjJtdHV2VXg4dlp5Y0hGMjVjc1crYXlVQUFBQ2NFVFlFQUFDNFMxek5zV2poMXBQMjYrZ0g2NWRoTmE3VnJGbFRMVnEwVUsxYXRWU3JWaTNWckZsVE5XdldWS1ZLbGV4akJnOGVyTkdqUnhlN1JxOWV2VnplNDhLRkN6cDQ4S0JDUTBPZCtrNmZQdTN3c0xJNDMzLy92Um8xYXVUUUZoUVVwTWFORzVjNEZ3QUFBQUFBQURmUFUwODlWV1Q3OXUzYkZSSVNVbVRRc0NoR1kvR25nS1NrcEVncU9Jbmplc3VXTGRPeVpjdmNXditYZHU3Y3FkemNYTjEzMzMxdXovbnFxNiswYjk4K0RSczJURFZxMUxDM0R4dzRVQ2RPbk5CYmI3MmxVNmRPS1M0dVRsYXJWVE5tekZCQVFJRGI2dzhmUGx3Ly92aWoxcXhabzdObnorcklrU015bTgzMm5RMXYxTWFORy9YSko1L0laREtWT2x3cFNTdFhybFI4Zkx6dXVlY2VqUm8xeXFtL2I5KytTa2hJME42OWV6Vi8vbno5NFE5L0tOWDZCdzRja0NUbDVlVXBQVDFkMWFwVkszV05BQUFBZHpyQ2hnQUFBSGVKVmQrZTFkV2NnamV1Rzlmd1Yvc0dsVXFZVVhZYU4yNnNtVE5udWh4ak5Ccmw2ZW5wOXBycDZlazZkT2lRcElJM3FULzk5Rk5KMHZQUFArOHc3c0tGQ3pwNjlLaDY5Kzd0Y3IyMHREUmR2bnhaZGV2V2Ric0dBQUFBQUFBQTNCcHo1c3h4dUs1V3JacDI3OTZ0NU9Ua1lvLzlMY24xdXg1S0JXRzBPblhxYU9IQ2hRNWpKazZjcUI0OWVrZ3FPQkk1S2lyS2FhMjMzMzViYjcvOXRrTmJmbjYrWW1KaVZLNWN1U0tQREM3SzhlUEg5ZDU3NzZsZXZYb2FNV0tFVS8rRUNSTjA3Tmd4eGNURVNKSmVlZVdWVXUvVVp6QVlGQmtacWIxNzkrcWJiNzZSSkEwYU5FaTFhOWN1MVRxL05ITGtTQjA3ZGt6VHAwL1hYLzd5bHlKZkFpN09sMTkrcVlVTEY4ckh4MGQvL3ZPZml6eksybUF3Nk1VWFg5UzRjZU8wZHUxYTVlYm1hdno0OFRLYkhmOUozTS9QeitHbFprbkt6YzNWc21YTFpEQVlsSnljckpFalI2cDE2OWJxMTYrZldyWnNLYW5nMUJWM1hsQUdBQUM0a3hFMkJBQUF1RXNzMjVGaS8veFl4em9xNVNraVpjWmlzU2dwS1VuLy92ZS9kZmp3WVVWSFI1ZDZqV2VlZWNaK1pJNjN0N2VhTkdtaTVzMmJxM256NXFwZnY3NVdyRmlob0tBZ1NkS2lSWXVVbjUrdjJOaFkrZnY3YStqUW9mTHk4bEpJU0loOWpDVHQyTEZEa3RTcVZhdWI4QzBCQUFBQUFBQndJMnJYcnEzT25Uc3JMQ3pNb2YzaXhZdWFPM2V1S2xhc3FENTkrdHpRMmt1V0xMRi85dkR3MFBidDI1MENpTzdxM2J1M21qWnRhcit1VWFPR1ltSmlsSktTb2hFalJzakh4NmZFTmRMUzBqUnQyalNaVENhOTlOSkw4dkR3c1BkZHZueFpjWEZ4V3JObWpUSXlNdFNtVFJzZE9YSkVyNzc2cWg1ODhFRTk4c2dqcWwvZjlVa25OcHROQnc4ZTFGZGZmYVh0MjdmTGFEU3FWNjllK3ZycnI3Vnk1VXB0M3J4WlhidDJWWmN1WFJRYUdscnFZNG9OQm9PbVRKbWlTWk1tNmZ6NTgyNkZEYTFXcTVZc1dhSy8vLzN2OHZUMDFDdXZ2T0l5OUZpNWNtVzkvdnJyZXY3NTV4VWJHNnZrNUdSTm1UTEZJWEE1Y3VSSWpSdzUwbjZkbXBxcW1UTm42dVRKaytyZnY3K0dEUnVtTDc3NFF1dldyZE9lUFh0VXUzWnREUm8wU08rODg0NVRjQkVBQU9CdXcxOURBQUFBZDRGVEdWbmFlalJEa21Rd1NNUGExaXpqaWx6YnNtV0wvdld2ZnlrcEtVa25UNTZVeFdLUjJXeFdhR2lvdkwyOVM3MWVodzRkMUxwMWEwVkVSS2hSbzBaT0R3VVhMVm9rbTgybUR6NzRRSnMzYjFiMzd0M2w1K2VuVHovOVZQSHg4WXFPanRhaVJZdnM0eTBXaTlhdFc2Zmc0R0NuQjlsWldWbEtTMHU3c1M4T0FBQUFBQUNBVW1uYnRxM2F0bTNyMEphVmxhVnAwNmJwNHNXTGV2WFZWKzI3NE9YbjU4dG1zOGxrTWttU2poMDdKa2xPejRvOFBEd1VFaEtpbWpYLyt3eHQ4ZUxGeXNyS1VwY3VYWXFzSXkwdFRaNmVudmFUTmE0UEFrb0ZKM2s4OE1BRDl1dGR1M1pwK2ZMbENnNE8xcEFoUTByOG5qYWJUUysvL0xLdVhMbWkxMTU3VGNIQndjck16TlRldlh1MWMrZE83ZHUzVDFhclZjMmJOOWNMTDd5Z3NMQXdYYjE2VlI5OTlKSFdyVnVualJzM3FuYnQydnJkNzM2bnNMQXdOVzNhVk43ZTNzck96dFozMzMybnhNUkU3ZDY5V3hjdVhKQ1hsNWQ2OWVxbElVT0dxRXFWS25yaWlTZjArZWVmYSszYXRWcTVjcVZXcmx5cHdNQkFOV3ZXVEEwYk5sVGR1blVWRmhZbWk4VWlEdzhQblQ5L1hwTHN2K2ZyQlFZRzJsLzJMWlNSa1ZIaytKU1VGTTJlUFZ0SGpoeVJuNStmWG43NVpUVnYzcnpFMzFYRGhnMDFjK1pNL2VsUGY5THg0OGYxeEJOUDZObG5uM1U0eVNRN08xdjc5Ky9YNXMyYnRYdjNidGxzTmcwZVBGaGp4NDZWMFdqVXFGR2pOSFRvVUczY3VGRXJWNjdVckZtenRIVHBVZzBZTUVCOSt2U1JyNjl2aVhVQUFBRGNpUWdiQWdBQTNBV1c3MHl4Zis3U3VJcHFCSmI4cG5SWjJyeDVzdzRkT3FTd3NEQ05IajFhVFpvMFVZTUdEUnlPVFY2eFlvVldyRmpoMW5wRGh3NTEyWC9reUJHOTk5NTdPbnIwcU5xMWE2Y0pFeWJJYkRhcmUvZnVtanQzcmw1ODhVVTkrT0NEZXVhWlorVG41NmRWcTFicGh4OSswTVNKRTUzZTRJNkxpMU5jWEZ6cHZ6UUFBQUFBQUFCdWlwZGVla2xKU1VrYU1XS0UyclJwWTI5UFNVblJrMDgrS2JQWkxKUEpwTnpjWEVsU2VIaTR3L3hxMWFvNXZIaDY5ZXBWclZ1M1RzMmFOVlBqeG8yTHZPZkNoUXUxYTljdVNWTDE2dFZWdDI1ZGU5K25uMzRxZjM5L2gvVm16Wm9sSHg4ZnZmenl5MFVlQ2Z4TEJvTkJqei8rdVBMeTh0U3laVXZGeDhkcnhvd1praVFmSHg5MTc5NWRmZnIwY2RpOTBNL1BUMDgvL2JRR0RScWtsU3RYS2pZMlZqRXhNYXBYcjU3bXpKbWo2ZE9uYSt2V3JiSmFyVElZREdyVXFKRWlJeVBWcFVzWCtmbjUyZGZ4OWZWVlpHU2tmdi83Myt1YmI3N1J0bTNiN1AvZHRtMmJRa05ETlcvZVBLMWF0VXBMbHk2MXp5dnVkMlV3R1BUMTExL3JqVGZla0srdnIzSnljb29jbjUyZHJSTW5UcWhCZ3daNjRZVVhGQndjWE9MdnFWQ0RCZzMwM252dmFkYXNXZnJ4eHgvMXdBTVA2T3paczFxNWNxWDlCV2VyMVNxVHlhUjI3ZHBwMkxCaFRqcy9lbmw1cVcvZnZ1cmR1N2UyYk5taVR6LzlWSXNYTDFaTVRJeGVmZlZWaDUwcUFRQUE3aFlHbTgxbUsrc2lBQUFBY090WXJEYUZQTGRlNXk3K0xFbGFPcmFWUm5jSUtkdWlTdkRUVHovSno4OVBScU94eVA1dTNicXBUWnMyNnR5NWM3RnJUSjgrWFpHUmtSb3paa3l4WTdaczJhTDE2OWZydSsrK2s0K1BqMGFPSEttQkF3YzZCQWh0TnB2KzhZOS9hT25TcFFvS0N0S1NKVXYwMm11dktTTWpRKysvLzc1RGpkMjZkVk9IRGgzMHlDT1B1UHgra3laTlV2LysvVFZ1M0RpWDR3QUFBQUFBQUZCNlNVbEoycjE3dDBhUEh1M1FickZZdEdUSkV1WGw1Y2xxdGNwb05LcEZpeFpxMTY1ZGlXdnUzYnRYd2NIQnV1ZWVleHphcjE2OUttOXZiMlZrWkNndExVMG1rMGtOR3pZczhWamtvMGVQeW1xMXFrbVRKa1gyLy9PZi85U0JBd2RjUHR0YXZueTVhdGV1cmJadDI3b1ZXTXpKeWRIT25UdlZ0R2xUVmFsU1JZbUppZnJ5eXkvVnFsVXJ0V25UUnBVclZ5NXhqVUkybTAzSnljazZmUGl3d3NQRFZiZHVYWjA4ZVZJN2R1eVFWTEM3NFBWQnoxODZmLzY4WW1OamxaK2ZMNlBScVByMTY2dDE2OVpPNDQ0ZlA2NTY5ZW9WKzV6UUhkbloyZkwxOVpYVmF0VVRUenloL1B4OE5XclVTQzFhdEZDYk5tMGNncUN1Mkd3MnhjZkhLeTR1VHErLy9ycGJ2M01BQUlBN0RXRkRBQUNBTzl5cWI4OXEwTHl2SlVubHZjMDYrNWZlOHZmeEtHSFc3VzN1M0xtNjc3NzdYRDRJbmp0M3J1Ni8vMzZuWTNTdTkrR0hIMnJEaGczcTBhT0hCZzRjcU1EQXdHTEhuang1VXV2WHIxZDBkTFF1WDc2c0gzLzgwZWx0NTdsejU2cEZpeGJxMkxGamlmVzdNdzRBQUFBQUFBREF6V096Mlp4T0tnRUFBSUQ3Q0JzQ0FBRGM0YnBNMzZhRUl6OUtrcDd0Vmw5ekgyMWV4aFhkUHF4V3EydzJtOHhtYzFtWEFnQUFBQUFBQUFBQUFBQzNOZjVWRlFBQTRBNTIrTnhQOXFDaHdTQkZkd3N0NDRwdUx5YVRxYXhMQUJMOWxsQUFBQS9rU1VSQlZBQUFBQUFBQUFBQUFJRGZCR05aRndBQUFJQmJaMzc4Q2Z2bjNzMXJLTFNxWHhsV0F3QUFBQUFBQUFBQUFBRDRyU0pzQ0FBQWNJZEtPWitsRDdlZnNsK1A3MTYvREtzQkFBQUFBQUFBQUFBQUFQeVdFVFlFQUFDNFE3MjQ4cEN1V2ZJbFNhM3JWVkNYeGxYS3VDSUFBQUFBQUFBQUFBQUF3RzhWWVVNQUFJQTcwSTVqNS9YcDEyZnMxN09HTlpQQlVJWUZBUUFBQUFBQUFBQUFBQUIrMHdnYkFnQUEzR0d1NUZnMGFsR2kvWHBRcTN2VXJuNmxNcXdJQUFBQUFBQUFBQUFBQVBCYlI5Z1FBQURjZExHeHNZcUppWkhOWml0MmpNMW1jOW1QRzJPelNkRWZIZENwakN4SlVxWHlYcG8zb2tVWlZ3VUFBQUFBQUFBQUFBQUErSzB6bDNVQkFBRGc5cGVWbGFYTXpFeW5kbjkvZndVRUJEaTBwYVNrYVBiczJhcFVxWklHRHg0c3M5bjV6dzJMeGFMWFgzOWQzdDdlZXY3NTUyWDR6L20rcTFldkxuVnRmZnYyTGZJZWQ2dlh2L2kzbHU5TXNWOS8rTmg5cWhiZ1hYWUZBUUFBQUFBQUFBQUFBQUR1Q1B6TFBBQUFLTkgyN2RzMWUvWnNwL2FvcUNnTkd6Yk1vVzNac21YeTlmWFY1Y3VYOWNrbm4yalVxRkZPODh4bXN5cFhycXpQUC85Y0pwTkpreVpOa3NGZzBJSUZDMHBkVzQ4ZVBleGh3MjdkdWpuMEdRd0dCUVlHcW1uVHBucjAwVWNWRWhKUzdEcG56NTdWNTU5L3JnTUhEaWc5UFYxV3ExVVZLMVpVZUhpNCt2WHJwMGFOR2puTitlWDlKR25UcGsybC9nNDN5d2NKSi9XbjFZZnQxeE1mYnFDK0xXcVVXVDBBQUFBQUFBQUFBQUFBZ0RzSFlVTUFBRkNpSGoxNnFFZVBIdmJyL1B4OFBmend3eXBmdnJ6RHVJU0VCTzNhdFV1VEprM1NsU3RYdEhqeFlrVkVSQ2c4UE54cHpYSGp4aWtuSjBleHNiSHk5dlpXZEhSMHNVRzk5OTU3VDJ2V3JIRXJ5R2MybTlXelowOUprdFZxVlZKU2tyWnQyNlk5ZS9abzFxeFphdGl3b2RPY2xTdFg2c01QUDVURllsRklTSWc2ZHV3b2s4bWswNmRQYTh1V0xkcXlaWXVHRGgycXFLZ29oM2w5Ky9iVlYxOTlKWXZGb3I1OSs1WlkyNjFpemJmcHhaV0hOR1A5VVh0YlpOdGFlbnRvMHpLckNRQUFBQUFBQUFBQUFBQndaeUZzQ0FBQTNITDgrSEh0M0xsVFk4YU0wWlVyVjJTejJSeU9VUDcrKysvMTdydnZxbTNidG5yb29ZZGtzOW0wZi85K3ZmTEtLNW96WjQ1cTFxenBzSjdCWU5DRUNSTjA4ZUpGWldWbHlXcTF5bVF5L2VvNnpXYXpvcU9qSGRxV0xGbWltSmdZTFY2OFdHKy8vYlpEMzRZTkcvVEJCeDhvSUNCQXp6Ly92RnExYXVYUWYrTEVDYjMyMm11S2lZbFJ1WExsTkdUSUVIdGZkSFMwNHVMaVpMRlluTzc1djVKK09VZGpQL3hXNnc5K2IyOTdPTHlhbG81dEplTi9qcWNHQUFBQUFBQUFBQUFBQU9EWE1wWjFBUUFBNExmaDRNR0RXcjkrdlNUcHA1OStraVQ1Ky90TGtpNWV2S2lwVTZlcVFvVUttanAxcXFTQ01PRzBhZE1VRkJTa1NaTW02ZVRKazA1ckdvMUd2Znp5eTVvNmRlcE5DUm9XSnpJeVVnYURRVWVQSG5Wb3YzVHBrdWJQbnkrejJheTMzbnJMS1dnb1NhR2hvWHJublhkVXJsdzVMVjI2Vk9ucDZiZXN6dExJdGVScjV2cGphakJsZzBQUThLa3U5ZlRGaEhieU5QTm5IZ0FBQUFBQUFBQUFBQURnNXVGZm9RRUFnRnN1WHJ5b3dNQkFTZjhOR3dZRUJDZzlQVjJUSjArV3pXYlQ5T25UNWV2cmE1L2o2K3VyR1RObXlOL2ZYK1BIajFkc2JLd2tLVE16VXhrWkdjckl5TkNsUzVlYzdqVnUzRGg3c1BGbThQTHlrdEZvbE0xbWMyai84c3N2bFp1YnF6NTkrcWgrL2ZyRnpxOWN1Ykw2OSs4dnE5V3FMNzc0NHFiVmRTTlNNN1AxNXJvamFqdzFWcy8vL1R0ZHliRklra3hHZy80Nm9vVVdqSXFRaDRrLzhRQUFBQUFBQUFBQUFBQUFOeGZIS0FNQUFMZGN1SERCZm16eWxTdFhKRW5YcmwzVHBFbVRGQkFRb1A3OSt5c3BLVWxKU1VsT2N3Y01HS0RZMkZqTm1qVkxBUUVCbWo5L3ZuNzQ0UWQ3LzZaTm14ekdIejkrWEJjdVhMaHB0ZS9idDA5V3ExWGg0ZUZPN1pMVXBVdVhFdGZvMEtHRFB2NzRZeDA0Y09DbTFlV09uMzdPMDRIVGwvVHRxWXVLL1ZlNk52LzdCLzBpTTZsT2pTcHIzb2dXQ3I4bm9PaEZBQUFBQUFBQUFBQUFBQUQ0bFFnYkFnQUF0eFMxczJHZE9uWFV2WHQzRFI4K1hQMzY5WE01ZjgyYU5kcTdkNi9hdG0wckh4OGY1ZVRrYVBQbXpkcTZkYXZiTmV6WnM4ZmhPamc0V0RWcjFpeDIvTFZyMTdSLy8zN05uajFibnA2ZWlvcUtjdWhQVFUyVlZIQlVja2xxMWFvbFNiZmtHT1ZMMlhsYXZPMmt2citVbzB2WmVicVVmVTJYc3ZOMDd1TFBTa3EvNGhRdUxGUzdrcTltL0w2cGZuOS9UUmtNTjcwc0FBQUFBQUFBQUFBQUFBRHNDQnNDQUFDM1pHWm15dC9mWDZtcHFUcDc5cXk4dkx5VW5wNnVxS2dvbWMzbUVvOFg5dkh4VWRldVhTVkp6WnMzbHlRZE9YS2tWRFc4OU5KTER0ZERoZ3pSMkxGakhkcHljbkxVclZzMys3WEJZRkJFUklRZWUrd3hwNk9TczdLeTVPSGhJYk81NUQrSnpHYXpQRHc4bEpPVFU2cWEzZkhzeHdmMDBhN1RibzMxTUJuVnIyVU5qZTFVVjEzdnJTS1RrWlFoQUFBQUFBQUFBQUFBQU9EV0kyd0lBQURja3BtWnFaU1VGSWVkQ0tPaW92VFJSeCtwYXRXcWtnb0NoZkh4OFVwSVNOQWJiN3hoSDVlUWtLQ3JWNitxVDU4K3Y2cUdKVXVXT0Z6NysvczdqVEdiemVyWnM2ZXVYYnVtZmZ2MktUTXpVL2ZlZTY5VDBGQ1N2THk4bEpXVkpZdkZVbUxnMEdLeEtDOHZ6MzZVOVArS2g4bW9pSkJBdGE1YlVXMUNLNmhiazZxcVZON3JmMW9EQUFBQUFBQUFBQUFBQUFDRURRRUFnRnRXclZybGNMMW56eDY5OU5KTDh2VDAxRk5QUGFWNzc3MVg0OGVQbDhsa1VtSmlvdExTMGxTalJnMUowb29WSytUdDdmMnJ3NGF1amt3dVpEYWJGUjBkTGFsZ2w4TXBVNmJZQTVFUFBmU1F3OWhxMWFvcE9UbFpwMDZkS2pLTWVMMHpaODVJK3U5eHlqZlR1NCsyVUxPYUJVZFVCNVh6VUZBNVR3WDZlcWhDT1U4MXJGNWUzaDZtbTM1UEFBQUFBQUFBQUFBQUFBQkt3MWpXQlFBQWdOOGVxOVdxYTlldVNaSzh2YjExNzczM2F1Zk9uYkxaYklxSWlKREJZTkQrL2ZzbFNULzg4SU9TazVQVnFWTW5sMnNlUG54WTU4NmR1NmwxZW50NzYvLys3Ly9rNmVtcDk5OS9YNWN1WFhMb2o0aUlrQ1NIM1JxTHMydlhMb2M1TjFPZ3I0ZWU2OUZBei9Wb29LaU9kZFMvWmJBZWFGeEZ6V29GRWpRRUFBQUFBQUFBQUFBQUFOd1dDQnNDQUlBU1hiNThXWW1KaVZxK2ZMbW1USm1pZnYzNjZZY2ZmcEJVY0JSeCsvYnRkZW5TSlIwNmRFZ0JBUUdxVTZlT0RodzRJRW5hdlh1M0RBYURPbmJzV096NktTa3Btalp0bXZidDIzZlRhNjlldmJvR0RoeW9xMWV2YXVIQ2hRNTlmZnYybGNsazB0cTFhNVdhbWxyc0dqLysrS05XcjE0dEx5OHY5ZTdkKzZiWENBQUFBQUFBQUFBQUFBREE3WTZ3SVFBQUtORzBhZFAwNG9zdmF0MjZkZkx4OGRHSUVTTmtOcHRsTnB0bE1wblVyRmt6ZVhsNWFmZnUzWktrSmsyYTZPREJnNUtrYmR1MktUdzhYQlVyVm5SYTEycTFTcEttVEptaUtsV3FxSFBuenJlay9xRkRoeW9vS0VqeDhmRTZkT2lRdmIxYXRXb2FNMmFNY25Oek5XWEtGSWUrUWtsSlNabzhlYkt1WHIycXA1OStXb0dCZ2Jla1JnQUFBQUFBQUFBQUFBQUFibWZtc2k0QUFBRGMvcUtpb3VUbjU2ZlEwRkFaREFaSjB1clZxK1h0N1MxSk1wdk5hdGFzbWI3OTlsczkrZVNUNnRLbGl4bzBhS0F6Wjg3bzhPSERtamh4WXBIcm5qaHhRcElVRUJDZ21UTm55dC9mLzViVTcrdnJxOUdqUjJ2T25EbWFOMitlRml4WUlLT3g0SjJMSVVPR0tDc3JTNTk5OXBrbVRKaWcrdlhycTI3ZHVyTFpiRXBKU2RIeDQ4ZGxOQm8xZHV4WTllclZ5MkhkZWZQbXlXS3gyRDlMVW5SMDlDMzVEZ0FBQUFBQUFBQUFBQUFBbENYQ2hnQUFvRVF0V3JSd2FydDA2WkxLbFN0bnYzN3FxYWNVRkJRa1NRb0xDMU5ZV0ppV0xWc21UMC9QSW85UXpzL1AxNFVMRjFTalJnM05tREZEQVFFQnQrNExTT3JSbzRmV3JsMnJreWRQYXUzYXRlcmZ2Nys5THlvcVN1M2J0OWZhdFd0MThPQkJ4Y2ZIeTJBd3FHclZxdXJWcTVmNjlldW4yclZyTzYzNXhSZGZPSDBtYkFnQUFBQUFBQUFBQUFBQXVCTVpiRGFicmF5TEFBQUF0NytMRnkvcS9QbnpNcHZOdW5qeG90NSsrMjNWcmwxYkR6MzBVTEZ6Rmk5ZXJITGx5bW5Zc0dIMnRzNmRPOXQzUjh6SXlKREZZbEgxNnRYVnJWdTNHNnJyNmFlZjFvQUJBMjVvTGdBQUFBQUFBQUFBQUFBQWNBOWhRd0FBNEpadnZ2bEdMN3p3Z3YzYTE5ZFhiN3p4aGlaTW1GQ3FkZGF2WHk5UFQwK245dFdyVjk5UVhVMmJObFZvYU9nTnpRVUFBQUFBQUFBQUFBQUFBTzRoYkFnQUFOeVNtNXVyNU9Sa1dhMVdHWTFHMWFsVFI3Nit2bVZkRmdBQUFBQUFBQUFBQUFBQStCOGdiQWdBQUFBQUFBQUFBQUFBQUFBQUFGd3lsblVCQUFBQUFBQUFBQUFBQUFBQUFBRGc5a2J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RVRZRUFBQUFBQUFBQUFBQUFBQUFBQUF1UFQvUGxiMDYxZnJIL2tBQUFBQVNVVk9SSzVDWUlJPSIsCgkiVGhlbWUiIDogIiIsCgkiVHlwZSIgOiAibWluZCIsCgkiVmVyc2lvbiIgOiAiIgp9Cg=="/>
    </extobj>
  </extobjs>
</s:customData>
</file>

<file path=customXml/itemProps1.xml><?xml version="1.0" encoding="utf-8"?>
<ds:datastoreItem xmlns:ds="http://schemas.openxmlformats.org/officeDocument/2006/customXml" ds:itemID="{2F92EDAB-75AF-4F01-A8DA-926D4525FD87}">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宽屏</PresentationFormat>
  <Paragraphs>48</Paragraphs>
  <Slides>14</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Open Sans Extrabold</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win10</dc:creator>
  <cp:lastModifiedBy>周治华</cp:lastModifiedBy>
  <cp:revision>756</cp:revision>
  <dcterms:created xsi:type="dcterms:W3CDTF">2019-06-19T02:08:00Z</dcterms:created>
  <dcterms:modified xsi:type="dcterms:W3CDTF">2023-07-13T08:29:16Z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14ED59A32D7C4246915859F584B0A387</vt:lpwstr>
  </property>
</Properties>
</file>