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0" r:id="rId3"/>
    <p:sldMasterId id="2147483690" r:id="rId4"/>
  </p:sldMasterIdLst>
  <p:notesMasterIdLst>
    <p:notesMasterId r:id="rId6"/>
  </p:notesMasterIdLst>
  <p:handoutMasterIdLst>
    <p:handoutMasterId r:id="rId51"/>
  </p:handoutMasterIdLst>
  <p:sldIdLst>
    <p:sldId id="1617" r:id="rId5"/>
    <p:sldId id="3748" r:id="rId7"/>
    <p:sldId id="3750" r:id="rId8"/>
    <p:sldId id="3752" r:id="rId9"/>
    <p:sldId id="3758" r:id="rId10"/>
    <p:sldId id="3746" r:id="rId11"/>
    <p:sldId id="3747" r:id="rId12"/>
    <p:sldId id="3755" r:id="rId13"/>
    <p:sldId id="3756" r:id="rId14"/>
    <p:sldId id="3757" r:id="rId15"/>
    <p:sldId id="3759" r:id="rId16"/>
    <p:sldId id="3744" r:id="rId17"/>
    <p:sldId id="3138" r:id="rId18"/>
    <p:sldId id="3643" r:id="rId19"/>
    <p:sldId id="3644" r:id="rId20"/>
    <p:sldId id="3648" r:id="rId21"/>
    <p:sldId id="3645" r:id="rId22"/>
    <p:sldId id="3646" r:id="rId23"/>
    <p:sldId id="3647" r:id="rId24"/>
    <p:sldId id="3650" r:id="rId25"/>
    <p:sldId id="3651" r:id="rId26"/>
    <p:sldId id="3652" r:id="rId27"/>
    <p:sldId id="3653" r:id="rId28"/>
    <p:sldId id="3654" r:id="rId29"/>
    <p:sldId id="3760" r:id="rId30"/>
    <p:sldId id="3761" r:id="rId31"/>
    <p:sldId id="3701" r:id="rId32"/>
    <p:sldId id="3702" r:id="rId33"/>
    <p:sldId id="3655" r:id="rId34"/>
    <p:sldId id="3659" r:id="rId35"/>
    <p:sldId id="3658" r:id="rId36"/>
    <p:sldId id="3657" r:id="rId37"/>
    <p:sldId id="3762" r:id="rId38"/>
    <p:sldId id="3764" r:id="rId39"/>
    <p:sldId id="3640" r:id="rId40"/>
    <p:sldId id="3766" r:id="rId41"/>
    <p:sldId id="3763" r:id="rId42"/>
    <p:sldId id="3642" r:id="rId43"/>
    <p:sldId id="3794" r:id="rId44"/>
    <p:sldId id="3802" r:id="rId45"/>
    <p:sldId id="3796" r:id="rId46"/>
    <p:sldId id="3799" r:id="rId47"/>
    <p:sldId id="3767" r:id="rId48"/>
    <p:sldId id="3804" r:id="rId49"/>
    <p:sldId id="3406" r:id="rId50"/>
  </p:sldIdLst>
  <p:sldSz cx="9144000" cy="5143500" type="screen16x9"/>
  <p:notesSz cx="6858000" cy="9144000"/>
  <p:custDataLst>
    <p:tags r:id="rId56"/>
  </p:custData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者" initials="作" lastIdx="0" clrIdx="1"/>
  <p:cmAuthor id="2" name="win10" initials="w" lastIdx="1" clrIdx="2"/>
  <p:cmAuthor id="3" name="liucy" initials="l"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BF62"/>
    <a:srgbClr val="65BEBD"/>
    <a:srgbClr val="2F5597"/>
    <a:srgbClr val="8590CA"/>
    <a:srgbClr val="AFD6BC"/>
    <a:srgbClr val="BBCCEA"/>
    <a:srgbClr val="AFDADD"/>
    <a:srgbClr val="AFD3E5"/>
    <a:srgbClr val="CFDBF0"/>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9515" autoAdjust="0"/>
  </p:normalViewPr>
  <p:slideViewPr>
    <p:cSldViewPr>
      <p:cViewPr varScale="1">
        <p:scale>
          <a:sx n="133" d="100"/>
          <a:sy n="133" d="100"/>
        </p:scale>
        <p:origin x="120" y="114"/>
      </p:cViewPr>
      <p:guideLst>
        <p:guide orient="horz" pos="1599"/>
        <p:guide pos="3120"/>
      </p:guideLst>
    </p:cSldViewPr>
  </p:slideViewPr>
  <p:outlineViewPr>
    <p:cViewPr>
      <p:scale>
        <a:sx n="33" d="100"/>
        <a:sy n="33" d="100"/>
      </p:scale>
      <p:origin x="0" y="66"/>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6" Type="http://schemas.openxmlformats.org/officeDocument/2006/relationships/tags" Target="tags/tag543.xml"/><Relationship Id="rId55" Type="http://schemas.openxmlformats.org/officeDocument/2006/relationships/commentAuthors" Target="commentAuthors.xml"/><Relationship Id="rId54" Type="http://schemas.openxmlformats.org/officeDocument/2006/relationships/tableStyles" Target="tableStyles.xml"/><Relationship Id="rId53" Type="http://schemas.openxmlformats.org/officeDocument/2006/relationships/viewProps" Target="viewProps.xml"/><Relationship Id="rId52" Type="http://schemas.openxmlformats.org/officeDocument/2006/relationships/presProps" Target="presProps.xml"/><Relationship Id="rId51" Type="http://schemas.openxmlformats.org/officeDocument/2006/relationships/handoutMaster" Target="handoutMasters/handoutMaster1.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893DAC1C-10EF-4507-A935-06E8898D40E7}" type="datetimeFigureOut">
              <a:rPr lang="zh-CN" altLang="en-US"/>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967397C2-C356-4272-80D3-D44DEC57B124}" type="slidenum">
              <a:rPr lang="zh-CN" altLang="en-US"/>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2174C514-708F-4BEF-BF8C-8455CE4B411B}"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0474355F-02CC-41AB-8AA2-3B11FE3F2899}"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0474355F-02CC-41AB-8AA2-3B11FE3F289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image" Target="../media/image2.png"/><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1.png"/><Relationship Id="rId10" Type="http://schemas.openxmlformats.org/officeDocument/2006/relationships/tags" Target="../tags/tag7.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80.xml"/><Relationship Id="rId8" Type="http://schemas.openxmlformats.org/officeDocument/2006/relationships/tags" Target="../tags/tag79.xml"/><Relationship Id="rId7" Type="http://schemas.openxmlformats.org/officeDocument/2006/relationships/tags" Target="../tags/tag78.xml"/><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image" Target="../media/image7.jpeg"/><Relationship Id="rId2" Type="http://schemas.openxmlformats.org/officeDocument/2006/relationships/tags" Target="../tags/tag74.xml"/><Relationship Id="rId10" Type="http://schemas.openxmlformats.org/officeDocument/2006/relationships/tags" Target="../tags/tag81.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86.xml"/><Relationship Id="rId5" Type="http://schemas.openxmlformats.org/officeDocument/2006/relationships/tags" Target="../tags/tag85.xml"/><Relationship Id="rId4" Type="http://schemas.openxmlformats.org/officeDocument/2006/relationships/tags" Target="../tags/tag84.xml"/><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99.xml"/><Relationship Id="rId6" Type="http://schemas.openxmlformats.org/officeDocument/2006/relationships/tags" Target="../tags/tag98.xml"/><Relationship Id="rId5" Type="http://schemas.openxmlformats.org/officeDocument/2006/relationships/tags" Target="../tags/tag97.xml"/><Relationship Id="rId4" Type="http://schemas.openxmlformats.org/officeDocument/2006/relationships/tags" Target="../tags/tag96.xml"/><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7" Type="http://schemas.openxmlformats.org/officeDocument/2006/relationships/tags" Target="../tags/tag111.x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117.xml"/><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tags" Target="../tags/tag114.xml"/><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image" Target="../media/image2.png"/><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image" Target="../media/image3.jpeg"/><Relationship Id="rId2" Type="http://schemas.openxmlformats.org/officeDocument/2006/relationships/tags" Target="../tags/tag8.xml"/><Relationship Id="rId11" Type="http://schemas.openxmlformats.org/officeDocument/2006/relationships/tags" Target="../tags/tag15.xml"/><Relationship Id="rId10" Type="http://schemas.openxmlformats.org/officeDocument/2006/relationships/tags" Target="../tags/tag14.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125.xml"/><Relationship Id="rId8" Type="http://schemas.openxmlformats.org/officeDocument/2006/relationships/tags" Target="../tags/tag124.xml"/><Relationship Id="rId7" Type="http://schemas.openxmlformats.org/officeDocument/2006/relationships/tags" Target="../tags/tag123.xml"/><Relationship Id="rId6" Type="http://schemas.openxmlformats.org/officeDocument/2006/relationships/tags" Target="../tags/tag122.xml"/><Relationship Id="rId5" Type="http://schemas.openxmlformats.org/officeDocument/2006/relationships/tags" Target="../tags/tag121.xml"/><Relationship Id="rId4" Type="http://schemas.openxmlformats.org/officeDocument/2006/relationships/tags" Target="../tags/tag120.xml"/><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132.xml"/><Relationship Id="rId8" Type="http://schemas.openxmlformats.org/officeDocument/2006/relationships/tags" Target="../tags/tag131.xml"/><Relationship Id="rId7" Type="http://schemas.openxmlformats.org/officeDocument/2006/relationships/tags" Target="../tags/tag130.xml"/><Relationship Id="rId6" Type="http://schemas.openxmlformats.org/officeDocument/2006/relationships/tags" Target="../tags/tag129.xml"/><Relationship Id="rId5" Type="http://schemas.openxmlformats.org/officeDocument/2006/relationships/tags" Target="../tags/tag128.xml"/><Relationship Id="rId4" Type="http://schemas.openxmlformats.org/officeDocument/2006/relationships/tags" Target="../tags/tag127.xml"/><Relationship Id="rId3" Type="http://schemas.openxmlformats.org/officeDocument/2006/relationships/image" Target="../media/image4.jpeg"/><Relationship Id="rId2" Type="http://schemas.openxmlformats.org/officeDocument/2006/relationships/tags" Target="../tags/tag126.xml"/><Relationship Id="rId12" Type="http://schemas.openxmlformats.org/officeDocument/2006/relationships/tags" Target="../tags/tag135.xml"/><Relationship Id="rId11" Type="http://schemas.openxmlformats.org/officeDocument/2006/relationships/tags" Target="../tags/tag134.xml"/><Relationship Id="rId10" Type="http://schemas.openxmlformats.org/officeDocument/2006/relationships/tags" Target="../tags/tag133.xml"/><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47.xml"/><Relationship Id="rId8" Type="http://schemas.openxmlformats.org/officeDocument/2006/relationships/tags" Target="../tags/tag146.xml"/><Relationship Id="rId7" Type="http://schemas.openxmlformats.org/officeDocument/2006/relationships/image" Target="../media/image2.png"/><Relationship Id="rId6" Type="http://schemas.openxmlformats.org/officeDocument/2006/relationships/tags" Target="../tags/tag145.xml"/><Relationship Id="rId5" Type="http://schemas.openxmlformats.org/officeDocument/2006/relationships/tags" Target="../tags/tag144.xml"/><Relationship Id="rId4" Type="http://schemas.openxmlformats.org/officeDocument/2006/relationships/tags" Target="../tags/tag143.xml"/><Relationship Id="rId3" Type="http://schemas.openxmlformats.org/officeDocument/2006/relationships/tags" Target="../tags/tag142.xml"/><Relationship Id="rId2" Type="http://schemas.openxmlformats.org/officeDocument/2006/relationships/image" Target="../media/image1.png"/><Relationship Id="rId10" Type="http://schemas.openxmlformats.org/officeDocument/2006/relationships/tags" Target="../tags/tag148.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6" Type="http://schemas.openxmlformats.org/officeDocument/2006/relationships/tags" Target="../tags/tag153.xml"/><Relationship Id="rId5" Type="http://schemas.openxmlformats.org/officeDocument/2006/relationships/tags" Target="../tags/tag152.xml"/><Relationship Id="rId4" Type="http://schemas.openxmlformats.org/officeDocument/2006/relationships/tags" Target="../tags/tag151.xml"/><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60.xml"/><Relationship Id="rId8" Type="http://schemas.openxmlformats.org/officeDocument/2006/relationships/tags" Target="../tags/tag159.xml"/><Relationship Id="rId7" Type="http://schemas.openxmlformats.org/officeDocument/2006/relationships/tags" Target="../tags/tag158.xml"/><Relationship Id="rId6" Type="http://schemas.openxmlformats.org/officeDocument/2006/relationships/tags" Target="../tags/tag157.xml"/><Relationship Id="rId5" Type="http://schemas.openxmlformats.org/officeDocument/2006/relationships/tags" Target="../tags/tag156.xml"/><Relationship Id="rId4" Type="http://schemas.openxmlformats.org/officeDocument/2006/relationships/tags" Target="../tags/tag155.xml"/><Relationship Id="rId3" Type="http://schemas.openxmlformats.org/officeDocument/2006/relationships/image" Target="../media/image5.png"/><Relationship Id="rId2" Type="http://schemas.openxmlformats.org/officeDocument/2006/relationships/tags" Target="../tags/tag154.xml"/><Relationship Id="rId12" Type="http://schemas.openxmlformats.org/officeDocument/2006/relationships/tags" Target="../tags/tag163.xml"/><Relationship Id="rId11" Type="http://schemas.openxmlformats.org/officeDocument/2006/relationships/tags" Target="../tags/tag162.xml"/><Relationship Id="rId10" Type="http://schemas.openxmlformats.org/officeDocument/2006/relationships/tags" Target="../tags/tag161.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70.xml"/><Relationship Id="rId8" Type="http://schemas.openxmlformats.org/officeDocument/2006/relationships/tags" Target="../tags/tag169.xml"/><Relationship Id="rId7" Type="http://schemas.openxmlformats.org/officeDocument/2006/relationships/tags" Target="../tags/tag168.xml"/><Relationship Id="rId6" Type="http://schemas.openxmlformats.org/officeDocument/2006/relationships/tags" Target="../tags/tag167.xml"/><Relationship Id="rId5" Type="http://schemas.openxmlformats.org/officeDocument/2006/relationships/tags" Target="../tags/tag166.xml"/><Relationship Id="rId4" Type="http://schemas.openxmlformats.org/officeDocument/2006/relationships/tags" Target="../tags/tag165.xml"/><Relationship Id="rId3" Type="http://schemas.openxmlformats.org/officeDocument/2006/relationships/image" Target="../media/image5.png"/><Relationship Id="rId2" Type="http://schemas.openxmlformats.org/officeDocument/2006/relationships/tags" Target="../tags/tag164.xml"/><Relationship Id="rId12" Type="http://schemas.openxmlformats.org/officeDocument/2006/relationships/tags" Target="../tags/tag173.xml"/><Relationship Id="rId11" Type="http://schemas.openxmlformats.org/officeDocument/2006/relationships/tags" Target="../tags/tag172.xml"/><Relationship Id="rId10" Type="http://schemas.openxmlformats.org/officeDocument/2006/relationships/tags" Target="../tags/tag171.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6" Type="http://schemas.openxmlformats.org/officeDocument/2006/relationships/tags" Target="../tags/tag178.xml"/><Relationship Id="rId5" Type="http://schemas.openxmlformats.org/officeDocument/2006/relationships/tags" Target="../tags/tag177.xml"/><Relationship Id="rId4" Type="http://schemas.openxmlformats.org/officeDocument/2006/relationships/tags" Target="../tags/tag176.xml"/><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6" Type="http://schemas.openxmlformats.org/officeDocument/2006/relationships/tags" Target="../tags/tag183.xml"/><Relationship Id="rId5" Type="http://schemas.openxmlformats.org/officeDocument/2006/relationships/tags" Target="../tags/tag182.xml"/><Relationship Id="rId4" Type="http://schemas.openxmlformats.org/officeDocument/2006/relationships/tags" Target="../tags/tag181.xml"/><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90.xml"/><Relationship Id="rId8" Type="http://schemas.openxmlformats.org/officeDocument/2006/relationships/tags" Target="../tags/tag189.xml"/><Relationship Id="rId7" Type="http://schemas.openxmlformats.org/officeDocument/2006/relationships/tags" Target="../tags/tag188.xml"/><Relationship Id="rId6" Type="http://schemas.openxmlformats.org/officeDocument/2006/relationships/tags" Target="../tags/tag187.xml"/><Relationship Id="rId5" Type="http://schemas.openxmlformats.org/officeDocument/2006/relationships/tags" Target="../tags/tag186.xml"/><Relationship Id="rId4" Type="http://schemas.openxmlformats.org/officeDocument/2006/relationships/tags" Target="../tags/tag185.xml"/><Relationship Id="rId3" Type="http://schemas.openxmlformats.org/officeDocument/2006/relationships/image" Target="../media/image6.png"/><Relationship Id="rId2" Type="http://schemas.openxmlformats.org/officeDocument/2006/relationships/tags" Target="../tags/tag184.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4" Type="http://schemas.openxmlformats.org/officeDocument/2006/relationships/tags" Target="../tags/tag193.xml"/><Relationship Id="rId3" Type="http://schemas.openxmlformats.org/officeDocument/2006/relationships/tags" Target="../tags/tag192.xml"/><Relationship Id="rId2" Type="http://schemas.openxmlformats.org/officeDocument/2006/relationships/tags" Target="../tags/tag191.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image" Target="../media/image2.png"/><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image" Target="../media/image4.jpeg"/><Relationship Id="rId2" Type="http://schemas.openxmlformats.org/officeDocument/2006/relationships/tags" Target="../tags/tag16.xml"/><Relationship Id="rId11" Type="http://schemas.openxmlformats.org/officeDocument/2006/relationships/tags" Target="../tags/tag23.xml"/><Relationship Id="rId10" Type="http://schemas.openxmlformats.org/officeDocument/2006/relationships/tags" Target="../tags/tag22.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6" Type="http://schemas.openxmlformats.org/officeDocument/2006/relationships/tags" Target="../tags/tag198.xml"/><Relationship Id="rId5" Type="http://schemas.openxmlformats.org/officeDocument/2006/relationships/tags" Target="../tags/tag197.xml"/><Relationship Id="rId4" Type="http://schemas.openxmlformats.org/officeDocument/2006/relationships/tags" Target="../tags/tag196.xml"/><Relationship Id="rId3" Type="http://schemas.openxmlformats.org/officeDocument/2006/relationships/tags" Target="../tags/tag195.xml"/><Relationship Id="rId2" Type="http://schemas.openxmlformats.org/officeDocument/2006/relationships/tags" Target="../tags/tag194.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6" Type="http://schemas.openxmlformats.org/officeDocument/2006/relationships/tags" Target="../tags/tag203.xml"/><Relationship Id="rId5" Type="http://schemas.openxmlformats.org/officeDocument/2006/relationships/tags" Target="../tags/tag202.xml"/><Relationship Id="rId4" Type="http://schemas.openxmlformats.org/officeDocument/2006/relationships/tags" Target="../tags/tag201.xml"/><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6" Type="http://schemas.openxmlformats.org/officeDocument/2006/relationships/tags" Target="../tags/tag208.xml"/><Relationship Id="rId5" Type="http://schemas.openxmlformats.org/officeDocument/2006/relationships/tags" Target="../tags/tag207.xml"/><Relationship Id="rId4" Type="http://schemas.openxmlformats.org/officeDocument/2006/relationships/tags" Target="../tags/tag206.xml"/><Relationship Id="rId3" Type="http://schemas.openxmlformats.org/officeDocument/2006/relationships/tags" Target="../tags/tag205.xml"/><Relationship Id="rId2" Type="http://schemas.openxmlformats.org/officeDocument/2006/relationships/tags" Target="../tags/tag204.xml"/><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215.xml"/><Relationship Id="rId8" Type="http://schemas.openxmlformats.org/officeDocument/2006/relationships/tags" Target="../tags/tag214.xml"/><Relationship Id="rId7" Type="http://schemas.openxmlformats.org/officeDocument/2006/relationships/tags" Target="../tags/tag213.xml"/><Relationship Id="rId6" Type="http://schemas.openxmlformats.org/officeDocument/2006/relationships/tags" Target="../tags/tag212.xml"/><Relationship Id="rId5" Type="http://schemas.openxmlformats.org/officeDocument/2006/relationships/tags" Target="../tags/tag211.xml"/><Relationship Id="rId4" Type="http://schemas.openxmlformats.org/officeDocument/2006/relationships/tags" Target="../tags/tag210.xml"/><Relationship Id="rId3" Type="http://schemas.openxmlformats.org/officeDocument/2006/relationships/image" Target="../media/image7.jpeg"/><Relationship Id="rId2" Type="http://schemas.openxmlformats.org/officeDocument/2006/relationships/tags" Target="../tags/tag209.xml"/><Relationship Id="rId10" Type="http://schemas.openxmlformats.org/officeDocument/2006/relationships/tags" Target="../tags/tag216.xml"/><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6" Type="http://schemas.openxmlformats.org/officeDocument/2006/relationships/tags" Target="../tags/tag221.xml"/><Relationship Id="rId5" Type="http://schemas.openxmlformats.org/officeDocument/2006/relationships/tags" Target="../tags/tag220.xml"/><Relationship Id="rId4" Type="http://schemas.openxmlformats.org/officeDocument/2006/relationships/tags" Target="../tags/tag219.xml"/><Relationship Id="rId3" Type="http://schemas.openxmlformats.org/officeDocument/2006/relationships/tags" Target="../tags/tag218.xml"/><Relationship Id="rId2" Type="http://schemas.openxmlformats.org/officeDocument/2006/relationships/tags" Target="../tags/tag217.xml"/><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8" Type="http://schemas.openxmlformats.org/officeDocument/2006/relationships/tags" Target="../tags/tag228.xml"/><Relationship Id="rId7" Type="http://schemas.openxmlformats.org/officeDocument/2006/relationships/tags" Target="../tags/tag227.xml"/><Relationship Id="rId6" Type="http://schemas.openxmlformats.org/officeDocument/2006/relationships/tags" Target="../tags/tag226.xml"/><Relationship Id="rId5" Type="http://schemas.openxmlformats.org/officeDocument/2006/relationships/tags" Target="../tags/tag225.xml"/><Relationship Id="rId4" Type="http://schemas.openxmlformats.org/officeDocument/2006/relationships/tags" Target="../tags/tag224.xml"/><Relationship Id="rId3" Type="http://schemas.openxmlformats.org/officeDocument/2006/relationships/tags" Target="../tags/tag223.xml"/><Relationship Id="rId2" Type="http://schemas.openxmlformats.org/officeDocument/2006/relationships/tags" Target="../tags/tag222.xml"/><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7" Type="http://schemas.openxmlformats.org/officeDocument/2006/relationships/tags" Target="../tags/tag234.xml"/><Relationship Id="rId6" Type="http://schemas.openxmlformats.org/officeDocument/2006/relationships/tags" Target="../tags/tag233.xml"/><Relationship Id="rId5" Type="http://schemas.openxmlformats.org/officeDocument/2006/relationships/tags" Target="../tags/tag232.xml"/><Relationship Id="rId4" Type="http://schemas.openxmlformats.org/officeDocument/2006/relationships/tags" Target="../tags/tag231.xml"/><Relationship Id="rId3" Type="http://schemas.openxmlformats.org/officeDocument/2006/relationships/tags" Target="../tags/tag230.xml"/><Relationship Id="rId2" Type="http://schemas.openxmlformats.org/officeDocument/2006/relationships/tags" Target="../tags/tag229.xml"/><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7" Type="http://schemas.openxmlformats.org/officeDocument/2006/relationships/tags" Target="../tags/tag240.xml"/><Relationship Id="rId6" Type="http://schemas.openxmlformats.org/officeDocument/2006/relationships/tags" Target="../tags/tag239.xml"/><Relationship Id="rId5" Type="http://schemas.openxmlformats.org/officeDocument/2006/relationships/tags" Target="../tags/tag238.xml"/><Relationship Id="rId4" Type="http://schemas.openxmlformats.org/officeDocument/2006/relationships/tags" Target="../tags/tag237.xml"/><Relationship Id="rId3" Type="http://schemas.openxmlformats.org/officeDocument/2006/relationships/tags" Target="../tags/tag236.xml"/><Relationship Id="rId2" Type="http://schemas.openxmlformats.org/officeDocument/2006/relationships/tags" Target="../tags/tag235.xml"/><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7" Type="http://schemas.openxmlformats.org/officeDocument/2006/relationships/tags" Target="../tags/tag246.xml"/><Relationship Id="rId6" Type="http://schemas.openxmlformats.org/officeDocument/2006/relationships/tags" Target="../tags/tag245.xml"/><Relationship Id="rId5" Type="http://schemas.openxmlformats.org/officeDocument/2006/relationships/tags" Target="../tags/tag244.xml"/><Relationship Id="rId4" Type="http://schemas.openxmlformats.org/officeDocument/2006/relationships/tags" Target="../tags/tag243.xml"/><Relationship Id="rId3" Type="http://schemas.openxmlformats.org/officeDocument/2006/relationships/tags" Target="../tags/tag242.xml"/><Relationship Id="rId2" Type="http://schemas.openxmlformats.org/officeDocument/2006/relationships/tags" Target="../tags/tag241.xml"/><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7" Type="http://schemas.openxmlformats.org/officeDocument/2006/relationships/tags" Target="../tags/tag252.xml"/><Relationship Id="rId6" Type="http://schemas.openxmlformats.org/officeDocument/2006/relationships/tags" Target="../tags/tag251.xml"/><Relationship Id="rId5" Type="http://schemas.openxmlformats.org/officeDocument/2006/relationships/tags" Target="../tags/tag250.xml"/><Relationship Id="rId4" Type="http://schemas.openxmlformats.org/officeDocument/2006/relationships/tags" Target="../tags/tag249.xml"/><Relationship Id="rId3" Type="http://schemas.openxmlformats.org/officeDocument/2006/relationships/tags" Target="../tags/tag248.xml"/><Relationship Id="rId2" Type="http://schemas.openxmlformats.org/officeDocument/2006/relationships/tags" Target="../tags/tag247.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tags" Target="../tags/tag260.xml"/><Relationship Id="rId8" Type="http://schemas.openxmlformats.org/officeDocument/2006/relationships/tags" Target="../tags/tag259.xml"/><Relationship Id="rId7" Type="http://schemas.openxmlformats.org/officeDocument/2006/relationships/tags" Target="../tags/tag258.xml"/><Relationship Id="rId6" Type="http://schemas.openxmlformats.org/officeDocument/2006/relationships/tags" Target="../tags/tag257.xml"/><Relationship Id="rId5" Type="http://schemas.openxmlformats.org/officeDocument/2006/relationships/tags" Target="../tags/tag256.xml"/><Relationship Id="rId4" Type="http://schemas.openxmlformats.org/officeDocument/2006/relationships/tags" Target="../tags/tag255.xml"/><Relationship Id="rId3" Type="http://schemas.openxmlformats.org/officeDocument/2006/relationships/tags" Target="../tags/tag254.xml"/><Relationship Id="rId2" Type="http://schemas.openxmlformats.org/officeDocument/2006/relationships/tags" Target="../tags/tag253.xml"/><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9" Type="http://schemas.openxmlformats.org/officeDocument/2006/relationships/tags" Target="../tags/tag272.xml"/><Relationship Id="rId8" Type="http://schemas.openxmlformats.org/officeDocument/2006/relationships/tags" Target="../tags/tag271.xml"/><Relationship Id="rId7" Type="http://schemas.openxmlformats.org/officeDocument/2006/relationships/tags" Target="../tags/tag270.xml"/><Relationship Id="rId6" Type="http://schemas.openxmlformats.org/officeDocument/2006/relationships/tags" Target="../tags/tag269.xml"/><Relationship Id="rId5" Type="http://schemas.openxmlformats.org/officeDocument/2006/relationships/tags" Target="../tags/tag268.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8.png"/><Relationship Id="rId2" Type="http://schemas.openxmlformats.org/officeDocument/2006/relationships/tags" Target="../tags/tag267.xml"/><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9" Type="http://schemas.openxmlformats.org/officeDocument/2006/relationships/tags" Target="../tags/tag278.xml"/><Relationship Id="rId8" Type="http://schemas.openxmlformats.org/officeDocument/2006/relationships/tags" Target="../tags/tag277.xml"/><Relationship Id="rId7" Type="http://schemas.openxmlformats.org/officeDocument/2006/relationships/tags" Target="../tags/tag276.xml"/><Relationship Id="rId6" Type="http://schemas.openxmlformats.org/officeDocument/2006/relationships/tags" Target="../tags/tag275.xml"/><Relationship Id="rId5" Type="http://schemas.openxmlformats.org/officeDocument/2006/relationships/tags" Target="../tags/tag274.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8.png"/><Relationship Id="rId2" Type="http://schemas.openxmlformats.org/officeDocument/2006/relationships/tags" Target="../tags/tag273.xml"/><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9" Type="http://schemas.openxmlformats.org/officeDocument/2006/relationships/tags" Target="../tags/tag282.xml"/><Relationship Id="rId8" Type="http://schemas.openxmlformats.org/officeDocument/2006/relationships/tags" Target="../tags/tag281.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10.png"/><Relationship Id="rId5" Type="http://schemas.openxmlformats.org/officeDocument/2006/relationships/tags" Target="../tags/tag280.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9.png"/><Relationship Id="rId2" Type="http://schemas.openxmlformats.org/officeDocument/2006/relationships/tags" Target="../tags/tag279.xml"/><Relationship Id="rId12" Type="http://schemas.openxmlformats.org/officeDocument/2006/relationships/tags" Target="../tags/tag285.xml"/><Relationship Id="rId11" Type="http://schemas.openxmlformats.org/officeDocument/2006/relationships/tags" Target="../tags/tag284.xml"/><Relationship Id="rId10" Type="http://schemas.openxmlformats.org/officeDocument/2006/relationships/tags" Target="../tags/tag283.xml"/><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7" Type="http://schemas.openxmlformats.org/officeDocument/2006/relationships/tags" Target="../tags/tag289.xml"/><Relationship Id="rId6" Type="http://schemas.openxmlformats.org/officeDocument/2006/relationships/tags" Target="../tags/tag288.xml"/><Relationship Id="rId5" Type="http://schemas.openxmlformats.org/officeDocument/2006/relationships/tags" Target="../tags/tag287.xml"/><Relationship Id="rId4" Type="http://schemas.openxmlformats.org/officeDocument/2006/relationships/image" Target="file:///C:\Users\1V994W2\PycharmProjects\PPT_Background_Generation/pic_temp/pic_half_top.png" TargetMode="External"/><Relationship Id="rId3" Type="http://schemas.openxmlformats.org/officeDocument/2006/relationships/image" Target="../media/image11.png"/><Relationship Id="rId2" Type="http://schemas.openxmlformats.org/officeDocument/2006/relationships/tags" Target="../tags/tag286.xml"/><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293.xml"/><Relationship Id="rId8" Type="http://schemas.openxmlformats.org/officeDocument/2006/relationships/tags" Target="../tags/tag292.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13.png"/><Relationship Id="rId5" Type="http://schemas.openxmlformats.org/officeDocument/2006/relationships/tags" Target="../tags/tag291.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12.png"/><Relationship Id="rId2" Type="http://schemas.openxmlformats.org/officeDocument/2006/relationships/tags" Target="../tags/tag290.xml"/><Relationship Id="rId13" Type="http://schemas.openxmlformats.org/officeDocument/2006/relationships/tags" Target="../tags/tag297.xml"/><Relationship Id="rId12" Type="http://schemas.openxmlformats.org/officeDocument/2006/relationships/tags" Target="../tags/tag296.xml"/><Relationship Id="rId11" Type="http://schemas.openxmlformats.org/officeDocument/2006/relationships/tags" Target="../tags/tag295.xml"/><Relationship Id="rId10" Type="http://schemas.openxmlformats.org/officeDocument/2006/relationships/tags" Target="../tags/tag294.xml"/><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301.xml"/><Relationship Id="rId8" Type="http://schemas.openxmlformats.org/officeDocument/2006/relationships/tags" Target="../tags/tag300.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13.png"/><Relationship Id="rId5" Type="http://schemas.openxmlformats.org/officeDocument/2006/relationships/tags" Target="../tags/tag299.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12.png"/><Relationship Id="rId2" Type="http://schemas.openxmlformats.org/officeDocument/2006/relationships/tags" Target="../tags/tag298.xml"/><Relationship Id="rId15" Type="http://schemas.openxmlformats.org/officeDocument/2006/relationships/tags" Target="../tags/tag307.xml"/><Relationship Id="rId14" Type="http://schemas.openxmlformats.org/officeDocument/2006/relationships/tags" Target="../tags/tag306.xml"/><Relationship Id="rId13" Type="http://schemas.openxmlformats.org/officeDocument/2006/relationships/tags" Target="../tags/tag305.xml"/><Relationship Id="rId12" Type="http://schemas.openxmlformats.org/officeDocument/2006/relationships/tags" Target="../tags/tag304.xml"/><Relationship Id="rId11" Type="http://schemas.openxmlformats.org/officeDocument/2006/relationships/tags" Target="../tags/tag303.xml"/><Relationship Id="rId10" Type="http://schemas.openxmlformats.org/officeDocument/2006/relationships/tags" Target="../tags/tag302.xml"/><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9" Type="http://schemas.openxmlformats.org/officeDocument/2006/relationships/tags" Target="../tags/tag313.xml"/><Relationship Id="rId8" Type="http://schemas.openxmlformats.org/officeDocument/2006/relationships/tags" Target="../tags/tag312.xml"/><Relationship Id="rId7" Type="http://schemas.openxmlformats.org/officeDocument/2006/relationships/tags" Target="../tags/tag311.xml"/><Relationship Id="rId6" Type="http://schemas.openxmlformats.org/officeDocument/2006/relationships/tags" Target="../tags/tag310.xml"/><Relationship Id="rId5" Type="http://schemas.openxmlformats.org/officeDocument/2006/relationships/tags" Target="../tags/tag309.xml"/><Relationship Id="rId4" Type="http://schemas.openxmlformats.org/officeDocument/2006/relationships/image" Target="file:///C:\Users\1V994W2\Documents\Tencent%20Files\574576071\FileRecv\&#25340;&#35013;&#32032;&#26448;\formiddle1\\15\subject_holdleft_111,134,161_0_staid_full_0.png" TargetMode="External"/><Relationship Id="rId3" Type="http://schemas.openxmlformats.org/officeDocument/2006/relationships/image" Target="../media/image14.png"/><Relationship Id="rId2" Type="http://schemas.openxmlformats.org/officeDocument/2006/relationships/tags" Target="../tags/tag308.xml"/><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4" Type="http://schemas.openxmlformats.org/officeDocument/2006/relationships/tags" Target="../tags/tag316.xml"/><Relationship Id="rId3" Type="http://schemas.openxmlformats.org/officeDocument/2006/relationships/tags" Target="../tags/tag315.xml"/><Relationship Id="rId2" Type="http://schemas.openxmlformats.org/officeDocument/2006/relationships/tags" Target="../tags/tag314.xml"/><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9" Type="http://schemas.openxmlformats.org/officeDocument/2006/relationships/tags" Target="../tags/tag320.xml"/><Relationship Id="rId8" Type="http://schemas.openxmlformats.org/officeDocument/2006/relationships/tags" Target="../tags/tag319.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13.png"/><Relationship Id="rId5" Type="http://schemas.openxmlformats.org/officeDocument/2006/relationships/tags" Target="../tags/tag318.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12.png"/><Relationship Id="rId2" Type="http://schemas.openxmlformats.org/officeDocument/2006/relationships/tags" Target="../tags/tag317.xml"/><Relationship Id="rId13" Type="http://schemas.openxmlformats.org/officeDocument/2006/relationships/tags" Target="../tags/tag324.xml"/><Relationship Id="rId12" Type="http://schemas.openxmlformats.org/officeDocument/2006/relationships/tags" Target="../tags/tag323.xml"/><Relationship Id="rId11" Type="http://schemas.openxmlformats.org/officeDocument/2006/relationships/tags" Target="../tags/tag322.xml"/><Relationship Id="rId10" Type="http://schemas.openxmlformats.org/officeDocument/2006/relationships/tags" Target="../tags/tag321.xm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5.xml"/><Relationship Id="rId8" Type="http://schemas.openxmlformats.org/officeDocument/2006/relationships/tags" Target="../tags/tag34.xml"/><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image" Target="../media/image5.png"/><Relationship Id="rId2" Type="http://schemas.openxmlformats.org/officeDocument/2006/relationships/tags" Target="../tags/tag29.xml"/><Relationship Id="rId12" Type="http://schemas.openxmlformats.org/officeDocument/2006/relationships/tags" Target="../tags/tag38.xml"/><Relationship Id="rId11" Type="http://schemas.openxmlformats.org/officeDocument/2006/relationships/tags" Target="../tags/tag37.xml"/><Relationship Id="rId10" Type="http://schemas.openxmlformats.org/officeDocument/2006/relationships/tags" Target="../tags/tag36.xml"/><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9" Type="http://schemas.openxmlformats.org/officeDocument/2006/relationships/tags" Target="../tags/tag328.xml"/><Relationship Id="rId8" Type="http://schemas.openxmlformats.org/officeDocument/2006/relationships/tags" Target="../tags/tag327.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13.png"/><Relationship Id="rId5" Type="http://schemas.openxmlformats.org/officeDocument/2006/relationships/tags" Target="../tags/tag326.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12.png"/><Relationship Id="rId2" Type="http://schemas.openxmlformats.org/officeDocument/2006/relationships/tags" Target="../tags/tag325.xml"/><Relationship Id="rId12" Type="http://schemas.openxmlformats.org/officeDocument/2006/relationships/tags" Target="../tags/tag331.xml"/><Relationship Id="rId11" Type="http://schemas.openxmlformats.org/officeDocument/2006/relationships/tags" Target="../tags/tag330.xml"/><Relationship Id="rId10" Type="http://schemas.openxmlformats.org/officeDocument/2006/relationships/tags" Target="../tags/tag329.xml"/><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9" Type="http://schemas.openxmlformats.org/officeDocument/2006/relationships/tags" Target="../tags/tag335.xml"/><Relationship Id="rId8" Type="http://schemas.openxmlformats.org/officeDocument/2006/relationships/tags" Target="../tags/tag334.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13.png"/><Relationship Id="rId5" Type="http://schemas.openxmlformats.org/officeDocument/2006/relationships/tags" Target="../tags/tag333.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12.png"/><Relationship Id="rId2" Type="http://schemas.openxmlformats.org/officeDocument/2006/relationships/tags" Target="../tags/tag332.xml"/><Relationship Id="rId11" Type="http://schemas.openxmlformats.org/officeDocument/2006/relationships/tags" Target="../tags/tag337.xml"/><Relationship Id="rId10" Type="http://schemas.openxmlformats.org/officeDocument/2006/relationships/tags" Target="../tags/tag336.xml"/><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9" Type="http://schemas.openxmlformats.org/officeDocument/2006/relationships/tags" Target="../tags/tag343.xml"/><Relationship Id="rId8" Type="http://schemas.openxmlformats.org/officeDocument/2006/relationships/tags" Target="../tags/tag342.xml"/><Relationship Id="rId7" Type="http://schemas.openxmlformats.org/officeDocument/2006/relationships/tags" Target="../tags/tag341.xml"/><Relationship Id="rId6" Type="http://schemas.openxmlformats.org/officeDocument/2006/relationships/tags" Target="../tags/tag340.xml"/><Relationship Id="rId5" Type="http://schemas.openxmlformats.org/officeDocument/2006/relationships/tags" Target="../tags/tag339.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8.png"/><Relationship Id="rId2" Type="http://schemas.openxmlformats.org/officeDocument/2006/relationships/tags" Target="../tags/tag338.xml"/><Relationship Id="rId10" Type="http://schemas.openxmlformats.org/officeDocument/2006/relationships/tags" Target="../tags/tag344.xml"/><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9" Type="http://schemas.openxmlformats.org/officeDocument/2006/relationships/tags" Target="../tags/tag348.xml"/><Relationship Id="rId8" Type="http://schemas.openxmlformats.org/officeDocument/2006/relationships/tags" Target="../tags/tag347.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13.png"/><Relationship Id="rId5" Type="http://schemas.openxmlformats.org/officeDocument/2006/relationships/tags" Target="../tags/tag346.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12.png"/><Relationship Id="rId2" Type="http://schemas.openxmlformats.org/officeDocument/2006/relationships/tags" Target="../tags/tag345.xml"/><Relationship Id="rId11" Type="http://schemas.openxmlformats.org/officeDocument/2006/relationships/tags" Target="../tags/tag350.xml"/><Relationship Id="rId10" Type="http://schemas.openxmlformats.org/officeDocument/2006/relationships/tags" Target="../tags/tag349.xml"/><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9" Type="http://schemas.openxmlformats.org/officeDocument/2006/relationships/tags" Target="../tags/tag354.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13.png"/><Relationship Id="rId6" Type="http://schemas.openxmlformats.org/officeDocument/2006/relationships/tags" Target="../tags/tag353.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12.png"/><Relationship Id="rId3" Type="http://schemas.openxmlformats.org/officeDocument/2006/relationships/tags" Target="../tags/tag352.xml"/><Relationship Id="rId2" Type="http://schemas.openxmlformats.org/officeDocument/2006/relationships/tags" Target="../tags/tag351.xml"/><Relationship Id="rId13" Type="http://schemas.openxmlformats.org/officeDocument/2006/relationships/tags" Target="../tags/tag358.xml"/><Relationship Id="rId12" Type="http://schemas.openxmlformats.org/officeDocument/2006/relationships/tags" Target="../tags/tag357.xml"/><Relationship Id="rId11" Type="http://schemas.openxmlformats.org/officeDocument/2006/relationships/tags" Target="../tags/tag356.xml"/><Relationship Id="rId10" Type="http://schemas.openxmlformats.org/officeDocument/2006/relationships/tags" Target="../tags/tag355.xml"/><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9" Type="http://schemas.openxmlformats.org/officeDocument/2006/relationships/tags" Target="../tags/tag364.xml"/><Relationship Id="rId8" Type="http://schemas.openxmlformats.org/officeDocument/2006/relationships/tags" Target="../tags/tag363.xml"/><Relationship Id="rId7" Type="http://schemas.openxmlformats.org/officeDocument/2006/relationships/tags" Target="../tags/tag362.xml"/><Relationship Id="rId6" Type="http://schemas.openxmlformats.org/officeDocument/2006/relationships/tags" Target="../tags/tag361.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12.png"/><Relationship Id="rId3" Type="http://schemas.openxmlformats.org/officeDocument/2006/relationships/tags" Target="../tags/tag360.xml"/><Relationship Id="rId2" Type="http://schemas.openxmlformats.org/officeDocument/2006/relationships/tags" Target="../tags/tag359.xml"/><Relationship Id="rId11" Type="http://schemas.openxmlformats.org/officeDocument/2006/relationships/tags" Target="../tags/tag366.xml"/><Relationship Id="rId10" Type="http://schemas.openxmlformats.org/officeDocument/2006/relationships/tags" Target="../tags/tag365.xml"/><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9" Type="http://schemas.openxmlformats.org/officeDocument/2006/relationships/tags" Target="../tags/tag370.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13.png"/><Relationship Id="rId6" Type="http://schemas.openxmlformats.org/officeDocument/2006/relationships/tags" Target="../tags/tag369.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12.png"/><Relationship Id="rId3" Type="http://schemas.openxmlformats.org/officeDocument/2006/relationships/tags" Target="../tags/tag368.xml"/><Relationship Id="rId2" Type="http://schemas.openxmlformats.org/officeDocument/2006/relationships/tags" Target="../tags/tag367.xml"/><Relationship Id="rId14" Type="http://schemas.openxmlformats.org/officeDocument/2006/relationships/tags" Target="../tags/tag375.xml"/><Relationship Id="rId13" Type="http://schemas.openxmlformats.org/officeDocument/2006/relationships/tags" Target="../tags/tag374.xml"/><Relationship Id="rId12" Type="http://schemas.openxmlformats.org/officeDocument/2006/relationships/tags" Target="../tags/tag373.xml"/><Relationship Id="rId11" Type="http://schemas.openxmlformats.org/officeDocument/2006/relationships/tags" Target="../tags/tag372.xml"/><Relationship Id="rId10" Type="http://schemas.openxmlformats.org/officeDocument/2006/relationships/tags" Target="../tags/tag371.xml"/><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9" Type="http://schemas.openxmlformats.org/officeDocument/2006/relationships/tags" Target="../tags/tag379.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13.png"/><Relationship Id="rId6" Type="http://schemas.openxmlformats.org/officeDocument/2006/relationships/tags" Target="../tags/tag378.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12.png"/><Relationship Id="rId3" Type="http://schemas.openxmlformats.org/officeDocument/2006/relationships/tags" Target="../tags/tag377.xml"/><Relationship Id="rId2" Type="http://schemas.openxmlformats.org/officeDocument/2006/relationships/tags" Target="../tags/tag376.xml"/><Relationship Id="rId14" Type="http://schemas.openxmlformats.org/officeDocument/2006/relationships/tags" Target="../tags/tag384.xml"/><Relationship Id="rId13" Type="http://schemas.openxmlformats.org/officeDocument/2006/relationships/tags" Target="../tags/tag383.xml"/><Relationship Id="rId12" Type="http://schemas.openxmlformats.org/officeDocument/2006/relationships/tags" Target="../tags/tag382.xml"/><Relationship Id="rId11" Type="http://schemas.openxmlformats.org/officeDocument/2006/relationships/tags" Target="../tags/tag381.xml"/><Relationship Id="rId10" Type="http://schemas.openxmlformats.org/officeDocument/2006/relationships/tags" Target="../tags/tag380.xml"/><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9" Type="http://schemas.openxmlformats.org/officeDocument/2006/relationships/tags" Target="../tags/tag388.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13.png"/><Relationship Id="rId6" Type="http://schemas.openxmlformats.org/officeDocument/2006/relationships/tags" Target="../tags/tag387.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12.png"/><Relationship Id="rId3" Type="http://schemas.openxmlformats.org/officeDocument/2006/relationships/tags" Target="../tags/tag386.xml"/><Relationship Id="rId2" Type="http://schemas.openxmlformats.org/officeDocument/2006/relationships/tags" Target="../tags/tag385.xml"/><Relationship Id="rId16" Type="http://schemas.openxmlformats.org/officeDocument/2006/relationships/tags" Target="../tags/tag395.xml"/><Relationship Id="rId15" Type="http://schemas.openxmlformats.org/officeDocument/2006/relationships/tags" Target="../tags/tag394.xml"/><Relationship Id="rId14" Type="http://schemas.openxmlformats.org/officeDocument/2006/relationships/tags" Target="../tags/tag393.xml"/><Relationship Id="rId13" Type="http://schemas.openxmlformats.org/officeDocument/2006/relationships/tags" Target="../tags/tag392.xml"/><Relationship Id="rId12" Type="http://schemas.openxmlformats.org/officeDocument/2006/relationships/tags" Target="../tags/tag391.xml"/><Relationship Id="rId11" Type="http://schemas.openxmlformats.org/officeDocument/2006/relationships/tags" Target="../tags/tag390.xml"/><Relationship Id="rId10" Type="http://schemas.openxmlformats.org/officeDocument/2006/relationships/tags" Target="../tags/tag389.xml"/><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9" Type="http://schemas.openxmlformats.org/officeDocument/2006/relationships/tags" Target="../tags/tag399.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16.png"/><Relationship Id="rId6" Type="http://schemas.openxmlformats.org/officeDocument/2006/relationships/tags" Target="../tags/tag398.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15.png"/><Relationship Id="rId3" Type="http://schemas.openxmlformats.org/officeDocument/2006/relationships/tags" Target="../tags/tag397.xml"/><Relationship Id="rId2" Type="http://schemas.openxmlformats.org/officeDocument/2006/relationships/tags" Target="../tags/tag396.xml"/><Relationship Id="rId13" Type="http://schemas.openxmlformats.org/officeDocument/2006/relationships/tags" Target="../tags/tag403.xml"/><Relationship Id="rId12" Type="http://schemas.openxmlformats.org/officeDocument/2006/relationships/tags" Target="../tags/tag402.xml"/><Relationship Id="rId11" Type="http://schemas.openxmlformats.org/officeDocument/2006/relationships/tags" Target="../tags/tag401.xml"/><Relationship Id="rId10" Type="http://schemas.openxmlformats.org/officeDocument/2006/relationships/tags" Target="../tags/tag400.xml"/><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55.xml"/><Relationship Id="rId8" Type="http://schemas.openxmlformats.org/officeDocument/2006/relationships/tags" Target="../tags/tag54.xml"/><Relationship Id="rId7" Type="http://schemas.openxmlformats.org/officeDocument/2006/relationships/tags" Target="../tags/tag53.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image" Target="../media/image6.png"/><Relationship Id="rId2" Type="http://schemas.openxmlformats.org/officeDocument/2006/relationships/tags" Target="../tags/tag49.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pic>
        <p:nvPicPr>
          <p:cNvPr id="3075" name="图片 7"/>
          <p:cNvPicPr>
            <a:picLocks noChangeAspect="1"/>
          </p:cNvPicPr>
          <p:nvPr userDrawn="1"/>
        </p:nvPicPr>
        <p:blipFill>
          <a:blip r:embed="rId2"/>
          <a:stretch>
            <a:fillRect/>
          </a:stretch>
        </p:blipFill>
        <p:spPr>
          <a:xfrm>
            <a:off x="3905250" y="0"/>
            <a:ext cx="5238750" cy="5143500"/>
          </a:xfrm>
          <a:prstGeom prst="rect">
            <a:avLst/>
          </a:prstGeom>
          <a:noFill/>
          <a:ln w="9525">
            <a:noFill/>
          </a:ln>
        </p:spPr>
      </p:pic>
      <p:sp>
        <p:nvSpPr>
          <p:cNvPr id="9" name="任意多边形: 形状 18"/>
          <p:cNvSpPr/>
          <p:nvPr>
            <p:custDataLst>
              <p:tags r:id="rId3"/>
            </p:custDataLst>
          </p:nvPr>
        </p:nvSpPr>
        <p:spPr>
          <a:xfrm>
            <a:off x="0" y="0"/>
            <a:ext cx="5934075" cy="5143500"/>
          </a:xfrm>
          <a:custGeom>
            <a:avLst/>
            <a:gdLst>
              <a:gd name="connsiteX0" fmla="*/ 0 w 7911390"/>
              <a:gd name="connsiteY0" fmla="*/ 0 h 6858000"/>
              <a:gd name="connsiteX1" fmla="*/ 5326084 w 7911390"/>
              <a:gd name="connsiteY1" fmla="*/ 0 h 6858000"/>
              <a:gd name="connsiteX2" fmla="*/ 7911390 w 7911390"/>
              <a:gd name="connsiteY2" fmla="*/ 3429000 h 6858000"/>
              <a:gd name="connsiteX3" fmla="*/ 5326084 w 7911390"/>
              <a:gd name="connsiteY3" fmla="*/ 6858000 h 6858000"/>
              <a:gd name="connsiteX4" fmla="*/ 0 w 79113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1390" h="6858000">
                <a:moveTo>
                  <a:pt x="0" y="0"/>
                </a:moveTo>
                <a:lnTo>
                  <a:pt x="5326084" y="0"/>
                </a:lnTo>
                <a:lnTo>
                  <a:pt x="7911390" y="3429000"/>
                </a:lnTo>
                <a:lnTo>
                  <a:pt x="5326084"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0" name="等腰三角形 9"/>
          <p:cNvSpPr/>
          <p:nvPr>
            <p:custDataLst>
              <p:tags r:id="rId4"/>
            </p:custDataLst>
          </p:nvPr>
        </p:nvSpPr>
        <p:spPr>
          <a:xfrm>
            <a:off x="2871788" y="4000500"/>
            <a:ext cx="2095500" cy="1143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1" name="等腰三角形 10"/>
          <p:cNvSpPr/>
          <p:nvPr>
            <p:custDataLst>
              <p:tags r:id="rId5"/>
            </p:custDataLst>
          </p:nvPr>
        </p:nvSpPr>
        <p:spPr>
          <a:xfrm rot="10800000">
            <a:off x="4318397" y="0"/>
            <a:ext cx="2095500" cy="1143000"/>
          </a:xfrm>
          <a:prstGeom prst="triangle">
            <a:avLst>
              <a:gd name="adj" fmla="val 59276"/>
            </a:avLst>
          </a:prstGeom>
          <a:solidFill>
            <a:srgbClr val="F4C9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直角三角形 11"/>
          <p:cNvSpPr/>
          <p:nvPr>
            <p:custDataLst>
              <p:tags r:id="rId6"/>
            </p:custDataLst>
          </p:nvPr>
        </p:nvSpPr>
        <p:spPr>
          <a:xfrm rot="16200000">
            <a:off x="7749779" y="3749279"/>
            <a:ext cx="1302544" cy="14859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pic>
        <p:nvPicPr>
          <p:cNvPr id="3080" name="图片 5" descr="C:/Users/win10/AppData/Local/Temp/kaimatting_20190926162729/output_20190926162804..pngoutput_20190926162804."/>
          <p:cNvPicPr>
            <a:picLocks noChangeAspect="1"/>
          </p:cNvPicPr>
          <p:nvPr userDrawn="1"/>
        </p:nvPicPr>
        <p:blipFill>
          <a:blip r:embed="rId7"/>
          <a:stretch>
            <a:fillRect/>
          </a:stretch>
        </p:blipFill>
        <p:spPr>
          <a:xfrm>
            <a:off x="7308056" y="0"/>
            <a:ext cx="1835944" cy="1621631"/>
          </a:xfrm>
          <a:prstGeom prst="rect">
            <a:avLst/>
          </a:prstGeom>
          <a:noFill/>
          <a:ln w="9525">
            <a:noFill/>
          </a:ln>
        </p:spPr>
      </p:pic>
      <p:sp>
        <p:nvSpPr>
          <p:cNvPr id="2" name="标题 1"/>
          <p:cNvSpPr>
            <a:spLocks noGrp="1"/>
          </p:cNvSpPr>
          <p:nvPr>
            <p:ph type="ctrTitle"/>
          </p:nvPr>
        </p:nvSpPr>
        <p:spPr>
          <a:xfrm>
            <a:off x="386151" y="1904876"/>
            <a:ext cx="4972051" cy="852239"/>
          </a:xfrm>
        </p:spPr>
        <p:txBody>
          <a:bodyPr lIns="90000" tIns="46800" rIns="90000" bIns="46800" anchor="b">
            <a:normAutofit/>
          </a:bodyPr>
          <a:lstStyle>
            <a:lvl1pPr algn="l">
              <a:defRPr sz="4050" spc="600" baseline="0">
                <a:solidFill>
                  <a:schemeClr val="bg1"/>
                </a:solidFill>
                <a:latin typeface="Arial" panose="020B0604020202020204" pitchFamily="34" charset="0"/>
                <a:ea typeface="汉仪旗黑-85S" panose="00020600040101010101" pitchFamily="18" charset="-122"/>
              </a:defRPr>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386151" y="2816147"/>
            <a:ext cx="4972051" cy="713238"/>
          </a:xfrm>
        </p:spPr>
        <p:txBody>
          <a:bodyPr lIns="90000" tIns="46800" rIns="90000" bIns="46800">
            <a:normAutofit/>
          </a:bodyPr>
          <a:lstStyle>
            <a:lvl1pPr marL="0" indent="0" algn="l" eaLnBrk="1" fontAlgn="auto" latinLnBrk="0" hangingPunct="1">
              <a:lnSpc>
                <a:spcPct val="100000"/>
              </a:lnSpc>
              <a:buNone/>
              <a:defRPr sz="1800" u="none" strike="noStrike" kern="1200" cap="none" spc="200" normalizeH="0" baseline="0">
                <a:solidFill>
                  <a:schemeClr val="bg1"/>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auto"/>
            <a:r>
              <a:rPr lang="zh-CN" altLang="en-US" strike="noStrike" noProof="1"/>
              <a:t>单击此处编辑母版副标题样式</a:t>
            </a:r>
            <a:endParaRPr lang="zh-CN" altLang="en-US" strike="noStrike" noProof="1"/>
          </a:p>
        </p:txBody>
      </p:sp>
      <p:sp>
        <p:nvSpPr>
          <p:cNvPr id="14" name="日期占位符 15"/>
          <p:cNvSpPr>
            <a:spLocks noGrp="1"/>
          </p:cNvSpPr>
          <p:nvPr>
            <p:ph type="dt" sz="half" idx="2"/>
            <p:custDataLst>
              <p:tags r:id="rId8"/>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5" name="页脚占位符 16"/>
          <p:cNvSpPr>
            <a:spLocks noGrp="1"/>
          </p:cNvSpPr>
          <p:nvPr>
            <p:ph type="ftr" sz="quarter" idx="3"/>
            <p:custDataLst>
              <p:tags r:id="rId9"/>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6" name="灯片编号占位符 17"/>
          <p:cNvSpPr>
            <a:spLocks noGrp="1"/>
          </p:cNvSpPr>
          <p:nvPr>
            <p:ph type="sldNum" sz="quarter" idx="4"/>
            <p:custDataLst>
              <p:tags r:id="rId10"/>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A7EB443D-81D1-48D3-991A-CBDD32BCEDA7}"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243" name="组合 7"/>
          <p:cNvGrpSpPr/>
          <p:nvPr/>
        </p:nvGrpSpPr>
        <p:grpSpPr>
          <a:xfrm flipH="1">
            <a:off x="8524875" y="66675"/>
            <a:ext cx="619125" cy="795338"/>
            <a:chOff x="-1" y="371234"/>
            <a:chExt cx="964572" cy="1238412"/>
          </a:xfrm>
        </p:grpSpPr>
        <p:sp>
          <p:nvSpPr>
            <p:cNvPr id="9" name="等腰三角形 8"/>
            <p:cNvSpPr/>
            <p:nvPr>
              <p:custDataLst>
                <p:tags r:id="rId2"/>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3"/>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502448" y="332426"/>
            <a:ext cx="8139178" cy="331473"/>
          </a:xfrm>
        </p:spPr>
        <p:txBody>
          <a:bodyPr rtlCol="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图片占位符 2"/>
          <p:cNvSpPr>
            <a:spLocks noGrp="1"/>
          </p:cNvSpPr>
          <p:nvPr>
            <p:ph type="pic" idx="1"/>
          </p:nvPr>
        </p:nvSpPr>
        <p:spPr>
          <a:xfrm>
            <a:off x="502448" y="714381"/>
            <a:ext cx="3962432" cy="4041680"/>
          </a:xfrm>
        </p:spPr>
        <p:txBody>
          <a:bodyPr vert="horz" wrap="square" lIns="101600" tIns="0" rIns="82550" bIns="0" numCol="1" rtlCol="0" anchor="t" anchorCtr="0" compatLnSpc="1">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marL="0" marR="0" lvl="0" indent="0" algn="l" defTabSz="914400" rtl="0" eaLnBrk="1" fontAlgn="auto" latinLnBrk="0" hangingPunct="1">
              <a:lnSpc>
                <a:spcPct val="130000"/>
              </a:lnSpc>
              <a:spcBef>
                <a:spcPts val="0"/>
              </a:spcBef>
              <a:spcAft>
                <a:spcPts val="1000"/>
              </a:spcAft>
              <a:buClrTx/>
              <a:buSzTx/>
              <a:buFont typeface="Arial" panose="020B0604020202020204" pitchFamily="34" charset="0"/>
              <a:buNone/>
              <a:defRPr/>
            </a:pPr>
            <a:endParaRPr kumimoji="0" lang="zh-CN" altLang="en-US" sz="1600" b="0" i="0" u="none" strike="noStrike" kern="1200" cap="none" spc="15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charset="-122"/>
              <a:cs typeface="+mn-cs"/>
              <a:sym typeface="+mn-ea"/>
            </a:endParaRPr>
          </a:p>
        </p:txBody>
      </p:sp>
      <p:sp>
        <p:nvSpPr>
          <p:cNvPr id="4" name="文本占位符 3"/>
          <p:cNvSpPr>
            <a:spLocks noGrp="1"/>
          </p:cNvSpPr>
          <p:nvPr>
            <p:ph type="body" sz="half" idx="2"/>
          </p:nvPr>
        </p:nvSpPr>
        <p:spPr>
          <a:xfrm>
            <a:off x="4679194" y="714381"/>
            <a:ext cx="3962432" cy="4041680"/>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fontAlgn="auto"/>
            <a:r>
              <a:rPr strike="noStrike" noProof="1">
                <a:sym typeface="+mn-ea"/>
              </a:rPr>
              <a:t>单击此处编辑母版文本样式</a:t>
            </a:r>
            <a:endParaRPr strike="noStrike" noProof="1">
              <a:sym typeface="+mn-ea"/>
            </a:endParaRPr>
          </a:p>
        </p:txBody>
      </p:sp>
      <p:sp>
        <p:nvSpPr>
          <p:cNvPr id="11" name="日期占位符 4"/>
          <p:cNvSpPr>
            <a:spLocks noGrp="1"/>
          </p:cNvSpPr>
          <p:nvPr>
            <p:ph type="dt" sz="half" idx="12"/>
            <p:custDataLst>
              <p:tags r:id="rId4"/>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9EFD9D74-47D9-4702-A33C-335B63B48DBF}"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2" name="页脚占位符 5"/>
          <p:cNvSpPr>
            <a:spLocks noGrp="1"/>
          </p:cNvSpPr>
          <p:nvPr>
            <p:ph type="ftr" sz="quarter" idx="3"/>
            <p:custDataLst>
              <p:tags r:id="rId5"/>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3" name="灯片编号占位符 6"/>
          <p:cNvSpPr>
            <a:spLocks noGrp="1"/>
          </p:cNvSpPr>
          <p:nvPr>
            <p:ph type="sldNum" sz="quarter" idx="4"/>
            <p:custDataLst>
              <p:tags r:id="rId6"/>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08CCF9BD-50D8-477B-B6BC-1E8D9547BE3B}"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11267" name="组合 6"/>
          <p:cNvGrpSpPr/>
          <p:nvPr/>
        </p:nvGrpSpPr>
        <p:grpSpPr>
          <a:xfrm flipH="1">
            <a:off x="8524875" y="66675"/>
            <a:ext cx="619125" cy="795338"/>
            <a:chOff x="-1" y="371234"/>
            <a:chExt cx="964572" cy="1238412"/>
          </a:xfrm>
        </p:grpSpPr>
        <p:sp>
          <p:nvSpPr>
            <p:cNvPr id="9" name="等腰三角形 8"/>
            <p:cNvSpPr/>
            <p:nvPr>
              <p:custDataLst>
                <p:tags r:id="rId2"/>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3"/>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竖排标题 1"/>
          <p:cNvSpPr>
            <a:spLocks noGrp="1"/>
          </p:cNvSpPr>
          <p:nvPr>
            <p:ph type="title" orient="vert"/>
          </p:nvPr>
        </p:nvSpPr>
        <p:spPr>
          <a:xfrm>
            <a:off x="7928351" y="714381"/>
            <a:ext cx="713238" cy="4041680"/>
          </a:xfrm>
        </p:spPr>
        <p:txBody>
          <a:bodyPr vert="eaVert" rtlCol="0" anchor="ctr">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竖排文字占位符 2"/>
          <p:cNvSpPr>
            <a:spLocks noGrp="1"/>
          </p:cNvSpPr>
          <p:nvPr>
            <p:ph type="body" orient="vert" idx="1"/>
          </p:nvPr>
        </p:nvSpPr>
        <p:spPr>
          <a:xfrm>
            <a:off x="502444" y="714375"/>
            <a:ext cx="7371076" cy="4041680"/>
          </a:xfrm>
        </p:spPr>
        <p:txBody>
          <a:bodyPr vert="eaVert"/>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11" name="日期占位符 3"/>
          <p:cNvSpPr>
            <a:spLocks noGrp="1"/>
          </p:cNvSpPr>
          <p:nvPr>
            <p:ph type="dt" sz="half" idx="2"/>
            <p:custDataLst>
              <p:tags r:id="rId4"/>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2" name="页脚占位符 4"/>
          <p:cNvSpPr>
            <a:spLocks noGrp="1"/>
          </p:cNvSpPr>
          <p:nvPr>
            <p:ph type="ftr" sz="quarter" idx="3"/>
            <p:custDataLst>
              <p:tags r:id="rId5"/>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3" name="灯片编号占位符 5"/>
          <p:cNvSpPr>
            <a:spLocks noGrp="1"/>
          </p:cNvSpPr>
          <p:nvPr>
            <p:ph type="sldNum" sz="quarter" idx="4"/>
            <p:custDataLst>
              <p:tags r:id="rId6"/>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356936B1-2986-4B3F-B9AC-713B3905BCF6}"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12291" name="组合 5"/>
          <p:cNvGrpSpPr/>
          <p:nvPr/>
        </p:nvGrpSpPr>
        <p:grpSpPr>
          <a:xfrm flipH="1">
            <a:off x="8524875" y="66675"/>
            <a:ext cx="619125" cy="795338"/>
            <a:chOff x="-1" y="371234"/>
            <a:chExt cx="964572" cy="1238412"/>
          </a:xfrm>
        </p:grpSpPr>
        <p:sp>
          <p:nvSpPr>
            <p:cNvPr id="9" name="等腰三角形 8"/>
            <p:cNvSpPr/>
            <p:nvPr>
              <p:custDataLst>
                <p:tags r:id="rId2"/>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3"/>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7" name="内容占位符 6"/>
          <p:cNvSpPr>
            <a:spLocks noGrp="1"/>
          </p:cNvSpPr>
          <p:nvPr>
            <p:ph sz="quarter" idx="13"/>
          </p:nvPr>
        </p:nvSpPr>
        <p:spPr>
          <a:xfrm>
            <a:off x="502448" y="714381"/>
            <a:ext cx="8139178" cy="4041680"/>
          </a:xfrm>
        </p:spPr>
        <p:txBody>
          <a:bodyPr/>
          <a:lstStyle>
            <a:lvl1pPr>
              <a:defRPr baseline="0"/>
            </a:lvl1pPr>
            <a:lvl2pPr>
              <a:defRPr baseline="0"/>
            </a:lvl2pPr>
            <a:lvl3pPr>
              <a:defRPr baseline="0"/>
            </a:lvl3pPr>
            <a:lvl4pPr>
              <a:defRPr baseline="0"/>
            </a:lvl4pPr>
            <a:lvl5pPr>
              <a:defRPr baseline="0"/>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1" name="日期占位符 2"/>
          <p:cNvSpPr>
            <a:spLocks noGrp="1"/>
          </p:cNvSpPr>
          <p:nvPr>
            <p:ph type="dt" sz="half" idx="2"/>
            <p:custDataLst>
              <p:tags r:id="rId4"/>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2" name="页脚占位符 3"/>
          <p:cNvSpPr>
            <a:spLocks noGrp="1"/>
          </p:cNvSpPr>
          <p:nvPr>
            <p:ph type="ftr" sz="quarter" idx="3"/>
            <p:custDataLst>
              <p:tags r:id="rId5"/>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3" name="灯片编号占位符 4"/>
          <p:cNvSpPr>
            <a:spLocks noGrp="1"/>
          </p:cNvSpPr>
          <p:nvPr>
            <p:ph type="sldNum" sz="quarter" idx="4"/>
            <p:custDataLst>
              <p:tags r:id="rId6"/>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28E2D3C-8CDB-4BA8-A03C-7097AFA7FF4D}"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13315" name="图片 13"/>
          <p:cNvPicPr>
            <a:picLocks noChangeAspect="1"/>
          </p:cNvPicPr>
          <p:nvPr>
            <p:custDataLst>
              <p:tags r:id="rId2"/>
            </p:custDataLst>
          </p:nvPr>
        </p:nvPicPr>
        <p:blipFill>
          <a:blip r:embed="rId3"/>
          <a:stretch>
            <a:fillRect/>
          </a:stretch>
        </p:blipFill>
        <p:spPr>
          <a:xfrm>
            <a:off x="0" y="0"/>
            <a:ext cx="7505700" cy="5143500"/>
          </a:xfrm>
          <a:prstGeom prst="rect">
            <a:avLst/>
          </a:prstGeom>
          <a:noFill/>
          <a:ln w="9525">
            <a:noFill/>
          </a:ln>
        </p:spPr>
      </p:pic>
      <p:sp>
        <p:nvSpPr>
          <p:cNvPr id="9" name="任意多边形: 形状 11"/>
          <p:cNvSpPr/>
          <p:nvPr>
            <p:custDataLst>
              <p:tags r:id="rId4"/>
            </p:custDataLst>
          </p:nvPr>
        </p:nvSpPr>
        <p:spPr>
          <a:xfrm flipH="1">
            <a:off x="3209925" y="0"/>
            <a:ext cx="5934075" cy="5143500"/>
          </a:xfrm>
          <a:custGeom>
            <a:avLst/>
            <a:gdLst>
              <a:gd name="connsiteX0" fmla="*/ 0 w 7911390"/>
              <a:gd name="connsiteY0" fmla="*/ 0 h 6858000"/>
              <a:gd name="connsiteX1" fmla="*/ 5326084 w 7911390"/>
              <a:gd name="connsiteY1" fmla="*/ 0 h 6858000"/>
              <a:gd name="connsiteX2" fmla="*/ 7911390 w 7911390"/>
              <a:gd name="connsiteY2" fmla="*/ 3429000 h 6858000"/>
              <a:gd name="connsiteX3" fmla="*/ 5326084 w 7911390"/>
              <a:gd name="connsiteY3" fmla="*/ 6858000 h 6858000"/>
              <a:gd name="connsiteX4" fmla="*/ 0 w 79113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1390" h="6858000">
                <a:moveTo>
                  <a:pt x="0" y="0"/>
                </a:moveTo>
                <a:lnTo>
                  <a:pt x="5326084" y="0"/>
                </a:lnTo>
                <a:lnTo>
                  <a:pt x="7911390" y="3429000"/>
                </a:lnTo>
                <a:lnTo>
                  <a:pt x="5326084"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cxnSp>
        <p:nvCxnSpPr>
          <p:cNvPr id="10" name="直接连接符 9"/>
          <p:cNvCxnSpPr/>
          <p:nvPr>
            <p:custDataLst>
              <p:tags r:id="rId5"/>
            </p:custDataLst>
          </p:nvPr>
        </p:nvCxnSpPr>
        <p:spPr>
          <a:xfrm>
            <a:off x="4658916" y="2830116"/>
            <a:ext cx="96083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p:custDataLst>
              <p:tags r:id="rId6"/>
            </p:custDataLst>
          </p:nvPr>
        </p:nvSpPr>
        <p:spPr>
          <a:xfrm>
            <a:off x="2871788" y="4000500"/>
            <a:ext cx="2095500" cy="1143000"/>
          </a:xfrm>
          <a:prstGeom prst="triangle">
            <a:avLst>
              <a:gd name="adj" fmla="val 5909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等腰三角形 11"/>
          <p:cNvSpPr/>
          <p:nvPr>
            <p:custDataLst>
              <p:tags r:id="rId7"/>
            </p:custDataLst>
          </p:nvPr>
        </p:nvSpPr>
        <p:spPr>
          <a:xfrm rot="10800000">
            <a:off x="4318397" y="0"/>
            <a:ext cx="2095500" cy="1143000"/>
          </a:xfrm>
          <a:prstGeom prst="triangle">
            <a:avLst>
              <a:gd name="adj" fmla="val 592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 name="标题 1"/>
          <p:cNvSpPr>
            <a:spLocks noGrp="1"/>
          </p:cNvSpPr>
          <p:nvPr>
            <p:ph type="title"/>
          </p:nvPr>
        </p:nvSpPr>
        <p:spPr>
          <a:xfrm>
            <a:off x="4572000" y="1752475"/>
            <a:ext cx="4429958" cy="986810"/>
          </a:xfrm>
        </p:spPr>
        <p:txBody>
          <a:bodyPr lIns="90000" tIns="46800" rIns="90000" bIns="46800" rtlCol="0" anchor="b">
            <a:noAutofit/>
          </a:bodyPr>
          <a:lstStyle>
            <a:lvl1pPr marL="0" marR="0" algn="l" defTabSz="914400" rtl="0" eaLnBrk="1" fontAlgn="auto" latinLnBrk="0" hangingPunct="1">
              <a:lnSpc>
                <a:spcPct val="100000"/>
              </a:lnSpc>
              <a:buNone/>
              <a:defRPr kumimoji="0" lang="zh-CN" altLang="en-US" sz="3600" b="1" i="0" u="none" strike="noStrike" kern="1200" cap="none" spc="600" normalizeH="0" baseline="0" noProof="1" dirty="0">
                <a:solidFill>
                  <a:schemeClr val="bg1"/>
                </a:solidFill>
                <a:uFillTx/>
                <a:latin typeface="Arial" panose="020B0604020202020204" pitchFamily="34" charset="0"/>
                <a:ea typeface="汉仪旗黑-85S" panose="00020600040101010101" pitchFamily="18" charset="-122"/>
                <a:cs typeface="+mj-cs"/>
                <a:sym typeface="+mn-ea"/>
              </a:defRPr>
            </a:lvl1pPr>
          </a:lstStyle>
          <a:p>
            <a:pPr lvl="0" fontAlgn="auto"/>
            <a:r>
              <a:rPr lang="zh-CN" altLang="en-US" strike="noStrike" noProof="1">
                <a:sym typeface="+mn-ea"/>
              </a:rPr>
              <a:t>单击此处编辑母版标题样式</a:t>
            </a:r>
            <a:endParaRPr strike="noStrike" noProof="1">
              <a:sym typeface="+mn-ea"/>
            </a:endParaRPr>
          </a:p>
        </p:txBody>
      </p:sp>
      <p:sp>
        <p:nvSpPr>
          <p:cNvPr id="16" name="文本占位符 15"/>
          <p:cNvSpPr>
            <a:spLocks noGrp="1"/>
          </p:cNvSpPr>
          <p:nvPr>
            <p:ph type="body" sz="quarter" idx="13"/>
          </p:nvPr>
        </p:nvSpPr>
        <p:spPr>
          <a:xfrm>
            <a:off x="4571999" y="2895475"/>
            <a:ext cx="4429958" cy="696344"/>
          </a:xfrm>
        </p:spPr>
        <p:txBody>
          <a:bodyPr>
            <a:normAutofit/>
          </a:bodyPr>
          <a:lstStyle>
            <a:lvl1pPr marL="0" indent="0">
              <a:buNone/>
              <a:defRPr sz="1800" baseline="0">
                <a:solidFill>
                  <a:schemeClr val="bg1"/>
                </a:solidFill>
              </a:defRPr>
            </a:lvl1pPr>
          </a:lstStyle>
          <a:p>
            <a:pPr lvl="0" fontAlgn="base"/>
            <a:r>
              <a:rPr lang="zh-CN" altLang="en-US" strike="noStrike" noProof="1"/>
              <a:t>单击此处编辑母版文本样式</a:t>
            </a:r>
            <a:endParaRPr lang="zh-CN" altLang="en-US" strike="noStrike" noProof="1"/>
          </a:p>
        </p:txBody>
      </p:sp>
      <p:sp>
        <p:nvSpPr>
          <p:cNvPr id="13" name="日期占位符 2"/>
          <p:cNvSpPr>
            <a:spLocks noGrp="1"/>
          </p:cNvSpPr>
          <p:nvPr>
            <p:ph type="dt" sz="half" idx="2"/>
            <p:custDataLst>
              <p:tags r:id="rId8"/>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4" name="页脚占位符 3"/>
          <p:cNvSpPr>
            <a:spLocks noGrp="1"/>
          </p:cNvSpPr>
          <p:nvPr>
            <p:ph type="ftr" sz="quarter" idx="3"/>
            <p:custDataLst>
              <p:tags r:id="rId9"/>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5" name="灯片编号占位符 4"/>
          <p:cNvSpPr>
            <a:spLocks noGrp="1"/>
          </p:cNvSpPr>
          <p:nvPr>
            <p:ph type="sldNum" sz="quarter" idx="4"/>
            <p:custDataLst>
              <p:tags r:id="rId10"/>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0A9B9D87-942B-4202-9849-B2EC8A45B679}"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14339" name="组合 5"/>
          <p:cNvGrpSpPr/>
          <p:nvPr/>
        </p:nvGrpSpPr>
        <p:grpSpPr>
          <a:xfrm flipH="1">
            <a:off x="8524875" y="4214813"/>
            <a:ext cx="619125" cy="795338"/>
            <a:chOff x="-1" y="371234"/>
            <a:chExt cx="964572" cy="1238412"/>
          </a:xfrm>
        </p:grpSpPr>
        <p:sp>
          <p:nvSpPr>
            <p:cNvPr id="9" name="等腰三角形 6"/>
            <p:cNvSpPr/>
            <p:nvPr>
              <p:custDataLst>
                <p:tags r:id="rId2"/>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3"/>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p:txBody>
          <a:bodyPr>
            <a:normAutofit/>
          </a:bodyPr>
          <a:lstStyle>
            <a:lvl1pPr>
              <a:defRPr baseline="0">
                <a:latin typeface="Arial" panose="020B0604020202020204" pitchFamily="34" charset="0"/>
                <a:ea typeface="微软雅黑" panose="020B0503020204020204" charset="-122"/>
              </a:defRPr>
            </a:lvl1pPr>
          </a:lstStyle>
          <a:p>
            <a:pPr fontAlgn="base"/>
            <a:r>
              <a:rPr lang="zh-CN" altLang="en-US" strike="noStrike" noProof="1"/>
              <a:t>单击此处编辑母版标题样式</a:t>
            </a:r>
            <a:endParaRPr lang="zh-CN" altLang="en-US" strike="noStrike" noProof="1"/>
          </a:p>
        </p:txBody>
      </p:sp>
      <p:sp>
        <p:nvSpPr>
          <p:cNvPr id="11" name="日期占位符 2"/>
          <p:cNvSpPr>
            <a:spLocks noGrp="1"/>
          </p:cNvSpPr>
          <p:nvPr>
            <p:ph type="dt" sz="half" idx="2"/>
            <p:custDataLst>
              <p:tags r:id="rId4"/>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2" name="页脚占位符 3"/>
          <p:cNvSpPr>
            <a:spLocks noGrp="1"/>
          </p:cNvSpPr>
          <p:nvPr>
            <p:ph type="ftr" sz="quarter" idx="3"/>
            <p:custDataLst>
              <p:tags r:id="rId5"/>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3" name="灯片编号占位符 4"/>
          <p:cNvSpPr>
            <a:spLocks noGrp="1"/>
          </p:cNvSpPr>
          <p:nvPr>
            <p:ph type="sldNum" sz="quarter" idx="4"/>
            <p:custDataLst>
              <p:tags r:id="rId6"/>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C6B178F8-BF60-4909-9F10-A8413897F3F6}"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219075" y="228600"/>
            <a:ext cx="8705850" cy="4686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grpSp>
        <p:nvGrpSpPr>
          <p:cNvPr id="15364" name="组合 8"/>
          <p:cNvGrpSpPr/>
          <p:nvPr/>
        </p:nvGrpSpPr>
        <p:grpSpPr>
          <a:xfrm>
            <a:off x="0" y="0"/>
            <a:ext cx="9144000" cy="5076825"/>
            <a:chOff x="0" y="1"/>
            <a:chExt cx="12192000" cy="6769099"/>
          </a:xfrm>
        </p:grpSpPr>
        <p:sp>
          <p:nvSpPr>
            <p:cNvPr id="10" name="等腰三角形 9"/>
            <p:cNvSpPr/>
            <p:nvPr>
              <p:custDataLst>
                <p:tags r:id="rId3"/>
              </p:custDataLst>
            </p:nvPr>
          </p:nvSpPr>
          <p:spPr>
            <a:xfrm rot="5400000">
              <a:off x="-64294" y="64295"/>
              <a:ext cx="935038" cy="8064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grpSp>
          <p:nvGrpSpPr>
            <p:cNvPr id="15366" name="组合 10"/>
            <p:cNvGrpSpPr/>
            <p:nvPr/>
          </p:nvGrpSpPr>
          <p:grpSpPr>
            <a:xfrm>
              <a:off x="11197167" y="5323839"/>
              <a:ext cx="994833" cy="1445261"/>
              <a:chOff x="9165167" y="4201584"/>
              <a:chExt cx="994833" cy="1445261"/>
            </a:xfrm>
          </p:grpSpPr>
          <p:sp>
            <p:nvSpPr>
              <p:cNvPr id="12" name="等腰三角形 11"/>
              <p:cNvSpPr/>
              <p:nvPr>
                <p:custDataLst>
                  <p:tags r:id="rId4"/>
                </p:custDataLst>
              </p:nvPr>
            </p:nvSpPr>
            <p:spPr>
              <a:xfrm rot="16200000" flipH="1">
                <a:off x="9085261" y="4281594"/>
                <a:ext cx="1154113" cy="99536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sp>
            <p:nvSpPr>
              <p:cNvPr id="13" name="等腰三角形 12"/>
              <p:cNvSpPr/>
              <p:nvPr>
                <p:custDataLst>
                  <p:tags r:id="rId5"/>
                </p:custDataLst>
              </p:nvPr>
            </p:nvSpPr>
            <p:spPr>
              <a:xfrm rot="5400000">
                <a:off x="9617869" y="5104714"/>
                <a:ext cx="582612" cy="501650"/>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grpSp>
      </p:grpSp>
      <p:sp>
        <p:nvSpPr>
          <p:cNvPr id="2" name="标题 1"/>
          <p:cNvSpPr>
            <a:spLocks noGrp="1"/>
          </p:cNvSpPr>
          <p:nvPr>
            <p:ph type="title"/>
          </p:nvPr>
        </p:nvSpPr>
        <p:spPr>
          <a:xfrm>
            <a:off x="961200" y="936900"/>
            <a:ext cx="7219800" cy="542700"/>
          </a:xfrm>
        </p:spPr>
        <p:txBody>
          <a:bodyPr anchor="ctr">
            <a:normAutofit/>
          </a:bodyPr>
          <a:lstStyle>
            <a:lvl1pPr>
              <a:defRPr sz="2400" baseline="0">
                <a:solidFill>
                  <a:schemeClr val="tx1">
                    <a:lumMod val="85000"/>
                    <a:lumOff val="15000"/>
                  </a:schemeClr>
                </a:solidFill>
                <a:latin typeface="Arial" panose="020B0604020202020204" pitchFamily="34" charset="0"/>
                <a:ea typeface="微软雅黑" panose="020B0503020204020204" charset="-122"/>
              </a:defRPr>
            </a:lvl1pPr>
          </a:lstStyle>
          <a:p>
            <a:pPr fontAlgn="base"/>
            <a:r>
              <a:rPr lang="zh-CN" altLang="en-US" strike="noStrike" noProof="1"/>
              <a:t>单击此处编辑母版标题样式</a:t>
            </a:r>
            <a:endParaRPr lang="zh-CN" altLang="en-US" strike="noStrike" noProof="1"/>
          </a:p>
        </p:txBody>
      </p:sp>
      <p:sp>
        <p:nvSpPr>
          <p:cNvPr id="7" name="内容占位符 6"/>
          <p:cNvSpPr>
            <a:spLocks noGrp="1"/>
          </p:cNvSpPr>
          <p:nvPr>
            <p:ph sz="quarter" idx="13"/>
          </p:nvPr>
        </p:nvSpPr>
        <p:spPr>
          <a:xfrm>
            <a:off x="960835" y="1622700"/>
            <a:ext cx="7219950" cy="25839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4" name="日期占位符 2"/>
          <p:cNvSpPr>
            <a:spLocks noGrp="1"/>
          </p:cNvSpPr>
          <p:nvPr>
            <p:ph type="dt" sz="half" idx="2"/>
            <p:custDataLst>
              <p:tags r:id="rId6"/>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5" name="页脚占位符 3"/>
          <p:cNvSpPr>
            <a:spLocks noGrp="1"/>
          </p:cNvSpPr>
          <p:nvPr>
            <p:ph type="ftr" sz="quarter" idx="3"/>
            <p:custDataLst>
              <p:tags r:id="rId7"/>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6" name="灯片编号占位符 4"/>
          <p:cNvSpPr>
            <a:spLocks noGrp="1"/>
          </p:cNvSpPr>
          <p:nvPr>
            <p:ph type="sldNum" sz="quarter" idx="4"/>
            <p:custDataLst>
              <p:tags r:id="rId8"/>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52C64D03-2EBA-491F-9938-5B06C12B8A07}"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3617119" cy="5149454"/>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altLang="zh-CN" sz="1350" b="0" i="0" u="none" strike="noStrike" kern="1200" cap="none" spc="0" normalizeH="0" baseline="0" noProof="1">
              <a:ln>
                <a:noFill/>
              </a:ln>
              <a:solidFill>
                <a:schemeClr val="lt1"/>
              </a:solidFill>
              <a:effectLst/>
              <a:uLnTx/>
              <a:uFillTx/>
              <a:latin typeface="+mn-lt"/>
              <a:ea typeface="+mn-ea"/>
              <a:cs typeface="+mn-cs"/>
              <a:sym typeface="+mn-ea"/>
            </a:endParaRPr>
          </a:p>
        </p:txBody>
      </p:sp>
      <p:grpSp>
        <p:nvGrpSpPr>
          <p:cNvPr id="16388" name="组合 9"/>
          <p:cNvGrpSpPr/>
          <p:nvPr/>
        </p:nvGrpSpPr>
        <p:grpSpPr>
          <a:xfrm flipH="1">
            <a:off x="1191" y="0"/>
            <a:ext cx="656034" cy="953691"/>
            <a:chOff x="1041400" y="5041900"/>
            <a:chExt cx="1193800" cy="1734313"/>
          </a:xfrm>
        </p:grpSpPr>
        <p:sp>
          <p:nvSpPr>
            <p:cNvPr id="10" name="等腰三角形 9"/>
            <p:cNvSpPr/>
            <p:nvPr>
              <p:custDataLst>
                <p:tags r:id="rId3"/>
              </p:custDataLst>
            </p:nvPr>
          </p:nvSpPr>
          <p:spPr>
            <a:xfrm rot="16200000" flipH="1">
              <a:off x="945441" y="5137859"/>
              <a:ext cx="1385718" cy="11938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sp>
          <p:nvSpPr>
            <p:cNvPr id="11" name="等腰三角形 10"/>
            <p:cNvSpPr/>
            <p:nvPr>
              <p:custDataLst>
                <p:tags r:id="rId4"/>
              </p:custDataLst>
            </p:nvPr>
          </p:nvSpPr>
          <p:spPr>
            <a:xfrm rot="5400000">
              <a:off x="1584362" y="6125375"/>
              <a:ext cx="699355" cy="602317"/>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grpSp>
      <p:sp>
        <p:nvSpPr>
          <p:cNvPr id="2" name="标题 1"/>
          <p:cNvSpPr>
            <a:spLocks noGrp="1"/>
          </p:cNvSpPr>
          <p:nvPr>
            <p:ph type="title"/>
          </p:nvPr>
        </p:nvSpPr>
        <p:spPr>
          <a:xfrm>
            <a:off x="437400" y="577800"/>
            <a:ext cx="2970000" cy="661500"/>
          </a:xfrm>
        </p:spPr>
        <p:txBody>
          <a:bodyPr anchor="ctr">
            <a:normAutofit/>
          </a:bodyPr>
          <a:lstStyle>
            <a:lvl1pPr>
              <a:defRPr sz="2700" baseline="0">
                <a:solidFill>
                  <a:schemeClr val="tx1">
                    <a:lumMod val="85000"/>
                    <a:lumOff val="15000"/>
                  </a:schemeClr>
                </a:solidFill>
                <a:latin typeface="Arial" panose="020B0604020202020204" pitchFamily="34" charset="0"/>
                <a:ea typeface="微软雅黑" panose="020B0503020204020204" charset="-122"/>
              </a:defRPr>
            </a:lvl1pPr>
          </a:lstStyle>
          <a:p>
            <a:pPr fontAlgn="base"/>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440100" y="1323000"/>
            <a:ext cx="2967300" cy="30699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内容占位符 8"/>
          <p:cNvSpPr>
            <a:spLocks noGrp="1"/>
          </p:cNvSpPr>
          <p:nvPr>
            <p:ph sz="quarter" idx="14"/>
          </p:nvPr>
        </p:nvSpPr>
        <p:spPr>
          <a:xfrm>
            <a:off x="3825900" y="577454"/>
            <a:ext cx="4860000" cy="3815953"/>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2" name="日期占位符 2"/>
          <p:cNvSpPr>
            <a:spLocks noGrp="1"/>
          </p:cNvSpPr>
          <p:nvPr>
            <p:ph type="dt" sz="half" idx="2"/>
            <p:custDataLst>
              <p:tags r:id="rId5"/>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3" name="页脚占位符 3"/>
          <p:cNvSpPr>
            <a:spLocks noGrp="1"/>
          </p:cNvSpPr>
          <p:nvPr>
            <p:ph type="ftr" sz="quarter" idx="3"/>
            <p:custDataLst>
              <p:tags r:id="rId6"/>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4" name="灯片编号占位符 4"/>
          <p:cNvSpPr>
            <a:spLocks noGrp="1"/>
          </p:cNvSpPr>
          <p:nvPr>
            <p:ph type="sldNum" sz="quarter" idx="4"/>
            <p:custDataLst>
              <p:tags r:id="rId7"/>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CBC04AC8-0DFF-4B51-9A2C-EE880A9BAF61}"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9144000" cy="199786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altLang="zh-CN" sz="1350" b="0" i="0" u="none" strike="noStrike" kern="1200" cap="none" spc="0" normalizeH="0" baseline="0" noProof="1">
              <a:ln>
                <a:noFill/>
              </a:ln>
              <a:solidFill>
                <a:schemeClr val="lt1"/>
              </a:solidFill>
              <a:effectLst/>
              <a:uLnTx/>
              <a:uFillTx/>
              <a:latin typeface="+mn-lt"/>
              <a:ea typeface="+mn-ea"/>
              <a:cs typeface="+mn-cs"/>
              <a:sym typeface="+mn-ea"/>
            </a:endParaRPr>
          </a:p>
        </p:txBody>
      </p:sp>
      <p:grpSp>
        <p:nvGrpSpPr>
          <p:cNvPr id="17412" name="组合 10"/>
          <p:cNvGrpSpPr/>
          <p:nvPr/>
        </p:nvGrpSpPr>
        <p:grpSpPr>
          <a:xfrm flipH="1">
            <a:off x="8524875" y="66675"/>
            <a:ext cx="619125" cy="795338"/>
            <a:chOff x="-1" y="371234"/>
            <a:chExt cx="964572" cy="1238412"/>
          </a:xfrm>
        </p:grpSpPr>
        <p:sp>
          <p:nvSpPr>
            <p:cNvPr id="10" name="等腰三角形 9"/>
            <p:cNvSpPr/>
            <p:nvPr>
              <p:custDataLst>
                <p:tags r:id="rId3"/>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1" name="等腰三角形 10"/>
            <p:cNvSpPr/>
            <p:nvPr>
              <p:custDataLst>
                <p:tags r:id="rId4"/>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459000" y="585900"/>
            <a:ext cx="8232300" cy="469800"/>
          </a:xfrm>
        </p:spPr>
        <p:txBody>
          <a:bodyPr anchor="ctr">
            <a:normAutofit/>
          </a:bodyPr>
          <a:lstStyle>
            <a:lvl1pPr algn="ctr">
              <a:defRPr sz="2700" baseline="0">
                <a:solidFill>
                  <a:schemeClr val="tx1">
                    <a:lumMod val="85000"/>
                    <a:lumOff val="15000"/>
                  </a:schemeClr>
                </a:solidFill>
                <a:latin typeface="Arial" panose="020B0604020202020204" pitchFamily="34" charset="0"/>
                <a:ea typeface="微软雅黑" panose="020B0503020204020204" charset="-122"/>
              </a:defRPr>
            </a:lvl1pPr>
          </a:lstStyle>
          <a:p>
            <a:pPr fontAlgn="base"/>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459000" y="1244700"/>
            <a:ext cx="8231981" cy="621000"/>
          </a:xfrm>
        </p:spPr>
        <p:txBody>
          <a:bodyPr>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fontAlgn="base"/>
            <a:r>
              <a:rPr lang="zh-CN" altLang="en-US" strike="noStrike" noProof="1"/>
              <a:t>单击此处编辑母版文本样式</a:t>
            </a:r>
            <a:endParaRPr lang="zh-CN" altLang="en-US" strike="noStrike" noProof="1"/>
          </a:p>
        </p:txBody>
      </p:sp>
      <p:sp>
        <p:nvSpPr>
          <p:cNvPr id="9" name="内容占位符 8"/>
          <p:cNvSpPr>
            <a:spLocks noGrp="1"/>
          </p:cNvSpPr>
          <p:nvPr>
            <p:ph sz="quarter" idx="14"/>
          </p:nvPr>
        </p:nvSpPr>
        <p:spPr>
          <a:xfrm>
            <a:off x="459581" y="2106000"/>
            <a:ext cx="8224200" cy="2573100"/>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2" name="日期占位符 2"/>
          <p:cNvSpPr>
            <a:spLocks noGrp="1"/>
          </p:cNvSpPr>
          <p:nvPr>
            <p:ph type="dt" sz="half" idx="2"/>
            <p:custDataLst>
              <p:tags r:id="rId5"/>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3" name="页脚占位符 3"/>
          <p:cNvSpPr>
            <a:spLocks noGrp="1"/>
          </p:cNvSpPr>
          <p:nvPr>
            <p:ph type="ftr" sz="quarter" idx="3"/>
            <p:custDataLst>
              <p:tags r:id="rId6"/>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4" name="灯片编号占位符 4"/>
          <p:cNvSpPr>
            <a:spLocks noGrp="1"/>
          </p:cNvSpPr>
          <p:nvPr>
            <p:ph type="sldNum" sz="quarter" idx="4"/>
            <p:custDataLst>
              <p:tags r:id="rId7"/>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0FA353EA-5FC6-4DCB-943B-8FBB83E261EC}"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0" y="3771900"/>
            <a:ext cx="9144000" cy="13716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altLang="zh-CN" sz="1350" b="0" i="0" u="none" strike="noStrike" kern="1200" cap="none" spc="0" normalizeH="0" baseline="0" noProof="1">
              <a:ln>
                <a:noFill/>
              </a:ln>
              <a:solidFill>
                <a:schemeClr val="lt1"/>
              </a:solidFill>
              <a:effectLst/>
              <a:uLnTx/>
              <a:uFillTx/>
              <a:latin typeface="+mn-lt"/>
              <a:ea typeface="+mn-ea"/>
              <a:cs typeface="+mn-cs"/>
              <a:sym typeface="+mn-ea"/>
            </a:endParaRPr>
          </a:p>
        </p:txBody>
      </p:sp>
      <p:grpSp>
        <p:nvGrpSpPr>
          <p:cNvPr id="18436" name="组合 9"/>
          <p:cNvGrpSpPr/>
          <p:nvPr/>
        </p:nvGrpSpPr>
        <p:grpSpPr>
          <a:xfrm flipH="1">
            <a:off x="8524875" y="4214813"/>
            <a:ext cx="619125" cy="795338"/>
            <a:chOff x="-1" y="371234"/>
            <a:chExt cx="964572" cy="1238412"/>
          </a:xfrm>
        </p:grpSpPr>
        <p:sp>
          <p:nvSpPr>
            <p:cNvPr id="10" name="等腰三角形 9"/>
            <p:cNvSpPr/>
            <p:nvPr>
              <p:custDataLst>
                <p:tags r:id="rId3"/>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1" name="等腰三角形 10"/>
            <p:cNvSpPr/>
            <p:nvPr>
              <p:custDataLst>
                <p:tags r:id="rId4"/>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453600" y="502200"/>
            <a:ext cx="8232300" cy="423900"/>
          </a:xfrm>
        </p:spPr>
        <p:txBody>
          <a:bodyPr anchor="ctr">
            <a:normAutofit/>
          </a:bodyPr>
          <a:lstStyle>
            <a:lvl1pPr algn="ctr">
              <a:defRPr sz="2400" baseline="0">
                <a:latin typeface="Arial" panose="020B0604020202020204" pitchFamily="34" charset="0"/>
                <a:ea typeface="微软雅黑" panose="020B0503020204020204" charset="-122"/>
              </a:defRPr>
            </a:lvl1pPr>
          </a:lstStyle>
          <a:p>
            <a:pPr fontAlgn="base"/>
            <a:r>
              <a:rPr lang="zh-CN" altLang="en-US" strike="noStrike" noProof="1"/>
              <a:t>单击此处编辑母版标题样式</a:t>
            </a:r>
            <a:endParaRPr lang="zh-CN" altLang="en-US" strike="noStrike" noProof="1"/>
          </a:p>
        </p:txBody>
      </p:sp>
      <p:sp>
        <p:nvSpPr>
          <p:cNvPr id="7" name="内容占位符 6"/>
          <p:cNvSpPr>
            <a:spLocks noGrp="1"/>
          </p:cNvSpPr>
          <p:nvPr>
            <p:ph sz="quarter" idx="13"/>
          </p:nvPr>
        </p:nvSpPr>
        <p:spPr>
          <a:xfrm>
            <a:off x="453628" y="1260900"/>
            <a:ext cx="8243100" cy="2408400"/>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文本占位符 8"/>
          <p:cNvSpPr>
            <a:spLocks noGrp="1"/>
          </p:cNvSpPr>
          <p:nvPr>
            <p:ph type="body" sz="quarter" idx="14"/>
          </p:nvPr>
        </p:nvSpPr>
        <p:spPr>
          <a:xfrm>
            <a:off x="445500" y="3885300"/>
            <a:ext cx="8251200" cy="7587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fontAlgn="base"/>
            <a:r>
              <a:rPr lang="zh-CN" altLang="en-US" strike="noStrike" noProof="1"/>
              <a:t>单击此处编辑母版文本样式</a:t>
            </a:r>
            <a:endParaRPr lang="zh-CN" altLang="en-US" strike="noStrike" noProof="1"/>
          </a:p>
        </p:txBody>
      </p:sp>
      <p:sp>
        <p:nvSpPr>
          <p:cNvPr id="12" name="日期占位符 2"/>
          <p:cNvSpPr>
            <a:spLocks noGrp="1"/>
          </p:cNvSpPr>
          <p:nvPr>
            <p:ph type="dt" sz="half" idx="2"/>
            <p:custDataLst>
              <p:tags r:id="rId5"/>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3" name="页脚占位符 3"/>
          <p:cNvSpPr>
            <a:spLocks noGrp="1"/>
          </p:cNvSpPr>
          <p:nvPr>
            <p:ph type="ftr" sz="quarter" idx="3"/>
            <p:custDataLst>
              <p:tags r:id="rId6"/>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4" name="灯片编号占位符 4"/>
          <p:cNvSpPr>
            <a:spLocks noGrp="1"/>
          </p:cNvSpPr>
          <p:nvPr>
            <p:ph type="sldNum" sz="quarter" idx="4"/>
            <p:custDataLst>
              <p:tags r:id="rId7"/>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AF78B78A-89AA-4AA8-A729-BADA7A158F1E}"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grpSp>
        <p:nvGrpSpPr>
          <p:cNvPr id="19459" name="组合 11"/>
          <p:cNvGrpSpPr/>
          <p:nvPr/>
        </p:nvGrpSpPr>
        <p:grpSpPr>
          <a:xfrm>
            <a:off x="8586788" y="4267200"/>
            <a:ext cx="557213" cy="809625"/>
            <a:chOff x="9165167" y="4201584"/>
            <a:chExt cx="994833" cy="1445261"/>
          </a:xfrm>
        </p:grpSpPr>
        <p:sp>
          <p:nvSpPr>
            <p:cNvPr id="3" name="等腰三角形 8"/>
            <p:cNvSpPr/>
            <p:nvPr>
              <p:custDataLst>
                <p:tags r:id="rId2"/>
              </p:custDataLst>
            </p:nvPr>
          </p:nvSpPr>
          <p:spPr>
            <a:xfrm rot="16200000" flipH="1">
              <a:off x="9085539" y="4281209"/>
              <a:ext cx="1154084" cy="99483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sp>
          <p:nvSpPr>
            <p:cNvPr id="10" name="等腰三角形 9"/>
            <p:cNvSpPr/>
            <p:nvPr>
              <p:custDataLst>
                <p:tags r:id="rId3"/>
              </p:custDataLst>
            </p:nvPr>
          </p:nvSpPr>
          <p:spPr>
            <a:xfrm rot="5400000">
              <a:off x="9617987" y="5104832"/>
              <a:ext cx="582355" cy="501668"/>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grpSp>
      <p:sp>
        <p:nvSpPr>
          <p:cNvPr id="4" name="矩形 10"/>
          <p:cNvSpPr/>
          <p:nvPr>
            <p:custDataLst>
              <p:tags r:id="rId4"/>
            </p:custDataLst>
          </p:nvPr>
        </p:nvSpPr>
        <p:spPr>
          <a:xfrm>
            <a:off x="0" y="0"/>
            <a:ext cx="9144000" cy="6858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altLang="zh-CN" sz="1350" b="0" i="0" u="none" strike="noStrike" kern="1200" cap="none" spc="0" normalizeH="0" baseline="0" noProof="1">
              <a:ln>
                <a:noFill/>
              </a:ln>
              <a:solidFill>
                <a:schemeClr val="lt1"/>
              </a:solidFill>
              <a:effectLst/>
              <a:uLnTx/>
              <a:uFillTx/>
              <a:latin typeface="+mn-lt"/>
              <a:ea typeface="+mn-ea"/>
              <a:cs typeface="+mn-cs"/>
              <a:sym typeface="+mn-ea"/>
            </a:endParaRPr>
          </a:p>
        </p:txBody>
      </p:sp>
      <p:sp>
        <p:nvSpPr>
          <p:cNvPr id="2" name="标题 1"/>
          <p:cNvSpPr>
            <a:spLocks noGrp="1"/>
          </p:cNvSpPr>
          <p:nvPr>
            <p:ph type="title"/>
          </p:nvPr>
        </p:nvSpPr>
        <p:spPr>
          <a:xfrm>
            <a:off x="434700" y="178200"/>
            <a:ext cx="8278200" cy="331473"/>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fontAlgn="base"/>
            <a:r>
              <a:rPr lang="zh-CN" altLang="en-US" strike="noStrike" noProof="1"/>
              <a:t>单击此处编辑母版标题样式</a:t>
            </a:r>
            <a:endParaRPr lang="zh-CN" altLang="en-US" strike="noStrike" noProof="1"/>
          </a:p>
        </p:txBody>
      </p:sp>
      <p:sp>
        <p:nvSpPr>
          <p:cNvPr id="7" name="内容占位符 6"/>
          <p:cNvSpPr>
            <a:spLocks noGrp="1"/>
          </p:cNvSpPr>
          <p:nvPr>
            <p:ph sz="quarter" idx="13"/>
          </p:nvPr>
        </p:nvSpPr>
        <p:spPr>
          <a:xfrm>
            <a:off x="434700" y="1247400"/>
            <a:ext cx="4006800" cy="2170800"/>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内容占位符 8"/>
          <p:cNvSpPr>
            <a:spLocks noGrp="1"/>
          </p:cNvSpPr>
          <p:nvPr>
            <p:ph sz="quarter" idx="14"/>
          </p:nvPr>
        </p:nvSpPr>
        <p:spPr>
          <a:xfrm>
            <a:off x="4681800" y="1247400"/>
            <a:ext cx="4025700" cy="2170800"/>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1" name="文本占位符 10"/>
          <p:cNvSpPr>
            <a:spLocks noGrp="1"/>
          </p:cNvSpPr>
          <p:nvPr>
            <p:ph type="body" sz="quarter" idx="15"/>
          </p:nvPr>
        </p:nvSpPr>
        <p:spPr>
          <a:xfrm>
            <a:off x="429300" y="3612600"/>
            <a:ext cx="4006800" cy="585900"/>
          </a:xfrm>
        </p:spPr>
        <p:txBody>
          <a:bodyPr>
            <a:normAutofit/>
          </a:bodyPr>
          <a:lstStyle>
            <a:lvl1pPr>
              <a:defRPr baseline="0">
                <a:latin typeface="Arial" panose="020B0604020202020204" pitchFamily="34" charset="0"/>
                <a:ea typeface="微软雅黑" panose="020B0503020204020204" charset="-122"/>
              </a:defRPr>
            </a:lvl1pPr>
          </a:lstStyle>
          <a:p>
            <a:pPr lvl="0" fontAlgn="base"/>
            <a:r>
              <a:rPr lang="zh-CN" altLang="en-US" strike="noStrike" noProof="1"/>
              <a:t>单击此处编辑母版文本样式</a:t>
            </a:r>
            <a:endParaRPr lang="zh-CN" altLang="en-US" strike="noStrike" noProof="1"/>
          </a:p>
        </p:txBody>
      </p:sp>
      <p:sp>
        <p:nvSpPr>
          <p:cNvPr id="13" name="文本占位符 12"/>
          <p:cNvSpPr>
            <a:spLocks noGrp="1"/>
          </p:cNvSpPr>
          <p:nvPr>
            <p:ph type="body" sz="quarter" idx="16"/>
          </p:nvPr>
        </p:nvSpPr>
        <p:spPr>
          <a:xfrm>
            <a:off x="4689900" y="3609900"/>
            <a:ext cx="4025700" cy="585900"/>
          </a:xfrm>
        </p:spPr>
        <p:txBody>
          <a:bodyPr>
            <a:normAutofit/>
          </a:bodyPr>
          <a:lstStyle>
            <a:lvl1pPr>
              <a:defRPr baseline="0">
                <a:latin typeface="Arial" panose="020B0604020202020204" pitchFamily="34" charset="0"/>
                <a:ea typeface="微软雅黑" panose="020B0503020204020204" charset="-122"/>
              </a:defRPr>
            </a:lvl1pPr>
          </a:lstStyle>
          <a:p>
            <a:pPr lvl="0" fontAlgn="base"/>
            <a:r>
              <a:rPr lang="zh-CN" altLang="en-US" strike="noStrike" noProof="1"/>
              <a:t>单击此处编辑母版文本样式</a:t>
            </a:r>
            <a:endParaRPr lang="zh-CN" altLang="en-US" strike="noStrike" noProof="1"/>
          </a:p>
        </p:txBody>
      </p:sp>
      <p:sp>
        <p:nvSpPr>
          <p:cNvPr id="12" name="日期占位符 2"/>
          <p:cNvSpPr>
            <a:spLocks noGrp="1"/>
          </p:cNvSpPr>
          <p:nvPr>
            <p:ph type="dt" sz="half" idx="2"/>
            <p:custDataLst>
              <p:tags r:id="rId5"/>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3"/>
          <p:cNvSpPr>
            <a:spLocks noGrp="1"/>
          </p:cNvSpPr>
          <p:nvPr>
            <p:ph type="ftr" sz="quarter" idx="3"/>
            <p:custDataLst>
              <p:tags r:id="rId6"/>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4" name="灯片编号占位符 4"/>
          <p:cNvSpPr>
            <a:spLocks noGrp="1"/>
          </p:cNvSpPr>
          <p:nvPr>
            <p:ph type="sldNum" sz="quarter" idx="4"/>
            <p:custDataLst>
              <p:tags r:id="rId7"/>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DB9EF7D8-9D95-44EA-B0E9-268FE011B741}"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bg>
      <p:bgPr>
        <a:solidFill>
          <a:schemeClr val="bg2"/>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custDataLst>
              <p:tags r:id="rId2"/>
            </p:custDataLst>
          </p:nvPr>
        </p:nvPicPr>
        <p:blipFill rotWithShape="1">
          <a:blip r:embed="rId3">
            <a:extLst>
              <a:ext uri="{28A0092B-C50C-407E-A947-70E740481C1C}">
                <a14:useLocalDpi xmlns:a14="http://schemas.microsoft.com/office/drawing/2010/main" val="0"/>
              </a:ext>
            </a:extLst>
          </a:blip>
          <a:srcRect b="-36"/>
          <a:stretch>
            <a:fillRect/>
          </a:stretch>
        </p:blipFill>
        <p:spPr>
          <a:xfrm>
            <a:off x="3742055" y="-2540"/>
            <a:ext cx="5401945" cy="5148580"/>
          </a:xfrm>
          <a:prstGeom prst="rect">
            <a:avLst/>
          </a:prstGeom>
        </p:spPr>
      </p:pic>
      <p:sp>
        <p:nvSpPr>
          <p:cNvPr id="9" name="任意多边形: 形状 18"/>
          <p:cNvSpPr/>
          <p:nvPr userDrawn="1">
            <p:custDataLst>
              <p:tags r:id="rId4"/>
            </p:custDataLst>
          </p:nvPr>
        </p:nvSpPr>
        <p:spPr>
          <a:xfrm>
            <a:off x="0" y="0"/>
            <a:ext cx="5934075" cy="5143500"/>
          </a:xfrm>
          <a:custGeom>
            <a:avLst/>
            <a:gdLst>
              <a:gd name="connsiteX0" fmla="*/ 0 w 7911390"/>
              <a:gd name="connsiteY0" fmla="*/ 0 h 6858000"/>
              <a:gd name="connsiteX1" fmla="*/ 5326084 w 7911390"/>
              <a:gd name="connsiteY1" fmla="*/ 0 h 6858000"/>
              <a:gd name="connsiteX2" fmla="*/ 7911390 w 7911390"/>
              <a:gd name="connsiteY2" fmla="*/ 3429000 h 6858000"/>
              <a:gd name="connsiteX3" fmla="*/ 5326084 w 7911390"/>
              <a:gd name="connsiteY3" fmla="*/ 6858000 h 6858000"/>
              <a:gd name="connsiteX4" fmla="*/ 0 w 79113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1390" h="6858000">
                <a:moveTo>
                  <a:pt x="0" y="0"/>
                </a:moveTo>
                <a:lnTo>
                  <a:pt x="5326084" y="0"/>
                </a:lnTo>
                <a:lnTo>
                  <a:pt x="7911390" y="3429000"/>
                </a:lnTo>
                <a:lnTo>
                  <a:pt x="5326084" y="6858000"/>
                </a:lnTo>
                <a:lnTo>
                  <a:pt x="0" y="6858000"/>
                </a:lnTo>
                <a:close/>
              </a:path>
            </a:pathLst>
          </a:custGeom>
          <a:solidFill>
            <a:schemeClr val="accent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0" name="等腰三角形 9"/>
          <p:cNvSpPr/>
          <p:nvPr userDrawn="1">
            <p:custDataLst>
              <p:tags r:id="rId5"/>
            </p:custDataLst>
          </p:nvPr>
        </p:nvSpPr>
        <p:spPr>
          <a:xfrm>
            <a:off x="2871788" y="4000500"/>
            <a:ext cx="2095500" cy="1143000"/>
          </a:xfrm>
          <a:prstGeom prst="triangle">
            <a:avLst/>
          </a:prstGeom>
          <a:solidFill>
            <a:schemeClr val="accent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1" name="等腰三角形 10"/>
          <p:cNvSpPr/>
          <p:nvPr userDrawn="1">
            <p:custDataLst>
              <p:tags r:id="rId6"/>
            </p:custDataLst>
          </p:nvPr>
        </p:nvSpPr>
        <p:spPr>
          <a:xfrm rot="10800000">
            <a:off x="4318397" y="0"/>
            <a:ext cx="2095500" cy="1143000"/>
          </a:xfrm>
          <a:prstGeom prst="triangle">
            <a:avLst>
              <a:gd name="adj" fmla="val 59276"/>
            </a:avLst>
          </a:prstGeom>
          <a:solidFill>
            <a:srgbClr val="F4C966">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直角三角形 11"/>
          <p:cNvSpPr/>
          <p:nvPr userDrawn="1">
            <p:custDataLst>
              <p:tags r:id="rId7"/>
            </p:custDataLst>
          </p:nvPr>
        </p:nvSpPr>
        <p:spPr>
          <a:xfrm rot="16200000">
            <a:off x="7749779" y="3749279"/>
            <a:ext cx="1302544" cy="1485900"/>
          </a:xfrm>
          <a:prstGeom prst="rtTriangle">
            <a:avLst/>
          </a:prstGeom>
          <a:solidFill>
            <a:schemeClr val="accent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pic>
        <p:nvPicPr>
          <p:cNvPr id="3080" name="图片 5" descr="C:/Users/win10/AppData/Local/Temp/kaimatting_20190926162729/output_20190926162804..pngoutput_20190926162804."/>
          <p:cNvPicPr>
            <a:picLocks noChangeAspect="1"/>
          </p:cNvPicPr>
          <p:nvPr userDrawn="1"/>
        </p:nvPicPr>
        <p:blipFill>
          <a:blip r:embed="rId8"/>
          <a:stretch>
            <a:fillRect/>
          </a:stretch>
        </p:blipFill>
        <p:spPr>
          <a:xfrm>
            <a:off x="7308056" y="0"/>
            <a:ext cx="1835944" cy="1621631"/>
          </a:xfrm>
          <a:prstGeom prst="rect">
            <a:avLst/>
          </a:prstGeom>
          <a:noFill/>
          <a:ln w="9525">
            <a:noFill/>
          </a:ln>
        </p:spPr>
      </p:pic>
      <p:sp>
        <p:nvSpPr>
          <p:cNvPr id="2" name="标题 1"/>
          <p:cNvSpPr>
            <a:spLocks noGrp="1"/>
          </p:cNvSpPr>
          <p:nvPr>
            <p:ph type="ctrTitle"/>
          </p:nvPr>
        </p:nvSpPr>
        <p:spPr>
          <a:xfrm>
            <a:off x="386151" y="1904876"/>
            <a:ext cx="4972051" cy="852239"/>
          </a:xfrm>
        </p:spPr>
        <p:txBody>
          <a:bodyPr lIns="90000" tIns="46800" rIns="90000" bIns="46800" anchor="b">
            <a:normAutofit/>
          </a:bodyPr>
          <a:lstStyle>
            <a:lvl1pPr algn="l">
              <a:defRPr sz="4050" spc="600" baseline="0">
                <a:solidFill>
                  <a:schemeClr val="bg1"/>
                </a:solidFill>
                <a:latin typeface="Arial" panose="020B0604020202020204" pitchFamily="34" charset="0"/>
                <a:ea typeface="汉仪旗黑-85S" panose="00020600040101010101" pitchFamily="18" charset="-122"/>
              </a:defRPr>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386151" y="2816147"/>
            <a:ext cx="4972051" cy="713238"/>
          </a:xfrm>
        </p:spPr>
        <p:txBody>
          <a:bodyPr lIns="90000" tIns="46800" rIns="90000" bIns="46800">
            <a:normAutofit/>
          </a:bodyPr>
          <a:lstStyle>
            <a:lvl1pPr marL="0" indent="0" algn="l" eaLnBrk="1" fontAlgn="auto" latinLnBrk="0" hangingPunct="1">
              <a:lnSpc>
                <a:spcPct val="100000"/>
              </a:lnSpc>
              <a:buNone/>
              <a:defRPr sz="1800" u="none" strike="noStrike" kern="1200" cap="none" spc="200" normalizeH="0" baseline="0">
                <a:solidFill>
                  <a:schemeClr val="bg1"/>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auto"/>
            <a:r>
              <a:rPr lang="zh-CN" altLang="en-US" strike="noStrike" noProof="1"/>
              <a:t>单击此处编辑母版副标题样式</a:t>
            </a:r>
            <a:endParaRPr lang="zh-CN" altLang="en-US" strike="noStrike" noProof="1"/>
          </a:p>
        </p:txBody>
      </p:sp>
      <p:sp>
        <p:nvSpPr>
          <p:cNvPr id="14" name="日期占位符 15"/>
          <p:cNvSpPr>
            <a:spLocks noGrp="1"/>
          </p:cNvSpPr>
          <p:nvPr>
            <p:ph type="dt" sz="half" idx="2"/>
            <p:custDataLst>
              <p:tags r:id="rId9"/>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5" name="页脚占位符 16"/>
          <p:cNvSpPr>
            <a:spLocks noGrp="1"/>
          </p:cNvSpPr>
          <p:nvPr>
            <p:ph type="ftr" sz="quarter" idx="3"/>
            <p:custDataLst>
              <p:tags r:id="rId10"/>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6" name="灯片编号占位符 17"/>
          <p:cNvSpPr>
            <a:spLocks noGrp="1"/>
          </p:cNvSpPr>
          <p:nvPr>
            <p:ph type="sldNum" sz="quarter" idx="4"/>
            <p:custDataLst>
              <p:tags r:id="rId11"/>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A7EB443D-81D1-48D3-991A-CBDD32BCEDA7}"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0" y="719138"/>
            <a:ext cx="9144000" cy="370522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altLang="zh-CN" sz="1350" b="0" i="0" u="none" strike="noStrike" kern="1200" cap="none" spc="0" normalizeH="0" baseline="0" noProof="1">
              <a:ln>
                <a:noFill/>
              </a:ln>
              <a:solidFill>
                <a:schemeClr val="lt1"/>
              </a:solidFill>
              <a:effectLst/>
              <a:uLnTx/>
              <a:uFillTx/>
              <a:latin typeface="+mn-lt"/>
              <a:ea typeface="+mn-ea"/>
              <a:cs typeface="+mn-cs"/>
              <a:sym typeface="+mn-ea"/>
            </a:endParaRPr>
          </a:p>
        </p:txBody>
      </p:sp>
      <p:grpSp>
        <p:nvGrpSpPr>
          <p:cNvPr id="20484" name="组合 7"/>
          <p:cNvGrpSpPr/>
          <p:nvPr/>
        </p:nvGrpSpPr>
        <p:grpSpPr>
          <a:xfrm>
            <a:off x="-2381" y="1934766"/>
            <a:ext cx="9142810" cy="1273969"/>
            <a:chOff x="-3175" y="2579899"/>
            <a:chExt cx="12190923" cy="1698202"/>
          </a:xfrm>
        </p:grpSpPr>
        <p:grpSp>
          <p:nvGrpSpPr>
            <p:cNvPr id="20485" name="组合 8"/>
            <p:cNvGrpSpPr/>
            <p:nvPr/>
          </p:nvGrpSpPr>
          <p:grpSpPr>
            <a:xfrm>
              <a:off x="11214864" y="2864727"/>
              <a:ext cx="972884" cy="1413374"/>
              <a:chOff x="9165167" y="4201584"/>
              <a:chExt cx="994833" cy="1445261"/>
            </a:xfrm>
          </p:grpSpPr>
          <p:sp>
            <p:nvSpPr>
              <p:cNvPr id="14" name="等腰三角形 13"/>
              <p:cNvSpPr/>
              <p:nvPr>
                <p:custDataLst>
                  <p:tags r:id="rId3"/>
                </p:custDataLst>
              </p:nvPr>
            </p:nvSpPr>
            <p:spPr>
              <a:xfrm rot="16200000" flipH="1">
                <a:off x="9085485" y="4280208"/>
                <a:ext cx="1153890" cy="99513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sp>
            <p:nvSpPr>
              <p:cNvPr id="15" name="等腰三角形 14"/>
              <p:cNvSpPr/>
              <p:nvPr>
                <p:custDataLst>
                  <p:tags r:id="rId4"/>
                </p:custDataLst>
              </p:nvPr>
            </p:nvSpPr>
            <p:spPr>
              <a:xfrm rot="5400000">
                <a:off x="9617874" y="5104720"/>
                <a:ext cx="582626" cy="501626"/>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grpSp>
        <p:grpSp>
          <p:nvGrpSpPr>
            <p:cNvPr id="20488" name="组合 10"/>
            <p:cNvGrpSpPr/>
            <p:nvPr/>
          </p:nvGrpSpPr>
          <p:grpSpPr>
            <a:xfrm flipH="1" flipV="1">
              <a:off x="-3175" y="2579899"/>
              <a:ext cx="972884" cy="1413374"/>
              <a:chOff x="9165167" y="4201584"/>
              <a:chExt cx="994833" cy="1445261"/>
            </a:xfrm>
          </p:grpSpPr>
          <p:sp>
            <p:nvSpPr>
              <p:cNvPr id="12" name="等腰三角形 11"/>
              <p:cNvSpPr/>
              <p:nvPr>
                <p:custDataLst>
                  <p:tags r:id="rId5"/>
                </p:custDataLst>
              </p:nvPr>
            </p:nvSpPr>
            <p:spPr>
              <a:xfrm rot="16200000" flipH="1">
                <a:off x="9085486" y="4280207"/>
                <a:ext cx="1153889" cy="99513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sp>
            <p:nvSpPr>
              <p:cNvPr id="13" name="等腰三角形 12"/>
              <p:cNvSpPr/>
              <p:nvPr>
                <p:custDataLst>
                  <p:tags r:id="rId6"/>
                </p:custDataLst>
              </p:nvPr>
            </p:nvSpPr>
            <p:spPr>
              <a:xfrm rot="5400000">
                <a:off x="9617874" y="5104718"/>
                <a:ext cx="582625" cy="501626"/>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grpSp>
      </p:grpSp>
      <p:sp>
        <p:nvSpPr>
          <p:cNvPr id="2" name="标题 1"/>
          <p:cNvSpPr>
            <a:spLocks noGrp="1"/>
          </p:cNvSpPr>
          <p:nvPr>
            <p:ph type="title"/>
          </p:nvPr>
        </p:nvSpPr>
        <p:spPr>
          <a:xfrm>
            <a:off x="1142100" y="1004400"/>
            <a:ext cx="6858000" cy="1790100"/>
          </a:xfrm>
        </p:spPr>
        <p:txBody>
          <a:bodyPr anchor="b">
            <a:normAutofit/>
          </a:bodyPr>
          <a:lstStyle>
            <a:lvl1pPr algn="ctr">
              <a:defRPr sz="4500" baseline="0">
                <a:solidFill>
                  <a:schemeClr val="tx1">
                    <a:lumMod val="85000"/>
                    <a:lumOff val="15000"/>
                  </a:schemeClr>
                </a:solidFill>
                <a:latin typeface="Arial" panose="020B0604020202020204" pitchFamily="34" charset="0"/>
                <a:ea typeface="微软雅黑" panose="020B0503020204020204" charset="-122"/>
              </a:defRPr>
            </a:lvl1pPr>
          </a:lstStyle>
          <a:p>
            <a:pPr fontAlgn="base"/>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1141810" y="2897100"/>
            <a:ext cx="6858000" cy="1242000"/>
          </a:xfrm>
        </p:spPr>
        <p:txBody>
          <a:bodyPr>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fontAlgn="base"/>
            <a:r>
              <a:rPr lang="zh-CN" altLang="en-US" strike="noStrike" noProof="1"/>
              <a:t>单击此处编辑母版文本样式</a:t>
            </a:r>
            <a:endParaRPr lang="zh-CN" altLang="en-US" strike="noStrike" noProof="1"/>
          </a:p>
        </p:txBody>
      </p:sp>
      <p:sp>
        <p:nvSpPr>
          <p:cNvPr id="16" name="日期占位符 2"/>
          <p:cNvSpPr>
            <a:spLocks noGrp="1"/>
          </p:cNvSpPr>
          <p:nvPr>
            <p:ph type="dt" sz="half" idx="2"/>
            <p:custDataLst>
              <p:tags r:id="rId7"/>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7" name="页脚占位符 3"/>
          <p:cNvSpPr>
            <a:spLocks noGrp="1"/>
          </p:cNvSpPr>
          <p:nvPr>
            <p:ph type="ftr" sz="quarter" idx="3"/>
            <p:custDataLst>
              <p:tags r:id="rId8"/>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8" name="灯片编号占位符 4"/>
          <p:cNvSpPr>
            <a:spLocks noGrp="1"/>
          </p:cNvSpPr>
          <p:nvPr>
            <p:ph type="sldNum" sz="quarter" idx="4"/>
            <p:custDataLst>
              <p:tags r:id="rId9"/>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65F0E0C-3D37-44BD-926C-689F01B4B205}"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末尾幻灯片">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2"/>
            </p:custDataLst>
          </p:nvPr>
        </p:nvPicPr>
        <p:blipFill>
          <a:blip r:embed="rId3">
            <a:extLst>
              <a:ext uri="{28A0092B-C50C-407E-A947-70E740481C1C}">
                <a14:useLocalDpi xmlns:a14="http://schemas.microsoft.com/office/drawing/2010/main" val="0"/>
              </a:ext>
            </a:extLst>
          </a:blip>
          <a:srcRect l="29567"/>
          <a:stretch>
            <a:fillRect/>
          </a:stretch>
        </p:blipFill>
        <p:spPr>
          <a:xfrm>
            <a:off x="-1270" y="-8255"/>
            <a:ext cx="5442585" cy="5151755"/>
          </a:xfrm>
          <a:prstGeom prst="rect">
            <a:avLst/>
          </a:prstGeom>
        </p:spPr>
      </p:pic>
      <p:sp>
        <p:nvSpPr>
          <p:cNvPr id="12" name="任意多边形: 形状 11"/>
          <p:cNvSpPr/>
          <p:nvPr userDrawn="1">
            <p:custDataLst>
              <p:tags r:id="rId4"/>
            </p:custDataLst>
          </p:nvPr>
        </p:nvSpPr>
        <p:spPr>
          <a:xfrm flipH="1">
            <a:off x="3378200" y="0"/>
            <a:ext cx="5774690" cy="5143500"/>
          </a:xfrm>
          <a:custGeom>
            <a:avLst/>
            <a:gdLst>
              <a:gd name="connsiteX0" fmla="*/ 0 w 7911390"/>
              <a:gd name="connsiteY0" fmla="*/ 0 h 6858000"/>
              <a:gd name="connsiteX1" fmla="*/ 5326084 w 7911390"/>
              <a:gd name="connsiteY1" fmla="*/ 0 h 6858000"/>
              <a:gd name="connsiteX2" fmla="*/ 7911390 w 7911390"/>
              <a:gd name="connsiteY2" fmla="*/ 3429000 h 6858000"/>
              <a:gd name="connsiteX3" fmla="*/ 5326084 w 7911390"/>
              <a:gd name="connsiteY3" fmla="*/ 6858000 h 6858000"/>
              <a:gd name="connsiteX4" fmla="*/ 0 w 79113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1390" h="6858000">
                <a:moveTo>
                  <a:pt x="0" y="0"/>
                </a:moveTo>
                <a:lnTo>
                  <a:pt x="5326084" y="0"/>
                </a:lnTo>
                <a:lnTo>
                  <a:pt x="7911390" y="3429000"/>
                </a:lnTo>
                <a:lnTo>
                  <a:pt x="5326084"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p>
        </p:txBody>
      </p:sp>
      <p:cxnSp>
        <p:nvCxnSpPr>
          <p:cNvPr id="9" name="直接连接符 8"/>
          <p:cNvCxnSpPr/>
          <p:nvPr userDrawn="1">
            <p:custDataLst>
              <p:tags r:id="rId5"/>
            </p:custDataLst>
          </p:nvPr>
        </p:nvCxnSpPr>
        <p:spPr>
          <a:xfrm>
            <a:off x="4659206" y="2817244"/>
            <a:ext cx="96112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等腰三角形 9"/>
          <p:cNvSpPr/>
          <p:nvPr userDrawn="1">
            <p:custDataLst>
              <p:tags r:id="rId6"/>
            </p:custDataLst>
          </p:nvPr>
        </p:nvSpPr>
        <p:spPr>
          <a:xfrm>
            <a:off x="2872177" y="4000500"/>
            <a:ext cx="2094677" cy="1143000"/>
          </a:xfrm>
          <a:prstGeom prst="triangle">
            <a:avLst>
              <a:gd name="adj" fmla="val 5909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latin typeface="Arial" panose="020B0604020202020204" pitchFamily="34" charset="0"/>
              <a:sym typeface="Arial" panose="020B0604020202020204" pitchFamily="34" charset="0"/>
            </a:endParaRPr>
          </a:p>
        </p:txBody>
      </p:sp>
      <p:sp>
        <p:nvSpPr>
          <p:cNvPr id="11" name="等腰三角形 10"/>
          <p:cNvSpPr/>
          <p:nvPr userDrawn="1">
            <p:custDataLst>
              <p:tags r:id="rId7"/>
            </p:custDataLst>
          </p:nvPr>
        </p:nvSpPr>
        <p:spPr>
          <a:xfrm rot="10800000">
            <a:off x="4318826" y="0"/>
            <a:ext cx="2094677" cy="1143000"/>
          </a:xfrm>
          <a:prstGeom prst="triangle">
            <a:avLst>
              <a:gd name="adj" fmla="val 592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latin typeface="Arial" panose="020B0604020202020204" pitchFamily="34" charset="0"/>
              <a:sym typeface="Arial" panose="020B0604020202020204" pitchFamily="34" charset="0"/>
            </a:endParaRPr>
          </a:p>
        </p:txBody>
      </p:sp>
      <p:sp>
        <p:nvSpPr>
          <p:cNvPr id="2" name="标题 1"/>
          <p:cNvSpPr>
            <a:spLocks noGrp="1"/>
          </p:cNvSpPr>
          <p:nvPr>
            <p:ph type="title" hasCustomPrompt="1"/>
            <p:custDataLst>
              <p:tags r:id="rId8"/>
            </p:custDataLst>
          </p:nvPr>
        </p:nvSpPr>
        <p:spPr>
          <a:xfrm>
            <a:off x="4572000" y="1752475"/>
            <a:ext cx="4429958" cy="986810"/>
          </a:xfrm>
        </p:spPr>
        <p:txBody>
          <a:bodyPr vert="horz" lIns="90000" tIns="46800" rIns="90000" bIns="46800" rtlCol="0" anchor="b" anchorCtr="0">
            <a:noAutofit/>
          </a:bodyPr>
          <a:lstStyle>
            <a:lvl1pPr marL="0" marR="0" algn="l" defTabSz="914400" rtl="0" eaLnBrk="1" fontAlgn="auto" latinLnBrk="0" hangingPunct="1">
              <a:lnSpc>
                <a:spcPct val="100000"/>
              </a:lnSpc>
              <a:buNone/>
              <a:defRPr kumimoji="0" lang="zh-CN" altLang="en-US" sz="3600" b="1" i="0" u="none" strike="noStrike" kern="1200" cap="none" spc="600" normalizeH="0" baseline="0" noProof="1" dirty="0">
                <a:solidFill>
                  <a:schemeClr val="bg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p>
            <a:endParaRPr lang="zh-CN" altLang="en-US"/>
          </a:p>
        </p:txBody>
      </p:sp>
      <p:sp>
        <p:nvSpPr>
          <p:cNvPr id="5" name="灯片编号占位符 4"/>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a:p>
        </p:txBody>
      </p:sp>
      <p:sp>
        <p:nvSpPr>
          <p:cNvPr id="16" name="文本占位符 15"/>
          <p:cNvSpPr>
            <a:spLocks noGrp="1"/>
          </p:cNvSpPr>
          <p:nvPr>
            <p:ph type="body" sz="quarter" idx="13" hasCustomPrompt="1"/>
            <p:custDataLst>
              <p:tags r:id="rId12"/>
            </p:custDataLst>
          </p:nvPr>
        </p:nvSpPr>
        <p:spPr>
          <a:xfrm>
            <a:off x="4571999" y="2895475"/>
            <a:ext cx="4429958" cy="696344"/>
          </a:xfrm>
        </p:spPr>
        <p:txBody>
          <a:bodyPr>
            <a:normAutofit/>
          </a:bodyPr>
          <a:lstStyle>
            <a:lvl1pPr marL="0" indent="0">
              <a:buNone/>
              <a:defRPr sz="1800" baseline="0">
                <a:solidFill>
                  <a:schemeClr val="bg1"/>
                </a:solidFill>
              </a:defRPr>
            </a:lvl1pPr>
          </a:lstStyle>
          <a:p>
            <a:pPr lvl="0"/>
            <a:r>
              <a:rPr lang="zh-CN" altLang="en-US" dirty="0"/>
              <a:t>单击此处编辑文本</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pic>
        <p:nvPicPr>
          <p:cNvPr id="3075" name="图片 7"/>
          <p:cNvPicPr>
            <a:picLocks noChangeAspect="1"/>
          </p:cNvPicPr>
          <p:nvPr userDrawn="1"/>
        </p:nvPicPr>
        <p:blipFill>
          <a:blip r:embed="rId2"/>
          <a:stretch>
            <a:fillRect/>
          </a:stretch>
        </p:blipFill>
        <p:spPr>
          <a:xfrm>
            <a:off x="3905250" y="0"/>
            <a:ext cx="5238750" cy="5143500"/>
          </a:xfrm>
          <a:prstGeom prst="rect">
            <a:avLst/>
          </a:prstGeom>
          <a:noFill/>
          <a:ln w="9525">
            <a:noFill/>
          </a:ln>
        </p:spPr>
      </p:pic>
      <p:sp>
        <p:nvSpPr>
          <p:cNvPr id="9" name="任意多边形: 形状 18"/>
          <p:cNvSpPr/>
          <p:nvPr>
            <p:custDataLst>
              <p:tags r:id="rId3"/>
            </p:custDataLst>
          </p:nvPr>
        </p:nvSpPr>
        <p:spPr>
          <a:xfrm>
            <a:off x="0" y="0"/>
            <a:ext cx="5934075" cy="5143500"/>
          </a:xfrm>
          <a:custGeom>
            <a:avLst/>
            <a:gdLst>
              <a:gd name="connsiteX0" fmla="*/ 0 w 7911390"/>
              <a:gd name="connsiteY0" fmla="*/ 0 h 6858000"/>
              <a:gd name="connsiteX1" fmla="*/ 5326084 w 7911390"/>
              <a:gd name="connsiteY1" fmla="*/ 0 h 6858000"/>
              <a:gd name="connsiteX2" fmla="*/ 7911390 w 7911390"/>
              <a:gd name="connsiteY2" fmla="*/ 3429000 h 6858000"/>
              <a:gd name="connsiteX3" fmla="*/ 5326084 w 7911390"/>
              <a:gd name="connsiteY3" fmla="*/ 6858000 h 6858000"/>
              <a:gd name="connsiteX4" fmla="*/ 0 w 79113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1390" h="6858000">
                <a:moveTo>
                  <a:pt x="0" y="0"/>
                </a:moveTo>
                <a:lnTo>
                  <a:pt x="5326084" y="0"/>
                </a:lnTo>
                <a:lnTo>
                  <a:pt x="7911390" y="3429000"/>
                </a:lnTo>
                <a:lnTo>
                  <a:pt x="5326084"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0" name="等腰三角形 9"/>
          <p:cNvSpPr/>
          <p:nvPr>
            <p:custDataLst>
              <p:tags r:id="rId4"/>
            </p:custDataLst>
          </p:nvPr>
        </p:nvSpPr>
        <p:spPr>
          <a:xfrm>
            <a:off x="2871788" y="4000500"/>
            <a:ext cx="2095500" cy="1143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1" name="等腰三角形 10"/>
          <p:cNvSpPr/>
          <p:nvPr>
            <p:custDataLst>
              <p:tags r:id="rId5"/>
            </p:custDataLst>
          </p:nvPr>
        </p:nvSpPr>
        <p:spPr>
          <a:xfrm rot="10800000">
            <a:off x="4318397" y="0"/>
            <a:ext cx="2095500" cy="1143000"/>
          </a:xfrm>
          <a:prstGeom prst="triangle">
            <a:avLst>
              <a:gd name="adj" fmla="val 59276"/>
            </a:avLst>
          </a:prstGeom>
          <a:solidFill>
            <a:srgbClr val="F4C9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直角三角形 11"/>
          <p:cNvSpPr/>
          <p:nvPr>
            <p:custDataLst>
              <p:tags r:id="rId6"/>
            </p:custDataLst>
          </p:nvPr>
        </p:nvSpPr>
        <p:spPr>
          <a:xfrm rot="16200000">
            <a:off x="7749779" y="3749279"/>
            <a:ext cx="1302544" cy="14859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pic>
        <p:nvPicPr>
          <p:cNvPr id="3080" name="图片 5" descr="C:/Users/win10/AppData/Local/Temp/kaimatting_20190926162729/output_20190926162804..pngoutput_20190926162804."/>
          <p:cNvPicPr>
            <a:picLocks noChangeAspect="1"/>
          </p:cNvPicPr>
          <p:nvPr userDrawn="1"/>
        </p:nvPicPr>
        <p:blipFill>
          <a:blip r:embed="rId7"/>
          <a:stretch>
            <a:fillRect/>
          </a:stretch>
        </p:blipFill>
        <p:spPr>
          <a:xfrm>
            <a:off x="7308056" y="0"/>
            <a:ext cx="1835944" cy="1621631"/>
          </a:xfrm>
          <a:prstGeom prst="rect">
            <a:avLst/>
          </a:prstGeom>
          <a:noFill/>
          <a:ln w="9525">
            <a:noFill/>
          </a:ln>
        </p:spPr>
      </p:pic>
      <p:sp>
        <p:nvSpPr>
          <p:cNvPr id="2" name="标题 1"/>
          <p:cNvSpPr>
            <a:spLocks noGrp="1"/>
          </p:cNvSpPr>
          <p:nvPr>
            <p:ph type="ctrTitle"/>
          </p:nvPr>
        </p:nvSpPr>
        <p:spPr>
          <a:xfrm>
            <a:off x="386151" y="1904876"/>
            <a:ext cx="4972051" cy="852239"/>
          </a:xfrm>
        </p:spPr>
        <p:txBody>
          <a:bodyPr lIns="90000" tIns="46800" rIns="90000" bIns="46800" anchor="b">
            <a:normAutofit/>
          </a:bodyPr>
          <a:lstStyle>
            <a:lvl1pPr algn="l">
              <a:defRPr sz="4050" spc="600" baseline="0">
                <a:solidFill>
                  <a:schemeClr val="bg1"/>
                </a:solidFill>
                <a:latin typeface="Arial" panose="020B0604020202020204" pitchFamily="34" charset="0"/>
                <a:ea typeface="汉仪旗黑-85S" panose="00020600040101010101" pitchFamily="18" charset="-122"/>
              </a:defRPr>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386151" y="2816147"/>
            <a:ext cx="4972051" cy="713238"/>
          </a:xfrm>
        </p:spPr>
        <p:txBody>
          <a:bodyPr lIns="90000" tIns="46800" rIns="90000" bIns="46800">
            <a:normAutofit/>
          </a:bodyPr>
          <a:lstStyle>
            <a:lvl1pPr marL="0" indent="0" algn="l" eaLnBrk="1" fontAlgn="auto" latinLnBrk="0" hangingPunct="1">
              <a:lnSpc>
                <a:spcPct val="100000"/>
              </a:lnSpc>
              <a:buNone/>
              <a:defRPr sz="1800" u="none" strike="noStrike" kern="1200" cap="none" spc="200" normalizeH="0" baseline="0">
                <a:solidFill>
                  <a:schemeClr val="bg1"/>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auto"/>
            <a:r>
              <a:rPr lang="zh-CN" altLang="en-US" strike="noStrike" noProof="1"/>
              <a:t>单击此处编辑母版副标题样式</a:t>
            </a:r>
            <a:endParaRPr lang="zh-CN" altLang="en-US" strike="noStrike" noProof="1"/>
          </a:p>
        </p:txBody>
      </p:sp>
      <p:sp>
        <p:nvSpPr>
          <p:cNvPr id="14" name="日期占位符 15"/>
          <p:cNvSpPr>
            <a:spLocks noGrp="1"/>
          </p:cNvSpPr>
          <p:nvPr>
            <p:ph type="dt" sz="half" idx="2"/>
            <p:custDataLst>
              <p:tags r:id="rId8"/>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5" name="页脚占位符 16"/>
          <p:cNvSpPr>
            <a:spLocks noGrp="1"/>
          </p:cNvSpPr>
          <p:nvPr>
            <p:ph type="ftr" sz="quarter" idx="3"/>
            <p:custDataLst>
              <p:tags r:id="rId9"/>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6" name="灯片编号占位符 17"/>
          <p:cNvSpPr>
            <a:spLocks noGrp="1"/>
          </p:cNvSpPr>
          <p:nvPr>
            <p:ph type="sldNum" sz="quarter" idx="4"/>
            <p:custDataLst>
              <p:tags r:id="rId10"/>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A7EB443D-81D1-48D3-991A-CBDD32BCEDA7}"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4099" name="组合 6"/>
          <p:cNvGrpSpPr/>
          <p:nvPr/>
        </p:nvGrpSpPr>
        <p:grpSpPr>
          <a:xfrm flipH="1">
            <a:off x="8524875" y="66675"/>
            <a:ext cx="619125" cy="795338"/>
            <a:chOff x="-1" y="371234"/>
            <a:chExt cx="964572" cy="1238412"/>
          </a:xfrm>
        </p:grpSpPr>
        <p:sp>
          <p:nvSpPr>
            <p:cNvPr id="9" name="等腰三角形 8"/>
            <p:cNvSpPr/>
            <p:nvPr>
              <p:custDataLst>
                <p:tags r:id="rId2"/>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3"/>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11" name="矩形 10"/>
          <p:cNvSpPr/>
          <p:nvPr/>
        </p:nvSpPr>
        <p:spPr>
          <a:xfrm>
            <a:off x="-15478" y="4810125"/>
            <a:ext cx="9159479" cy="348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050" b="0" i="0" u="none" strike="noStrike" kern="1200" cap="none" spc="0" normalizeH="0" baseline="0" noProof="1">
                <a:ln>
                  <a:noFill/>
                </a:ln>
                <a:solidFill>
                  <a:schemeClr val="lt1"/>
                </a:solidFill>
                <a:effectLst/>
                <a:uLnTx/>
                <a:uFillTx/>
                <a:latin typeface="+mn-lt"/>
                <a:ea typeface="+mn-ea"/>
                <a:cs typeface="+mn-cs"/>
              </a:rPr>
              <a:t>北京盈建科软件股份有限公司</a:t>
            </a:r>
            <a:endParaRPr kumimoji="0" lang="zh-CN" altLang="en-US" sz="1050" b="0" i="0" u="none" strike="noStrike" kern="1200" cap="none" spc="0" normalizeH="0" baseline="0" noProof="1">
              <a:ln>
                <a:noFill/>
              </a:ln>
              <a:solidFill>
                <a:schemeClr val="lt1"/>
              </a:solidFill>
              <a:effectLst/>
              <a:uLnTx/>
              <a:uFillTx/>
              <a:latin typeface="+mn-lt"/>
              <a:ea typeface="+mn-ea"/>
              <a:cs typeface="+mn-cs"/>
            </a:endParaRPr>
          </a:p>
        </p:txBody>
      </p:sp>
      <p:sp>
        <p:nvSpPr>
          <p:cNvPr id="2" name="标题 1"/>
          <p:cNvSpPr>
            <a:spLocks noGrp="1"/>
          </p:cNvSpPr>
          <p:nvPr>
            <p:ph type="title"/>
          </p:nvPr>
        </p:nvSpPr>
        <p:spPr>
          <a:xfrm>
            <a:off x="502412" y="332426"/>
            <a:ext cx="8139178" cy="331473"/>
          </a:xfrm>
        </p:spPr>
        <p:txBody>
          <a:bodyPr rtlCol="0">
            <a:noAutofit/>
          </a:bodyPr>
          <a:lstStyle>
            <a:lvl1pPr marL="0" marR="0" algn="l" defTabSz="914400" rtl="0" eaLnBrk="1" fontAlgn="auto" latinLnBrk="0" hangingPunct="1">
              <a:lnSpc>
                <a:spcPct val="100000"/>
              </a:lnSpc>
              <a:buNone/>
              <a:defRPr kumimoji="0" lang="zh-CN" altLang="en-US" sz="1800" b="1" i="0" u="none" strike="noStrike" kern="1200" cap="all"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内容占位符 2"/>
          <p:cNvSpPr>
            <a:spLocks noGrp="1"/>
          </p:cNvSpPr>
          <p:nvPr>
            <p:ph idx="1"/>
          </p:nvPr>
        </p:nvSpPr>
        <p:spPr>
          <a:xfrm>
            <a:off x="502412" y="714381"/>
            <a:ext cx="8139178" cy="4041680"/>
          </a:xfr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all"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all"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all"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all"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all"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12" name="日期占位符 3"/>
          <p:cNvSpPr>
            <a:spLocks noGrp="1"/>
          </p:cNvSpPr>
          <p:nvPr>
            <p:ph type="dt" sz="half" idx="2"/>
            <p:custDataLst>
              <p:tags r:id="rId4"/>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3" name="页脚占位符 4"/>
          <p:cNvSpPr>
            <a:spLocks noGrp="1"/>
          </p:cNvSpPr>
          <p:nvPr>
            <p:ph type="ftr" sz="quarter" idx="3"/>
            <p:custDataLst>
              <p:tags r:id="rId5"/>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4" name="灯片编号占位符 5"/>
          <p:cNvSpPr>
            <a:spLocks noGrp="1"/>
          </p:cNvSpPr>
          <p:nvPr>
            <p:ph type="sldNum" sz="quarter" idx="4"/>
            <p:custDataLst>
              <p:tags r:id="rId6"/>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33001C13-5709-44B5-BD96-0EAC4D39B600}"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2"/>
        </a:solidFill>
        <a:effectLst/>
      </p:bgPr>
    </p:bg>
    <p:spTree>
      <p:nvGrpSpPr>
        <p:cNvPr id="1" name=""/>
        <p:cNvGrpSpPr/>
        <p:nvPr/>
      </p:nvGrpSpPr>
      <p:grpSpPr>
        <a:xfrm>
          <a:off x="0" y="0"/>
          <a:ext cx="0" cy="0"/>
          <a:chOff x="0" y="0"/>
          <a:chExt cx="0" cy="0"/>
        </a:xfrm>
      </p:grpSpPr>
      <p:pic>
        <p:nvPicPr>
          <p:cNvPr id="5123" name="图片 6"/>
          <p:cNvPicPr>
            <a:picLocks noChangeAspect="1"/>
          </p:cNvPicPr>
          <p:nvPr>
            <p:custDataLst>
              <p:tags r:id="rId2"/>
            </p:custDataLst>
          </p:nvPr>
        </p:nvPicPr>
        <p:blipFill>
          <a:blip r:embed="rId3"/>
          <a:stretch>
            <a:fillRect/>
          </a:stretch>
        </p:blipFill>
        <p:spPr>
          <a:xfrm>
            <a:off x="2514600" y="0"/>
            <a:ext cx="6629400" cy="5143500"/>
          </a:xfrm>
          <a:prstGeom prst="rect">
            <a:avLst/>
          </a:prstGeom>
          <a:noFill/>
          <a:ln w="9525">
            <a:noFill/>
          </a:ln>
        </p:spPr>
      </p:pic>
      <p:sp>
        <p:nvSpPr>
          <p:cNvPr id="9" name="等腰三角形 8"/>
          <p:cNvSpPr/>
          <p:nvPr>
            <p:custDataLst>
              <p:tags r:id="rId4"/>
            </p:custDataLst>
          </p:nvPr>
        </p:nvSpPr>
        <p:spPr>
          <a:xfrm rot="16200000">
            <a:off x="2402681" y="2568179"/>
            <a:ext cx="1688306" cy="145494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5"/>
            </p:custDataLst>
          </p:nvPr>
        </p:nvSpPr>
        <p:spPr>
          <a:xfrm rot="5400000" flipH="1">
            <a:off x="5892998" y="774502"/>
            <a:ext cx="1120379" cy="9667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1" name="等腰三角形 10"/>
          <p:cNvSpPr/>
          <p:nvPr>
            <p:custDataLst>
              <p:tags r:id="rId6"/>
            </p:custDataLst>
          </p:nvPr>
        </p:nvSpPr>
        <p:spPr>
          <a:xfrm rot="5400000" flipH="1">
            <a:off x="204192" y="687586"/>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12" name="直接连接符 11"/>
          <p:cNvCxnSpPr/>
          <p:nvPr>
            <p:custDataLst>
              <p:tags r:id="rId7"/>
            </p:custDataLst>
          </p:nvPr>
        </p:nvCxnSpPr>
        <p:spPr>
          <a:xfrm>
            <a:off x="675085" y="2330054"/>
            <a:ext cx="85963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等腰三角形 12"/>
          <p:cNvSpPr/>
          <p:nvPr>
            <p:custDataLst>
              <p:tags r:id="rId8"/>
            </p:custDataLst>
          </p:nvPr>
        </p:nvSpPr>
        <p:spPr>
          <a:xfrm rot="5400000" flipH="1">
            <a:off x="-77390" y="3830241"/>
            <a:ext cx="1120379" cy="965597"/>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4" name="等腰三角形 13"/>
          <p:cNvSpPr/>
          <p:nvPr>
            <p:custDataLst>
              <p:tags r:id="rId9"/>
            </p:custDataLst>
          </p:nvPr>
        </p:nvSpPr>
        <p:spPr>
          <a:xfrm rot="5400000" flipH="1">
            <a:off x="-47625" y="326231"/>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 name="标题 1"/>
          <p:cNvSpPr>
            <a:spLocks noGrp="1"/>
          </p:cNvSpPr>
          <p:nvPr>
            <p:ph type="title"/>
          </p:nvPr>
        </p:nvSpPr>
        <p:spPr>
          <a:xfrm>
            <a:off x="504665" y="1686504"/>
            <a:ext cx="3369897" cy="610176"/>
          </a:xfrm>
        </p:spPr>
        <p:txBody>
          <a:bodyPr lIns="90000" tIns="46800" rIns="90000" bIns="46800" anchor="b">
            <a:normAutofit/>
          </a:bodyPr>
          <a:lstStyle>
            <a:lvl1pPr>
              <a:defRPr sz="27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504661" y="2363419"/>
            <a:ext cx="3369897" cy="808489"/>
          </a:xfrm>
        </p:spPr>
        <p:txBody>
          <a:bodyPr lIns="90000" tIns="46800" rIns="90000" bIns="46800">
            <a:normAutofit/>
          </a:bodyPr>
          <a:lstStyle>
            <a:lvl1pPr marL="0" indent="0" eaLnBrk="1" fontAlgn="auto" latinLnBrk="0" hangingPunct="1">
              <a:buNone/>
              <a:defRPr kumimoji="0" lang="zh-CN" altLang="en-US" sz="12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auto"/>
            <a:r>
              <a:rPr lang="zh-CN" altLang="en-US" strike="noStrike" noProof="1"/>
              <a:t>单击此处编辑母版文本样式</a:t>
            </a:r>
            <a:endParaRPr lang="zh-CN" altLang="en-US" strike="noStrike" noProof="1"/>
          </a:p>
        </p:txBody>
      </p:sp>
      <p:sp>
        <p:nvSpPr>
          <p:cNvPr id="15" name="日期占位符 3"/>
          <p:cNvSpPr>
            <a:spLocks noGrp="1"/>
          </p:cNvSpPr>
          <p:nvPr>
            <p:ph type="dt" sz="half" idx="2"/>
            <p:custDataLst>
              <p:tags r:id="rId10"/>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6" name="页脚占位符 4"/>
          <p:cNvSpPr>
            <a:spLocks noGrp="1"/>
          </p:cNvSpPr>
          <p:nvPr>
            <p:ph type="ftr" sz="quarter" idx="3"/>
            <p:custDataLst>
              <p:tags r:id="rId11"/>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7" name="灯片编号占位符 5"/>
          <p:cNvSpPr>
            <a:spLocks noGrp="1"/>
          </p:cNvSpPr>
          <p:nvPr>
            <p:ph type="sldNum" sz="quarter" idx="4"/>
            <p:custDataLst>
              <p:tags r:id="rId12"/>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6EC23D09-069B-49AD-8348-DA5A84F2FF1D}"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节标题">
    <p:bg>
      <p:bgPr>
        <a:solidFill>
          <a:schemeClr val="bg2"/>
        </a:solidFill>
        <a:effectLst/>
      </p:bgPr>
    </p:bg>
    <p:spTree>
      <p:nvGrpSpPr>
        <p:cNvPr id="1" name=""/>
        <p:cNvGrpSpPr/>
        <p:nvPr/>
      </p:nvGrpSpPr>
      <p:grpSpPr>
        <a:xfrm>
          <a:off x="0" y="0"/>
          <a:ext cx="0" cy="0"/>
          <a:chOff x="0" y="0"/>
          <a:chExt cx="0" cy="0"/>
        </a:xfrm>
      </p:grpSpPr>
      <p:pic>
        <p:nvPicPr>
          <p:cNvPr id="5123" name="图片 6"/>
          <p:cNvPicPr>
            <a:picLocks noChangeAspect="1"/>
          </p:cNvPicPr>
          <p:nvPr>
            <p:custDataLst>
              <p:tags r:id="rId2"/>
            </p:custDataLst>
          </p:nvPr>
        </p:nvPicPr>
        <p:blipFill>
          <a:blip r:embed="rId3"/>
          <a:stretch>
            <a:fillRect/>
          </a:stretch>
        </p:blipFill>
        <p:spPr>
          <a:xfrm>
            <a:off x="2514600" y="0"/>
            <a:ext cx="6629400" cy="5143500"/>
          </a:xfrm>
          <a:prstGeom prst="rect">
            <a:avLst/>
          </a:prstGeom>
          <a:noFill/>
          <a:ln w="9525">
            <a:noFill/>
          </a:ln>
        </p:spPr>
      </p:pic>
      <p:sp>
        <p:nvSpPr>
          <p:cNvPr id="9" name="等腰三角形 8"/>
          <p:cNvSpPr/>
          <p:nvPr>
            <p:custDataLst>
              <p:tags r:id="rId4"/>
            </p:custDataLst>
          </p:nvPr>
        </p:nvSpPr>
        <p:spPr>
          <a:xfrm rot="16200000">
            <a:off x="2402681" y="2568179"/>
            <a:ext cx="1688306" cy="145494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5"/>
            </p:custDataLst>
          </p:nvPr>
        </p:nvSpPr>
        <p:spPr>
          <a:xfrm rot="5400000" flipH="1">
            <a:off x="5892998" y="774502"/>
            <a:ext cx="1120379" cy="9667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1" name="等腰三角形 10"/>
          <p:cNvSpPr/>
          <p:nvPr>
            <p:custDataLst>
              <p:tags r:id="rId6"/>
            </p:custDataLst>
          </p:nvPr>
        </p:nvSpPr>
        <p:spPr>
          <a:xfrm rot="5400000" flipH="1">
            <a:off x="204192" y="687586"/>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12" name="直接连接符 11"/>
          <p:cNvCxnSpPr/>
          <p:nvPr>
            <p:custDataLst>
              <p:tags r:id="rId7"/>
            </p:custDataLst>
          </p:nvPr>
        </p:nvCxnSpPr>
        <p:spPr>
          <a:xfrm>
            <a:off x="675085" y="2330054"/>
            <a:ext cx="85963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等腰三角形 12"/>
          <p:cNvSpPr/>
          <p:nvPr>
            <p:custDataLst>
              <p:tags r:id="rId8"/>
            </p:custDataLst>
          </p:nvPr>
        </p:nvSpPr>
        <p:spPr>
          <a:xfrm rot="5400000" flipH="1">
            <a:off x="-77390" y="3830241"/>
            <a:ext cx="1120379" cy="965597"/>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4" name="等腰三角形 13"/>
          <p:cNvSpPr/>
          <p:nvPr>
            <p:custDataLst>
              <p:tags r:id="rId9"/>
            </p:custDataLst>
          </p:nvPr>
        </p:nvSpPr>
        <p:spPr>
          <a:xfrm rot="5400000" flipH="1">
            <a:off x="-47625" y="326231"/>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 name="标题 1"/>
          <p:cNvSpPr>
            <a:spLocks noGrp="1"/>
          </p:cNvSpPr>
          <p:nvPr>
            <p:ph type="title"/>
          </p:nvPr>
        </p:nvSpPr>
        <p:spPr>
          <a:xfrm>
            <a:off x="504665" y="1686504"/>
            <a:ext cx="3369897" cy="610176"/>
          </a:xfrm>
        </p:spPr>
        <p:txBody>
          <a:bodyPr lIns="90000" tIns="46800" rIns="90000" bIns="46800" anchor="b">
            <a:normAutofit/>
          </a:bodyPr>
          <a:lstStyle>
            <a:lvl1pPr>
              <a:defRPr sz="27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504661" y="2363419"/>
            <a:ext cx="3369897" cy="808489"/>
          </a:xfrm>
        </p:spPr>
        <p:txBody>
          <a:bodyPr lIns="90000" tIns="46800" rIns="90000" bIns="46800">
            <a:normAutofit/>
          </a:bodyPr>
          <a:lstStyle>
            <a:lvl1pPr marL="0" indent="0" eaLnBrk="1" fontAlgn="auto" latinLnBrk="0" hangingPunct="1">
              <a:buNone/>
              <a:defRPr kumimoji="0" lang="zh-CN" altLang="en-US" sz="12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auto"/>
            <a:r>
              <a:rPr lang="zh-CN" altLang="en-US" strike="noStrike" noProof="1"/>
              <a:t>单击此处编辑母版文本样式</a:t>
            </a:r>
            <a:endParaRPr lang="zh-CN" altLang="en-US" strike="noStrike" noProof="1"/>
          </a:p>
        </p:txBody>
      </p:sp>
      <p:sp>
        <p:nvSpPr>
          <p:cNvPr id="15" name="日期占位符 3"/>
          <p:cNvSpPr>
            <a:spLocks noGrp="1"/>
          </p:cNvSpPr>
          <p:nvPr>
            <p:ph type="dt" sz="half" idx="2"/>
            <p:custDataLst>
              <p:tags r:id="rId10"/>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6" name="页脚占位符 4"/>
          <p:cNvSpPr>
            <a:spLocks noGrp="1"/>
          </p:cNvSpPr>
          <p:nvPr>
            <p:ph type="ftr" sz="quarter" idx="3"/>
            <p:custDataLst>
              <p:tags r:id="rId11"/>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7" name="灯片编号占位符 5"/>
          <p:cNvSpPr>
            <a:spLocks noGrp="1"/>
          </p:cNvSpPr>
          <p:nvPr>
            <p:ph type="sldNum" sz="quarter" idx="4"/>
            <p:custDataLst>
              <p:tags r:id="rId12"/>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6EC23D09-069B-49AD-8348-DA5A84F2FF1D}"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6147" name="组合 7"/>
          <p:cNvGrpSpPr/>
          <p:nvPr/>
        </p:nvGrpSpPr>
        <p:grpSpPr>
          <a:xfrm flipH="1">
            <a:off x="8524875" y="66675"/>
            <a:ext cx="619125" cy="795338"/>
            <a:chOff x="-1" y="371234"/>
            <a:chExt cx="964572" cy="1238412"/>
          </a:xfrm>
        </p:grpSpPr>
        <p:sp>
          <p:nvSpPr>
            <p:cNvPr id="9" name="等腰三角形 8"/>
            <p:cNvSpPr/>
            <p:nvPr>
              <p:custDataLst>
                <p:tags r:id="rId2"/>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3"/>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502412" y="332426"/>
            <a:ext cx="8139178" cy="331473"/>
          </a:xfrm>
        </p:spPr>
        <p:txBody>
          <a:bodyPr rtlCol="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内容占位符 2"/>
          <p:cNvSpPr>
            <a:spLocks noGrp="1"/>
          </p:cNvSpPr>
          <p:nvPr>
            <p:ph sz="half" idx="1"/>
          </p:nvPr>
        </p:nvSpPr>
        <p:spPr>
          <a:xfrm>
            <a:off x="502448" y="714381"/>
            <a:ext cx="3962432" cy="4041680"/>
          </a:xfr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4" name="内容占位符 3"/>
          <p:cNvSpPr>
            <a:spLocks noGrp="1"/>
          </p:cNvSpPr>
          <p:nvPr>
            <p:ph sz="half" idx="2"/>
          </p:nvPr>
        </p:nvSpPr>
        <p:spPr>
          <a:xfrm>
            <a:off x="4679158" y="714381"/>
            <a:ext cx="3962432" cy="4041680"/>
          </a:xfrm>
        </p:spPr>
        <p:txBody>
          <a:bodyPr>
            <a:noAutofit/>
          </a:bodyPr>
          <a:lstStyle>
            <a:lvl1pPr>
              <a:defRPr sz="1200" baseline="0">
                <a:solidFill>
                  <a:schemeClr val="tx1">
                    <a:lumMod val="85000"/>
                    <a:lumOff val="15000"/>
                  </a:schemeClr>
                </a:solidFill>
                <a:latin typeface="Arial" panose="020B0604020202020204" pitchFamily="34" charset="0"/>
                <a:ea typeface="微软雅黑" panose="020B0503020204020204" charset="-122"/>
              </a:defRPr>
            </a:lvl1pPr>
            <a:lvl2pPr>
              <a:defRPr sz="1200" baseline="0">
                <a:solidFill>
                  <a:schemeClr val="tx1">
                    <a:lumMod val="85000"/>
                    <a:lumOff val="15000"/>
                  </a:schemeClr>
                </a:solidFill>
                <a:latin typeface="Arial" panose="020B0604020202020204" pitchFamily="34" charset="0"/>
                <a:ea typeface="微软雅黑" panose="020B0503020204020204" charset="-122"/>
              </a:defRPr>
            </a:lvl2pPr>
            <a:lvl3pPr>
              <a:defRPr sz="1200" baseline="0">
                <a:solidFill>
                  <a:schemeClr val="tx1">
                    <a:lumMod val="85000"/>
                    <a:lumOff val="15000"/>
                  </a:schemeClr>
                </a:solidFill>
                <a:latin typeface="Arial" panose="020B0604020202020204" pitchFamily="34" charset="0"/>
                <a:ea typeface="微软雅黑" panose="020B0503020204020204" charset="-122"/>
              </a:defRPr>
            </a:lvl3pPr>
            <a:lvl4pPr>
              <a:defRPr sz="1200" baseline="0">
                <a:solidFill>
                  <a:schemeClr val="tx1">
                    <a:lumMod val="85000"/>
                    <a:lumOff val="15000"/>
                  </a:schemeClr>
                </a:solidFill>
                <a:latin typeface="Arial" panose="020B0604020202020204" pitchFamily="34" charset="0"/>
                <a:ea typeface="微软雅黑" panose="020B0503020204020204" charset="-122"/>
              </a:defRPr>
            </a:lvl4pPr>
            <a:lvl5pPr>
              <a:defRPr sz="1200" baseline="0">
                <a:solidFill>
                  <a:schemeClr val="tx1">
                    <a:lumMod val="85000"/>
                    <a:lumOff val="15000"/>
                  </a:schemeClr>
                </a:solidFill>
                <a:latin typeface="Arial" panose="020B0604020202020204" pitchFamily="34" charset="0"/>
                <a:ea typeface="微软雅黑" panose="020B050302020402020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1" name="日期占位符 4"/>
          <p:cNvSpPr>
            <a:spLocks noGrp="1"/>
          </p:cNvSpPr>
          <p:nvPr>
            <p:ph type="dt" sz="half" idx="12"/>
            <p:custDataLst>
              <p:tags r:id="rId4"/>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2" name="页脚占位符 5"/>
          <p:cNvSpPr>
            <a:spLocks noGrp="1"/>
          </p:cNvSpPr>
          <p:nvPr>
            <p:ph type="ftr" sz="quarter" idx="3"/>
            <p:custDataLst>
              <p:tags r:id="rId5"/>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3" name="灯片编号占位符 6"/>
          <p:cNvSpPr>
            <a:spLocks noGrp="1"/>
          </p:cNvSpPr>
          <p:nvPr>
            <p:ph type="sldNum" sz="quarter" idx="4"/>
            <p:custDataLst>
              <p:tags r:id="rId6"/>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87692BB5-8F13-4BC5-829A-48A482C67059}"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7171" name="组合 9"/>
          <p:cNvGrpSpPr/>
          <p:nvPr/>
        </p:nvGrpSpPr>
        <p:grpSpPr>
          <a:xfrm flipH="1">
            <a:off x="8524875" y="66675"/>
            <a:ext cx="619125" cy="795338"/>
            <a:chOff x="-1" y="371234"/>
            <a:chExt cx="964572" cy="1238412"/>
          </a:xfrm>
        </p:grpSpPr>
        <p:sp>
          <p:nvSpPr>
            <p:cNvPr id="9" name="等腰三角形 8"/>
            <p:cNvSpPr/>
            <p:nvPr>
              <p:custDataLst>
                <p:tags r:id="rId2"/>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3"/>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502412" y="332426"/>
            <a:ext cx="8139178" cy="331473"/>
          </a:xfrm>
        </p:spPr>
        <p:txBody>
          <a:bodyPr rtlCol="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文本占位符 2"/>
          <p:cNvSpPr>
            <a:spLocks noGrp="1"/>
          </p:cNvSpPr>
          <p:nvPr>
            <p:ph type="body" idx="1"/>
          </p:nvPr>
        </p:nvSpPr>
        <p:spPr>
          <a:xfrm>
            <a:off x="502448" y="714381"/>
            <a:ext cx="3962432" cy="285752"/>
          </a:xfrm>
        </p:spPr>
        <p:txBody>
          <a:bodyPr tIns="38100" rIns="76200" bIns="3810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502444" y="1054894"/>
            <a:ext cx="3962400" cy="3701064"/>
          </a:xfr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5" name="文本占位符 4"/>
          <p:cNvSpPr>
            <a:spLocks noGrp="1"/>
          </p:cNvSpPr>
          <p:nvPr>
            <p:ph type="body" sz="quarter" idx="3"/>
          </p:nvPr>
        </p:nvSpPr>
        <p:spPr>
          <a:xfrm>
            <a:off x="4676813" y="714381"/>
            <a:ext cx="3962432" cy="285752"/>
          </a:xfrm>
        </p:spPr>
        <p:txBody>
          <a:bodyPr tIns="38100" rIns="76200" bIns="38100" rtlCol="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a:sym typeface="+mn-ea"/>
              </a:rPr>
              <a:t>单击此处编辑母版文本样式</a:t>
            </a:r>
            <a:endParaRPr lang="zh-CN" altLang="en-US" strike="noStrike" noProof="1">
              <a:sym typeface="+mn-ea"/>
            </a:endParaRPr>
          </a:p>
        </p:txBody>
      </p:sp>
      <p:sp>
        <p:nvSpPr>
          <p:cNvPr id="6" name="内容占位符 5"/>
          <p:cNvSpPr>
            <a:spLocks noGrp="1"/>
          </p:cNvSpPr>
          <p:nvPr>
            <p:ph sz="quarter" idx="4"/>
          </p:nvPr>
        </p:nvSpPr>
        <p:spPr>
          <a:xfrm>
            <a:off x="4676813" y="1054894"/>
            <a:ext cx="3962432" cy="3701064"/>
          </a:xfr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11" name="日期占位符 6"/>
          <p:cNvSpPr>
            <a:spLocks noGrp="1"/>
          </p:cNvSpPr>
          <p:nvPr>
            <p:ph type="dt" sz="half" idx="12"/>
            <p:custDataLst>
              <p:tags r:id="rId4"/>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2" name="页脚占位符 7"/>
          <p:cNvSpPr>
            <a:spLocks noGrp="1"/>
          </p:cNvSpPr>
          <p:nvPr>
            <p:ph type="ftr" sz="quarter" idx="13"/>
            <p:custDataLst>
              <p:tags r:id="rId5"/>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3" name="灯片编号占位符 8"/>
          <p:cNvSpPr>
            <a:spLocks noGrp="1"/>
          </p:cNvSpPr>
          <p:nvPr>
            <p:ph type="sldNum" sz="quarter" idx="14"/>
            <p:custDataLst>
              <p:tags r:id="rId6"/>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AF65F3F-908B-4A8E-A639-8D44D54611B0}"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8195" name="组合 5"/>
          <p:cNvGrpSpPr/>
          <p:nvPr/>
        </p:nvGrpSpPr>
        <p:grpSpPr>
          <a:xfrm>
            <a:off x="0" y="8335"/>
            <a:ext cx="9144000" cy="5143500"/>
            <a:chOff x="-2" y="0"/>
            <a:chExt cx="12192003" cy="6858000"/>
          </a:xfrm>
        </p:grpSpPr>
        <p:pic>
          <p:nvPicPr>
            <p:cNvPr id="9" name="Picture 2"/>
            <p:cNvPicPr>
              <a:picLocks noChangeAspect="1" noChangeArrowheads="1"/>
            </p:cNvPicPr>
            <p:nvPr>
              <p:custDataLst>
                <p:tags r:id="rId2"/>
              </p:custDataLst>
            </p:nvPr>
          </p:nvPicPr>
          <p:blipFill rotWithShape="1">
            <a:blip r:embed="rId3" cstate="print">
              <a:duotone>
                <a:prstClr val="black"/>
                <a:schemeClr val="bg2">
                  <a:tint val="45000"/>
                  <a:satMod val="400000"/>
                </a:schemeClr>
              </a:duotone>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extLst>
              <a:ext uri="{909E8E84-426E-40DD-AFC4-6F175D3DCCD1}">
                <a14:hiddenFill xmlns:a14="http://schemas.microsoft.com/office/drawing/2010/main">
                  <a:solidFill>
                    <a:srgbClr val="FFFFFF"/>
                  </a:solidFill>
                </a14:hiddenFill>
              </a:ext>
            </a:extLst>
          </p:spPr>
        </p:pic>
        <p:sp>
          <p:nvSpPr>
            <p:cNvPr id="10" name="矩形 9"/>
            <p:cNvSpPr/>
            <p:nvPr>
              <p:custDataLst>
                <p:tags r:id="rId4"/>
              </p:custDataLst>
            </p:nvPr>
          </p:nvSpPr>
          <p:spPr>
            <a:xfrm>
              <a:off x="-2" y="2095500"/>
              <a:ext cx="12192003" cy="4762500"/>
            </a:xfrm>
            <a:prstGeom prst="rect">
              <a:avLst/>
            </a:prstGeom>
            <a:solidFill>
              <a:schemeClr val="bg2">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1" name="矩形 10"/>
            <p:cNvSpPr/>
            <p:nvPr>
              <p:custDataLst>
                <p:tags r:id="rId5"/>
              </p:custDataLst>
            </p:nvPr>
          </p:nvSpPr>
          <p:spPr>
            <a:xfrm>
              <a:off x="-2" y="0"/>
              <a:ext cx="12192003" cy="2095500"/>
            </a:xfrm>
            <a:prstGeom prst="rect">
              <a:avLst/>
            </a:pr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2" name="等腰三角形 11"/>
            <p:cNvSpPr/>
            <p:nvPr>
              <p:custDataLst>
                <p:tags r:id="rId6"/>
              </p:custDataLst>
            </p:nvPr>
          </p:nvSpPr>
          <p:spPr>
            <a:xfrm>
              <a:off x="1501773" y="1512887"/>
              <a:ext cx="877888" cy="57626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grpSp>
      <p:sp>
        <p:nvSpPr>
          <p:cNvPr id="2" name="标题 1"/>
          <p:cNvSpPr>
            <a:spLocks noGrp="1"/>
          </p:cNvSpPr>
          <p:nvPr>
            <p:ph type="title"/>
          </p:nvPr>
        </p:nvSpPr>
        <p:spPr/>
        <p:txBody>
          <a:bodyPr rtlCol="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13" name="日期占位符 2"/>
          <p:cNvSpPr>
            <a:spLocks noGrp="1"/>
          </p:cNvSpPr>
          <p:nvPr>
            <p:ph type="dt" sz="half" idx="2"/>
            <p:custDataLst>
              <p:tags r:id="rId7"/>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4" name="页脚占位符 3"/>
          <p:cNvSpPr>
            <a:spLocks noGrp="1"/>
          </p:cNvSpPr>
          <p:nvPr>
            <p:ph type="ftr" sz="quarter" idx="3"/>
            <p:custDataLst>
              <p:tags r:id="rId8"/>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5" name="灯片编号占位符 4"/>
          <p:cNvSpPr>
            <a:spLocks noGrp="1"/>
          </p:cNvSpPr>
          <p:nvPr>
            <p:ph type="sldNum" sz="quarter" idx="4"/>
            <p:custDataLst>
              <p:tags r:id="rId9"/>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B7796F7F-A21C-4CDE-8560-289E3EC62AEE}"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8" name="矩形 7"/>
          <p:cNvSpPr/>
          <p:nvPr/>
        </p:nvSpPr>
        <p:spPr>
          <a:xfrm>
            <a:off x="-7144" y="4786313"/>
            <a:ext cx="9158288" cy="348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050" b="0" i="0" u="none" strike="noStrike" kern="1200" cap="none" spc="0" normalizeH="0" baseline="0" noProof="1">
                <a:ln>
                  <a:noFill/>
                </a:ln>
                <a:solidFill>
                  <a:schemeClr val="lt1"/>
                </a:solidFill>
                <a:effectLst/>
                <a:uLnTx/>
                <a:uFillTx/>
                <a:latin typeface="+mn-lt"/>
                <a:ea typeface="+mn-ea"/>
                <a:cs typeface="+mn-cs"/>
              </a:rPr>
              <a:t>北京盈建科软件股份有限公司</a:t>
            </a:r>
            <a:endParaRPr kumimoji="0" lang="zh-CN" altLang="en-US" sz="1050" b="0" i="0" u="none" strike="noStrike" kern="1200" cap="none" spc="0" normalizeH="0" baseline="0" noProof="1">
              <a:ln>
                <a:noFill/>
              </a:ln>
              <a:solidFill>
                <a:schemeClr val="lt1"/>
              </a:solidFill>
              <a:effectLst/>
              <a:uLnTx/>
              <a:uFillTx/>
              <a:latin typeface="+mn-lt"/>
              <a:ea typeface="+mn-ea"/>
              <a:cs typeface="+mn-cs"/>
            </a:endParaRPr>
          </a:p>
        </p:txBody>
      </p:sp>
      <p:sp>
        <p:nvSpPr>
          <p:cNvPr id="9" name="日期占位符 1"/>
          <p:cNvSpPr>
            <a:spLocks noGrp="1"/>
          </p:cNvSpPr>
          <p:nvPr>
            <p:ph type="dt" sz="half" idx="2"/>
            <p:custDataLst>
              <p:tags r:id="rId2"/>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0" name="页脚占位符 2"/>
          <p:cNvSpPr>
            <a:spLocks noGrp="1"/>
          </p:cNvSpPr>
          <p:nvPr>
            <p:ph type="ftr" sz="quarter" idx="3"/>
            <p:custDataLst>
              <p:tags r:id="rId3"/>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1" name="灯片编号占位符 3"/>
          <p:cNvSpPr>
            <a:spLocks noGrp="1"/>
          </p:cNvSpPr>
          <p:nvPr>
            <p:ph type="sldNum" sz="quarter" idx="4"/>
            <p:custDataLst>
              <p:tags r:id="rId4"/>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D5E6DEFE-E45E-4E91-A53B-8D49562036DC}"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幻灯片">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2"/>
            </p:custDataLst>
          </p:nvPr>
        </p:nvPicPr>
        <p:blipFill>
          <a:blip r:embed="rId3">
            <a:extLst>
              <a:ext uri="{28A0092B-C50C-407E-A947-70E740481C1C}">
                <a14:useLocalDpi xmlns:a14="http://schemas.microsoft.com/office/drawing/2010/main" val="0"/>
              </a:ext>
            </a:extLst>
          </a:blip>
          <a:srcRect l="-11184" t="-1800" r="11439" b="1886"/>
          <a:stretch>
            <a:fillRect/>
          </a:stretch>
        </p:blipFill>
        <p:spPr>
          <a:xfrm>
            <a:off x="1289050" y="-102870"/>
            <a:ext cx="7854950" cy="5246370"/>
          </a:xfrm>
          <a:prstGeom prst="rect">
            <a:avLst/>
          </a:prstGeom>
        </p:spPr>
      </p:pic>
      <p:sp>
        <p:nvSpPr>
          <p:cNvPr id="9" name="任意多边形: 形状 18"/>
          <p:cNvSpPr/>
          <p:nvPr userDrawn="1">
            <p:custDataLst>
              <p:tags r:id="rId4"/>
            </p:custDataLst>
          </p:nvPr>
        </p:nvSpPr>
        <p:spPr>
          <a:xfrm>
            <a:off x="0" y="0"/>
            <a:ext cx="5934075" cy="5143500"/>
          </a:xfrm>
          <a:custGeom>
            <a:avLst/>
            <a:gdLst>
              <a:gd name="connsiteX0" fmla="*/ 0 w 7911390"/>
              <a:gd name="connsiteY0" fmla="*/ 0 h 6858000"/>
              <a:gd name="connsiteX1" fmla="*/ 5326084 w 7911390"/>
              <a:gd name="connsiteY1" fmla="*/ 0 h 6858000"/>
              <a:gd name="connsiteX2" fmla="*/ 7911390 w 7911390"/>
              <a:gd name="connsiteY2" fmla="*/ 3429000 h 6858000"/>
              <a:gd name="connsiteX3" fmla="*/ 5326084 w 7911390"/>
              <a:gd name="connsiteY3" fmla="*/ 6858000 h 6858000"/>
              <a:gd name="connsiteX4" fmla="*/ 0 w 79113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1390" h="6858000">
                <a:moveTo>
                  <a:pt x="0" y="0"/>
                </a:moveTo>
                <a:lnTo>
                  <a:pt x="5326084" y="0"/>
                </a:lnTo>
                <a:lnTo>
                  <a:pt x="7911390" y="3429000"/>
                </a:lnTo>
                <a:lnTo>
                  <a:pt x="5326084" y="6858000"/>
                </a:lnTo>
                <a:lnTo>
                  <a:pt x="0" y="6858000"/>
                </a:lnTo>
                <a:close/>
              </a:path>
            </a:pathLst>
          </a:custGeom>
          <a:solidFill>
            <a:schemeClr val="accent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0" name="等腰三角形 9"/>
          <p:cNvSpPr/>
          <p:nvPr userDrawn="1">
            <p:custDataLst>
              <p:tags r:id="rId5"/>
            </p:custDataLst>
          </p:nvPr>
        </p:nvSpPr>
        <p:spPr>
          <a:xfrm>
            <a:off x="2871788" y="4000500"/>
            <a:ext cx="2095500" cy="1143000"/>
          </a:xfrm>
          <a:prstGeom prst="triangle">
            <a:avLst/>
          </a:prstGeom>
          <a:solidFill>
            <a:schemeClr val="accent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1" name="等腰三角形 10"/>
          <p:cNvSpPr/>
          <p:nvPr userDrawn="1">
            <p:custDataLst>
              <p:tags r:id="rId6"/>
            </p:custDataLst>
          </p:nvPr>
        </p:nvSpPr>
        <p:spPr>
          <a:xfrm rot="10800000">
            <a:off x="4318397" y="0"/>
            <a:ext cx="2095500" cy="1143000"/>
          </a:xfrm>
          <a:prstGeom prst="triangle">
            <a:avLst>
              <a:gd name="adj" fmla="val 59276"/>
            </a:avLst>
          </a:prstGeom>
          <a:solidFill>
            <a:srgbClr val="F4C966">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直角三角形 11"/>
          <p:cNvSpPr/>
          <p:nvPr userDrawn="1">
            <p:custDataLst>
              <p:tags r:id="rId7"/>
            </p:custDataLst>
          </p:nvPr>
        </p:nvSpPr>
        <p:spPr>
          <a:xfrm rot="16200000">
            <a:off x="7749779" y="3749279"/>
            <a:ext cx="1302544" cy="1485900"/>
          </a:xfrm>
          <a:prstGeom prst="rtTriangle">
            <a:avLst/>
          </a:prstGeom>
          <a:solidFill>
            <a:schemeClr val="accent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pic>
        <p:nvPicPr>
          <p:cNvPr id="3080" name="图片 5" descr="C:/Users/win10/AppData/Local/Temp/kaimatting_20190926162729/output_20190926162804..pngoutput_20190926162804."/>
          <p:cNvPicPr>
            <a:picLocks noChangeAspect="1"/>
          </p:cNvPicPr>
          <p:nvPr userDrawn="1"/>
        </p:nvPicPr>
        <p:blipFill>
          <a:blip r:embed="rId8"/>
          <a:stretch>
            <a:fillRect/>
          </a:stretch>
        </p:blipFill>
        <p:spPr>
          <a:xfrm>
            <a:off x="7308056" y="0"/>
            <a:ext cx="1835944" cy="1621631"/>
          </a:xfrm>
          <a:prstGeom prst="rect">
            <a:avLst/>
          </a:prstGeom>
          <a:noFill/>
          <a:ln w="9525">
            <a:noFill/>
          </a:ln>
        </p:spPr>
      </p:pic>
      <p:sp>
        <p:nvSpPr>
          <p:cNvPr id="2" name="标题 1"/>
          <p:cNvSpPr>
            <a:spLocks noGrp="1"/>
          </p:cNvSpPr>
          <p:nvPr>
            <p:ph type="ctrTitle"/>
          </p:nvPr>
        </p:nvSpPr>
        <p:spPr>
          <a:xfrm>
            <a:off x="386151" y="1904876"/>
            <a:ext cx="4972051" cy="852239"/>
          </a:xfrm>
        </p:spPr>
        <p:txBody>
          <a:bodyPr lIns="90000" tIns="46800" rIns="90000" bIns="46800" anchor="b">
            <a:normAutofit/>
          </a:bodyPr>
          <a:lstStyle>
            <a:lvl1pPr algn="l">
              <a:defRPr sz="4050" spc="600" baseline="0">
                <a:solidFill>
                  <a:schemeClr val="bg1"/>
                </a:solidFill>
                <a:latin typeface="Arial" panose="020B0604020202020204" pitchFamily="34" charset="0"/>
                <a:ea typeface="汉仪旗黑-85S" panose="00020600040101010101" pitchFamily="18" charset="-122"/>
              </a:defRPr>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386151" y="2816147"/>
            <a:ext cx="4972051" cy="713238"/>
          </a:xfrm>
        </p:spPr>
        <p:txBody>
          <a:bodyPr lIns="90000" tIns="46800" rIns="90000" bIns="46800">
            <a:normAutofit/>
          </a:bodyPr>
          <a:lstStyle>
            <a:lvl1pPr marL="0" indent="0" algn="l" eaLnBrk="1" fontAlgn="auto" latinLnBrk="0" hangingPunct="1">
              <a:lnSpc>
                <a:spcPct val="100000"/>
              </a:lnSpc>
              <a:buNone/>
              <a:defRPr sz="1800" u="none" strike="noStrike" kern="1200" cap="none" spc="200" normalizeH="0" baseline="0">
                <a:solidFill>
                  <a:schemeClr val="bg1"/>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auto"/>
            <a:r>
              <a:rPr lang="zh-CN" altLang="en-US" strike="noStrike" noProof="1"/>
              <a:t>单击此处编辑母版副标题样式</a:t>
            </a:r>
            <a:endParaRPr lang="zh-CN" altLang="en-US" strike="noStrike" noProof="1"/>
          </a:p>
        </p:txBody>
      </p:sp>
      <p:sp>
        <p:nvSpPr>
          <p:cNvPr id="14" name="日期占位符 15"/>
          <p:cNvSpPr>
            <a:spLocks noGrp="1"/>
          </p:cNvSpPr>
          <p:nvPr>
            <p:ph type="dt" sz="half" idx="2"/>
            <p:custDataLst>
              <p:tags r:id="rId9"/>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5" name="页脚占位符 16"/>
          <p:cNvSpPr>
            <a:spLocks noGrp="1"/>
          </p:cNvSpPr>
          <p:nvPr>
            <p:ph type="ftr" sz="quarter" idx="3"/>
            <p:custDataLst>
              <p:tags r:id="rId10"/>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6" name="灯片编号占位符 17"/>
          <p:cNvSpPr>
            <a:spLocks noGrp="1"/>
          </p:cNvSpPr>
          <p:nvPr>
            <p:ph type="sldNum" sz="quarter" idx="4"/>
            <p:custDataLst>
              <p:tags r:id="rId11"/>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A7EB443D-81D1-48D3-991A-CBDD32BCEDA7}"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243" name="组合 7"/>
          <p:cNvGrpSpPr/>
          <p:nvPr/>
        </p:nvGrpSpPr>
        <p:grpSpPr>
          <a:xfrm flipH="1">
            <a:off x="8524875" y="66675"/>
            <a:ext cx="619125" cy="795338"/>
            <a:chOff x="-1" y="371234"/>
            <a:chExt cx="964572" cy="1238412"/>
          </a:xfrm>
        </p:grpSpPr>
        <p:sp>
          <p:nvSpPr>
            <p:cNvPr id="9" name="等腰三角形 8"/>
            <p:cNvSpPr/>
            <p:nvPr>
              <p:custDataLst>
                <p:tags r:id="rId2"/>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3"/>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502448" y="332426"/>
            <a:ext cx="8139178" cy="331473"/>
          </a:xfrm>
        </p:spPr>
        <p:txBody>
          <a:bodyPr rtlCol="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图片占位符 2"/>
          <p:cNvSpPr>
            <a:spLocks noGrp="1"/>
          </p:cNvSpPr>
          <p:nvPr>
            <p:ph type="pic" idx="1"/>
          </p:nvPr>
        </p:nvSpPr>
        <p:spPr>
          <a:xfrm>
            <a:off x="502448" y="714381"/>
            <a:ext cx="3962432" cy="4041680"/>
          </a:xfrm>
        </p:spPr>
        <p:txBody>
          <a:bodyPr vert="horz" wrap="square" lIns="101600" tIns="0" rIns="82550" bIns="0" numCol="1" rtlCol="0" anchor="t" anchorCtr="0" compatLnSpc="1">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marL="0" marR="0" lvl="0" indent="0" algn="l" defTabSz="914400" rtl="0" eaLnBrk="1" fontAlgn="auto" latinLnBrk="0" hangingPunct="1">
              <a:lnSpc>
                <a:spcPct val="130000"/>
              </a:lnSpc>
              <a:spcBef>
                <a:spcPts val="0"/>
              </a:spcBef>
              <a:spcAft>
                <a:spcPts val="1000"/>
              </a:spcAft>
              <a:buClrTx/>
              <a:buSzTx/>
              <a:buFont typeface="Arial" panose="020B0604020202020204" pitchFamily="34" charset="0"/>
              <a:buNone/>
              <a:defRPr/>
            </a:pPr>
            <a:endParaRPr kumimoji="0" lang="zh-CN" altLang="en-US" sz="1600" b="0" i="0" u="none" strike="noStrike" kern="1200" cap="none" spc="15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charset="-122"/>
              <a:cs typeface="+mn-cs"/>
              <a:sym typeface="+mn-ea"/>
            </a:endParaRPr>
          </a:p>
        </p:txBody>
      </p:sp>
      <p:sp>
        <p:nvSpPr>
          <p:cNvPr id="4" name="文本占位符 3"/>
          <p:cNvSpPr>
            <a:spLocks noGrp="1"/>
          </p:cNvSpPr>
          <p:nvPr>
            <p:ph type="body" sz="half" idx="2"/>
          </p:nvPr>
        </p:nvSpPr>
        <p:spPr>
          <a:xfrm>
            <a:off x="4679194" y="714381"/>
            <a:ext cx="3962432" cy="4041680"/>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fontAlgn="auto"/>
            <a:r>
              <a:rPr strike="noStrike" noProof="1">
                <a:sym typeface="+mn-ea"/>
              </a:rPr>
              <a:t>单击此处编辑母版文本样式</a:t>
            </a:r>
            <a:endParaRPr strike="noStrike" noProof="1">
              <a:sym typeface="+mn-ea"/>
            </a:endParaRPr>
          </a:p>
        </p:txBody>
      </p:sp>
      <p:sp>
        <p:nvSpPr>
          <p:cNvPr id="11" name="日期占位符 4"/>
          <p:cNvSpPr>
            <a:spLocks noGrp="1"/>
          </p:cNvSpPr>
          <p:nvPr>
            <p:ph type="dt" sz="half" idx="12"/>
            <p:custDataLst>
              <p:tags r:id="rId4"/>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9EFD9D74-47D9-4702-A33C-335B63B48DBF}"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2" name="页脚占位符 5"/>
          <p:cNvSpPr>
            <a:spLocks noGrp="1"/>
          </p:cNvSpPr>
          <p:nvPr>
            <p:ph type="ftr" sz="quarter" idx="3"/>
            <p:custDataLst>
              <p:tags r:id="rId5"/>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3" name="灯片编号占位符 6"/>
          <p:cNvSpPr>
            <a:spLocks noGrp="1"/>
          </p:cNvSpPr>
          <p:nvPr>
            <p:ph type="sldNum" sz="quarter" idx="4"/>
            <p:custDataLst>
              <p:tags r:id="rId6"/>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08CCF9BD-50D8-477B-B6BC-1E8D9547BE3B}"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11267" name="组合 6"/>
          <p:cNvGrpSpPr/>
          <p:nvPr/>
        </p:nvGrpSpPr>
        <p:grpSpPr>
          <a:xfrm flipH="1">
            <a:off x="8524875" y="66675"/>
            <a:ext cx="619125" cy="795338"/>
            <a:chOff x="-1" y="371234"/>
            <a:chExt cx="964572" cy="1238412"/>
          </a:xfrm>
        </p:grpSpPr>
        <p:sp>
          <p:nvSpPr>
            <p:cNvPr id="9" name="等腰三角形 8"/>
            <p:cNvSpPr/>
            <p:nvPr>
              <p:custDataLst>
                <p:tags r:id="rId2"/>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3"/>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竖排标题 1"/>
          <p:cNvSpPr>
            <a:spLocks noGrp="1"/>
          </p:cNvSpPr>
          <p:nvPr>
            <p:ph type="title" orient="vert"/>
          </p:nvPr>
        </p:nvSpPr>
        <p:spPr>
          <a:xfrm>
            <a:off x="7928351" y="714381"/>
            <a:ext cx="713238" cy="4041680"/>
          </a:xfrm>
        </p:spPr>
        <p:txBody>
          <a:bodyPr vert="eaVert" rtlCol="0" anchor="ctr">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竖排文字占位符 2"/>
          <p:cNvSpPr>
            <a:spLocks noGrp="1"/>
          </p:cNvSpPr>
          <p:nvPr>
            <p:ph type="body" orient="vert" idx="1"/>
          </p:nvPr>
        </p:nvSpPr>
        <p:spPr>
          <a:xfrm>
            <a:off x="502444" y="714375"/>
            <a:ext cx="7371076" cy="4041680"/>
          </a:xfrm>
        </p:spPr>
        <p:txBody>
          <a:bodyPr vert="eaVert"/>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11" name="日期占位符 3"/>
          <p:cNvSpPr>
            <a:spLocks noGrp="1"/>
          </p:cNvSpPr>
          <p:nvPr>
            <p:ph type="dt" sz="half" idx="2"/>
            <p:custDataLst>
              <p:tags r:id="rId4"/>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2" name="页脚占位符 4"/>
          <p:cNvSpPr>
            <a:spLocks noGrp="1"/>
          </p:cNvSpPr>
          <p:nvPr>
            <p:ph type="ftr" sz="quarter" idx="3"/>
            <p:custDataLst>
              <p:tags r:id="rId5"/>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3" name="灯片编号占位符 5"/>
          <p:cNvSpPr>
            <a:spLocks noGrp="1"/>
          </p:cNvSpPr>
          <p:nvPr>
            <p:ph type="sldNum" sz="quarter" idx="4"/>
            <p:custDataLst>
              <p:tags r:id="rId6"/>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356936B1-2986-4B3F-B9AC-713B3905BCF6}"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12291" name="组合 5"/>
          <p:cNvGrpSpPr/>
          <p:nvPr/>
        </p:nvGrpSpPr>
        <p:grpSpPr>
          <a:xfrm flipH="1">
            <a:off x="8524875" y="66675"/>
            <a:ext cx="619125" cy="795338"/>
            <a:chOff x="-1" y="371234"/>
            <a:chExt cx="964572" cy="1238412"/>
          </a:xfrm>
        </p:grpSpPr>
        <p:sp>
          <p:nvSpPr>
            <p:cNvPr id="9" name="等腰三角形 8"/>
            <p:cNvSpPr/>
            <p:nvPr>
              <p:custDataLst>
                <p:tags r:id="rId2"/>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3"/>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7" name="内容占位符 6"/>
          <p:cNvSpPr>
            <a:spLocks noGrp="1"/>
          </p:cNvSpPr>
          <p:nvPr>
            <p:ph sz="quarter" idx="13"/>
          </p:nvPr>
        </p:nvSpPr>
        <p:spPr>
          <a:xfrm>
            <a:off x="502448" y="714381"/>
            <a:ext cx="8139178" cy="4041680"/>
          </a:xfrm>
        </p:spPr>
        <p:txBody>
          <a:bodyPr/>
          <a:lstStyle>
            <a:lvl1pPr>
              <a:defRPr baseline="0"/>
            </a:lvl1pPr>
            <a:lvl2pPr>
              <a:defRPr baseline="0"/>
            </a:lvl2pPr>
            <a:lvl3pPr>
              <a:defRPr baseline="0"/>
            </a:lvl3pPr>
            <a:lvl4pPr>
              <a:defRPr baseline="0"/>
            </a:lvl4pPr>
            <a:lvl5pPr>
              <a:defRPr baseline="0"/>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1" name="日期占位符 2"/>
          <p:cNvSpPr>
            <a:spLocks noGrp="1"/>
          </p:cNvSpPr>
          <p:nvPr>
            <p:ph type="dt" sz="half" idx="2"/>
            <p:custDataLst>
              <p:tags r:id="rId4"/>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2" name="页脚占位符 3"/>
          <p:cNvSpPr>
            <a:spLocks noGrp="1"/>
          </p:cNvSpPr>
          <p:nvPr>
            <p:ph type="ftr" sz="quarter" idx="3"/>
            <p:custDataLst>
              <p:tags r:id="rId5"/>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3" name="灯片编号占位符 4"/>
          <p:cNvSpPr>
            <a:spLocks noGrp="1"/>
          </p:cNvSpPr>
          <p:nvPr>
            <p:ph type="sldNum" sz="quarter" idx="4"/>
            <p:custDataLst>
              <p:tags r:id="rId6"/>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28E2D3C-8CDB-4BA8-A03C-7097AFA7FF4D}"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13315" name="图片 13"/>
          <p:cNvPicPr>
            <a:picLocks noChangeAspect="1"/>
          </p:cNvPicPr>
          <p:nvPr>
            <p:custDataLst>
              <p:tags r:id="rId2"/>
            </p:custDataLst>
          </p:nvPr>
        </p:nvPicPr>
        <p:blipFill>
          <a:blip r:embed="rId3"/>
          <a:stretch>
            <a:fillRect/>
          </a:stretch>
        </p:blipFill>
        <p:spPr>
          <a:xfrm>
            <a:off x="0" y="0"/>
            <a:ext cx="7505700" cy="5143500"/>
          </a:xfrm>
          <a:prstGeom prst="rect">
            <a:avLst/>
          </a:prstGeom>
          <a:noFill/>
          <a:ln w="9525">
            <a:noFill/>
          </a:ln>
        </p:spPr>
      </p:pic>
      <p:sp>
        <p:nvSpPr>
          <p:cNvPr id="9" name="任意多边形: 形状 11"/>
          <p:cNvSpPr/>
          <p:nvPr>
            <p:custDataLst>
              <p:tags r:id="rId4"/>
            </p:custDataLst>
          </p:nvPr>
        </p:nvSpPr>
        <p:spPr>
          <a:xfrm flipH="1">
            <a:off x="3209925" y="0"/>
            <a:ext cx="5934075" cy="5143500"/>
          </a:xfrm>
          <a:custGeom>
            <a:avLst/>
            <a:gdLst>
              <a:gd name="connsiteX0" fmla="*/ 0 w 7911390"/>
              <a:gd name="connsiteY0" fmla="*/ 0 h 6858000"/>
              <a:gd name="connsiteX1" fmla="*/ 5326084 w 7911390"/>
              <a:gd name="connsiteY1" fmla="*/ 0 h 6858000"/>
              <a:gd name="connsiteX2" fmla="*/ 7911390 w 7911390"/>
              <a:gd name="connsiteY2" fmla="*/ 3429000 h 6858000"/>
              <a:gd name="connsiteX3" fmla="*/ 5326084 w 7911390"/>
              <a:gd name="connsiteY3" fmla="*/ 6858000 h 6858000"/>
              <a:gd name="connsiteX4" fmla="*/ 0 w 79113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1390" h="6858000">
                <a:moveTo>
                  <a:pt x="0" y="0"/>
                </a:moveTo>
                <a:lnTo>
                  <a:pt x="5326084" y="0"/>
                </a:lnTo>
                <a:lnTo>
                  <a:pt x="7911390" y="3429000"/>
                </a:lnTo>
                <a:lnTo>
                  <a:pt x="5326084"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cxnSp>
        <p:nvCxnSpPr>
          <p:cNvPr id="10" name="直接连接符 9"/>
          <p:cNvCxnSpPr/>
          <p:nvPr>
            <p:custDataLst>
              <p:tags r:id="rId5"/>
            </p:custDataLst>
          </p:nvPr>
        </p:nvCxnSpPr>
        <p:spPr>
          <a:xfrm>
            <a:off x="4658916" y="2830116"/>
            <a:ext cx="96083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p:custDataLst>
              <p:tags r:id="rId6"/>
            </p:custDataLst>
          </p:nvPr>
        </p:nvSpPr>
        <p:spPr>
          <a:xfrm>
            <a:off x="2871788" y="4000500"/>
            <a:ext cx="2095500" cy="1143000"/>
          </a:xfrm>
          <a:prstGeom prst="triangle">
            <a:avLst>
              <a:gd name="adj" fmla="val 5909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等腰三角形 11"/>
          <p:cNvSpPr/>
          <p:nvPr>
            <p:custDataLst>
              <p:tags r:id="rId7"/>
            </p:custDataLst>
          </p:nvPr>
        </p:nvSpPr>
        <p:spPr>
          <a:xfrm rot="10800000">
            <a:off x="4318397" y="0"/>
            <a:ext cx="2095500" cy="1143000"/>
          </a:xfrm>
          <a:prstGeom prst="triangle">
            <a:avLst>
              <a:gd name="adj" fmla="val 592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 name="标题 1"/>
          <p:cNvSpPr>
            <a:spLocks noGrp="1"/>
          </p:cNvSpPr>
          <p:nvPr>
            <p:ph type="title"/>
          </p:nvPr>
        </p:nvSpPr>
        <p:spPr>
          <a:xfrm>
            <a:off x="4572000" y="1752475"/>
            <a:ext cx="4429958" cy="986810"/>
          </a:xfrm>
        </p:spPr>
        <p:txBody>
          <a:bodyPr lIns="90000" tIns="46800" rIns="90000" bIns="46800" rtlCol="0" anchor="b">
            <a:noAutofit/>
          </a:bodyPr>
          <a:lstStyle>
            <a:lvl1pPr marL="0" marR="0" algn="l" defTabSz="914400" rtl="0" eaLnBrk="1" fontAlgn="auto" latinLnBrk="0" hangingPunct="1">
              <a:lnSpc>
                <a:spcPct val="100000"/>
              </a:lnSpc>
              <a:buNone/>
              <a:defRPr kumimoji="0" lang="zh-CN" altLang="en-US" sz="3600" b="1" i="0" u="none" strike="noStrike" kern="1200" cap="none" spc="600" normalizeH="0" baseline="0" noProof="1" dirty="0">
                <a:solidFill>
                  <a:schemeClr val="bg1"/>
                </a:solidFill>
                <a:uFillTx/>
                <a:latin typeface="Arial" panose="020B0604020202020204" pitchFamily="34" charset="0"/>
                <a:ea typeface="汉仪旗黑-85S" panose="00020600040101010101" pitchFamily="18" charset="-122"/>
                <a:cs typeface="+mj-cs"/>
                <a:sym typeface="+mn-ea"/>
              </a:defRPr>
            </a:lvl1pPr>
          </a:lstStyle>
          <a:p>
            <a:pPr lvl="0" fontAlgn="auto"/>
            <a:r>
              <a:rPr lang="zh-CN" altLang="en-US" strike="noStrike" noProof="1">
                <a:sym typeface="+mn-ea"/>
              </a:rPr>
              <a:t>单击此处编辑母版标题样式</a:t>
            </a:r>
            <a:endParaRPr strike="noStrike" noProof="1">
              <a:sym typeface="+mn-ea"/>
            </a:endParaRPr>
          </a:p>
        </p:txBody>
      </p:sp>
      <p:sp>
        <p:nvSpPr>
          <p:cNvPr id="16" name="文本占位符 15"/>
          <p:cNvSpPr>
            <a:spLocks noGrp="1"/>
          </p:cNvSpPr>
          <p:nvPr>
            <p:ph type="body" sz="quarter" idx="13"/>
          </p:nvPr>
        </p:nvSpPr>
        <p:spPr>
          <a:xfrm>
            <a:off x="4571999" y="2895475"/>
            <a:ext cx="4429958" cy="696344"/>
          </a:xfrm>
        </p:spPr>
        <p:txBody>
          <a:bodyPr>
            <a:normAutofit/>
          </a:bodyPr>
          <a:lstStyle>
            <a:lvl1pPr marL="0" indent="0">
              <a:buNone/>
              <a:defRPr sz="1800" baseline="0">
                <a:solidFill>
                  <a:schemeClr val="bg1"/>
                </a:solidFill>
              </a:defRPr>
            </a:lvl1pPr>
          </a:lstStyle>
          <a:p>
            <a:pPr lvl="0" fontAlgn="base"/>
            <a:r>
              <a:rPr lang="zh-CN" altLang="en-US" strike="noStrike" noProof="1"/>
              <a:t>单击此处编辑母版文本样式</a:t>
            </a:r>
            <a:endParaRPr lang="zh-CN" altLang="en-US" strike="noStrike" noProof="1"/>
          </a:p>
        </p:txBody>
      </p:sp>
      <p:sp>
        <p:nvSpPr>
          <p:cNvPr id="13" name="日期占位符 2"/>
          <p:cNvSpPr>
            <a:spLocks noGrp="1"/>
          </p:cNvSpPr>
          <p:nvPr>
            <p:ph type="dt" sz="half" idx="2"/>
            <p:custDataLst>
              <p:tags r:id="rId8"/>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4" name="页脚占位符 3"/>
          <p:cNvSpPr>
            <a:spLocks noGrp="1"/>
          </p:cNvSpPr>
          <p:nvPr>
            <p:ph type="ftr" sz="quarter" idx="3"/>
            <p:custDataLst>
              <p:tags r:id="rId9"/>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5" name="灯片编号占位符 4"/>
          <p:cNvSpPr>
            <a:spLocks noGrp="1"/>
          </p:cNvSpPr>
          <p:nvPr>
            <p:ph type="sldNum" sz="quarter" idx="4"/>
            <p:custDataLst>
              <p:tags r:id="rId10"/>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0A9B9D87-942B-4202-9849-B2EC8A45B679}"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14339" name="组合 5"/>
          <p:cNvGrpSpPr/>
          <p:nvPr/>
        </p:nvGrpSpPr>
        <p:grpSpPr>
          <a:xfrm flipH="1">
            <a:off x="8524875" y="4214813"/>
            <a:ext cx="619125" cy="795338"/>
            <a:chOff x="-1" y="371234"/>
            <a:chExt cx="964572" cy="1238412"/>
          </a:xfrm>
        </p:grpSpPr>
        <p:sp>
          <p:nvSpPr>
            <p:cNvPr id="9" name="等腰三角形 6"/>
            <p:cNvSpPr/>
            <p:nvPr>
              <p:custDataLst>
                <p:tags r:id="rId2"/>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3"/>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p:txBody>
          <a:bodyPr>
            <a:normAutofit/>
          </a:bodyPr>
          <a:lstStyle>
            <a:lvl1pPr>
              <a:defRPr baseline="0">
                <a:latin typeface="Arial" panose="020B0604020202020204" pitchFamily="34" charset="0"/>
                <a:ea typeface="微软雅黑" panose="020B0503020204020204" charset="-122"/>
              </a:defRPr>
            </a:lvl1pPr>
          </a:lstStyle>
          <a:p>
            <a:pPr fontAlgn="base"/>
            <a:r>
              <a:rPr lang="zh-CN" altLang="en-US" strike="noStrike" noProof="1"/>
              <a:t>单击此处编辑母版标题样式</a:t>
            </a:r>
            <a:endParaRPr lang="zh-CN" altLang="en-US" strike="noStrike" noProof="1"/>
          </a:p>
        </p:txBody>
      </p:sp>
      <p:sp>
        <p:nvSpPr>
          <p:cNvPr id="11" name="日期占位符 2"/>
          <p:cNvSpPr>
            <a:spLocks noGrp="1"/>
          </p:cNvSpPr>
          <p:nvPr>
            <p:ph type="dt" sz="half" idx="2"/>
            <p:custDataLst>
              <p:tags r:id="rId4"/>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2" name="页脚占位符 3"/>
          <p:cNvSpPr>
            <a:spLocks noGrp="1"/>
          </p:cNvSpPr>
          <p:nvPr>
            <p:ph type="ftr" sz="quarter" idx="3"/>
            <p:custDataLst>
              <p:tags r:id="rId5"/>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3" name="灯片编号占位符 4"/>
          <p:cNvSpPr>
            <a:spLocks noGrp="1"/>
          </p:cNvSpPr>
          <p:nvPr>
            <p:ph type="sldNum" sz="quarter" idx="4"/>
            <p:custDataLst>
              <p:tags r:id="rId6"/>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C6B178F8-BF60-4909-9F10-A8413897F3F6}"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219075" y="228600"/>
            <a:ext cx="8705850" cy="4686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grpSp>
        <p:nvGrpSpPr>
          <p:cNvPr id="15364" name="组合 8"/>
          <p:cNvGrpSpPr/>
          <p:nvPr/>
        </p:nvGrpSpPr>
        <p:grpSpPr>
          <a:xfrm>
            <a:off x="0" y="0"/>
            <a:ext cx="9144000" cy="5076825"/>
            <a:chOff x="0" y="1"/>
            <a:chExt cx="12192000" cy="6769099"/>
          </a:xfrm>
        </p:grpSpPr>
        <p:sp>
          <p:nvSpPr>
            <p:cNvPr id="10" name="等腰三角形 9"/>
            <p:cNvSpPr/>
            <p:nvPr>
              <p:custDataLst>
                <p:tags r:id="rId3"/>
              </p:custDataLst>
            </p:nvPr>
          </p:nvSpPr>
          <p:spPr>
            <a:xfrm rot="5400000">
              <a:off x="-64294" y="64295"/>
              <a:ext cx="935038" cy="8064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grpSp>
          <p:nvGrpSpPr>
            <p:cNvPr id="15366" name="组合 10"/>
            <p:cNvGrpSpPr/>
            <p:nvPr/>
          </p:nvGrpSpPr>
          <p:grpSpPr>
            <a:xfrm>
              <a:off x="11197167" y="5323839"/>
              <a:ext cx="994833" cy="1445261"/>
              <a:chOff x="9165167" y="4201584"/>
              <a:chExt cx="994833" cy="1445261"/>
            </a:xfrm>
          </p:grpSpPr>
          <p:sp>
            <p:nvSpPr>
              <p:cNvPr id="12" name="等腰三角形 11"/>
              <p:cNvSpPr/>
              <p:nvPr>
                <p:custDataLst>
                  <p:tags r:id="rId4"/>
                </p:custDataLst>
              </p:nvPr>
            </p:nvSpPr>
            <p:spPr>
              <a:xfrm rot="16200000" flipH="1">
                <a:off x="9085261" y="4281594"/>
                <a:ext cx="1154113" cy="99536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sp>
            <p:nvSpPr>
              <p:cNvPr id="13" name="等腰三角形 12"/>
              <p:cNvSpPr/>
              <p:nvPr>
                <p:custDataLst>
                  <p:tags r:id="rId5"/>
                </p:custDataLst>
              </p:nvPr>
            </p:nvSpPr>
            <p:spPr>
              <a:xfrm rot="5400000">
                <a:off x="9617869" y="5104714"/>
                <a:ext cx="582612" cy="501650"/>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grpSp>
      </p:grpSp>
      <p:sp>
        <p:nvSpPr>
          <p:cNvPr id="2" name="标题 1"/>
          <p:cNvSpPr>
            <a:spLocks noGrp="1"/>
          </p:cNvSpPr>
          <p:nvPr>
            <p:ph type="title"/>
          </p:nvPr>
        </p:nvSpPr>
        <p:spPr>
          <a:xfrm>
            <a:off x="961200" y="936900"/>
            <a:ext cx="7219800" cy="542700"/>
          </a:xfrm>
        </p:spPr>
        <p:txBody>
          <a:bodyPr anchor="ctr">
            <a:normAutofit/>
          </a:bodyPr>
          <a:lstStyle>
            <a:lvl1pPr>
              <a:defRPr sz="2400" baseline="0">
                <a:solidFill>
                  <a:schemeClr val="tx1">
                    <a:lumMod val="85000"/>
                    <a:lumOff val="15000"/>
                  </a:schemeClr>
                </a:solidFill>
                <a:latin typeface="Arial" panose="020B0604020202020204" pitchFamily="34" charset="0"/>
                <a:ea typeface="微软雅黑" panose="020B0503020204020204" charset="-122"/>
              </a:defRPr>
            </a:lvl1pPr>
          </a:lstStyle>
          <a:p>
            <a:pPr fontAlgn="base"/>
            <a:r>
              <a:rPr lang="zh-CN" altLang="en-US" strike="noStrike" noProof="1"/>
              <a:t>单击此处编辑母版标题样式</a:t>
            </a:r>
            <a:endParaRPr lang="zh-CN" altLang="en-US" strike="noStrike" noProof="1"/>
          </a:p>
        </p:txBody>
      </p:sp>
      <p:sp>
        <p:nvSpPr>
          <p:cNvPr id="7" name="内容占位符 6"/>
          <p:cNvSpPr>
            <a:spLocks noGrp="1"/>
          </p:cNvSpPr>
          <p:nvPr>
            <p:ph sz="quarter" idx="13"/>
          </p:nvPr>
        </p:nvSpPr>
        <p:spPr>
          <a:xfrm>
            <a:off x="960835" y="1622700"/>
            <a:ext cx="7219950" cy="25839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4" name="日期占位符 2"/>
          <p:cNvSpPr>
            <a:spLocks noGrp="1"/>
          </p:cNvSpPr>
          <p:nvPr>
            <p:ph type="dt" sz="half" idx="2"/>
            <p:custDataLst>
              <p:tags r:id="rId6"/>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5" name="页脚占位符 3"/>
          <p:cNvSpPr>
            <a:spLocks noGrp="1"/>
          </p:cNvSpPr>
          <p:nvPr>
            <p:ph type="ftr" sz="quarter" idx="3"/>
            <p:custDataLst>
              <p:tags r:id="rId7"/>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6" name="灯片编号占位符 4"/>
          <p:cNvSpPr>
            <a:spLocks noGrp="1"/>
          </p:cNvSpPr>
          <p:nvPr>
            <p:ph type="sldNum" sz="quarter" idx="4"/>
            <p:custDataLst>
              <p:tags r:id="rId8"/>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52C64D03-2EBA-491F-9938-5B06C12B8A07}"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3617119" cy="5149454"/>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altLang="zh-CN" sz="1350" b="0" i="0" u="none" strike="noStrike" kern="1200" cap="none" spc="0" normalizeH="0" baseline="0" noProof="1">
              <a:ln>
                <a:noFill/>
              </a:ln>
              <a:solidFill>
                <a:schemeClr val="lt1"/>
              </a:solidFill>
              <a:effectLst/>
              <a:uLnTx/>
              <a:uFillTx/>
              <a:latin typeface="+mn-lt"/>
              <a:ea typeface="+mn-ea"/>
              <a:cs typeface="+mn-cs"/>
              <a:sym typeface="+mn-ea"/>
            </a:endParaRPr>
          </a:p>
        </p:txBody>
      </p:sp>
      <p:grpSp>
        <p:nvGrpSpPr>
          <p:cNvPr id="16388" name="组合 9"/>
          <p:cNvGrpSpPr/>
          <p:nvPr/>
        </p:nvGrpSpPr>
        <p:grpSpPr>
          <a:xfrm flipH="1">
            <a:off x="1191" y="0"/>
            <a:ext cx="656034" cy="953691"/>
            <a:chOff x="1041400" y="5041900"/>
            <a:chExt cx="1193800" cy="1734313"/>
          </a:xfrm>
        </p:grpSpPr>
        <p:sp>
          <p:nvSpPr>
            <p:cNvPr id="10" name="等腰三角形 9"/>
            <p:cNvSpPr/>
            <p:nvPr>
              <p:custDataLst>
                <p:tags r:id="rId3"/>
              </p:custDataLst>
            </p:nvPr>
          </p:nvSpPr>
          <p:spPr>
            <a:xfrm rot="16200000" flipH="1">
              <a:off x="945441" y="5137859"/>
              <a:ext cx="1385718" cy="11938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sp>
          <p:nvSpPr>
            <p:cNvPr id="11" name="等腰三角形 10"/>
            <p:cNvSpPr/>
            <p:nvPr>
              <p:custDataLst>
                <p:tags r:id="rId4"/>
              </p:custDataLst>
            </p:nvPr>
          </p:nvSpPr>
          <p:spPr>
            <a:xfrm rot="5400000">
              <a:off x="1584362" y="6125375"/>
              <a:ext cx="699355" cy="602317"/>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grpSp>
      <p:sp>
        <p:nvSpPr>
          <p:cNvPr id="2" name="标题 1"/>
          <p:cNvSpPr>
            <a:spLocks noGrp="1"/>
          </p:cNvSpPr>
          <p:nvPr>
            <p:ph type="title"/>
          </p:nvPr>
        </p:nvSpPr>
        <p:spPr>
          <a:xfrm>
            <a:off x="437400" y="577800"/>
            <a:ext cx="2970000" cy="661500"/>
          </a:xfrm>
        </p:spPr>
        <p:txBody>
          <a:bodyPr anchor="ctr">
            <a:normAutofit/>
          </a:bodyPr>
          <a:lstStyle>
            <a:lvl1pPr>
              <a:defRPr sz="2700" baseline="0">
                <a:solidFill>
                  <a:schemeClr val="tx1">
                    <a:lumMod val="85000"/>
                    <a:lumOff val="15000"/>
                  </a:schemeClr>
                </a:solidFill>
                <a:latin typeface="Arial" panose="020B0604020202020204" pitchFamily="34" charset="0"/>
                <a:ea typeface="微软雅黑" panose="020B0503020204020204" charset="-122"/>
              </a:defRPr>
            </a:lvl1pPr>
          </a:lstStyle>
          <a:p>
            <a:pPr fontAlgn="base"/>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440100" y="1323000"/>
            <a:ext cx="2967300" cy="30699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内容占位符 8"/>
          <p:cNvSpPr>
            <a:spLocks noGrp="1"/>
          </p:cNvSpPr>
          <p:nvPr>
            <p:ph sz="quarter" idx="14"/>
          </p:nvPr>
        </p:nvSpPr>
        <p:spPr>
          <a:xfrm>
            <a:off x="3825900" y="577454"/>
            <a:ext cx="4860000" cy="3815953"/>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2" name="日期占位符 2"/>
          <p:cNvSpPr>
            <a:spLocks noGrp="1"/>
          </p:cNvSpPr>
          <p:nvPr>
            <p:ph type="dt" sz="half" idx="2"/>
            <p:custDataLst>
              <p:tags r:id="rId5"/>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3" name="页脚占位符 3"/>
          <p:cNvSpPr>
            <a:spLocks noGrp="1"/>
          </p:cNvSpPr>
          <p:nvPr>
            <p:ph type="ftr" sz="quarter" idx="3"/>
            <p:custDataLst>
              <p:tags r:id="rId6"/>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4" name="灯片编号占位符 4"/>
          <p:cNvSpPr>
            <a:spLocks noGrp="1"/>
          </p:cNvSpPr>
          <p:nvPr>
            <p:ph type="sldNum" sz="quarter" idx="4"/>
            <p:custDataLst>
              <p:tags r:id="rId7"/>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CBC04AC8-0DFF-4B51-9A2C-EE880A9BAF61}"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9144000" cy="199786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altLang="zh-CN" sz="1350" b="0" i="0" u="none" strike="noStrike" kern="1200" cap="none" spc="0" normalizeH="0" baseline="0" noProof="1">
              <a:ln>
                <a:noFill/>
              </a:ln>
              <a:solidFill>
                <a:schemeClr val="lt1"/>
              </a:solidFill>
              <a:effectLst/>
              <a:uLnTx/>
              <a:uFillTx/>
              <a:latin typeface="+mn-lt"/>
              <a:ea typeface="+mn-ea"/>
              <a:cs typeface="+mn-cs"/>
              <a:sym typeface="+mn-ea"/>
            </a:endParaRPr>
          </a:p>
        </p:txBody>
      </p:sp>
      <p:grpSp>
        <p:nvGrpSpPr>
          <p:cNvPr id="17412" name="组合 10"/>
          <p:cNvGrpSpPr/>
          <p:nvPr/>
        </p:nvGrpSpPr>
        <p:grpSpPr>
          <a:xfrm flipH="1">
            <a:off x="8524875" y="66675"/>
            <a:ext cx="619125" cy="795338"/>
            <a:chOff x="-1" y="371234"/>
            <a:chExt cx="964572" cy="1238412"/>
          </a:xfrm>
        </p:grpSpPr>
        <p:sp>
          <p:nvSpPr>
            <p:cNvPr id="10" name="等腰三角形 9"/>
            <p:cNvSpPr/>
            <p:nvPr>
              <p:custDataLst>
                <p:tags r:id="rId3"/>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1" name="等腰三角形 10"/>
            <p:cNvSpPr/>
            <p:nvPr>
              <p:custDataLst>
                <p:tags r:id="rId4"/>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459000" y="585900"/>
            <a:ext cx="8232300" cy="469800"/>
          </a:xfrm>
        </p:spPr>
        <p:txBody>
          <a:bodyPr anchor="ctr">
            <a:normAutofit/>
          </a:bodyPr>
          <a:lstStyle>
            <a:lvl1pPr algn="ctr">
              <a:defRPr sz="2700" baseline="0">
                <a:solidFill>
                  <a:schemeClr val="tx1">
                    <a:lumMod val="85000"/>
                    <a:lumOff val="15000"/>
                  </a:schemeClr>
                </a:solidFill>
                <a:latin typeface="Arial" panose="020B0604020202020204" pitchFamily="34" charset="0"/>
                <a:ea typeface="微软雅黑" panose="020B0503020204020204" charset="-122"/>
              </a:defRPr>
            </a:lvl1pPr>
          </a:lstStyle>
          <a:p>
            <a:pPr fontAlgn="base"/>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459000" y="1244700"/>
            <a:ext cx="8231981" cy="621000"/>
          </a:xfrm>
        </p:spPr>
        <p:txBody>
          <a:bodyPr>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fontAlgn="base"/>
            <a:r>
              <a:rPr lang="zh-CN" altLang="en-US" strike="noStrike" noProof="1"/>
              <a:t>单击此处编辑母版文本样式</a:t>
            </a:r>
            <a:endParaRPr lang="zh-CN" altLang="en-US" strike="noStrike" noProof="1"/>
          </a:p>
        </p:txBody>
      </p:sp>
      <p:sp>
        <p:nvSpPr>
          <p:cNvPr id="9" name="内容占位符 8"/>
          <p:cNvSpPr>
            <a:spLocks noGrp="1"/>
          </p:cNvSpPr>
          <p:nvPr>
            <p:ph sz="quarter" idx="14"/>
          </p:nvPr>
        </p:nvSpPr>
        <p:spPr>
          <a:xfrm>
            <a:off x="459581" y="2106000"/>
            <a:ext cx="8224200" cy="2573100"/>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2" name="日期占位符 2"/>
          <p:cNvSpPr>
            <a:spLocks noGrp="1"/>
          </p:cNvSpPr>
          <p:nvPr>
            <p:ph type="dt" sz="half" idx="2"/>
            <p:custDataLst>
              <p:tags r:id="rId5"/>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3" name="页脚占位符 3"/>
          <p:cNvSpPr>
            <a:spLocks noGrp="1"/>
          </p:cNvSpPr>
          <p:nvPr>
            <p:ph type="ftr" sz="quarter" idx="3"/>
            <p:custDataLst>
              <p:tags r:id="rId6"/>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4" name="灯片编号占位符 4"/>
          <p:cNvSpPr>
            <a:spLocks noGrp="1"/>
          </p:cNvSpPr>
          <p:nvPr>
            <p:ph type="sldNum" sz="quarter" idx="4"/>
            <p:custDataLst>
              <p:tags r:id="rId7"/>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0FA353EA-5FC6-4DCB-943B-8FBB83E261EC}"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0" y="3771900"/>
            <a:ext cx="9144000" cy="13716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altLang="zh-CN" sz="1350" b="0" i="0" u="none" strike="noStrike" kern="1200" cap="none" spc="0" normalizeH="0" baseline="0" noProof="1">
              <a:ln>
                <a:noFill/>
              </a:ln>
              <a:solidFill>
                <a:schemeClr val="lt1"/>
              </a:solidFill>
              <a:effectLst/>
              <a:uLnTx/>
              <a:uFillTx/>
              <a:latin typeface="+mn-lt"/>
              <a:ea typeface="+mn-ea"/>
              <a:cs typeface="+mn-cs"/>
              <a:sym typeface="+mn-ea"/>
            </a:endParaRPr>
          </a:p>
        </p:txBody>
      </p:sp>
      <p:grpSp>
        <p:nvGrpSpPr>
          <p:cNvPr id="18436" name="组合 9"/>
          <p:cNvGrpSpPr/>
          <p:nvPr/>
        </p:nvGrpSpPr>
        <p:grpSpPr>
          <a:xfrm flipH="1">
            <a:off x="8524875" y="4214813"/>
            <a:ext cx="619125" cy="795338"/>
            <a:chOff x="-1" y="371234"/>
            <a:chExt cx="964572" cy="1238412"/>
          </a:xfrm>
        </p:grpSpPr>
        <p:sp>
          <p:nvSpPr>
            <p:cNvPr id="10" name="等腰三角形 9"/>
            <p:cNvSpPr/>
            <p:nvPr>
              <p:custDataLst>
                <p:tags r:id="rId3"/>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1" name="等腰三角形 10"/>
            <p:cNvSpPr/>
            <p:nvPr>
              <p:custDataLst>
                <p:tags r:id="rId4"/>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453600" y="502200"/>
            <a:ext cx="8232300" cy="423900"/>
          </a:xfrm>
        </p:spPr>
        <p:txBody>
          <a:bodyPr anchor="ctr">
            <a:normAutofit/>
          </a:bodyPr>
          <a:lstStyle>
            <a:lvl1pPr algn="ctr">
              <a:defRPr sz="2400" baseline="0">
                <a:latin typeface="Arial" panose="020B0604020202020204" pitchFamily="34" charset="0"/>
                <a:ea typeface="微软雅黑" panose="020B0503020204020204" charset="-122"/>
              </a:defRPr>
            </a:lvl1pPr>
          </a:lstStyle>
          <a:p>
            <a:pPr fontAlgn="base"/>
            <a:r>
              <a:rPr lang="zh-CN" altLang="en-US" strike="noStrike" noProof="1"/>
              <a:t>单击此处编辑母版标题样式</a:t>
            </a:r>
            <a:endParaRPr lang="zh-CN" altLang="en-US" strike="noStrike" noProof="1"/>
          </a:p>
        </p:txBody>
      </p:sp>
      <p:sp>
        <p:nvSpPr>
          <p:cNvPr id="7" name="内容占位符 6"/>
          <p:cNvSpPr>
            <a:spLocks noGrp="1"/>
          </p:cNvSpPr>
          <p:nvPr>
            <p:ph sz="quarter" idx="13"/>
          </p:nvPr>
        </p:nvSpPr>
        <p:spPr>
          <a:xfrm>
            <a:off x="453628" y="1260900"/>
            <a:ext cx="8243100" cy="2408400"/>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文本占位符 8"/>
          <p:cNvSpPr>
            <a:spLocks noGrp="1"/>
          </p:cNvSpPr>
          <p:nvPr>
            <p:ph type="body" sz="quarter" idx="14"/>
          </p:nvPr>
        </p:nvSpPr>
        <p:spPr>
          <a:xfrm>
            <a:off x="445500" y="3885300"/>
            <a:ext cx="8251200" cy="7587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fontAlgn="base"/>
            <a:r>
              <a:rPr lang="zh-CN" altLang="en-US" strike="noStrike" noProof="1"/>
              <a:t>单击此处编辑母版文本样式</a:t>
            </a:r>
            <a:endParaRPr lang="zh-CN" altLang="en-US" strike="noStrike" noProof="1"/>
          </a:p>
        </p:txBody>
      </p:sp>
      <p:sp>
        <p:nvSpPr>
          <p:cNvPr id="12" name="日期占位符 2"/>
          <p:cNvSpPr>
            <a:spLocks noGrp="1"/>
          </p:cNvSpPr>
          <p:nvPr>
            <p:ph type="dt" sz="half" idx="2"/>
            <p:custDataLst>
              <p:tags r:id="rId5"/>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3" name="页脚占位符 3"/>
          <p:cNvSpPr>
            <a:spLocks noGrp="1"/>
          </p:cNvSpPr>
          <p:nvPr>
            <p:ph type="ftr" sz="quarter" idx="3"/>
            <p:custDataLst>
              <p:tags r:id="rId6"/>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4" name="灯片编号占位符 4"/>
          <p:cNvSpPr>
            <a:spLocks noGrp="1"/>
          </p:cNvSpPr>
          <p:nvPr>
            <p:ph type="sldNum" sz="quarter" idx="4"/>
            <p:custDataLst>
              <p:tags r:id="rId7"/>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AF78B78A-89AA-4AA8-A729-BADA7A158F1E}"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grpSp>
        <p:nvGrpSpPr>
          <p:cNvPr id="19459" name="组合 11"/>
          <p:cNvGrpSpPr/>
          <p:nvPr/>
        </p:nvGrpSpPr>
        <p:grpSpPr>
          <a:xfrm>
            <a:off x="8586788" y="4267200"/>
            <a:ext cx="557213" cy="809625"/>
            <a:chOff x="9165167" y="4201584"/>
            <a:chExt cx="994833" cy="1445261"/>
          </a:xfrm>
        </p:grpSpPr>
        <p:sp>
          <p:nvSpPr>
            <p:cNvPr id="3" name="等腰三角形 8"/>
            <p:cNvSpPr/>
            <p:nvPr>
              <p:custDataLst>
                <p:tags r:id="rId2"/>
              </p:custDataLst>
            </p:nvPr>
          </p:nvSpPr>
          <p:spPr>
            <a:xfrm rot="16200000" flipH="1">
              <a:off x="9085539" y="4281209"/>
              <a:ext cx="1154084" cy="99483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sp>
          <p:nvSpPr>
            <p:cNvPr id="10" name="等腰三角形 9"/>
            <p:cNvSpPr/>
            <p:nvPr>
              <p:custDataLst>
                <p:tags r:id="rId3"/>
              </p:custDataLst>
            </p:nvPr>
          </p:nvSpPr>
          <p:spPr>
            <a:xfrm rot="5400000">
              <a:off x="9617987" y="5104832"/>
              <a:ext cx="582355" cy="501668"/>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grpSp>
      <p:sp>
        <p:nvSpPr>
          <p:cNvPr id="4" name="矩形 10"/>
          <p:cNvSpPr/>
          <p:nvPr>
            <p:custDataLst>
              <p:tags r:id="rId4"/>
            </p:custDataLst>
          </p:nvPr>
        </p:nvSpPr>
        <p:spPr>
          <a:xfrm>
            <a:off x="0" y="0"/>
            <a:ext cx="9144000" cy="6858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altLang="zh-CN" sz="1350" b="0" i="0" u="none" strike="noStrike" kern="1200" cap="none" spc="0" normalizeH="0" baseline="0" noProof="1">
              <a:ln>
                <a:noFill/>
              </a:ln>
              <a:solidFill>
                <a:schemeClr val="lt1"/>
              </a:solidFill>
              <a:effectLst/>
              <a:uLnTx/>
              <a:uFillTx/>
              <a:latin typeface="+mn-lt"/>
              <a:ea typeface="+mn-ea"/>
              <a:cs typeface="+mn-cs"/>
              <a:sym typeface="+mn-ea"/>
            </a:endParaRPr>
          </a:p>
        </p:txBody>
      </p:sp>
      <p:sp>
        <p:nvSpPr>
          <p:cNvPr id="2" name="标题 1"/>
          <p:cNvSpPr>
            <a:spLocks noGrp="1"/>
          </p:cNvSpPr>
          <p:nvPr>
            <p:ph type="title"/>
          </p:nvPr>
        </p:nvSpPr>
        <p:spPr>
          <a:xfrm>
            <a:off x="434700" y="178200"/>
            <a:ext cx="8278200" cy="331473"/>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fontAlgn="base"/>
            <a:r>
              <a:rPr lang="zh-CN" altLang="en-US" strike="noStrike" noProof="1"/>
              <a:t>单击此处编辑母版标题样式</a:t>
            </a:r>
            <a:endParaRPr lang="zh-CN" altLang="en-US" strike="noStrike" noProof="1"/>
          </a:p>
        </p:txBody>
      </p:sp>
      <p:sp>
        <p:nvSpPr>
          <p:cNvPr id="7" name="内容占位符 6"/>
          <p:cNvSpPr>
            <a:spLocks noGrp="1"/>
          </p:cNvSpPr>
          <p:nvPr>
            <p:ph sz="quarter" idx="13"/>
          </p:nvPr>
        </p:nvSpPr>
        <p:spPr>
          <a:xfrm>
            <a:off x="434700" y="1247400"/>
            <a:ext cx="4006800" cy="2170800"/>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内容占位符 8"/>
          <p:cNvSpPr>
            <a:spLocks noGrp="1"/>
          </p:cNvSpPr>
          <p:nvPr>
            <p:ph sz="quarter" idx="14"/>
          </p:nvPr>
        </p:nvSpPr>
        <p:spPr>
          <a:xfrm>
            <a:off x="4681800" y="1247400"/>
            <a:ext cx="4025700" cy="2170800"/>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1" name="文本占位符 10"/>
          <p:cNvSpPr>
            <a:spLocks noGrp="1"/>
          </p:cNvSpPr>
          <p:nvPr>
            <p:ph type="body" sz="quarter" idx="15"/>
          </p:nvPr>
        </p:nvSpPr>
        <p:spPr>
          <a:xfrm>
            <a:off x="429300" y="3612600"/>
            <a:ext cx="4006800" cy="585900"/>
          </a:xfrm>
        </p:spPr>
        <p:txBody>
          <a:bodyPr>
            <a:normAutofit/>
          </a:bodyPr>
          <a:lstStyle>
            <a:lvl1pPr>
              <a:defRPr baseline="0">
                <a:latin typeface="Arial" panose="020B0604020202020204" pitchFamily="34" charset="0"/>
                <a:ea typeface="微软雅黑" panose="020B0503020204020204" charset="-122"/>
              </a:defRPr>
            </a:lvl1pPr>
          </a:lstStyle>
          <a:p>
            <a:pPr lvl="0" fontAlgn="base"/>
            <a:r>
              <a:rPr lang="zh-CN" altLang="en-US" strike="noStrike" noProof="1"/>
              <a:t>单击此处编辑母版文本样式</a:t>
            </a:r>
            <a:endParaRPr lang="zh-CN" altLang="en-US" strike="noStrike" noProof="1"/>
          </a:p>
        </p:txBody>
      </p:sp>
      <p:sp>
        <p:nvSpPr>
          <p:cNvPr id="13" name="文本占位符 12"/>
          <p:cNvSpPr>
            <a:spLocks noGrp="1"/>
          </p:cNvSpPr>
          <p:nvPr>
            <p:ph type="body" sz="quarter" idx="16"/>
          </p:nvPr>
        </p:nvSpPr>
        <p:spPr>
          <a:xfrm>
            <a:off x="4689900" y="3609900"/>
            <a:ext cx="4025700" cy="585900"/>
          </a:xfrm>
        </p:spPr>
        <p:txBody>
          <a:bodyPr>
            <a:normAutofit/>
          </a:bodyPr>
          <a:lstStyle>
            <a:lvl1pPr>
              <a:defRPr baseline="0">
                <a:latin typeface="Arial" panose="020B0604020202020204" pitchFamily="34" charset="0"/>
                <a:ea typeface="微软雅黑" panose="020B0503020204020204" charset="-122"/>
              </a:defRPr>
            </a:lvl1pPr>
          </a:lstStyle>
          <a:p>
            <a:pPr lvl="0" fontAlgn="base"/>
            <a:r>
              <a:rPr lang="zh-CN" altLang="en-US" strike="noStrike" noProof="1"/>
              <a:t>单击此处编辑母版文本样式</a:t>
            </a:r>
            <a:endParaRPr lang="zh-CN" altLang="en-US" strike="noStrike" noProof="1"/>
          </a:p>
        </p:txBody>
      </p:sp>
      <p:sp>
        <p:nvSpPr>
          <p:cNvPr id="12" name="日期占位符 2"/>
          <p:cNvSpPr>
            <a:spLocks noGrp="1"/>
          </p:cNvSpPr>
          <p:nvPr>
            <p:ph type="dt" sz="half" idx="2"/>
            <p:custDataLst>
              <p:tags r:id="rId5"/>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3"/>
          <p:cNvSpPr>
            <a:spLocks noGrp="1"/>
          </p:cNvSpPr>
          <p:nvPr>
            <p:ph type="ftr" sz="quarter" idx="3"/>
            <p:custDataLst>
              <p:tags r:id="rId6"/>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4" name="灯片编号占位符 4"/>
          <p:cNvSpPr>
            <a:spLocks noGrp="1"/>
          </p:cNvSpPr>
          <p:nvPr>
            <p:ph type="sldNum" sz="quarter" idx="4"/>
            <p:custDataLst>
              <p:tags r:id="rId7"/>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DB9EF7D8-9D95-44EA-B0E9-268FE011B741}"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4099" name="组合 6"/>
          <p:cNvGrpSpPr/>
          <p:nvPr/>
        </p:nvGrpSpPr>
        <p:grpSpPr>
          <a:xfrm flipH="1">
            <a:off x="8524875" y="66675"/>
            <a:ext cx="619125" cy="795338"/>
            <a:chOff x="-1" y="371234"/>
            <a:chExt cx="964572" cy="1238412"/>
          </a:xfrm>
        </p:grpSpPr>
        <p:sp>
          <p:nvSpPr>
            <p:cNvPr id="9" name="等腰三角形 8"/>
            <p:cNvSpPr/>
            <p:nvPr>
              <p:custDataLst>
                <p:tags r:id="rId2"/>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3"/>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11" name="矩形 10"/>
          <p:cNvSpPr/>
          <p:nvPr/>
        </p:nvSpPr>
        <p:spPr>
          <a:xfrm>
            <a:off x="-15478" y="4810125"/>
            <a:ext cx="9159479" cy="348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050" b="0" i="0" u="none" strike="noStrike" kern="1200" cap="none" spc="0" normalizeH="0" baseline="0" noProof="1">
                <a:ln>
                  <a:noFill/>
                </a:ln>
                <a:solidFill>
                  <a:schemeClr val="lt1"/>
                </a:solidFill>
                <a:effectLst/>
                <a:uLnTx/>
                <a:uFillTx/>
                <a:latin typeface="+mn-lt"/>
                <a:ea typeface="+mn-ea"/>
                <a:cs typeface="+mn-cs"/>
              </a:rPr>
              <a:t>北京盈建科软件股份有限公司</a:t>
            </a:r>
            <a:endParaRPr kumimoji="0" lang="zh-CN" altLang="en-US" sz="1050" b="0" i="0" u="none" strike="noStrike" kern="1200" cap="none" spc="0" normalizeH="0" baseline="0" noProof="1">
              <a:ln>
                <a:noFill/>
              </a:ln>
              <a:solidFill>
                <a:schemeClr val="lt1"/>
              </a:solidFill>
              <a:effectLst/>
              <a:uLnTx/>
              <a:uFillTx/>
              <a:latin typeface="+mn-lt"/>
              <a:ea typeface="+mn-ea"/>
              <a:cs typeface="+mn-cs"/>
            </a:endParaRPr>
          </a:p>
        </p:txBody>
      </p:sp>
      <p:sp>
        <p:nvSpPr>
          <p:cNvPr id="2" name="标题 1"/>
          <p:cNvSpPr>
            <a:spLocks noGrp="1"/>
          </p:cNvSpPr>
          <p:nvPr>
            <p:ph type="title"/>
          </p:nvPr>
        </p:nvSpPr>
        <p:spPr>
          <a:xfrm>
            <a:off x="502412" y="332426"/>
            <a:ext cx="8139178" cy="331473"/>
          </a:xfrm>
        </p:spPr>
        <p:txBody>
          <a:bodyPr rtlCol="0">
            <a:noAutofit/>
          </a:bodyPr>
          <a:lstStyle>
            <a:lvl1pPr marL="0" marR="0" algn="l" defTabSz="914400" rtl="0" eaLnBrk="1" fontAlgn="auto" latinLnBrk="0" hangingPunct="1">
              <a:lnSpc>
                <a:spcPct val="100000"/>
              </a:lnSpc>
              <a:buNone/>
              <a:defRPr kumimoji="0" lang="zh-CN" altLang="en-US" sz="1800" b="1" i="0" u="none" strike="noStrike" kern="1200" cap="all"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内容占位符 2"/>
          <p:cNvSpPr>
            <a:spLocks noGrp="1"/>
          </p:cNvSpPr>
          <p:nvPr>
            <p:ph idx="1"/>
          </p:nvPr>
        </p:nvSpPr>
        <p:spPr>
          <a:xfrm>
            <a:off x="502412" y="714381"/>
            <a:ext cx="8139178" cy="4041680"/>
          </a:xfr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all"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all"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all"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all"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all"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12" name="日期占位符 3"/>
          <p:cNvSpPr>
            <a:spLocks noGrp="1"/>
          </p:cNvSpPr>
          <p:nvPr>
            <p:ph type="dt" sz="half" idx="2"/>
            <p:custDataLst>
              <p:tags r:id="rId4"/>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3" name="页脚占位符 4"/>
          <p:cNvSpPr>
            <a:spLocks noGrp="1"/>
          </p:cNvSpPr>
          <p:nvPr>
            <p:ph type="ftr" sz="quarter" idx="3"/>
            <p:custDataLst>
              <p:tags r:id="rId5"/>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4" name="灯片编号占位符 5"/>
          <p:cNvSpPr>
            <a:spLocks noGrp="1"/>
          </p:cNvSpPr>
          <p:nvPr>
            <p:ph type="sldNum" sz="quarter" idx="4"/>
            <p:custDataLst>
              <p:tags r:id="rId6"/>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33001C13-5709-44B5-BD96-0EAC4D39B600}"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0" y="719138"/>
            <a:ext cx="9144000" cy="370522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altLang="zh-CN" sz="1350" b="0" i="0" u="none" strike="noStrike" kern="1200" cap="none" spc="0" normalizeH="0" baseline="0" noProof="1">
              <a:ln>
                <a:noFill/>
              </a:ln>
              <a:solidFill>
                <a:schemeClr val="lt1"/>
              </a:solidFill>
              <a:effectLst/>
              <a:uLnTx/>
              <a:uFillTx/>
              <a:latin typeface="+mn-lt"/>
              <a:ea typeface="+mn-ea"/>
              <a:cs typeface="+mn-cs"/>
              <a:sym typeface="+mn-ea"/>
            </a:endParaRPr>
          </a:p>
        </p:txBody>
      </p:sp>
      <p:grpSp>
        <p:nvGrpSpPr>
          <p:cNvPr id="20484" name="组合 7"/>
          <p:cNvGrpSpPr/>
          <p:nvPr/>
        </p:nvGrpSpPr>
        <p:grpSpPr>
          <a:xfrm>
            <a:off x="-2381" y="1934766"/>
            <a:ext cx="9142810" cy="1273969"/>
            <a:chOff x="-3175" y="2579899"/>
            <a:chExt cx="12190923" cy="1698202"/>
          </a:xfrm>
        </p:grpSpPr>
        <p:grpSp>
          <p:nvGrpSpPr>
            <p:cNvPr id="20485" name="组合 8"/>
            <p:cNvGrpSpPr/>
            <p:nvPr/>
          </p:nvGrpSpPr>
          <p:grpSpPr>
            <a:xfrm>
              <a:off x="11214864" y="2864727"/>
              <a:ext cx="972884" cy="1413374"/>
              <a:chOff x="9165167" y="4201584"/>
              <a:chExt cx="994833" cy="1445261"/>
            </a:xfrm>
          </p:grpSpPr>
          <p:sp>
            <p:nvSpPr>
              <p:cNvPr id="14" name="等腰三角形 13"/>
              <p:cNvSpPr/>
              <p:nvPr>
                <p:custDataLst>
                  <p:tags r:id="rId3"/>
                </p:custDataLst>
              </p:nvPr>
            </p:nvSpPr>
            <p:spPr>
              <a:xfrm rot="16200000" flipH="1">
                <a:off x="9085485" y="4280208"/>
                <a:ext cx="1153890" cy="99513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sp>
            <p:nvSpPr>
              <p:cNvPr id="15" name="等腰三角形 14"/>
              <p:cNvSpPr/>
              <p:nvPr>
                <p:custDataLst>
                  <p:tags r:id="rId4"/>
                </p:custDataLst>
              </p:nvPr>
            </p:nvSpPr>
            <p:spPr>
              <a:xfrm rot="5400000">
                <a:off x="9617874" y="5104720"/>
                <a:ext cx="582626" cy="501626"/>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grpSp>
        <p:grpSp>
          <p:nvGrpSpPr>
            <p:cNvPr id="20488" name="组合 10"/>
            <p:cNvGrpSpPr/>
            <p:nvPr/>
          </p:nvGrpSpPr>
          <p:grpSpPr>
            <a:xfrm flipH="1" flipV="1">
              <a:off x="-3175" y="2579899"/>
              <a:ext cx="972884" cy="1413374"/>
              <a:chOff x="9165167" y="4201584"/>
              <a:chExt cx="994833" cy="1445261"/>
            </a:xfrm>
          </p:grpSpPr>
          <p:sp>
            <p:nvSpPr>
              <p:cNvPr id="12" name="等腰三角形 11"/>
              <p:cNvSpPr/>
              <p:nvPr>
                <p:custDataLst>
                  <p:tags r:id="rId5"/>
                </p:custDataLst>
              </p:nvPr>
            </p:nvSpPr>
            <p:spPr>
              <a:xfrm rot="16200000" flipH="1">
                <a:off x="9085486" y="4280207"/>
                <a:ext cx="1153889" cy="99513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sp>
            <p:nvSpPr>
              <p:cNvPr id="13" name="等腰三角形 12"/>
              <p:cNvSpPr/>
              <p:nvPr>
                <p:custDataLst>
                  <p:tags r:id="rId6"/>
                </p:custDataLst>
              </p:nvPr>
            </p:nvSpPr>
            <p:spPr>
              <a:xfrm rot="5400000">
                <a:off x="9617874" y="5104718"/>
                <a:ext cx="582625" cy="501626"/>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grpSp>
      </p:grpSp>
      <p:sp>
        <p:nvSpPr>
          <p:cNvPr id="2" name="标题 1"/>
          <p:cNvSpPr>
            <a:spLocks noGrp="1"/>
          </p:cNvSpPr>
          <p:nvPr>
            <p:ph type="title"/>
          </p:nvPr>
        </p:nvSpPr>
        <p:spPr>
          <a:xfrm>
            <a:off x="1142100" y="1004400"/>
            <a:ext cx="6858000" cy="1790100"/>
          </a:xfrm>
        </p:spPr>
        <p:txBody>
          <a:bodyPr anchor="b">
            <a:normAutofit/>
          </a:bodyPr>
          <a:lstStyle>
            <a:lvl1pPr algn="ctr">
              <a:defRPr sz="4500" baseline="0">
                <a:solidFill>
                  <a:schemeClr val="tx1">
                    <a:lumMod val="85000"/>
                    <a:lumOff val="15000"/>
                  </a:schemeClr>
                </a:solidFill>
                <a:latin typeface="Arial" panose="020B0604020202020204" pitchFamily="34" charset="0"/>
                <a:ea typeface="微软雅黑" panose="020B0503020204020204" charset="-122"/>
              </a:defRPr>
            </a:lvl1pPr>
          </a:lstStyle>
          <a:p>
            <a:pPr fontAlgn="base"/>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1141810" y="2897100"/>
            <a:ext cx="6858000" cy="1242000"/>
          </a:xfrm>
        </p:spPr>
        <p:txBody>
          <a:bodyPr>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fontAlgn="base"/>
            <a:r>
              <a:rPr lang="zh-CN" altLang="en-US" strike="noStrike" noProof="1"/>
              <a:t>单击此处编辑母版文本样式</a:t>
            </a:r>
            <a:endParaRPr lang="zh-CN" altLang="en-US" strike="noStrike" noProof="1"/>
          </a:p>
        </p:txBody>
      </p:sp>
      <p:sp>
        <p:nvSpPr>
          <p:cNvPr id="16" name="日期占位符 2"/>
          <p:cNvSpPr>
            <a:spLocks noGrp="1"/>
          </p:cNvSpPr>
          <p:nvPr>
            <p:ph type="dt" sz="half" idx="2"/>
            <p:custDataLst>
              <p:tags r:id="rId7"/>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7" name="页脚占位符 3"/>
          <p:cNvSpPr>
            <a:spLocks noGrp="1"/>
          </p:cNvSpPr>
          <p:nvPr>
            <p:ph type="ftr" sz="quarter" idx="3"/>
            <p:custDataLst>
              <p:tags r:id="rId8"/>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8" name="灯片编号占位符 4"/>
          <p:cNvSpPr>
            <a:spLocks noGrp="1"/>
          </p:cNvSpPr>
          <p:nvPr>
            <p:ph type="sldNum" sz="quarter" idx="4"/>
            <p:custDataLst>
              <p:tags r:id="rId9"/>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65F0E0C-3D37-44BD-926C-689F01B4B205}"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5" name="图片 4"/>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6" name="日期占位符 15"/>
          <p:cNvSpPr>
            <a:spLocks noGrp="1"/>
          </p:cNvSpPr>
          <p:nvPr>
            <p:ph type="dt" sz="half" idx="10"/>
            <p:custDataLst>
              <p:tags r:id="rId5"/>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6"/>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7"/>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3" name="标题 2"/>
          <p:cNvSpPr>
            <a:spLocks noGrp="1"/>
          </p:cNvSpPr>
          <p:nvPr>
            <p:ph type="ctrTitle" idx="14" hasCustomPrompt="1"/>
            <p:custDataLst>
              <p:tags r:id="rId8"/>
            </p:custDataLst>
          </p:nvPr>
        </p:nvSpPr>
        <p:spPr>
          <a:xfrm>
            <a:off x="2376729" y="1990040"/>
            <a:ext cx="4762500" cy="998220"/>
          </a:xfrm>
        </p:spPr>
        <p:txBody>
          <a:bodyPr vert="horz" wrap="square" lIns="0" tIns="0" rIns="0" bIns="0" anchor="ctr" anchorCtr="0">
            <a:normAutofit/>
          </a:bodyPr>
          <a:lstStyle>
            <a:lvl1pPr marL="0" marR="0" indent="0" algn="dist" defTabSz="914400" rtl="0" eaLnBrk="1" fontAlgn="auto" latinLnBrk="0" hangingPunct="1">
              <a:lnSpc>
                <a:spcPct val="100000"/>
              </a:lnSpc>
              <a:spcBef>
                <a:spcPct val="0"/>
              </a:spcBef>
              <a:spcAft>
                <a:spcPts val="0"/>
              </a:spcAft>
              <a:buClrTx/>
              <a:buSzPts val="7200"/>
              <a:buFont typeface="Arial" panose="020B0604020202020204" pitchFamily="34" charset="0"/>
              <a:buNone/>
              <a:defRPr sz="5400" b="0" spc="-200">
                <a:solidFill>
                  <a:schemeClr val="bg1"/>
                </a:solidFill>
                <a:latin typeface="Arial" panose="020B0604020202020204" pitchFamily="34" charset="0"/>
                <a:ea typeface="汉仪旗黑-85S" panose="00020600040101010101" pitchFamily="18" charset="-122"/>
              </a:defRPr>
            </a:lvl1pPr>
          </a:lstStyle>
          <a:p>
            <a:r>
              <a:rPr lang="zh-CN" altLang="en-US"/>
              <a:t>编辑标题</a:t>
            </a:r>
            <a:endParaRPr lang="zh-CN" altLang="en-US"/>
          </a:p>
        </p:txBody>
      </p:sp>
      <p:sp>
        <p:nvSpPr>
          <p:cNvPr id="2" name="副标题 1"/>
          <p:cNvSpPr>
            <a:spLocks noGrp="1"/>
          </p:cNvSpPr>
          <p:nvPr>
            <p:ph type="subTitle" idx="13" hasCustomPrompt="1"/>
            <p:custDataLst>
              <p:tags r:id="rId9"/>
            </p:custDataLst>
          </p:nvPr>
        </p:nvSpPr>
        <p:spPr>
          <a:xfrm>
            <a:off x="2376729" y="3170532"/>
            <a:ext cx="4762500" cy="573651"/>
          </a:xfrm>
        </p:spPr>
        <p:txBody>
          <a:bodyPr vert="horz" wrap="square" lIns="0" tIns="0" rIns="0" bIns="0" anchor="t" anchorCtr="0">
            <a:normAutofit/>
          </a:bodyPr>
          <a:lstStyle>
            <a:lvl1pPr marL="0" marR="0" indent="0" algn="ctr" defTabSz="914400" rtl="0" eaLnBrk="1" fontAlgn="auto" latinLnBrk="0" hangingPunct="1">
              <a:lnSpc>
                <a:spcPct val="100000"/>
              </a:lnSpc>
              <a:spcBef>
                <a:spcPts val="0"/>
              </a:spcBef>
              <a:spcAft>
                <a:spcPts val="0"/>
              </a:spcAft>
              <a:buClrTx/>
              <a:buSzPts val="2000"/>
              <a:buFont typeface="Arial" panose="020B0604020202020204" pitchFamily="34" charset="0"/>
              <a:buNone/>
              <a:defRPr sz="1800" b="0" spc="200">
                <a:solidFill>
                  <a:schemeClr val="bg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dirty="0"/>
              <a:t>单击此处编辑副标题</a:t>
            </a:r>
            <a:endParaRPr lang="zh-CN" alt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5" name="图片 4"/>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6" name="日期占位符 15"/>
          <p:cNvSpPr>
            <a:spLocks noGrp="1"/>
          </p:cNvSpPr>
          <p:nvPr>
            <p:ph type="dt" sz="half" idx="10"/>
            <p:custDataLst>
              <p:tags r:id="rId5"/>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6"/>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7"/>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3" name="标题 2"/>
          <p:cNvSpPr>
            <a:spLocks noGrp="1"/>
          </p:cNvSpPr>
          <p:nvPr>
            <p:ph type="ctrTitle" idx="14" hasCustomPrompt="1"/>
            <p:custDataLst>
              <p:tags r:id="rId8"/>
            </p:custDataLst>
          </p:nvPr>
        </p:nvSpPr>
        <p:spPr>
          <a:xfrm>
            <a:off x="2376729" y="1990040"/>
            <a:ext cx="4762500" cy="998220"/>
          </a:xfrm>
        </p:spPr>
        <p:txBody>
          <a:bodyPr vert="horz" wrap="square" lIns="0" tIns="0" rIns="0" bIns="0" anchor="ctr" anchorCtr="0">
            <a:normAutofit/>
          </a:bodyPr>
          <a:lstStyle>
            <a:lvl1pPr marL="0" marR="0" indent="0" algn="dist" defTabSz="914400" rtl="0" eaLnBrk="1" fontAlgn="auto" latinLnBrk="0" hangingPunct="1">
              <a:lnSpc>
                <a:spcPct val="100000"/>
              </a:lnSpc>
              <a:spcBef>
                <a:spcPct val="0"/>
              </a:spcBef>
              <a:spcAft>
                <a:spcPts val="0"/>
              </a:spcAft>
              <a:buClrTx/>
              <a:buSzPts val="7200"/>
              <a:buFont typeface="Arial" panose="020B0604020202020204" pitchFamily="34" charset="0"/>
              <a:buNone/>
              <a:defRPr sz="5400" b="0" spc="-200">
                <a:solidFill>
                  <a:schemeClr val="bg1"/>
                </a:solidFill>
                <a:latin typeface="Arial" panose="020B0604020202020204" pitchFamily="34" charset="0"/>
                <a:ea typeface="汉仪旗黑-85S" panose="00020600040101010101" pitchFamily="18" charset="-122"/>
              </a:defRPr>
            </a:lvl1pPr>
          </a:lstStyle>
          <a:p>
            <a:r>
              <a:rPr lang="zh-CN" altLang="en-US"/>
              <a:t>编辑标题</a:t>
            </a:r>
            <a:endParaRPr lang="zh-CN" altLang="en-US"/>
          </a:p>
        </p:txBody>
      </p:sp>
      <p:sp>
        <p:nvSpPr>
          <p:cNvPr id="2" name="副标题 1"/>
          <p:cNvSpPr>
            <a:spLocks noGrp="1"/>
          </p:cNvSpPr>
          <p:nvPr>
            <p:ph type="subTitle" idx="13" hasCustomPrompt="1"/>
            <p:custDataLst>
              <p:tags r:id="rId9"/>
            </p:custDataLst>
          </p:nvPr>
        </p:nvSpPr>
        <p:spPr>
          <a:xfrm>
            <a:off x="2376729" y="3170532"/>
            <a:ext cx="4762500" cy="573651"/>
          </a:xfrm>
        </p:spPr>
        <p:txBody>
          <a:bodyPr vert="horz" wrap="square" lIns="0" tIns="0" rIns="0" bIns="0" anchor="t" anchorCtr="0">
            <a:normAutofit/>
          </a:bodyPr>
          <a:lstStyle>
            <a:lvl1pPr marL="0" marR="0" indent="0" algn="ctr" defTabSz="914400" rtl="0" eaLnBrk="1" fontAlgn="auto" latinLnBrk="0" hangingPunct="1">
              <a:lnSpc>
                <a:spcPct val="100000"/>
              </a:lnSpc>
              <a:spcBef>
                <a:spcPts val="0"/>
              </a:spcBef>
              <a:spcAft>
                <a:spcPts val="0"/>
              </a:spcAft>
              <a:buClrTx/>
              <a:buSzPts val="2000"/>
              <a:buFont typeface="Arial" panose="020B0604020202020204" pitchFamily="34" charset="0"/>
              <a:buNone/>
              <a:defRPr sz="1800" b="0" spc="200">
                <a:solidFill>
                  <a:schemeClr val="bg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dirty="0"/>
              <a:t>单击此处编辑副标题</a:t>
            </a:r>
            <a:endParaRPr lang="zh-CN" alt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385763"/>
          </a:xfrm>
          <a:prstGeom prst="rect">
            <a:avLst/>
          </a:prstGeom>
        </p:spPr>
      </p:pic>
      <p:pic>
        <p:nvPicPr>
          <p:cNvPr id="7" name="图片 6"/>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385763"/>
          </a:xfrm>
          <a:prstGeom prst="rect">
            <a:avLst/>
          </a:prstGeom>
        </p:spPr>
      </p:pic>
      <p:sp>
        <p:nvSpPr>
          <p:cNvPr id="2" name="标题 1"/>
          <p:cNvSpPr>
            <a:spLocks noGrp="1"/>
          </p:cNvSpPr>
          <p:nvPr>
            <p:ph type="title"/>
            <p:custDataLst>
              <p:tags r:id="rId8"/>
            </p:custDataLst>
          </p:nvPr>
        </p:nvSpPr>
        <p:spPr>
          <a:xfrm>
            <a:off x="502412" y="332426"/>
            <a:ext cx="8139178" cy="331473"/>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9"/>
            </p:custDataLst>
          </p:nvPr>
        </p:nvSpPr>
        <p:spPr>
          <a:xfrm>
            <a:off x="502412" y="714381"/>
            <a:ext cx="8139178" cy="4041680"/>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0"/>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2"/>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3048000" y="4287012"/>
            <a:ext cx="3048000" cy="856488"/>
          </a:xfrm>
          <a:prstGeom prst="rect">
            <a:avLst/>
          </a:prstGeom>
        </p:spPr>
      </p:pic>
      <p:sp>
        <p:nvSpPr>
          <p:cNvPr id="4" name="日期占位符 3"/>
          <p:cNvSpPr>
            <a:spLocks noGrp="1"/>
          </p:cNvSpPr>
          <p:nvPr>
            <p:ph type="dt" sz="half" idx="10"/>
            <p:custDataLst>
              <p:tags r:id="rId5"/>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7"/>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3" name="标题 2"/>
          <p:cNvSpPr>
            <a:spLocks noGrp="1"/>
          </p:cNvSpPr>
          <p:nvPr>
            <p:ph type="title" hasCustomPrompt="1"/>
          </p:nvPr>
        </p:nvSpPr>
        <p:spPr>
          <a:xfrm>
            <a:off x="2350495" y="2571750"/>
            <a:ext cx="4443011" cy="688903"/>
          </a:xfrm>
        </p:spPr>
        <p:txBody>
          <a:bodyPr>
            <a:normAutofit/>
          </a:bodyPr>
          <a:lstStyle>
            <a:lvl1pPr algn="ctr">
              <a:defRPr sz="2700"/>
            </a:lvl1pPr>
          </a:lstStyle>
          <a:p>
            <a:r>
              <a:rPr lang="zh-CN" altLang="en-US" dirty="0"/>
              <a:t>单击此处编辑标题</a:t>
            </a:r>
            <a:endParaRPr lang="zh-CN" alt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385763"/>
          </a:xfrm>
          <a:prstGeom prst="rect">
            <a:avLst/>
          </a:prstGeom>
        </p:spPr>
      </p:pic>
      <p:pic>
        <p:nvPicPr>
          <p:cNvPr id="8" name="图片 7"/>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385763"/>
          </a:xfrm>
          <a:prstGeom prst="rect">
            <a:avLst/>
          </a:prstGeom>
        </p:spPr>
      </p:pic>
      <p:sp>
        <p:nvSpPr>
          <p:cNvPr id="2" name="标题 1"/>
          <p:cNvSpPr>
            <a:spLocks noGrp="1"/>
          </p:cNvSpPr>
          <p:nvPr>
            <p:ph type="title"/>
            <p:custDataLst>
              <p:tags r:id="rId8"/>
            </p:custDataLst>
          </p:nvPr>
        </p:nvSpPr>
        <p:spPr>
          <a:xfrm>
            <a:off x="502412" y="332426"/>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9"/>
            </p:custDataLst>
          </p:nvPr>
        </p:nvSpPr>
        <p:spPr>
          <a:xfrm>
            <a:off x="502448" y="714381"/>
            <a:ext cx="3962432" cy="4041680"/>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0"/>
            </p:custDataLst>
          </p:nvPr>
        </p:nvSpPr>
        <p:spPr>
          <a:xfrm>
            <a:off x="4679158" y="714381"/>
            <a:ext cx="3962432" cy="4041680"/>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1"/>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2"/>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3"/>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10"/>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385763"/>
          </a:xfrm>
          <a:prstGeom prst="rect">
            <a:avLst/>
          </a:prstGeom>
        </p:spPr>
      </p:pic>
      <p:pic>
        <p:nvPicPr>
          <p:cNvPr id="10" name="图片 9"/>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385763"/>
          </a:xfrm>
          <a:prstGeom prst="rect">
            <a:avLst/>
          </a:prstGeom>
        </p:spPr>
      </p:pic>
      <p:sp>
        <p:nvSpPr>
          <p:cNvPr id="2" name="标题 1"/>
          <p:cNvSpPr>
            <a:spLocks noGrp="1"/>
          </p:cNvSpPr>
          <p:nvPr>
            <p:ph type="title"/>
            <p:custDataLst>
              <p:tags r:id="rId8"/>
            </p:custDataLst>
          </p:nvPr>
        </p:nvSpPr>
        <p:spPr>
          <a:xfrm>
            <a:off x="502412" y="332426"/>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9"/>
            </p:custDataLst>
          </p:nvPr>
        </p:nvSpPr>
        <p:spPr>
          <a:xfrm>
            <a:off x="502448" y="714381"/>
            <a:ext cx="3962432" cy="285752"/>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0"/>
            </p:custDataLst>
          </p:nvPr>
        </p:nvSpPr>
        <p:spPr>
          <a:xfrm>
            <a:off x="502444" y="1054894"/>
            <a:ext cx="3962400" cy="3701064"/>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1"/>
            </p:custDataLst>
          </p:nvPr>
        </p:nvSpPr>
        <p:spPr>
          <a:xfrm>
            <a:off x="4676813" y="714381"/>
            <a:ext cx="3962432" cy="285752"/>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2"/>
            </p:custDataLst>
          </p:nvPr>
        </p:nvSpPr>
        <p:spPr>
          <a:xfrm>
            <a:off x="4676813" y="1054894"/>
            <a:ext cx="3962432" cy="3701064"/>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3"/>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4"/>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5"/>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5623560" y="1645920"/>
            <a:ext cx="3291840" cy="1851660"/>
          </a:xfrm>
          <a:prstGeom prst="rect">
            <a:avLst/>
          </a:prstGeom>
        </p:spPr>
      </p:pic>
      <p:sp>
        <p:nvSpPr>
          <p:cNvPr id="6" name="任意多边形 6"/>
          <p:cNvSpPr/>
          <p:nvPr userDrawn="1">
            <p:custDataLst>
              <p:tags r:id="rId5"/>
            </p:custDataLst>
          </p:nvPr>
        </p:nvSpPr>
        <p:spPr>
          <a:xfrm flipH="1">
            <a:off x="0" y="0"/>
            <a:ext cx="5484971" cy="5143500"/>
          </a:xfrm>
          <a:custGeom>
            <a:avLst/>
            <a:gdLst>
              <a:gd name="connsiteX0" fmla="*/ 1714500 w 7314000"/>
              <a:gd name="connsiteY0" fmla="*/ 0 h 6858000"/>
              <a:gd name="connsiteX1" fmla="*/ 7314000 w 7314000"/>
              <a:gd name="connsiteY1" fmla="*/ 0 h 6858000"/>
              <a:gd name="connsiteX2" fmla="*/ 7314000 w 7314000"/>
              <a:gd name="connsiteY2" fmla="*/ 6858000 h 6858000"/>
              <a:gd name="connsiteX3" fmla="*/ 0 w 7314000"/>
              <a:gd name="connsiteY3" fmla="*/ 6858000 h 6858000"/>
              <a:gd name="connsiteX4" fmla="*/ 1714500 w 7314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4000" h="6858000">
                <a:moveTo>
                  <a:pt x="1714500" y="0"/>
                </a:moveTo>
                <a:lnTo>
                  <a:pt x="7314000" y="0"/>
                </a:lnTo>
                <a:lnTo>
                  <a:pt x="7314000" y="6858000"/>
                </a:lnTo>
                <a:lnTo>
                  <a:pt x="0" y="6858000"/>
                </a:lnTo>
                <a:lnTo>
                  <a:pt x="1714500" y="0"/>
                </a:lnTo>
                <a:close/>
              </a:path>
            </a:pathLst>
          </a:cu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sp>
        <p:nvSpPr>
          <p:cNvPr id="2" name="标题 1"/>
          <p:cNvSpPr>
            <a:spLocks noGrp="1"/>
          </p:cNvSpPr>
          <p:nvPr>
            <p:ph type="title"/>
            <p:custDataLst>
              <p:tags r:id="rId6"/>
            </p:custDataLst>
          </p:nvPr>
        </p:nvSpPr>
        <p:spPr>
          <a:xfrm>
            <a:off x="502412" y="332423"/>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7"/>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9"/>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4"/>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385763"/>
          </a:xfrm>
          <a:prstGeom prst="rect">
            <a:avLst/>
          </a:prstGeom>
        </p:spPr>
      </p:pic>
      <p:pic>
        <p:nvPicPr>
          <p:cNvPr id="8" name="图片 7"/>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385763"/>
          </a:xfrm>
          <a:prstGeom prst="rect">
            <a:avLst/>
          </a:prstGeom>
        </p:spPr>
      </p:pic>
      <p:sp>
        <p:nvSpPr>
          <p:cNvPr id="2" name="标题 1"/>
          <p:cNvSpPr>
            <a:spLocks noGrp="1"/>
          </p:cNvSpPr>
          <p:nvPr>
            <p:ph type="title"/>
            <p:custDataLst>
              <p:tags r:id="rId8"/>
            </p:custDataLst>
          </p:nvPr>
        </p:nvSpPr>
        <p:spPr>
          <a:xfrm>
            <a:off x="502448" y="332426"/>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9"/>
            </p:custDataLst>
          </p:nvPr>
        </p:nvSpPr>
        <p:spPr>
          <a:xfrm>
            <a:off x="502448" y="714381"/>
            <a:ext cx="3962432"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0"/>
            </p:custDataLst>
          </p:nvPr>
        </p:nvSpPr>
        <p:spPr>
          <a:xfrm>
            <a:off x="4679194" y="714381"/>
            <a:ext cx="3962432" cy="4041680"/>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1"/>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2"/>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3"/>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2"/>
        </a:solidFill>
        <a:effectLst/>
      </p:bgPr>
    </p:bg>
    <p:spTree>
      <p:nvGrpSpPr>
        <p:cNvPr id="1" name=""/>
        <p:cNvGrpSpPr/>
        <p:nvPr/>
      </p:nvGrpSpPr>
      <p:grpSpPr>
        <a:xfrm>
          <a:off x="0" y="0"/>
          <a:ext cx="0" cy="0"/>
          <a:chOff x="0" y="0"/>
          <a:chExt cx="0" cy="0"/>
        </a:xfrm>
      </p:grpSpPr>
      <p:pic>
        <p:nvPicPr>
          <p:cNvPr id="5123" name="图片 6"/>
          <p:cNvPicPr>
            <a:picLocks noChangeAspect="1"/>
          </p:cNvPicPr>
          <p:nvPr>
            <p:custDataLst>
              <p:tags r:id="rId2"/>
            </p:custDataLst>
          </p:nvPr>
        </p:nvPicPr>
        <p:blipFill>
          <a:blip r:embed="rId3"/>
          <a:stretch>
            <a:fillRect/>
          </a:stretch>
        </p:blipFill>
        <p:spPr>
          <a:xfrm>
            <a:off x="2514600" y="0"/>
            <a:ext cx="6629400" cy="5143500"/>
          </a:xfrm>
          <a:prstGeom prst="rect">
            <a:avLst/>
          </a:prstGeom>
          <a:noFill/>
          <a:ln w="9525">
            <a:noFill/>
          </a:ln>
        </p:spPr>
      </p:pic>
      <p:sp>
        <p:nvSpPr>
          <p:cNvPr id="9" name="等腰三角形 8"/>
          <p:cNvSpPr/>
          <p:nvPr>
            <p:custDataLst>
              <p:tags r:id="rId4"/>
            </p:custDataLst>
          </p:nvPr>
        </p:nvSpPr>
        <p:spPr>
          <a:xfrm rot="16200000">
            <a:off x="2402681" y="2568179"/>
            <a:ext cx="1688306" cy="145494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5"/>
            </p:custDataLst>
          </p:nvPr>
        </p:nvSpPr>
        <p:spPr>
          <a:xfrm rot="5400000" flipH="1">
            <a:off x="5892998" y="774502"/>
            <a:ext cx="1120379" cy="9667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1" name="等腰三角形 10"/>
          <p:cNvSpPr/>
          <p:nvPr>
            <p:custDataLst>
              <p:tags r:id="rId6"/>
            </p:custDataLst>
          </p:nvPr>
        </p:nvSpPr>
        <p:spPr>
          <a:xfrm rot="5400000" flipH="1">
            <a:off x="204192" y="687586"/>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12" name="直接连接符 11"/>
          <p:cNvCxnSpPr/>
          <p:nvPr>
            <p:custDataLst>
              <p:tags r:id="rId7"/>
            </p:custDataLst>
          </p:nvPr>
        </p:nvCxnSpPr>
        <p:spPr>
          <a:xfrm>
            <a:off x="675085" y="2330054"/>
            <a:ext cx="85963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等腰三角形 12"/>
          <p:cNvSpPr/>
          <p:nvPr>
            <p:custDataLst>
              <p:tags r:id="rId8"/>
            </p:custDataLst>
          </p:nvPr>
        </p:nvSpPr>
        <p:spPr>
          <a:xfrm rot="5400000" flipH="1">
            <a:off x="-77390" y="3830241"/>
            <a:ext cx="1120379" cy="965597"/>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4" name="等腰三角形 13"/>
          <p:cNvSpPr/>
          <p:nvPr>
            <p:custDataLst>
              <p:tags r:id="rId9"/>
            </p:custDataLst>
          </p:nvPr>
        </p:nvSpPr>
        <p:spPr>
          <a:xfrm rot="5400000" flipH="1">
            <a:off x="-47625" y="326231"/>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 name="标题 1"/>
          <p:cNvSpPr>
            <a:spLocks noGrp="1"/>
          </p:cNvSpPr>
          <p:nvPr>
            <p:ph type="title"/>
          </p:nvPr>
        </p:nvSpPr>
        <p:spPr>
          <a:xfrm>
            <a:off x="504665" y="1686504"/>
            <a:ext cx="3369897" cy="610176"/>
          </a:xfrm>
        </p:spPr>
        <p:txBody>
          <a:bodyPr lIns="90000" tIns="46800" rIns="90000" bIns="46800" anchor="b">
            <a:normAutofit/>
          </a:bodyPr>
          <a:lstStyle>
            <a:lvl1pPr>
              <a:defRPr sz="27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504661" y="2363419"/>
            <a:ext cx="3369897" cy="808489"/>
          </a:xfrm>
        </p:spPr>
        <p:txBody>
          <a:bodyPr lIns="90000" tIns="46800" rIns="90000" bIns="46800">
            <a:normAutofit/>
          </a:bodyPr>
          <a:lstStyle>
            <a:lvl1pPr marL="0" indent="0" eaLnBrk="1" fontAlgn="auto" latinLnBrk="0" hangingPunct="1">
              <a:buNone/>
              <a:defRPr kumimoji="0" lang="zh-CN" altLang="en-US" sz="12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auto"/>
            <a:r>
              <a:rPr lang="zh-CN" altLang="en-US" strike="noStrike" noProof="1"/>
              <a:t>单击此处编辑母版文本样式</a:t>
            </a:r>
            <a:endParaRPr lang="zh-CN" altLang="en-US" strike="noStrike" noProof="1"/>
          </a:p>
        </p:txBody>
      </p:sp>
      <p:sp>
        <p:nvSpPr>
          <p:cNvPr id="15" name="日期占位符 3"/>
          <p:cNvSpPr>
            <a:spLocks noGrp="1"/>
          </p:cNvSpPr>
          <p:nvPr>
            <p:ph type="dt" sz="half" idx="2"/>
            <p:custDataLst>
              <p:tags r:id="rId10"/>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6" name="页脚占位符 4"/>
          <p:cNvSpPr>
            <a:spLocks noGrp="1"/>
          </p:cNvSpPr>
          <p:nvPr>
            <p:ph type="ftr" sz="quarter" idx="3"/>
            <p:custDataLst>
              <p:tags r:id="rId11"/>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7" name="灯片编号占位符 5"/>
          <p:cNvSpPr>
            <a:spLocks noGrp="1"/>
          </p:cNvSpPr>
          <p:nvPr>
            <p:ph type="sldNum" sz="quarter" idx="4"/>
            <p:custDataLst>
              <p:tags r:id="rId12"/>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6EC23D09-069B-49AD-8348-DA5A84F2FF1D}"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385763"/>
          </a:xfrm>
          <a:prstGeom prst="rect">
            <a:avLst/>
          </a:prstGeom>
        </p:spPr>
      </p:pic>
      <p:pic>
        <p:nvPicPr>
          <p:cNvPr id="7" name="图片 6"/>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385763"/>
          </a:xfrm>
          <a:prstGeom prst="rect">
            <a:avLst/>
          </a:prstGeom>
        </p:spPr>
      </p:pic>
      <p:sp>
        <p:nvSpPr>
          <p:cNvPr id="2" name="竖排标题 1"/>
          <p:cNvSpPr>
            <a:spLocks noGrp="1"/>
          </p:cNvSpPr>
          <p:nvPr>
            <p:ph type="title" orient="vert"/>
            <p:custDataLst>
              <p:tags r:id="rId8"/>
            </p:custDataLst>
          </p:nvPr>
        </p:nvSpPr>
        <p:spPr>
          <a:xfrm>
            <a:off x="7928351" y="714381"/>
            <a:ext cx="713238" cy="4041680"/>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9"/>
            </p:custDataLst>
          </p:nvPr>
        </p:nvSpPr>
        <p:spPr>
          <a:xfrm>
            <a:off x="502444" y="714375"/>
            <a:ext cx="7371076" cy="4041680"/>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2"/>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385763"/>
          </a:xfrm>
          <a:prstGeom prst="rect">
            <a:avLst/>
          </a:prstGeom>
        </p:spPr>
      </p:pic>
      <p:pic>
        <p:nvPicPr>
          <p:cNvPr id="6" name="图片 5"/>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385763"/>
          </a:xfrm>
          <a:prstGeom prst="rect">
            <a:avLst/>
          </a:prstGeom>
        </p:spPr>
      </p:pic>
      <p:sp>
        <p:nvSpPr>
          <p:cNvPr id="3" name="日期占位符 2"/>
          <p:cNvSpPr>
            <a:spLocks noGrp="1"/>
          </p:cNvSpPr>
          <p:nvPr>
            <p:ph type="dt" sz="half" idx="10"/>
            <p:custDataLst>
              <p:tags r:id="rId8"/>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0"/>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502448" y="714381"/>
            <a:ext cx="8139178" cy="4041680"/>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6" name="图片 5"/>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日期占位符 2"/>
          <p:cNvSpPr>
            <a:spLocks noGrp="1"/>
          </p:cNvSpPr>
          <p:nvPr>
            <p:ph type="dt" sz="half" idx="10"/>
            <p:custDataLst>
              <p:tags r:id="rId5"/>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7"/>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cxnSp>
        <p:nvCxnSpPr>
          <p:cNvPr id="8" name="直接连接符 7"/>
          <p:cNvCxnSpPr/>
          <p:nvPr userDrawn="1">
            <p:custDataLst>
              <p:tags r:id="rId8"/>
            </p:custDataLst>
          </p:nvPr>
        </p:nvCxnSpPr>
        <p:spPr>
          <a:xfrm>
            <a:off x="2516981" y="2935367"/>
            <a:ext cx="4110038" cy="0"/>
          </a:xfrm>
          <a:prstGeom prst="line">
            <a:avLst/>
          </a:prstGeom>
          <a:ln>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 name="文本占位符 6"/>
          <p:cNvSpPr>
            <a:spLocks noGrp="1"/>
          </p:cNvSpPr>
          <p:nvPr>
            <p:ph type="body" idx="14" hasCustomPrompt="1"/>
            <p:custDataLst>
              <p:tags r:id="rId9"/>
            </p:custDataLst>
          </p:nvPr>
        </p:nvSpPr>
        <p:spPr>
          <a:xfrm>
            <a:off x="2560320" y="3087767"/>
            <a:ext cx="4023836" cy="573707"/>
          </a:xfrm>
        </p:spPr>
        <p:txBody>
          <a:bodyPr vert="horz" wrap="square" lIns="0" tIns="0" rIns="0" bIns="0" anchor="t" anchorCtr="0">
            <a:normAutofit/>
          </a:bodyPr>
          <a:lstStyle>
            <a:lvl1pPr marL="342900" marR="0" indent="-342900" algn="ctr" rtl="0" eaLnBrk="1" fontAlgn="auto">
              <a:lnSpc>
                <a:spcPct val="100000"/>
              </a:lnSpc>
              <a:spcBef>
                <a:spcPts val="0"/>
              </a:spcBef>
              <a:spcAft>
                <a:spcPts val="0"/>
              </a:spcAft>
              <a:buClrTx/>
              <a:buSzPts val="2000"/>
              <a:buFont typeface="Arial" panose="020B0604020202020204" pitchFamily="34" charset="0"/>
              <a:buNone/>
              <a:defRPr sz="1800" b="0" spc="200">
                <a:solidFill>
                  <a:schemeClr val="bg1"/>
                </a:solidFill>
                <a:latin typeface="Arial" panose="020B0604020202020204" pitchFamily="34" charset="0"/>
                <a:ea typeface="微软雅黑" panose="020B0503020204020204" charset="-122"/>
              </a:defRPr>
            </a:lvl1pPr>
          </a:lstStyle>
          <a:p>
            <a:pPr marL="0" marR="0" lvl="0" indent="0" algn="ctr" defTabSz="914400" rtl="0" eaLnBrk="1" fontAlgn="auto" latinLnBrk="0" hangingPunct="1">
              <a:lnSpc>
                <a:spcPct val="100000"/>
              </a:lnSpc>
              <a:spcBef>
                <a:spcPts val="0"/>
              </a:spcBef>
              <a:spcAft>
                <a:spcPts val="0"/>
              </a:spcAft>
              <a:buClr>
                <a:schemeClr val="tx1">
                  <a:lumMod val="65000"/>
                  <a:lumOff val="35000"/>
                </a:schemeClr>
              </a:buClr>
              <a:buSzPts val="2000"/>
              <a:buFont typeface="Arial" panose="020B0604020202020204" pitchFamily="34" charset="0"/>
              <a:buNone/>
            </a:pPr>
            <a:r>
              <a:rPr lang="zh-CN" altLang="en-US"/>
              <a:t>单击此处编辑副标题</a:t>
            </a:r>
            <a:endParaRPr lang="zh-CN" altLang="en-US"/>
          </a:p>
        </p:txBody>
      </p:sp>
      <p:sp>
        <p:nvSpPr>
          <p:cNvPr id="2" name="标题 1"/>
          <p:cNvSpPr>
            <a:spLocks noGrp="1"/>
          </p:cNvSpPr>
          <p:nvPr>
            <p:ph type="title" idx="13" hasCustomPrompt="1"/>
            <p:custDataLst>
              <p:tags r:id="rId10"/>
            </p:custDataLst>
          </p:nvPr>
        </p:nvSpPr>
        <p:spPr>
          <a:xfrm>
            <a:off x="2559844" y="1784747"/>
            <a:ext cx="4024313" cy="1049179"/>
          </a:xfrm>
        </p:spPr>
        <p:txBody>
          <a:bodyPr vert="horz" wrap="square" lIns="0" tIns="0" rIns="0" bIns="0" anchor="ctr" anchorCtr="0">
            <a:normAutofit/>
          </a:bodyPr>
          <a:lstStyle>
            <a:lvl1pPr marL="0" marR="0" indent="0" algn="dist" defTabSz="914400" rtl="0" eaLnBrk="1" fontAlgn="auto" latinLnBrk="0" hangingPunct="1">
              <a:lnSpc>
                <a:spcPct val="100000"/>
              </a:lnSpc>
              <a:spcBef>
                <a:spcPct val="0"/>
              </a:spcBef>
              <a:spcAft>
                <a:spcPts val="0"/>
              </a:spcAft>
              <a:buClrTx/>
              <a:buSzPts val="8000"/>
              <a:buNone/>
              <a:defRPr sz="6000" b="0" spc="1000">
                <a:solidFill>
                  <a:schemeClr val="bg1"/>
                </a:solidFill>
                <a:latin typeface="Arial" panose="020B0604020202020204" pitchFamily="34" charset="0"/>
                <a:ea typeface="汉仪旗黑-85S" panose="00020600040101010101" pitchFamily="18" charset="-122"/>
              </a:defRPr>
            </a:lvl1pPr>
          </a:lstStyle>
          <a:p>
            <a:r>
              <a:rPr lang="zh-CN" altLang="en-US"/>
              <a:t>编辑标题</a:t>
            </a:r>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385763"/>
          </a:xfrm>
          <a:prstGeom prst="rect">
            <a:avLst/>
          </a:prstGeom>
        </p:spPr>
      </p:pic>
      <p:pic>
        <p:nvPicPr>
          <p:cNvPr id="6" name="图片 5"/>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385763"/>
          </a:xfrm>
          <a:prstGeom prst="rect">
            <a:avLst/>
          </a:prstGeom>
        </p:spPr>
      </p:pic>
      <p:sp>
        <p:nvSpPr>
          <p:cNvPr id="2" name="标题 1"/>
          <p:cNvSpPr>
            <a:spLocks noGrp="1"/>
          </p:cNvSpPr>
          <p:nvPr>
            <p:ph type="title"/>
            <p:custDataLst>
              <p:tags r:id="rId8"/>
            </p:custDataLst>
          </p:nvPr>
        </p:nvSpPr>
        <p:spPr>
          <a:xfrm>
            <a:off x="502412" y="332423"/>
            <a:ext cx="8139178" cy="331473"/>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219056" y="227857"/>
            <a:ext cx="8705888" cy="4687787"/>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9" name="图片 8"/>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540068" cy="385763"/>
          </a:xfrm>
          <a:prstGeom prst="rect">
            <a:avLst/>
          </a:prstGeom>
        </p:spPr>
      </p:pic>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8603933" y="0"/>
            <a:ext cx="540068" cy="385763"/>
          </a:xfrm>
          <a:prstGeom prst="rect">
            <a:avLst/>
          </a:prstGeom>
        </p:spPr>
      </p:pic>
      <p:sp>
        <p:nvSpPr>
          <p:cNvPr id="2" name="标题 1"/>
          <p:cNvSpPr>
            <a:spLocks noGrp="1"/>
          </p:cNvSpPr>
          <p:nvPr>
            <p:ph type="title" hasCustomPrompt="1"/>
            <p:custDataLst>
              <p:tags r:id="rId9"/>
            </p:custDataLst>
          </p:nvPr>
        </p:nvSpPr>
        <p:spPr>
          <a:xfrm>
            <a:off x="961200" y="936900"/>
            <a:ext cx="7219800" cy="542700"/>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960835" y="1622700"/>
            <a:ext cx="7219950" cy="25839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3618452" cy="51435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8" name="图片 7"/>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8603933" y="0"/>
            <a:ext cx="540068" cy="385763"/>
          </a:xfrm>
          <a:prstGeom prst="rect">
            <a:avLst/>
          </a:prstGeom>
        </p:spPr>
      </p:pic>
      <p:sp>
        <p:nvSpPr>
          <p:cNvPr id="2" name="标题 1"/>
          <p:cNvSpPr>
            <a:spLocks noGrp="1"/>
          </p:cNvSpPr>
          <p:nvPr>
            <p:ph type="title" hasCustomPrompt="1"/>
            <p:custDataLst>
              <p:tags r:id="rId6"/>
            </p:custDataLst>
          </p:nvPr>
        </p:nvSpPr>
        <p:spPr>
          <a:xfrm>
            <a:off x="437400" y="577800"/>
            <a:ext cx="2970000" cy="661500"/>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40100" y="1323000"/>
            <a:ext cx="2967300" cy="30699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3825900" y="577454"/>
            <a:ext cx="4860000" cy="3815953"/>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0"/>
            <a:ext cx="9144000" cy="199825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10" name="图片 9"/>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540068" cy="385763"/>
          </a:xfrm>
          <a:prstGeom prst="rect">
            <a:avLst/>
          </a:prstGeom>
        </p:spPr>
      </p:pic>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8603933" y="0"/>
            <a:ext cx="540068" cy="385763"/>
          </a:xfrm>
          <a:prstGeom prst="rect">
            <a:avLst/>
          </a:prstGeom>
        </p:spPr>
      </p:pic>
      <p:sp>
        <p:nvSpPr>
          <p:cNvPr id="2" name="标题 1"/>
          <p:cNvSpPr>
            <a:spLocks noGrp="1"/>
          </p:cNvSpPr>
          <p:nvPr>
            <p:ph type="title"/>
            <p:custDataLst>
              <p:tags r:id="rId9"/>
            </p:custDataLst>
          </p:nvPr>
        </p:nvSpPr>
        <p:spPr>
          <a:xfrm>
            <a:off x="459000" y="585900"/>
            <a:ext cx="8232300" cy="469800"/>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0"/>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459000" y="1244700"/>
            <a:ext cx="8231981" cy="621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459581" y="2106000"/>
            <a:ext cx="8224200" cy="25731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3771728"/>
            <a:ext cx="9144000" cy="137177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10" name="图片 9"/>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540068" cy="385763"/>
          </a:xfrm>
          <a:prstGeom prst="rect">
            <a:avLst/>
          </a:prstGeom>
        </p:spPr>
      </p:pic>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8603933" y="0"/>
            <a:ext cx="540068" cy="385763"/>
          </a:xfrm>
          <a:prstGeom prst="rect">
            <a:avLst/>
          </a:prstGeom>
        </p:spPr>
      </p:pic>
      <p:sp>
        <p:nvSpPr>
          <p:cNvPr id="2" name="标题 1"/>
          <p:cNvSpPr>
            <a:spLocks noGrp="1"/>
          </p:cNvSpPr>
          <p:nvPr>
            <p:ph type="title"/>
            <p:custDataLst>
              <p:tags r:id="rId9"/>
            </p:custDataLst>
          </p:nvPr>
        </p:nvSpPr>
        <p:spPr>
          <a:xfrm>
            <a:off x="453600" y="502200"/>
            <a:ext cx="8232300" cy="423900"/>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453628" y="1260900"/>
            <a:ext cx="8243100" cy="2408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445500" y="3885300"/>
            <a:ext cx="8251200" cy="7587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4" name="矩形 13"/>
          <p:cNvSpPr/>
          <p:nvPr userDrawn="1">
            <p:custDataLst>
              <p:tags r:id="rId2"/>
            </p:custDataLst>
          </p:nvPr>
        </p:nvSpPr>
        <p:spPr>
          <a:xfrm>
            <a:off x="0" y="0"/>
            <a:ext cx="9144000" cy="6858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12" name="图片 11"/>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8603933" y="4757738"/>
            <a:ext cx="540068" cy="385763"/>
          </a:xfrm>
          <a:prstGeom prst="rect">
            <a:avLst/>
          </a:prstGeom>
        </p:spPr>
      </p:pic>
      <p:pic>
        <p:nvPicPr>
          <p:cNvPr id="10" name="图片 9"/>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0" y="4757738"/>
            <a:ext cx="540068" cy="385763"/>
          </a:xfrm>
          <a:prstGeom prst="rect">
            <a:avLst/>
          </a:prstGeom>
        </p:spPr>
      </p:pic>
      <p:sp>
        <p:nvSpPr>
          <p:cNvPr id="2" name="标题 1"/>
          <p:cNvSpPr>
            <a:spLocks noGrp="1"/>
          </p:cNvSpPr>
          <p:nvPr>
            <p:ph type="title"/>
            <p:custDataLst>
              <p:tags r:id="rId9"/>
            </p:custDataLst>
          </p:nvPr>
        </p:nvSpPr>
        <p:spPr>
          <a:xfrm>
            <a:off x="434700" y="178200"/>
            <a:ext cx="8278200" cy="331473"/>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434700" y="1247400"/>
            <a:ext cx="4006800" cy="21708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4681800" y="1247400"/>
            <a:ext cx="4025700" cy="21708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429300" y="3612600"/>
            <a:ext cx="4006800" cy="5859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4689900" y="3609900"/>
            <a:ext cx="4025700" cy="5859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715268"/>
            <a:ext cx="9144000" cy="3712964"/>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9" name="图片 8"/>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7928848" y="4275535"/>
            <a:ext cx="1215152" cy="867966"/>
          </a:xfrm>
          <a:prstGeom prst="rect">
            <a:avLst/>
          </a:prstGeom>
        </p:spPr>
      </p:pic>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0" y="4275535"/>
            <a:ext cx="1215152" cy="867966"/>
          </a:xfrm>
          <a:prstGeom prst="rect">
            <a:avLst/>
          </a:prstGeom>
        </p:spPr>
      </p:pic>
      <p:sp>
        <p:nvSpPr>
          <p:cNvPr id="2" name="标题 1"/>
          <p:cNvSpPr>
            <a:spLocks noGrp="1"/>
          </p:cNvSpPr>
          <p:nvPr>
            <p:ph type="title" hasCustomPrompt="1"/>
            <p:custDataLst>
              <p:tags r:id="rId9"/>
            </p:custDataLst>
          </p:nvPr>
        </p:nvSpPr>
        <p:spPr>
          <a:xfrm>
            <a:off x="1142100" y="1004400"/>
            <a:ext cx="6858000" cy="1790100"/>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141810" y="2897100"/>
            <a:ext cx="6858000" cy="1242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6147" name="组合 7"/>
          <p:cNvGrpSpPr/>
          <p:nvPr/>
        </p:nvGrpSpPr>
        <p:grpSpPr>
          <a:xfrm flipH="1">
            <a:off x="8524875" y="66675"/>
            <a:ext cx="619125" cy="795338"/>
            <a:chOff x="-1" y="371234"/>
            <a:chExt cx="964572" cy="1238412"/>
          </a:xfrm>
        </p:grpSpPr>
        <p:sp>
          <p:nvSpPr>
            <p:cNvPr id="9" name="等腰三角形 8"/>
            <p:cNvSpPr/>
            <p:nvPr>
              <p:custDataLst>
                <p:tags r:id="rId2"/>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3"/>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502412" y="332426"/>
            <a:ext cx="8139178" cy="331473"/>
          </a:xfrm>
        </p:spPr>
        <p:txBody>
          <a:bodyPr rtlCol="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内容占位符 2"/>
          <p:cNvSpPr>
            <a:spLocks noGrp="1"/>
          </p:cNvSpPr>
          <p:nvPr>
            <p:ph sz="half" idx="1"/>
          </p:nvPr>
        </p:nvSpPr>
        <p:spPr>
          <a:xfrm>
            <a:off x="502448" y="714381"/>
            <a:ext cx="3962432" cy="4041680"/>
          </a:xfr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4" name="内容占位符 3"/>
          <p:cNvSpPr>
            <a:spLocks noGrp="1"/>
          </p:cNvSpPr>
          <p:nvPr>
            <p:ph sz="half" idx="2"/>
          </p:nvPr>
        </p:nvSpPr>
        <p:spPr>
          <a:xfrm>
            <a:off x="4679158" y="714381"/>
            <a:ext cx="3962432" cy="4041680"/>
          </a:xfrm>
        </p:spPr>
        <p:txBody>
          <a:bodyPr>
            <a:noAutofit/>
          </a:bodyPr>
          <a:lstStyle>
            <a:lvl1pPr>
              <a:defRPr sz="1200" baseline="0">
                <a:solidFill>
                  <a:schemeClr val="tx1">
                    <a:lumMod val="85000"/>
                    <a:lumOff val="15000"/>
                  </a:schemeClr>
                </a:solidFill>
                <a:latin typeface="Arial" panose="020B0604020202020204" pitchFamily="34" charset="0"/>
                <a:ea typeface="微软雅黑" panose="020B0503020204020204" charset="-122"/>
              </a:defRPr>
            </a:lvl1pPr>
            <a:lvl2pPr>
              <a:defRPr sz="1200" baseline="0">
                <a:solidFill>
                  <a:schemeClr val="tx1">
                    <a:lumMod val="85000"/>
                    <a:lumOff val="15000"/>
                  </a:schemeClr>
                </a:solidFill>
                <a:latin typeface="Arial" panose="020B0604020202020204" pitchFamily="34" charset="0"/>
                <a:ea typeface="微软雅黑" panose="020B0503020204020204" charset="-122"/>
              </a:defRPr>
            </a:lvl2pPr>
            <a:lvl3pPr>
              <a:defRPr sz="1200" baseline="0">
                <a:solidFill>
                  <a:schemeClr val="tx1">
                    <a:lumMod val="85000"/>
                    <a:lumOff val="15000"/>
                  </a:schemeClr>
                </a:solidFill>
                <a:latin typeface="Arial" panose="020B0604020202020204" pitchFamily="34" charset="0"/>
                <a:ea typeface="微软雅黑" panose="020B0503020204020204" charset="-122"/>
              </a:defRPr>
            </a:lvl3pPr>
            <a:lvl4pPr>
              <a:defRPr sz="1200" baseline="0">
                <a:solidFill>
                  <a:schemeClr val="tx1">
                    <a:lumMod val="85000"/>
                    <a:lumOff val="15000"/>
                  </a:schemeClr>
                </a:solidFill>
                <a:latin typeface="Arial" panose="020B0604020202020204" pitchFamily="34" charset="0"/>
                <a:ea typeface="微软雅黑" panose="020B0503020204020204" charset="-122"/>
              </a:defRPr>
            </a:lvl4pPr>
            <a:lvl5pPr>
              <a:defRPr sz="1200" baseline="0">
                <a:solidFill>
                  <a:schemeClr val="tx1">
                    <a:lumMod val="85000"/>
                    <a:lumOff val="15000"/>
                  </a:schemeClr>
                </a:solidFill>
                <a:latin typeface="Arial" panose="020B0604020202020204" pitchFamily="34" charset="0"/>
                <a:ea typeface="微软雅黑" panose="020B050302020402020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1" name="日期占位符 4"/>
          <p:cNvSpPr>
            <a:spLocks noGrp="1"/>
          </p:cNvSpPr>
          <p:nvPr>
            <p:ph type="dt" sz="half" idx="12"/>
            <p:custDataLst>
              <p:tags r:id="rId4"/>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2" name="页脚占位符 5"/>
          <p:cNvSpPr>
            <a:spLocks noGrp="1"/>
          </p:cNvSpPr>
          <p:nvPr>
            <p:ph type="ftr" sz="quarter" idx="3"/>
            <p:custDataLst>
              <p:tags r:id="rId5"/>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3" name="灯片编号占位符 6"/>
          <p:cNvSpPr>
            <a:spLocks noGrp="1"/>
          </p:cNvSpPr>
          <p:nvPr>
            <p:ph type="sldNum" sz="quarter" idx="4"/>
            <p:custDataLst>
              <p:tags r:id="rId6"/>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87692BB5-8F13-4BC5-829A-48A482C67059}"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7171" name="组合 9"/>
          <p:cNvGrpSpPr/>
          <p:nvPr/>
        </p:nvGrpSpPr>
        <p:grpSpPr>
          <a:xfrm flipH="1">
            <a:off x="8524875" y="66675"/>
            <a:ext cx="619125" cy="795338"/>
            <a:chOff x="-1" y="371234"/>
            <a:chExt cx="964572" cy="1238412"/>
          </a:xfrm>
        </p:grpSpPr>
        <p:sp>
          <p:nvSpPr>
            <p:cNvPr id="9" name="等腰三角形 8"/>
            <p:cNvSpPr/>
            <p:nvPr>
              <p:custDataLst>
                <p:tags r:id="rId2"/>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3"/>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502412" y="332426"/>
            <a:ext cx="8139178" cy="331473"/>
          </a:xfrm>
        </p:spPr>
        <p:txBody>
          <a:bodyPr rtlCol="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文本占位符 2"/>
          <p:cNvSpPr>
            <a:spLocks noGrp="1"/>
          </p:cNvSpPr>
          <p:nvPr>
            <p:ph type="body" idx="1"/>
          </p:nvPr>
        </p:nvSpPr>
        <p:spPr>
          <a:xfrm>
            <a:off x="502448" y="714381"/>
            <a:ext cx="3962432" cy="285752"/>
          </a:xfrm>
        </p:spPr>
        <p:txBody>
          <a:bodyPr tIns="38100" rIns="76200" bIns="3810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502444" y="1054894"/>
            <a:ext cx="3962400" cy="3701064"/>
          </a:xfr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5" name="文本占位符 4"/>
          <p:cNvSpPr>
            <a:spLocks noGrp="1"/>
          </p:cNvSpPr>
          <p:nvPr>
            <p:ph type="body" sz="quarter" idx="3"/>
          </p:nvPr>
        </p:nvSpPr>
        <p:spPr>
          <a:xfrm>
            <a:off x="4676813" y="714381"/>
            <a:ext cx="3962432" cy="285752"/>
          </a:xfrm>
        </p:spPr>
        <p:txBody>
          <a:bodyPr tIns="38100" rIns="76200" bIns="38100" rtlCol="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a:sym typeface="+mn-ea"/>
              </a:rPr>
              <a:t>单击此处编辑母版文本样式</a:t>
            </a:r>
            <a:endParaRPr lang="zh-CN" altLang="en-US" strike="noStrike" noProof="1">
              <a:sym typeface="+mn-ea"/>
            </a:endParaRPr>
          </a:p>
        </p:txBody>
      </p:sp>
      <p:sp>
        <p:nvSpPr>
          <p:cNvPr id="6" name="内容占位符 5"/>
          <p:cNvSpPr>
            <a:spLocks noGrp="1"/>
          </p:cNvSpPr>
          <p:nvPr>
            <p:ph sz="quarter" idx="4"/>
          </p:nvPr>
        </p:nvSpPr>
        <p:spPr>
          <a:xfrm>
            <a:off x="4676813" y="1054894"/>
            <a:ext cx="3962432" cy="3701064"/>
          </a:xfr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11" name="日期占位符 6"/>
          <p:cNvSpPr>
            <a:spLocks noGrp="1"/>
          </p:cNvSpPr>
          <p:nvPr>
            <p:ph type="dt" sz="half" idx="12"/>
            <p:custDataLst>
              <p:tags r:id="rId4"/>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2" name="页脚占位符 7"/>
          <p:cNvSpPr>
            <a:spLocks noGrp="1"/>
          </p:cNvSpPr>
          <p:nvPr>
            <p:ph type="ftr" sz="quarter" idx="13"/>
            <p:custDataLst>
              <p:tags r:id="rId5"/>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3" name="灯片编号占位符 8"/>
          <p:cNvSpPr>
            <a:spLocks noGrp="1"/>
          </p:cNvSpPr>
          <p:nvPr>
            <p:ph type="sldNum" sz="quarter" idx="14"/>
            <p:custDataLst>
              <p:tags r:id="rId6"/>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AF65F3F-908B-4A8E-A639-8D44D54611B0}"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8195" name="组合 5"/>
          <p:cNvGrpSpPr/>
          <p:nvPr/>
        </p:nvGrpSpPr>
        <p:grpSpPr>
          <a:xfrm>
            <a:off x="0" y="8335"/>
            <a:ext cx="9144000" cy="5143500"/>
            <a:chOff x="-2" y="0"/>
            <a:chExt cx="12192003" cy="6858000"/>
          </a:xfrm>
        </p:grpSpPr>
        <p:pic>
          <p:nvPicPr>
            <p:cNvPr id="9" name="Picture 2"/>
            <p:cNvPicPr>
              <a:picLocks noChangeAspect="1" noChangeArrowheads="1"/>
            </p:cNvPicPr>
            <p:nvPr>
              <p:custDataLst>
                <p:tags r:id="rId2"/>
              </p:custDataLst>
            </p:nvPr>
          </p:nvPicPr>
          <p:blipFill rotWithShape="1">
            <a:blip r:embed="rId3" cstate="print">
              <a:duotone>
                <a:prstClr val="black"/>
                <a:schemeClr val="bg2">
                  <a:tint val="45000"/>
                  <a:satMod val="400000"/>
                </a:schemeClr>
              </a:duotone>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extLst>
              <a:ext uri="{909E8E84-426E-40DD-AFC4-6F175D3DCCD1}">
                <a14:hiddenFill xmlns:a14="http://schemas.microsoft.com/office/drawing/2010/main">
                  <a:solidFill>
                    <a:srgbClr val="FFFFFF"/>
                  </a:solidFill>
                </a14:hiddenFill>
              </a:ext>
            </a:extLst>
          </p:spPr>
        </p:pic>
        <p:sp>
          <p:nvSpPr>
            <p:cNvPr id="10" name="矩形 9"/>
            <p:cNvSpPr/>
            <p:nvPr>
              <p:custDataLst>
                <p:tags r:id="rId4"/>
              </p:custDataLst>
            </p:nvPr>
          </p:nvSpPr>
          <p:spPr>
            <a:xfrm>
              <a:off x="-2" y="2095500"/>
              <a:ext cx="12192003" cy="4762500"/>
            </a:xfrm>
            <a:prstGeom prst="rect">
              <a:avLst/>
            </a:prstGeom>
            <a:solidFill>
              <a:schemeClr val="bg2">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1" name="矩形 10"/>
            <p:cNvSpPr/>
            <p:nvPr>
              <p:custDataLst>
                <p:tags r:id="rId5"/>
              </p:custDataLst>
            </p:nvPr>
          </p:nvSpPr>
          <p:spPr>
            <a:xfrm>
              <a:off x="-2" y="0"/>
              <a:ext cx="12192003" cy="2095500"/>
            </a:xfrm>
            <a:prstGeom prst="rect">
              <a:avLst/>
            </a:pr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2" name="等腰三角形 11"/>
            <p:cNvSpPr/>
            <p:nvPr>
              <p:custDataLst>
                <p:tags r:id="rId6"/>
              </p:custDataLst>
            </p:nvPr>
          </p:nvSpPr>
          <p:spPr>
            <a:xfrm>
              <a:off x="1501773" y="1512887"/>
              <a:ext cx="877888" cy="57626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grpSp>
      <p:sp>
        <p:nvSpPr>
          <p:cNvPr id="2" name="标题 1"/>
          <p:cNvSpPr>
            <a:spLocks noGrp="1"/>
          </p:cNvSpPr>
          <p:nvPr>
            <p:ph type="title"/>
          </p:nvPr>
        </p:nvSpPr>
        <p:spPr/>
        <p:txBody>
          <a:bodyPr rtlCol="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13" name="日期占位符 2"/>
          <p:cNvSpPr>
            <a:spLocks noGrp="1"/>
          </p:cNvSpPr>
          <p:nvPr>
            <p:ph type="dt" sz="half" idx="2"/>
            <p:custDataLst>
              <p:tags r:id="rId7"/>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4" name="页脚占位符 3"/>
          <p:cNvSpPr>
            <a:spLocks noGrp="1"/>
          </p:cNvSpPr>
          <p:nvPr>
            <p:ph type="ftr" sz="quarter" idx="3"/>
            <p:custDataLst>
              <p:tags r:id="rId8"/>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5" name="灯片编号占位符 4"/>
          <p:cNvSpPr>
            <a:spLocks noGrp="1"/>
          </p:cNvSpPr>
          <p:nvPr>
            <p:ph type="sldNum" sz="quarter" idx="4"/>
            <p:custDataLst>
              <p:tags r:id="rId9"/>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B7796F7F-A21C-4CDE-8560-289E3EC62AEE}"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8" name="矩形 7"/>
          <p:cNvSpPr/>
          <p:nvPr/>
        </p:nvSpPr>
        <p:spPr>
          <a:xfrm>
            <a:off x="-7144" y="4786313"/>
            <a:ext cx="9158288" cy="348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050" b="0" i="0" u="none" strike="noStrike" kern="1200" cap="none" spc="0" normalizeH="0" baseline="0" noProof="1">
                <a:ln>
                  <a:noFill/>
                </a:ln>
                <a:solidFill>
                  <a:schemeClr val="lt1"/>
                </a:solidFill>
                <a:effectLst/>
                <a:uLnTx/>
                <a:uFillTx/>
                <a:latin typeface="+mn-lt"/>
                <a:ea typeface="+mn-ea"/>
                <a:cs typeface="+mn-cs"/>
              </a:rPr>
              <a:t>北京盈建科软件股份有限公司</a:t>
            </a:r>
            <a:endParaRPr kumimoji="0" lang="zh-CN" altLang="en-US" sz="1050" b="0" i="0" u="none" strike="noStrike" kern="1200" cap="none" spc="0" normalizeH="0" baseline="0" noProof="1">
              <a:ln>
                <a:noFill/>
              </a:ln>
              <a:solidFill>
                <a:schemeClr val="lt1"/>
              </a:solidFill>
              <a:effectLst/>
              <a:uLnTx/>
              <a:uFillTx/>
              <a:latin typeface="+mn-lt"/>
              <a:ea typeface="+mn-ea"/>
              <a:cs typeface="+mn-cs"/>
            </a:endParaRPr>
          </a:p>
        </p:txBody>
      </p:sp>
      <p:sp>
        <p:nvSpPr>
          <p:cNvPr id="9" name="日期占位符 1"/>
          <p:cNvSpPr>
            <a:spLocks noGrp="1"/>
          </p:cNvSpPr>
          <p:nvPr>
            <p:ph type="dt" sz="half" idx="2"/>
            <p:custDataLst>
              <p:tags r:id="rId2"/>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0" name="页脚占位符 2"/>
          <p:cNvSpPr>
            <a:spLocks noGrp="1"/>
          </p:cNvSpPr>
          <p:nvPr>
            <p:ph type="ftr" sz="quarter" idx="3"/>
            <p:custDataLst>
              <p:tags r:id="rId3"/>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1" name="灯片编号占位符 3"/>
          <p:cNvSpPr>
            <a:spLocks noGrp="1"/>
          </p:cNvSpPr>
          <p:nvPr>
            <p:ph type="sldNum" sz="quarter" idx="4"/>
            <p:custDataLst>
              <p:tags r:id="rId4"/>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D5E6DEFE-E45E-4E91-A53B-8D49562036DC}"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8" Type="http://schemas.openxmlformats.org/officeDocument/2006/relationships/theme" Target="../theme/theme1.xml"/><Relationship Id="rId27" Type="http://schemas.openxmlformats.org/officeDocument/2006/relationships/tags" Target="../tags/tag141.xml"/><Relationship Id="rId26" Type="http://schemas.openxmlformats.org/officeDocument/2006/relationships/tags" Target="../tags/tag140.xml"/><Relationship Id="rId25" Type="http://schemas.openxmlformats.org/officeDocument/2006/relationships/tags" Target="../tags/tag139.xml"/><Relationship Id="rId24" Type="http://schemas.openxmlformats.org/officeDocument/2006/relationships/tags" Target="../tags/tag138.xml"/><Relationship Id="rId23" Type="http://schemas.openxmlformats.org/officeDocument/2006/relationships/tags" Target="../tags/tag137.xml"/><Relationship Id="rId22" Type="http://schemas.openxmlformats.org/officeDocument/2006/relationships/tags" Target="../tags/tag136.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30.xml"/><Relationship Id="rId8" Type="http://schemas.openxmlformats.org/officeDocument/2006/relationships/slideLayout" Target="../slideLayouts/slideLayout29.xml"/><Relationship Id="rId7" Type="http://schemas.openxmlformats.org/officeDocument/2006/relationships/slideLayout" Target="../slideLayouts/slideLayout28.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3" Type="http://schemas.openxmlformats.org/officeDocument/2006/relationships/slideLayout" Target="../slideLayouts/slideLayout24.xml"/><Relationship Id="rId26" Type="http://schemas.openxmlformats.org/officeDocument/2006/relationships/theme" Target="../theme/theme2.xml"/><Relationship Id="rId25" Type="http://schemas.openxmlformats.org/officeDocument/2006/relationships/tags" Target="../tags/tag266.xml"/><Relationship Id="rId24" Type="http://schemas.openxmlformats.org/officeDocument/2006/relationships/tags" Target="../tags/tag265.xml"/><Relationship Id="rId23" Type="http://schemas.openxmlformats.org/officeDocument/2006/relationships/tags" Target="../tags/tag264.xml"/><Relationship Id="rId22" Type="http://schemas.openxmlformats.org/officeDocument/2006/relationships/tags" Target="../tags/tag263.xml"/><Relationship Id="rId21" Type="http://schemas.openxmlformats.org/officeDocument/2006/relationships/tags" Target="../tags/tag262.xml"/><Relationship Id="rId20" Type="http://schemas.openxmlformats.org/officeDocument/2006/relationships/tags" Target="../tags/tag261.xml"/><Relationship Id="rId2" Type="http://schemas.openxmlformats.org/officeDocument/2006/relationships/slideLayout" Target="../slideLayouts/slideLayout23.xml"/><Relationship Id="rId19" Type="http://schemas.openxmlformats.org/officeDocument/2006/relationships/slideLayout" Target="../slideLayouts/slideLayout40.xml"/><Relationship Id="rId18" Type="http://schemas.openxmlformats.org/officeDocument/2006/relationships/slideLayout" Target="../slideLayouts/slideLayout39.xml"/><Relationship Id="rId17" Type="http://schemas.openxmlformats.org/officeDocument/2006/relationships/slideLayout" Target="../slideLayouts/slideLayout38.xml"/><Relationship Id="rId16" Type="http://schemas.openxmlformats.org/officeDocument/2006/relationships/slideLayout" Target="../slideLayouts/slideLayout37.xml"/><Relationship Id="rId15" Type="http://schemas.openxmlformats.org/officeDocument/2006/relationships/slideLayout" Target="../slideLayouts/slideLayout36.xml"/><Relationship Id="rId14" Type="http://schemas.openxmlformats.org/officeDocument/2006/relationships/slideLayout" Target="../slideLayouts/slideLayout35.xml"/><Relationship Id="rId13" Type="http://schemas.openxmlformats.org/officeDocument/2006/relationships/slideLayout" Target="../slideLayouts/slideLayout34.xml"/><Relationship Id="rId12" Type="http://schemas.openxmlformats.org/officeDocument/2006/relationships/slideLayout" Target="../slideLayouts/slideLayout33.xml"/><Relationship Id="rId11" Type="http://schemas.openxmlformats.org/officeDocument/2006/relationships/slideLayout" Target="../slideLayouts/slideLayout32.xml"/><Relationship Id="rId10" Type="http://schemas.openxmlformats.org/officeDocument/2006/relationships/slideLayout" Target="../slideLayouts/slideLayout31.xml"/><Relationship Id="rId1"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9.xml"/><Relationship Id="rId8" Type="http://schemas.openxmlformats.org/officeDocument/2006/relationships/slideLayout" Target="../slideLayouts/slideLayout48.xml"/><Relationship Id="rId7" Type="http://schemas.openxmlformats.org/officeDocument/2006/relationships/slideLayout" Target="../slideLayouts/slideLayout47.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3" Type="http://schemas.openxmlformats.org/officeDocument/2006/relationships/slideLayout" Target="../slideLayouts/slideLayout43.xml"/><Relationship Id="rId26" Type="http://schemas.openxmlformats.org/officeDocument/2006/relationships/theme" Target="../theme/theme3.xml"/><Relationship Id="rId25" Type="http://schemas.openxmlformats.org/officeDocument/2006/relationships/tags" Target="../tags/tag409.xml"/><Relationship Id="rId24" Type="http://schemas.openxmlformats.org/officeDocument/2006/relationships/tags" Target="../tags/tag408.xml"/><Relationship Id="rId23" Type="http://schemas.openxmlformats.org/officeDocument/2006/relationships/tags" Target="../tags/tag407.xml"/><Relationship Id="rId22" Type="http://schemas.openxmlformats.org/officeDocument/2006/relationships/tags" Target="../tags/tag406.xml"/><Relationship Id="rId21" Type="http://schemas.openxmlformats.org/officeDocument/2006/relationships/tags" Target="../tags/tag405.xml"/><Relationship Id="rId20" Type="http://schemas.openxmlformats.org/officeDocument/2006/relationships/tags" Target="../tags/tag404.xml"/><Relationship Id="rId2" Type="http://schemas.openxmlformats.org/officeDocument/2006/relationships/slideLayout" Target="../slideLayouts/slideLayout42.xml"/><Relationship Id="rId19" Type="http://schemas.openxmlformats.org/officeDocument/2006/relationships/slideLayout" Target="../slideLayouts/slideLayout59.xml"/><Relationship Id="rId18" Type="http://schemas.openxmlformats.org/officeDocument/2006/relationships/slideLayout" Target="../slideLayouts/slideLayout58.xml"/><Relationship Id="rId17" Type="http://schemas.openxmlformats.org/officeDocument/2006/relationships/slideLayout" Target="../slideLayouts/slideLayout57.xml"/><Relationship Id="rId16" Type="http://schemas.openxmlformats.org/officeDocument/2006/relationships/slideLayout" Target="../slideLayouts/slideLayout56.xml"/><Relationship Id="rId15" Type="http://schemas.openxmlformats.org/officeDocument/2006/relationships/slideLayout" Target="../slideLayouts/slideLayout55.xml"/><Relationship Id="rId14" Type="http://schemas.openxmlformats.org/officeDocument/2006/relationships/slideLayout" Target="../slideLayouts/slideLayout54.xml"/><Relationship Id="rId13" Type="http://schemas.openxmlformats.org/officeDocument/2006/relationships/slideLayout" Target="../slideLayouts/slideLayout53.xml"/><Relationship Id="rId12" Type="http://schemas.openxmlformats.org/officeDocument/2006/relationships/slideLayout" Target="../slideLayouts/slideLayout52.xml"/><Relationship Id="rId11" Type="http://schemas.openxmlformats.org/officeDocument/2006/relationships/slideLayout" Target="../slideLayouts/slideLayout51.xml"/><Relationship Id="rId10" Type="http://schemas.openxmlformats.org/officeDocument/2006/relationships/slideLayout" Target="../slideLayouts/slideLayout50.xml"/><Relationship Id="rId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custDataLst>
              <p:tags r:id="rId22"/>
            </p:custDataLst>
          </p:nvPr>
        </p:nvSpPr>
        <p:spPr>
          <a:xfrm>
            <a:off x="502444" y="332185"/>
            <a:ext cx="8139113" cy="332184"/>
          </a:xfrm>
          <a:prstGeom prst="rect">
            <a:avLst/>
          </a:prstGeom>
          <a:noFill/>
          <a:ln w="9525">
            <a:noFill/>
          </a:ln>
        </p:spPr>
        <p:txBody>
          <a:bodyPr vert="horz" wrap="square" lIns="101600" tIns="38100" rIns="76200" bIns="38100" anchor="t"/>
          <a:lstStyle/>
          <a:p>
            <a:pPr lvl="0"/>
            <a:r>
              <a:rPr lang="zh-CN" altLang="en-US"/>
              <a:t>单击此处编辑母版标题样式</a:t>
            </a:r>
            <a:endParaRPr lang="zh-CN" altLang="en-US"/>
          </a:p>
        </p:txBody>
      </p:sp>
      <p:sp>
        <p:nvSpPr>
          <p:cNvPr id="1027" name="文本占位符 2"/>
          <p:cNvSpPr>
            <a:spLocks noGrp="1"/>
          </p:cNvSpPr>
          <p:nvPr>
            <p:ph type="body"/>
            <p:custDataLst>
              <p:tags r:id="rId23"/>
            </p:custDataLst>
          </p:nvPr>
        </p:nvSpPr>
        <p:spPr>
          <a:xfrm>
            <a:off x="502444" y="714375"/>
            <a:ext cx="8139113" cy="4042172"/>
          </a:xfrm>
          <a:prstGeom prst="rect">
            <a:avLst/>
          </a:prstGeom>
          <a:noFill/>
          <a:ln w="9525">
            <a:noFill/>
          </a:ln>
        </p:spPr>
        <p:txBody>
          <a:bodyPr vert="horz" wrap="square" lIns="101600" tIns="0" rIns="82550" bIns="0" anchor="t"/>
          <a:lstStyle/>
          <a:p>
            <a:pPr lvl="0"/>
            <a:r>
              <a:rPr lang="zh-CN" altLang="en-US"/>
              <a:t>单击此处编辑母版文本样式</a:t>
            </a:r>
            <a:endParaRPr lang="zh-CN" altLang="en-US"/>
          </a:p>
          <a:p>
            <a:pPr lvl="1" indent="-22860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4" name="日期占位符 3"/>
          <p:cNvSpPr>
            <a:spLocks noGrp="1"/>
          </p:cNvSpPr>
          <p:nvPr>
            <p:ph type="dt" sz="half" idx="2"/>
            <p:custDataLst>
              <p:tags r:id="rId24"/>
            </p:custDataLst>
          </p:nvPr>
        </p:nvSpPr>
        <p:spPr>
          <a:xfrm>
            <a:off x="659606" y="4762500"/>
            <a:ext cx="2025254" cy="236935"/>
          </a:xfrm>
          <a:prstGeom prst="rect">
            <a:avLst/>
          </a:prstGeom>
        </p:spPr>
        <p:txBody>
          <a:bodyPr vert="horz" lIns="91440" tIns="45720" rIns="91440" bIns="45720" rtlCol="0" anchor="ctr">
            <a:normAutofit/>
          </a:bodyPr>
          <a:lstStyle>
            <a:lvl1pPr algn="l" fontAlgn="auto">
              <a:defRPr sz="900" noProof="1">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custDataLst>
              <p:tags r:id="rId25"/>
            </p:custDataLst>
          </p:nvPr>
        </p:nvSpPr>
        <p:spPr>
          <a:xfrm>
            <a:off x="3087291" y="4762500"/>
            <a:ext cx="2969419" cy="236935"/>
          </a:xfrm>
          <a:prstGeom prst="rect">
            <a:avLst/>
          </a:prstGeom>
        </p:spPr>
        <p:txBody>
          <a:bodyPr vert="horz" lIns="91440" tIns="45720" rIns="91440" bIns="45720" rtlCol="0" anchor="ctr">
            <a:normAutofit/>
          </a:bodyPr>
          <a:lstStyle>
            <a:lvl1pPr algn="ctr" fontAlgn="auto">
              <a:defRPr sz="9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6" name="灯片编号占位符 5"/>
          <p:cNvSpPr>
            <a:spLocks noGrp="1"/>
          </p:cNvSpPr>
          <p:nvPr>
            <p:ph type="sldNum" sz="quarter" idx="4"/>
            <p:custDataLst>
              <p:tags r:id="rId26"/>
            </p:custDataLst>
          </p:nvPr>
        </p:nvSpPr>
        <p:spPr>
          <a:xfrm>
            <a:off x="6457950" y="4762500"/>
            <a:ext cx="2025254" cy="236935"/>
          </a:xfrm>
          <a:prstGeom prst="rect">
            <a:avLst/>
          </a:prstGeom>
        </p:spPr>
        <p:txBody>
          <a:bodyPr vert="horz" lIns="91440" tIns="45720" rIns="91440" bIns="45720" rtlCol="0" anchor="ctr">
            <a:normAutofit/>
          </a:bodyPr>
          <a:lstStyle>
            <a:lvl1pPr algn="r" fontAlgn="auto">
              <a:defRPr sz="900" noProof="1">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B43808B4-8302-491A-86D6-1383A48F9774}"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7" name="KSO_TEMPLATE" hidden="1"/>
          <p:cNvSpPr/>
          <p:nvPr>
            <p:custDataLst>
              <p:tags r:id="rId2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lvl1pPr algn="l" rtl="0" fontAlgn="base">
        <a:spcBef>
          <a:spcPct val="0"/>
        </a:spcBef>
        <a:spcAft>
          <a:spcPct val="0"/>
        </a:spcAft>
        <a:defRPr sz="1800" b="1" kern="1200" spc="200">
          <a:solidFill>
            <a:srgbClr val="262626"/>
          </a:solidFill>
          <a:latin typeface="Arial" panose="020B0604020202020204" pitchFamily="34" charset="0"/>
          <a:ea typeface="微软雅黑" panose="020B0503020204020204" charset="-122"/>
          <a:cs typeface="+mj-cs"/>
        </a:defRPr>
      </a:lvl1pPr>
      <a:lvl2pPr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2pPr>
      <a:lvl3pPr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3pPr>
      <a:lvl4pPr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4pPr>
      <a:lvl5pPr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5pPr>
      <a:lvl6pPr marL="457200"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6pPr>
      <a:lvl7pPr marL="914400"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7pPr>
      <a:lvl8pPr marL="1371600"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8pPr>
      <a:lvl9pPr marL="1828800"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9pPr>
    </p:titleStyle>
    <p:bodyStyle>
      <a:lvl1pPr marL="171450" indent="-171450" algn="l" rtl="0" fontAlgn="base">
        <a:lnSpc>
          <a:spcPct val="130000"/>
        </a:lnSpc>
        <a:spcBef>
          <a:spcPct val="0"/>
        </a:spcBef>
        <a:spcAft>
          <a:spcPts val="1000"/>
        </a:spcAft>
        <a:buFont typeface="Arial" panose="020B0604020202020204" pitchFamily="34" charset="0"/>
        <a:buChar char="•"/>
        <a:defRPr sz="1200" kern="1200" spc="150">
          <a:solidFill>
            <a:srgbClr val="262626"/>
          </a:solidFill>
          <a:latin typeface="Arial" panose="020B0604020202020204" pitchFamily="34" charset="0"/>
          <a:ea typeface="微软雅黑" panose="020B0503020204020204" charset="-122"/>
          <a:cs typeface="+mn-cs"/>
        </a:defRPr>
      </a:lvl1pPr>
      <a:lvl2pPr marL="514350" indent="-171450" algn="l" defTabSz="0" rtl="0" fontAlgn="base">
        <a:lnSpc>
          <a:spcPct val="130000"/>
        </a:lnSpc>
        <a:spcBef>
          <a:spcPct val="0"/>
        </a:spcBef>
        <a:spcAft>
          <a:spcPts val="1000"/>
        </a:spcAft>
        <a:buFont typeface="Arial" panose="020B0604020202020204" pitchFamily="34" charset="0"/>
        <a:buChar char="•"/>
        <a:tabLst>
          <a:tab pos="1207135" algn="l"/>
        </a:tabLst>
        <a:defRPr sz="1200" kern="1200" spc="150">
          <a:solidFill>
            <a:srgbClr val="262626"/>
          </a:solidFill>
          <a:latin typeface="Arial" panose="020B0604020202020204" pitchFamily="34" charset="0"/>
          <a:ea typeface="微软雅黑" panose="020B0503020204020204" charset="-122"/>
          <a:cs typeface="+mn-cs"/>
        </a:defRPr>
      </a:lvl2pPr>
      <a:lvl3pPr marL="857250" indent="-171450" algn="l" defTabSz="0" rtl="0" fontAlgn="base">
        <a:lnSpc>
          <a:spcPct val="130000"/>
        </a:lnSpc>
        <a:spcBef>
          <a:spcPct val="0"/>
        </a:spcBef>
        <a:spcAft>
          <a:spcPts val="1000"/>
        </a:spcAft>
        <a:buFont typeface="Arial" panose="020B0604020202020204" pitchFamily="34" charset="0"/>
        <a:buChar char="•"/>
        <a:tabLst>
          <a:tab pos="1207135" algn="l"/>
        </a:tabLst>
        <a:defRPr sz="1200" kern="1200" spc="150">
          <a:solidFill>
            <a:srgbClr val="262626"/>
          </a:solidFill>
          <a:latin typeface="Arial" panose="020B0604020202020204" pitchFamily="34" charset="0"/>
          <a:ea typeface="微软雅黑" panose="020B0503020204020204" charset="-122"/>
          <a:cs typeface="+mn-cs"/>
        </a:defRPr>
      </a:lvl3pPr>
      <a:lvl4pPr marL="1200150" indent="-171450" algn="l" defTabSz="0" rtl="0" fontAlgn="base">
        <a:lnSpc>
          <a:spcPct val="130000"/>
        </a:lnSpc>
        <a:spcBef>
          <a:spcPct val="0"/>
        </a:spcBef>
        <a:spcAft>
          <a:spcPts val="1000"/>
        </a:spcAft>
        <a:buFont typeface="Arial" panose="020B0604020202020204" pitchFamily="34" charset="0"/>
        <a:buChar char="•"/>
        <a:tabLst>
          <a:tab pos="1207135" algn="l"/>
        </a:tabLst>
        <a:defRPr sz="1200" kern="1200" spc="150">
          <a:solidFill>
            <a:srgbClr val="262626"/>
          </a:solidFill>
          <a:latin typeface="Arial" panose="020B0604020202020204" pitchFamily="34" charset="0"/>
          <a:ea typeface="微软雅黑" panose="020B0503020204020204" charset="-122"/>
          <a:cs typeface="+mn-cs"/>
        </a:defRPr>
      </a:lvl4pPr>
      <a:lvl5pPr marL="1543050" indent="-171450" algn="l" defTabSz="0" rtl="0" fontAlgn="base">
        <a:lnSpc>
          <a:spcPct val="130000"/>
        </a:lnSpc>
        <a:spcBef>
          <a:spcPct val="0"/>
        </a:spcBef>
        <a:spcAft>
          <a:spcPts val="1000"/>
        </a:spcAft>
        <a:buFont typeface="Arial" panose="020B0604020202020204" pitchFamily="34" charset="0"/>
        <a:buChar char="•"/>
        <a:tabLst>
          <a:tab pos="1207135" algn="l"/>
        </a:tabLst>
        <a:defRPr sz="1200" kern="1200" spc="150">
          <a:solidFill>
            <a:srgbClr val="262626"/>
          </a:solidFill>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custDataLst>
              <p:tags r:id="rId20"/>
            </p:custDataLst>
          </p:nvPr>
        </p:nvSpPr>
        <p:spPr>
          <a:xfrm>
            <a:off x="502444" y="332185"/>
            <a:ext cx="8139113" cy="332184"/>
          </a:xfrm>
          <a:prstGeom prst="rect">
            <a:avLst/>
          </a:prstGeom>
          <a:noFill/>
          <a:ln w="9525">
            <a:noFill/>
          </a:ln>
        </p:spPr>
        <p:txBody>
          <a:bodyPr vert="horz" wrap="square" lIns="101600" tIns="38100" rIns="76200" bIns="38100" anchor="t"/>
          <a:lstStyle/>
          <a:p>
            <a:pPr lvl="0"/>
            <a:r>
              <a:rPr lang="zh-CN" altLang="en-US"/>
              <a:t>单击此处编辑母版标题样式</a:t>
            </a:r>
            <a:endParaRPr lang="zh-CN" altLang="en-US"/>
          </a:p>
        </p:txBody>
      </p:sp>
      <p:sp>
        <p:nvSpPr>
          <p:cNvPr id="1027" name="文本占位符 2"/>
          <p:cNvSpPr>
            <a:spLocks noGrp="1"/>
          </p:cNvSpPr>
          <p:nvPr>
            <p:ph type="body"/>
            <p:custDataLst>
              <p:tags r:id="rId21"/>
            </p:custDataLst>
          </p:nvPr>
        </p:nvSpPr>
        <p:spPr>
          <a:xfrm>
            <a:off x="502444" y="714375"/>
            <a:ext cx="8139113" cy="4042172"/>
          </a:xfrm>
          <a:prstGeom prst="rect">
            <a:avLst/>
          </a:prstGeom>
          <a:noFill/>
          <a:ln w="9525">
            <a:noFill/>
          </a:ln>
        </p:spPr>
        <p:txBody>
          <a:bodyPr vert="horz" wrap="square" lIns="101600" tIns="0" rIns="82550" bIns="0" anchor="t"/>
          <a:lstStyle/>
          <a:p>
            <a:pPr lvl="0"/>
            <a:r>
              <a:rPr lang="zh-CN" altLang="en-US"/>
              <a:t>单击此处编辑母版文本样式</a:t>
            </a:r>
            <a:endParaRPr lang="zh-CN" altLang="en-US"/>
          </a:p>
          <a:p>
            <a:pPr lvl="1" indent="-22860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4" name="日期占位符 3"/>
          <p:cNvSpPr>
            <a:spLocks noGrp="1"/>
          </p:cNvSpPr>
          <p:nvPr>
            <p:ph type="dt" sz="half" idx="2"/>
            <p:custDataLst>
              <p:tags r:id="rId22"/>
            </p:custDataLst>
          </p:nvPr>
        </p:nvSpPr>
        <p:spPr>
          <a:xfrm>
            <a:off x="659606" y="4762500"/>
            <a:ext cx="2025254" cy="236935"/>
          </a:xfrm>
          <a:prstGeom prst="rect">
            <a:avLst/>
          </a:prstGeom>
        </p:spPr>
        <p:txBody>
          <a:bodyPr vert="horz" lIns="91440" tIns="45720" rIns="91440" bIns="45720" rtlCol="0" anchor="ctr">
            <a:normAutofit/>
          </a:bodyPr>
          <a:lstStyle>
            <a:lvl1pPr algn="l" fontAlgn="auto">
              <a:defRPr sz="900" noProof="1">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custDataLst>
              <p:tags r:id="rId23"/>
            </p:custDataLst>
          </p:nvPr>
        </p:nvSpPr>
        <p:spPr>
          <a:xfrm>
            <a:off x="3087291" y="4762500"/>
            <a:ext cx="2969419" cy="236935"/>
          </a:xfrm>
          <a:prstGeom prst="rect">
            <a:avLst/>
          </a:prstGeom>
        </p:spPr>
        <p:txBody>
          <a:bodyPr vert="horz" lIns="91440" tIns="45720" rIns="91440" bIns="45720" rtlCol="0" anchor="ctr">
            <a:normAutofit/>
          </a:bodyPr>
          <a:lstStyle>
            <a:lvl1pPr algn="ctr" fontAlgn="auto">
              <a:defRPr sz="9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6" name="灯片编号占位符 5"/>
          <p:cNvSpPr>
            <a:spLocks noGrp="1"/>
          </p:cNvSpPr>
          <p:nvPr>
            <p:ph type="sldNum" sz="quarter" idx="4"/>
            <p:custDataLst>
              <p:tags r:id="rId24"/>
            </p:custDataLst>
          </p:nvPr>
        </p:nvSpPr>
        <p:spPr>
          <a:xfrm>
            <a:off x="6457950" y="4762500"/>
            <a:ext cx="2025254" cy="236935"/>
          </a:xfrm>
          <a:prstGeom prst="rect">
            <a:avLst/>
          </a:prstGeom>
        </p:spPr>
        <p:txBody>
          <a:bodyPr vert="horz" lIns="91440" tIns="45720" rIns="91440" bIns="45720" rtlCol="0" anchor="ctr">
            <a:normAutofit/>
          </a:bodyPr>
          <a:lstStyle>
            <a:lvl1pPr algn="r" fontAlgn="auto">
              <a:defRPr sz="900" noProof="1">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B43808B4-8302-491A-86D6-1383A48F9774}"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7" name="KSO_TEMPLATE" hidden="1"/>
          <p:cNvSpPr/>
          <p:nvPr>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Lst>
  <p:hf sldNum="0" hdr="0" ftr="0" dt="0"/>
  <p:txStyles>
    <p:titleStyle>
      <a:lvl1pPr algn="l" rtl="0" fontAlgn="base">
        <a:spcBef>
          <a:spcPct val="0"/>
        </a:spcBef>
        <a:spcAft>
          <a:spcPct val="0"/>
        </a:spcAft>
        <a:defRPr sz="1800" b="1" kern="1200" spc="200">
          <a:solidFill>
            <a:srgbClr val="262626"/>
          </a:solidFill>
          <a:latin typeface="Arial" panose="020B0604020202020204" pitchFamily="34" charset="0"/>
          <a:ea typeface="微软雅黑" panose="020B0503020204020204" charset="-122"/>
          <a:cs typeface="+mj-cs"/>
        </a:defRPr>
      </a:lvl1pPr>
      <a:lvl2pPr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2pPr>
      <a:lvl3pPr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3pPr>
      <a:lvl4pPr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4pPr>
      <a:lvl5pPr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5pPr>
      <a:lvl6pPr marL="457200"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6pPr>
      <a:lvl7pPr marL="914400"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7pPr>
      <a:lvl8pPr marL="1371600"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8pPr>
      <a:lvl9pPr marL="1828800"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9pPr>
    </p:titleStyle>
    <p:bodyStyle>
      <a:lvl1pPr marL="171450" indent="-171450" algn="l" rtl="0" fontAlgn="base">
        <a:lnSpc>
          <a:spcPct val="130000"/>
        </a:lnSpc>
        <a:spcBef>
          <a:spcPct val="0"/>
        </a:spcBef>
        <a:spcAft>
          <a:spcPts val="1000"/>
        </a:spcAft>
        <a:buFont typeface="Arial" panose="020B0604020202020204" pitchFamily="34" charset="0"/>
        <a:buChar char="•"/>
        <a:defRPr sz="1200" kern="1200" spc="150">
          <a:solidFill>
            <a:srgbClr val="262626"/>
          </a:solidFill>
          <a:latin typeface="Arial" panose="020B0604020202020204" pitchFamily="34" charset="0"/>
          <a:ea typeface="微软雅黑" panose="020B0503020204020204" charset="-122"/>
          <a:cs typeface="+mn-cs"/>
        </a:defRPr>
      </a:lvl1pPr>
      <a:lvl2pPr marL="514350" indent="-171450" algn="l" defTabSz="0" rtl="0" fontAlgn="base">
        <a:lnSpc>
          <a:spcPct val="130000"/>
        </a:lnSpc>
        <a:spcBef>
          <a:spcPct val="0"/>
        </a:spcBef>
        <a:spcAft>
          <a:spcPts val="1000"/>
        </a:spcAft>
        <a:buFont typeface="Arial" panose="020B0604020202020204" pitchFamily="34" charset="0"/>
        <a:buChar char="•"/>
        <a:tabLst>
          <a:tab pos="1207135" algn="l"/>
        </a:tabLst>
        <a:defRPr sz="1200" kern="1200" spc="150">
          <a:solidFill>
            <a:srgbClr val="262626"/>
          </a:solidFill>
          <a:latin typeface="Arial" panose="020B0604020202020204" pitchFamily="34" charset="0"/>
          <a:ea typeface="微软雅黑" panose="020B0503020204020204" charset="-122"/>
          <a:cs typeface="+mn-cs"/>
        </a:defRPr>
      </a:lvl2pPr>
      <a:lvl3pPr marL="857250" indent="-171450" algn="l" defTabSz="0" rtl="0" fontAlgn="base">
        <a:lnSpc>
          <a:spcPct val="130000"/>
        </a:lnSpc>
        <a:spcBef>
          <a:spcPct val="0"/>
        </a:spcBef>
        <a:spcAft>
          <a:spcPts val="1000"/>
        </a:spcAft>
        <a:buFont typeface="Arial" panose="020B0604020202020204" pitchFamily="34" charset="0"/>
        <a:buChar char="•"/>
        <a:tabLst>
          <a:tab pos="1207135" algn="l"/>
        </a:tabLst>
        <a:defRPr sz="1200" kern="1200" spc="150">
          <a:solidFill>
            <a:srgbClr val="262626"/>
          </a:solidFill>
          <a:latin typeface="Arial" panose="020B0604020202020204" pitchFamily="34" charset="0"/>
          <a:ea typeface="微软雅黑" panose="020B0503020204020204" charset="-122"/>
          <a:cs typeface="+mn-cs"/>
        </a:defRPr>
      </a:lvl3pPr>
      <a:lvl4pPr marL="1200150" indent="-171450" algn="l" defTabSz="0" rtl="0" fontAlgn="base">
        <a:lnSpc>
          <a:spcPct val="130000"/>
        </a:lnSpc>
        <a:spcBef>
          <a:spcPct val="0"/>
        </a:spcBef>
        <a:spcAft>
          <a:spcPts val="1000"/>
        </a:spcAft>
        <a:buFont typeface="Arial" panose="020B0604020202020204" pitchFamily="34" charset="0"/>
        <a:buChar char="•"/>
        <a:tabLst>
          <a:tab pos="1207135" algn="l"/>
        </a:tabLst>
        <a:defRPr sz="1200" kern="1200" spc="150">
          <a:solidFill>
            <a:srgbClr val="262626"/>
          </a:solidFill>
          <a:latin typeface="Arial" panose="020B0604020202020204" pitchFamily="34" charset="0"/>
          <a:ea typeface="微软雅黑" panose="020B0503020204020204" charset="-122"/>
          <a:cs typeface="+mn-cs"/>
        </a:defRPr>
      </a:lvl4pPr>
      <a:lvl5pPr marL="1543050" indent="-171450" algn="l" defTabSz="0" rtl="0" fontAlgn="base">
        <a:lnSpc>
          <a:spcPct val="130000"/>
        </a:lnSpc>
        <a:spcBef>
          <a:spcPct val="0"/>
        </a:spcBef>
        <a:spcAft>
          <a:spcPts val="1000"/>
        </a:spcAft>
        <a:buFont typeface="Arial" panose="020B0604020202020204" pitchFamily="34" charset="0"/>
        <a:buChar char="•"/>
        <a:tabLst>
          <a:tab pos="1207135" algn="l"/>
        </a:tabLst>
        <a:defRPr sz="1200" kern="1200" spc="150">
          <a:solidFill>
            <a:srgbClr val="262626"/>
          </a:solidFill>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502412" y="332423"/>
            <a:ext cx="8139178" cy="331473"/>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502412" y="721049"/>
            <a:ext cx="8139178" cy="4041680"/>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659807" y="4762375"/>
            <a:ext cx="2025000" cy="237600"/>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3087000" y="4762375"/>
            <a:ext cx="2970000" cy="237600"/>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6457950" y="4762375"/>
            <a:ext cx="2025000" cy="237600"/>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3" Type="http://schemas.openxmlformats.org/officeDocument/2006/relationships/tags" Target="../tags/tag436.xml"/><Relationship Id="rId2" Type="http://schemas.openxmlformats.org/officeDocument/2006/relationships/tags" Target="../tags/tag435.xml"/><Relationship Id="rId1" Type="http://schemas.openxmlformats.org/officeDocument/2006/relationships/tags" Target="../tags/tag434.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9.xml"/><Relationship Id="rId4" Type="http://schemas.openxmlformats.org/officeDocument/2006/relationships/image" Target="../media/image32.png"/><Relationship Id="rId3" Type="http://schemas.openxmlformats.org/officeDocument/2006/relationships/tags" Target="../tags/tag439.xml"/><Relationship Id="rId2" Type="http://schemas.openxmlformats.org/officeDocument/2006/relationships/tags" Target="../tags/tag438.xml"/><Relationship Id="rId1" Type="http://schemas.openxmlformats.org/officeDocument/2006/relationships/tags" Target="../tags/tag437.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9.xml"/><Relationship Id="rId4" Type="http://schemas.openxmlformats.org/officeDocument/2006/relationships/image" Target="../media/image33.png"/><Relationship Id="rId3" Type="http://schemas.openxmlformats.org/officeDocument/2006/relationships/tags" Target="../tags/tag442.xml"/><Relationship Id="rId2" Type="http://schemas.openxmlformats.org/officeDocument/2006/relationships/tags" Target="../tags/tag441.xml"/><Relationship Id="rId1" Type="http://schemas.openxmlformats.org/officeDocument/2006/relationships/tags" Target="../tags/tag440.xml"/></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9.xml"/><Relationship Id="rId5" Type="http://schemas.openxmlformats.org/officeDocument/2006/relationships/image" Target="../media/image35.png"/><Relationship Id="rId4" Type="http://schemas.openxmlformats.org/officeDocument/2006/relationships/image" Target="../media/image34.png"/><Relationship Id="rId3" Type="http://schemas.openxmlformats.org/officeDocument/2006/relationships/tags" Target="../tags/tag445.xml"/><Relationship Id="rId2" Type="http://schemas.openxmlformats.org/officeDocument/2006/relationships/tags" Target="../tags/tag444.xml"/><Relationship Id="rId1" Type="http://schemas.openxmlformats.org/officeDocument/2006/relationships/tags" Target="../tags/tag443.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9.xml"/><Relationship Id="rId5" Type="http://schemas.openxmlformats.org/officeDocument/2006/relationships/image" Target="../media/image37.png"/><Relationship Id="rId4" Type="http://schemas.openxmlformats.org/officeDocument/2006/relationships/image" Target="../media/image36.png"/><Relationship Id="rId3" Type="http://schemas.openxmlformats.org/officeDocument/2006/relationships/tags" Target="../tags/tag448.xml"/><Relationship Id="rId2" Type="http://schemas.openxmlformats.org/officeDocument/2006/relationships/tags" Target="../tags/tag447.xml"/><Relationship Id="rId1" Type="http://schemas.openxmlformats.org/officeDocument/2006/relationships/tags" Target="../tags/tag446.xml"/></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9.xml"/><Relationship Id="rId5" Type="http://schemas.openxmlformats.org/officeDocument/2006/relationships/image" Target="../media/image39.png"/><Relationship Id="rId4" Type="http://schemas.openxmlformats.org/officeDocument/2006/relationships/image" Target="../media/image38.png"/><Relationship Id="rId3" Type="http://schemas.openxmlformats.org/officeDocument/2006/relationships/tags" Target="../tags/tag451.xml"/><Relationship Id="rId2" Type="http://schemas.openxmlformats.org/officeDocument/2006/relationships/tags" Target="../tags/tag450.xml"/><Relationship Id="rId1" Type="http://schemas.openxmlformats.org/officeDocument/2006/relationships/tags" Target="../tags/tag449.xml"/></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9.xml"/><Relationship Id="rId5" Type="http://schemas.openxmlformats.org/officeDocument/2006/relationships/image" Target="../media/image41.png"/><Relationship Id="rId4" Type="http://schemas.openxmlformats.org/officeDocument/2006/relationships/image" Target="../media/image40.png"/><Relationship Id="rId3" Type="http://schemas.openxmlformats.org/officeDocument/2006/relationships/tags" Target="../tags/tag454.xml"/><Relationship Id="rId2" Type="http://schemas.openxmlformats.org/officeDocument/2006/relationships/tags" Target="../tags/tag453.xml"/><Relationship Id="rId1" Type="http://schemas.openxmlformats.org/officeDocument/2006/relationships/tags" Target="../tags/tag452.xml"/></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9.xml"/><Relationship Id="rId5" Type="http://schemas.openxmlformats.org/officeDocument/2006/relationships/image" Target="../media/image43.png"/><Relationship Id="rId4" Type="http://schemas.openxmlformats.org/officeDocument/2006/relationships/image" Target="../media/image42.png"/><Relationship Id="rId3" Type="http://schemas.openxmlformats.org/officeDocument/2006/relationships/tags" Target="../tags/tag457.xml"/><Relationship Id="rId2" Type="http://schemas.openxmlformats.org/officeDocument/2006/relationships/tags" Target="../tags/tag456.xml"/><Relationship Id="rId1" Type="http://schemas.openxmlformats.org/officeDocument/2006/relationships/tags" Target="../tags/tag455.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9.xml"/><Relationship Id="rId4" Type="http://schemas.openxmlformats.org/officeDocument/2006/relationships/image" Target="../media/image44.png"/><Relationship Id="rId3" Type="http://schemas.openxmlformats.org/officeDocument/2006/relationships/tags" Target="../tags/tag460.xml"/><Relationship Id="rId2" Type="http://schemas.openxmlformats.org/officeDocument/2006/relationships/tags" Target="../tags/tag459.xml"/><Relationship Id="rId1" Type="http://schemas.openxmlformats.org/officeDocument/2006/relationships/tags" Target="../tags/tag458.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9.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3" Type="http://schemas.openxmlformats.org/officeDocument/2006/relationships/tags" Target="../tags/tag463.xml"/><Relationship Id="rId2" Type="http://schemas.openxmlformats.org/officeDocument/2006/relationships/tags" Target="../tags/tag462.xml"/><Relationship Id="rId1" Type="http://schemas.openxmlformats.org/officeDocument/2006/relationships/tags" Target="../tags/tag461.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9.xml"/><Relationship Id="rId4" Type="http://schemas.openxmlformats.org/officeDocument/2006/relationships/image" Target="../media/image17.png"/><Relationship Id="rId3" Type="http://schemas.openxmlformats.org/officeDocument/2006/relationships/tags" Target="../tags/tag412.xml"/><Relationship Id="rId2" Type="http://schemas.openxmlformats.org/officeDocument/2006/relationships/tags" Target="../tags/tag411.xml"/><Relationship Id="rId1" Type="http://schemas.openxmlformats.org/officeDocument/2006/relationships/tags" Target="../tags/tag410.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9.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 Id="rId3" Type="http://schemas.openxmlformats.org/officeDocument/2006/relationships/tags" Target="../tags/tag466.xml"/><Relationship Id="rId2" Type="http://schemas.openxmlformats.org/officeDocument/2006/relationships/tags" Target="../tags/tag465.xml"/><Relationship Id="rId1" Type="http://schemas.openxmlformats.org/officeDocument/2006/relationships/tags" Target="../tags/tag464.xml"/></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image" Target="../media/image55.png"/><Relationship Id="rId7" Type="http://schemas.openxmlformats.org/officeDocument/2006/relationships/image" Target="../media/image54.png"/><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3" Type="http://schemas.openxmlformats.org/officeDocument/2006/relationships/tags" Target="../tags/tag469.xml"/><Relationship Id="rId2" Type="http://schemas.openxmlformats.org/officeDocument/2006/relationships/tags" Target="../tags/tag468.xml"/><Relationship Id="rId1" Type="http://schemas.openxmlformats.org/officeDocument/2006/relationships/tags" Target="../tags/tag467.xml"/></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9.xml"/><Relationship Id="rId5" Type="http://schemas.openxmlformats.org/officeDocument/2006/relationships/image" Target="../media/image57.png"/><Relationship Id="rId4" Type="http://schemas.openxmlformats.org/officeDocument/2006/relationships/image" Target="../media/image56.png"/><Relationship Id="rId3" Type="http://schemas.openxmlformats.org/officeDocument/2006/relationships/tags" Target="../tags/tag472.xml"/><Relationship Id="rId2" Type="http://schemas.openxmlformats.org/officeDocument/2006/relationships/tags" Target="../tags/tag471.xml"/><Relationship Id="rId1" Type="http://schemas.openxmlformats.org/officeDocument/2006/relationships/tags" Target="../tags/tag470.xml"/></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9.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 Id="rId3" Type="http://schemas.openxmlformats.org/officeDocument/2006/relationships/tags" Target="../tags/tag475.xml"/><Relationship Id="rId2" Type="http://schemas.openxmlformats.org/officeDocument/2006/relationships/tags" Target="../tags/tag474.xml"/><Relationship Id="rId1" Type="http://schemas.openxmlformats.org/officeDocument/2006/relationships/tags" Target="../tags/tag473.xml"/></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9.xml"/><Relationship Id="rId7" Type="http://schemas.openxmlformats.org/officeDocument/2006/relationships/image" Target="../media/image64.png"/><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 Id="rId3" Type="http://schemas.openxmlformats.org/officeDocument/2006/relationships/tags" Target="../tags/tag478.xml"/><Relationship Id="rId2" Type="http://schemas.openxmlformats.org/officeDocument/2006/relationships/tags" Target="../tags/tag477.xml"/><Relationship Id="rId1" Type="http://schemas.openxmlformats.org/officeDocument/2006/relationships/tags" Target="../tags/tag476.xml"/></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9.xml"/><Relationship Id="rId4" Type="http://schemas.openxmlformats.org/officeDocument/2006/relationships/image" Target="../media/image65.png"/><Relationship Id="rId3" Type="http://schemas.openxmlformats.org/officeDocument/2006/relationships/tags" Target="../tags/tag481.xml"/><Relationship Id="rId2" Type="http://schemas.openxmlformats.org/officeDocument/2006/relationships/tags" Target="../tags/tag480.xml"/><Relationship Id="rId1" Type="http://schemas.openxmlformats.org/officeDocument/2006/relationships/tags" Target="../tags/tag479.xml"/></Relationships>
</file>

<file path=ppt/slides/_rels/slide26.xml.rels><?xml version="1.0" encoding="UTF-8" standalone="yes"?>
<Relationships xmlns="http://schemas.openxmlformats.org/package/2006/relationships"><Relationship Id="rId6" Type="http://schemas.openxmlformats.org/officeDocument/2006/relationships/slideLayout" Target="../slideLayouts/slideLayout9.xml"/><Relationship Id="rId5" Type="http://schemas.openxmlformats.org/officeDocument/2006/relationships/image" Target="../media/image67.png"/><Relationship Id="rId4" Type="http://schemas.openxmlformats.org/officeDocument/2006/relationships/image" Target="../media/image66.png"/><Relationship Id="rId3" Type="http://schemas.openxmlformats.org/officeDocument/2006/relationships/tags" Target="../tags/tag484.xml"/><Relationship Id="rId2" Type="http://schemas.openxmlformats.org/officeDocument/2006/relationships/tags" Target="../tags/tag483.xml"/><Relationship Id="rId1" Type="http://schemas.openxmlformats.org/officeDocument/2006/relationships/tags" Target="../tags/tag482.xml"/></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9.xml"/><Relationship Id="rId4" Type="http://schemas.openxmlformats.org/officeDocument/2006/relationships/image" Target="../media/image68.png"/><Relationship Id="rId3" Type="http://schemas.openxmlformats.org/officeDocument/2006/relationships/tags" Target="../tags/tag487.xml"/><Relationship Id="rId2" Type="http://schemas.openxmlformats.org/officeDocument/2006/relationships/tags" Target="../tags/tag486.xml"/><Relationship Id="rId1" Type="http://schemas.openxmlformats.org/officeDocument/2006/relationships/tags" Target="../tags/tag485.xml"/></Relationships>
</file>

<file path=ppt/slides/_rels/slide28.xml.rels><?xml version="1.0" encoding="UTF-8" standalone="yes"?>
<Relationships xmlns="http://schemas.openxmlformats.org/package/2006/relationships"><Relationship Id="rId7" Type="http://schemas.openxmlformats.org/officeDocument/2006/relationships/slideLayout" Target="../slideLayouts/slideLayout9.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 Id="rId3" Type="http://schemas.openxmlformats.org/officeDocument/2006/relationships/tags" Target="../tags/tag490.xml"/><Relationship Id="rId2" Type="http://schemas.openxmlformats.org/officeDocument/2006/relationships/tags" Target="../tags/tag489.xml"/><Relationship Id="rId1" Type="http://schemas.openxmlformats.org/officeDocument/2006/relationships/tags" Target="../tags/tag488.xml"/></Relationships>
</file>

<file path=ppt/slides/_rels/slide29.xml.rels><?xml version="1.0" encoding="UTF-8" standalone="yes"?>
<Relationships xmlns="http://schemas.openxmlformats.org/package/2006/relationships"><Relationship Id="rId6" Type="http://schemas.openxmlformats.org/officeDocument/2006/relationships/slideLayout" Target="../slideLayouts/slideLayout9.xml"/><Relationship Id="rId5" Type="http://schemas.openxmlformats.org/officeDocument/2006/relationships/image" Target="../media/image73.png"/><Relationship Id="rId4" Type="http://schemas.openxmlformats.org/officeDocument/2006/relationships/image" Target="../media/image72.png"/><Relationship Id="rId3" Type="http://schemas.openxmlformats.org/officeDocument/2006/relationships/tags" Target="../tags/tag493.xml"/><Relationship Id="rId2" Type="http://schemas.openxmlformats.org/officeDocument/2006/relationships/tags" Target="../tags/tag492.xml"/><Relationship Id="rId1" Type="http://schemas.openxmlformats.org/officeDocument/2006/relationships/tags" Target="../tags/tag491.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9.xml"/><Relationship Id="rId3" Type="http://schemas.openxmlformats.org/officeDocument/2006/relationships/tags" Target="../tags/tag415.xml"/><Relationship Id="rId2" Type="http://schemas.openxmlformats.org/officeDocument/2006/relationships/tags" Target="../tags/tag414.xml"/><Relationship Id="rId1" Type="http://schemas.openxmlformats.org/officeDocument/2006/relationships/tags" Target="../tags/tag413.xml"/></Relationships>
</file>

<file path=ppt/slides/_rels/slide30.xml.rels><?xml version="1.0" encoding="UTF-8" standalone="yes"?>
<Relationships xmlns="http://schemas.openxmlformats.org/package/2006/relationships"><Relationship Id="rId7" Type="http://schemas.openxmlformats.org/officeDocument/2006/relationships/slideLayout" Target="../slideLayouts/slideLayout9.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 Id="rId3" Type="http://schemas.openxmlformats.org/officeDocument/2006/relationships/tags" Target="../tags/tag496.xml"/><Relationship Id="rId2" Type="http://schemas.openxmlformats.org/officeDocument/2006/relationships/tags" Target="../tags/tag495.xml"/><Relationship Id="rId1" Type="http://schemas.openxmlformats.org/officeDocument/2006/relationships/tags" Target="../tags/tag494.xml"/></Relationships>
</file>

<file path=ppt/slides/_rels/slide31.xml.rels><?xml version="1.0" encoding="UTF-8" standalone="yes"?>
<Relationships xmlns="http://schemas.openxmlformats.org/package/2006/relationships"><Relationship Id="rId5" Type="http://schemas.openxmlformats.org/officeDocument/2006/relationships/slideLayout" Target="../slideLayouts/slideLayout9.xml"/><Relationship Id="rId4" Type="http://schemas.openxmlformats.org/officeDocument/2006/relationships/image" Target="../media/image77.png"/><Relationship Id="rId3" Type="http://schemas.openxmlformats.org/officeDocument/2006/relationships/tags" Target="../tags/tag499.xml"/><Relationship Id="rId2" Type="http://schemas.openxmlformats.org/officeDocument/2006/relationships/tags" Target="../tags/tag498.xml"/><Relationship Id="rId1" Type="http://schemas.openxmlformats.org/officeDocument/2006/relationships/tags" Target="../tags/tag497.xml"/></Relationships>
</file>

<file path=ppt/slides/_rels/slide32.xml.rels><?xml version="1.0" encoding="UTF-8" standalone="yes"?>
<Relationships xmlns="http://schemas.openxmlformats.org/package/2006/relationships"><Relationship Id="rId6" Type="http://schemas.openxmlformats.org/officeDocument/2006/relationships/slideLayout" Target="../slideLayouts/slideLayout9.xml"/><Relationship Id="rId5" Type="http://schemas.openxmlformats.org/officeDocument/2006/relationships/image" Target="../media/image79.png"/><Relationship Id="rId4" Type="http://schemas.openxmlformats.org/officeDocument/2006/relationships/image" Target="../media/image78.png"/><Relationship Id="rId3" Type="http://schemas.openxmlformats.org/officeDocument/2006/relationships/tags" Target="../tags/tag502.xml"/><Relationship Id="rId2" Type="http://schemas.openxmlformats.org/officeDocument/2006/relationships/tags" Target="../tags/tag501.xml"/><Relationship Id="rId1" Type="http://schemas.openxmlformats.org/officeDocument/2006/relationships/tags" Target="../tags/tag500.xml"/></Relationships>
</file>

<file path=ppt/slides/_rels/slide33.xml.rels><?xml version="1.0" encoding="UTF-8" standalone="yes"?>
<Relationships xmlns="http://schemas.openxmlformats.org/package/2006/relationships"><Relationship Id="rId7" Type="http://schemas.openxmlformats.org/officeDocument/2006/relationships/slideLayout" Target="../slideLayouts/slideLayout9.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 Id="rId3" Type="http://schemas.openxmlformats.org/officeDocument/2006/relationships/tags" Target="../tags/tag505.xml"/><Relationship Id="rId2" Type="http://schemas.openxmlformats.org/officeDocument/2006/relationships/tags" Target="../tags/tag504.xml"/><Relationship Id="rId1" Type="http://schemas.openxmlformats.org/officeDocument/2006/relationships/tags" Target="../tags/tag503.xml"/></Relationships>
</file>

<file path=ppt/slides/_rels/slide34.xml.rels><?xml version="1.0" encoding="UTF-8" standalone="yes"?>
<Relationships xmlns="http://schemas.openxmlformats.org/package/2006/relationships"><Relationship Id="rId5" Type="http://schemas.openxmlformats.org/officeDocument/2006/relationships/slideLayout" Target="../slideLayouts/slideLayout9.xml"/><Relationship Id="rId4" Type="http://schemas.openxmlformats.org/officeDocument/2006/relationships/image" Target="../media/image83.png"/><Relationship Id="rId3" Type="http://schemas.openxmlformats.org/officeDocument/2006/relationships/tags" Target="../tags/tag508.xml"/><Relationship Id="rId2" Type="http://schemas.openxmlformats.org/officeDocument/2006/relationships/tags" Target="../tags/tag507.xml"/><Relationship Id="rId1" Type="http://schemas.openxmlformats.org/officeDocument/2006/relationships/tags" Target="../tags/tag506.xml"/></Relationships>
</file>

<file path=ppt/slides/_rels/slide35.xml.rels><?xml version="1.0" encoding="UTF-8" standalone="yes"?>
<Relationships xmlns="http://schemas.openxmlformats.org/package/2006/relationships"><Relationship Id="rId7" Type="http://schemas.openxmlformats.org/officeDocument/2006/relationships/slideLayout" Target="../slideLayouts/slideLayout9.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 Id="rId3" Type="http://schemas.openxmlformats.org/officeDocument/2006/relationships/tags" Target="../tags/tag511.xml"/><Relationship Id="rId2" Type="http://schemas.openxmlformats.org/officeDocument/2006/relationships/tags" Target="../tags/tag510.xml"/><Relationship Id="rId1" Type="http://schemas.openxmlformats.org/officeDocument/2006/relationships/tags" Target="../tags/tag509.xml"/></Relationships>
</file>

<file path=ppt/slides/_rels/slide36.xml.rels><?xml version="1.0" encoding="UTF-8" standalone="yes"?>
<Relationships xmlns="http://schemas.openxmlformats.org/package/2006/relationships"><Relationship Id="rId5" Type="http://schemas.openxmlformats.org/officeDocument/2006/relationships/slideLayout" Target="../slideLayouts/slideLayout9.xml"/><Relationship Id="rId4" Type="http://schemas.openxmlformats.org/officeDocument/2006/relationships/image" Target="../media/image87.png"/><Relationship Id="rId3" Type="http://schemas.openxmlformats.org/officeDocument/2006/relationships/tags" Target="../tags/tag514.xml"/><Relationship Id="rId2" Type="http://schemas.openxmlformats.org/officeDocument/2006/relationships/tags" Target="../tags/tag513.xml"/><Relationship Id="rId1" Type="http://schemas.openxmlformats.org/officeDocument/2006/relationships/tags" Target="../tags/tag512.xml"/></Relationships>
</file>

<file path=ppt/slides/_rels/slide37.xml.rels><?xml version="1.0" encoding="UTF-8" standalone="yes"?>
<Relationships xmlns="http://schemas.openxmlformats.org/package/2006/relationships"><Relationship Id="rId7" Type="http://schemas.openxmlformats.org/officeDocument/2006/relationships/slideLayout" Target="../slideLayouts/slideLayout9.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 Id="rId3" Type="http://schemas.openxmlformats.org/officeDocument/2006/relationships/tags" Target="../tags/tag517.xml"/><Relationship Id="rId2" Type="http://schemas.openxmlformats.org/officeDocument/2006/relationships/tags" Target="../tags/tag516.xml"/><Relationship Id="rId1" Type="http://schemas.openxmlformats.org/officeDocument/2006/relationships/tags" Target="../tags/tag515.xml"/></Relationships>
</file>

<file path=ppt/slides/_rels/slide38.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tags" Target="../tags/tag521.xml"/><Relationship Id="rId7" Type="http://schemas.openxmlformats.org/officeDocument/2006/relationships/image" Target="../media/image94.png"/><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 Id="rId3" Type="http://schemas.openxmlformats.org/officeDocument/2006/relationships/tags" Target="../tags/tag520.xml"/><Relationship Id="rId2" Type="http://schemas.openxmlformats.org/officeDocument/2006/relationships/tags" Target="../tags/tag519.xml"/><Relationship Id="rId1" Type="http://schemas.openxmlformats.org/officeDocument/2006/relationships/tags" Target="../tags/tag518.xml"/></Relationships>
</file>

<file path=ppt/slides/_rels/slide39.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tags" Target="../tags/tag524.xml"/><Relationship Id="rId7" Type="http://schemas.openxmlformats.org/officeDocument/2006/relationships/image" Target="../media/image99.png"/><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 Id="rId3" Type="http://schemas.openxmlformats.org/officeDocument/2006/relationships/image" Target="../media/image95.png"/><Relationship Id="rId2" Type="http://schemas.openxmlformats.org/officeDocument/2006/relationships/tags" Target="../tags/tag523.xml"/><Relationship Id="rId1" Type="http://schemas.openxmlformats.org/officeDocument/2006/relationships/tags" Target="../tags/tag522.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9.xml"/><Relationship Id="rId3" Type="http://schemas.openxmlformats.org/officeDocument/2006/relationships/tags" Target="../tags/tag418.xml"/><Relationship Id="rId2" Type="http://schemas.openxmlformats.org/officeDocument/2006/relationships/tags" Target="../tags/tag417.xml"/><Relationship Id="rId1" Type="http://schemas.openxmlformats.org/officeDocument/2006/relationships/tags" Target="../tags/tag416.xml"/></Relationships>
</file>

<file path=ppt/slides/_rels/slide40.xml.rels><?xml version="1.0" encoding="UTF-8" standalone="yes"?>
<Relationships xmlns="http://schemas.openxmlformats.org/package/2006/relationships"><Relationship Id="rId6" Type="http://schemas.openxmlformats.org/officeDocument/2006/relationships/slideLayout" Target="../slideLayouts/slideLayout9.xml"/><Relationship Id="rId5" Type="http://schemas.openxmlformats.org/officeDocument/2006/relationships/image" Target="../media/image101.png"/><Relationship Id="rId4" Type="http://schemas.openxmlformats.org/officeDocument/2006/relationships/image" Target="../media/image100.png"/><Relationship Id="rId3" Type="http://schemas.openxmlformats.org/officeDocument/2006/relationships/tags" Target="../tags/tag527.xml"/><Relationship Id="rId2" Type="http://schemas.openxmlformats.org/officeDocument/2006/relationships/tags" Target="../tags/tag526.xml"/><Relationship Id="rId1" Type="http://schemas.openxmlformats.org/officeDocument/2006/relationships/tags" Target="../tags/tag525.xml"/></Relationships>
</file>

<file path=ppt/slides/_rels/slide41.xml.rels><?xml version="1.0" encoding="UTF-8" standalone="yes"?>
<Relationships xmlns="http://schemas.openxmlformats.org/package/2006/relationships"><Relationship Id="rId6" Type="http://schemas.openxmlformats.org/officeDocument/2006/relationships/slideLayout" Target="../slideLayouts/slideLayout9.xml"/><Relationship Id="rId5" Type="http://schemas.openxmlformats.org/officeDocument/2006/relationships/image" Target="../media/image103.png"/><Relationship Id="rId4" Type="http://schemas.openxmlformats.org/officeDocument/2006/relationships/image" Target="../media/image102.png"/><Relationship Id="rId3" Type="http://schemas.openxmlformats.org/officeDocument/2006/relationships/tags" Target="../tags/tag530.xml"/><Relationship Id="rId2" Type="http://schemas.openxmlformats.org/officeDocument/2006/relationships/tags" Target="../tags/tag529.xml"/><Relationship Id="rId1" Type="http://schemas.openxmlformats.org/officeDocument/2006/relationships/tags" Target="../tags/tag528.xml"/></Relationships>
</file>

<file path=ppt/slides/_rels/slide42.xml.rels><?xml version="1.0" encoding="UTF-8" standalone="yes"?>
<Relationships xmlns="http://schemas.openxmlformats.org/package/2006/relationships"><Relationship Id="rId8" Type="http://schemas.openxmlformats.org/officeDocument/2006/relationships/slideLayout" Target="../slideLayouts/slideLayout9.xml"/><Relationship Id="rId7" Type="http://schemas.openxmlformats.org/officeDocument/2006/relationships/image" Target="../media/image107.png"/><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 Id="rId3" Type="http://schemas.openxmlformats.org/officeDocument/2006/relationships/tags" Target="../tags/tag533.xml"/><Relationship Id="rId2" Type="http://schemas.openxmlformats.org/officeDocument/2006/relationships/tags" Target="../tags/tag532.xml"/><Relationship Id="rId1" Type="http://schemas.openxmlformats.org/officeDocument/2006/relationships/tags" Target="../tags/tag531.xml"/></Relationships>
</file>

<file path=ppt/slides/_rels/slide43.xml.rels><?xml version="1.0" encoding="UTF-8" standalone="yes"?>
<Relationships xmlns="http://schemas.openxmlformats.org/package/2006/relationships"><Relationship Id="rId7" Type="http://schemas.openxmlformats.org/officeDocument/2006/relationships/slideLayout" Target="../slideLayouts/slideLayout9.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png"/><Relationship Id="rId3" Type="http://schemas.openxmlformats.org/officeDocument/2006/relationships/tags" Target="../tags/tag536.xml"/><Relationship Id="rId2" Type="http://schemas.openxmlformats.org/officeDocument/2006/relationships/tags" Target="../tags/tag535.xml"/><Relationship Id="rId1" Type="http://schemas.openxmlformats.org/officeDocument/2006/relationships/tags" Target="../tags/tag534.xml"/></Relationships>
</file>

<file path=ppt/slides/_rels/slide44.xml.rels><?xml version="1.0" encoding="UTF-8" standalone="yes"?>
<Relationships xmlns="http://schemas.openxmlformats.org/package/2006/relationships"><Relationship Id="rId7" Type="http://schemas.openxmlformats.org/officeDocument/2006/relationships/slideLayout" Target="../slideLayouts/slideLayout9.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1.png"/><Relationship Id="rId3" Type="http://schemas.openxmlformats.org/officeDocument/2006/relationships/tags" Target="../tags/tag539.xml"/><Relationship Id="rId2" Type="http://schemas.openxmlformats.org/officeDocument/2006/relationships/tags" Target="../tags/tag538.xml"/><Relationship Id="rId1" Type="http://schemas.openxmlformats.org/officeDocument/2006/relationships/tags" Target="../tags/tag537.xml"/></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21.xml"/><Relationship Id="rId3" Type="http://schemas.openxmlformats.org/officeDocument/2006/relationships/tags" Target="../tags/tag542.xml"/><Relationship Id="rId2" Type="http://schemas.openxmlformats.org/officeDocument/2006/relationships/tags" Target="../tags/tag541.xml"/><Relationship Id="rId1" Type="http://schemas.openxmlformats.org/officeDocument/2006/relationships/tags" Target="../tags/tag540.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9.xml"/><Relationship Id="rId4" Type="http://schemas.openxmlformats.org/officeDocument/2006/relationships/tags" Target="../tags/tag421.xml"/><Relationship Id="rId3" Type="http://schemas.openxmlformats.org/officeDocument/2006/relationships/image" Target="../media/image18.png"/><Relationship Id="rId2" Type="http://schemas.openxmlformats.org/officeDocument/2006/relationships/tags" Target="../tags/tag420.xml"/><Relationship Id="rId1" Type="http://schemas.openxmlformats.org/officeDocument/2006/relationships/tags" Target="../tags/tag419.xml"/></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tags" Target="../tags/tag424.xml"/><Relationship Id="rId2" Type="http://schemas.openxmlformats.org/officeDocument/2006/relationships/tags" Target="../tags/tag423.xml"/><Relationship Id="rId1" Type="http://schemas.openxmlformats.org/officeDocument/2006/relationships/tags" Target="../tags/tag422.xml"/></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3" Type="http://schemas.openxmlformats.org/officeDocument/2006/relationships/tags" Target="../tags/tag427.xml"/><Relationship Id="rId2" Type="http://schemas.openxmlformats.org/officeDocument/2006/relationships/tags" Target="../tags/tag426.xml"/><Relationship Id="rId1" Type="http://schemas.openxmlformats.org/officeDocument/2006/relationships/tags" Target="../tags/tag425.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9.xml"/><Relationship Id="rId4" Type="http://schemas.openxmlformats.org/officeDocument/2006/relationships/tags" Target="../tags/tag430.xml"/><Relationship Id="rId3" Type="http://schemas.openxmlformats.org/officeDocument/2006/relationships/image" Target="../media/image25.png"/><Relationship Id="rId2" Type="http://schemas.openxmlformats.org/officeDocument/2006/relationships/tags" Target="../tags/tag429.xml"/><Relationship Id="rId1" Type="http://schemas.openxmlformats.org/officeDocument/2006/relationships/tags" Target="../tags/tag428.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9.xml"/><Relationship Id="rId6" Type="http://schemas.openxmlformats.org/officeDocument/2006/relationships/tags" Target="../tags/tag433.xml"/><Relationship Id="rId5" Type="http://schemas.openxmlformats.org/officeDocument/2006/relationships/image" Target="../media/image28.png"/><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tags" Target="../tags/tag432.xml"/><Relationship Id="rId1" Type="http://schemas.openxmlformats.org/officeDocument/2006/relationships/tags" Target="../tags/tag4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idx="14"/>
          </p:nvPr>
        </p:nvSpPr>
        <p:spPr/>
        <p:txBody>
          <a:bodyPr rtlCol="0">
            <a:normAutofit fontScale="90000"/>
          </a:bodyPr>
          <a:lstStyle/>
          <a:p>
            <a:pPr algn="ctr" eaLnBrk="1" fontAlgn="auto" hangingPunct="1">
              <a:spcAft>
                <a:spcPts val="0"/>
              </a:spcAft>
              <a:defRPr/>
            </a:pPr>
            <a:r>
              <a:rPr lang="en-US" altLang="zh-CN" sz="4000" dirty="0">
                <a:effectLst>
                  <a:outerShdw blurRad="38100" dist="38100" dir="2700000" algn="tl">
                    <a:srgbClr val="000000">
                      <a:alpha val="43137"/>
                    </a:srgbClr>
                  </a:outerShdw>
                </a:effectLst>
                <a:sym typeface="+mn-ea"/>
              </a:rPr>
              <a:t>YJK</a:t>
            </a:r>
            <a:r>
              <a:rPr lang="zh-CN" altLang="en-US" sz="4000" dirty="0">
                <a:effectLst>
                  <a:outerShdw blurRad="38100" dist="38100" dir="2700000" algn="tl">
                    <a:srgbClr val="000000">
                      <a:alpha val="43137"/>
                    </a:srgbClr>
                  </a:outerShdw>
                </a:effectLst>
                <a:sym typeface="+mn-ea"/>
              </a:rPr>
              <a:t>常见问题分享</a:t>
            </a:r>
            <a:br>
              <a:rPr lang="zh-CN" altLang="en-US" sz="4000" dirty="0">
                <a:effectLst>
                  <a:outerShdw blurRad="38100" dist="38100" dir="2700000" algn="tl">
                    <a:srgbClr val="000000">
                      <a:alpha val="43137"/>
                    </a:srgbClr>
                  </a:outerShdw>
                </a:effectLst>
                <a:sym typeface="+mn-ea"/>
              </a:rPr>
            </a:br>
            <a:endParaRPr lang="zh-CN" altLang="en-US" sz="4000" dirty="0">
              <a:solidFill>
                <a:srgbClr val="FF0000"/>
              </a:solidFill>
              <a:effectLst>
                <a:outerShdw blurRad="38100" dist="38100" dir="2700000" algn="tl">
                  <a:srgbClr val="000000">
                    <a:alpha val="43137"/>
                  </a:srgbClr>
                </a:outerShdw>
              </a:effectLst>
              <a:latin typeface="Times New Roman" panose="02020603050405020304" charset="0"/>
              <a:sym typeface="+mn-ea"/>
            </a:endParaRPr>
          </a:p>
        </p:txBody>
      </p:sp>
      <p:sp>
        <p:nvSpPr>
          <p:cNvPr id="6" name="副标题 5"/>
          <p:cNvSpPr>
            <a:spLocks noGrp="1"/>
          </p:cNvSpPr>
          <p:nvPr>
            <p:ph type="subTitle" idx="13"/>
          </p:nvPr>
        </p:nvSpPr>
        <p:spPr/>
        <p:txBody>
          <a:bodyPr rtlCol="0">
            <a:normAutofit fontScale="92500" lnSpcReduction="20000"/>
          </a:bodyPr>
          <a:lstStyle/>
          <a:p>
            <a:pPr eaLnBrk="1" fontAlgn="auto" hangingPunct="1">
              <a:spcAft>
                <a:spcPts val="0"/>
              </a:spcAft>
              <a:defRPr/>
            </a:pPr>
            <a:r>
              <a:rPr lang="en-US" altLang="zh-CN" sz="2400" dirty="0" smtClean="0">
                <a:latin typeface="隶书" panose="02010509060101010101" pitchFamily="49" charset="-122"/>
                <a:ea typeface="隶书" panose="02010509060101010101" pitchFamily="49" charset="-122"/>
              </a:rPr>
              <a:t>2022.09</a:t>
            </a:r>
            <a:endParaRPr lang="en-US" altLang="zh-CN" sz="2400" dirty="0">
              <a:latin typeface="隶书" panose="02010509060101010101" pitchFamily="49" charset="-122"/>
              <a:ea typeface="隶书" panose="02010509060101010101" pitchFamily="49" charset="-122"/>
            </a:endParaRPr>
          </a:p>
          <a:p>
            <a:pPr eaLnBrk="1" fontAlgn="auto" hangingPunct="1">
              <a:spcAft>
                <a:spcPts val="0"/>
              </a:spcAft>
              <a:defRPr/>
            </a:pPr>
            <a:r>
              <a:rPr lang="zh-CN" altLang="en-US" sz="2400" dirty="0">
                <a:latin typeface="隶书" panose="02010509060101010101" pitchFamily="49" charset="-122"/>
                <a:ea typeface="隶书" panose="02010509060101010101" pitchFamily="49" charset="-122"/>
              </a:rPr>
              <a:t>北京盈建科软件</a:t>
            </a:r>
            <a:r>
              <a:rPr lang="zh-CN" altLang="en-US" sz="2400" dirty="0" smtClean="0">
                <a:latin typeface="隶书" panose="02010509060101010101" pitchFamily="49" charset="-122"/>
                <a:ea typeface="隶书" panose="02010509060101010101" pitchFamily="49" charset="-122"/>
              </a:rPr>
              <a:t>股份有限公司 </a:t>
            </a:r>
            <a:endParaRPr lang="en-US" altLang="zh-CN" sz="2400" dirty="0" smtClean="0">
              <a:latin typeface="隶书" panose="02010509060101010101" pitchFamily="49" charset="-122"/>
              <a:ea typeface="隶书" panose="02010509060101010101" pitchFamily="49" charset="-122"/>
            </a:endParaRPr>
          </a:p>
          <a:p>
            <a:pPr eaLnBrk="1" fontAlgn="auto" hangingPunct="1">
              <a:spcAft>
                <a:spcPts val="0"/>
              </a:spcAft>
              <a:defRPr/>
            </a:pPr>
            <a:endParaRPr lang="zh-CN" altLang="en-US" sz="2400" dirty="0">
              <a:latin typeface="隶书" panose="02010509060101010101" pitchFamily="49" charset="-122"/>
              <a:ea typeface="隶书" panose="02010509060101010101" pitchFamily="49" charset="-122"/>
            </a:endParaRPr>
          </a:p>
        </p:txBody>
      </p:sp>
      <p:sp>
        <p:nvSpPr>
          <p:cNvPr id="4" name="灯片编号占位符 3"/>
          <p:cNvSpPr>
            <a:spLocks noGrp="1"/>
          </p:cNvSpPr>
          <p:nvPr>
            <p:ph type="sldNum" sz="quarter" idx="12"/>
          </p:nvPr>
        </p:nvSpPr>
        <p:spPr/>
        <p:txBody>
          <a:bodyPr/>
          <a:lstStyle/>
          <a:p>
            <a:pPr>
              <a:defRPr/>
            </a:pPr>
            <a:fld id="{77DD23D5-0FF6-47F1-90AE-DA4521B93F75}" type="slidenum">
              <a:rPr lang="zh-CN" altLang="en-US"/>
            </a:fld>
            <a:endParaRPr lang="zh-CN"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3"/>
          <p:cNvSpPr>
            <a:spLocks noGrp="1"/>
          </p:cNvSpPr>
          <p:nvPr>
            <p:ph type="sldNum" sz="quarter" idx="4"/>
          </p:nvPr>
        </p:nvSpPr>
        <p:spPr>
          <a:xfrm>
            <a:off x="6457950" y="4762500"/>
            <a:ext cx="2025254" cy="236935"/>
          </a:xfrm>
        </p:spPr>
        <p:txBody>
          <a:bodyPr/>
          <a:lstStyle/>
          <a:p>
            <a:pPr>
              <a:defRPr/>
            </a:pPr>
            <a:fld id="{A46037C8-5B0A-4AE1-9877-D75452A8BEB9}" type="slidenum">
              <a:rPr lang="zh-CN" altLang="en-US" smtClean="0"/>
            </a:fld>
            <a:endParaRPr lang="zh-CN" altLang="en-US"/>
          </a:p>
        </p:txBody>
      </p:sp>
      <p:sp>
        <p:nvSpPr>
          <p:cNvPr id="5" name="等腰三角形 4"/>
          <p:cNvSpPr/>
          <p:nvPr>
            <p:custDataLst>
              <p:tags r:id="rId1"/>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6" name="等腰三角形 5"/>
          <p:cNvSpPr/>
          <p:nvPr>
            <p:custDataLst>
              <p:tags r:id="rId2"/>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7" name="直接连接符 6"/>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8" name="内容占位符 2"/>
          <p:cNvSpPr>
            <a:spLocks noGrp="1"/>
          </p:cNvSpPr>
          <p:nvPr/>
        </p:nvSpPr>
        <p:spPr>
          <a:xfrm>
            <a:off x="571472" y="857238"/>
            <a:ext cx="5828665" cy="480695"/>
          </a:xfrm>
          <a:prstGeom prst="rect">
            <a:avLst/>
          </a:prstGeom>
          <a:noFill/>
          <a:ln w="9525">
            <a:noFill/>
            <a:miter lim="800000"/>
          </a:ln>
        </p:spPr>
        <p:txBody>
          <a:bodyPr vert="horz" wrap="square" lIns="91438" tIns="45719" rIns="91438" bIns="45719"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a:spcBef>
                <a:spcPts val="0"/>
              </a:spcBef>
              <a:spcAft>
                <a:spcPts val="1000"/>
              </a:spcAft>
              <a:buNone/>
            </a:pPr>
            <a:endParaRPr lang="zh-CN" altLang="en-US" sz="1800" b="1" dirty="0">
              <a:sym typeface="+mn-ea"/>
            </a:endParaRPr>
          </a:p>
        </p:txBody>
      </p:sp>
      <p:sp>
        <p:nvSpPr>
          <p:cNvPr id="2" name="矩形 1"/>
          <p:cNvSpPr/>
          <p:nvPr/>
        </p:nvSpPr>
        <p:spPr>
          <a:xfrm>
            <a:off x="241981" y="1055114"/>
            <a:ext cx="4334905" cy="583565"/>
          </a:xfrm>
          <a:prstGeom prst="rect">
            <a:avLst/>
          </a:prstGeom>
        </p:spPr>
        <p:txBody>
          <a:bodyPr wrap="square">
            <a:spAutoFit/>
          </a:bodyPr>
          <a:p>
            <a:r>
              <a:rPr lang="zh-CN" altLang="en-US" sz="1600" b="1" dirty="0" smtClean="0">
                <a:effectLst>
                  <a:outerShdw blurRad="38100" dist="38100" dir="2700000" algn="tl">
                    <a:srgbClr val="000000">
                      <a:alpha val="43137"/>
                    </a:srgbClr>
                  </a:outerShdw>
                </a:effectLst>
              </a:rPr>
              <a:t>问题</a:t>
            </a:r>
            <a:r>
              <a:rPr lang="en-US" altLang="zh-CN" sz="1600" b="1" dirty="0" smtClean="0">
                <a:effectLst>
                  <a:outerShdw blurRad="38100" dist="38100" dir="2700000" algn="tl">
                    <a:srgbClr val="000000">
                      <a:alpha val="43137"/>
                    </a:srgbClr>
                  </a:outerShdw>
                </a:effectLst>
              </a:rPr>
              <a:t>6</a:t>
            </a:r>
            <a:r>
              <a:rPr lang="zh-CN" altLang="en-US" sz="1600" b="1" dirty="0" smtClean="0">
                <a:effectLst>
                  <a:outerShdw blurRad="38100" dist="38100" dir="2700000" algn="tl">
                    <a:srgbClr val="000000">
                      <a:alpha val="43137"/>
                    </a:srgbClr>
                  </a:outerShdw>
                </a:effectLst>
              </a:rPr>
              <a:t>：</a:t>
            </a:r>
            <a:endParaRPr lang="en-US" altLang="zh-CN" sz="1600" b="1" dirty="0" smtClean="0">
              <a:effectLst>
                <a:outerShdw blurRad="38100" dist="38100" dir="2700000" algn="tl">
                  <a:srgbClr val="000000">
                    <a:alpha val="43137"/>
                  </a:srgbClr>
                </a:outerShdw>
              </a:effectLst>
            </a:endParaRPr>
          </a:p>
          <a:p>
            <a:r>
              <a:rPr lang="zh-CN" altLang="en-US" sz="1600">
                <a:latin typeface="宋体" panose="02010600030101010101" pitchFamily="2" charset="-122"/>
                <a:sym typeface="+mn-ea"/>
              </a:rPr>
              <a:t>组合梁施工阶段验算，没有进行稳定验算？</a:t>
            </a:r>
            <a:endParaRPr lang="zh-CN" altLang="zh-CN" sz="1600" dirty="0"/>
          </a:p>
        </p:txBody>
      </p:sp>
      <p:sp>
        <p:nvSpPr>
          <p:cNvPr id="11" name="文本框 10"/>
          <p:cNvSpPr txBox="1"/>
          <p:nvPr>
            <p:custDataLst>
              <p:tags r:id="rId3"/>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Q1</a:t>
            </a: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a:t>
            </a:r>
            <a:r>
              <a:rPr kumimoji="0" lang="zh-CN" altLang="en-US"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上部结构设计常见问题</a:t>
            </a:r>
            <a:r>
              <a:rPr lang="en-US" altLang="zh-CN" sz="2000" b="1" cap="all" smtClean="0">
                <a:ln>
                  <a:noFill/>
                </a:ln>
                <a:solidFill>
                  <a:srgbClr val="2F5597"/>
                </a:solidFill>
                <a:effectLst/>
                <a:uLnTx/>
                <a:uFillTx/>
                <a:sym typeface="Arial" panose="020B0604020202020204" pitchFamily="34" charset="0"/>
              </a:rPr>
              <a:t>-</a:t>
            </a:r>
            <a:r>
              <a:rPr lang="zh-CN" altLang="en-US" sz="1600" b="1" cap="all" smtClean="0">
                <a:ln>
                  <a:noFill/>
                </a:ln>
                <a:solidFill>
                  <a:srgbClr val="2F5597"/>
                </a:solidFill>
                <a:effectLst/>
                <a:uLnTx/>
                <a:uFillTx/>
                <a:sym typeface="Arial" panose="020B0604020202020204" pitchFamily="34" charset="0"/>
              </a:rPr>
              <a:t>组合梁</a:t>
            </a:r>
            <a:endParaRPr kumimoji="0" lang="zh-CN" altLang="en-US" sz="16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endParaRPr>
          </a:p>
        </p:txBody>
      </p:sp>
      <p:pic>
        <p:nvPicPr>
          <p:cNvPr id="10" name="图片 9"/>
          <p:cNvPicPr>
            <a:picLocks noChangeAspect="1"/>
          </p:cNvPicPr>
          <p:nvPr/>
        </p:nvPicPr>
        <p:blipFill>
          <a:blip r:embed="rId4"/>
          <a:stretch>
            <a:fillRect/>
          </a:stretch>
        </p:blipFill>
        <p:spPr>
          <a:xfrm>
            <a:off x="467995" y="1563370"/>
            <a:ext cx="3390265" cy="1215390"/>
          </a:xfrm>
          <a:prstGeom prst="rect">
            <a:avLst/>
          </a:prstGeom>
        </p:spPr>
      </p:pic>
      <p:sp>
        <p:nvSpPr>
          <p:cNvPr id="12" name="矩形 11"/>
          <p:cNvSpPr/>
          <p:nvPr/>
        </p:nvSpPr>
        <p:spPr>
          <a:xfrm>
            <a:off x="251460" y="2947670"/>
            <a:ext cx="3951605" cy="1814830"/>
          </a:xfrm>
          <a:prstGeom prst="rect">
            <a:avLst/>
          </a:prstGeom>
        </p:spPr>
        <p:txBody>
          <a:bodyPr wrap="square">
            <a:spAutoFit/>
          </a:bodyPr>
          <a:p>
            <a:r>
              <a:rPr lang="zh-CN" altLang="en-US" sz="1600" b="1" dirty="0" smtClean="0">
                <a:effectLst>
                  <a:outerShdw blurRad="38100" dist="38100" dir="2700000" algn="tl">
                    <a:srgbClr val="000000">
                      <a:alpha val="43137"/>
                    </a:srgbClr>
                  </a:outerShdw>
                </a:effectLst>
              </a:rPr>
              <a:t>回复：</a:t>
            </a:r>
            <a:endParaRPr lang="en-US" altLang="zh-CN" sz="1600" b="1" dirty="0" smtClean="0">
              <a:effectLst>
                <a:outerShdw blurRad="38100" dist="38100" dir="2700000" algn="tl">
                  <a:srgbClr val="000000">
                    <a:alpha val="43137"/>
                  </a:srgbClr>
                </a:outerShdw>
              </a:effectLst>
            </a:endParaRPr>
          </a:p>
          <a:p>
            <a:r>
              <a:rPr lang="zh-CN" altLang="zh-CN" sz="1600">
                <a:ea typeface="楷体" panose="02010609060101010101" charset="-122"/>
                <a:sym typeface="宋体" panose="02010600030101010101" pitchFamily="2" charset="-122"/>
              </a:rPr>
              <a:t>查看模型，计算参数中，没有勾选组合梁施工阶段考虑稳定验算。所以软件没有进行此项验算，当高级参数中勾选此参数后，组合梁施工阶段验算增加稳定验算并在构件信息输出稳定验算结果。</a:t>
            </a:r>
            <a:endParaRPr lang="zh-CN" altLang="zh-CN" sz="1600">
              <a:ea typeface="楷体" panose="02010609060101010101" charset="-122"/>
              <a:sym typeface="宋体" panose="02010600030101010101" pitchFamily="2" charset="-122"/>
            </a:endParaRPr>
          </a:p>
          <a:p>
            <a:endParaRPr lang="zh-CN" altLang="zh-CN" sz="1600">
              <a:ea typeface="楷体" panose="02010609060101010101" charset="-122"/>
              <a:sym typeface="宋体" panose="02010600030101010101" pitchFamily="2" charset="-122"/>
            </a:endParaRPr>
          </a:p>
        </p:txBody>
      </p:sp>
      <p:pic>
        <p:nvPicPr>
          <p:cNvPr id="13" name="图片 12"/>
          <p:cNvPicPr>
            <a:picLocks noChangeAspect="1"/>
          </p:cNvPicPr>
          <p:nvPr/>
        </p:nvPicPr>
        <p:blipFill>
          <a:blip r:embed="rId5"/>
          <a:stretch>
            <a:fillRect/>
          </a:stretch>
        </p:blipFill>
        <p:spPr>
          <a:xfrm>
            <a:off x="5076190" y="951230"/>
            <a:ext cx="2733675" cy="2576195"/>
          </a:xfrm>
          <a:prstGeom prst="rect">
            <a:avLst/>
          </a:prstGeom>
        </p:spPr>
      </p:pic>
      <p:pic>
        <p:nvPicPr>
          <p:cNvPr id="14" name="图片 13"/>
          <p:cNvPicPr>
            <a:picLocks noChangeAspect="1"/>
          </p:cNvPicPr>
          <p:nvPr/>
        </p:nvPicPr>
        <p:blipFill>
          <a:blip r:embed="rId6"/>
          <a:stretch>
            <a:fillRect/>
          </a:stretch>
        </p:blipFill>
        <p:spPr>
          <a:xfrm>
            <a:off x="4932045" y="3751580"/>
            <a:ext cx="2973705" cy="89090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3"/>
          <p:cNvSpPr>
            <a:spLocks noGrp="1"/>
          </p:cNvSpPr>
          <p:nvPr>
            <p:ph type="sldNum" sz="quarter" idx="4"/>
          </p:nvPr>
        </p:nvSpPr>
        <p:spPr>
          <a:xfrm>
            <a:off x="6457950" y="4762500"/>
            <a:ext cx="2025254" cy="236935"/>
          </a:xfrm>
        </p:spPr>
        <p:txBody>
          <a:bodyPr/>
          <a:lstStyle/>
          <a:p>
            <a:pPr>
              <a:defRPr/>
            </a:pPr>
            <a:fld id="{A46037C8-5B0A-4AE1-9877-D75452A8BEB9}" type="slidenum">
              <a:rPr lang="zh-CN" altLang="en-US" smtClean="0"/>
            </a:fld>
            <a:endParaRPr lang="zh-CN" altLang="en-US"/>
          </a:p>
        </p:txBody>
      </p:sp>
      <p:sp>
        <p:nvSpPr>
          <p:cNvPr id="5" name="等腰三角形 4"/>
          <p:cNvSpPr/>
          <p:nvPr>
            <p:custDataLst>
              <p:tags r:id="rId1"/>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6" name="等腰三角形 5"/>
          <p:cNvSpPr/>
          <p:nvPr>
            <p:custDataLst>
              <p:tags r:id="rId2"/>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7" name="直接连接符 6"/>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8" name="内容占位符 2"/>
          <p:cNvSpPr>
            <a:spLocks noGrp="1"/>
          </p:cNvSpPr>
          <p:nvPr/>
        </p:nvSpPr>
        <p:spPr>
          <a:xfrm>
            <a:off x="571472" y="857238"/>
            <a:ext cx="5828665" cy="480695"/>
          </a:xfrm>
          <a:prstGeom prst="rect">
            <a:avLst/>
          </a:prstGeom>
          <a:noFill/>
          <a:ln w="9525">
            <a:noFill/>
            <a:miter lim="800000"/>
          </a:ln>
        </p:spPr>
        <p:txBody>
          <a:bodyPr vert="horz" wrap="square" lIns="91438" tIns="45719" rIns="91438" bIns="45719"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a:spcBef>
                <a:spcPts val="0"/>
              </a:spcBef>
              <a:spcAft>
                <a:spcPts val="1000"/>
              </a:spcAft>
              <a:buNone/>
            </a:pPr>
            <a:endParaRPr lang="zh-CN" altLang="en-US" sz="1800" b="1" dirty="0">
              <a:sym typeface="+mn-ea"/>
            </a:endParaRPr>
          </a:p>
        </p:txBody>
      </p:sp>
      <p:sp>
        <p:nvSpPr>
          <p:cNvPr id="2" name="矩形 1"/>
          <p:cNvSpPr/>
          <p:nvPr/>
        </p:nvSpPr>
        <p:spPr>
          <a:xfrm>
            <a:off x="251460" y="987425"/>
            <a:ext cx="6732905" cy="583565"/>
          </a:xfrm>
          <a:prstGeom prst="rect">
            <a:avLst/>
          </a:prstGeom>
        </p:spPr>
        <p:txBody>
          <a:bodyPr wrap="square">
            <a:spAutoFit/>
          </a:bodyPr>
          <a:p>
            <a:r>
              <a:rPr lang="zh-CN" altLang="en-US" sz="1600" b="1" dirty="0" smtClean="0">
                <a:effectLst>
                  <a:outerShdw blurRad="38100" dist="38100" dir="2700000" algn="tl">
                    <a:srgbClr val="000000">
                      <a:alpha val="43137"/>
                    </a:srgbClr>
                  </a:outerShdw>
                </a:effectLst>
              </a:rPr>
              <a:t>问题</a:t>
            </a:r>
            <a:r>
              <a:rPr lang="en-US" altLang="zh-CN" sz="1600" b="1" dirty="0" smtClean="0">
                <a:effectLst>
                  <a:outerShdw blurRad="38100" dist="38100" dir="2700000" algn="tl">
                    <a:srgbClr val="000000">
                      <a:alpha val="43137"/>
                    </a:srgbClr>
                  </a:outerShdw>
                </a:effectLst>
              </a:rPr>
              <a:t>7</a:t>
            </a:r>
            <a:r>
              <a:rPr lang="zh-CN" altLang="en-US" sz="1600" b="1" dirty="0" smtClean="0">
                <a:effectLst>
                  <a:outerShdw blurRad="38100" dist="38100" dir="2700000" algn="tl">
                    <a:srgbClr val="000000">
                      <a:alpha val="43137"/>
                    </a:srgbClr>
                  </a:outerShdw>
                </a:effectLst>
              </a:rPr>
              <a:t>：</a:t>
            </a:r>
            <a:endParaRPr lang="en-US" altLang="zh-CN" sz="1600" b="1" dirty="0" smtClean="0">
              <a:effectLst>
                <a:outerShdw blurRad="38100" dist="38100" dir="2700000" algn="tl">
                  <a:srgbClr val="000000">
                    <a:alpha val="43137"/>
                  </a:srgbClr>
                </a:outerShdw>
              </a:effectLst>
            </a:endParaRPr>
          </a:p>
          <a:p>
            <a:r>
              <a:rPr lang="zh-CN" altLang="en-US" sz="1600">
                <a:latin typeface="宋体" panose="02010600030101010101" pitchFamily="2" charset="-122"/>
                <a:sym typeface="+mn-ea"/>
              </a:rPr>
              <a:t>组合梁为什么有的梁计算了正则化长细比，有的没有？</a:t>
            </a:r>
            <a:endParaRPr lang="zh-CN" altLang="en-US" sz="1600">
              <a:latin typeface="宋体" panose="02010600030101010101" pitchFamily="2" charset="-122"/>
              <a:sym typeface="+mn-ea"/>
            </a:endParaRPr>
          </a:p>
        </p:txBody>
      </p:sp>
      <p:sp>
        <p:nvSpPr>
          <p:cNvPr id="11" name="文本框 10"/>
          <p:cNvSpPr txBox="1"/>
          <p:nvPr>
            <p:custDataLst>
              <p:tags r:id="rId3"/>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Q1</a:t>
            </a: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a:t>
            </a:r>
            <a:r>
              <a:rPr kumimoji="0" lang="zh-CN" altLang="en-US"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上部结构设计常见问题</a:t>
            </a:r>
            <a:r>
              <a:rPr lang="en-US" altLang="zh-CN" sz="2000" b="1" cap="all" smtClean="0">
                <a:ln>
                  <a:noFill/>
                </a:ln>
                <a:solidFill>
                  <a:srgbClr val="2F5597"/>
                </a:solidFill>
                <a:effectLst/>
                <a:uLnTx/>
                <a:uFillTx/>
                <a:sym typeface="Arial" panose="020B0604020202020204" pitchFamily="34" charset="0"/>
              </a:rPr>
              <a:t>-</a:t>
            </a:r>
            <a:r>
              <a:rPr lang="zh-CN" altLang="en-US" sz="1600" b="1" cap="all" smtClean="0">
                <a:ln>
                  <a:noFill/>
                </a:ln>
                <a:solidFill>
                  <a:srgbClr val="2F5597"/>
                </a:solidFill>
                <a:effectLst/>
                <a:uLnTx/>
                <a:uFillTx/>
                <a:sym typeface="Arial" panose="020B0604020202020204" pitchFamily="34" charset="0"/>
              </a:rPr>
              <a:t>组合梁</a:t>
            </a:r>
            <a:endParaRPr kumimoji="0" lang="zh-CN" altLang="en-US" sz="16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endParaRPr>
          </a:p>
        </p:txBody>
      </p:sp>
      <p:sp>
        <p:nvSpPr>
          <p:cNvPr id="12" name="矩形 11"/>
          <p:cNvSpPr/>
          <p:nvPr/>
        </p:nvSpPr>
        <p:spPr>
          <a:xfrm>
            <a:off x="251460" y="1635760"/>
            <a:ext cx="8657590" cy="2553335"/>
          </a:xfrm>
          <a:prstGeom prst="rect">
            <a:avLst/>
          </a:prstGeom>
        </p:spPr>
        <p:txBody>
          <a:bodyPr wrap="square">
            <a:spAutoFit/>
          </a:bodyPr>
          <a:p>
            <a:r>
              <a:rPr lang="zh-CN" altLang="en-US" sz="1600" b="1" dirty="0" smtClean="0">
                <a:effectLst>
                  <a:outerShdw blurRad="38100" dist="38100" dir="2700000" algn="tl">
                    <a:srgbClr val="000000">
                      <a:alpha val="43137"/>
                    </a:srgbClr>
                  </a:outerShdw>
                </a:effectLst>
              </a:rPr>
              <a:t>回复：</a:t>
            </a:r>
            <a:endParaRPr lang="zh-CN" altLang="en-US" sz="1600" b="1" dirty="0" smtClean="0">
              <a:effectLst>
                <a:outerShdw blurRad="38100" dist="38100" dir="2700000" algn="tl">
                  <a:srgbClr val="000000">
                    <a:alpha val="43137"/>
                  </a:srgbClr>
                </a:outerShdw>
              </a:effectLst>
            </a:endParaRPr>
          </a:p>
          <a:p>
            <a:r>
              <a:rPr lang="zh-CN" altLang="zh-CN" sz="1600">
                <a:ea typeface="楷体" panose="02010609060101010101" charset="-122"/>
                <a:sym typeface="+mn-ea"/>
              </a:rPr>
              <a:t>查看构件信息发现</a:t>
            </a:r>
            <a:r>
              <a:rPr lang="zh-CN" altLang="zh-CN" sz="1600">
                <a:ea typeface="楷体" panose="02010609060101010101" charset="-122"/>
              </a:rPr>
              <a:t>有个别梁出现了负弯矩。</a:t>
            </a:r>
            <a:endParaRPr lang="en-US" altLang="zh-CN" sz="1600" b="1" dirty="0" smtClean="0">
              <a:effectLst>
                <a:outerShdw blurRad="38100" dist="38100" dir="2700000" algn="tl">
                  <a:srgbClr val="000000">
                    <a:alpha val="43137"/>
                  </a:srgbClr>
                </a:outerShdw>
              </a:effectLst>
            </a:endParaRPr>
          </a:p>
          <a:p>
            <a:r>
              <a:rPr lang="zh-CN" altLang="zh-CN" sz="1600">
                <a:ea typeface="楷体" panose="02010609060101010101" charset="-122"/>
                <a:sym typeface="宋体" panose="02010600030101010101" pitchFamily="2" charset="-122"/>
              </a:rPr>
              <a:t>根据《钢结构设计标准》10.4.3 条规定，当组合梁承受负弯矩时，应满足计算的正则化长细不大于 0.3 的要求。而部分组合梁没有出现负弯矩，也就不用进行相应的验算。</a:t>
            </a:r>
            <a:endParaRPr lang="zh-CN" altLang="zh-CN" sz="1600">
              <a:ea typeface="楷体" panose="02010609060101010101" charset="-122"/>
              <a:sym typeface="宋体" panose="02010600030101010101" pitchFamily="2" charset="-122"/>
            </a:endParaRPr>
          </a:p>
          <a:p>
            <a:r>
              <a:rPr lang="zh-CN" altLang="zh-CN" sz="1600">
                <a:ea typeface="楷体" panose="02010609060101010101" charset="-122"/>
                <a:sym typeface="宋体" panose="02010600030101010101" pitchFamily="2" charset="-122"/>
              </a:rPr>
              <a:t>《钢结构设计标准》10.4.3 当工字钢梁受拉的上翼缘有楼板或刚性铺板与钢梁可靠时，形成塑性铰的截面应满足下列要求之一：</a:t>
            </a:r>
            <a:endParaRPr lang="zh-CN" altLang="zh-CN" sz="1600">
              <a:ea typeface="楷体" panose="02010609060101010101" charset="-122"/>
              <a:sym typeface="宋体" panose="02010600030101010101" pitchFamily="2" charset="-122"/>
            </a:endParaRPr>
          </a:p>
          <a:p>
            <a:r>
              <a:rPr lang="zh-CN" altLang="zh-CN" sz="1600">
                <a:ea typeface="楷体" panose="02010609060101010101" charset="-122"/>
                <a:sym typeface="宋体" panose="02010600030101010101" pitchFamily="2" charset="-122"/>
              </a:rPr>
              <a:t>1 根据本标准公式(6.2.7-3)计算的正则化长细比不大于 0.3；</a:t>
            </a:r>
            <a:endParaRPr lang="zh-CN" altLang="zh-CN" sz="1600">
              <a:ea typeface="楷体" panose="02010609060101010101" charset="-122"/>
              <a:sym typeface="宋体" panose="02010600030101010101" pitchFamily="2" charset="-122"/>
            </a:endParaRPr>
          </a:p>
          <a:p>
            <a:r>
              <a:rPr lang="zh-CN" altLang="zh-CN" sz="1600">
                <a:ea typeface="楷体" panose="02010609060101010101" charset="-122"/>
                <a:sym typeface="宋体" panose="02010600030101010101" pitchFamily="2" charset="-122"/>
              </a:rPr>
              <a:t>2 布置间距不大于 2 倍梁高的加劲肋；</a:t>
            </a:r>
            <a:endParaRPr lang="zh-CN" altLang="zh-CN" sz="1600">
              <a:ea typeface="楷体" panose="02010609060101010101" charset="-122"/>
              <a:sym typeface="宋体" panose="02010600030101010101" pitchFamily="2" charset="-122"/>
            </a:endParaRPr>
          </a:p>
          <a:p>
            <a:r>
              <a:rPr lang="zh-CN" altLang="zh-CN" sz="1600">
                <a:ea typeface="楷体" panose="02010609060101010101" charset="-122"/>
                <a:sym typeface="宋体" panose="02010600030101010101" pitchFamily="2" charset="-122"/>
              </a:rPr>
              <a:t>3 受压下翼缘设置侧向支撑。</a:t>
            </a:r>
            <a:endParaRPr lang="zh-CN" altLang="zh-CN" sz="1600">
              <a:ea typeface="楷体" panose="02010609060101010101" charset="-122"/>
              <a:sym typeface="宋体" panose="02010600030101010101" pitchFamily="2" charset="-122"/>
            </a:endParaRPr>
          </a:p>
          <a:p>
            <a:endParaRPr lang="zh-CN" altLang="zh-CN" sz="1600">
              <a:ea typeface="楷体" panose="02010609060101010101" charset="-122"/>
              <a:sym typeface="宋体" panose="02010600030101010101" pitchFamily="2" charset="-122"/>
            </a:endParaRPr>
          </a:p>
        </p:txBody>
      </p:sp>
      <p:pic>
        <p:nvPicPr>
          <p:cNvPr id="4" name="图片 3"/>
          <p:cNvPicPr>
            <a:picLocks noChangeAspect="1"/>
          </p:cNvPicPr>
          <p:nvPr/>
        </p:nvPicPr>
        <p:blipFill>
          <a:blip r:embed="rId4"/>
          <a:stretch>
            <a:fillRect/>
          </a:stretch>
        </p:blipFill>
        <p:spPr>
          <a:xfrm>
            <a:off x="5724525" y="2931795"/>
            <a:ext cx="2917190" cy="163195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pPr>
              <a:defRPr/>
            </a:pPr>
            <a:fld id="{A46037C8-5B0A-4AE1-9877-D75452A8BEB9}" type="slidenum">
              <a:rPr lang="zh-CN" altLang="en-US" smtClean="0"/>
            </a:fld>
            <a:endParaRPr lang="zh-CN" altLang="en-US"/>
          </a:p>
        </p:txBody>
      </p:sp>
      <p:sp>
        <p:nvSpPr>
          <p:cNvPr id="26" name="文本框 25"/>
          <p:cNvSpPr txBox="1"/>
          <p:nvPr>
            <p:custDataLst>
              <p:tags r:id="rId1"/>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Q2</a:t>
            </a: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a:t>
            </a:r>
            <a:r>
              <a:rPr kumimoji="0" lang="zh-CN" altLang="en-US"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节点设计常见问题</a:t>
            </a:r>
            <a:endParaRPr kumimoji="0" lang="zh-CN" altLang="en-US"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endParaRPr>
          </a:p>
        </p:txBody>
      </p:sp>
      <p:sp>
        <p:nvSpPr>
          <p:cNvPr id="27" name="等腰三角形 26"/>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8" name="等腰三角形 27"/>
          <p:cNvSpPr/>
          <p:nvPr>
            <p:custDataLst>
              <p:tags r:id="rId3"/>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29" name="直接连接符 28"/>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46" name="内容占位符 2"/>
          <p:cNvSpPr>
            <a:spLocks noGrp="1"/>
          </p:cNvSpPr>
          <p:nvPr/>
        </p:nvSpPr>
        <p:spPr>
          <a:xfrm>
            <a:off x="415874" y="952771"/>
            <a:ext cx="5828665" cy="480695"/>
          </a:xfrm>
          <a:prstGeom prst="rect">
            <a:avLst/>
          </a:prstGeom>
          <a:noFill/>
          <a:ln w="9525">
            <a:noFill/>
            <a:miter lim="800000"/>
          </a:ln>
        </p:spPr>
        <p:txBody>
          <a:bodyPr vert="horz" wrap="square" lIns="91438" tIns="45719" rIns="91438" bIns="45719"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a:spcBef>
                <a:spcPts val="0"/>
              </a:spcBef>
              <a:spcAft>
                <a:spcPts val="1000"/>
              </a:spcAft>
              <a:buNone/>
            </a:pPr>
            <a:endParaRPr lang="zh-CN" altLang="en-US" sz="1800" b="1" dirty="0">
              <a:sym typeface="+mn-ea"/>
            </a:endParaRPr>
          </a:p>
        </p:txBody>
      </p:sp>
      <p:sp>
        <p:nvSpPr>
          <p:cNvPr id="10" name="矩形 9"/>
          <p:cNvSpPr/>
          <p:nvPr/>
        </p:nvSpPr>
        <p:spPr>
          <a:xfrm>
            <a:off x="251460" y="1059180"/>
            <a:ext cx="8704580" cy="829945"/>
          </a:xfrm>
          <a:prstGeom prst="rect">
            <a:avLst/>
          </a:prstGeom>
        </p:spPr>
        <p:txBody>
          <a:bodyPr wrap="square">
            <a:spAutoFit/>
          </a:bodyPr>
          <a:p>
            <a:r>
              <a:rPr lang="zh-CN" altLang="en-US" sz="1600" b="1" dirty="0" smtClean="0">
                <a:effectLst>
                  <a:outerShdw blurRad="38100" dist="38100" dir="2700000" algn="tl">
                    <a:srgbClr val="000000">
                      <a:alpha val="43137"/>
                    </a:srgbClr>
                  </a:outerShdw>
                </a:effectLst>
              </a:rPr>
              <a:t>问题</a:t>
            </a:r>
            <a:r>
              <a:rPr lang="en-US" altLang="zh-CN" sz="1600" b="1" dirty="0" smtClean="0">
                <a:effectLst>
                  <a:outerShdw blurRad="38100" dist="38100" dir="2700000" algn="tl">
                    <a:srgbClr val="000000">
                      <a:alpha val="43137"/>
                    </a:srgbClr>
                  </a:outerShdw>
                </a:effectLst>
              </a:rPr>
              <a:t>8</a:t>
            </a:r>
            <a:r>
              <a:rPr lang="zh-CN" altLang="en-US" sz="1600" b="1" dirty="0" smtClean="0">
                <a:effectLst>
                  <a:outerShdw blurRad="38100" dist="38100" dir="2700000" algn="tl">
                    <a:srgbClr val="000000">
                      <a:alpha val="43137"/>
                    </a:srgbClr>
                  </a:outerShdw>
                </a:effectLst>
              </a:rPr>
              <a:t>：</a:t>
            </a:r>
            <a:endParaRPr lang="en-US" altLang="zh-CN" sz="1600" b="1" dirty="0" smtClean="0">
              <a:effectLst>
                <a:outerShdw blurRad="38100" dist="38100" dir="2700000" algn="tl">
                  <a:srgbClr val="000000">
                    <a:alpha val="43137"/>
                  </a:srgbClr>
                </a:outerShdw>
              </a:effectLst>
            </a:endParaRPr>
          </a:p>
          <a:p>
            <a:r>
              <a:rPr lang="zh-CN" altLang="en-US" sz="1600">
                <a:latin typeface="宋体" panose="02010600030101010101" pitchFamily="2" charset="-122"/>
                <a:sym typeface="+mn-ea"/>
              </a:rPr>
              <a:t>软件梁柱节点计算书中，腹板抗剪承载力中参数0.85和腹板抗弯承载力中参数0.40/2的取值依据？</a:t>
            </a:r>
            <a:endParaRPr lang="zh-CN" altLang="en-US" sz="1600">
              <a:latin typeface="宋体" panose="02010600030101010101" pitchFamily="2" charset="-122"/>
              <a:sym typeface="+mn-ea"/>
            </a:endParaRPr>
          </a:p>
        </p:txBody>
      </p:sp>
      <p:sp>
        <p:nvSpPr>
          <p:cNvPr id="6" name="矩形 5"/>
          <p:cNvSpPr/>
          <p:nvPr/>
        </p:nvSpPr>
        <p:spPr>
          <a:xfrm>
            <a:off x="5004435" y="952500"/>
            <a:ext cx="3951605" cy="1814830"/>
          </a:xfrm>
          <a:prstGeom prst="rect">
            <a:avLst/>
          </a:prstGeom>
        </p:spPr>
        <p:txBody>
          <a:bodyPr wrap="square">
            <a:spAutoFit/>
          </a:bodyPr>
          <a:p>
            <a:endParaRPr lang="zh-CN" altLang="zh-CN" sz="1600">
              <a:ea typeface="楷体" panose="02010609060101010101" charset="-122"/>
              <a:sym typeface="宋体" panose="02010600030101010101" pitchFamily="2" charset="-122"/>
            </a:endParaRPr>
          </a:p>
          <a:p>
            <a:endParaRPr lang="zh-CN" altLang="zh-CN" sz="1600">
              <a:ea typeface="楷体" panose="02010609060101010101" charset="-122"/>
              <a:sym typeface="宋体" panose="02010600030101010101" pitchFamily="2" charset="-122"/>
            </a:endParaRPr>
          </a:p>
          <a:p>
            <a:endParaRPr lang="zh-CN" altLang="zh-CN" sz="1600">
              <a:ea typeface="楷体" panose="02010609060101010101" charset="-122"/>
              <a:sym typeface="宋体" panose="02010600030101010101" pitchFamily="2" charset="-122"/>
            </a:endParaRPr>
          </a:p>
          <a:p>
            <a:endParaRPr lang="zh-CN" altLang="zh-CN" sz="1600">
              <a:ea typeface="楷体" panose="02010609060101010101" charset="-122"/>
              <a:sym typeface="宋体" panose="02010600030101010101" pitchFamily="2" charset="-122"/>
            </a:endParaRPr>
          </a:p>
          <a:p>
            <a:endParaRPr lang="zh-CN" altLang="zh-CN" sz="1600">
              <a:ea typeface="楷体" panose="02010609060101010101" charset="-122"/>
              <a:sym typeface="宋体" panose="02010600030101010101" pitchFamily="2" charset="-122"/>
            </a:endParaRPr>
          </a:p>
          <a:p>
            <a:endParaRPr lang="zh-CN" altLang="zh-CN" sz="1600">
              <a:ea typeface="楷体" panose="02010609060101010101" charset="-122"/>
              <a:sym typeface="宋体" panose="02010600030101010101" pitchFamily="2" charset="-122"/>
            </a:endParaRPr>
          </a:p>
          <a:p>
            <a:endParaRPr lang="zh-CN" altLang="zh-CN" sz="1600">
              <a:ea typeface="楷体" panose="02010609060101010101" charset="-122"/>
              <a:sym typeface="宋体" panose="02010600030101010101" pitchFamily="2" charset="-122"/>
            </a:endParaRPr>
          </a:p>
        </p:txBody>
      </p:sp>
      <p:pic>
        <p:nvPicPr>
          <p:cNvPr id="7" name="图片 -2147482621"/>
          <p:cNvPicPr>
            <a:picLocks noChangeAspect="1"/>
          </p:cNvPicPr>
          <p:nvPr/>
        </p:nvPicPr>
        <p:blipFill>
          <a:blip r:embed="rId4"/>
          <a:stretch>
            <a:fillRect/>
          </a:stretch>
        </p:blipFill>
        <p:spPr>
          <a:xfrm>
            <a:off x="2915920" y="1889125"/>
            <a:ext cx="3059430" cy="2765425"/>
          </a:xfrm>
          <a:prstGeom prst="rect">
            <a:avLst/>
          </a:prstGeom>
          <a:noFill/>
          <a:ln w="9525">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pPr>
              <a:defRPr/>
            </a:pPr>
            <a:fld id="{A46037C8-5B0A-4AE1-9877-D75452A8BEB9}" type="slidenum">
              <a:rPr lang="zh-CN" altLang="en-US" smtClean="0"/>
            </a:fld>
            <a:endParaRPr lang="zh-CN" altLang="en-US"/>
          </a:p>
        </p:txBody>
      </p:sp>
      <p:sp>
        <p:nvSpPr>
          <p:cNvPr id="26" name="文本框 25"/>
          <p:cNvSpPr txBox="1"/>
          <p:nvPr>
            <p:custDataLst>
              <p:tags r:id="rId1"/>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Q2</a:t>
            </a: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a:t>
            </a:r>
            <a:r>
              <a:rPr kumimoji="0" lang="zh-CN" altLang="en-US"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节点设计常见问题</a:t>
            </a:r>
            <a:endParaRPr kumimoji="0" lang="zh-CN" altLang="en-US"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endParaRPr>
          </a:p>
        </p:txBody>
      </p:sp>
      <p:sp>
        <p:nvSpPr>
          <p:cNvPr id="27" name="等腰三角形 26"/>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8" name="等腰三角形 27"/>
          <p:cNvSpPr/>
          <p:nvPr>
            <p:custDataLst>
              <p:tags r:id="rId3"/>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29" name="直接连接符 28"/>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46" name="内容占位符 2"/>
          <p:cNvSpPr>
            <a:spLocks noGrp="1"/>
          </p:cNvSpPr>
          <p:nvPr/>
        </p:nvSpPr>
        <p:spPr>
          <a:xfrm>
            <a:off x="415874" y="952771"/>
            <a:ext cx="5828665" cy="480695"/>
          </a:xfrm>
          <a:prstGeom prst="rect">
            <a:avLst/>
          </a:prstGeom>
          <a:noFill/>
          <a:ln w="9525">
            <a:noFill/>
            <a:miter lim="800000"/>
          </a:ln>
        </p:spPr>
        <p:txBody>
          <a:bodyPr vert="horz" wrap="square" lIns="91438" tIns="45719" rIns="91438" bIns="45719"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a:spcBef>
                <a:spcPts val="0"/>
              </a:spcBef>
              <a:spcAft>
                <a:spcPts val="1000"/>
              </a:spcAft>
              <a:buNone/>
            </a:pPr>
            <a:endParaRPr lang="zh-CN" altLang="en-US" sz="1800" b="1" dirty="0">
              <a:sym typeface="+mn-ea"/>
            </a:endParaRPr>
          </a:p>
        </p:txBody>
      </p:sp>
      <p:sp>
        <p:nvSpPr>
          <p:cNvPr id="2" name="矩形 1"/>
          <p:cNvSpPr/>
          <p:nvPr/>
        </p:nvSpPr>
        <p:spPr>
          <a:xfrm>
            <a:off x="241935" y="1131570"/>
            <a:ext cx="8721725" cy="3538220"/>
          </a:xfrm>
          <a:prstGeom prst="rect">
            <a:avLst/>
          </a:prstGeom>
        </p:spPr>
        <p:txBody>
          <a:bodyPr wrap="square">
            <a:spAutoFit/>
          </a:bodyPr>
          <a:p>
            <a:r>
              <a:rPr lang="zh-CN" altLang="en-US" sz="1600" b="1" dirty="0" smtClean="0">
                <a:effectLst>
                  <a:outerShdw blurRad="38100" dist="38100" dir="2700000" algn="tl">
                    <a:srgbClr val="000000">
                      <a:alpha val="43137"/>
                    </a:srgbClr>
                  </a:outerShdw>
                </a:effectLst>
              </a:rPr>
              <a:t>回复：</a:t>
            </a:r>
            <a:endParaRPr lang="en-US" altLang="zh-CN" sz="1600" b="1" dirty="0" smtClean="0">
              <a:effectLst>
                <a:outerShdw blurRad="38100" dist="38100" dir="2700000" algn="tl">
                  <a:srgbClr val="000000">
                    <a:alpha val="43137"/>
                  </a:srgbClr>
                </a:outerShdw>
              </a:effectLst>
            </a:endParaRPr>
          </a:p>
          <a:p>
            <a:r>
              <a:rPr lang="zh-CN" altLang="zh-CN" sz="1600">
                <a:ea typeface="楷体" panose="02010609060101010101" charset="-122"/>
                <a:sym typeface="宋体" panose="02010600030101010101" pitchFamily="2" charset="-122"/>
              </a:rPr>
              <a:t>参考《钢结构节点设计手册》第四版 验算梁拼接连接节点设计时，剪力公式如下</a:t>
            </a:r>
            <a:endParaRPr lang="zh-CN" altLang="zh-CN" sz="1600">
              <a:ea typeface="楷体" panose="02010609060101010101" charset="-122"/>
              <a:sym typeface="宋体" panose="02010600030101010101" pitchFamily="2" charset="-122"/>
            </a:endParaRPr>
          </a:p>
          <a:p>
            <a:endParaRPr lang="zh-CN" altLang="zh-CN" sz="1600">
              <a:ea typeface="楷体" panose="02010609060101010101" charset="-122"/>
              <a:sym typeface="宋体" panose="02010600030101010101" pitchFamily="2" charset="-122"/>
            </a:endParaRPr>
          </a:p>
          <a:p>
            <a:endParaRPr lang="zh-CN" altLang="zh-CN" sz="1600">
              <a:ea typeface="楷体" panose="02010609060101010101" charset="-122"/>
              <a:sym typeface="宋体" panose="02010600030101010101" pitchFamily="2" charset="-122"/>
            </a:endParaRPr>
          </a:p>
          <a:p>
            <a:r>
              <a:rPr lang="en-US" altLang="zh-CN" sz="1600">
                <a:ea typeface="楷体" panose="02010609060101010101" charset="-122"/>
                <a:sym typeface="宋体" panose="02010600030101010101" pitchFamily="2" charset="-122"/>
              </a:rPr>
              <a:t>     </a:t>
            </a:r>
            <a:r>
              <a:rPr lang="zh-CN" altLang="zh-CN" sz="1600">
                <a:ea typeface="楷体" panose="02010609060101010101" charset="-122"/>
                <a:sym typeface="宋体" panose="02010600030101010101" pitchFamily="2" charset="-122"/>
              </a:rPr>
              <a:t>其中梁腹板扣除高强度螺栓孔后的净截面面积按</a:t>
            </a:r>
            <a:r>
              <a:rPr lang="zh-CN" altLang="en-US" sz="1600">
                <a:ea typeface="楷体" panose="02010609060101010101" charset="-122"/>
                <a:sym typeface="宋体" panose="02010600030101010101" pitchFamily="2" charset="-122"/>
              </a:rPr>
              <a:t>公式</a:t>
            </a:r>
            <a:r>
              <a:rPr lang="en-US" altLang="zh-CN" sz="1600">
                <a:ea typeface="楷体" panose="02010609060101010101" charset="-122"/>
                <a:sym typeface="宋体" panose="02010600030101010101" pitchFamily="2" charset="-122"/>
              </a:rPr>
              <a:t>(8-5) </a:t>
            </a:r>
            <a:r>
              <a:rPr lang="zh-CN" altLang="en-US" sz="1600">
                <a:ea typeface="楷体" panose="02010609060101010101" charset="-122"/>
                <a:sym typeface="宋体" panose="02010600030101010101" pitchFamily="2" charset="-122"/>
              </a:rPr>
              <a:t>中</a:t>
            </a:r>
            <a:r>
              <a:rPr lang="zh-CN" altLang="zh-CN" sz="1600">
                <a:ea typeface="楷体" panose="02010609060101010101" charset="-122"/>
                <a:sym typeface="宋体" panose="02010600030101010101" pitchFamily="2" charset="-122"/>
              </a:rPr>
              <a:t>近似取0.85</a:t>
            </a:r>
            <a:r>
              <a:rPr lang="en-US" altLang="zh-CN" sz="1600">
                <a:ea typeface="楷体" panose="02010609060101010101" charset="-122"/>
                <a:sym typeface="宋体" panose="02010600030101010101" pitchFamily="2" charset="-122"/>
              </a:rPr>
              <a:t>Aw</a:t>
            </a:r>
            <a:r>
              <a:rPr lang="zh-CN" altLang="zh-CN" sz="1600">
                <a:ea typeface="楷体" panose="02010609060101010101" charset="-122"/>
                <a:sym typeface="宋体" panose="02010600030101010101" pitchFamily="2" charset="-122"/>
              </a:rPr>
              <a:t>。</a:t>
            </a:r>
            <a:endParaRPr lang="zh-CN" altLang="zh-CN" sz="1600">
              <a:ea typeface="楷体" panose="02010609060101010101" charset="-122"/>
              <a:sym typeface="宋体" panose="02010600030101010101" pitchFamily="2" charset="-122"/>
            </a:endParaRPr>
          </a:p>
          <a:p>
            <a:endParaRPr lang="zh-CN" altLang="zh-CN" sz="1600">
              <a:ea typeface="楷体" panose="02010609060101010101" charset="-122"/>
              <a:sym typeface="宋体" panose="02010600030101010101" pitchFamily="2" charset="-122"/>
            </a:endParaRPr>
          </a:p>
          <a:p>
            <a:endParaRPr lang="zh-CN" altLang="zh-CN" sz="1600">
              <a:ea typeface="楷体" panose="02010609060101010101" charset="-122"/>
              <a:sym typeface="宋体" panose="02010600030101010101" pitchFamily="2" charset="-122"/>
            </a:endParaRPr>
          </a:p>
          <a:p>
            <a:endParaRPr lang="zh-CN" altLang="zh-CN" sz="1600">
              <a:ea typeface="楷体" panose="02010609060101010101" charset="-122"/>
              <a:sym typeface="宋体" panose="02010600030101010101" pitchFamily="2" charset="-122"/>
            </a:endParaRPr>
          </a:p>
          <a:p>
            <a:r>
              <a:rPr lang="zh-CN" altLang="zh-CN" sz="1600">
                <a:ea typeface="楷体" panose="02010609060101010101" charset="-122"/>
                <a:sym typeface="宋体" panose="02010600030101010101" pitchFamily="2" charset="-122"/>
              </a:rPr>
              <a:t>（由于确定设计剪力时还没有确定出螺栓的个数和直径，所以程序只能近似考虑螺栓孔对腹板的削弱，默认取</a:t>
            </a:r>
            <a:r>
              <a:rPr lang="en-US" altLang="zh-CN" sz="1600">
                <a:ea typeface="楷体" panose="02010609060101010101" charset="-122"/>
                <a:sym typeface="宋体" panose="02010600030101010101" pitchFamily="2" charset="-122"/>
              </a:rPr>
              <a:t>0.85</a:t>
            </a:r>
            <a:r>
              <a:rPr lang="zh-CN" altLang="en-US" sz="1600">
                <a:ea typeface="楷体" panose="02010609060101010101" charset="-122"/>
                <a:sym typeface="宋体" panose="02010600030101010101" pitchFamily="2" charset="-122"/>
              </a:rPr>
              <a:t>）。</a:t>
            </a:r>
            <a:endParaRPr lang="zh-CN" altLang="en-US" sz="1600">
              <a:ea typeface="楷体" panose="02010609060101010101" charset="-122"/>
              <a:sym typeface="宋体" panose="02010600030101010101" pitchFamily="2" charset="-122"/>
            </a:endParaRPr>
          </a:p>
          <a:p>
            <a:endParaRPr lang="zh-CN" altLang="en-US" sz="1600">
              <a:ea typeface="楷体" panose="02010609060101010101" charset="-122"/>
              <a:sym typeface="宋体" panose="02010600030101010101" pitchFamily="2" charset="-122"/>
            </a:endParaRPr>
          </a:p>
          <a:p>
            <a:r>
              <a:rPr lang="zh-CN" altLang="zh-CN" sz="1600">
                <a:latin typeface="Arial" panose="020B0604020202020204" pitchFamily="34" charset="0"/>
                <a:ea typeface="楷体" panose="02010609060101010101" charset="-122"/>
                <a:sym typeface="宋体" panose="02010600030101010101" pitchFamily="2" charset="-122"/>
              </a:rPr>
              <a:t>在验算拼接处腹板螺栓承载力时，按其承受所有剪力及部分弯矩的方式进行计算，考虑到全截面螺栓连接时，腹板螺栓连接存在弯矩传递效率问题</a:t>
            </a:r>
            <a:r>
              <a:rPr lang="zh-CN" altLang="zh-CN" sz="1600">
                <a:ea typeface="楷体" panose="02010609060101010101" charset="-122"/>
                <a:sym typeface="宋体" panose="02010600030101010101" pitchFamily="2" charset="-122"/>
              </a:rPr>
              <a:t>参考《高钢规》p87</a:t>
            </a:r>
            <a:r>
              <a:rPr lang="en-US" altLang="zh-CN" sz="1600">
                <a:ea typeface="楷体" panose="02010609060101010101" charset="-122"/>
                <a:sym typeface="宋体" panose="02010600030101010101" pitchFamily="2" charset="-122"/>
              </a:rPr>
              <a:t>  8.5.2 </a:t>
            </a:r>
            <a:r>
              <a:rPr lang="zh-CN" altLang="zh-CN" sz="1600">
                <a:ea typeface="楷体" panose="02010609060101010101" charset="-122"/>
                <a:sym typeface="宋体" panose="02010600030101010101" pitchFamily="2" charset="-122"/>
              </a:rPr>
              <a:t>φ弯矩传递系数取0.4。除2是因为双连接板，有两个受剪面，算单剪需要除2。</a:t>
            </a:r>
            <a:endParaRPr lang="zh-CN" altLang="zh-CN" sz="1600" dirty="0"/>
          </a:p>
        </p:txBody>
      </p:sp>
      <p:pic>
        <p:nvPicPr>
          <p:cNvPr id="8" name="图片 7"/>
          <p:cNvPicPr>
            <a:picLocks noChangeAspect="1"/>
          </p:cNvPicPr>
          <p:nvPr/>
        </p:nvPicPr>
        <p:blipFill>
          <a:blip r:embed="rId4"/>
          <a:stretch>
            <a:fillRect/>
          </a:stretch>
        </p:blipFill>
        <p:spPr>
          <a:xfrm>
            <a:off x="1908175" y="1779270"/>
            <a:ext cx="4177665" cy="220980"/>
          </a:xfrm>
          <a:prstGeom prst="rect">
            <a:avLst/>
          </a:prstGeom>
        </p:spPr>
      </p:pic>
      <p:pic>
        <p:nvPicPr>
          <p:cNvPr id="9" name="图片 8"/>
          <p:cNvPicPr>
            <a:picLocks noChangeAspect="1"/>
          </p:cNvPicPr>
          <p:nvPr/>
        </p:nvPicPr>
        <p:blipFill>
          <a:blip r:embed="rId5"/>
          <a:stretch>
            <a:fillRect/>
          </a:stretch>
        </p:blipFill>
        <p:spPr>
          <a:xfrm>
            <a:off x="2266950" y="2552065"/>
            <a:ext cx="3736975" cy="52578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pPr>
              <a:defRPr/>
            </a:pPr>
            <a:fld id="{A46037C8-5B0A-4AE1-9877-D75452A8BEB9}" type="slidenum">
              <a:rPr lang="zh-CN" altLang="en-US" smtClean="0"/>
            </a:fld>
            <a:endParaRPr lang="zh-CN" altLang="en-US"/>
          </a:p>
        </p:txBody>
      </p:sp>
      <p:sp>
        <p:nvSpPr>
          <p:cNvPr id="26" name="文本框 25"/>
          <p:cNvSpPr txBox="1"/>
          <p:nvPr>
            <p:custDataLst>
              <p:tags r:id="rId1"/>
            </p:custDataLst>
          </p:nvPr>
        </p:nvSpPr>
        <p:spPr>
          <a:xfrm>
            <a:off x="597694" y="26712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Q2</a:t>
            </a: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a:t>
            </a:r>
            <a:r>
              <a:rPr lang="zh-CN" altLang="en-US" sz="2000" b="1" cap="all" smtClean="0">
                <a:ln>
                  <a:noFill/>
                </a:ln>
                <a:solidFill>
                  <a:srgbClr val="2F5597"/>
                </a:solidFill>
                <a:effectLst/>
                <a:uLnTx/>
                <a:uFillTx/>
                <a:sym typeface="Arial" panose="020B0604020202020204" pitchFamily="34" charset="0"/>
              </a:rPr>
              <a:t>节点设计常见问题</a:t>
            </a:r>
            <a:endParaRPr kumimoji="0" lang="zh-CN" altLang="en-US"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endParaRPr>
          </a:p>
        </p:txBody>
      </p:sp>
      <p:sp>
        <p:nvSpPr>
          <p:cNvPr id="27" name="等腰三角形 26"/>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8" name="等腰三角形 27"/>
          <p:cNvSpPr/>
          <p:nvPr>
            <p:custDataLst>
              <p:tags r:id="rId3"/>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29" name="直接连接符 28"/>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46" name="内容占位符 2"/>
          <p:cNvSpPr>
            <a:spLocks noGrp="1"/>
          </p:cNvSpPr>
          <p:nvPr/>
        </p:nvSpPr>
        <p:spPr>
          <a:xfrm>
            <a:off x="415874" y="952771"/>
            <a:ext cx="5828665" cy="480695"/>
          </a:xfrm>
          <a:prstGeom prst="rect">
            <a:avLst/>
          </a:prstGeom>
          <a:noFill/>
          <a:ln w="9525">
            <a:noFill/>
            <a:miter lim="800000"/>
          </a:ln>
        </p:spPr>
        <p:txBody>
          <a:bodyPr vert="horz" wrap="square" lIns="91438" tIns="45719" rIns="91438" bIns="45719"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a:spcBef>
                <a:spcPts val="0"/>
              </a:spcBef>
              <a:spcAft>
                <a:spcPts val="1000"/>
              </a:spcAft>
              <a:buNone/>
            </a:pPr>
            <a:endParaRPr lang="zh-CN" altLang="en-US" sz="1800" b="1" dirty="0">
              <a:sym typeface="+mn-ea"/>
            </a:endParaRPr>
          </a:p>
        </p:txBody>
      </p:sp>
      <p:pic>
        <p:nvPicPr>
          <p:cNvPr id="5" name="图片 4"/>
          <p:cNvPicPr>
            <a:picLocks noChangeAspect="1"/>
          </p:cNvPicPr>
          <p:nvPr/>
        </p:nvPicPr>
        <p:blipFill>
          <a:blip r:embed="rId4"/>
          <a:stretch>
            <a:fillRect/>
          </a:stretch>
        </p:blipFill>
        <p:spPr>
          <a:xfrm>
            <a:off x="35560" y="2071370"/>
            <a:ext cx="5083810" cy="2407285"/>
          </a:xfrm>
          <a:prstGeom prst="rect">
            <a:avLst/>
          </a:prstGeom>
        </p:spPr>
      </p:pic>
      <p:sp>
        <p:nvSpPr>
          <p:cNvPr id="6" name="矩形 5"/>
          <p:cNvSpPr/>
          <p:nvPr/>
        </p:nvSpPr>
        <p:spPr>
          <a:xfrm>
            <a:off x="5120005" y="979805"/>
            <a:ext cx="3951605" cy="3784600"/>
          </a:xfrm>
          <a:prstGeom prst="rect">
            <a:avLst/>
          </a:prstGeom>
        </p:spPr>
        <p:txBody>
          <a:bodyPr wrap="square">
            <a:spAutoFit/>
          </a:bodyPr>
          <a:p>
            <a:r>
              <a:rPr lang="zh-CN" altLang="en-US" sz="1600" b="1" dirty="0" smtClean="0">
                <a:effectLst>
                  <a:outerShdw blurRad="38100" dist="38100" dir="2700000" algn="tl">
                    <a:srgbClr val="000000">
                      <a:alpha val="43137"/>
                    </a:srgbClr>
                  </a:outerShdw>
                </a:effectLst>
              </a:rPr>
              <a:t>回复：</a:t>
            </a:r>
            <a:endParaRPr lang="en-US" altLang="zh-CN" sz="1600" b="1" dirty="0" smtClean="0">
              <a:effectLst>
                <a:outerShdw blurRad="38100" dist="38100" dir="2700000" algn="tl">
                  <a:srgbClr val="000000">
                    <a:alpha val="43137"/>
                  </a:srgbClr>
                </a:outerShdw>
              </a:effectLst>
            </a:endParaRPr>
          </a:p>
          <a:p>
            <a:r>
              <a:rPr lang="zh-CN" altLang="zh-CN" sz="1600">
                <a:ea typeface="楷体" panose="02010609060101010101" charset="-122"/>
                <a:sym typeface="宋体" panose="02010600030101010101" pitchFamily="2" charset="-122"/>
              </a:rPr>
              <a:t>梁腹板截面剪应力与腹板连接板截面剪应力两者的计算公式都是应用的是《钢标》6.1.3 公式</a:t>
            </a:r>
            <a:endParaRPr lang="zh-CN" altLang="zh-CN" sz="1600">
              <a:ea typeface="楷体" panose="02010609060101010101" charset="-122"/>
              <a:sym typeface="宋体" panose="02010600030101010101" pitchFamily="2" charset="-122"/>
            </a:endParaRPr>
          </a:p>
          <a:p>
            <a:r>
              <a:rPr lang="en-US" altLang="zh-CN" sz="1600">
                <a:latin typeface="微软雅黑" panose="020B0503020204020204" charset="-122"/>
                <a:ea typeface="微软雅黑" panose="020B0503020204020204" charset="-122"/>
                <a:sym typeface="宋体" panose="02010600030101010101" pitchFamily="2" charset="-122"/>
              </a:rPr>
              <a:t>                   </a:t>
            </a:r>
            <a:r>
              <a:rPr lang="zh-CN" altLang="zh-CN" sz="1600">
                <a:latin typeface="微软雅黑" panose="020B0503020204020204" charset="-122"/>
                <a:ea typeface="微软雅黑" panose="020B0503020204020204" charset="-122"/>
                <a:sym typeface="宋体" panose="02010600030101010101" pitchFamily="2" charset="-122"/>
              </a:rPr>
              <a:t>τ</a:t>
            </a:r>
            <a:r>
              <a:rPr lang="zh-CN" altLang="zh-CN" sz="1600">
                <a:ea typeface="楷体" panose="02010609060101010101" charset="-122"/>
                <a:sym typeface="宋体" panose="02010600030101010101" pitchFamily="2" charset="-122"/>
              </a:rPr>
              <a:t>=VS/Itw   </a:t>
            </a:r>
            <a:endParaRPr lang="zh-CN" altLang="zh-CN" sz="1600">
              <a:ea typeface="楷体" panose="02010609060101010101" charset="-122"/>
              <a:sym typeface="宋体" panose="02010600030101010101" pitchFamily="2" charset="-122"/>
            </a:endParaRPr>
          </a:p>
          <a:p>
            <a:r>
              <a:rPr lang="zh-CN" altLang="zh-CN" sz="1600">
                <a:ea typeface="楷体" panose="02010609060101010101" charset="-122"/>
                <a:sym typeface="宋体" panose="02010600030101010101" pitchFamily="2" charset="-122"/>
              </a:rPr>
              <a:t>腹板连接板计算截面为矩形，最大剪应力位于发生在截面中点，可以把上述公式简化为。</a:t>
            </a:r>
            <a:endParaRPr lang="zh-CN" altLang="zh-CN" sz="1600">
              <a:ea typeface="楷体" panose="02010609060101010101" charset="-122"/>
              <a:sym typeface="宋体" panose="02010600030101010101" pitchFamily="2" charset="-122"/>
            </a:endParaRPr>
          </a:p>
          <a:p>
            <a:endParaRPr lang="zh-CN" altLang="zh-CN" sz="1600">
              <a:ea typeface="楷体" panose="02010609060101010101" charset="-122"/>
              <a:sym typeface="宋体" panose="02010600030101010101" pitchFamily="2" charset="-122"/>
            </a:endParaRPr>
          </a:p>
          <a:p>
            <a:endParaRPr lang="zh-CN" altLang="zh-CN" sz="1600">
              <a:ea typeface="楷体" panose="02010609060101010101" charset="-122"/>
              <a:sym typeface="宋体" panose="02010600030101010101" pitchFamily="2" charset="-122"/>
            </a:endParaRPr>
          </a:p>
          <a:p>
            <a:r>
              <a:rPr lang="zh-CN" altLang="zh-CN" sz="1600">
                <a:ea typeface="楷体" panose="02010609060101010101" charset="-122"/>
                <a:sym typeface="宋体" panose="02010600030101010101" pitchFamily="2" charset="-122"/>
              </a:rPr>
              <a:t>梁腹板考虑剪力不均匀系数，软件前期通过算例分别考虑了工字形截面窄翼缘、中翼缘和宽翼缘的最终结果，中性轴处剪应力与平均剪应力（V/BH）的比值分别为1.18 1.08 1.02 最终保守取大取值为1.2。</a:t>
            </a:r>
            <a:endParaRPr lang="zh-CN" altLang="zh-CN" sz="1600">
              <a:ea typeface="楷体" panose="02010609060101010101" charset="-122"/>
              <a:sym typeface="宋体" panose="02010600030101010101" pitchFamily="2" charset="-122"/>
            </a:endParaRPr>
          </a:p>
        </p:txBody>
      </p:sp>
      <p:sp>
        <p:nvSpPr>
          <p:cNvPr id="8" name="矩形 7"/>
          <p:cNvSpPr/>
          <p:nvPr/>
        </p:nvSpPr>
        <p:spPr>
          <a:xfrm>
            <a:off x="241981" y="987169"/>
            <a:ext cx="4334905" cy="829945"/>
          </a:xfrm>
          <a:prstGeom prst="rect">
            <a:avLst/>
          </a:prstGeom>
        </p:spPr>
        <p:txBody>
          <a:bodyPr wrap="square">
            <a:spAutoFit/>
          </a:bodyPr>
          <a:p>
            <a:r>
              <a:rPr lang="zh-CN" altLang="en-US" sz="1600" b="1" dirty="0" smtClean="0">
                <a:effectLst>
                  <a:outerShdw blurRad="38100" dist="38100" dir="2700000" algn="tl">
                    <a:srgbClr val="000000">
                      <a:alpha val="43137"/>
                    </a:srgbClr>
                  </a:outerShdw>
                </a:effectLst>
              </a:rPr>
              <a:t>问题</a:t>
            </a:r>
            <a:r>
              <a:rPr lang="en-US" altLang="zh-CN" sz="1600" b="1" dirty="0" smtClean="0">
                <a:effectLst>
                  <a:outerShdw blurRad="38100" dist="38100" dir="2700000" algn="tl">
                    <a:srgbClr val="000000">
                      <a:alpha val="43137"/>
                    </a:srgbClr>
                  </a:outerShdw>
                </a:effectLst>
              </a:rPr>
              <a:t>9</a:t>
            </a:r>
            <a:r>
              <a:rPr lang="zh-CN" altLang="en-US" sz="1600" b="1" dirty="0" smtClean="0">
                <a:effectLst>
                  <a:outerShdw blurRad="38100" dist="38100" dir="2700000" algn="tl">
                    <a:srgbClr val="000000">
                      <a:alpha val="43137"/>
                    </a:srgbClr>
                  </a:outerShdw>
                </a:effectLst>
              </a:rPr>
              <a:t>：</a:t>
            </a:r>
            <a:endParaRPr lang="en-US" altLang="zh-CN" sz="1600" b="1" dirty="0" smtClean="0">
              <a:effectLst>
                <a:outerShdw blurRad="38100" dist="38100" dir="2700000" algn="tl">
                  <a:srgbClr val="000000">
                    <a:alpha val="43137"/>
                  </a:srgbClr>
                </a:outerShdw>
              </a:effectLst>
            </a:endParaRPr>
          </a:p>
          <a:p>
            <a:r>
              <a:rPr lang="zh-CN" altLang="en-US" sz="1600">
                <a:latin typeface="宋体" panose="02010600030101010101" pitchFamily="2" charset="-122"/>
                <a:sym typeface="+mn-ea"/>
              </a:rPr>
              <a:t>腹板连接板净截面验算与梁腹板净截面验算中截面剪应力验算公式为何不同？</a:t>
            </a:r>
            <a:endParaRPr lang="zh-CN" altLang="zh-CN" sz="1600" dirty="0"/>
          </a:p>
        </p:txBody>
      </p:sp>
      <p:pic>
        <p:nvPicPr>
          <p:cNvPr id="2" name="图片 1"/>
          <p:cNvPicPr>
            <a:picLocks noChangeAspect="1"/>
          </p:cNvPicPr>
          <p:nvPr/>
        </p:nvPicPr>
        <p:blipFill>
          <a:blip r:embed="rId5"/>
          <a:stretch>
            <a:fillRect/>
          </a:stretch>
        </p:blipFill>
        <p:spPr>
          <a:xfrm>
            <a:off x="5796280" y="2787650"/>
            <a:ext cx="2522220" cy="53784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pPr>
              <a:defRPr/>
            </a:pPr>
            <a:fld id="{A46037C8-5B0A-4AE1-9877-D75452A8BEB9}" type="slidenum">
              <a:rPr lang="zh-CN" altLang="en-US" smtClean="0"/>
            </a:fld>
            <a:endParaRPr lang="zh-CN" altLang="en-US"/>
          </a:p>
        </p:txBody>
      </p:sp>
      <p:sp>
        <p:nvSpPr>
          <p:cNvPr id="26" name="文本框 25"/>
          <p:cNvSpPr txBox="1"/>
          <p:nvPr>
            <p:custDataLst>
              <p:tags r:id="rId1"/>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Q2</a:t>
            </a: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a:t>
            </a:r>
            <a:r>
              <a:rPr lang="zh-CN" altLang="en-US" sz="2000" b="1" cap="all" smtClean="0">
                <a:ln>
                  <a:noFill/>
                </a:ln>
                <a:solidFill>
                  <a:srgbClr val="2F5597"/>
                </a:solidFill>
                <a:effectLst/>
                <a:uLnTx/>
                <a:uFillTx/>
                <a:sym typeface="Arial" panose="020B0604020202020204" pitchFamily="34" charset="0"/>
              </a:rPr>
              <a:t>节点设计常见问题</a:t>
            </a:r>
            <a:endParaRPr kumimoji="0" lang="zh-CN" altLang="en-US"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endParaRPr>
          </a:p>
        </p:txBody>
      </p:sp>
      <p:sp>
        <p:nvSpPr>
          <p:cNvPr id="27" name="等腰三角形 26"/>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8" name="等腰三角形 27"/>
          <p:cNvSpPr/>
          <p:nvPr>
            <p:custDataLst>
              <p:tags r:id="rId3"/>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29" name="直接连接符 28"/>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46" name="内容占位符 2"/>
          <p:cNvSpPr>
            <a:spLocks noGrp="1"/>
          </p:cNvSpPr>
          <p:nvPr/>
        </p:nvSpPr>
        <p:spPr>
          <a:xfrm>
            <a:off x="415874" y="952771"/>
            <a:ext cx="5828665" cy="480695"/>
          </a:xfrm>
          <a:prstGeom prst="rect">
            <a:avLst/>
          </a:prstGeom>
          <a:noFill/>
          <a:ln w="9525">
            <a:noFill/>
            <a:miter lim="800000"/>
          </a:ln>
        </p:spPr>
        <p:txBody>
          <a:bodyPr vert="horz" wrap="square" lIns="91438" tIns="45719" rIns="91438" bIns="45719"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a:spcBef>
                <a:spcPts val="0"/>
              </a:spcBef>
              <a:spcAft>
                <a:spcPts val="1000"/>
              </a:spcAft>
              <a:buNone/>
            </a:pPr>
            <a:endParaRPr lang="zh-CN" altLang="en-US" sz="1800" b="1" dirty="0">
              <a:sym typeface="+mn-ea"/>
            </a:endParaRPr>
          </a:p>
        </p:txBody>
      </p:sp>
      <p:sp>
        <p:nvSpPr>
          <p:cNvPr id="8" name="矩形 7"/>
          <p:cNvSpPr/>
          <p:nvPr/>
        </p:nvSpPr>
        <p:spPr>
          <a:xfrm>
            <a:off x="241935" y="987425"/>
            <a:ext cx="7676515" cy="583565"/>
          </a:xfrm>
          <a:prstGeom prst="rect">
            <a:avLst/>
          </a:prstGeom>
        </p:spPr>
        <p:txBody>
          <a:bodyPr wrap="square">
            <a:spAutoFit/>
          </a:bodyPr>
          <a:p>
            <a:r>
              <a:rPr lang="zh-CN" altLang="en-US" sz="1600" b="1" dirty="0" smtClean="0">
                <a:effectLst>
                  <a:outerShdw blurRad="38100" dist="38100" dir="2700000" algn="tl">
                    <a:srgbClr val="000000">
                      <a:alpha val="43137"/>
                    </a:srgbClr>
                  </a:outerShdw>
                </a:effectLst>
              </a:rPr>
              <a:t>问题</a:t>
            </a:r>
            <a:r>
              <a:rPr lang="en-US" altLang="zh-CN" sz="1600" b="1" dirty="0" smtClean="0">
                <a:effectLst>
                  <a:outerShdw blurRad="38100" dist="38100" dir="2700000" algn="tl">
                    <a:srgbClr val="000000">
                      <a:alpha val="43137"/>
                    </a:srgbClr>
                  </a:outerShdw>
                </a:effectLst>
              </a:rPr>
              <a:t>10</a:t>
            </a:r>
            <a:r>
              <a:rPr lang="zh-CN" altLang="en-US" sz="1600" b="1" dirty="0" smtClean="0">
                <a:effectLst>
                  <a:outerShdw blurRad="38100" dist="38100" dir="2700000" algn="tl">
                    <a:srgbClr val="000000">
                      <a:alpha val="43137"/>
                    </a:srgbClr>
                  </a:outerShdw>
                </a:effectLst>
              </a:rPr>
              <a:t>：</a:t>
            </a:r>
            <a:endParaRPr lang="en-US" altLang="zh-CN" sz="1600" b="1" dirty="0" smtClean="0">
              <a:effectLst>
                <a:outerShdw blurRad="38100" dist="38100" dir="2700000" algn="tl">
                  <a:srgbClr val="000000">
                    <a:alpha val="43137"/>
                  </a:srgbClr>
                </a:outerShdw>
              </a:effectLst>
            </a:endParaRPr>
          </a:p>
          <a:p>
            <a:r>
              <a:rPr lang="zh-CN" altLang="en-US" sz="1600">
                <a:latin typeface="宋体" panose="02010600030101010101" pitchFamily="2" charset="-122"/>
                <a:sym typeface="+mn-ea"/>
              </a:rPr>
              <a:t>梁柱连接节点，不同的设计方法，节点控制内力剪力取值为何不同。</a:t>
            </a:r>
            <a:endParaRPr lang="zh-CN" altLang="zh-CN" sz="1600" dirty="0"/>
          </a:p>
        </p:txBody>
      </p:sp>
      <p:pic>
        <p:nvPicPr>
          <p:cNvPr id="2" name="图片 1"/>
          <p:cNvPicPr>
            <a:picLocks noChangeAspect="1"/>
          </p:cNvPicPr>
          <p:nvPr/>
        </p:nvPicPr>
        <p:blipFill>
          <a:blip r:embed="rId4"/>
          <a:stretch>
            <a:fillRect/>
          </a:stretch>
        </p:blipFill>
        <p:spPr>
          <a:xfrm>
            <a:off x="1548130" y="3066415"/>
            <a:ext cx="5624830" cy="1123950"/>
          </a:xfrm>
          <a:prstGeom prst="rect">
            <a:avLst/>
          </a:prstGeom>
        </p:spPr>
      </p:pic>
      <p:pic>
        <p:nvPicPr>
          <p:cNvPr id="3" name="图片 2"/>
          <p:cNvPicPr>
            <a:picLocks noChangeAspect="1"/>
          </p:cNvPicPr>
          <p:nvPr/>
        </p:nvPicPr>
        <p:blipFill>
          <a:blip r:embed="rId5"/>
          <a:stretch>
            <a:fillRect/>
          </a:stretch>
        </p:blipFill>
        <p:spPr>
          <a:xfrm>
            <a:off x="1520190" y="1779270"/>
            <a:ext cx="5519420" cy="107886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pPr>
              <a:defRPr/>
            </a:pPr>
            <a:fld id="{A46037C8-5B0A-4AE1-9877-D75452A8BEB9}" type="slidenum">
              <a:rPr lang="zh-CN" altLang="en-US" smtClean="0"/>
            </a:fld>
            <a:endParaRPr lang="zh-CN" altLang="en-US"/>
          </a:p>
        </p:txBody>
      </p:sp>
      <p:sp>
        <p:nvSpPr>
          <p:cNvPr id="26" name="文本框 25"/>
          <p:cNvSpPr txBox="1"/>
          <p:nvPr>
            <p:custDataLst>
              <p:tags r:id="rId1"/>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Q2</a:t>
            </a: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a:t>
            </a:r>
            <a:r>
              <a:rPr lang="zh-CN" altLang="en-US" sz="2000" b="1" cap="all" smtClean="0">
                <a:ln>
                  <a:noFill/>
                </a:ln>
                <a:solidFill>
                  <a:srgbClr val="2F5597"/>
                </a:solidFill>
                <a:effectLst/>
                <a:uLnTx/>
                <a:uFillTx/>
                <a:sym typeface="Arial" panose="020B0604020202020204" pitchFamily="34" charset="0"/>
              </a:rPr>
              <a:t>节点设计常见问题</a:t>
            </a:r>
            <a:endParaRPr kumimoji="0" lang="zh-CN" altLang="en-US"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endParaRPr>
          </a:p>
        </p:txBody>
      </p:sp>
      <p:sp>
        <p:nvSpPr>
          <p:cNvPr id="27" name="等腰三角形 26"/>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8" name="等腰三角形 27"/>
          <p:cNvSpPr/>
          <p:nvPr>
            <p:custDataLst>
              <p:tags r:id="rId3"/>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29" name="直接连接符 28"/>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46" name="内容占位符 2"/>
          <p:cNvSpPr>
            <a:spLocks noGrp="1"/>
          </p:cNvSpPr>
          <p:nvPr/>
        </p:nvSpPr>
        <p:spPr>
          <a:xfrm>
            <a:off x="415874" y="952771"/>
            <a:ext cx="5828665" cy="480695"/>
          </a:xfrm>
          <a:prstGeom prst="rect">
            <a:avLst/>
          </a:prstGeom>
          <a:noFill/>
          <a:ln w="9525">
            <a:noFill/>
            <a:miter lim="800000"/>
          </a:ln>
        </p:spPr>
        <p:txBody>
          <a:bodyPr vert="horz" wrap="square" lIns="91438" tIns="45719" rIns="91438" bIns="45719"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a:spcBef>
                <a:spcPts val="0"/>
              </a:spcBef>
              <a:spcAft>
                <a:spcPts val="1000"/>
              </a:spcAft>
              <a:buNone/>
            </a:pPr>
            <a:endParaRPr lang="zh-CN" altLang="en-US" sz="1800" b="1" dirty="0">
              <a:sym typeface="+mn-ea"/>
            </a:endParaRPr>
          </a:p>
        </p:txBody>
      </p:sp>
      <p:sp>
        <p:nvSpPr>
          <p:cNvPr id="5" name="矩形 4"/>
          <p:cNvSpPr/>
          <p:nvPr/>
        </p:nvSpPr>
        <p:spPr>
          <a:xfrm>
            <a:off x="251460" y="1131570"/>
            <a:ext cx="8656320" cy="3291840"/>
          </a:xfrm>
          <a:prstGeom prst="rect">
            <a:avLst/>
          </a:prstGeom>
        </p:spPr>
        <p:txBody>
          <a:bodyPr wrap="square">
            <a:spAutoFit/>
          </a:bodyPr>
          <a:p>
            <a:r>
              <a:rPr lang="zh-CN" altLang="en-US" sz="1600" b="1" dirty="0" smtClean="0">
                <a:effectLst>
                  <a:outerShdw blurRad="38100" dist="38100" dir="2700000" algn="tl">
                    <a:srgbClr val="000000">
                      <a:alpha val="43137"/>
                    </a:srgbClr>
                  </a:outerShdw>
                </a:effectLst>
              </a:rPr>
              <a:t>回复：</a:t>
            </a:r>
            <a:endParaRPr lang="en-US" altLang="zh-CN" sz="1600" b="1" dirty="0" smtClean="0">
              <a:effectLst>
                <a:outerShdw blurRad="38100" dist="38100" dir="2700000" algn="tl">
                  <a:srgbClr val="000000">
                    <a:alpha val="43137"/>
                  </a:srgbClr>
                </a:outerShdw>
              </a:effectLst>
            </a:endParaRPr>
          </a:p>
          <a:p>
            <a:r>
              <a:rPr lang="zh-CN" altLang="zh-CN" sz="1600">
                <a:ea typeface="楷体" panose="02010609060101010101" charset="-122"/>
                <a:sym typeface="宋体" panose="02010600030101010101" pitchFamily="2" charset="-122"/>
              </a:rPr>
              <a:t>依据《钢结构连接节点设计手册》</a:t>
            </a:r>
            <a:endParaRPr lang="zh-CN" altLang="zh-CN" sz="1600">
              <a:ea typeface="楷体" panose="02010609060101010101" charset="-122"/>
              <a:sym typeface="宋体" panose="02010600030101010101" pitchFamily="2" charset="-122"/>
            </a:endParaRPr>
          </a:p>
          <a:p>
            <a:r>
              <a:rPr lang="en-US" altLang="zh-CN" sz="1600">
                <a:ea typeface="楷体" panose="02010609060101010101" charset="-122"/>
                <a:sym typeface="宋体" panose="02010600030101010101" pitchFamily="2" charset="-122"/>
              </a:rPr>
              <a:t>1.</a:t>
            </a:r>
            <a:r>
              <a:rPr lang="zh-CN" altLang="en-US" sz="1600">
                <a:ea typeface="楷体" panose="02010609060101010101" charset="-122"/>
                <a:sym typeface="宋体" panose="02010600030101010101" pitchFamily="2" charset="-122"/>
              </a:rPr>
              <a:t>采用常用设计法时，剪力取值时，程序考虑三种情况：实际端部剪力、腹板抗剪承载力</a:t>
            </a:r>
            <a:r>
              <a:rPr lang="en-US" altLang="zh-CN" sz="1600">
                <a:ea typeface="楷体" panose="02010609060101010101" charset="-122"/>
                <a:sym typeface="宋体" panose="02010600030101010101" pitchFamily="2" charset="-122"/>
              </a:rPr>
              <a:t>1/2</a:t>
            </a:r>
            <a:r>
              <a:rPr lang="zh-CN" altLang="en-US" sz="1600">
                <a:ea typeface="楷体" panose="02010609060101010101" charset="-122"/>
                <a:sym typeface="宋体" panose="02010600030101010101" pitchFamily="2" charset="-122"/>
              </a:rPr>
              <a:t>、梁两端弯矩代数和除梁净长。</a:t>
            </a:r>
            <a:endParaRPr lang="zh-CN" altLang="en-US" sz="1600">
              <a:ea typeface="楷体" panose="02010609060101010101" charset="-122"/>
              <a:sym typeface="宋体" panose="02010600030101010101" pitchFamily="2" charset="-122"/>
            </a:endParaRPr>
          </a:p>
          <a:p>
            <a:endParaRPr lang="zh-CN" altLang="en-US" sz="1600">
              <a:ea typeface="楷体" panose="02010609060101010101" charset="-122"/>
              <a:sym typeface="宋体" panose="02010600030101010101" pitchFamily="2" charset="-122"/>
            </a:endParaRPr>
          </a:p>
          <a:p>
            <a:endParaRPr lang="zh-CN" altLang="en-US" sz="1600">
              <a:ea typeface="楷体" panose="02010609060101010101" charset="-122"/>
              <a:sym typeface="宋体" panose="02010600030101010101" pitchFamily="2" charset="-122"/>
            </a:endParaRPr>
          </a:p>
          <a:p>
            <a:endParaRPr lang="zh-CN" altLang="en-US" sz="1600">
              <a:ea typeface="楷体" panose="02010609060101010101" charset="-122"/>
              <a:sym typeface="宋体" panose="02010600030101010101" pitchFamily="2" charset="-122"/>
            </a:endParaRPr>
          </a:p>
          <a:p>
            <a:endParaRPr lang="zh-CN" altLang="en-US" sz="1600">
              <a:ea typeface="楷体" panose="02010609060101010101" charset="-122"/>
              <a:sym typeface="宋体" panose="02010600030101010101" pitchFamily="2" charset="-122"/>
            </a:endParaRPr>
          </a:p>
          <a:p>
            <a:endParaRPr lang="zh-CN" altLang="en-US" sz="1600">
              <a:ea typeface="楷体" panose="02010609060101010101" charset="-122"/>
              <a:sym typeface="宋体" panose="02010600030101010101" pitchFamily="2" charset="-122"/>
            </a:endParaRPr>
          </a:p>
          <a:p>
            <a:endParaRPr lang="zh-CN" altLang="en-US" sz="1600">
              <a:ea typeface="楷体" panose="02010609060101010101" charset="-122"/>
              <a:sym typeface="宋体" panose="02010600030101010101" pitchFamily="2" charset="-122"/>
            </a:endParaRPr>
          </a:p>
          <a:p>
            <a:endParaRPr lang="zh-CN" altLang="en-US" sz="1600">
              <a:ea typeface="楷体" panose="02010609060101010101" charset="-122"/>
              <a:sym typeface="宋体" panose="02010600030101010101" pitchFamily="2" charset="-122"/>
            </a:endParaRPr>
          </a:p>
          <a:p>
            <a:endParaRPr lang="zh-CN" altLang="en-US" sz="1600">
              <a:ea typeface="楷体" panose="02010609060101010101" charset="-122"/>
              <a:sym typeface="宋体" panose="02010600030101010101" pitchFamily="2" charset="-122"/>
            </a:endParaRPr>
          </a:p>
          <a:p>
            <a:r>
              <a:rPr lang="en-US" altLang="zh-CN" sz="1600">
                <a:ea typeface="楷体" panose="02010609060101010101" charset="-122"/>
                <a:sym typeface="宋体" panose="02010600030101010101" pitchFamily="2" charset="-122"/>
              </a:rPr>
              <a:t>2.</a:t>
            </a:r>
            <a:r>
              <a:rPr lang="zh-CN" altLang="en-US" sz="1600">
                <a:ea typeface="楷体" panose="02010609060101010101" charset="-122"/>
                <a:sym typeface="宋体" panose="02010600030101010101" pitchFamily="2" charset="-122"/>
              </a:rPr>
              <a:t>采用精确计算法时，剪力取值为梁端剪力设计值</a:t>
            </a:r>
            <a:endParaRPr lang="zh-CN" altLang="en-US" sz="1600">
              <a:ea typeface="楷体" panose="02010609060101010101" charset="-122"/>
              <a:sym typeface="宋体" panose="02010600030101010101" pitchFamily="2" charset="-122"/>
            </a:endParaRPr>
          </a:p>
        </p:txBody>
      </p:sp>
      <p:pic>
        <p:nvPicPr>
          <p:cNvPr id="7" name="图片 6"/>
          <p:cNvPicPr>
            <a:picLocks noChangeAspect="1"/>
          </p:cNvPicPr>
          <p:nvPr/>
        </p:nvPicPr>
        <p:blipFill>
          <a:blip r:embed="rId4"/>
          <a:stretch>
            <a:fillRect/>
          </a:stretch>
        </p:blipFill>
        <p:spPr>
          <a:xfrm>
            <a:off x="828040" y="2251710"/>
            <a:ext cx="3398520" cy="1786255"/>
          </a:xfrm>
          <a:prstGeom prst="rect">
            <a:avLst/>
          </a:prstGeom>
        </p:spPr>
      </p:pic>
      <p:pic>
        <p:nvPicPr>
          <p:cNvPr id="9" name="图片 8"/>
          <p:cNvPicPr>
            <a:picLocks noChangeAspect="1"/>
          </p:cNvPicPr>
          <p:nvPr/>
        </p:nvPicPr>
        <p:blipFill>
          <a:blip r:embed="rId5"/>
          <a:stretch>
            <a:fillRect/>
          </a:stretch>
        </p:blipFill>
        <p:spPr>
          <a:xfrm>
            <a:off x="4860290" y="1965325"/>
            <a:ext cx="3963035" cy="226568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pPr>
              <a:defRPr/>
            </a:pPr>
            <a:fld id="{A46037C8-5B0A-4AE1-9877-D75452A8BEB9}" type="slidenum">
              <a:rPr lang="zh-CN" altLang="en-US" smtClean="0"/>
            </a:fld>
            <a:endParaRPr lang="zh-CN" altLang="en-US"/>
          </a:p>
        </p:txBody>
      </p:sp>
      <p:sp>
        <p:nvSpPr>
          <p:cNvPr id="26" name="文本框 25"/>
          <p:cNvSpPr txBox="1"/>
          <p:nvPr>
            <p:custDataLst>
              <p:tags r:id="rId1"/>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Q2</a:t>
            </a: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a:t>
            </a:r>
            <a:r>
              <a:rPr lang="zh-CN" altLang="en-US" sz="2000" b="1" cap="all" smtClean="0">
                <a:ln>
                  <a:noFill/>
                </a:ln>
                <a:solidFill>
                  <a:srgbClr val="2F5597"/>
                </a:solidFill>
                <a:effectLst/>
                <a:uLnTx/>
                <a:uFillTx/>
                <a:sym typeface="Arial" panose="020B0604020202020204" pitchFamily="34" charset="0"/>
              </a:rPr>
              <a:t>节点设计常见问题</a:t>
            </a:r>
            <a:endParaRPr kumimoji="0" lang="zh-CN" altLang="en-US"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endParaRPr>
          </a:p>
        </p:txBody>
      </p:sp>
      <p:sp>
        <p:nvSpPr>
          <p:cNvPr id="27" name="等腰三角形 26"/>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8" name="等腰三角形 27"/>
          <p:cNvSpPr/>
          <p:nvPr>
            <p:custDataLst>
              <p:tags r:id="rId3"/>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29" name="直接连接符 28"/>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46" name="内容占位符 2"/>
          <p:cNvSpPr>
            <a:spLocks noGrp="1"/>
          </p:cNvSpPr>
          <p:nvPr/>
        </p:nvSpPr>
        <p:spPr>
          <a:xfrm>
            <a:off x="415874" y="952771"/>
            <a:ext cx="5828665" cy="480695"/>
          </a:xfrm>
          <a:prstGeom prst="rect">
            <a:avLst/>
          </a:prstGeom>
          <a:noFill/>
          <a:ln w="9525">
            <a:noFill/>
            <a:miter lim="800000"/>
          </a:ln>
        </p:spPr>
        <p:txBody>
          <a:bodyPr vert="horz" wrap="square" lIns="91438" tIns="45719" rIns="91438" bIns="45719"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a:spcBef>
                <a:spcPts val="0"/>
              </a:spcBef>
              <a:spcAft>
                <a:spcPts val="1000"/>
              </a:spcAft>
              <a:buNone/>
            </a:pPr>
            <a:endParaRPr lang="zh-CN" altLang="en-US" sz="1800" b="1" dirty="0">
              <a:sym typeface="+mn-ea"/>
            </a:endParaRPr>
          </a:p>
        </p:txBody>
      </p:sp>
      <p:sp>
        <p:nvSpPr>
          <p:cNvPr id="8" name="矩形 7"/>
          <p:cNvSpPr/>
          <p:nvPr/>
        </p:nvSpPr>
        <p:spPr>
          <a:xfrm>
            <a:off x="241935" y="987425"/>
            <a:ext cx="8332470" cy="1322070"/>
          </a:xfrm>
          <a:prstGeom prst="rect">
            <a:avLst/>
          </a:prstGeom>
        </p:spPr>
        <p:txBody>
          <a:bodyPr wrap="square">
            <a:spAutoFit/>
          </a:bodyPr>
          <a:p>
            <a:r>
              <a:rPr lang="zh-CN" altLang="en-US" sz="1600" b="1" dirty="0" smtClean="0">
                <a:effectLst>
                  <a:outerShdw blurRad="38100" dist="38100" dir="2700000" algn="tl">
                    <a:srgbClr val="000000">
                      <a:alpha val="43137"/>
                    </a:srgbClr>
                  </a:outerShdw>
                </a:effectLst>
              </a:rPr>
              <a:t>问题</a:t>
            </a:r>
            <a:r>
              <a:rPr lang="en-US" altLang="zh-CN" sz="1600" b="1" dirty="0" smtClean="0">
                <a:effectLst>
                  <a:outerShdw blurRad="38100" dist="38100" dir="2700000" algn="tl">
                    <a:srgbClr val="000000">
                      <a:alpha val="43137"/>
                    </a:srgbClr>
                  </a:outerShdw>
                </a:effectLst>
              </a:rPr>
              <a:t>11</a:t>
            </a:r>
            <a:r>
              <a:rPr lang="zh-CN" altLang="en-US" sz="1600" b="1" dirty="0" smtClean="0">
                <a:effectLst>
                  <a:outerShdw blurRad="38100" dist="38100" dir="2700000" algn="tl">
                    <a:srgbClr val="000000">
                      <a:alpha val="43137"/>
                    </a:srgbClr>
                  </a:outerShdw>
                </a:effectLst>
              </a:rPr>
              <a:t>：</a:t>
            </a:r>
            <a:endParaRPr lang="en-US" altLang="zh-CN" sz="1600" b="1" dirty="0" smtClean="0">
              <a:effectLst>
                <a:outerShdw blurRad="38100" dist="38100" dir="2700000" algn="tl">
                  <a:srgbClr val="000000">
                    <a:alpha val="43137"/>
                  </a:srgbClr>
                </a:outerShdw>
              </a:effectLst>
            </a:endParaRPr>
          </a:p>
          <a:p>
            <a:r>
              <a:rPr lang="zh-CN" altLang="en-US" sz="1600">
                <a:latin typeface="宋体" panose="02010600030101010101" pitchFamily="2" charset="-122"/>
                <a:sym typeface="+mn-ea"/>
              </a:rPr>
              <a:t>我看到节点计算书主要采用了两本手册：《钢结构连接设计手册》第四版和《钢结构设计手册》第四版。计算高强螺栓和连接板焊缝时，采用的是《钢结构连接节点设计手册》；梁翼缘对接焊缝时采用的是《钢结构设计手册》。个人觉得计算螺栓时，完全可以采用《钢结构设计手册》13.4-2和13.4-5，螺栓抗剪承载力可取0.9Nv，保证安全。</a:t>
            </a:r>
            <a:endParaRPr lang="zh-CN" altLang="en-US" sz="1600">
              <a:latin typeface="宋体" panose="02010600030101010101" pitchFamily="2" charset="-122"/>
              <a:sym typeface="+mn-ea"/>
            </a:endParaRPr>
          </a:p>
        </p:txBody>
      </p:sp>
      <p:pic>
        <p:nvPicPr>
          <p:cNvPr id="5" name="图片 4"/>
          <p:cNvPicPr>
            <a:picLocks noChangeAspect="1"/>
          </p:cNvPicPr>
          <p:nvPr/>
        </p:nvPicPr>
        <p:blipFill>
          <a:blip r:embed="rId4"/>
          <a:stretch>
            <a:fillRect/>
          </a:stretch>
        </p:blipFill>
        <p:spPr>
          <a:xfrm>
            <a:off x="2628265" y="2510155"/>
            <a:ext cx="4391025" cy="581025"/>
          </a:xfrm>
          <a:prstGeom prst="rect">
            <a:avLst/>
          </a:prstGeom>
        </p:spPr>
      </p:pic>
      <p:pic>
        <p:nvPicPr>
          <p:cNvPr id="7" name="图片 6"/>
          <p:cNvPicPr>
            <a:picLocks noChangeAspect="1"/>
          </p:cNvPicPr>
          <p:nvPr/>
        </p:nvPicPr>
        <p:blipFill>
          <a:blip r:embed="rId5"/>
          <a:stretch>
            <a:fillRect/>
          </a:stretch>
        </p:blipFill>
        <p:spPr>
          <a:xfrm>
            <a:off x="1475740" y="3219450"/>
            <a:ext cx="5633720" cy="122555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pPr>
              <a:defRPr/>
            </a:pPr>
            <a:fld id="{A46037C8-5B0A-4AE1-9877-D75452A8BEB9}" type="slidenum">
              <a:rPr lang="zh-CN" altLang="en-US" smtClean="0"/>
            </a:fld>
            <a:endParaRPr lang="zh-CN" altLang="en-US"/>
          </a:p>
        </p:txBody>
      </p:sp>
      <p:sp>
        <p:nvSpPr>
          <p:cNvPr id="26" name="文本框 25"/>
          <p:cNvSpPr txBox="1"/>
          <p:nvPr>
            <p:custDataLst>
              <p:tags r:id="rId1"/>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Q2</a:t>
            </a: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a:t>
            </a:r>
            <a:r>
              <a:rPr lang="zh-CN" altLang="en-US" sz="2000" b="1" cap="all" smtClean="0">
                <a:ln>
                  <a:noFill/>
                </a:ln>
                <a:solidFill>
                  <a:srgbClr val="2F5597"/>
                </a:solidFill>
                <a:effectLst/>
                <a:uLnTx/>
                <a:uFillTx/>
                <a:sym typeface="Arial" panose="020B0604020202020204" pitchFamily="34" charset="0"/>
              </a:rPr>
              <a:t>节点设计常见问题</a:t>
            </a:r>
            <a:endParaRPr kumimoji="0" lang="zh-CN" altLang="en-US"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endParaRPr>
          </a:p>
        </p:txBody>
      </p:sp>
      <p:sp>
        <p:nvSpPr>
          <p:cNvPr id="27" name="等腰三角形 26"/>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8" name="等腰三角形 27"/>
          <p:cNvSpPr/>
          <p:nvPr>
            <p:custDataLst>
              <p:tags r:id="rId3"/>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29" name="直接连接符 28"/>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46" name="内容占位符 2"/>
          <p:cNvSpPr>
            <a:spLocks noGrp="1"/>
          </p:cNvSpPr>
          <p:nvPr/>
        </p:nvSpPr>
        <p:spPr>
          <a:xfrm>
            <a:off x="415874" y="952771"/>
            <a:ext cx="5828665" cy="480695"/>
          </a:xfrm>
          <a:prstGeom prst="rect">
            <a:avLst/>
          </a:prstGeom>
          <a:noFill/>
          <a:ln w="9525">
            <a:noFill/>
            <a:miter lim="800000"/>
          </a:ln>
        </p:spPr>
        <p:txBody>
          <a:bodyPr vert="horz" wrap="square" lIns="91438" tIns="45719" rIns="91438" bIns="45719"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a:spcBef>
                <a:spcPts val="0"/>
              </a:spcBef>
              <a:spcAft>
                <a:spcPts val="1000"/>
              </a:spcAft>
              <a:buNone/>
            </a:pPr>
            <a:endParaRPr lang="zh-CN" altLang="en-US" sz="1800" b="1" dirty="0">
              <a:sym typeface="+mn-ea"/>
            </a:endParaRPr>
          </a:p>
        </p:txBody>
      </p:sp>
      <p:sp>
        <p:nvSpPr>
          <p:cNvPr id="6" name="矩形 5"/>
          <p:cNvSpPr/>
          <p:nvPr/>
        </p:nvSpPr>
        <p:spPr>
          <a:xfrm>
            <a:off x="251460" y="1131570"/>
            <a:ext cx="8649335" cy="2061210"/>
          </a:xfrm>
          <a:prstGeom prst="rect">
            <a:avLst/>
          </a:prstGeom>
        </p:spPr>
        <p:txBody>
          <a:bodyPr wrap="square">
            <a:spAutoFit/>
          </a:bodyPr>
          <a:p>
            <a:r>
              <a:rPr lang="zh-CN" altLang="en-US" sz="1600" b="1" dirty="0" smtClean="0">
                <a:effectLst>
                  <a:outerShdw blurRad="38100" dist="38100" dir="2700000" algn="tl">
                    <a:srgbClr val="000000">
                      <a:alpha val="43137"/>
                    </a:srgbClr>
                  </a:outerShdw>
                </a:effectLst>
              </a:rPr>
              <a:t>回复：</a:t>
            </a:r>
            <a:endParaRPr lang="en-US" altLang="zh-CN" sz="1600" b="1" dirty="0" smtClean="0">
              <a:effectLst>
                <a:outerShdw blurRad="38100" dist="38100" dir="2700000" algn="tl">
                  <a:srgbClr val="000000">
                    <a:alpha val="43137"/>
                  </a:srgbClr>
                </a:outerShdw>
              </a:effectLst>
            </a:endParaRPr>
          </a:p>
          <a:p>
            <a:r>
              <a:rPr lang="zh-CN" altLang="zh-CN" sz="1600">
                <a:ea typeface="楷体" panose="02010609060101010101" charset="-122"/>
                <a:sym typeface="宋体" panose="02010600030101010101" pitchFamily="2" charset="-122"/>
              </a:rPr>
              <a:t>1.螺栓计算，《钢结构连接设计手册》与《钢结构设计手册》本质是相同的。</a:t>
            </a:r>
            <a:endParaRPr lang="zh-CN" altLang="zh-CN" sz="1600">
              <a:ea typeface="楷体" panose="02010609060101010101" charset="-122"/>
              <a:sym typeface="宋体" panose="02010600030101010101" pitchFamily="2" charset="-122"/>
            </a:endParaRPr>
          </a:p>
          <a:p>
            <a:r>
              <a:rPr lang="zh-CN" altLang="zh-CN" sz="1600">
                <a:ea typeface="楷体" panose="02010609060101010101" charset="-122"/>
                <a:sym typeface="宋体" panose="02010600030101010101" pitchFamily="2" charset="-122"/>
              </a:rPr>
              <a:t>《钢结构设计手册》13.4-5公式中弯矩项考虑了X轴的分量，但是当螺栓不是单列布置时，必然还有Y轴的的分量，与剪力方向相同，所以还需考虑多一种情况。综上考虑，应依据《钢结构连接设计手册》</a:t>
            </a:r>
            <a:r>
              <a:rPr lang="zh-CN" altLang="en-US" sz="1600">
                <a:ea typeface="楷体" panose="02010609060101010101" charset="-122"/>
                <a:sym typeface="宋体" panose="02010600030101010101" pitchFamily="2" charset="-122"/>
              </a:rPr>
              <a:t>高强度螺栓群连接的计算公式</a:t>
            </a:r>
            <a:r>
              <a:rPr lang="en-US" altLang="zh-CN" sz="1600">
                <a:ea typeface="楷体" panose="02010609060101010101" charset="-122"/>
                <a:sym typeface="宋体" panose="02010600030101010101" pitchFamily="2" charset="-122"/>
              </a:rPr>
              <a:t> </a:t>
            </a:r>
            <a:r>
              <a:rPr lang="zh-CN" altLang="en-US" sz="1600">
                <a:ea typeface="楷体" panose="02010609060101010101" charset="-122"/>
                <a:sym typeface="宋体" panose="02010600030101010101" pitchFamily="2" charset="-122"/>
              </a:rPr>
              <a:t>第</a:t>
            </a:r>
            <a:r>
              <a:rPr lang="en-US" altLang="zh-CN" sz="1600">
                <a:ea typeface="楷体" panose="02010609060101010101" charset="-122"/>
                <a:sym typeface="宋体" panose="02010600030101010101" pitchFamily="2" charset="-122"/>
              </a:rPr>
              <a:t>4</a:t>
            </a:r>
            <a:r>
              <a:rPr lang="zh-CN" altLang="en-US" sz="1600">
                <a:ea typeface="楷体" panose="02010609060101010101" charset="-122"/>
                <a:sym typeface="宋体" panose="02010600030101010101" pitchFamily="2" charset="-122"/>
              </a:rPr>
              <a:t>项</a:t>
            </a:r>
            <a:r>
              <a:rPr lang="en-US" altLang="zh-CN" sz="1600">
                <a:ea typeface="楷体" panose="02010609060101010101" charset="-122"/>
                <a:sym typeface="宋体" panose="02010600030101010101" pitchFamily="2" charset="-122"/>
              </a:rPr>
              <a:t>“</a:t>
            </a:r>
            <a:r>
              <a:rPr lang="zh-CN" altLang="en-US" sz="1600">
                <a:ea typeface="楷体" panose="02010609060101010101" charset="-122"/>
                <a:sym typeface="宋体" panose="02010600030101010101" pitchFamily="2" charset="-122"/>
              </a:rPr>
              <a:t>承受弯矩和剪力作用的抗剪连接</a:t>
            </a:r>
            <a:r>
              <a:rPr lang="en-US" altLang="zh-CN" sz="1600">
                <a:ea typeface="楷体" panose="02010609060101010101" charset="-122"/>
                <a:sym typeface="宋体" panose="02010600030101010101" pitchFamily="2" charset="-122"/>
              </a:rPr>
              <a:t>”</a:t>
            </a:r>
            <a:r>
              <a:rPr lang="zh-CN" altLang="en-US" sz="1600">
                <a:ea typeface="楷体" panose="02010609060101010101" charset="-122"/>
                <a:sym typeface="宋体" panose="02010600030101010101" pitchFamily="2" charset="-122"/>
              </a:rPr>
              <a:t>中的计算公式</a:t>
            </a:r>
            <a:r>
              <a:rPr lang="zh-CN" altLang="zh-CN" sz="1600">
                <a:ea typeface="楷体" panose="02010609060101010101" charset="-122"/>
                <a:sym typeface="宋体" panose="02010600030101010101" pitchFamily="2" charset="-122"/>
              </a:rPr>
              <a:t>。</a:t>
            </a:r>
            <a:endParaRPr lang="zh-CN" altLang="zh-CN" sz="1600">
              <a:ea typeface="楷体" panose="02010609060101010101" charset="-122"/>
              <a:sym typeface="宋体" panose="02010600030101010101" pitchFamily="2" charset="-122"/>
            </a:endParaRPr>
          </a:p>
          <a:p>
            <a:endParaRPr lang="zh-CN" altLang="zh-CN" sz="1600">
              <a:ea typeface="楷体" panose="02010609060101010101" charset="-122"/>
              <a:sym typeface="宋体" panose="02010600030101010101" pitchFamily="2" charset="-122"/>
            </a:endParaRPr>
          </a:p>
          <a:p>
            <a:endParaRPr lang="zh-CN" altLang="zh-CN" sz="1600">
              <a:ea typeface="楷体" panose="02010609060101010101" charset="-122"/>
              <a:sym typeface="宋体" panose="02010600030101010101" pitchFamily="2" charset="-122"/>
            </a:endParaRPr>
          </a:p>
        </p:txBody>
      </p:sp>
      <p:pic>
        <p:nvPicPr>
          <p:cNvPr id="2" name="图片 1"/>
          <p:cNvPicPr>
            <a:picLocks noChangeAspect="1"/>
          </p:cNvPicPr>
          <p:nvPr/>
        </p:nvPicPr>
        <p:blipFill>
          <a:blip r:embed="rId4"/>
          <a:stretch>
            <a:fillRect/>
          </a:stretch>
        </p:blipFill>
        <p:spPr>
          <a:xfrm>
            <a:off x="2484120" y="2571750"/>
            <a:ext cx="4027170" cy="185483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pPr>
              <a:defRPr/>
            </a:pPr>
            <a:fld id="{A46037C8-5B0A-4AE1-9877-D75452A8BEB9}" type="slidenum">
              <a:rPr lang="zh-CN" altLang="en-US" smtClean="0"/>
            </a:fld>
            <a:endParaRPr lang="zh-CN" altLang="en-US"/>
          </a:p>
        </p:txBody>
      </p:sp>
      <p:sp>
        <p:nvSpPr>
          <p:cNvPr id="26" name="文本框 25"/>
          <p:cNvSpPr txBox="1"/>
          <p:nvPr>
            <p:custDataLst>
              <p:tags r:id="rId1"/>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Q2</a:t>
            </a: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a:t>
            </a:r>
            <a:r>
              <a:rPr lang="zh-CN" altLang="en-US" sz="2000" b="1" cap="all" smtClean="0">
                <a:ln>
                  <a:noFill/>
                </a:ln>
                <a:solidFill>
                  <a:srgbClr val="2F5597"/>
                </a:solidFill>
                <a:effectLst/>
                <a:uLnTx/>
                <a:uFillTx/>
                <a:sym typeface="Arial" panose="020B0604020202020204" pitchFamily="34" charset="0"/>
              </a:rPr>
              <a:t>节点设计常见问题</a:t>
            </a:r>
            <a:endParaRPr kumimoji="0" lang="zh-CN" altLang="en-US"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endParaRPr>
          </a:p>
        </p:txBody>
      </p:sp>
      <p:sp>
        <p:nvSpPr>
          <p:cNvPr id="27" name="等腰三角形 26"/>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8" name="等腰三角形 27"/>
          <p:cNvSpPr/>
          <p:nvPr>
            <p:custDataLst>
              <p:tags r:id="rId3"/>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29" name="直接连接符 28"/>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46" name="内容占位符 2"/>
          <p:cNvSpPr>
            <a:spLocks noGrp="1"/>
          </p:cNvSpPr>
          <p:nvPr/>
        </p:nvSpPr>
        <p:spPr>
          <a:xfrm>
            <a:off x="415874" y="952771"/>
            <a:ext cx="5828665" cy="480695"/>
          </a:xfrm>
          <a:prstGeom prst="rect">
            <a:avLst/>
          </a:prstGeom>
          <a:noFill/>
          <a:ln w="9525">
            <a:noFill/>
            <a:miter lim="800000"/>
          </a:ln>
        </p:spPr>
        <p:txBody>
          <a:bodyPr vert="horz" wrap="square" lIns="91438" tIns="45719" rIns="91438" bIns="45719"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a:spcBef>
                <a:spcPts val="0"/>
              </a:spcBef>
              <a:spcAft>
                <a:spcPts val="1000"/>
              </a:spcAft>
              <a:buNone/>
            </a:pPr>
            <a:endParaRPr lang="zh-CN" altLang="en-US" sz="1800" b="1" dirty="0">
              <a:sym typeface="+mn-ea"/>
            </a:endParaRPr>
          </a:p>
        </p:txBody>
      </p:sp>
      <p:sp>
        <p:nvSpPr>
          <p:cNvPr id="6" name="矩形 5"/>
          <p:cNvSpPr/>
          <p:nvPr/>
        </p:nvSpPr>
        <p:spPr>
          <a:xfrm>
            <a:off x="251460" y="987425"/>
            <a:ext cx="8649335" cy="2553335"/>
          </a:xfrm>
          <a:prstGeom prst="rect">
            <a:avLst/>
          </a:prstGeom>
        </p:spPr>
        <p:txBody>
          <a:bodyPr wrap="square">
            <a:spAutoFit/>
          </a:bodyPr>
          <a:p>
            <a:r>
              <a:rPr lang="zh-CN" altLang="zh-CN" sz="1600">
                <a:ea typeface="楷体" panose="02010609060101010101" charset="-122"/>
                <a:sym typeface="宋体" panose="02010600030101010101" pitchFamily="2" charset="-122"/>
              </a:rPr>
              <a:t>《钢结构设计手册》13.4-2，应用前提是先栓后焊，即施工顺序带来的计算折减。</a:t>
            </a:r>
            <a:endParaRPr lang="zh-CN" altLang="zh-CN" sz="1600">
              <a:ea typeface="楷体" panose="02010609060101010101" charset="-122"/>
              <a:sym typeface="宋体" panose="02010600030101010101" pitchFamily="2" charset="-122"/>
            </a:endParaRPr>
          </a:p>
          <a:p>
            <a:endParaRPr lang="zh-CN" altLang="zh-CN" sz="1600">
              <a:ea typeface="楷体" panose="02010609060101010101" charset="-122"/>
              <a:sym typeface="宋体" panose="02010600030101010101" pitchFamily="2" charset="-122"/>
            </a:endParaRPr>
          </a:p>
          <a:p>
            <a:endParaRPr lang="zh-CN" altLang="zh-CN" sz="1600">
              <a:ea typeface="楷体" panose="02010609060101010101" charset="-122"/>
              <a:sym typeface="宋体" panose="02010600030101010101" pitchFamily="2" charset="-122"/>
            </a:endParaRPr>
          </a:p>
          <a:p>
            <a:endParaRPr lang="zh-CN" altLang="zh-CN" sz="1600">
              <a:ea typeface="楷体" panose="02010609060101010101" charset="-122"/>
              <a:sym typeface="宋体" panose="02010600030101010101" pitchFamily="2" charset="-122"/>
            </a:endParaRPr>
          </a:p>
          <a:p>
            <a:endParaRPr lang="zh-CN" altLang="zh-CN" sz="1600">
              <a:ea typeface="楷体" panose="02010609060101010101" charset="-122"/>
              <a:sym typeface="宋体" panose="02010600030101010101" pitchFamily="2" charset="-122"/>
            </a:endParaRPr>
          </a:p>
          <a:p>
            <a:endParaRPr lang="zh-CN" altLang="zh-CN" sz="1600">
              <a:ea typeface="楷体" panose="02010609060101010101" charset="-122"/>
              <a:sym typeface="宋体" panose="02010600030101010101" pitchFamily="2" charset="-122"/>
            </a:endParaRPr>
          </a:p>
          <a:p>
            <a:r>
              <a:rPr lang="zh-CN" altLang="zh-CN" sz="1600">
                <a:ea typeface="楷体" panose="02010609060101010101" charset="-122"/>
                <a:sym typeface="宋体" panose="02010600030101010101" pitchFamily="2" charset="-122"/>
              </a:rPr>
              <a:t>这点在《钢结构高强度螺栓连接技术规程》5.4节中，也有提到。但是目前也了解到很多有经验的施工单位都避免了此施工顺序带来的损失，都是按照5.4.2来执行的，先焊最后终拧来执行。所以如果考虑此条折减，可由设计人员自行通过应力比进行控制。</a:t>
            </a:r>
            <a:endParaRPr lang="zh-CN" altLang="zh-CN" sz="1600">
              <a:ea typeface="楷体" panose="02010609060101010101" charset="-122"/>
              <a:sym typeface="宋体" panose="02010600030101010101" pitchFamily="2" charset="-122"/>
            </a:endParaRPr>
          </a:p>
          <a:p>
            <a:endParaRPr lang="zh-CN" altLang="zh-CN" sz="1600">
              <a:ea typeface="楷体" panose="02010609060101010101" charset="-122"/>
              <a:sym typeface="宋体" panose="02010600030101010101" pitchFamily="2" charset="-122"/>
            </a:endParaRPr>
          </a:p>
        </p:txBody>
      </p:sp>
      <p:pic>
        <p:nvPicPr>
          <p:cNvPr id="2" name="图片 3"/>
          <p:cNvPicPr>
            <a:picLocks noChangeAspect="1"/>
          </p:cNvPicPr>
          <p:nvPr/>
        </p:nvPicPr>
        <p:blipFill>
          <a:blip r:embed="rId4"/>
          <a:stretch>
            <a:fillRect/>
          </a:stretch>
        </p:blipFill>
        <p:spPr>
          <a:xfrm>
            <a:off x="1691640" y="1511935"/>
            <a:ext cx="5075555" cy="871855"/>
          </a:xfrm>
          <a:prstGeom prst="rect">
            <a:avLst/>
          </a:prstGeom>
          <a:noFill/>
          <a:ln w="9525">
            <a:noFill/>
          </a:ln>
        </p:spPr>
      </p:pic>
      <p:pic>
        <p:nvPicPr>
          <p:cNvPr id="3" name="图片 -2147482619"/>
          <p:cNvPicPr>
            <a:picLocks noChangeAspect="1"/>
          </p:cNvPicPr>
          <p:nvPr/>
        </p:nvPicPr>
        <p:blipFill>
          <a:blip r:embed="rId5"/>
          <a:stretch>
            <a:fillRect/>
          </a:stretch>
        </p:blipFill>
        <p:spPr>
          <a:xfrm>
            <a:off x="4140200" y="3223260"/>
            <a:ext cx="3050540" cy="1525270"/>
          </a:xfrm>
          <a:prstGeom prst="rect">
            <a:avLst/>
          </a:prstGeom>
          <a:noFill/>
          <a:ln w="9525">
            <a:noFill/>
          </a:ln>
        </p:spPr>
      </p:pic>
      <p:pic>
        <p:nvPicPr>
          <p:cNvPr id="5" name="图片 4"/>
          <p:cNvPicPr>
            <a:picLocks noChangeAspect="1"/>
          </p:cNvPicPr>
          <p:nvPr/>
        </p:nvPicPr>
        <p:blipFill>
          <a:blip r:embed="rId6"/>
          <a:stretch>
            <a:fillRect/>
          </a:stretch>
        </p:blipFill>
        <p:spPr>
          <a:xfrm>
            <a:off x="1331595" y="3435985"/>
            <a:ext cx="2776220" cy="126238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3"/>
          <p:cNvSpPr>
            <a:spLocks noGrp="1"/>
          </p:cNvSpPr>
          <p:nvPr>
            <p:ph type="sldNum" sz="quarter" idx="4"/>
          </p:nvPr>
        </p:nvSpPr>
        <p:spPr>
          <a:xfrm>
            <a:off x="6457950" y="4762500"/>
            <a:ext cx="2025254" cy="236935"/>
          </a:xfrm>
        </p:spPr>
        <p:txBody>
          <a:bodyPr/>
          <a:lstStyle/>
          <a:p>
            <a:pPr>
              <a:defRPr/>
            </a:pPr>
            <a:fld id="{A46037C8-5B0A-4AE1-9877-D75452A8BEB9}" type="slidenum">
              <a:rPr lang="zh-CN" altLang="en-US" smtClean="0"/>
            </a:fld>
            <a:endParaRPr lang="zh-CN" altLang="en-US"/>
          </a:p>
        </p:txBody>
      </p:sp>
      <p:sp>
        <p:nvSpPr>
          <p:cNvPr id="4" name="文本框 3"/>
          <p:cNvSpPr txBox="1"/>
          <p:nvPr>
            <p:custDataLst>
              <p:tags r:id="rId1"/>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Q1</a:t>
            </a: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a:t>
            </a:r>
            <a:r>
              <a:rPr kumimoji="0" lang="zh-CN" altLang="en-US"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上部结构设计常见问题</a:t>
            </a: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a:t>
            </a:r>
            <a:r>
              <a:rPr kumimoji="0" lang="zh-CN" altLang="en-US" sz="16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柱长系数</a:t>
            </a:r>
            <a:endParaRPr kumimoji="0" lang="zh-CN" altLang="en-US" sz="16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endParaRPr>
          </a:p>
        </p:txBody>
      </p:sp>
      <p:sp>
        <p:nvSpPr>
          <p:cNvPr id="5" name="等腰三角形 4"/>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6" name="等腰三角形 5"/>
          <p:cNvSpPr/>
          <p:nvPr>
            <p:custDataLst>
              <p:tags r:id="rId3"/>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7" name="直接连接符 6"/>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8" name="内容占位符 2"/>
          <p:cNvSpPr>
            <a:spLocks noGrp="1"/>
          </p:cNvSpPr>
          <p:nvPr/>
        </p:nvSpPr>
        <p:spPr>
          <a:xfrm>
            <a:off x="571472" y="857238"/>
            <a:ext cx="5828665" cy="480695"/>
          </a:xfrm>
          <a:prstGeom prst="rect">
            <a:avLst/>
          </a:prstGeom>
          <a:noFill/>
          <a:ln w="9525">
            <a:noFill/>
            <a:miter lim="800000"/>
          </a:ln>
        </p:spPr>
        <p:txBody>
          <a:bodyPr vert="horz" wrap="square" lIns="91438" tIns="45719" rIns="91438" bIns="45719"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a:spcBef>
                <a:spcPts val="0"/>
              </a:spcBef>
              <a:spcAft>
                <a:spcPts val="1000"/>
              </a:spcAft>
              <a:buNone/>
            </a:pPr>
            <a:endParaRPr lang="zh-CN" altLang="en-US" sz="1800" b="1" dirty="0">
              <a:sym typeface="+mn-ea"/>
            </a:endParaRPr>
          </a:p>
        </p:txBody>
      </p:sp>
      <p:sp>
        <p:nvSpPr>
          <p:cNvPr id="10" name="矩形 9"/>
          <p:cNvSpPr/>
          <p:nvPr/>
        </p:nvSpPr>
        <p:spPr>
          <a:xfrm>
            <a:off x="251460" y="1059180"/>
            <a:ext cx="8704580" cy="1322070"/>
          </a:xfrm>
          <a:prstGeom prst="rect">
            <a:avLst/>
          </a:prstGeom>
        </p:spPr>
        <p:txBody>
          <a:bodyPr wrap="square">
            <a:spAutoFit/>
          </a:bodyPr>
          <a:p>
            <a:r>
              <a:rPr lang="zh-CN" altLang="en-US" sz="1600" b="1" dirty="0" smtClean="0">
                <a:effectLst>
                  <a:outerShdw blurRad="38100" dist="38100" dir="2700000" algn="tl">
                    <a:srgbClr val="000000">
                      <a:alpha val="43137"/>
                    </a:srgbClr>
                  </a:outerShdw>
                </a:effectLst>
              </a:rPr>
              <a:t>问题</a:t>
            </a:r>
            <a:r>
              <a:rPr lang="en-US" altLang="zh-CN" sz="1600" b="1" dirty="0" smtClean="0">
                <a:effectLst>
                  <a:outerShdw blurRad="38100" dist="38100" dir="2700000" algn="tl">
                    <a:srgbClr val="000000">
                      <a:alpha val="43137"/>
                    </a:srgbClr>
                  </a:outerShdw>
                </a:effectLst>
              </a:rPr>
              <a:t>1</a:t>
            </a:r>
            <a:r>
              <a:rPr lang="zh-CN" altLang="en-US" sz="1600" b="1" dirty="0" smtClean="0">
                <a:effectLst>
                  <a:outerShdw blurRad="38100" dist="38100" dir="2700000" algn="tl">
                    <a:srgbClr val="000000">
                      <a:alpha val="43137"/>
                    </a:srgbClr>
                  </a:outerShdw>
                </a:effectLst>
              </a:rPr>
              <a:t>：</a:t>
            </a:r>
            <a:endParaRPr lang="en-US" altLang="zh-CN" sz="1600" b="1" dirty="0" smtClean="0">
              <a:effectLst>
                <a:outerShdw blurRad="38100" dist="38100" dir="2700000" algn="tl">
                  <a:srgbClr val="000000">
                    <a:alpha val="43137"/>
                  </a:srgbClr>
                </a:outerShdw>
              </a:effectLst>
            </a:endParaRPr>
          </a:p>
          <a:p>
            <a:r>
              <a:rPr lang="zh-CN" altLang="en-US" sz="1600">
                <a:latin typeface="宋体" panose="02010600030101010101" pitchFamily="2" charset="-122"/>
                <a:sym typeface="宋体" panose="02010600030101010101" pitchFamily="2" charset="-122"/>
              </a:rPr>
              <a:t>1</a:t>
            </a:r>
            <a:r>
              <a:rPr lang="en-US" altLang="zh-CN" sz="1600">
                <a:latin typeface="宋体" panose="02010600030101010101" pitchFamily="2" charset="-122"/>
                <a:sym typeface="宋体" panose="02010600030101010101" pitchFamily="2" charset="-122"/>
              </a:rPr>
              <a:t>.</a:t>
            </a:r>
            <a:r>
              <a:rPr lang="zh-CN" altLang="en-US" sz="1600">
                <a:latin typeface="宋体" panose="02010600030101010101" pitchFamily="2" charset="-122"/>
                <a:sym typeface="宋体" panose="02010600030101010101" pitchFamily="2" charset="-122"/>
              </a:rPr>
              <a:t>首层地面有板和没板对于首层地上的柱长系数为什么会有影响？有板的话柱长系数会小一点，是什么原因造成的？</a:t>
            </a:r>
            <a:endParaRPr lang="zh-CN" altLang="en-US" sz="1600">
              <a:latin typeface="宋体" panose="02010600030101010101" pitchFamily="2" charset="-122"/>
              <a:ea typeface="宋体" panose="02010600030101010101" pitchFamily="2" charset="-122"/>
              <a:sym typeface="宋体" panose="02010600030101010101" pitchFamily="2" charset="-122"/>
            </a:endParaRPr>
          </a:p>
          <a:p>
            <a:r>
              <a:rPr lang="zh-CN" altLang="en-US" sz="1600">
                <a:latin typeface="宋体" panose="02010600030101010101" pitchFamily="2" charset="-122"/>
                <a:sym typeface="宋体" panose="02010600030101010101" pitchFamily="2" charset="-122"/>
              </a:rPr>
              <a:t>2</a:t>
            </a:r>
            <a:r>
              <a:rPr lang="en-US" altLang="zh-CN" sz="1600">
                <a:latin typeface="宋体" panose="02010600030101010101" pitchFamily="2" charset="-122"/>
                <a:sym typeface="宋体" panose="02010600030101010101" pitchFamily="2" charset="-122"/>
              </a:rPr>
              <a:t>.</a:t>
            </a:r>
            <a:r>
              <a:rPr lang="zh-CN" altLang="en-US" sz="1600">
                <a:latin typeface="宋体" panose="02010600030101010101" pitchFamily="2" charset="-122"/>
                <a:sym typeface="宋体" panose="02010600030101010101" pitchFamily="2" charset="-122"/>
              </a:rPr>
              <a:t>对于删除地下室拉梁层嵌固在基础顶的模型和带拉梁层嵌固在拉梁顶的模型，为什么首层柱柱长系数会有非常大的差别？</a:t>
            </a:r>
            <a:endParaRPr lang="zh-CN" altLang="en-US" sz="1600">
              <a:latin typeface="宋体" panose="02010600030101010101" pitchFamily="2" charset="-122"/>
              <a:sym typeface="+mn-ea"/>
            </a:endParaRPr>
          </a:p>
        </p:txBody>
      </p:sp>
      <p:sp>
        <p:nvSpPr>
          <p:cNvPr id="9" name="矩形 8"/>
          <p:cNvSpPr/>
          <p:nvPr/>
        </p:nvSpPr>
        <p:spPr>
          <a:xfrm>
            <a:off x="251460" y="2355850"/>
            <a:ext cx="8721725" cy="1814830"/>
          </a:xfrm>
          <a:prstGeom prst="rect">
            <a:avLst/>
          </a:prstGeom>
        </p:spPr>
        <p:txBody>
          <a:bodyPr wrap="square">
            <a:spAutoFit/>
          </a:bodyPr>
          <a:p>
            <a:r>
              <a:rPr lang="zh-CN" altLang="en-US" sz="1600" b="1" dirty="0" smtClean="0">
                <a:effectLst>
                  <a:outerShdw blurRad="38100" dist="38100" dir="2700000" algn="tl">
                    <a:srgbClr val="000000">
                      <a:alpha val="43137"/>
                    </a:srgbClr>
                  </a:outerShdw>
                </a:effectLst>
              </a:rPr>
              <a:t>回复：</a:t>
            </a:r>
            <a:endParaRPr lang="zh-CN" altLang="en-US" sz="1600" b="1" dirty="0" smtClean="0">
              <a:effectLst>
                <a:outerShdw blurRad="38100" dist="38100" dir="2700000" algn="tl">
                  <a:srgbClr val="000000">
                    <a:alpha val="43137"/>
                  </a:srgbClr>
                </a:outerShdw>
              </a:effectLst>
            </a:endParaRPr>
          </a:p>
          <a:p>
            <a:r>
              <a:rPr lang="zh-CN" altLang="zh-CN" sz="1600">
                <a:ea typeface="楷体" panose="02010609060101010101" charset="-122"/>
              </a:rPr>
              <a:t>1.因为模型在前处理及计算</a:t>
            </a:r>
            <a:r>
              <a:rPr lang="en-US" altLang="zh-CN" sz="1600">
                <a:ea typeface="楷体" panose="02010609060101010101" charset="-122"/>
              </a:rPr>
              <a:t>—</a:t>
            </a:r>
            <a:r>
              <a:rPr lang="zh-CN" altLang="en-US" sz="1600">
                <a:ea typeface="楷体" panose="02010609060101010101" charset="-122"/>
              </a:rPr>
              <a:t>计算参数</a:t>
            </a:r>
            <a:r>
              <a:rPr lang="en-US" altLang="zh-CN" sz="1600">
                <a:ea typeface="楷体" panose="02010609060101010101" charset="-122"/>
              </a:rPr>
              <a:t>—</a:t>
            </a:r>
            <a:r>
              <a:rPr lang="zh-CN" altLang="zh-CN" sz="1600">
                <a:ea typeface="楷体" panose="02010609060101010101" charset="-122"/>
              </a:rPr>
              <a:t>控制信息</a:t>
            </a:r>
            <a:r>
              <a:rPr lang="en-US" altLang="zh-CN" sz="1600">
                <a:ea typeface="楷体" panose="02010609060101010101" charset="-122"/>
              </a:rPr>
              <a:t>—</a:t>
            </a:r>
            <a:r>
              <a:rPr lang="zh-CN" altLang="en-US" sz="1600">
                <a:ea typeface="楷体" panose="02010609060101010101" charset="-122"/>
              </a:rPr>
              <a:t>刚度系数</a:t>
            </a:r>
            <a:r>
              <a:rPr lang="zh-CN" altLang="zh-CN" sz="1600">
                <a:ea typeface="楷体" panose="02010609060101010101" charset="-122"/>
              </a:rPr>
              <a:t>中</a:t>
            </a:r>
            <a:r>
              <a:rPr lang="zh-CN" altLang="en-US" sz="1600">
                <a:ea typeface="楷体" panose="02010609060101010101" charset="-122"/>
              </a:rPr>
              <a:t>选择考虑</a:t>
            </a:r>
            <a:r>
              <a:rPr lang="zh-CN" altLang="zh-CN" sz="1600">
                <a:ea typeface="楷体" panose="02010609060101010101" charset="-122"/>
                <a:sym typeface="+mn-ea"/>
              </a:rPr>
              <a:t>楼板作为翼缘对梁刚度的影响，此时有无楼板就会对梁刚度有影响，梁线刚度计算时也会不同。根据《钢标》附录</a:t>
            </a:r>
            <a:r>
              <a:rPr lang="en-US" altLang="zh-CN" sz="1600">
                <a:ea typeface="楷体" panose="02010609060101010101" charset="-122"/>
                <a:sym typeface="+mn-ea"/>
              </a:rPr>
              <a:t>E</a:t>
            </a:r>
            <a:r>
              <a:rPr lang="zh-CN" altLang="en-US" sz="1600">
                <a:ea typeface="楷体" panose="02010609060101010101" charset="-122"/>
                <a:sym typeface="+mn-ea"/>
              </a:rPr>
              <a:t>，</a:t>
            </a:r>
            <a:r>
              <a:rPr lang="zh-CN" altLang="zh-CN" sz="1600">
                <a:ea typeface="楷体" panose="02010609060101010101" charset="-122"/>
                <a:sym typeface="+mn-ea"/>
              </a:rPr>
              <a:t>梁线刚度不同会影响柱长系数的计算结果。</a:t>
            </a:r>
            <a:endParaRPr lang="zh-CN" altLang="en-US" sz="1600" b="1" dirty="0" smtClean="0">
              <a:effectLst>
                <a:outerShdw blurRad="38100" dist="38100" dir="2700000" algn="tl">
                  <a:srgbClr val="000000">
                    <a:alpha val="43137"/>
                  </a:srgbClr>
                </a:outerShdw>
              </a:effectLst>
            </a:endParaRPr>
          </a:p>
          <a:p>
            <a:pPr algn="l">
              <a:buClrTx/>
              <a:buSzTx/>
              <a:buFontTx/>
            </a:pPr>
            <a:r>
              <a:rPr lang="en-US" altLang="zh-CN" sz="1600">
                <a:ea typeface="楷体" panose="02010609060101010101" charset="-122"/>
                <a:sym typeface="+mn-ea"/>
              </a:rPr>
              <a:t>2.</a:t>
            </a:r>
            <a:r>
              <a:rPr lang="zh-CN" altLang="zh-CN" sz="1600">
                <a:ea typeface="楷体" panose="02010609060101010101" charset="-122"/>
                <a:sym typeface="+mn-ea"/>
              </a:rPr>
              <a:t>删除地下室拉梁层的单独模型是柱底与基础相连，铰接时K2=0，刚接时K2=10；下部带拉梁层的模型，钢柱底还有一层混凝土梁、柱，按钢柱下端梁、柱线刚度之和的比值计算K2。</a:t>
            </a:r>
            <a:r>
              <a:rPr lang="en-US" altLang="zh-CN" sz="1600">
                <a:ea typeface="楷体" panose="02010609060101010101" charset="-122"/>
                <a:sym typeface="+mn-ea"/>
              </a:rPr>
              <a:t>K2</a:t>
            </a:r>
            <a:r>
              <a:rPr lang="zh-CN" altLang="en-US" sz="1600">
                <a:ea typeface="楷体" panose="02010609060101010101" charset="-122"/>
                <a:sym typeface="+mn-ea"/>
              </a:rPr>
              <a:t>不同根据</a:t>
            </a:r>
            <a:r>
              <a:rPr lang="zh-CN" altLang="zh-CN" sz="1600">
                <a:ea typeface="楷体" panose="02010609060101010101" charset="-122"/>
                <a:sym typeface="+mn-ea"/>
              </a:rPr>
              <a:t>《钢标》附录</a:t>
            </a:r>
            <a:r>
              <a:rPr lang="en-US" altLang="zh-CN" sz="1600">
                <a:ea typeface="楷体" panose="02010609060101010101" charset="-122"/>
                <a:sym typeface="+mn-ea"/>
              </a:rPr>
              <a:t>E</a:t>
            </a:r>
            <a:r>
              <a:rPr lang="zh-CN" altLang="en-US" sz="1600">
                <a:ea typeface="楷体" panose="02010609060101010101" charset="-122"/>
                <a:sym typeface="+mn-ea"/>
              </a:rPr>
              <a:t>，柱长系数也会不同。</a:t>
            </a:r>
            <a:endParaRPr lang="zh-CN" altLang="en-US" sz="1600">
              <a:ea typeface="楷体" panose="02010609060101010101" charset="-122"/>
              <a:sym typeface="+mn-ea"/>
            </a:endParaRPr>
          </a:p>
        </p:txBody>
      </p:sp>
      <p:pic>
        <p:nvPicPr>
          <p:cNvPr id="11" name="图片 12"/>
          <p:cNvPicPr>
            <a:picLocks noChangeAspect="1"/>
          </p:cNvPicPr>
          <p:nvPr/>
        </p:nvPicPr>
        <p:blipFill>
          <a:blip r:embed="rId4"/>
          <a:stretch>
            <a:fillRect/>
          </a:stretch>
        </p:blipFill>
        <p:spPr>
          <a:xfrm>
            <a:off x="4572000" y="3860165"/>
            <a:ext cx="1496695" cy="902335"/>
          </a:xfrm>
          <a:prstGeom prst="rect">
            <a:avLst/>
          </a:prstGeom>
          <a:noFill/>
          <a:ln w="9525">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pPr>
              <a:defRPr/>
            </a:pPr>
            <a:fld id="{A46037C8-5B0A-4AE1-9877-D75452A8BEB9}" type="slidenum">
              <a:rPr lang="zh-CN" altLang="en-US" smtClean="0"/>
            </a:fld>
            <a:endParaRPr lang="zh-CN" altLang="en-US"/>
          </a:p>
        </p:txBody>
      </p:sp>
      <p:sp>
        <p:nvSpPr>
          <p:cNvPr id="26" name="文本框 25"/>
          <p:cNvSpPr txBox="1"/>
          <p:nvPr>
            <p:custDataLst>
              <p:tags r:id="rId1"/>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Q2</a:t>
            </a: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a:t>
            </a:r>
            <a:r>
              <a:rPr lang="zh-CN" altLang="en-US" sz="2000" b="1" cap="all" smtClean="0">
                <a:ln>
                  <a:noFill/>
                </a:ln>
                <a:solidFill>
                  <a:srgbClr val="2F5597"/>
                </a:solidFill>
                <a:effectLst/>
                <a:uLnTx/>
                <a:uFillTx/>
                <a:sym typeface="Arial" panose="020B0604020202020204" pitchFamily="34" charset="0"/>
              </a:rPr>
              <a:t>节点设计常见问题</a:t>
            </a:r>
            <a:endParaRPr kumimoji="0" lang="zh-CN" altLang="en-US"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endParaRPr>
          </a:p>
        </p:txBody>
      </p:sp>
      <p:sp>
        <p:nvSpPr>
          <p:cNvPr id="27" name="等腰三角形 26"/>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8" name="等腰三角形 27"/>
          <p:cNvSpPr/>
          <p:nvPr>
            <p:custDataLst>
              <p:tags r:id="rId3"/>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29" name="直接连接符 28"/>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46" name="内容占位符 2"/>
          <p:cNvSpPr>
            <a:spLocks noGrp="1"/>
          </p:cNvSpPr>
          <p:nvPr/>
        </p:nvSpPr>
        <p:spPr>
          <a:xfrm>
            <a:off x="415874" y="952771"/>
            <a:ext cx="5828665" cy="480695"/>
          </a:xfrm>
          <a:prstGeom prst="rect">
            <a:avLst/>
          </a:prstGeom>
          <a:noFill/>
          <a:ln w="9525">
            <a:noFill/>
            <a:miter lim="800000"/>
          </a:ln>
        </p:spPr>
        <p:txBody>
          <a:bodyPr vert="horz" wrap="square" lIns="91438" tIns="45719" rIns="91438" bIns="45719"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a:spcBef>
                <a:spcPts val="0"/>
              </a:spcBef>
              <a:spcAft>
                <a:spcPts val="1000"/>
              </a:spcAft>
              <a:buNone/>
            </a:pPr>
            <a:endParaRPr lang="zh-CN" altLang="en-US" sz="1800" b="1" dirty="0">
              <a:sym typeface="+mn-ea"/>
            </a:endParaRPr>
          </a:p>
        </p:txBody>
      </p:sp>
      <p:sp>
        <p:nvSpPr>
          <p:cNvPr id="10" name="矩形 9"/>
          <p:cNvSpPr/>
          <p:nvPr/>
        </p:nvSpPr>
        <p:spPr>
          <a:xfrm>
            <a:off x="251506" y="1058924"/>
            <a:ext cx="4334905" cy="1076325"/>
          </a:xfrm>
          <a:prstGeom prst="rect">
            <a:avLst/>
          </a:prstGeom>
        </p:spPr>
        <p:txBody>
          <a:bodyPr wrap="square">
            <a:spAutoFit/>
          </a:bodyPr>
          <a:p>
            <a:r>
              <a:rPr lang="zh-CN" altLang="en-US" sz="1600" b="1" dirty="0" smtClean="0">
                <a:effectLst>
                  <a:outerShdw blurRad="38100" dist="38100" dir="2700000" algn="tl">
                    <a:srgbClr val="000000">
                      <a:alpha val="43137"/>
                    </a:srgbClr>
                  </a:outerShdw>
                </a:effectLst>
              </a:rPr>
              <a:t>问题</a:t>
            </a:r>
            <a:r>
              <a:rPr lang="en-US" altLang="zh-CN" sz="1600" b="1" dirty="0" smtClean="0">
                <a:effectLst>
                  <a:outerShdw blurRad="38100" dist="38100" dir="2700000" algn="tl">
                    <a:srgbClr val="000000">
                      <a:alpha val="43137"/>
                    </a:srgbClr>
                  </a:outerShdw>
                </a:effectLst>
              </a:rPr>
              <a:t>12</a:t>
            </a:r>
            <a:r>
              <a:rPr lang="zh-CN" altLang="en-US" sz="1600" b="1" dirty="0" smtClean="0">
                <a:effectLst>
                  <a:outerShdw blurRad="38100" dist="38100" dir="2700000" algn="tl">
                    <a:srgbClr val="000000">
                      <a:alpha val="43137"/>
                    </a:srgbClr>
                  </a:outerShdw>
                </a:effectLst>
              </a:rPr>
              <a:t>：</a:t>
            </a:r>
            <a:endParaRPr lang="zh-CN" altLang="en-US" sz="1600" b="1" dirty="0" smtClean="0">
              <a:effectLst>
                <a:outerShdw blurRad="38100" dist="38100" dir="2700000" algn="tl">
                  <a:srgbClr val="000000">
                    <a:alpha val="43137"/>
                  </a:srgbClr>
                </a:outerShdw>
              </a:effectLst>
            </a:endParaRPr>
          </a:p>
          <a:p>
            <a:r>
              <a:rPr lang="zh-CN" altLang="en-US" sz="1600">
                <a:latin typeface="宋体" panose="02010600030101010101" pitchFamily="2" charset="-122"/>
              </a:rPr>
              <a:t>节点设计选用的螺栓是</a:t>
            </a:r>
            <a:r>
              <a:rPr lang="en-US" altLang="zh-CN" sz="1600">
                <a:latin typeface="宋体" panose="02010600030101010101" pitchFamily="2" charset="-122"/>
              </a:rPr>
              <a:t>M20,</a:t>
            </a:r>
            <a:r>
              <a:rPr lang="zh-CN" altLang="en-US" sz="1600">
                <a:latin typeface="宋体" panose="02010600030101010101" pitchFamily="2" charset="-122"/>
              </a:rPr>
              <a:t>为何计算书中</a:t>
            </a:r>
            <a:r>
              <a:rPr lang="en-US" altLang="zh-CN" sz="1600">
                <a:latin typeface="宋体" panose="02010600030101010101" pitchFamily="2" charset="-122"/>
              </a:rPr>
              <a:t>do</a:t>
            </a:r>
            <a:r>
              <a:rPr lang="zh-CN" altLang="en-US" sz="1600">
                <a:latin typeface="宋体" panose="02010600030101010101" pitchFamily="2" charset="-122"/>
              </a:rPr>
              <a:t>取值是</a:t>
            </a:r>
            <a:r>
              <a:rPr lang="en-US" altLang="zh-CN" sz="1600">
                <a:latin typeface="宋体" panose="02010600030101010101" pitchFamily="2" charset="-122"/>
              </a:rPr>
              <a:t>24</a:t>
            </a:r>
            <a:r>
              <a:rPr lang="zh-CN" altLang="en-US" sz="1600">
                <a:latin typeface="宋体" panose="02010600030101010101" pitchFamily="2" charset="-122"/>
              </a:rPr>
              <a:t>不是</a:t>
            </a:r>
            <a:r>
              <a:rPr lang="en-US" altLang="zh-CN" sz="1600">
                <a:latin typeface="宋体" panose="02010600030101010101" pitchFamily="2" charset="-122"/>
              </a:rPr>
              <a:t>22</a:t>
            </a:r>
            <a:r>
              <a:rPr lang="zh-CN" altLang="en-US" sz="1600">
                <a:latin typeface="宋体" panose="02010600030101010101" pitchFamily="2" charset="-122"/>
              </a:rPr>
              <a:t>？</a:t>
            </a:r>
            <a:endParaRPr lang="zh-CN" altLang="en-US" sz="1600">
              <a:latin typeface="宋体" panose="02010600030101010101" pitchFamily="2" charset="-122"/>
            </a:endParaRPr>
          </a:p>
          <a:p>
            <a:endParaRPr lang="zh-CN" altLang="zh-CN" sz="1600" dirty="0"/>
          </a:p>
        </p:txBody>
      </p:sp>
      <p:sp>
        <p:nvSpPr>
          <p:cNvPr id="2" name="矩形 1"/>
          <p:cNvSpPr/>
          <p:nvPr/>
        </p:nvSpPr>
        <p:spPr>
          <a:xfrm>
            <a:off x="5052695" y="1131570"/>
            <a:ext cx="3747135" cy="1814830"/>
          </a:xfrm>
          <a:prstGeom prst="rect">
            <a:avLst/>
          </a:prstGeom>
        </p:spPr>
        <p:txBody>
          <a:bodyPr wrap="square">
            <a:spAutoFit/>
          </a:bodyPr>
          <a:p>
            <a:r>
              <a:rPr lang="zh-CN" altLang="en-US" sz="1600" b="1" dirty="0" smtClean="0">
                <a:effectLst>
                  <a:outerShdw blurRad="38100" dist="38100" dir="2700000" algn="tl">
                    <a:srgbClr val="000000">
                      <a:alpha val="43137"/>
                    </a:srgbClr>
                  </a:outerShdw>
                </a:effectLst>
              </a:rPr>
              <a:t>回复：</a:t>
            </a:r>
            <a:endParaRPr lang="en-US" altLang="zh-CN" sz="1600" b="1" dirty="0" smtClean="0">
              <a:effectLst>
                <a:outerShdw blurRad="38100" dist="38100" dir="2700000" algn="tl">
                  <a:srgbClr val="000000">
                    <a:alpha val="43137"/>
                  </a:srgbClr>
                </a:outerShdw>
              </a:effectLst>
            </a:endParaRPr>
          </a:p>
          <a:p>
            <a:pPr algn="l">
              <a:buClrTx/>
              <a:buSzTx/>
              <a:buFontTx/>
            </a:pPr>
            <a:r>
              <a:rPr lang="zh-CN" altLang="zh-CN" sz="1600">
                <a:ea typeface="楷体" panose="02010609060101010101" charset="-122"/>
              </a:rPr>
              <a:t>《钢结构设计标准》GB50017-2017 第 11.5.2 条计算螺栓孔引起的截面削弱时可取 d+4mm 和 d0的较大值，软件为取 d+4mm 和 d0 的较大值计算螺栓孔引起的截面削弱。</a:t>
            </a:r>
            <a:endParaRPr lang="zh-CN" altLang="zh-CN" sz="1600">
              <a:ea typeface="楷体" panose="02010609060101010101" charset="-122"/>
            </a:endParaRPr>
          </a:p>
          <a:p>
            <a:endParaRPr lang="zh-CN" altLang="zh-CN" sz="1600" dirty="0"/>
          </a:p>
        </p:txBody>
      </p:sp>
      <p:pic>
        <p:nvPicPr>
          <p:cNvPr id="5" name="图片 4"/>
          <p:cNvPicPr>
            <a:picLocks noChangeAspect="1"/>
          </p:cNvPicPr>
          <p:nvPr/>
        </p:nvPicPr>
        <p:blipFill>
          <a:blip r:embed="rId4"/>
          <a:stretch>
            <a:fillRect/>
          </a:stretch>
        </p:blipFill>
        <p:spPr>
          <a:xfrm>
            <a:off x="828040" y="2946400"/>
            <a:ext cx="3264535" cy="1555750"/>
          </a:xfrm>
          <a:prstGeom prst="rect">
            <a:avLst/>
          </a:prstGeom>
        </p:spPr>
      </p:pic>
      <p:pic>
        <p:nvPicPr>
          <p:cNvPr id="6" name="图片 5"/>
          <p:cNvPicPr>
            <a:picLocks noChangeAspect="1"/>
          </p:cNvPicPr>
          <p:nvPr/>
        </p:nvPicPr>
        <p:blipFill>
          <a:blip r:embed="rId5"/>
          <a:stretch>
            <a:fillRect/>
          </a:stretch>
        </p:blipFill>
        <p:spPr>
          <a:xfrm>
            <a:off x="395605" y="1923415"/>
            <a:ext cx="4032250" cy="910590"/>
          </a:xfrm>
          <a:prstGeom prst="rect">
            <a:avLst/>
          </a:prstGeom>
        </p:spPr>
      </p:pic>
      <p:pic>
        <p:nvPicPr>
          <p:cNvPr id="7" name="图片 6"/>
          <p:cNvPicPr>
            <a:picLocks noChangeAspect="1"/>
          </p:cNvPicPr>
          <p:nvPr/>
        </p:nvPicPr>
        <p:blipFill>
          <a:blip r:embed="rId6"/>
          <a:stretch>
            <a:fillRect/>
          </a:stretch>
        </p:blipFill>
        <p:spPr>
          <a:xfrm>
            <a:off x="5076190" y="2787650"/>
            <a:ext cx="3609340" cy="74739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pPr>
              <a:defRPr/>
            </a:pPr>
            <a:fld id="{A46037C8-5B0A-4AE1-9877-D75452A8BEB9}" type="slidenum">
              <a:rPr lang="zh-CN" altLang="en-US" smtClean="0"/>
            </a:fld>
            <a:endParaRPr lang="zh-CN" altLang="en-US"/>
          </a:p>
        </p:txBody>
      </p:sp>
      <p:sp>
        <p:nvSpPr>
          <p:cNvPr id="26" name="文本框 25"/>
          <p:cNvSpPr txBox="1"/>
          <p:nvPr>
            <p:custDataLst>
              <p:tags r:id="rId1"/>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Q2</a:t>
            </a: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a:t>
            </a:r>
            <a:r>
              <a:rPr lang="zh-CN" altLang="en-US" sz="2000" b="1" cap="all" smtClean="0">
                <a:ln>
                  <a:noFill/>
                </a:ln>
                <a:solidFill>
                  <a:srgbClr val="2F5597"/>
                </a:solidFill>
                <a:effectLst/>
                <a:uLnTx/>
                <a:uFillTx/>
                <a:sym typeface="Arial" panose="020B0604020202020204" pitchFamily="34" charset="0"/>
              </a:rPr>
              <a:t>节点设计常见问题</a:t>
            </a:r>
            <a:endParaRPr kumimoji="0" lang="zh-CN" altLang="en-US"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endParaRPr>
          </a:p>
        </p:txBody>
      </p:sp>
      <p:sp>
        <p:nvSpPr>
          <p:cNvPr id="27" name="等腰三角形 26"/>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8" name="等腰三角形 27"/>
          <p:cNvSpPr/>
          <p:nvPr>
            <p:custDataLst>
              <p:tags r:id="rId3"/>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29" name="直接连接符 28"/>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46" name="内容占位符 2"/>
          <p:cNvSpPr>
            <a:spLocks noGrp="1"/>
          </p:cNvSpPr>
          <p:nvPr/>
        </p:nvSpPr>
        <p:spPr>
          <a:xfrm>
            <a:off x="415874" y="952771"/>
            <a:ext cx="5828665" cy="480695"/>
          </a:xfrm>
          <a:prstGeom prst="rect">
            <a:avLst/>
          </a:prstGeom>
          <a:noFill/>
          <a:ln w="9525">
            <a:noFill/>
            <a:miter lim="800000"/>
          </a:ln>
        </p:spPr>
        <p:txBody>
          <a:bodyPr vert="horz" wrap="square" lIns="91438" tIns="45719" rIns="91438" bIns="45719"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a:spcBef>
                <a:spcPts val="0"/>
              </a:spcBef>
              <a:spcAft>
                <a:spcPts val="1000"/>
              </a:spcAft>
              <a:buNone/>
            </a:pPr>
            <a:endParaRPr lang="zh-CN" altLang="en-US" sz="1800" b="1" dirty="0">
              <a:sym typeface="+mn-ea"/>
            </a:endParaRPr>
          </a:p>
        </p:txBody>
      </p:sp>
      <p:sp>
        <p:nvSpPr>
          <p:cNvPr id="10" name="矩形 9"/>
          <p:cNvSpPr/>
          <p:nvPr/>
        </p:nvSpPr>
        <p:spPr>
          <a:xfrm>
            <a:off x="251506" y="1058924"/>
            <a:ext cx="4334905" cy="1322070"/>
          </a:xfrm>
          <a:prstGeom prst="rect">
            <a:avLst/>
          </a:prstGeom>
        </p:spPr>
        <p:txBody>
          <a:bodyPr wrap="square">
            <a:spAutoFit/>
          </a:bodyPr>
          <a:p>
            <a:r>
              <a:rPr lang="zh-CN" altLang="en-US" sz="1600" b="1" dirty="0" smtClean="0">
                <a:effectLst>
                  <a:outerShdw blurRad="38100" dist="38100" dir="2700000" algn="tl">
                    <a:srgbClr val="000000">
                      <a:alpha val="43137"/>
                    </a:srgbClr>
                  </a:outerShdw>
                </a:effectLst>
              </a:rPr>
              <a:t>问题</a:t>
            </a:r>
            <a:r>
              <a:rPr lang="en-US" altLang="zh-CN" sz="1600" b="1" dirty="0" smtClean="0">
                <a:effectLst>
                  <a:outerShdw blurRad="38100" dist="38100" dir="2700000" algn="tl">
                    <a:srgbClr val="000000">
                      <a:alpha val="43137"/>
                    </a:srgbClr>
                  </a:outerShdw>
                </a:effectLst>
              </a:rPr>
              <a:t>13</a:t>
            </a:r>
            <a:r>
              <a:rPr lang="zh-CN" altLang="en-US" sz="1600" b="1" dirty="0" smtClean="0">
                <a:effectLst>
                  <a:outerShdw blurRad="38100" dist="38100" dir="2700000" algn="tl">
                    <a:srgbClr val="000000">
                      <a:alpha val="43137"/>
                    </a:srgbClr>
                  </a:outerShdw>
                </a:effectLst>
              </a:rPr>
              <a:t>：</a:t>
            </a:r>
            <a:endParaRPr lang="zh-CN" altLang="en-US" sz="1600" b="1" dirty="0" smtClean="0">
              <a:effectLst>
                <a:outerShdw blurRad="38100" dist="38100" dir="2700000" algn="tl">
                  <a:srgbClr val="000000">
                    <a:alpha val="43137"/>
                  </a:srgbClr>
                </a:outerShdw>
              </a:effectLst>
            </a:endParaRPr>
          </a:p>
          <a:p>
            <a:r>
              <a:rPr lang="zh-CN" altLang="en-US" sz="1600">
                <a:latin typeface="宋体" panose="02010600030101010101" pitchFamily="2" charset="-122"/>
                <a:sym typeface="+mn-ea"/>
              </a:rPr>
              <a:t>受力锚栓的取值范围和构造锚栓的取值范围选取规范出处是哪里？</a:t>
            </a:r>
            <a:endParaRPr lang="zh-CN" altLang="en-US" sz="1600">
              <a:latin typeface="宋体" panose="02010600030101010101" pitchFamily="2" charset="-122"/>
              <a:sym typeface="+mn-ea"/>
            </a:endParaRPr>
          </a:p>
          <a:p>
            <a:endParaRPr lang="zh-CN" altLang="en-US" sz="1600">
              <a:latin typeface="宋体" panose="02010600030101010101" pitchFamily="2" charset="-122"/>
            </a:endParaRPr>
          </a:p>
          <a:p>
            <a:endParaRPr lang="zh-CN" altLang="zh-CN" sz="1600" dirty="0"/>
          </a:p>
        </p:txBody>
      </p:sp>
      <p:sp>
        <p:nvSpPr>
          <p:cNvPr id="2" name="矩形 1"/>
          <p:cNvSpPr/>
          <p:nvPr/>
        </p:nvSpPr>
        <p:spPr>
          <a:xfrm>
            <a:off x="5052695" y="1131570"/>
            <a:ext cx="3747135" cy="3538220"/>
          </a:xfrm>
          <a:prstGeom prst="rect">
            <a:avLst/>
          </a:prstGeom>
        </p:spPr>
        <p:txBody>
          <a:bodyPr wrap="square">
            <a:spAutoFit/>
          </a:bodyPr>
          <a:p>
            <a:r>
              <a:rPr lang="zh-CN" altLang="en-US" sz="1600" b="1" dirty="0" smtClean="0">
                <a:effectLst>
                  <a:outerShdw blurRad="38100" dist="38100" dir="2700000" algn="tl">
                    <a:srgbClr val="000000">
                      <a:alpha val="43137"/>
                    </a:srgbClr>
                  </a:outerShdw>
                </a:effectLst>
              </a:rPr>
              <a:t>回复：</a:t>
            </a:r>
            <a:endParaRPr lang="en-US" altLang="zh-CN" sz="1600" b="1" dirty="0" smtClean="0">
              <a:effectLst>
                <a:outerShdw blurRad="38100" dist="38100" dir="2700000" algn="tl">
                  <a:srgbClr val="000000">
                    <a:alpha val="43137"/>
                  </a:srgbClr>
                </a:outerShdw>
              </a:effectLst>
            </a:endParaRPr>
          </a:p>
          <a:p>
            <a:pPr algn="l">
              <a:buClrTx/>
              <a:buSzTx/>
              <a:buFontTx/>
            </a:pPr>
            <a:r>
              <a:rPr lang="zh-CN" altLang="zh-CN" sz="1600">
                <a:ea typeface="楷体" panose="02010609060101010101" charset="-122"/>
                <a:sym typeface="+mn-ea"/>
              </a:rPr>
              <a:t>受力锚栓的直径取值范围程序执行《钢结构连接节点设计手册》第四版8-87条，支持直径在30~76mm的范围内进行修改。</a:t>
            </a:r>
            <a:endParaRPr lang="zh-CN" altLang="zh-CN" sz="1600">
              <a:ea typeface="楷体" panose="02010609060101010101" charset="-122"/>
              <a:sym typeface="+mn-ea"/>
            </a:endParaRPr>
          </a:p>
          <a:p>
            <a:pPr algn="l">
              <a:buClrTx/>
              <a:buSzTx/>
              <a:buFontTx/>
            </a:pPr>
            <a:endParaRPr lang="zh-CN" altLang="zh-CN" sz="1600">
              <a:ea typeface="楷体" panose="02010609060101010101" charset="-122"/>
              <a:sym typeface="+mn-ea"/>
            </a:endParaRPr>
          </a:p>
          <a:p>
            <a:pPr algn="l">
              <a:buClrTx/>
              <a:buSzTx/>
              <a:buFontTx/>
            </a:pPr>
            <a:endParaRPr lang="zh-CN" altLang="zh-CN" sz="1600">
              <a:ea typeface="楷体" panose="02010609060101010101" charset="-122"/>
              <a:sym typeface="+mn-ea"/>
            </a:endParaRPr>
          </a:p>
          <a:p>
            <a:pPr algn="l">
              <a:buClrTx/>
              <a:buSzTx/>
              <a:buFontTx/>
            </a:pPr>
            <a:endParaRPr lang="zh-CN" altLang="zh-CN" sz="1600">
              <a:ea typeface="楷体" panose="02010609060101010101" charset="-122"/>
              <a:sym typeface="+mn-ea"/>
            </a:endParaRPr>
          </a:p>
          <a:p>
            <a:pPr algn="l">
              <a:buClrTx/>
              <a:buSzTx/>
              <a:buFontTx/>
            </a:pPr>
            <a:endParaRPr lang="zh-CN" altLang="zh-CN" sz="1600">
              <a:ea typeface="楷体" panose="02010609060101010101" charset="-122"/>
            </a:endParaRPr>
          </a:p>
          <a:p>
            <a:pPr algn="l">
              <a:buClrTx/>
              <a:buSzTx/>
              <a:buFontTx/>
            </a:pPr>
            <a:r>
              <a:rPr lang="zh-CN" altLang="zh-CN" sz="1600">
                <a:ea typeface="楷体" panose="02010609060101010101" charset="-122"/>
                <a:sym typeface="+mn-ea"/>
              </a:rPr>
              <a:t>构造锚栓的直径取值范围程序执行《钢结构连接节点设计手册》第四版8-77条，支持直径在20~42mm的范围内进行修改。</a:t>
            </a:r>
            <a:endParaRPr lang="zh-CN" altLang="zh-CN" sz="1600" dirty="0"/>
          </a:p>
          <a:p>
            <a:pPr algn="l">
              <a:buClrTx/>
              <a:buSzTx/>
              <a:buFontTx/>
            </a:pPr>
            <a:endParaRPr lang="zh-CN" altLang="zh-CN" sz="1600" dirty="0"/>
          </a:p>
          <a:p>
            <a:pPr algn="l">
              <a:buClrTx/>
              <a:buSzTx/>
              <a:buFontTx/>
            </a:pPr>
            <a:endParaRPr lang="zh-CN" altLang="zh-CN" sz="1600">
              <a:ea typeface="楷体" panose="02010609060101010101" charset="-122"/>
            </a:endParaRPr>
          </a:p>
          <a:p>
            <a:endParaRPr lang="zh-CN" altLang="zh-CN" sz="1600" dirty="0"/>
          </a:p>
        </p:txBody>
      </p:sp>
      <p:pic>
        <p:nvPicPr>
          <p:cNvPr id="3" name="图片 2"/>
          <p:cNvPicPr>
            <a:picLocks noChangeAspect="1"/>
          </p:cNvPicPr>
          <p:nvPr/>
        </p:nvPicPr>
        <p:blipFill>
          <a:blip r:embed="rId4"/>
          <a:stretch>
            <a:fillRect/>
          </a:stretch>
        </p:blipFill>
        <p:spPr>
          <a:xfrm>
            <a:off x="395605" y="1923415"/>
            <a:ext cx="3276600" cy="1908810"/>
          </a:xfrm>
          <a:prstGeom prst="rect">
            <a:avLst/>
          </a:prstGeom>
        </p:spPr>
      </p:pic>
      <p:pic>
        <p:nvPicPr>
          <p:cNvPr id="8" name="图片 7"/>
          <p:cNvPicPr>
            <a:picLocks noChangeAspect="1"/>
          </p:cNvPicPr>
          <p:nvPr/>
        </p:nvPicPr>
        <p:blipFill>
          <a:blip r:embed="rId5"/>
          <a:stretch>
            <a:fillRect/>
          </a:stretch>
        </p:blipFill>
        <p:spPr>
          <a:xfrm>
            <a:off x="322580" y="3890645"/>
            <a:ext cx="3710940" cy="373380"/>
          </a:xfrm>
          <a:prstGeom prst="rect">
            <a:avLst/>
          </a:prstGeom>
        </p:spPr>
      </p:pic>
      <p:pic>
        <p:nvPicPr>
          <p:cNvPr id="9" name="图片 8"/>
          <p:cNvPicPr>
            <a:picLocks noChangeAspect="1"/>
          </p:cNvPicPr>
          <p:nvPr/>
        </p:nvPicPr>
        <p:blipFill>
          <a:blip r:embed="rId6"/>
          <a:stretch>
            <a:fillRect/>
          </a:stretch>
        </p:blipFill>
        <p:spPr>
          <a:xfrm>
            <a:off x="323215" y="4322445"/>
            <a:ext cx="3710305" cy="447040"/>
          </a:xfrm>
          <a:prstGeom prst="rect">
            <a:avLst/>
          </a:prstGeom>
        </p:spPr>
      </p:pic>
      <p:pic>
        <p:nvPicPr>
          <p:cNvPr id="12" name="图片 11"/>
          <p:cNvPicPr>
            <a:picLocks noChangeAspect="1"/>
          </p:cNvPicPr>
          <p:nvPr/>
        </p:nvPicPr>
        <p:blipFill>
          <a:blip r:embed="rId7"/>
          <a:stretch>
            <a:fillRect/>
          </a:stretch>
        </p:blipFill>
        <p:spPr>
          <a:xfrm>
            <a:off x="4644390" y="4011930"/>
            <a:ext cx="4439285" cy="502285"/>
          </a:xfrm>
          <a:prstGeom prst="rect">
            <a:avLst/>
          </a:prstGeom>
        </p:spPr>
      </p:pic>
      <p:pic>
        <p:nvPicPr>
          <p:cNvPr id="13" name="图片 12"/>
          <p:cNvPicPr>
            <a:picLocks noChangeAspect="1"/>
          </p:cNvPicPr>
          <p:nvPr/>
        </p:nvPicPr>
        <p:blipFill>
          <a:blip r:embed="rId8"/>
          <a:stretch>
            <a:fillRect/>
          </a:stretch>
        </p:blipFill>
        <p:spPr>
          <a:xfrm>
            <a:off x="4500245" y="2211705"/>
            <a:ext cx="4308475" cy="824865"/>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pPr>
              <a:defRPr/>
            </a:pPr>
            <a:fld id="{A46037C8-5B0A-4AE1-9877-D75452A8BEB9}" type="slidenum">
              <a:rPr lang="zh-CN" altLang="en-US" smtClean="0"/>
            </a:fld>
            <a:endParaRPr lang="zh-CN" altLang="en-US"/>
          </a:p>
        </p:txBody>
      </p:sp>
      <p:sp>
        <p:nvSpPr>
          <p:cNvPr id="26" name="文本框 25"/>
          <p:cNvSpPr txBox="1"/>
          <p:nvPr>
            <p:custDataLst>
              <p:tags r:id="rId1"/>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Q2</a:t>
            </a: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a:t>
            </a:r>
            <a:r>
              <a:rPr lang="zh-CN" altLang="en-US" sz="2000" b="1" cap="all" smtClean="0">
                <a:ln>
                  <a:noFill/>
                </a:ln>
                <a:solidFill>
                  <a:srgbClr val="2F5597"/>
                </a:solidFill>
                <a:effectLst/>
                <a:uLnTx/>
                <a:uFillTx/>
                <a:sym typeface="Arial" panose="020B0604020202020204" pitchFamily="34" charset="0"/>
              </a:rPr>
              <a:t>节点设计常见问题</a:t>
            </a:r>
            <a:endParaRPr kumimoji="0" lang="zh-CN" altLang="en-US"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endParaRPr>
          </a:p>
        </p:txBody>
      </p:sp>
      <p:sp>
        <p:nvSpPr>
          <p:cNvPr id="27" name="等腰三角形 26"/>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8" name="等腰三角形 27"/>
          <p:cNvSpPr/>
          <p:nvPr>
            <p:custDataLst>
              <p:tags r:id="rId3"/>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29" name="直接连接符 28"/>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46" name="内容占位符 2"/>
          <p:cNvSpPr>
            <a:spLocks noGrp="1"/>
          </p:cNvSpPr>
          <p:nvPr/>
        </p:nvSpPr>
        <p:spPr>
          <a:xfrm>
            <a:off x="415874" y="952771"/>
            <a:ext cx="5828665" cy="480695"/>
          </a:xfrm>
          <a:prstGeom prst="rect">
            <a:avLst/>
          </a:prstGeom>
          <a:noFill/>
          <a:ln w="9525">
            <a:noFill/>
            <a:miter lim="800000"/>
          </a:ln>
        </p:spPr>
        <p:txBody>
          <a:bodyPr vert="horz" wrap="square" lIns="91438" tIns="45719" rIns="91438" bIns="45719"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a:spcBef>
                <a:spcPts val="0"/>
              </a:spcBef>
              <a:spcAft>
                <a:spcPts val="1000"/>
              </a:spcAft>
              <a:buNone/>
            </a:pPr>
            <a:endParaRPr lang="zh-CN" altLang="en-US" sz="1800" b="1" dirty="0">
              <a:sym typeface="+mn-ea"/>
            </a:endParaRPr>
          </a:p>
        </p:txBody>
      </p:sp>
      <p:sp>
        <p:nvSpPr>
          <p:cNvPr id="10" name="矩形 9"/>
          <p:cNvSpPr/>
          <p:nvPr/>
        </p:nvSpPr>
        <p:spPr>
          <a:xfrm>
            <a:off x="251460" y="1059180"/>
            <a:ext cx="8484870" cy="583565"/>
          </a:xfrm>
          <a:prstGeom prst="rect">
            <a:avLst/>
          </a:prstGeom>
        </p:spPr>
        <p:txBody>
          <a:bodyPr wrap="square">
            <a:spAutoFit/>
          </a:bodyPr>
          <a:p>
            <a:r>
              <a:rPr lang="zh-CN" altLang="en-US" sz="1600" b="1" dirty="0" smtClean="0">
                <a:effectLst>
                  <a:outerShdw blurRad="38100" dist="38100" dir="2700000" algn="tl">
                    <a:srgbClr val="000000">
                      <a:alpha val="43137"/>
                    </a:srgbClr>
                  </a:outerShdw>
                </a:effectLst>
              </a:rPr>
              <a:t>问题</a:t>
            </a:r>
            <a:r>
              <a:rPr lang="en-US" altLang="zh-CN" sz="1600" b="1" dirty="0" smtClean="0">
                <a:effectLst>
                  <a:outerShdw blurRad="38100" dist="38100" dir="2700000" algn="tl">
                    <a:srgbClr val="000000">
                      <a:alpha val="43137"/>
                    </a:srgbClr>
                  </a:outerShdw>
                </a:effectLst>
              </a:rPr>
              <a:t>14</a:t>
            </a:r>
            <a:r>
              <a:rPr lang="zh-CN" altLang="en-US" sz="1600" b="1" dirty="0" smtClean="0">
                <a:effectLst>
                  <a:outerShdw blurRad="38100" dist="38100" dir="2700000" algn="tl">
                    <a:srgbClr val="000000">
                      <a:alpha val="43137"/>
                    </a:srgbClr>
                  </a:outerShdw>
                </a:effectLst>
              </a:rPr>
              <a:t>：</a:t>
            </a:r>
            <a:endParaRPr lang="zh-CN" altLang="en-US" sz="1600" b="1" dirty="0" smtClean="0">
              <a:effectLst>
                <a:outerShdw blurRad="38100" dist="38100" dir="2700000" algn="tl">
                  <a:srgbClr val="000000">
                    <a:alpha val="43137"/>
                  </a:srgbClr>
                </a:outerShdw>
              </a:effectLst>
            </a:endParaRPr>
          </a:p>
          <a:p>
            <a:r>
              <a:rPr lang="zh-CN" altLang="en-US" sz="1600">
                <a:sym typeface="+mn-ea"/>
              </a:rPr>
              <a:t>在钢结构施工图模块，主次梁铰接节点，为何次梁端节点计算中荷载会有弯矩？</a:t>
            </a:r>
            <a:endParaRPr lang="zh-CN" altLang="zh-CN" sz="1600" dirty="0"/>
          </a:p>
        </p:txBody>
      </p:sp>
      <p:pic>
        <p:nvPicPr>
          <p:cNvPr id="6" name="图片 5"/>
          <p:cNvPicPr>
            <a:picLocks noChangeAspect="1"/>
          </p:cNvPicPr>
          <p:nvPr/>
        </p:nvPicPr>
        <p:blipFill>
          <a:blip r:embed="rId4"/>
          <a:stretch>
            <a:fillRect/>
          </a:stretch>
        </p:blipFill>
        <p:spPr>
          <a:xfrm>
            <a:off x="1835785" y="2931795"/>
            <a:ext cx="4673600" cy="1391285"/>
          </a:xfrm>
          <a:prstGeom prst="rect">
            <a:avLst/>
          </a:prstGeom>
        </p:spPr>
      </p:pic>
      <p:pic>
        <p:nvPicPr>
          <p:cNvPr id="11" name="图片 10"/>
          <p:cNvPicPr>
            <a:picLocks noChangeAspect="1"/>
          </p:cNvPicPr>
          <p:nvPr/>
        </p:nvPicPr>
        <p:blipFill>
          <a:blip r:embed="rId5"/>
          <a:stretch>
            <a:fillRect/>
          </a:stretch>
        </p:blipFill>
        <p:spPr>
          <a:xfrm>
            <a:off x="1403985" y="1779270"/>
            <a:ext cx="5773420" cy="920115"/>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pPr>
              <a:defRPr/>
            </a:pPr>
            <a:fld id="{A46037C8-5B0A-4AE1-9877-D75452A8BEB9}" type="slidenum">
              <a:rPr lang="zh-CN" altLang="en-US" smtClean="0"/>
            </a:fld>
            <a:endParaRPr lang="zh-CN" altLang="en-US"/>
          </a:p>
        </p:txBody>
      </p:sp>
      <p:sp>
        <p:nvSpPr>
          <p:cNvPr id="26" name="文本框 25"/>
          <p:cNvSpPr txBox="1"/>
          <p:nvPr>
            <p:custDataLst>
              <p:tags r:id="rId1"/>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Q2</a:t>
            </a: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a:t>
            </a:r>
            <a:r>
              <a:rPr lang="zh-CN" altLang="en-US" sz="2000" b="1" cap="all" smtClean="0">
                <a:ln>
                  <a:noFill/>
                </a:ln>
                <a:solidFill>
                  <a:srgbClr val="2F5597"/>
                </a:solidFill>
                <a:effectLst/>
                <a:uLnTx/>
                <a:uFillTx/>
                <a:sym typeface="Arial" panose="020B0604020202020204" pitchFamily="34" charset="0"/>
              </a:rPr>
              <a:t>节点设计常见问题</a:t>
            </a:r>
            <a:endParaRPr kumimoji="0" lang="zh-CN" altLang="en-US"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endParaRPr>
          </a:p>
        </p:txBody>
      </p:sp>
      <p:sp>
        <p:nvSpPr>
          <p:cNvPr id="27" name="等腰三角形 26"/>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8" name="等腰三角形 27"/>
          <p:cNvSpPr/>
          <p:nvPr>
            <p:custDataLst>
              <p:tags r:id="rId3"/>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29" name="直接连接符 28"/>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46" name="内容占位符 2"/>
          <p:cNvSpPr>
            <a:spLocks noGrp="1"/>
          </p:cNvSpPr>
          <p:nvPr/>
        </p:nvSpPr>
        <p:spPr>
          <a:xfrm>
            <a:off x="415874" y="952771"/>
            <a:ext cx="5828665" cy="480695"/>
          </a:xfrm>
          <a:prstGeom prst="rect">
            <a:avLst/>
          </a:prstGeom>
          <a:noFill/>
          <a:ln w="9525">
            <a:noFill/>
            <a:miter lim="800000"/>
          </a:ln>
        </p:spPr>
        <p:txBody>
          <a:bodyPr vert="horz" wrap="square" lIns="91438" tIns="45719" rIns="91438" bIns="45719"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a:spcBef>
                <a:spcPts val="0"/>
              </a:spcBef>
              <a:spcAft>
                <a:spcPts val="1000"/>
              </a:spcAft>
              <a:buNone/>
            </a:pPr>
            <a:endParaRPr lang="zh-CN" altLang="en-US" sz="1800" b="1" dirty="0">
              <a:sym typeface="+mn-ea"/>
            </a:endParaRPr>
          </a:p>
        </p:txBody>
      </p:sp>
      <p:sp>
        <p:nvSpPr>
          <p:cNvPr id="2" name="矩形 1"/>
          <p:cNvSpPr/>
          <p:nvPr/>
        </p:nvSpPr>
        <p:spPr>
          <a:xfrm>
            <a:off x="251460" y="1131570"/>
            <a:ext cx="7282180" cy="2061210"/>
          </a:xfrm>
          <a:prstGeom prst="rect">
            <a:avLst/>
          </a:prstGeom>
        </p:spPr>
        <p:txBody>
          <a:bodyPr wrap="square">
            <a:spAutoFit/>
          </a:bodyPr>
          <a:p>
            <a:r>
              <a:rPr lang="zh-CN" altLang="en-US" sz="1600" b="1" dirty="0" smtClean="0">
                <a:effectLst>
                  <a:outerShdw blurRad="38100" dist="38100" dir="2700000" algn="tl">
                    <a:srgbClr val="000000">
                      <a:alpha val="43137"/>
                    </a:srgbClr>
                  </a:outerShdw>
                </a:effectLst>
              </a:rPr>
              <a:t>回复：</a:t>
            </a:r>
            <a:endParaRPr lang="zh-CN" altLang="en-US" sz="1600" b="1" dirty="0" smtClean="0">
              <a:effectLst>
                <a:outerShdw blurRad="38100" dist="38100" dir="2700000" algn="tl">
                  <a:srgbClr val="000000">
                    <a:alpha val="43137"/>
                  </a:srgbClr>
                </a:outerShdw>
              </a:effectLst>
            </a:endParaRPr>
          </a:p>
          <a:p>
            <a:r>
              <a:rPr lang="zh-CN" altLang="zh-CN" sz="1600">
                <a:ea typeface="楷体" panose="02010609060101010101" charset="-122"/>
              </a:rPr>
              <a:t>因为在全局参数，主次梁参数中默认连接验算时考虑偏心距。</a:t>
            </a:r>
            <a:endParaRPr lang="zh-CN" altLang="zh-CN" sz="1600">
              <a:ea typeface="楷体" panose="02010609060101010101" charset="-122"/>
            </a:endParaRPr>
          </a:p>
          <a:p>
            <a:endParaRPr lang="zh-CN" altLang="zh-CN" sz="1600" dirty="0"/>
          </a:p>
          <a:p>
            <a:endParaRPr lang="zh-CN" altLang="zh-CN" sz="1600" dirty="0"/>
          </a:p>
          <a:p>
            <a:endParaRPr lang="zh-CN" altLang="zh-CN" sz="1600" dirty="0"/>
          </a:p>
          <a:p>
            <a:endParaRPr lang="zh-CN" altLang="zh-CN" sz="1600" dirty="0"/>
          </a:p>
          <a:p>
            <a:endParaRPr lang="zh-CN" altLang="zh-CN" sz="1600" dirty="0"/>
          </a:p>
          <a:p>
            <a:r>
              <a:rPr lang="zh-CN" altLang="zh-CN" sz="1600">
                <a:ea typeface="楷体" panose="02010609060101010101" charset="-122"/>
              </a:rPr>
              <a:t>当取消勾选后，就不会计算弯矩了。</a:t>
            </a:r>
            <a:endParaRPr lang="zh-CN" altLang="zh-CN" sz="1600">
              <a:ea typeface="楷体" panose="02010609060101010101" charset="-122"/>
            </a:endParaRPr>
          </a:p>
        </p:txBody>
      </p:sp>
      <p:pic>
        <p:nvPicPr>
          <p:cNvPr id="7" name="图片 6"/>
          <p:cNvPicPr>
            <a:picLocks noChangeAspect="1"/>
          </p:cNvPicPr>
          <p:nvPr/>
        </p:nvPicPr>
        <p:blipFill>
          <a:blip r:embed="rId4"/>
          <a:stretch>
            <a:fillRect/>
          </a:stretch>
        </p:blipFill>
        <p:spPr>
          <a:xfrm>
            <a:off x="323850" y="1658620"/>
            <a:ext cx="3721100" cy="1103630"/>
          </a:xfrm>
          <a:prstGeom prst="rect">
            <a:avLst/>
          </a:prstGeom>
        </p:spPr>
      </p:pic>
      <p:pic>
        <p:nvPicPr>
          <p:cNvPr id="3" name="图片 2"/>
          <p:cNvPicPr>
            <a:picLocks noChangeAspect="1"/>
          </p:cNvPicPr>
          <p:nvPr/>
        </p:nvPicPr>
        <p:blipFill>
          <a:blip r:embed="rId5"/>
          <a:stretch>
            <a:fillRect/>
          </a:stretch>
        </p:blipFill>
        <p:spPr>
          <a:xfrm>
            <a:off x="323850" y="3147695"/>
            <a:ext cx="3725545" cy="1120775"/>
          </a:xfrm>
          <a:prstGeom prst="rect">
            <a:avLst/>
          </a:prstGeom>
        </p:spPr>
      </p:pic>
      <p:pic>
        <p:nvPicPr>
          <p:cNvPr id="5" name="图片 4"/>
          <p:cNvPicPr>
            <a:picLocks noChangeAspect="1"/>
          </p:cNvPicPr>
          <p:nvPr/>
        </p:nvPicPr>
        <p:blipFill>
          <a:blip r:embed="rId6"/>
          <a:stretch>
            <a:fillRect/>
          </a:stretch>
        </p:blipFill>
        <p:spPr>
          <a:xfrm>
            <a:off x="4211955" y="3003550"/>
            <a:ext cx="4852670" cy="109601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pPr>
              <a:defRPr/>
            </a:pPr>
            <a:fld id="{A46037C8-5B0A-4AE1-9877-D75452A8BEB9}" type="slidenum">
              <a:rPr lang="zh-CN" altLang="en-US" smtClean="0"/>
            </a:fld>
            <a:endParaRPr lang="zh-CN" altLang="en-US"/>
          </a:p>
        </p:txBody>
      </p:sp>
      <p:sp>
        <p:nvSpPr>
          <p:cNvPr id="26" name="文本框 25"/>
          <p:cNvSpPr txBox="1"/>
          <p:nvPr>
            <p:custDataLst>
              <p:tags r:id="rId1"/>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Q2</a:t>
            </a: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a:t>
            </a:r>
            <a:r>
              <a:rPr lang="zh-CN" altLang="en-US" sz="2000" b="1" cap="all" smtClean="0">
                <a:ln>
                  <a:noFill/>
                </a:ln>
                <a:solidFill>
                  <a:srgbClr val="2F5597"/>
                </a:solidFill>
                <a:effectLst/>
                <a:uLnTx/>
                <a:uFillTx/>
                <a:sym typeface="Arial" panose="020B0604020202020204" pitchFamily="34" charset="0"/>
              </a:rPr>
              <a:t>节点设计常见问题</a:t>
            </a:r>
            <a:endParaRPr kumimoji="0" lang="zh-CN" altLang="en-US"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endParaRPr>
          </a:p>
        </p:txBody>
      </p:sp>
      <p:sp>
        <p:nvSpPr>
          <p:cNvPr id="27" name="等腰三角形 26"/>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8" name="等腰三角形 27"/>
          <p:cNvSpPr/>
          <p:nvPr>
            <p:custDataLst>
              <p:tags r:id="rId3"/>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29" name="直接连接符 28"/>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46" name="内容占位符 2"/>
          <p:cNvSpPr>
            <a:spLocks noGrp="1"/>
          </p:cNvSpPr>
          <p:nvPr/>
        </p:nvSpPr>
        <p:spPr>
          <a:xfrm>
            <a:off x="415874" y="952771"/>
            <a:ext cx="5828665" cy="480695"/>
          </a:xfrm>
          <a:prstGeom prst="rect">
            <a:avLst/>
          </a:prstGeom>
          <a:noFill/>
          <a:ln w="9525">
            <a:noFill/>
            <a:miter lim="800000"/>
          </a:ln>
        </p:spPr>
        <p:txBody>
          <a:bodyPr vert="horz" wrap="square" lIns="91438" tIns="45719" rIns="91438" bIns="45719"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a:spcBef>
                <a:spcPts val="0"/>
              </a:spcBef>
              <a:spcAft>
                <a:spcPts val="1000"/>
              </a:spcAft>
              <a:buNone/>
            </a:pPr>
            <a:endParaRPr lang="zh-CN" altLang="en-US" sz="1800" b="1" dirty="0">
              <a:sym typeface="+mn-ea"/>
            </a:endParaRPr>
          </a:p>
        </p:txBody>
      </p:sp>
      <p:pic>
        <p:nvPicPr>
          <p:cNvPr id="6" name="图片 5"/>
          <p:cNvPicPr>
            <a:picLocks noChangeAspect="1"/>
          </p:cNvPicPr>
          <p:nvPr/>
        </p:nvPicPr>
        <p:blipFill>
          <a:blip r:embed="rId4"/>
          <a:stretch>
            <a:fillRect/>
          </a:stretch>
        </p:blipFill>
        <p:spPr>
          <a:xfrm>
            <a:off x="611505" y="2643505"/>
            <a:ext cx="2957195" cy="1948180"/>
          </a:xfrm>
          <a:prstGeom prst="rect">
            <a:avLst/>
          </a:prstGeom>
        </p:spPr>
      </p:pic>
      <p:pic>
        <p:nvPicPr>
          <p:cNvPr id="8" name="图片 7"/>
          <p:cNvPicPr>
            <a:picLocks noChangeAspect="1"/>
          </p:cNvPicPr>
          <p:nvPr/>
        </p:nvPicPr>
        <p:blipFill>
          <a:blip r:embed="rId5"/>
          <a:stretch>
            <a:fillRect/>
          </a:stretch>
        </p:blipFill>
        <p:spPr>
          <a:xfrm>
            <a:off x="3540125" y="2643505"/>
            <a:ext cx="2917825" cy="1380490"/>
          </a:xfrm>
          <a:prstGeom prst="rect">
            <a:avLst/>
          </a:prstGeom>
        </p:spPr>
      </p:pic>
      <p:pic>
        <p:nvPicPr>
          <p:cNvPr id="9" name="图片 8"/>
          <p:cNvPicPr>
            <a:picLocks noChangeAspect="1"/>
          </p:cNvPicPr>
          <p:nvPr/>
        </p:nvPicPr>
        <p:blipFill>
          <a:blip r:embed="rId6"/>
          <a:stretch>
            <a:fillRect/>
          </a:stretch>
        </p:blipFill>
        <p:spPr>
          <a:xfrm>
            <a:off x="622300" y="952500"/>
            <a:ext cx="4430395" cy="873760"/>
          </a:xfrm>
          <a:prstGeom prst="rect">
            <a:avLst/>
          </a:prstGeom>
        </p:spPr>
      </p:pic>
      <p:pic>
        <p:nvPicPr>
          <p:cNvPr id="10" name="图片 9"/>
          <p:cNvPicPr>
            <a:picLocks noChangeAspect="1"/>
          </p:cNvPicPr>
          <p:nvPr/>
        </p:nvPicPr>
        <p:blipFill>
          <a:blip r:embed="rId7"/>
          <a:stretch>
            <a:fillRect/>
          </a:stretch>
        </p:blipFill>
        <p:spPr>
          <a:xfrm>
            <a:off x="899795" y="1851660"/>
            <a:ext cx="4232910" cy="604520"/>
          </a:xfrm>
          <a:prstGeom prst="rect">
            <a:avLst/>
          </a:prstGeom>
        </p:spPr>
      </p:pic>
      <p:sp>
        <p:nvSpPr>
          <p:cNvPr id="11" name="文本框 10"/>
          <p:cNvSpPr txBox="1"/>
          <p:nvPr/>
        </p:nvSpPr>
        <p:spPr>
          <a:xfrm>
            <a:off x="5436235" y="1433195"/>
            <a:ext cx="2363470" cy="306705"/>
          </a:xfrm>
          <a:prstGeom prst="rect">
            <a:avLst/>
          </a:prstGeom>
          <a:noFill/>
        </p:spPr>
        <p:txBody>
          <a:bodyPr wrap="square" rtlCol="0">
            <a:spAutoFit/>
          </a:bodyPr>
          <a:p>
            <a:r>
              <a:rPr lang="zh-CN" altLang="en-US" sz="1400">
                <a:solidFill>
                  <a:srgbClr val="FF0000"/>
                </a:solidFill>
              </a:rPr>
              <a:t>《钢结构连接节点设计手册》</a:t>
            </a:r>
            <a:endParaRPr lang="zh-CN" altLang="en-US" sz="1400">
              <a:solidFill>
                <a:srgbClr val="FF0000"/>
              </a:solidFill>
            </a:endParaRPr>
          </a:p>
        </p:txBody>
      </p:sp>
      <p:sp>
        <p:nvSpPr>
          <p:cNvPr id="12" name="文本框 11"/>
          <p:cNvSpPr txBox="1"/>
          <p:nvPr/>
        </p:nvSpPr>
        <p:spPr>
          <a:xfrm>
            <a:off x="6660515" y="3098165"/>
            <a:ext cx="1075055" cy="306705"/>
          </a:xfrm>
          <a:prstGeom prst="rect">
            <a:avLst/>
          </a:prstGeom>
          <a:noFill/>
        </p:spPr>
        <p:txBody>
          <a:bodyPr wrap="square" rtlCol="0">
            <a:spAutoFit/>
          </a:bodyPr>
          <a:p>
            <a:r>
              <a:rPr lang="zh-CN" altLang="en-US" sz="1400">
                <a:solidFill>
                  <a:srgbClr val="FF0000"/>
                </a:solidFill>
              </a:rPr>
              <a:t>《高钢规》</a:t>
            </a:r>
            <a:endParaRPr lang="zh-CN" altLang="en-US" sz="1400">
              <a:solidFill>
                <a:srgbClr val="FF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pPr>
              <a:defRPr/>
            </a:pPr>
            <a:fld id="{A46037C8-5B0A-4AE1-9877-D75452A8BEB9}" type="slidenum">
              <a:rPr lang="zh-CN" altLang="en-US" smtClean="0"/>
            </a:fld>
            <a:endParaRPr lang="zh-CN" altLang="en-US"/>
          </a:p>
        </p:txBody>
      </p:sp>
      <p:sp>
        <p:nvSpPr>
          <p:cNvPr id="26" name="文本框 25"/>
          <p:cNvSpPr txBox="1"/>
          <p:nvPr>
            <p:custDataLst>
              <p:tags r:id="rId1"/>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Q2</a:t>
            </a: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a:t>
            </a:r>
            <a:r>
              <a:rPr lang="zh-CN" altLang="en-US" sz="2000" b="1" cap="all" smtClean="0">
                <a:ln>
                  <a:noFill/>
                </a:ln>
                <a:solidFill>
                  <a:srgbClr val="2F5597"/>
                </a:solidFill>
                <a:effectLst/>
                <a:uLnTx/>
                <a:uFillTx/>
                <a:sym typeface="Arial" panose="020B0604020202020204" pitchFamily="34" charset="0"/>
              </a:rPr>
              <a:t>节点设计常见问题</a:t>
            </a:r>
            <a:endParaRPr kumimoji="0" lang="zh-CN" altLang="en-US"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endParaRPr>
          </a:p>
        </p:txBody>
      </p:sp>
      <p:sp>
        <p:nvSpPr>
          <p:cNvPr id="27" name="等腰三角形 26"/>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8" name="等腰三角形 27"/>
          <p:cNvSpPr/>
          <p:nvPr>
            <p:custDataLst>
              <p:tags r:id="rId3"/>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29" name="直接连接符 28"/>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46" name="内容占位符 2"/>
          <p:cNvSpPr>
            <a:spLocks noGrp="1"/>
          </p:cNvSpPr>
          <p:nvPr/>
        </p:nvSpPr>
        <p:spPr>
          <a:xfrm>
            <a:off x="415874" y="952771"/>
            <a:ext cx="5828665" cy="480695"/>
          </a:xfrm>
          <a:prstGeom prst="rect">
            <a:avLst/>
          </a:prstGeom>
          <a:noFill/>
          <a:ln w="9525">
            <a:noFill/>
            <a:miter lim="800000"/>
          </a:ln>
        </p:spPr>
        <p:txBody>
          <a:bodyPr vert="horz" wrap="square" lIns="91438" tIns="45719" rIns="91438" bIns="45719"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a:spcBef>
                <a:spcPts val="0"/>
              </a:spcBef>
              <a:spcAft>
                <a:spcPts val="1000"/>
              </a:spcAft>
              <a:buNone/>
            </a:pPr>
            <a:endParaRPr lang="zh-CN" altLang="en-US" sz="1800" b="1" dirty="0">
              <a:sym typeface="+mn-ea"/>
            </a:endParaRPr>
          </a:p>
        </p:txBody>
      </p:sp>
      <p:sp>
        <p:nvSpPr>
          <p:cNvPr id="10" name="矩形 9"/>
          <p:cNvSpPr/>
          <p:nvPr/>
        </p:nvSpPr>
        <p:spPr>
          <a:xfrm>
            <a:off x="251460" y="1059180"/>
            <a:ext cx="8484870" cy="583565"/>
          </a:xfrm>
          <a:prstGeom prst="rect">
            <a:avLst/>
          </a:prstGeom>
        </p:spPr>
        <p:txBody>
          <a:bodyPr wrap="square">
            <a:spAutoFit/>
          </a:bodyPr>
          <a:p>
            <a:r>
              <a:rPr lang="zh-CN" altLang="en-US" sz="1600" b="1" dirty="0" smtClean="0">
                <a:effectLst>
                  <a:outerShdw blurRad="38100" dist="38100" dir="2700000" algn="tl">
                    <a:srgbClr val="000000">
                      <a:alpha val="43137"/>
                    </a:srgbClr>
                  </a:outerShdw>
                </a:effectLst>
              </a:rPr>
              <a:t>问题</a:t>
            </a:r>
            <a:r>
              <a:rPr lang="en-US" altLang="zh-CN" sz="1600" b="1" dirty="0" smtClean="0">
                <a:effectLst>
                  <a:outerShdw blurRad="38100" dist="38100" dir="2700000" algn="tl">
                    <a:srgbClr val="000000">
                      <a:alpha val="43137"/>
                    </a:srgbClr>
                  </a:outerShdw>
                </a:effectLst>
              </a:rPr>
              <a:t>15</a:t>
            </a:r>
            <a:r>
              <a:rPr lang="zh-CN" altLang="en-US" sz="1600" b="1" dirty="0" smtClean="0">
                <a:effectLst>
                  <a:outerShdw blurRad="38100" dist="38100" dir="2700000" algn="tl">
                    <a:srgbClr val="000000">
                      <a:alpha val="43137"/>
                    </a:srgbClr>
                  </a:outerShdw>
                </a:effectLst>
              </a:rPr>
              <a:t>：</a:t>
            </a:r>
            <a:endParaRPr lang="zh-CN" altLang="en-US" sz="1600" b="1" dirty="0" smtClean="0">
              <a:effectLst>
                <a:outerShdw blurRad="38100" dist="38100" dir="2700000" algn="tl">
                  <a:srgbClr val="000000">
                    <a:alpha val="43137"/>
                  </a:srgbClr>
                </a:outerShdw>
              </a:effectLst>
            </a:endParaRPr>
          </a:p>
          <a:p>
            <a:r>
              <a:rPr lang="zh-CN" altLang="en-US" sz="1600">
                <a:latin typeface="宋体" panose="02010600030101010101" pitchFamily="2" charset="-122"/>
                <a:sym typeface="+mn-ea"/>
              </a:rPr>
              <a:t>型钢混凝土构件在钢结构施工图中这个分配比例，</a:t>
            </a:r>
            <a:r>
              <a:rPr lang="zh-CN" altLang="en-US" sz="1600">
                <a:sym typeface="+mn-ea"/>
              </a:rPr>
              <a:t>软件是怎么考虑的？</a:t>
            </a:r>
            <a:endParaRPr lang="zh-CN" altLang="zh-CN" sz="1600" dirty="0"/>
          </a:p>
        </p:txBody>
      </p:sp>
      <p:pic>
        <p:nvPicPr>
          <p:cNvPr id="2" name="图片 1"/>
          <p:cNvPicPr>
            <a:picLocks noChangeAspect="1"/>
          </p:cNvPicPr>
          <p:nvPr/>
        </p:nvPicPr>
        <p:blipFill>
          <a:blip r:embed="rId4"/>
          <a:stretch>
            <a:fillRect/>
          </a:stretch>
        </p:blipFill>
        <p:spPr>
          <a:xfrm>
            <a:off x="1691640" y="1923415"/>
            <a:ext cx="5328920" cy="1942465"/>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pPr>
              <a:defRPr/>
            </a:pPr>
            <a:fld id="{A46037C8-5B0A-4AE1-9877-D75452A8BEB9}" type="slidenum">
              <a:rPr lang="zh-CN" altLang="en-US" smtClean="0"/>
            </a:fld>
            <a:endParaRPr lang="zh-CN" altLang="en-US"/>
          </a:p>
        </p:txBody>
      </p:sp>
      <p:sp>
        <p:nvSpPr>
          <p:cNvPr id="26" name="文本框 25"/>
          <p:cNvSpPr txBox="1"/>
          <p:nvPr>
            <p:custDataLst>
              <p:tags r:id="rId1"/>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Q2</a:t>
            </a: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a:t>
            </a:r>
            <a:r>
              <a:rPr lang="zh-CN" altLang="en-US" sz="2000" b="1" cap="all" smtClean="0">
                <a:ln>
                  <a:noFill/>
                </a:ln>
                <a:solidFill>
                  <a:srgbClr val="2F5597"/>
                </a:solidFill>
                <a:effectLst/>
                <a:uLnTx/>
                <a:uFillTx/>
                <a:sym typeface="Arial" panose="020B0604020202020204" pitchFamily="34" charset="0"/>
              </a:rPr>
              <a:t>节点设计常见问题</a:t>
            </a:r>
            <a:endParaRPr kumimoji="0" lang="zh-CN" altLang="en-US"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endParaRPr>
          </a:p>
        </p:txBody>
      </p:sp>
      <p:sp>
        <p:nvSpPr>
          <p:cNvPr id="27" name="等腰三角形 26"/>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8" name="等腰三角形 27"/>
          <p:cNvSpPr/>
          <p:nvPr>
            <p:custDataLst>
              <p:tags r:id="rId3"/>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29" name="直接连接符 28"/>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46" name="内容占位符 2"/>
          <p:cNvSpPr>
            <a:spLocks noGrp="1"/>
          </p:cNvSpPr>
          <p:nvPr/>
        </p:nvSpPr>
        <p:spPr>
          <a:xfrm>
            <a:off x="415874" y="952771"/>
            <a:ext cx="5828665" cy="480695"/>
          </a:xfrm>
          <a:prstGeom prst="rect">
            <a:avLst/>
          </a:prstGeom>
          <a:noFill/>
          <a:ln w="9525">
            <a:noFill/>
            <a:miter lim="800000"/>
          </a:ln>
        </p:spPr>
        <p:txBody>
          <a:bodyPr vert="horz" wrap="square" lIns="91438" tIns="45719" rIns="91438" bIns="45719"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a:spcBef>
                <a:spcPts val="0"/>
              </a:spcBef>
              <a:spcAft>
                <a:spcPts val="1000"/>
              </a:spcAft>
              <a:buNone/>
            </a:pPr>
            <a:endParaRPr lang="zh-CN" altLang="en-US" sz="1800" b="1" dirty="0">
              <a:sym typeface="+mn-ea"/>
            </a:endParaRPr>
          </a:p>
        </p:txBody>
      </p:sp>
      <p:sp>
        <p:nvSpPr>
          <p:cNvPr id="3" name="矩形 2"/>
          <p:cNvSpPr/>
          <p:nvPr/>
        </p:nvSpPr>
        <p:spPr>
          <a:xfrm>
            <a:off x="241935" y="1059815"/>
            <a:ext cx="8641080" cy="583565"/>
          </a:xfrm>
          <a:prstGeom prst="rect">
            <a:avLst/>
          </a:prstGeom>
        </p:spPr>
        <p:txBody>
          <a:bodyPr wrap="square">
            <a:spAutoFit/>
          </a:bodyPr>
          <a:p>
            <a:r>
              <a:rPr lang="zh-CN" altLang="en-US" sz="1600" b="1" dirty="0" smtClean="0">
                <a:effectLst>
                  <a:outerShdw blurRad="38100" dist="38100" dir="2700000" algn="tl">
                    <a:srgbClr val="000000">
                      <a:alpha val="43137"/>
                    </a:srgbClr>
                  </a:outerShdw>
                </a:effectLst>
              </a:rPr>
              <a:t>回复：</a:t>
            </a:r>
            <a:endParaRPr lang="zh-CN" altLang="en-US" sz="1600" b="1" dirty="0" smtClean="0">
              <a:effectLst>
                <a:outerShdw blurRad="38100" dist="38100" dir="2700000" algn="tl">
                  <a:srgbClr val="000000">
                    <a:alpha val="43137"/>
                  </a:srgbClr>
                </a:outerShdw>
              </a:effectLst>
            </a:endParaRPr>
          </a:p>
          <a:p>
            <a:r>
              <a:rPr lang="zh-CN" altLang="zh-CN" sz="1600">
                <a:ea typeface="楷体" panose="02010609060101010101" charset="-122"/>
              </a:rPr>
              <a:t>内力分担比例按照《组合结构设计规范》</a:t>
            </a:r>
            <a:r>
              <a:rPr lang="en-US" altLang="zh-CN" sz="1600">
                <a:ea typeface="楷体" panose="02010609060101010101" charset="-122"/>
              </a:rPr>
              <a:t>4.3.4</a:t>
            </a:r>
            <a:r>
              <a:rPr lang="zh-CN" altLang="en-US" sz="1600">
                <a:ea typeface="楷体" panose="02010609060101010101" charset="-122"/>
              </a:rPr>
              <a:t>条规定。根型钢截面与钢构件截面的刚度相关。</a:t>
            </a:r>
            <a:endParaRPr lang="zh-CN" altLang="zh-CN" sz="1600">
              <a:ea typeface="楷体" panose="02010609060101010101" charset="-122"/>
            </a:endParaRPr>
          </a:p>
        </p:txBody>
      </p:sp>
      <p:pic>
        <p:nvPicPr>
          <p:cNvPr id="6" name="图片 5"/>
          <p:cNvPicPr>
            <a:picLocks noChangeAspect="1"/>
          </p:cNvPicPr>
          <p:nvPr/>
        </p:nvPicPr>
        <p:blipFill>
          <a:blip r:embed="rId4"/>
          <a:stretch>
            <a:fillRect/>
          </a:stretch>
        </p:blipFill>
        <p:spPr>
          <a:xfrm>
            <a:off x="241935" y="1851660"/>
            <a:ext cx="4117340" cy="2071370"/>
          </a:xfrm>
          <a:prstGeom prst="rect">
            <a:avLst/>
          </a:prstGeom>
        </p:spPr>
      </p:pic>
      <p:pic>
        <p:nvPicPr>
          <p:cNvPr id="7" name="图片 6"/>
          <p:cNvPicPr>
            <a:picLocks noChangeAspect="1"/>
          </p:cNvPicPr>
          <p:nvPr/>
        </p:nvPicPr>
        <p:blipFill>
          <a:blip r:embed="rId5"/>
          <a:stretch>
            <a:fillRect/>
          </a:stretch>
        </p:blipFill>
        <p:spPr>
          <a:xfrm>
            <a:off x="469265" y="3867785"/>
            <a:ext cx="3663315" cy="626745"/>
          </a:xfrm>
          <a:prstGeom prst="rect">
            <a:avLst/>
          </a:prstGeom>
        </p:spPr>
      </p:pic>
      <p:sp>
        <p:nvSpPr>
          <p:cNvPr id="9" name="矩形 8"/>
          <p:cNvSpPr/>
          <p:nvPr/>
        </p:nvSpPr>
        <p:spPr>
          <a:xfrm>
            <a:off x="4566920" y="1779905"/>
            <a:ext cx="4430395" cy="3451860"/>
          </a:xfrm>
          <a:prstGeom prst="rect">
            <a:avLst/>
          </a:prstGeom>
        </p:spPr>
        <p:txBody>
          <a:bodyPr wrap="square">
            <a:spAutoFit/>
          </a:bodyPr>
          <a:p>
            <a:r>
              <a:rPr lang="zh-CN" altLang="zh-CN" sz="1600">
                <a:ea typeface="楷体" panose="02010609060101010101" charset="-122"/>
              </a:rPr>
              <a:t>以弯矩分配比例为例手核如下：</a:t>
            </a:r>
            <a:endParaRPr lang="zh-CN" altLang="zh-CN" sz="1600">
              <a:ea typeface="楷体" panose="02010609060101010101" charset="-122"/>
            </a:endParaRPr>
          </a:p>
          <a:p>
            <a:r>
              <a:rPr lang="zh-CN" altLang="zh-CN" sz="1600">
                <a:ea typeface="楷体" panose="02010609060101010101" charset="-122"/>
              </a:rPr>
              <a:t>按模型中信息，型钢混凝土截面</a:t>
            </a:r>
            <a:r>
              <a:rPr lang="en-US" altLang="zh-CN" sz="1600">
                <a:ea typeface="楷体" panose="02010609060101010101" charset="-122"/>
              </a:rPr>
              <a:t> </a:t>
            </a:r>
            <a:r>
              <a:rPr lang="zh-CN" altLang="en-US" sz="1600">
                <a:ea typeface="楷体" panose="02010609060101010101" charset="-122"/>
              </a:rPr>
              <a:t>：</a:t>
            </a:r>
            <a:r>
              <a:rPr lang="en-US" altLang="zh-CN" sz="1600">
                <a:ea typeface="楷体" panose="02010609060101010101" charset="-122"/>
              </a:rPr>
              <a:t>500x600</a:t>
            </a:r>
            <a:endParaRPr lang="en-US" altLang="zh-CN" sz="1600">
              <a:ea typeface="楷体" panose="02010609060101010101" charset="-122"/>
            </a:endParaRPr>
          </a:p>
          <a:p>
            <a:r>
              <a:rPr lang="en-US" altLang="zh-CN" sz="1600">
                <a:ea typeface="楷体" panose="02010609060101010101" charset="-122"/>
              </a:rPr>
              <a:t>                        </a:t>
            </a:r>
            <a:r>
              <a:rPr lang="zh-CN" altLang="en-US" sz="1600">
                <a:ea typeface="楷体" panose="02010609060101010101" charset="-122"/>
              </a:rPr>
              <a:t>钢梁截面</a:t>
            </a:r>
            <a:r>
              <a:rPr lang="en-US" altLang="zh-CN" sz="1600">
                <a:ea typeface="楷体" panose="02010609060101010101" charset="-122"/>
              </a:rPr>
              <a:t> </a:t>
            </a:r>
            <a:r>
              <a:rPr lang="zh-CN" altLang="en-US" sz="1600">
                <a:ea typeface="楷体" panose="02010609060101010101" charset="-122"/>
              </a:rPr>
              <a:t>：</a:t>
            </a:r>
            <a:r>
              <a:rPr lang="en-US" altLang="zh-CN" sz="1600">
                <a:ea typeface="楷体" panose="02010609060101010101" charset="-122"/>
              </a:rPr>
              <a:t>400x300x20x20 </a:t>
            </a:r>
            <a:endParaRPr lang="en-US" altLang="zh-CN" sz="1600">
              <a:ea typeface="楷体" panose="02010609060101010101" charset="-122"/>
            </a:endParaRPr>
          </a:p>
          <a:p>
            <a:r>
              <a:rPr lang="en-US" altLang="zh-CN" sz="1600">
                <a:ea typeface="楷体" panose="02010609060101010101" charset="-122"/>
              </a:rPr>
              <a:t>        C30</a:t>
            </a:r>
            <a:r>
              <a:rPr lang="zh-CN" altLang="en-US" sz="1600">
                <a:ea typeface="楷体" panose="02010609060101010101" charset="-122"/>
              </a:rPr>
              <a:t>混凝土的</a:t>
            </a:r>
            <a:r>
              <a:rPr lang="en-US" altLang="zh-CN" sz="1600">
                <a:ea typeface="楷体" panose="02010609060101010101" charset="-122"/>
              </a:rPr>
              <a:t> </a:t>
            </a:r>
            <a:r>
              <a:rPr lang="zh-CN" altLang="en-US" sz="1600">
                <a:ea typeface="楷体" panose="02010609060101010101" charset="-122"/>
              </a:rPr>
              <a:t>弹性模量</a:t>
            </a:r>
            <a:r>
              <a:rPr lang="en-US" altLang="zh-CN" sz="1600">
                <a:ea typeface="楷体" panose="02010609060101010101" charset="-122"/>
              </a:rPr>
              <a:t>Ec</a:t>
            </a:r>
            <a:r>
              <a:rPr lang="zh-CN" altLang="en-US" sz="1600">
                <a:ea typeface="楷体" panose="02010609060101010101" charset="-122"/>
              </a:rPr>
              <a:t>：</a:t>
            </a:r>
            <a:r>
              <a:rPr lang="en-US" altLang="zh-CN" sz="1600">
                <a:ea typeface="楷体" panose="02010609060101010101" charset="-122"/>
              </a:rPr>
              <a:t>3.0x10</a:t>
            </a:r>
            <a:r>
              <a:rPr lang="en-US" altLang="zh-CN" sz="1600" baseline="30000">
                <a:ea typeface="楷体" panose="02010609060101010101" charset="-122"/>
              </a:rPr>
              <a:t>4</a:t>
            </a:r>
            <a:r>
              <a:rPr lang="en-US" altLang="zh-CN" sz="1600">
                <a:ea typeface="楷体" panose="02010609060101010101" charset="-122"/>
              </a:rPr>
              <a:t>N/mm</a:t>
            </a:r>
            <a:endParaRPr lang="en-US" altLang="zh-CN" sz="1600">
              <a:ea typeface="楷体" panose="02010609060101010101" charset="-122"/>
            </a:endParaRPr>
          </a:p>
          <a:p>
            <a:r>
              <a:rPr lang="en-US" altLang="zh-CN" sz="1600">
                <a:ea typeface="楷体" panose="02010609060101010101" charset="-122"/>
              </a:rPr>
              <a:t>                  </a:t>
            </a:r>
            <a:r>
              <a:rPr lang="zh-CN" altLang="en-US" sz="1600">
                <a:ea typeface="楷体" panose="02010609060101010101" charset="-122"/>
              </a:rPr>
              <a:t>钢梁的弹性模量</a:t>
            </a:r>
            <a:r>
              <a:rPr lang="en-US" altLang="zh-CN" sz="1600">
                <a:ea typeface="楷体" panose="02010609060101010101" charset="-122"/>
              </a:rPr>
              <a:t>E</a:t>
            </a:r>
            <a:r>
              <a:rPr lang="en-US" altLang="zh-CN" sz="1600">
                <a:ea typeface="楷体" panose="02010609060101010101" charset="-122"/>
              </a:rPr>
              <a:t>a</a:t>
            </a:r>
            <a:r>
              <a:rPr lang="zh-CN" altLang="en-US" sz="1600">
                <a:ea typeface="楷体" panose="02010609060101010101" charset="-122"/>
              </a:rPr>
              <a:t>：</a:t>
            </a:r>
            <a:r>
              <a:rPr lang="en-US" altLang="zh-CN" sz="1600">
                <a:ea typeface="楷体" panose="02010609060101010101" charset="-122"/>
              </a:rPr>
              <a:t>2.06x</a:t>
            </a:r>
            <a:r>
              <a:rPr lang="en-US" altLang="zh-CN" sz="1600">
                <a:ea typeface="楷体" panose="02010609060101010101" charset="-122"/>
                <a:sym typeface="+mn-ea"/>
              </a:rPr>
              <a:t>10</a:t>
            </a:r>
            <a:r>
              <a:rPr lang="en-US" altLang="zh-CN" sz="1600" baseline="30000">
                <a:ea typeface="楷体" panose="02010609060101010101" charset="-122"/>
                <a:sym typeface="+mn-ea"/>
              </a:rPr>
              <a:t>5</a:t>
            </a:r>
            <a:r>
              <a:rPr lang="en-US" altLang="zh-CN" sz="1600">
                <a:ea typeface="楷体" panose="02010609060101010101" charset="-122"/>
                <a:sym typeface="+mn-ea"/>
              </a:rPr>
              <a:t>N/mm</a:t>
            </a:r>
            <a:endParaRPr lang="en-US" altLang="zh-CN" sz="1600">
              <a:ea typeface="楷体" panose="02010609060101010101" charset="-122"/>
              <a:sym typeface="+mn-ea"/>
            </a:endParaRPr>
          </a:p>
          <a:p>
            <a:r>
              <a:rPr lang="en-US" altLang="zh-CN" sz="1600">
                <a:ea typeface="楷体" panose="02010609060101010101" charset="-122"/>
              </a:rPr>
              <a:t>    </a:t>
            </a:r>
            <a:r>
              <a:rPr lang="zh-CN" altLang="en-US" sz="1600">
                <a:ea typeface="楷体" panose="02010609060101010101" charset="-122"/>
              </a:rPr>
              <a:t>型钢混凝土截面惯性矩</a:t>
            </a:r>
            <a:r>
              <a:rPr lang="en-US" altLang="zh-CN" sz="1600">
                <a:ea typeface="楷体" panose="02010609060101010101" charset="-122"/>
              </a:rPr>
              <a:t>I=bh</a:t>
            </a:r>
            <a:r>
              <a:rPr lang="en-US" altLang="zh-CN" sz="1600" baseline="30000">
                <a:ea typeface="楷体" panose="02010609060101010101" charset="-122"/>
              </a:rPr>
              <a:t>3</a:t>
            </a:r>
            <a:r>
              <a:rPr lang="en-US" altLang="zh-CN" sz="1600">
                <a:ea typeface="楷体" panose="02010609060101010101" charset="-122"/>
              </a:rPr>
              <a:t>/12=9x10</a:t>
            </a:r>
            <a:r>
              <a:rPr lang="en-US" altLang="zh-CN" sz="1600" baseline="30000">
                <a:ea typeface="楷体" panose="02010609060101010101" charset="-122"/>
              </a:rPr>
              <a:t>9</a:t>
            </a:r>
            <a:r>
              <a:rPr lang="en-US" altLang="zh-CN" sz="1600">
                <a:ea typeface="楷体" panose="02010609060101010101" charset="-122"/>
              </a:rPr>
              <a:t>mm</a:t>
            </a:r>
            <a:r>
              <a:rPr lang="en-US" altLang="zh-CN" sz="1600" baseline="30000">
                <a:ea typeface="楷体" panose="02010609060101010101" charset="-122"/>
              </a:rPr>
              <a:t>4</a:t>
            </a:r>
            <a:endParaRPr lang="en-US" altLang="zh-CN" sz="1600" baseline="30000">
              <a:ea typeface="楷体" panose="02010609060101010101" charset="-122"/>
            </a:endParaRPr>
          </a:p>
          <a:p>
            <a:r>
              <a:rPr lang="en-US" altLang="zh-CN" sz="1600">
                <a:ea typeface="楷体" panose="02010609060101010101" charset="-122"/>
              </a:rPr>
              <a:t>              </a:t>
            </a:r>
            <a:r>
              <a:rPr lang="zh-CN" altLang="en-US" sz="1600">
                <a:ea typeface="楷体" panose="02010609060101010101" charset="-122"/>
              </a:rPr>
              <a:t>钢梁截面惯性矩</a:t>
            </a:r>
            <a:r>
              <a:rPr lang="en-US" altLang="zh-CN" sz="1600">
                <a:ea typeface="楷体" panose="02010609060101010101" charset="-122"/>
              </a:rPr>
              <a:t>Ia=5.1136x</a:t>
            </a:r>
            <a:r>
              <a:rPr lang="en-US" altLang="zh-CN" sz="1600">
                <a:ea typeface="楷体" panose="02010609060101010101" charset="-122"/>
                <a:sym typeface="+mn-ea"/>
              </a:rPr>
              <a:t>10</a:t>
            </a:r>
            <a:r>
              <a:rPr lang="en-US" altLang="zh-CN" sz="1600" baseline="30000">
                <a:ea typeface="楷体" panose="02010609060101010101" charset="-122"/>
                <a:sym typeface="+mn-ea"/>
              </a:rPr>
              <a:t>8</a:t>
            </a:r>
            <a:r>
              <a:rPr lang="en-US" altLang="zh-CN" sz="1600">
                <a:ea typeface="楷体" panose="02010609060101010101" charset="-122"/>
                <a:sym typeface="+mn-ea"/>
              </a:rPr>
              <a:t>mm</a:t>
            </a:r>
            <a:r>
              <a:rPr lang="en-US" altLang="zh-CN" sz="1600" baseline="30000">
                <a:ea typeface="楷体" panose="02010609060101010101" charset="-122"/>
                <a:sym typeface="+mn-ea"/>
              </a:rPr>
              <a:t>4</a:t>
            </a:r>
            <a:endParaRPr lang="en-US" altLang="zh-CN" sz="1600" baseline="30000">
              <a:ea typeface="楷体" panose="02010609060101010101" charset="-122"/>
              <a:sym typeface="+mn-ea"/>
            </a:endParaRPr>
          </a:p>
          <a:p>
            <a:r>
              <a:rPr lang="en-US" altLang="zh-CN" sz="1600">
                <a:ea typeface="楷体" panose="02010609060101010101" charset="-122"/>
              </a:rPr>
              <a:t>                    </a:t>
            </a:r>
            <a:r>
              <a:rPr lang="zh-CN" altLang="en-US" sz="1600">
                <a:ea typeface="楷体" panose="02010609060101010101" charset="-122"/>
              </a:rPr>
              <a:t>按照左侧</a:t>
            </a:r>
            <a:r>
              <a:rPr lang="en-US" altLang="zh-CN" sz="1600">
                <a:ea typeface="楷体" panose="02010609060101010101" charset="-122"/>
              </a:rPr>
              <a:t>4.3.4-1</a:t>
            </a:r>
            <a:r>
              <a:rPr lang="zh-CN" altLang="en-US" sz="1600">
                <a:ea typeface="楷体" panose="02010609060101010101" charset="-122"/>
              </a:rPr>
              <a:t>公式计算</a:t>
            </a:r>
            <a:endParaRPr lang="zh-CN" altLang="en-US" sz="1600">
              <a:ea typeface="楷体" panose="02010609060101010101" charset="-122"/>
            </a:endParaRPr>
          </a:p>
          <a:p>
            <a:r>
              <a:rPr lang="en-US" altLang="zh-CN" sz="1600">
                <a:ea typeface="楷体" panose="02010609060101010101" charset="-122"/>
              </a:rPr>
              <a:t>         Ea</a:t>
            </a:r>
            <a:r>
              <a:rPr lang="en-US" altLang="zh-CN" sz="1600">
                <a:ea typeface="楷体" panose="02010609060101010101" charset="-122"/>
                <a:sym typeface="+mn-ea"/>
              </a:rPr>
              <a:t>Ia</a:t>
            </a:r>
            <a:r>
              <a:rPr lang="en-US" altLang="zh-CN" sz="1600">
                <a:ea typeface="楷体" panose="02010609060101010101" charset="-122"/>
              </a:rPr>
              <a:t>/EI=</a:t>
            </a:r>
            <a:r>
              <a:rPr lang="en-US" altLang="zh-CN" sz="1600">
                <a:ea typeface="楷体" panose="02010609060101010101" charset="-122"/>
                <a:sym typeface="+mn-ea"/>
              </a:rPr>
              <a:t> Ea</a:t>
            </a:r>
            <a:r>
              <a:rPr lang="en-US" altLang="zh-CN" sz="1600">
                <a:ea typeface="楷体" panose="02010609060101010101" charset="-122"/>
                <a:sym typeface="+mn-ea"/>
              </a:rPr>
              <a:t>Ia</a:t>
            </a:r>
            <a:r>
              <a:rPr lang="en-US" altLang="zh-CN" sz="1600">
                <a:ea typeface="楷体" panose="02010609060101010101" charset="-122"/>
                <a:sym typeface="+mn-ea"/>
              </a:rPr>
              <a:t>/(EcIc+Ea</a:t>
            </a:r>
            <a:r>
              <a:rPr lang="en-US" altLang="zh-CN" sz="1600">
                <a:ea typeface="楷体" panose="02010609060101010101" charset="-122"/>
                <a:sym typeface="+mn-ea"/>
              </a:rPr>
              <a:t>Ia)=0.02926</a:t>
            </a:r>
            <a:endParaRPr lang="en-US" altLang="zh-CN" sz="1600">
              <a:ea typeface="楷体" panose="02010609060101010101" charset="-122"/>
              <a:sym typeface="+mn-ea"/>
            </a:endParaRPr>
          </a:p>
          <a:p>
            <a:r>
              <a:rPr lang="zh-CN" altLang="en-US" sz="1600">
                <a:ea typeface="楷体" panose="02010609060101010101" charset="-122"/>
              </a:rPr>
              <a:t>与构件信息中的计算结果基本相同，其余轴力、剪力分担比率算法相同。</a:t>
            </a:r>
            <a:endParaRPr lang="en-US" altLang="zh-CN" sz="1600">
              <a:ea typeface="楷体" panose="02010609060101010101" charset="-122"/>
            </a:endParaRPr>
          </a:p>
          <a:p>
            <a:endParaRPr lang="en-US" altLang="zh-CN" sz="1600">
              <a:ea typeface="楷体" panose="02010609060101010101" charset="-122"/>
            </a:endParaRPr>
          </a:p>
          <a:p>
            <a:r>
              <a:rPr lang="en-US" altLang="zh-CN" sz="1600" baseline="30000">
                <a:ea typeface="楷体" panose="02010609060101010101" charset="-122"/>
              </a:rPr>
              <a:t>                       </a:t>
            </a:r>
            <a:endParaRPr lang="en-US" altLang="zh-CN" sz="1600">
              <a:ea typeface="楷体" panose="02010609060101010101" charset="-122"/>
            </a:endParaRPr>
          </a:p>
          <a:p>
            <a:endParaRPr lang="en-US" altLang="zh-CN" sz="1600">
              <a:ea typeface="楷体" panose="02010609060101010101"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3"/>
          <p:cNvSpPr>
            <a:spLocks noGrp="1"/>
          </p:cNvSpPr>
          <p:nvPr>
            <p:ph type="sldNum" sz="quarter" idx="4"/>
          </p:nvPr>
        </p:nvSpPr>
        <p:spPr>
          <a:xfrm>
            <a:off x="6457950" y="4762500"/>
            <a:ext cx="2025254" cy="236935"/>
          </a:xfrm>
        </p:spPr>
        <p:txBody>
          <a:bodyPr/>
          <a:lstStyle/>
          <a:p>
            <a:pPr>
              <a:defRPr/>
            </a:pPr>
            <a:fld id="{A46037C8-5B0A-4AE1-9877-D75452A8BEB9}" type="slidenum">
              <a:rPr lang="zh-CN" altLang="en-US" smtClean="0"/>
            </a:fld>
            <a:endParaRPr lang="zh-CN" altLang="en-US"/>
          </a:p>
        </p:txBody>
      </p:sp>
      <p:sp>
        <p:nvSpPr>
          <p:cNvPr id="4" name="文本框 3"/>
          <p:cNvSpPr txBox="1"/>
          <p:nvPr>
            <p:custDataLst>
              <p:tags r:id="rId1"/>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Q3</a:t>
            </a: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a:t>
            </a:r>
            <a:r>
              <a:rPr kumimoji="0" lang="zh-CN" altLang="en-US"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钢结构施工图常见问题</a:t>
            </a: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     </a:t>
            </a:r>
            <a:endPar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endParaRPr>
          </a:p>
        </p:txBody>
      </p:sp>
      <p:sp>
        <p:nvSpPr>
          <p:cNvPr id="5" name="等腰三角形 4"/>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6" name="等腰三角形 5"/>
          <p:cNvSpPr/>
          <p:nvPr>
            <p:custDataLst>
              <p:tags r:id="rId3"/>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7" name="直接连接符 6"/>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8" name="内容占位符 2"/>
          <p:cNvSpPr>
            <a:spLocks noGrp="1"/>
          </p:cNvSpPr>
          <p:nvPr/>
        </p:nvSpPr>
        <p:spPr>
          <a:xfrm>
            <a:off x="597507" y="843268"/>
            <a:ext cx="5828665" cy="480695"/>
          </a:xfrm>
          <a:prstGeom prst="rect">
            <a:avLst/>
          </a:prstGeom>
          <a:noFill/>
          <a:ln w="9525">
            <a:noFill/>
            <a:miter lim="800000"/>
          </a:ln>
        </p:spPr>
        <p:txBody>
          <a:bodyPr vert="horz" wrap="square" lIns="91438" tIns="45719" rIns="91438" bIns="45719"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a:spcBef>
                <a:spcPts val="0"/>
              </a:spcBef>
              <a:spcAft>
                <a:spcPts val="1000"/>
              </a:spcAft>
              <a:buNone/>
            </a:pPr>
            <a:endParaRPr lang="zh-CN" altLang="en-US" sz="1800" b="1" dirty="0">
              <a:sym typeface="+mn-ea"/>
            </a:endParaRPr>
          </a:p>
        </p:txBody>
      </p:sp>
      <p:sp>
        <p:nvSpPr>
          <p:cNvPr id="2" name="矩形 1"/>
          <p:cNvSpPr/>
          <p:nvPr/>
        </p:nvSpPr>
        <p:spPr>
          <a:xfrm>
            <a:off x="251460" y="1059180"/>
            <a:ext cx="8232140" cy="829945"/>
          </a:xfrm>
          <a:prstGeom prst="rect">
            <a:avLst/>
          </a:prstGeom>
        </p:spPr>
        <p:txBody>
          <a:bodyPr wrap="square">
            <a:spAutoFit/>
          </a:bodyPr>
          <a:p>
            <a:r>
              <a:rPr lang="zh-CN" altLang="en-US" sz="1600" b="1" dirty="0" smtClean="0">
                <a:effectLst>
                  <a:outerShdw blurRad="38100" dist="38100" dir="2700000" algn="tl">
                    <a:srgbClr val="000000">
                      <a:alpha val="43137"/>
                    </a:srgbClr>
                  </a:outerShdw>
                </a:effectLst>
              </a:rPr>
              <a:t>问题</a:t>
            </a:r>
            <a:r>
              <a:rPr lang="en-US" altLang="zh-CN" sz="1600" b="1" dirty="0" smtClean="0">
                <a:effectLst>
                  <a:outerShdw blurRad="38100" dist="38100" dir="2700000" algn="tl">
                    <a:srgbClr val="000000">
                      <a:alpha val="43137"/>
                    </a:srgbClr>
                  </a:outerShdw>
                </a:effectLst>
              </a:rPr>
              <a:t>16</a:t>
            </a:r>
            <a:r>
              <a:rPr lang="zh-CN" altLang="en-US" sz="1600" b="1" dirty="0" smtClean="0">
                <a:effectLst>
                  <a:outerShdw blurRad="38100" dist="38100" dir="2700000" algn="tl">
                    <a:srgbClr val="000000">
                      <a:alpha val="43137"/>
                    </a:srgbClr>
                  </a:outerShdw>
                </a:effectLst>
              </a:rPr>
              <a:t>：</a:t>
            </a:r>
            <a:endParaRPr lang="en-US" altLang="zh-CN" sz="1600" b="1" dirty="0" smtClean="0">
              <a:effectLst>
                <a:outerShdw blurRad="38100" dist="38100" dir="2700000" algn="tl">
                  <a:srgbClr val="000000">
                    <a:alpha val="43137"/>
                  </a:srgbClr>
                </a:outerShdw>
              </a:effectLst>
            </a:endParaRPr>
          </a:p>
          <a:p>
            <a:r>
              <a:rPr lang="zh-CN" sz="1600"/>
              <a:t>为什么我用YJK建模钢结构框架的时候，前处理是正常 ，到钢结构施工图模块里，就出现 了多余的节点？</a:t>
            </a:r>
            <a:endParaRPr lang="zh-CN" sz="1600"/>
          </a:p>
        </p:txBody>
      </p:sp>
      <p:pic>
        <p:nvPicPr>
          <p:cNvPr id="9" name="图片 8"/>
          <p:cNvPicPr>
            <a:picLocks noChangeAspect="1"/>
          </p:cNvPicPr>
          <p:nvPr/>
        </p:nvPicPr>
        <p:blipFill>
          <a:blip r:embed="rId4"/>
          <a:stretch>
            <a:fillRect/>
          </a:stretch>
        </p:blipFill>
        <p:spPr>
          <a:xfrm>
            <a:off x="2267585" y="1779905"/>
            <a:ext cx="4214495" cy="286512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3"/>
          <p:cNvSpPr>
            <a:spLocks noGrp="1"/>
          </p:cNvSpPr>
          <p:nvPr>
            <p:ph type="sldNum" sz="quarter" idx="4"/>
          </p:nvPr>
        </p:nvSpPr>
        <p:spPr>
          <a:xfrm>
            <a:off x="6457950" y="4762500"/>
            <a:ext cx="2025254" cy="236935"/>
          </a:xfrm>
        </p:spPr>
        <p:txBody>
          <a:bodyPr/>
          <a:lstStyle/>
          <a:p>
            <a:pPr>
              <a:defRPr/>
            </a:pPr>
            <a:fld id="{A46037C8-5B0A-4AE1-9877-D75452A8BEB9}" type="slidenum">
              <a:rPr lang="zh-CN" altLang="en-US" smtClean="0"/>
            </a:fld>
            <a:endParaRPr lang="zh-CN" altLang="en-US"/>
          </a:p>
        </p:txBody>
      </p:sp>
      <p:sp>
        <p:nvSpPr>
          <p:cNvPr id="4" name="文本框 3"/>
          <p:cNvSpPr txBox="1"/>
          <p:nvPr>
            <p:custDataLst>
              <p:tags r:id="rId1"/>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Q3</a:t>
            </a: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a:t>
            </a:r>
            <a:r>
              <a:rPr kumimoji="0" lang="zh-CN" altLang="en-US"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钢结构施工图常见问题</a:t>
            </a: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     </a:t>
            </a:r>
            <a:endPar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endParaRPr>
          </a:p>
        </p:txBody>
      </p:sp>
      <p:sp>
        <p:nvSpPr>
          <p:cNvPr id="5" name="等腰三角形 4"/>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6" name="等腰三角形 5"/>
          <p:cNvSpPr/>
          <p:nvPr>
            <p:custDataLst>
              <p:tags r:id="rId3"/>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7" name="直接连接符 6"/>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8" name="内容占位符 2"/>
          <p:cNvSpPr>
            <a:spLocks noGrp="1"/>
          </p:cNvSpPr>
          <p:nvPr/>
        </p:nvSpPr>
        <p:spPr>
          <a:xfrm>
            <a:off x="597507" y="843268"/>
            <a:ext cx="5828665" cy="480695"/>
          </a:xfrm>
          <a:prstGeom prst="rect">
            <a:avLst/>
          </a:prstGeom>
          <a:noFill/>
          <a:ln w="9525">
            <a:noFill/>
            <a:miter lim="800000"/>
          </a:ln>
        </p:spPr>
        <p:txBody>
          <a:bodyPr vert="horz" wrap="square" lIns="91438" tIns="45719" rIns="91438" bIns="45719"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a:spcBef>
                <a:spcPts val="0"/>
              </a:spcBef>
              <a:spcAft>
                <a:spcPts val="1000"/>
              </a:spcAft>
              <a:buNone/>
            </a:pPr>
            <a:endParaRPr lang="zh-CN" altLang="en-US" sz="1800" b="1" dirty="0">
              <a:sym typeface="+mn-ea"/>
            </a:endParaRPr>
          </a:p>
        </p:txBody>
      </p:sp>
      <p:sp>
        <p:nvSpPr>
          <p:cNvPr id="10" name="文本框 9"/>
          <p:cNvSpPr txBox="1"/>
          <p:nvPr/>
        </p:nvSpPr>
        <p:spPr>
          <a:xfrm>
            <a:off x="241935" y="1180465"/>
            <a:ext cx="3959860" cy="1568450"/>
          </a:xfrm>
          <a:prstGeom prst="rect">
            <a:avLst/>
          </a:prstGeom>
          <a:noFill/>
        </p:spPr>
        <p:txBody>
          <a:bodyPr wrap="square" rtlCol="0" anchor="t">
            <a:spAutoFit/>
          </a:bodyPr>
          <a:p>
            <a:r>
              <a:rPr lang="zh-CN" altLang="en-US" sz="1600" b="1" dirty="0" smtClean="0">
                <a:effectLst>
                  <a:outerShdw blurRad="38100" dist="38100" dir="2700000" algn="tl">
                    <a:srgbClr val="000000">
                      <a:alpha val="43137"/>
                    </a:srgbClr>
                  </a:outerShdw>
                </a:effectLst>
                <a:sym typeface="+mn-ea"/>
              </a:rPr>
              <a:t>回复：</a:t>
            </a:r>
            <a:endParaRPr lang="en-US" altLang="zh-CN" b="1" dirty="0" smtClean="0">
              <a:effectLst>
                <a:outerShdw blurRad="38100" dist="38100" dir="2700000" algn="tl">
                  <a:srgbClr val="000000">
                    <a:alpha val="43137"/>
                  </a:srgbClr>
                </a:outerShdw>
              </a:effectLst>
            </a:endParaRPr>
          </a:p>
          <a:p>
            <a:pPr algn="l">
              <a:buClrTx/>
              <a:buSzTx/>
              <a:buNone/>
            </a:pPr>
            <a:r>
              <a:rPr lang="zh-CN" altLang="zh-CN" sz="1600">
                <a:ea typeface="楷体" panose="02010609060101010101" charset="-122"/>
                <a:sym typeface="+mn-ea"/>
              </a:rPr>
              <a:t>出现间断是因为模型中出现了同截面钢梁的钢号不同导致的。这样程序就会认定为不同的梁刚接。</a:t>
            </a:r>
            <a:endParaRPr lang="zh-CN" altLang="zh-CN" sz="1600">
              <a:ea typeface="楷体" panose="02010609060101010101" charset="-122"/>
              <a:sym typeface="+mn-ea"/>
            </a:endParaRPr>
          </a:p>
          <a:p>
            <a:pPr algn="l">
              <a:buClrTx/>
              <a:buSzTx/>
              <a:buNone/>
            </a:pPr>
            <a:r>
              <a:rPr lang="zh-CN" altLang="zh-CN" sz="1600">
                <a:ea typeface="楷体" panose="02010609060101010101" charset="-122"/>
                <a:sym typeface="+mn-ea"/>
              </a:rPr>
              <a:t>到前处理，材料强度重新设定一下钢梁的强度，再计算进入施工图就可以了。</a:t>
            </a:r>
            <a:endParaRPr lang="zh-CN" altLang="zh-CN" sz="1600">
              <a:ea typeface="楷体" panose="02010609060101010101" charset="-122"/>
            </a:endParaRPr>
          </a:p>
        </p:txBody>
      </p:sp>
      <p:pic>
        <p:nvPicPr>
          <p:cNvPr id="11" name="图片 10"/>
          <p:cNvPicPr>
            <a:picLocks noChangeAspect="1"/>
          </p:cNvPicPr>
          <p:nvPr/>
        </p:nvPicPr>
        <p:blipFill>
          <a:blip r:embed="rId4"/>
          <a:stretch>
            <a:fillRect/>
          </a:stretch>
        </p:blipFill>
        <p:spPr>
          <a:xfrm>
            <a:off x="4932045" y="915670"/>
            <a:ext cx="3576955" cy="1809115"/>
          </a:xfrm>
          <a:prstGeom prst="rect">
            <a:avLst/>
          </a:prstGeom>
        </p:spPr>
      </p:pic>
      <p:pic>
        <p:nvPicPr>
          <p:cNvPr id="12" name="图片 11"/>
          <p:cNvPicPr>
            <a:picLocks noChangeAspect="1"/>
          </p:cNvPicPr>
          <p:nvPr/>
        </p:nvPicPr>
        <p:blipFill>
          <a:blip r:embed="rId5"/>
          <a:stretch>
            <a:fillRect/>
          </a:stretch>
        </p:blipFill>
        <p:spPr>
          <a:xfrm>
            <a:off x="755650" y="2787650"/>
            <a:ext cx="3026410" cy="1843405"/>
          </a:xfrm>
          <a:prstGeom prst="rect">
            <a:avLst/>
          </a:prstGeom>
        </p:spPr>
      </p:pic>
      <p:pic>
        <p:nvPicPr>
          <p:cNvPr id="13" name="图片 12"/>
          <p:cNvPicPr>
            <a:picLocks noChangeAspect="1"/>
          </p:cNvPicPr>
          <p:nvPr/>
        </p:nvPicPr>
        <p:blipFill>
          <a:blip r:embed="rId6"/>
          <a:stretch>
            <a:fillRect/>
          </a:stretch>
        </p:blipFill>
        <p:spPr>
          <a:xfrm>
            <a:off x="4878705" y="2853055"/>
            <a:ext cx="3630295" cy="17272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3"/>
          <p:cNvSpPr>
            <a:spLocks noGrp="1"/>
          </p:cNvSpPr>
          <p:nvPr>
            <p:ph type="sldNum" sz="quarter" idx="4"/>
          </p:nvPr>
        </p:nvSpPr>
        <p:spPr>
          <a:xfrm>
            <a:off x="6457950" y="4762500"/>
            <a:ext cx="2025254" cy="236935"/>
          </a:xfrm>
        </p:spPr>
        <p:txBody>
          <a:bodyPr/>
          <a:lstStyle/>
          <a:p>
            <a:pPr>
              <a:defRPr/>
            </a:pPr>
            <a:fld id="{A46037C8-5B0A-4AE1-9877-D75452A8BEB9}" type="slidenum">
              <a:rPr lang="zh-CN" altLang="en-US" smtClean="0"/>
            </a:fld>
            <a:endParaRPr lang="zh-CN" altLang="en-US"/>
          </a:p>
        </p:txBody>
      </p:sp>
      <p:sp>
        <p:nvSpPr>
          <p:cNvPr id="4" name="文本框 3"/>
          <p:cNvSpPr txBox="1"/>
          <p:nvPr>
            <p:custDataLst>
              <p:tags r:id="rId1"/>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Q3</a:t>
            </a: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a:t>
            </a:r>
            <a:r>
              <a:rPr kumimoji="0" lang="zh-CN" altLang="en-US"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钢结构施工图常见问题</a:t>
            </a: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     </a:t>
            </a:r>
            <a:endPar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endParaRPr>
          </a:p>
        </p:txBody>
      </p:sp>
      <p:sp>
        <p:nvSpPr>
          <p:cNvPr id="5" name="等腰三角形 4"/>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6" name="等腰三角形 5"/>
          <p:cNvSpPr/>
          <p:nvPr>
            <p:custDataLst>
              <p:tags r:id="rId3"/>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7" name="直接连接符 6"/>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8" name="内容占位符 2"/>
          <p:cNvSpPr>
            <a:spLocks noGrp="1"/>
          </p:cNvSpPr>
          <p:nvPr/>
        </p:nvSpPr>
        <p:spPr>
          <a:xfrm>
            <a:off x="597507" y="843268"/>
            <a:ext cx="5828665" cy="480695"/>
          </a:xfrm>
          <a:prstGeom prst="rect">
            <a:avLst/>
          </a:prstGeom>
          <a:noFill/>
          <a:ln w="9525">
            <a:noFill/>
            <a:miter lim="800000"/>
          </a:ln>
        </p:spPr>
        <p:txBody>
          <a:bodyPr vert="horz" wrap="square" lIns="91438" tIns="45719" rIns="91438" bIns="45719"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a:spcBef>
                <a:spcPts val="0"/>
              </a:spcBef>
              <a:spcAft>
                <a:spcPts val="1000"/>
              </a:spcAft>
              <a:buNone/>
            </a:pPr>
            <a:endParaRPr lang="zh-CN" altLang="en-US" sz="1800" b="1" dirty="0">
              <a:sym typeface="+mn-ea"/>
            </a:endParaRPr>
          </a:p>
        </p:txBody>
      </p:sp>
      <p:sp>
        <p:nvSpPr>
          <p:cNvPr id="2" name="矩形 1"/>
          <p:cNvSpPr/>
          <p:nvPr/>
        </p:nvSpPr>
        <p:spPr>
          <a:xfrm>
            <a:off x="251460" y="1059180"/>
            <a:ext cx="8232140" cy="829945"/>
          </a:xfrm>
          <a:prstGeom prst="rect">
            <a:avLst/>
          </a:prstGeom>
        </p:spPr>
        <p:txBody>
          <a:bodyPr wrap="square">
            <a:spAutoFit/>
          </a:bodyPr>
          <a:p>
            <a:r>
              <a:rPr lang="zh-CN" altLang="en-US" sz="1600" b="1" dirty="0" smtClean="0">
                <a:effectLst>
                  <a:outerShdw blurRad="38100" dist="38100" dir="2700000" algn="tl">
                    <a:srgbClr val="000000">
                      <a:alpha val="43137"/>
                    </a:srgbClr>
                  </a:outerShdw>
                </a:effectLst>
              </a:rPr>
              <a:t>问题</a:t>
            </a:r>
            <a:r>
              <a:rPr lang="en-US" altLang="zh-CN" sz="1600" b="1" dirty="0" smtClean="0">
                <a:effectLst>
                  <a:outerShdw blurRad="38100" dist="38100" dir="2700000" algn="tl">
                    <a:srgbClr val="000000">
                      <a:alpha val="43137"/>
                    </a:srgbClr>
                  </a:outerShdw>
                </a:effectLst>
              </a:rPr>
              <a:t>17</a:t>
            </a:r>
            <a:r>
              <a:rPr lang="zh-CN" altLang="en-US" sz="1600" b="1" dirty="0" smtClean="0">
                <a:effectLst>
                  <a:outerShdw blurRad="38100" dist="38100" dir="2700000" algn="tl">
                    <a:srgbClr val="000000">
                      <a:alpha val="43137"/>
                    </a:srgbClr>
                  </a:outerShdw>
                </a:effectLst>
              </a:rPr>
              <a:t>：</a:t>
            </a:r>
            <a:endParaRPr lang="en-US" altLang="zh-CN" sz="1600" b="1" dirty="0" smtClean="0">
              <a:effectLst>
                <a:outerShdw blurRad="38100" dist="38100" dir="2700000" algn="tl">
                  <a:srgbClr val="000000">
                    <a:alpha val="43137"/>
                  </a:srgbClr>
                </a:outerShdw>
              </a:effectLst>
            </a:endParaRPr>
          </a:p>
          <a:p>
            <a:r>
              <a:rPr lang="zh-CN" altLang="zh-CN" sz="1600" dirty="0"/>
              <a:t>钢结构施工图中生成的钢构件截面表，构件编号是如何排列的，可否有参数修改构件表排序？</a:t>
            </a:r>
            <a:endParaRPr lang="zh-CN" altLang="zh-CN" sz="1600" dirty="0"/>
          </a:p>
        </p:txBody>
      </p:sp>
      <p:sp>
        <p:nvSpPr>
          <p:cNvPr id="10" name="文本框 9"/>
          <p:cNvSpPr txBox="1"/>
          <p:nvPr/>
        </p:nvSpPr>
        <p:spPr>
          <a:xfrm>
            <a:off x="241935" y="1889125"/>
            <a:ext cx="8375015" cy="2799715"/>
          </a:xfrm>
          <a:prstGeom prst="rect">
            <a:avLst/>
          </a:prstGeom>
          <a:noFill/>
        </p:spPr>
        <p:txBody>
          <a:bodyPr wrap="square" rtlCol="0" anchor="t">
            <a:spAutoFit/>
          </a:bodyPr>
          <a:p>
            <a:r>
              <a:rPr lang="zh-CN" altLang="en-US" sz="1600" b="1" dirty="0" smtClean="0">
                <a:effectLst>
                  <a:outerShdw blurRad="38100" dist="38100" dir="2700000" algn="tl">
                    <a:srgbClr val="000000">
                      <a:alpha val="43137"/>
                    </a:srgbClr>
                  </a:outerShdw>
                </a:effectLst>
                <a:sym typeface="+mn-ea"/>
              </a:rPr>
              <a:t>回复：</a:t>
            </a:r>
            <a:endParaRPr lang="en-US" altLang="zh-CN" b="1" dirty="0" smtClean="0">
              <a:effectLst>
                <a:outerShdw blurRad="38100" dist="38100" dir="2700000" algn="tl">
                  <a:srgbClr val="000000">
                    <a:alpha val="43137"/>
                  </a:srgbClr>
                </a:outerShdw>
              </a:effectLst>
            </a:endParaRPr>
          </a:p>
          <a:p>
            <a:pPr algn="l">
              <a:buClrTx/>
              <a:buSzTx/>
              <a:buNone/>
            </a:pPr>
            <a:r>
              <a:rPr lang="zh-CN" altLang="zh-CN" sz="1600">
                <a:ea typeface="楷体" panose="02010609060101010101" charset="-122"/>
                <a:sym typeface="+mn-ea"/>
              </a:rPr>
              <a:t>目前在钢结构施工图中，程序是默认将构件截面表中的构件按照截面尺寸从大到小的顺序进行排列的，而且构件类型从上到下分别是钢柱、钢框梁、钢次梁、钢系杆、钢支撑等。</a:t>
            </a:r>
            <a:endParaRPr lang="zh-CN" altLang="zh-CN" sz="1600">
              <a:ea typeface="楷体" panose="02010609060101010101" charset="-122"/>
              <a:sym typeface="+mn-ea"/>
            </a:endParaRPr>
          </a:p>
          <a:p>
            <a:pPr algn="l">
              <a:buClrTx/>
              <a:buSzTx/>
              <a:buNone/>
            </a:pPr>
            <a:endParaRPr lang="zh-CN" altLang="zh-CN" sz="1600">
              <a:ea typeface="楷体" panose="02010609060101010101" charset="-122"/>
              <a:sym typeface="+mn-ea"/>
            </a:endParaRPr>
          </a:p>
          <a:p>
            <a:pPr algn="l">
              <a:buClrTx/>
              <a:buSzTx/>
              <a:buNone/>
            </a:pPr>
            <a:endParaRPr lang="zh-CN" altLang="zh-CN" sz="1600">
              <a:ea typeface="楷体" panose="02010609060101010101" charset="-122"/>
              <a:sym typeface="+mn-ea"/>
            </a:endParaRPr>
          </a:p>
          <a:p>
            <a:pPr algn="l">
              <a:buClrTx/>
              <a:buSzTx/>
              <a:buNone/>
            </a:pPr>
            <a:endParaRPr lang="zh-CN" altLang="zh-CN" sz="1600">
              <a:ea typeface="楷体" panose="02010609060101010101" charset="-122"/>
              <a:sym typeface="+mn-ea"/>
            </a:endParaRPr>
          </a:p>
          <a:p>
            <a:pPr algn="l">
              <a:buClrTx/>
              <a:buSzTx/>
              <a:buNone/>
            </a:pPr>
            <a:endParaRPr lang="zh-CN" altLang="zh-CN" sz="1600">
              <a:ea typeface="楷体" panose="02010609060101010101" charset="-122"/>
              <a:sym typeface="+mn-ea"/>
            </a:endParaRPr>
          </a:p>
          <a:p>
            <a:pPr algn="l">
              <a:buClrTx/>
              <a:buSzTx/>
              <a:buNone/>
            </a:pPr>
            <a:endParaRPr lang="zh-CN" altLang="zh-CN" sz="1600">
              <a:ea typeface="楷体" panose="02010609060101010101" charset="-122"/>
            </a:endParaRPr>
          </a:p>
          <a:p>
            <a:pPr algn="l">
              <a:buClrTx/>
              <a:buSzTx/>
              <a:buFontTx/>
              <a:buNone/>
            </a:pPr>
            <a:endParaRPr lang="zh-CN" altLang="zh-CN" sz="1600">
              <a:ea typeface="楷体" panose="02010609060101010101" charset="-122"/>
              <a:sym typeface="+mn-ea"/>
            </a:endParaRPr>
          </a:p>
          <a:p>
            <a:pPr algn="l">
              <a:buClrTx/>
              <a:buSzTx/>
              <a:buFontTx/>
              <a:buNone/>
            </a:pPr>
            <a:endParaRPr lang="zh-CN" altLang="zh-CN" sz="1600">
              <a:ea typeface="楷体" panose="02010609060101010101" charset="-122"/>
              <a:sym typeface="+mn-ea"/>
            </a:endParaRPr>
          </a:p>
          <a:p>
            <a:pPr algn="l">
              <a:buClrTx/>
              <a:buSzTx/>
              <a:buFontTx/>
              <a:buNone/>
            </a:pPr>
            <a:r>
              <a:rPr lang="zh-CN" altLang="zh-CN" sz="1600">
                <a:ea typeface="楷体" panose="02010609060101010101" charset="-122"/>
                <a:sym typeface="+mn-ea"/>
              </a:rPr>
              <a:t>这没有参数可以修改构件表排序，如果不想使用程序默认的排序，只能在施工图中修改。</a:t>
            </a:r>
            <a:endParaRPr lang="zh-CN" altLang="zh-CN" sz="1600">
              <a:ea typeface="楷体" panose="02010609060101010101" charset="-122"/>
            </a:endParaRPr>
          </a:p>
        </p:txBody>
      </p:sp>
      <p:pic>
        <p:nvPicPr>
          <p:cNvPr id="11" name="图片 10"/>
          <p:cNvPicPr>
            <a:picLocks noChangeAspect="1"/>
          </p:cNvPicPr>
          <p:nvPr/>
        </p:nvPicPr>
        <p:blipFill>
          <a:blip r:embed="rId4"/>
          <a:stretch>
            <a:fillRect/>
          </a:stretch>
        </p:blipFill>
        <p:spPr>
          <a:xfrm>
            <a:off x="1764030" y="2715895"/>
            <a:ext cx="1887855" cy="1188085"/>
          </a:xfrm>
          <a:prstGeom prst="rect">
            <a:avLst/>
          </a:prstGeom>
        </p:spPr>
      </p:pic>
      <p:pic>
        <p:nvPicPr>
          <p:cNvPr id="13" name="图片 12"/>
          <p:cNvPicPr>
            <a:picLocks noChangeAspect="1"/>
          </p:cNvPicPr>
          <p:nvPr/>
        </p:nvPicPr>
        <p:blipFill>
          <a:blip r:embed="rId5"/>
          <a:stretch>
            <a:fillRect/>
          </a:stretch>
        </p:blipFill>
        <p:spPr>
          <a:xfrm>
            <a:off x="4068445" y="2715895"/>
            <a:ext cx="2303145" cy="154305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3"/>
          <p:cNvSpPr>
            <a:spLocks noGrp="1"/>
          </p:cNvSpPr>
          <p:nvPr>
            <p:ph type="sldNum" sz="quarter" idx="4"/>
          </p:nvPr>
        </p:nvSpPr>
        <p:spPr>
          <a:xfrm>
            <a:off x="6457950" y="4762500"/>
            <a:ext cx="2025254" cy="236935"/>
          </a:xfrm>
        </p:spPr>
        <p:txBody>
          <a:bodyPr/>
          <a:lstStyle/>
          <a:p>
            <a:pPr>
              <a:defRPr/>
            </a:pPr>
            <a:fld id="{A46037C8-5B0A-4AE1-9877-D75452A8BEB9}" type="slidenum">
              <a:rPr lang="zh-CN" altLang="en-US" smtClean="0"/>
            </a:fld>
            <a:endParaRPr lang="zh-CN" altLang="en-US"/>
          </a:p>
        </p:txBody>
      </p:sp>
      <p:sp>
        <p:nvSpPr>
          <p:cNvPr id="5" name="等腰三角形 4"/>
          <p:cNvSpPr/>
          <p:nvPr>
            <p:custDataLst>
              <p:tags r:id="rId1"/>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6" name="等腰三角形 5"/>
          <p:cNvSpPr/>
          <p:nvPr>
            <p:custDataLst>
              <p:tags r:id="rId2"/>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7" name="直接连接符 6"/>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8" name="内容占位符 2"/>
          <p:cNvSpPr>
            <a:spLocks noGrp="1"/>
          </p:cNvSpPr>
          <p:nvPr/>
        </p:nvSpPr>
        <p:spPr>
          <a:xfrm>
            <a:off x="571472" y="857238"/>
            <a:ext cx="5828665" cy="480695"/>
          </a:xfrm>
          <a:prstGeom prst="rect">
            <a:avLst/>
          </a:prstGeom>
          <a:noFill/>
          <a:ln w="9525">
            <a:noFill/>
            <a:miter lim="800000"/>
          </a:ln>
        </p:spPr>
        <p:txBody>
          <a:bodyPr vert="horz" wrap="square" lIns="91438" tIns="45719" rIns="91438" bIns="45719"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a:spcBef>
                <a:spcPts val="0"/>
              </a:spcBef>
              <a:spcAft>
                <a:spcPts val="1000"/>
              </a:spcAft>
              <a:buNone/>
            </a:pPr>
            <a:endParaRPr lang="zh-CN" altLang="en-US" sz="1800" b="1" dirty="0">
              <a:sym typeface="+mn-ea"/>
            </a:endParaRPr>
          </a:p>
        </p:txBody>
      </p:sp>
      <p:sp>
        <p:nvSpPr>
          <p:cNvPr id="9" name="矩形 8"/>
          <p:cNvSpPr/>
          <p:nvPr/>
        </p:nvSpPr>
        <p:spPr>
          <a:xfrm>
            <a:off x="251460" y="1072515"/>
            <a:ext cx="8721725" cy="2306955"/>
          </a:xfrm>
          <a:prstGeom prst="rect">
            <a:avLst/>
          </a:prstGeom>
        </p:spPr>
        <p:txBody>
          <a:bodyPr wrap="square">
            <a:spAutoFit/>
          </a:bodyPr>
          <a:p>
            <a:endParaRPr lang="zh-CN" altLang="en-US" sz="1600" b="1" dirty="0" smtClean="0">
              <a:effectLst>
                <a:outerShdw blurRad="38100" dist="38100" dir="2700000" algn="tl">
                  <a:srgbClr val="000000">
                    <a:alpha val="43137"/>
                  </a:srgbClr>
                </a:outerShdw>
              </a:effectLst>
            </a:endParaRPr>
          </a:p>
          <a:p>
            <a:r>
              <a:rPr lang="zh-CN" altLang="zh-CN" sz="1600">
                <a:ea typeface="楷体" panose="02010609060101010101" charset="-122"/>
              </a:rPr>
              <a:t>再介绍下软件钢柱计算长度系数：</a:t>
            </a:r>
            <a:endParaRPr lang="zh-CN" altLang="zh-CN" sz="1600">
              <a:ea typeface="楷体" panose="02010609060101010101" charset="-122"/>
            </a:endParaRPr>
          </a:p>
          <a:p>
            <a:r>
              <a:rPr lang="zh-CN" altLang="zh-CN" sz="1600">
                <a:ea typeface="楷体" panose="02010609060101010101" charset="-122"/>
              </a:rPr>
              <a:t>柱边有墙的柱段计算长度系数统一取0.75；</a:t>
            </a:r>
            <a:endParaRPr lang="zh-CN" altLang="zh-CN" sz="1600">
              <a:ea typeface="楷体" panose="02010609060101010101" charset="-122"/>
            </a:endParaRPr>
          </a:p>
          <a:p>
            <a:pPr algn="l">
              <a:buClrTx/>
              <a:buSzTx/>
              <a:buNone/>
            </a:pPr>
            <a:r>
              <a:rPr lang="zh-CN" altLang="zh-CN" sz="1600">
                <a:ea typeface="楷体" panose="02010609060101010101" charset="-122"/>
              </a:rPr>
              <a:t>其他情况钢柱计算长度系数按《钢规》附录D-1或D-2计算。算出结果大于6.0时，按6.0处理；</a:t>
            </a:r>
            <a:endParaRPr lang="zh-CN" altLang="zh-CN" sz="1600">
              <a:ea typeface="楷体" panose="02010609060101010101" charset="-122"/>
            </a:endParaRPr>
          </a:p>
          <a:p>
            <a:pPr algn="l">
              <a:buClrTx/>
              <a:buSzTx/>
              <a:buFontTx/>
            </a:pPr>
            <a:r>
              <a:rPr lang="zh-CN" altLang="zh-CN" sz="1600">
                <a:ea typeface="楷体" panose="02010609060101010101" charset="-122"/>
              </a:rPr>
              <a:t>柱顶或柱底铰接时，K1或K2取0；</a:t>
            </a:r>
            <a:endParaRPr lang="zh-CN" altLang="zh-CN" sz="1600">
              <a:ea typeface="楷体" panose="02010609060101010101" charset="-122"/>
            </a:endParaRPr>
          </a:p>
          <a:p>
            <a:pPr algn="l">
              <a:buClrTx/>
              <a:buSzTx/>
              <a:buFontTx/>
            </a:pPr>
            <a:r>
              <a:rPr lang="zh-CN" altLang="zh-CN" sz="1600">
                <a:ea typeface="楷体" panose="02010609060101010101" charset="-122"/>
              </a:rPr>
              <a:t>如果柱顶或柱底与墙相连且未设铰接，则认为是刚接，K1或K2取10；</a:t>
            </a:r>
            <a:endParaRPr lang="zh-CN" altLang="zh-CN" sz="1600">
              <a:ea typeface="楷体" panose="02010609060101010101" charset="-122"/>
            </a:endParaRPr>
          </a:p>
          <a:p>
            <a:pPr algn="l">
              <a:buClrTx/>
              <a:buSzTx/>
              <a:buFontTx/>
            </a:pPr>
            <a:r>
              <a:rPr lang="zh-CN" altLang="zh-CN" sz="1600">
                <a:ea typeface="楷体" panose="02010609060101010101" charset="-122"/>
              </a:rPr>
              <a:t>底层柱柱底未设铰接，则取K2为10；</a:t>
            </a:r>
            <a:endParaRPr lang="zh-CN" altLang="zh-CN" sz="1600">
              <a:ea typeface="楷体" panose="02010609060101010101" charset="-122"/>
            </a:endParaRPr>
          </a:p>
          <a:p>
            <a:pPr algn="l">
              <a:buClrTx/>
              <a:buSzTx/>
              <a:buFontTx/>
            </a:pPr>
            <a:r>
              <a:rPr lang="zh-CN" altLang="zh-CN" sz="1600">
                <a:ea typeface="楷体" panose="02010609060101010101" charset="-122"/>
              </a:rPr>
              <a:t>梁线刚度和按标高相近的一组梁的线刚度之和考虑；</a:t>
            </a:r>
            <a:endParaRPr lang="zh-CN" altLang="zh-CN" sz="1600">
              <a:ea typeface="楷体" panose="02010609060101010101" charset="-122"/>
            </a:endParaRPr>
          </a:p>
          <a:p>
            <a:pPr algn="l">
              <a:buClrTx/>
              <a:buSzTx/>
              <a:buFontTx/>
            </a:pPr>
            <a:r>
              <a:rPr lang="zh-CN" altLang="zh-CN" sz="1600">
                <a:ea typeface="楷体" panose="02010609060101010101" charset="-122"/>
              </a:rPr>
              <a:t>计算梁线刚度时，考虑了梁刚度调整系数。</a:t>
            </a:r>
            <a:endParaRPr lang="zh-CN" altLang="zh-CN" sz="1600">
              <a:ea typeface="楷体" panose="02010609060101010101" charset="-122"/>
            </a:endParaRPr>
          </a:p>
        </p:txBody>
      </p:sp>
      <p:sp>
        <p:nvSpPr>
          <p:cNvPr id="10" name="文本框 9"/>
          <p:cNvSpPr txBox="1"/>
          <p:nvPr>
            <p:custDataLst>
              <p:tags r:id="rId3"/>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Q1</a:t>
            </a: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a:t>
            </a:r>
            <a:r>
              <a:rPr kumimoji="0" lang="zh-CN" altLang="en-US"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上部结构设计常见问题</a:t>
            </a: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a:t>
            </a:r>
            <a:r>
              <a:rPr kumimoji="0" lang="zh-CN" altLang="en-US" sz="16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柱长系数</a:t>
            </a:r>
            <a:endParaRPr kumimoji="0" lang="zh-CN" altLang="en-US" sz="16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3"/>
          <p:cNvSpPr>
            <a:spLocks noGrp="1"/>
          </p:cNvSpPr>
          <p:nvPr>
            <p:ph type="sldNum" sz="quarter" idx="4"/>
          </p:nvPr>
        </p:nvSpPr>
        <p:spPr>
          <a:xfrm>
            <a:off x="6457950" y="4762500"/>
            <a:ext cx="2025254" cy="236935"/>
          </a:xfrm>
        </p:spPr>
        <p:txBody>
          <a:bodyPr/>
          <a:lstStyle/>
          <a:p>
            <a:pPr>
              <a:defRPr/>
            </a:pPr>
            <a:fld id="{A46037C8-5B0A-4AE1-9877-D75452A8BEB9}" type="slidenum">
              <a:rPr lang="zh-CN" altLang="en-US" smtClean="0"/>
            </a:fld>
            <a:endParaRPr lang="zh-CN" altLang="en-US"/>
          </a:p>
        </p:txBody>
      </p:sp>
      <p:sp>
        <p:nvSpPr>
          <p:cNvPr id="4" name="文本框 3"/>
          <p:cNvSpPr txBox="1"/>
          <p:nvPr>
            <p:custDataLst>
              <p:tags r:id="rId1"/>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Q3</a:t>
            </a: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a:t>
            </a:r>
            <a:r>
              <a:rPr kumimoji="0" lang="zh-CN" altLang="en-US"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钢结构施工图常见问题</a:t>
            </a: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     </a:t>
            </a:r>
            <a:endPar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endParaRPr>
          </a:p>
        </p:txBody>
      </p:sp>
      <p:sp>
        <p:nvSpPr>
          <p:cNvPr id="5" name="等腰三角形 4"/>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6" name="等腰三角形 5"/>
          <p:cNvSpPr/>
          <p:nvPr>
            <p:custDataLst>
              <p:tags r:id="rId3"/>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7" name="直接连接符 6"/>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8" name="内容占位符 2"/>
          <p:cNvSpPr>
            <a:spLocks noGrp="1"/>
          </p:cNvSpPr>
          <p:nvPr/>
        </p:nvSpPr>
        <p:spPr>
          <a:xfrm>
            <a:off x="597507" y="843268"/>
            <a:ext cx="5828665" cy="480695"/>
          </a:xfrm>
          <a:prstGeom prst="rect">
            <a:avLst/>
          </a:prstGeom>
          <a:noFill/>
          <a:ln w="9525">
            <a:noFill/>
            <a:miter lim="800000"/>
          </a:ln>
        </p:spPr>
        <p:txBody>
          <a:bodyPr vert="horz" wrap="square" lIns="91438" tIns="45719" rIns="91438" bIns="45719"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a:spcBef>
                <a:spcPts val="0"/>
              </a:spcBef>
              <a:spcAft>
                <a:spcPts val="1000"/>
              </a:spcAft>
              <a:buNone/>
            </a:pPr>
            <a:endParaRPr lang="zh-CN" altLang="en-US" sz="1800" b="1" dirty="0">
              <a:sym typeface="+mn-ea"/>
            </a:endParaRPr>
          </a:p>
        </p:txBody>
      </p:sp>
      <p:sp>
        <p:nvSpPr>
          <p:cNvPr id="2" name="矩形 1"/>
          <p:cNvSpPr/>
          <p:nvPr/>
        </p:nvSpPr>
        <p:spPr>
          <a:xfrm>
            <a:off x="251460" y="1059180"/>
            <a:ext cx="8232140" cy="583565"/>
          </a:xfrm>
          <a:prstGeom prst="rect">
            <a:avLst/>
          </a:prstGeom>
        </p:spPr>
        <p:txBody>
          <a:bodyPr wrap="square">
            <a:spAutoFit/>
          </a:bodyPr>
          <a:p>
            <a:r>
              <a:rPr lang="zh-CN" altLang="en-US" sz="1600" b="1" dirty="0" smtClean="0">
                <a:effectLst>
                  <a:outerShdw blurRad="38100" dist="38100" dir="2700000" algn="tl">
                    <a:srgbClr val="000000">
                      <a:alpha val="43137"/>
                    </a:srgbClr>
                  </a:outerShdw>
                </a:effectLst>
              </a:rPr>
              <a:t>问题</a:t>
            </a:r>
            <a:r>
              <a:rPr lang="en-US" altLang="zh-CN" sz="1600" b="1" dirty="0" smtClean="0">
                <a:effectLst>
                  <a:outerShdw blurRad="38100" dist="38100" dir="2700000" algn="tl">
                    <a:srgbClr val="000000">
                      <a:alpha val="43137"/>
                    </a:srgbClr>
                  </a:outerShdw>
                </a:effectLst>
              </a:rPr>
              <a:t>18</a:t>
            </a:r>
            <a:r>
              <a:rPr lang="zh-CN" altLang="en-US" sz="1600" b="1" dirty="0" smtClean="0">
                <a:effectLst>
                  <a:outerShdw blurRad="38100" dist="38100" dir="2700000" algn="tl">
                    <a:srgbClr val="000000">
                      <a:alpha val="43137"/>
                    </a:srgbClr>
                  </a:outerShdw>
                </a:effectLst>
              </a:rPr>
              <a:t>：</a:t>
            </a:r>
            <a:endParaRPr lang="en-US" altLang="zh-CN" sz="1600" b="1" dirty="0" smtClean="0">
              <a:effectLst>
                <a:outerShdw blurRad="38100" dist="38100" dir="2700000" algn="tl">
                  <a:srgbClr val="000000">
                    <a:alpha val="43137"/>
                  </a:srgbClr>
                </a:outerShdw>
              </a:effectLst>
            </a:endParaRPr>
          </a:p>
          <a:p>
            <a:r>
              <a:rPr lang="zh-CN" altLang="en-US" sz="1600">
                <a:sym typeface="+mn-ea"/>
              </a:rPr>
              <a:t>圆形钢柱与工字钢梁连接节点与节点设置不一致</a:t>
            </a:r>
            <a:r>
              <a:rPr lang="zh-CN" altLang="zh-CN" sz="1600" dirty="0"/>
              <a:t>？</a:t>
            </a:r>
            <a:endParaRPr lang="zh-CN" altLang="zh-CN" sz="1600" dirty="0"/>
          </a:p>
        </p:txBody>
      </p:sp>
      <p:pic>
        <p:nvPicPr>
          <p:cNvPr id="36866" name="图片 1"/>
          <p:cNvPicPr>
            <a:picLocks noChangeAspect="1"/>
          </p:cNvPicPr>
          <p:nvPr/>
        </p:nvPicPr>
        <p:blipFill>
          <a:blip r:embed="rId4"/>
          <a:stretch>
            <a:fillRect/>
          </a:stretch>
        </p:blipFill>
        <p:spPr>
          <a:xfrm>
            <a:off x="3564255" y="2283460"/>
            <a:ext cx="5267325" cy="1571625"/>
          </a:xfrm>
          <a:prstGeom prst="rect">
            <a:avLst/>
          </a:prstGeom>
          <a:noFill/>
          <a:ln w="9525">
            <a:noFill/>
          </a:ln>
        </p:spPr>
      </p:pic>
      <p:pic>
        <p:nvPicPr>
          <p:cNvPr id="9" name="图片 8"/>
          <p:cNvPicPr>
            <a:picLocks noChangeAspect="1"/>
          </p:cNvPicPr>
          <p:nvPr/>
        </p:nvPicPr>
        <p:blipFill>
          <a:blip r:embed="rId5"/>
          <a:stretch>
            <a:fillRect/>
          </a:stretch>
        </p:blipFill>
        <p:spPr>
          <a:xfrm>
            <a:off x="323850" y="1779270"/>
            <a:ext cx="3187065" cy="1663700"/>
          </a:xfrm>
          <a:prstGeom prst="rect">
            <a:avLst/>
          </a:prstGeom>
        </p:spPr>
      </p:pic>
      <p:pic>
        <p:nvPicPr>
          <p:cNvPr id="12" name="图片 11"/>
          <p:cNvPicPr>
            <a:picLocks noChangeAspect="1"/>
          </p:cNvPicPr>
          <p:nvPr/>
        </p:nvPicPr>
        <p:blipFill>
          <a:blip r:embed="rId6"/>
          <a:stretch>
            <a:fillRect/>
          </a:stretch>
        </p:blipFill>
        <p:spPr>
          <a:xfrm>
            <a:off x="828040" y="3507740"/>
            <a:ext cx="2121535" cy="105664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3"/>
          <p:cNvSpPr>
            <a:spLocks noGrp="1"/>
          </p:cNvSpPr>
          <p:nvPr>
            <p:ph type="sldNum" sz="quarter" idx="4"/>
          </p:nvPr>
        </p:nvSpPr>
        <p:spPr>
          <a:xfrm>
            <a:off x="6457950" y="4762500"/>
            <a:ext cx="2025254" cy="236935"/>
          </a:xfrm>
        </p:spPr>
        <p:txBody>
          <a:bodyPr/>
          <a:lstStyle/>
          <a:p>
            <a:pPr>
              <a:defRPr/>
            </a:pPr>
            <a:fld id="{A46037C8-5B0A-4AE1-9877-D75452A8BEB9}" type="slidenum">
              <a:rPr lang="zh-CN" altLang="en-US" smtClean="0"/>
            </a:fld>
            <a:endParaRPr lang="zh-CN" altLang="en-US"/>
          </a:p>
        </p:txBody>
      </p:sp>
      <p:sp>
        <p:nvSpPr>
          <p:cNvPr id="4" name="文本框 3"/>
          <p:cNvSpPr txBox="1"/>
          <p:nvPr>
            <p:custDataLst>
              <p:tags r:id="rId1"/>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Q3</a:t>
            </a: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a:t>
            </a:r>
            <a:r>
              <a:rPr kumimoji="0" lang="zh-CN" altLang="en-US"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钢结构施工图常见问题</a:t>
            </a: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     </a:t>
            </a:r>
            <a:endPar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endParaRPr>
          </a:p>
        </p:txBody>
      </p:sp>
      <p:sp>
        <p:nvSpPr>
          <p:cNvPr id="5" name="等腰三角形 4"/>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6" name="等腰三角形 5"/>
          <p:cNvSpPr/>
          <p:nvPr>
            <p:custDataLst>
              <p:tags r:id="rId3"/>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7" name="直接连接符 6"/>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8" name="内容占位符 2"/>
          <p:cNvSpPr>
            <a:spLocks noGrp="1"/>
          </p:cNvSpPr>
          <p:nvPr/>
        </p:nvSpPr>
        <p:spPr>
          <a:xfrm>
            <a:off x="597507" y="843268"/>
            <a:ext cx="5828665" cy="480695"/>
          </a:xfrm>
          <a:prstGeom prst="rect">
            <a:avLst/>
          </a:prstGeom>
          <a:noFill/>
          <a:ln w="9525">
            <a:noFill/>
            <a:miter lim="800000"/>
          </a:ln>
        </p:spPr>
        <p:txBody>
          <a:bodyPr vert="horz" wrap="square" lIns="91438" tIns="45719" rIns="91438" bIns="45719"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a:spcBef>
                <a:spcPts val="0"/>
              </a:spcBef>
              <a:spcAft>
                <a:spcPts val="1000"/>
              </a:spcAft>
              <a:buNone/>
            </a:pPr>
            <a:endParaRPr lang="zh-CN" altLang="en-US" sz="1800" b="1" dirty="0">
              <a:sym typeface="+mn-ea"/>
            </a:endParaRPr>
          </a:p>
        </p:txBody>
      </p:sp>
      <p:sp>
        <p:nvSpPr>
          <p:cNvPr id="10" name="文本框 9"/>
          <p:cNvSpPr txBox="1"/>
          <p:nvPr/>
        </p:nvSpPr>
        <p:spPr>
          <a:xfrm>
            <a:off x="241935" y="1059180"/>
            <a:ext cx="8375015" cy="829945"/>
          </a:xfrm>
          <a:prstGeom prst="rect">
            <a:avLst/>
          </a:prstGeom>
          <a:noFill/>
        </p:spPr>
        <p:txBody>
          <a:bodyPr wrap="square" rtlCol="0" anchor="t">
            <a:spAutoFit/>
          </a:bodyPr>
          <a:p>
            <a:r>
              <a:rPr lang="zh-CN" altLang="en-US" sz="1600" b="1" dirty="0" smtClean="0">
                <a:effectLst>
                  <a:outerShdw blurRad="38100" dist="38100" dir="2700000" algn="tl">
                    <a:srgbClr val="000000">
                      <a:alpha val="43137"/>
                    </a:srgbClr>
                  </a:outerShdw>
                </a:effectLst>
                <a:sym typeface="+mn-ea"/>
              </a:rPr>
              <a:t>回复：</a:t>
            </a:r>
            <a:endParaRPr lang="en-US" altLang="zh-CN" b="1" dirty="0" smtClean="0">
              <a:effectLst>
                <a:outerShdw blurRad="38100" dist="38100" dir="2700000" algn="tl">
                  <a:srgbClr val="000000">
                    <a:alpha val="43137"/>
                  </a:srgbClr>
                </a:outerShdw>
              </a:effectLst>
            </a:endParaRPr>
          </a:p>
          <a:p>
            <a:pPr algn="l">
              <a:buClrTx/>
              <a:buSzTx/>
              <a:buNone/>
            </a:pPr>
            <a:r>
              <a:rPr lang="zh-CN" altLang="en-US" sz="1600">
                <a:ea typeface="楷体" panose="02010609060101010101" charset="-122"/>
                <a:sym typeface="宋体" panose="02010600030101010101" pitchFamily="2" charset="-122"/>
              </a:rPr>
              <a:t>可以通过全节点图，查看到参数中选用了</a:t>
            </a:r>
            <a:r>
              <a:rPr lang="en-US" altLang="zh-CN" sz="1600">
                <a:ea typeface="楷体" panose="02010609060101010101" charset="-122"/>
                <a:sym typeface="宋体" panose="02010600030101010101" pitchFamily="2" charset="-122"/>
              </a:rPr>
              <a:t>“</a:t>
            </a:r>
            <a:r>
              <a:rPr lang="zh-CN" altLang="en-US" sz="1600">
                <a:ea typeface="楷体" panose="02010609060101010101" charset="-122"/>
                <a:sym typeface="宋体" panose="02010600030101010101" pitchFamily="2" charset="-122"/>
              </a:rPr>
              <a:t>外环板焊短梁，翼缘焊，腹板栓</a:t>
            </a:r>
            <a:r>
              <a:rPr lang="en-US" altLang="zh-CN" sz="1600">
                <a:ea typeface="楷体" panose="02010609060101010101" charset="-122"/>
                <a:sym typeface="宋体" panose="02010600030101010101" pitchFamily="2" charset="-122"/>
              </a:rPr>
              <a:t>”</a:t>
            </a:r>
            <a:r>
              <a:rPr lang="zh-CN" altLang="en-US" sz="1600">
                <a:ea typeface="楷体" panose="02010609060101010101" charset="-122"/>
                <a:sym typeface="宋体" panose="02010600030101010101" pitchFamily="2" charset="-122"/>
              </a:rPr>
              <a:t>时对于梁顶基本水平的情况是适用的。但是模型中有大量的坡梁，这种情况只能使用翼缘焊腹板栓的方式了。</a:t>
            </a:r>
            <a:endParaRPr lang="zh-CN" altLang="zh-CN" sz="1600">
              <a:ea typeface="楷体" panose="02010609060101010101" charset="-122"/>
            </a:endParaRPr>
          </a:p>
        </p:txBody>
      </p:sp>
      <p:pic>
        <p:nvPicPr>
          <p:cNvPr id="36868" name="图片 4"/>
          <p:cNvPicPr>
            <a:picLocks noChangeAspect="1"/>
          </p:cNvPicPr>
          <p:nvPr/>
        </p:nvPicPr>
        <p:blipFill>
          <a:blip r:embed="rId4"/>
          <a:stretch>
            <a:fillRect/>
          </a:stretch>
        </p:blipFill>
        <p:spPr>
          <a:xfrm>
            <a:off x="1289050" y="1968500"/>
            <a:ext cx="6414135" cy="2484755"/>
          </a:xfrm>
          <a:prstGeom prst="rect">
            <a:avLst/>
          </a:prstGeom>
          <a:noFill/>
          <a:ln w="9525">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3"/>
          <p:cNvSpPr>
            <a:spLocks noGrp="1"/>
          </p:cNvSpPr>
          <p:nvPr>
            <p:ph type="sldNum" sz="quarter" idx="4"/>
          </p:nvPr>
        </p:nvSpPr>
        <p:spPr>
          <a:xfrm>
            <a:off x="6457950" y="4762500"/>
            <a:ext cx="2025254" cy="236935"/>
          </a:xfrm>
        </p:spPr>
        <p:txBody>
          <a:bodyPr/>
          <a:lstStyle/>
          <a:p>
            <a:pPr>
              <a:defRPr/>
            </a:pPr>
            <a:fld id="{A46037C8-5B0A-4AE1-9877-D75452A8BEB9}" type="slidenum">
              <a:rPr lang="zh-CN" altLang="en-US" smtClean="0"/>
            </a:fld>
            <a:endParaRPr lang="zh-CN" altLang="en-US"/>
          </a:p>
        </p:txBody>
      </p:sp>
      <p:sp>
        <p:nvSpPr>
          <p:cNvPr id="4" name="文本框 3"/>
          <p:cNvSpPr txBox="1"/>
          <p:nvPr>
            <p:custDataLst>
              <p:tags r:id="rId1"/>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Q4</a:t>
            </a: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a:t>
            </a:r>
            <a:r>
              <a:rPr kumimoji="0" lang="zh-CN" altLang="en-US"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门式刚架常见问题</a:t>
            </a: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 -</a:t>
            </a:r>
            <a:r>
              <a:rPr kumimoji="0" lang="zh-CN" altLang="en-US" sz="16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柱计算长度</a:t>
            </a: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    </a:t>
            </a:r>
            <a:endPar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endParaRPr>
          </a:p>
        </p:txBody>
      </p:sp>
      <p:sp>
        <p:nvSpPr>
          <p:cNvPr id="5" name="等腰三角形 4"/>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6" name="等腰三角形 5"/>
          <p:cNvSpPr/>
          <p:nvPr>
            <p:custDataLst>
              <p:tags r:id="rId3"/>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7" name="直接连接符 6"/>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8" name="内容占位符 2"/>
          <p:cNvSpPr>
            <a:spLocks noGrp="1"/>
          </p:cNvSpPr>
          <p:nvPr/>
        </p:nvSpPr>
        <p:spPr>
          <a:xfrm>
            <a:off x="597507" y="843268"/>
            <a:ext cx="5828665" cy="480695"/>
          </a:xfrm>
          <a:prstGeom prst="rect">
            <a:avLst/>
          </a:prstGeom>
          <a:noFill/>
          <a:ln w="9525">
            <a:noFill/>
            <a:miter lim="800000"/>
          </a:ln>
        </p:spPr>
        <p:txBody>
          <a:bodyPr vert="horz" wrap="square" lIns="91438" tIns="45719" rIns="91438" bIns="45719"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a:spcBef>
                <a:spcPts val="0"/>
              </a:spcBef>
              <a:spcAft>
                <a:spcPts val="1000"/>
              </a:spcAft>
              <a:buNone/>
            </a:pPr>
            <a:endParaRPr lang="zh-CN" altLang="en-US" sz="1800" b="1" dirty="0">
              <a:sym typeface="+mn-ea"/>
            </a:endParaRPr>
          </a:p>
        </p:txBody>
      </p:sp>
      <p:sp>
        <p:nvSpPr>
          <p:cNvPr id="2" name="矩形 1"/>
          <p:cNvSpPr/>
          <p:nvPr/>
        </p:nvSpPr>
        <p:spPr>
          <a:xfrm>
            <a:off x="251460" y="979805"/>
            <a:ext cx="7783195" cy="583565"/>
          </a:xfrm>
          <a:prstGeom prst="rect">
            <a:avLst/>
          </a:prstGeom>
        </p:spPr>
        <p:txBody>
          <a:bodyPr wrap="square">
            <a:spAutoFit/>
          </a:bodyPr>
          <a:p>
            <a:r>
              <a:rPr lang="zh-CN" altLang="en-US" sz="1600" b="1" dirty="0" smtClean="0">
                <a:effectLst>
                  <a:outerShdw blurRad="38100" dist="38100" dir="2700000" algn="tl">
                    <a:srgbClr val="000000">
                      <a:alpha val="43137"/>
                    </a:srgbClr>
                  </a:outerShdw>
                </a:effectLst>
              </a:rPr>
              <a:t>问题</a:t>
            </a:r>
            <a:r>
              <a:rPr lang="en-US" altLang="zh-CN" sz="1600" b="1" dirty="0" smtClean="0">
                <a:effectLst>
                  <a:outerShdw blurRad="38100" dist="38100" dir="2700000" algn="tl">
                    <a:srgbClr val="000000">
                      <a:alpha val="43137"/>
                    </a:srgbClr>
                  </a:outerShdw>
                </a:effectLst>
              </a:rPr>
              <a:t>19</a:t>
            </a:r>
            <a:r>
              <a:rPr lang="zh-CN" altLang="en-US" sz="1600" b="1" dirty="0" smtClean="0">
                <a:effectLst>
                  <a:outerShdw blurRad="38100" dist="38100" dir="2700000" algn="tl">
                    <a:srgbClr val="000000">
                      <a:alpha val="43137"/>
                    </a:srgbClr>
                  </a:outerShdw>
                </a:effectLst>
              </a:rPr>
              <a:t>：</a:t>
            </a:r>
            <a:endParaRPr lang="en-US" altLang="zh-CN" sz="1600" b="1" dirty="0" smtClean="0">
              <a:effectLst>
                <a:outerShdw blurRad="38100" dist="38100" dir="2700000" algn="tl">
                  <a:srgbClr val="000000">
                    <a:alpha val="43137"/>
                  </a:srgbClr>
                </a:outerShdw>
              </a:effectLst>
            </a:endParaRPr>
          </a:p>
          <a:p>
            <a:r>
              <a:rPr sz="1600"/>
              <a:t>YJK模型中</a:t>
            </a:r>
            <a:r>
              <a:rPr lang="zh-CN" sz="1600"/>
              <a:t>，钢柱平面外设置的</a:t>
            </a:r>
            <a:r>
              <a:rPr sz="1600"/>
              <a:t>刚性系杆</a:t>
            </a:r>
            <a:r>
              <a:rPr lang="zh-CN" sz="1600"/>
              <a:t>和</a:t>
            </a:r>
            <a:r>
              <a:rPr sz="1600"/>
              <a:t>支撑对柱平面外计算长度没有</a:t>
            </a:r>
            <a:r>
              <a:rPr lang="zh-CN" sz="1600"/>
              <a:t>影响</a:t>
            </a:r>
            <a:r>
              <a:rPr sz="1600"/>
              <a:t>？</a:t>
            </a:r>
            <a:endParaRPr sz="1600"/>
          </a:p>
        </p:txBody>
      </p:sp>
      <p:sp>
        <p:nvSpPr>
          <p:cNvPr id="9" name="矩形 8"/>
          <p:cNvSpPr/>
          <p:nvPr/>
        </p:nvSpPr>
        <p:spPr>
          <a:xfrm>
            <a:off x="241935" y="1707515"/>
            <a:ext cx="8441055" cy="1568450"/>
          </a:xfrm>
          <a:prstGeom prst="rect">
            <a:avLst/>
          </a:prstGeom>
        </p:spPr>
        <p:txBody>
          <a:bodyPr wrap="square">
            <a:spAutoFit/>
          </a:bodyPr>
          <a:p>
            <a:r>
              <a:rPr lang="zh-CN" altLang="en-US" sz="1600" b="1" dirty="0" smtClean="0">
                <a:effectLst>
                  <a:outerShdw blurRad="38100" dist="38100" dir="2700000" algn="tl">
                    <a:srgbClr val="000000">
                      <a:alpha val="43137"/>
                    </a:srgbClr>
                  </a:outerShdw>
                </a:effectLst>
              </a:rPr>
              <a:t>回复：</a:t>
            </a:r>
            <a:endParaRPr lang="en-US" altLang="zh-CN" sz="1600" b="1" dirty="0" smtClean="0">
              <a:effectLst>
                <a:outerShdw blurRad="38100" dist="38100" dir="2700000" algn="tl">
                  <a:srgbClr val="000000">
                    <a:alpha val="43137"/>
                  </a:srgbClr>
                </a:outerShdw>
              </a:effectLst>
            </a:endParaRPr>
          </a:p>
          <a:p>
            <a:r>
              <a:rPr sz="1600">
                <a:ea typeface="楷体" panose="02010609060101010101" charset="-122"/>
                <a:sym typeface="宋体" panose="02010600030101010101" pitchFamily="2" charset="-122"/>
              </a:rPr>
              <a:t>因为软件默认程序默认门刚柱平面外</a:t>
            </a:r>
            <a:r>
              <a:rPr lang="zh-CN" sz="1600">
                <a:ea typeface="楷体" panose="02010609060101010101" charset="-122"/>
                <a:sym typeface="宋体" panose="02010600030101010101" pitchFamily="2" charset="-122"/>
              </a:rPr>
              <a:t>柱计算长度系数</a:t>
            </a:r>
            <a:r>
              <a:rPr sz="1600">
                <a:ea typeface="楷体" panose="02010609060101010101" charset="-122"/>
                <a:sym typeface="宋体" panose="02010600030101010101" pitchFamily="2" charset="-122"/>
              </a:rPr>
              <a:t>为1.0，不考虑系杆支撑的作用。平面外显示大于1时，</a:t>
            </a:r>
            <a:r>
              <a:rPr lang="zh-CN" sz="1600">
                <a:ea typeface="楷体" panose="02010609060101010101" charset="-122"/>
                <a:sym typeface="宋体" panose="02010600030101010101" pitchFamily="2" charset="-122"/>
              </a:rPr>
              <a:t>柱长系数</a:t>
            </a:r>
            <a:r>
              <a:rPr sz="1600">
                <a:ea typeface="楷体" panose="02010609060101010101" charset="-122"/>
                <a:sym typeface="宋体" panose="02010600030101010101" pitchFamily="2" charset="-122"/>
              </a:rPr>
              <a:t>取用仍是1.0</a:t>
            </a:r>
            <a:r>
              <a:rPr lang="zh-CN" sz="1600">
                <a:ea typeface="楷体" panose="02010609060101010101" charset="-122"/>
                <a:sym typeface="宋体" panose="02010600030101010101" pitchFamily="2" charset="-122"/>
              </a:rPr>
              <a:t>。</a:t>
            </a:r>
            <a:r>
              <a:rPr sz="1600">
                <a:ea typeface="楷体" panose="02010609060101010101" charset="-122"/>
                <a:sym typeface="宋体" panose="02010600030101010101" pitchFamily="2" charset="-122"/>
              </a:rPr>
              <a:t>根据《门规》7.1.5</a:t>
            </a:r>
            <a:r>
              <a:rPr lang="zh-CN" sz="1600">
                <a:ea typeface="楷体" panose="02010609060101010101" charset="-122"/>
                <a:sym typeface="宋体" panose="02010600030101010101" pitchFamily="2" charset="-122"/>
              </a:rPr>
              <a:t>条</a:t>
            </a:r>
            <a:r>
              <a:rPr sz="1600">
                <a:ea typeface="楷体" panose="02010609060101010101" charset="-122"/>
                <a:sym typeface="宋体" panose="02010600030101010101" pitchFamily="2" charset="-122"/>
              </a:rPr>
              <a:t>，可以通过设置侧向支撑和隅撑</a:t>
            </a:r>
            <a:r>
              <a:rPr lang="zh-CN" sz="1600">
                <a:ea typeface="楷体" panose="02010609060101010101" charset="-122"/>
                <a:sym typeface="宋体" panose="02010600030101010101" pitchFamily="2" charset="-122"/>
              </a:rPr>
              <a:t>方式</a:t>
            </a:r>
            <a:r>
              <a:rPr sz="1600">
                <a:ea typeface="楷体" panose="02010609060101010101" charset="-122"/>
                <a:sym typeface="宋体" panose="02010600030101010101" pitchFamily="2" charset="-122"/>
              </a:rPr>
              <a:t>来</a:t>
            </a:r>
            <a:r>
              <a:rPr lang="zh-CN" sz="1600">
                <a:ea typeface="楷体" panose="02010609060101010101" charset="-122"/>
                <a:sym typeface="宋体" panose="02010600030101010101" pitchFamily="2" charset="-122"/>
              </a:rPr>
              <a:t>满足验算</a:t>
            </a:r>
            <a:r>
              <a:rPr sz="1600">
                <a:ea typeface="楷体" panose="02010609060101010101" charset="-122"/>
                <a:sym typeface="宋体" panose="02010600030101010101" pitchFamily="2" charset="-122"/>
              </a:rPr>
              <a:t>面外稳定。</a:t>
            </a:r>
            <a:r>
              <a:rPr lang="zh-CN" sz="1600">
                <a:ea typeface="楷体" panose="02010609060101010101" charset="-122"/>
                <a:sym typeface="宋体" panose="02010600030101010101" pitchFamily="2" charset="-122"/>
              </a:rPr>
              <a:t>当需要</a:t>
            </a:r>
            <a:r>
              <a:rPr lang="zh-CN" sz="1600">
                <a:ea typeface="楷体" panose="02010609060101010101" charset="-122"/>
                <a:sym typeface="宋体" panose="02010600030101010101" pitchFamily="2" charset="-122"/>
              </a:rPr>
              <a:t>考虑</a:t>
            </a:r>
            <a:r>
              <a:rPr sz="1600">
                <a:ea typeface="楷体" panose="02010609060101010101" charset="-122"/>
                <a:sym typeface="宋体" panose="02010600030101010101" pitchFamily="2" charset="-122"/>
              </a:rPr>
              <a:t>系杆支撑对柱平面外</a:t>
            </a:r>
            <a:r>
              <a:rPr lang="zh-CN" sz="1600">
                <a:ea typeface="楷体" panose="02010609060101010101" charset="-122"/>
                <a:sym typeface="宋体" panose="02010600030101010101" pitchFamily="2" charset="-122"/>
              </a:rPr>
              <a:t>稳定验算</a:t>
            </a:r>
            <a:r>
              <a:rPr sz="1600">
                <a:ea typeface="楷体" panose="02010609060101010101" charset="-122"/>
                <a:sym typeface="宋体" panose="02010600030101010101" pitchFamily="2" charset="-122"/>
              </a:rPr>
              <a:t>影响</a:t>
            </a:r>
            <a:r>
              <a:rPr lang="zh-CN" sz="1600">
                <a:ea typeface="楷体" panose="02010609060101010101" charset="-122"/>
                <a:sym typeface="宋体" panose="02010600030101010101" pitchFamily="2" charset="-122"/>
              </a:rPr>
              <a:t>时</a:t>
            </a:r>
            <a:r>
              <a:rPr sz="1600">
                <a:ea typeface="楷体" panose="02010609060101010101" charset="-122"/>
                <a:sym typeface="宋体" panose="02010600030101010101" pitchFamily="2" charset="-122"/>
              </a:rPr>
              <a:t>。需要用户来指定是否考虑面外计算长度的折减。</a:t>
            </a:r>
            <a:r>
              <a:rPr lang="zh-CN" sz="1600">
                <a:ea typeface="楷体" panose="02010609060101010101" charset="-122"/>
                <a:sym typeface="宋体" panose="02010600030101010101" pitchFamily="2" charset="-122"/>
              </a:rPr>
              <a:t>此时</a:t>
            </a:r>
            <a:r>
              <a:rPr sz="1600">
                <a:ea typeface="楷体" panose="02010609060101010101" charset="-122"/>
                <a:sym typeface="宋体" panose="02010600030101010101" pitchFamily="2" charset="-122"/>
              </a:rPr>
              <a:t>可以根据支撑的位置将门刚柱平面外计算长度系数改为小于1.0的数。</a:t>
            </a:r>
            <a:endParaRPr sz="1600">
              <a:ea typeface="楷体" panose="02010609060101010101" charset="-122"/>
              <a:sym typeface="宋体" panose="02010600030101010101" pitchFamily="2" charset="-122"/>
            </a:endParaRPr>
          </a:p>
        </p:txBody>
      </p:sp>
      <p:pic>
        <p:nvPicPr>
          <p:cNvPr id="10" name="图片 9"/>
          <p:cNvPicPr>
            <a:picLocks noChangeAspect="1"/>
          </p:cNvPicPr>
          <p:nvPr/>
        </p:nvPicPr>
        <p:blipFill>
          <a:blip r:embed="rId4"/>
          <a:stretch>
            <a:fillRect/>
          </a:stretch>
        </p:blipFill>
        <p:spPr>
          <a:xfrm>
            <a:off x="828040" y="3291840"/>
            <a:ext cx="2589530" cy="1412875"/>
          </a:xfrm>
          <a:prstGeom prst="rect">
            <a:avLst/>
          </a:prstGeom>
        </p:spPr>
      </p:pic>
      <p:pic>
        <p:nvPicPr>
          <p:cNvPr id="11" name="图片 10"/>
          <p:cNvPicPr>
            <a:picLocks noChangeAspect="1"/>
          </p:cNvPicPr>
          <p:nvPr/>
        </p:nvPicPr>
        <p:blipFill>
          <a:blip r:embed="rId5"/>
          <a:stretch>
            <a:fillRect/>
          </a:stretch>
        </p:blipFill>
        <p:spPr>
          <a:xfrm>
            <a:off x="3708400" y="3659505"/>
            <a:ext cx="2807335" cy="438785"/>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3"/>
          <p:cNvSpPr>
            <a:spLocks noGrp="1"/>
          </p:cNvSpPr>
          <p:nvPr>
            <p:ph type="sldNum" sz="quarter" idx="4"/>
          </p:nvPr>
        </p:nvSpPr>
        <p:spPr>
          <a:xfrm>
            <a:off x="6457950" y="4762500"/>
            <a:ext cx="2025254" cy="236935"/>
          </a:xfrm>
        </p:spPr>
        <p:txBody>
          <a:bodyPr/>
          <a:lstStyle/>
          <a:p>
            <a:pPr>
              <a:defRPr/>
            </a:pPr>
            <a:fld id="{A46037C8-5B0A-4AE1-9877-D75452A8BEB9}" type="slidenum">
              <a:rPr lang="zh-CN" altLang="en-US" smtClean="0"/>
            </a:fld>
            <a:endParaRPr lang="zh-CN" altLang="en-US"/>
          </a:p>
        </p:txBody>
      </p:sp>
      <p:sp>
        <p:nvSpPr>
          <p:cNvPr id="4" name="文本框 3"/>
          <p:cNvSpPr txBox="1"/>
          <p:nvPr>
            <p:custDataLst>
              <p:tags r:id="rId1"/>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Q4</a:t>
            </a: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a:t>
            </a:r>
            <a:r>
              <a:rPr kumimoji="0" lang="zh-CN" altLang="en-US"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门式刚架常见问题</a:t>
            </a: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 -</a:t>
            </a:r>
            <a:r>
              <a:rPr kumimoji="0" lang="zh-CN" altLang="en-US" sz="16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高厚比</a:t>
            </a: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    </a:t>
            </a:r>
            <a:endPar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endParaRPr>
          </a:p>
        </p:txBody>
      </p:sp>
      <p:sp>
        <p:nvSpPr>
          <p:cNvPr id="5" name="等腰三角形 4"/>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6" name="等腰三角形 5"/>
          <p:cNvSpPr/>
          <p:nvPr>
            <p:custDataLst>
              <p:tags r:id="rId3"/>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7" name="直接连接符 6"/>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8" name="内容占位符 2"/>
          <p:cNvSpPr>
            <a:spLocks noGrp="1"/>
          </p:cNvSpPr>
          <p:nvPr/>
        </p:nvSpPr>
        <p:spPr>
          <a:xfrm>
            <a:off x="597507" y="843268"/>
            <a:ext cx="5828665" cy="480695"/>
          </a:xfrm>
          <a:prstGeom prst="rect">
            <a:avLst/>
          </a:prstGeom>
          <a:noFill/>
          <a:ln w="9525">
            <a:noFill/>
            <a:miter lim="800000"/>
          </a:ln>
        </p:spPr>
        <p:txBody>
          <a:bodyPr vert="horz" wrap="square" lIns="91438" tIns="45719" rIns="91438" bIns="45719"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a:spcBef>
                <a:spcPts val="0"/>
              </a:spcBef>
              <a:spcAft>
                <a:spcPts val="1000"/>
              </a:spcAft>
              <a:buNone/>
            </a:pPr>
            <a:endParaRPr lang="zh-CN" altLang="en-US" sz="1800" b="1" dirty="0">
              <a:sym typeface="+mn-ea"/>
            </a:endParaRPr>
          </a:p>
        </p:txBody>
      </p:sp>
      <p:sp>
        <p:nvSpPr>
          <p:cNvPr id="2" name="矩形 1"/>
          <p:cNvSpPr/>
          <p:nvPr/>
        </p:nvSpPr>
        <p:spPr>
          <a:xfrm>
            <a:off x="251460" y="979805"/>
            <a:ext cx="3558540" cy="583565"/>
          </a:xfrm>
          <a:prstGeom prst="rect">
            <a:avLst/>
          </a:prstGeom>
        </p:spPr>
        <p:txBody>
          <a:bodyPr wrap="square">
            <a:spAutoFit/>
          </a:bodyPr>
          <a:p>
            <a:r>
              <a:rPr lang="zh-CN" altLang="en-US" sz="1600" b="1" dirty="0" smtClean="0">
                <a:effectLst>
                  <a:outerShdw blurRad="38100" dist="38100" dir="2700000" algn="tl">
                    <a:srgbClr val="000000">
                      <a:alpha val="43137"/>
                    </a:srgbClr>
                  </a:outerShdw>
                </a:effectLst>
              </a:rPr>
              <a:t>问题</a:t>
            </a:r>
            <a:r>
              <a:rPr lang="en-US" altLang="zh-CN" sz="1600" b="1" dirty="0" smtClean="0">
                <a:effectLst>
                  <a:outerShdw blurRad="38100" dist="38100" dir="2700000" algn="tl">
                    <a:srgbClr val="000000">
                      <a:alpha val="43137"/>
                    </a:srgbClr>
                  </a:outerShdw>
                </a:effectLst>
              </a:rPr>
              <a:t>20</a:t>
            </a:r>
            <a:r>
              <a:rPr lang="zh-CN" altLang="en-US" sz="1600" b="1" dirty="0" smtClean="0">
                <a:effectLst>
                  <a:outerShdw blurRad="38100" dist="38100" dir="2700000" algn="tl">
                    <a:srgbClr val="000000">
                      <a:alpha val="43137"/>
                    </a:srgbClr>
                  </a:outerShdw>
                </a:effectLst>
              </a:rPr>
              <a:t>：</a:t>
            </a:r>
            <a:endParaRPr lang="en-US" altLang="zh-CN" sz="1600" b="1" dirty="0" smtClean="0">
              <a:effectLst>
                <a:outerShdw blurRad="38100" dist="38100" dir="2700000" algn="tl">
                  <a:srgbClr val="000000">
                    <a:alpha val="43137"/>
                  </a:srgbClr>
                </a:outerShdw>
              </a:effectLst>
            </a:endParaRPr>
          </a:p>
          <a:p>
            <a:r>
              <a:rPr lang="zh-CN" altLang="en-US" sz="1600">
                <a:latin typeface="宋体" panose="02010600030101010101" pitchFamily="2" charset="-122"/>
                <a:sym typeface="+mn-ea"/>
              </a:rPr>
              <a:t>门钢梁高厚比验算限值为何不是</a:t>
            </a:r>
            <a:r>
              <a:rPr lang="en-US" altLang="zh-CN" sz="1600">
                <a:latin typeface="宋体" panose="02010600030101010101" pitchFamily="2" charset="-122"/>
                <a:sym typeface="+mn-ea"/>
              </a:rPr>
              <a:t>250</a:t>
            </a:r>
            <a:r>
              <a:rPr lang="zh-CN" altLang="zh-CN" sz="1600" dirty="0"/>
              <a:t>？</a:t>
            </a:r>
            <a:endParaRPr lang="zh-CN" altLang="zh-CN" sz="1600" dirty="0"/>
          </a:p>
        </p:txBody>
      </p:sp>
      <p:pic>
        <p:nvPicPr>
          <p:cNvPr id="33795" name="图片 4"/>
          <p:cNvPicPr>
            <a:picLocks noChangeAspect="1"/>
          </p:cNvPicPr>
          <p:nvPr/>
        </p:nvPicPr>
        <p:blipFill>
          <a:blip r:embed="rId4"/>
          <a:stretch>
            <a:fillRect/>
          </a:stretch>
        </p:blipFill>
        <p:spPr>
          <a:xfrm>
            <a:off x="478790" y="1563370"/>
            <a:ext cx="3103880" cy="1663700"/>
          </a:xfrm>
          <a:prstGeom prst="rect">
            <a:avLst/>
          </a:prstGeom>
          <a:noFill/>
          <a:ln w="9525">
            <a:noFill/>
          </a:ln>
        </p:spPr>
      </p:pic>
      <p:sp>
        <p:nvSpPr>
          <p:cNvPr id="9" name="矩形 8"/>
          <p:cNvSpPr/>
          <p:nvPr/>
        </p:nvSpPr>
        <p:spPr>
          <a:xfrm>
            <a:off x="251460" y="3291840"/>
            <a:ext cx="4746625" cy="1568450"/>
          </a:xfrm>
          <a:prstGeom prst="rect">
            <a:avLst/>
          </a:prstGeom>
        </p:spPr>
        <p:txBody>
          <a:bodyPr wrap="square">
            <a:spAutoFit/>
          </a:bodyPr>
          <a:p>
            <a:r>
              <a:rPr lang="zh-CN" altLang="en-US" sz="1600" b="1" dirty="0" smtClean="0">
                <a:effectLst>
                  <a:outerShdw blurRad="38100" dist="38100" dir="2700000" algn="tl">
                    <a:srgbClr val="000000">
                      <a:alpha val="43137"/>
                    </a:srgbClr>
                  </a:outerShdw>
                </a:effectLst>
              </a:rPr>
              <a:t>回复：</a:t>
            </a:r>
            <a:endParaRPr lang="en-US" altLang="zh-CN" sz="1600" b="1" dirty="0" smtClean="0">
              <a:effectLst>
                <a:outerShdw blurRad="38100" dist="38100" dir="2700000" algn="tl">
                  <a:srgbClr val="000000">
                    <a:alpha val="43137"/>
                  </a:srgbClr>
                </a:outerShdw>
              </a:effectLst>
            </a:endParaRPr>
          </a:p>
          <a:p>
            <a:r>
              <a:rPr lang="zh-CN" altLang="en-US" sz="1600">
                <a:ea typeface="楷体" panose="02010609060101010101" charset="-122"/>
                <a:sym typeface="宋体" panose="02010600030101010101" pitchFamily="2" charset="-122"/>
              </a:rPr>
              <a:t>因为前处理参数定义时，没有勾选</a:t>
            </a:r>
            <a:r>
              <a:rPr lang="en-US" altLang="zh-CN" sz="1600">
                <a:ea typeface="楷体" panose="02010609060101010101" charset="-122"/>
                <a:sym typeface="宋体" panose="02010600030101010101" pitchFamily="2" charset="-122"/>
              </a:rPr>
              <a:t>“</a:t>
            </a:r>
            <a:r>
              <a:rPr lang="zh-CN" altLang="en-US" sz="1600">
                <a:ea typeface="楷体" panose="02010609060101010101" charset="-122"/>
                <a:sym typeface="宋体" panose="02010600030101010101" pitchFamily="2" charset="-122"/>
              </a:rPr>
              <a:t>执行门规</a:t>
            </a:r>
            <a:r>
              <a:rPr lang="en-US" altLang="zh-CN" sz="1600">
                <a:ea typeface="楷体" panose="02010609060101010101" charset="-122"/>
                <a:sym typeface="宋体" panose="02010600030101010101" pitchFamily="2" charset="-122"/>
              </a:rPr>
              <a:t>2015”</a:t>
            </a:r>
            <a:r>
              <a:rPr lang="zh-CN" altLang="en-US" sz="1600">
                <a:ea typeface="楷体" panose="02010609060101010101" charset="-122"/>
                <a:sym typeface="宋体" panose="02010600030101010101" pitchFamily="2" charset="-122"/>
              </a:rPr>
              <a:t>，这样程序就会执行cecs 2002规程，此时验算高厚比需要考虑腹板高度变化率，而此梁的腹板变化率超过了</a:t>
            </a:r>
            <a:r>
              <a:rPr lang="en-US" altLang="zh-CN" sz="1600">
                <a:ea typeface="楷体" panose="02010609060101010101" charset="-122"/>
                <a:sym typeface="宋体" panose="02010600030101010101" pitchFamily="2" charset="-122"/>
              </a:rPr>
              <a:t>60mm/m</a:t>
            </a:r>
            <a:r>
              <a:rPr lang="zh-CN" altLang="en-US" sz="1600">
                <a:ea typeface="楷体" panose="02010609060101010101" charset="-122"/>
                <a:sym typeface="宋体" panose="02010600030101010101" pitchFamily="2" charset="-122"/>
              </a:rPr>
              <a:t>限值，可查看cecs 2002 6.1.1条文说明。门规</a:t>
            </a:r>
            <a:r>
              <a:rPr lang="en-US" altLang="zh-CN" sz="1600">
                <a:ea typeface="楷体" panose="02010609060101010101" charset="-122"/>
                <a:sym typeface="宋体" panose="02010600030101010101" pitchFamily="2" charset="-122"/>
              </a:rPr>
              <a:t>2015</a:t>
            </a:r>
            <a:r>
              <a:rPr lang="zh-CN" altLang="en-US" sz="1600">
                <a:ea typeface="楷体" panose="02010609060101010101" charset="-122"/>
                <a:sym typeface="宋体" panose="02010600030101010101" pitchFamily="2" charset="-122"/>
              </a:rPr>
              <a:t>取消了此规定。</a:t>
            </a:r>
            <a:endParaRPr lang="zh-CN" altLang="en-US" sz="1600" dirty="0">
              <a:ea typeface="楷体" panose="02010609060101010101" charset="-122"/>
              <a:sym typeface="宋体" panose="02010600030101010101" pitchFamily="2" charset="-122"/>
            </a:endParaRPr>
          </a:p>
        </p:txBody>
      </p:sp>
      <p:pic>
        <p:nvPicPr>
          <p:cNvPr id="33797" name="图片 -2147482624"/>
          <p:cNvPicPr>
            <a:picLocks noChangeAspect="1"/>
          </p:cNvPicPr>
          <p:nvPr/>
        </p:nvPicPr>
        <p:blipFill>
          <a:blip r:embed="rId5"/>
          <a:stretch>
            <a:fillRect/>
          </a:stretch>
        </p:blipFill>
        <p:spPr>
          <a:xfrm>
            <a:off x="5076190" y="2571750"/>
            <a:ext cx="3688080" cy="1658620"/>
          </a:xfrm>
          <a:prstGeom prst="rect">
            <a:avLst/>
          </a:prstGeom>
          <a:noFill/>
          <a:ln w="9525">
            <a:noFill/>
          </a:ln>
        </p:spPr>
      </p:pic>
      <p:pic>
        <p:nvPicPr>
          <p:cNvPr id="12" name="图片 11"/>
          <p:cNvPicPr>
            <a:picLocks noChangeAspect="1"/>
          </p:cNvPicPr>
          <p:nvPr/>
        </p:nvPicPr>
        <p:blipFill>
          <a:blip r:embed="rId6"/>
          <a:stretch>
            <a:fillRect/>
          </a:stretch>
        </p:blipFill>
        <p:spPr>
          <a:xfrm>
            <a:off x="5796280" y="1275715"/>
            <a:ext cx="2160270" cy="100330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3"/>
          <p:cNvSpPr>
            <a:spLocks noGrp="1"/>
          </p:cNvSpPr>
          <p:nvPr>
            <p:ph type="sldNum" sz="quarter" idx="4"/>
          </p:nvPr>
        </p:nvSpPr>
        <p:spPr>
          <a:xfrm>
            <a:off x="6457950" y="4762500"/>
            <a:ext cx="2025254" cy="236935"/>
          </a:xfrm>
        </p:spPr>
        <p:txBody>
          <a:bodyPr/>
          <a:lstStyle/>
          <a:p>
            <a:pPr>
              <a:defRPr/>
            </a:pPr>
            <a:fld id="{A46037C8-5B0A-4AE1-9877-D75452A8BEB9}" type="slidenum">
              <a:rPr lang="zh-CN" altLang="en-US" smtClean="0"/>
            </a:fld>
            <a:endParaRPr lang="zh-CN" altLang="en-US"/>
          </a:p>
        </p:txBody>
      </p:sp>
      <p:sp>
        <p:nvSpPr>
          <p:cNvPr id="4" name="文本框 3"/>
          <p:cNvSpPr txBox="1"/>
          <p:nvPr>
            <p:custDataLst>
              <p:tags r:id="rId1"/>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钢结构设计相关参数</a:t>
            </a: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a:t>
            </a:r>
            <a:r>
              <a:rPr lang="zh-CN" altLang="en-US" sz="1600" b="1" cap="all" smtClean="0">
                <a:ln>
                  <a:noFill/>
                </a:ln>
                <a:solidFill>
                  <a:srgbClr val="2F5597"/>
                </a:solidFill>
                <a:effectLst/>
                <a:uLnTx/>
                <a:uFillTx/>
                <a:sym typeface="Arial" panose="020B0604020202020204" pitchFamily="34" charset="0"/>
              </a:rPr>
              <a:t>结构体系的选择</a:t>
            </a:r>
            <a:endParaRPr kumimoji="0" lang="zh-CN" altLang="en-US" sz="16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endParaRPr>
          </a:p>
        </p:txBody>
      </p:sp>
      <p:sp>
        <p:nvSpPr>
          <p:cNvPr id="5" name="等腰三角形 4"/>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6" name="等腰三角形 5"/>
          <p:cNvSpPr/>
          <p:nvPr>
            <p:custDataLst>
              <p:tags r:id="rId3"/>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7" name="直接连接符 6"/>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8" name="内容占位符 2"/>
          <p:cNvSpPr>
            <a:spLocks noGrp="1"/>
          </p:cNvSpPr>
          <p:nvPr/>
        </p:nvSpPr>
        <p:spPr>
          <a:xfrm>
            <a:off x="597507" y="843268"/>
            <a:ext cx="5828665" cy="480695"/>
          </a:xfrm>
          <a:prstGeom prst="rect">
            <a:avLst/>
          </a:prstGeom>
          <a:noFill/>
          <a:ln w="9525">
            <a:noFill/>
            <a:miter lim="800000"/>
          </a:ln>
        </p:spPr>
        <p:txBody>
          <a:bodyPr vert="horz" wrap="square" lIns="91438" tIns="45719" rIns="91438" bIns="45719"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a:spcBef>
                <a:spcPts val="0"/>
              </a:spcBef>
              <a:spcAft>
                <a:spcPts val="1000"/>
              </a:spcAft>
              <a:buNone/>
            </a:pPr>
            <a:endParaRPr lang="zh-CN" altLang="en-US" sz="1800" b="1" dirty="0">
              <a:sym typeface="+mn-ea"/>
            </a:endParaRPr>
          </a:p>
        </p:txBody>
      </p:sp>
      <p:pic>
        <p:nvPicPr>
          <p:cNvPr id="2" name="图片 1"/>
          <p:cNvPicPr>
            <a:picLocks noChangeAspect="1"/>
          </p:cNvPicPr>
          <p:nvPr/>
        </p:nvPicPr>
        <p:blipFill>
          <a:blip r:embed="rId4"/>
          <a:stretch>
            <a:fillRect/>
          </a:stretch>
        </p:blipFill>
        <p:spPr>
          <a:xfrm>
            <a:off x="323850" y="1203325"/>
            <a:ext cx="4603115" cy="2632075"/>
          </a:xfrm>
          <a:prstGeom prst="rect">
            <a:avLst/>
          </a:prstGeom>
        </p:spPr>
      </p:pic>
      <p:sp>
        <p:nvSpPr>
          <p:cNvPr id="9" name="矩形 8"/>
          <p:cNvSpPr/>
          <p:nvPr/>
        </p:nvSpPr>
        <p:spPr>
          <a:xfrm>
            <a:off x="5034915" y="1131570"/>
            <a:ext cx="4109085" cy="3046095"/>
          </a:xfrm>
          <a:prstGeom prst="rect">
            <a:avLst/>
          </a:prstGeom>
        </p:spPr>
        <p:txBody>
          <a:bodyPr wrap="square">
            <a:spAutoFit/>
          </a:bodyPr>
          <a:p>
            <a:pPr marL="0" lvl="1" indent="0" algn="just" eaLnBrk="1" latinLnBrk="0" hangingPunct="1">
              <a:lnSpc>
                <a:spcPct val="100000"/>
              </a:lnSpc>
              <a:spcBef>
                <a:spcPts val="0"/>
              </a:spcBef>
              <a:spcAft>
                <a:spcPts val="0"/>
              </a:spcAft>
              <a:buFont typeface="Wingdings" panose="05000000000000000000" charset="0"/>
              <a:buNone/>
            </a:pPr>
            <a:r>
              <a:rPr lang="zh-CN" sz="1600" dirty="0">
                <a:ea typeface="楷体" panose="02010609060101010101" charset="-122"/>
                <a:sym typeface="+mn-ea"/>
              </a:rPr>
              <a:t>二阶效应系数与结构体系“框架体系”联动。</a:t>
            </a:r>
            <a:endParaRPr lang="zh-CN" sz="1600" dirty="0">
              <a:ea typeface="楷体" panose="02010609060101010101" charset="-122"/>
              <a:sym typeface="+mn-ea"/>
            </a:endParaRPr>
          </a:p>
          <a:p>
            <a:pPr marL="0" lvl="1" indent="0" algn="just" eaLnBrk="1" latinLnBrk="0" hangingPunct="1">
              <a:lnSpc>
                <a:spcPct val="100000"/>
              </a:lnSpc>
              <a:spcBef>
                <a:spcPts val="0"/>
              </a:spcBef>
              <a:spcAft>
                <a:spcPts val="0"/>
              </a:spcAft>
              <a:buFont typeface="Wingdings" panose="05000000000000000000" charset="0"/>
              <a:buNone/>
            </a:pPr>
            <a:r>
              <a:rPr lang="zh-CN" sz="1600" dirty="0">
                <a:ea typeface="楷体" panose="02010609060101010101" charset="-122"/>
                <a:sym typeface="+mn-ea"/>
              </a:rPr>
              <a:t>钢框架-中心支撑、钢框架-偏心支撑。按0.25V0调整。</a:t>
            </a:r>
            <a:endParaRPr lang="zh-CN" sz="1600" dirty="0">
              <a:ea typeface="楷体" panose="02010609060101010101" charset="-122"/>
              <a:sym typeface="+mn-ea"/>
            </a:endParaRPr>
          </a:p>
          <a:p>
            <a:pPr marL="0" lvl="1" algn="just" eaLnBrk="1" latinLnBrk="0" hangingPunct="1">
              <a:lnSpc>
                <a:spcPct val="100000"/>
              </a:lnSpc>
              <a:spcBef>
                <a:spcPts val="0"/>
              </a:spcBef>
              <a:spcAft>
                <a:spcPts val="0"/>
              </a:spcAft>
              <a:buClrTx/>
              <a:buSzTx/>
              <a:buFont typeface="Wingdings" panose="05000000000000000000" charset="0"/>
              <a:buNone/>
            </a:pPr>
            <a:r>
              <a:rPr lang="zh-CN" sz="1600" dirty="0">
                <a:ea typeface="楷体" panose="02010609060101010101" charset="-122"/>
                <a:sym typeface="+mn-ea"/>
              </a:rPr>
              <a:t>选择框筒结构，并在钢结构设计信息中勾选执行《高钢规》，就会按《高钢规》第7.3.4条对筒体结构、框筒结构、筒中筒结构中的钢柱验算柱轴压比；</a:t>
            </a:r>
            <a:endParaRPr lang="zh-CN" sz="1600" dirty="0">
              <a:ea typeface="楷体" panose="02010609060101010101" charset="-122"/>
              <a:sym typeface="+mn-ea"/>
            </a:endParaRPr>
          </a:p>
          <a:p>
            <a:pPr marL="0" lvl="1" indent="0" algn="just" eaLnBrk="1" latinLnBrk="0" hangingPunct="1">
              <a:lnSpc>
                <a:spcPct val="100000"/>
              </a:lnSpc>
              <a:spcBef>
                <a:spcPts val="0"/>
              </a:spcBef>
              <a:spcAft>
                <a:spcPts val="0"/>
              </a:spcAft>
              <a:buFont typeface="Wingdings" panose="05000000000000000000" charset="0"/>
              <a:buNone/>
            </a:pPr>
            <a:r>
              <a:rPr lang="zh-CN" sz="1600" dirty="0">
                <a:ea typeface="楷体" panose="02010609060101010101" charset="-122"/>
                <a:sym typeface="+mn-ea"/>
              </a:rPr>
              <a:t>选择单层或多层厂房，没有指定门刚柱、门刚梁属性时执行《抗规》9.2节或附录H要求控制。</a:t>
            </a:r>
            <a:endParaRPr lang="zh-CN" sz="1600" dirty="0">
              <a:ea typeface="楷体" panose="02010609060101010101" charset="-122"/>
              <a:sym typeface="+mn-ea"/>
            </a:endParaRPr>
          </a:p>
          <a:p>
            <a:pPr marL="0" lvl="1" indent="0" algn="just" eaLnBrk="1" latinLnBrk="0" hangingPunct="1">
              <a:lnSpc>
                <a:spcPct val="100000"/>
              </a:lnSpc>
              <a:spcBef>
                <a:spcPts val="0"/>
              </a:spcBef>
              <a:spcAft>
                <a:spcPts val="0"/>
              </a:spcAft>
              <a:buFont typeface="Wingdings" panose="05000000000000000000" charset="0"/>
              <a:buNone/>
            </a:pPr>
            <a:r>
              <a:rPr lang="zh-CN" sz="1600" dirty="0">
                <a:ea typeface="楷体" panose="02010609060101010101" charset="-122"/>
                <a:sym typeface="+mn-ea"/>
              </a:rPr>
              <a:t>选择单层或多层厂房，同时指定门刚柱、门刚梁属性时执行《门刚规范》</a:t>
            </a:r>
            <a:r>
              <a:rPr lang="zh-CN" sz="1600" dirty="0">
                <a:ea typeface="楷体" panose="02010609060101010101" charset="-122"/>
                <a:sym typeface="宋体" panose="02010600030101010101" pitchFamily="2" charset="-122"/>
              </a:rPr>
              <a:t>。</a:t>
            </a:r>
            <a:endParaRPr lang="zh-CN" sz="1600" dirty="0">
              <a:ea typeface="楷体" panose="02010609060101010101" charset="-122"/>
              <a:sym typeface="宋体" panose="02010600030101010101" pitchFamily="2" charset="-122"/>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3"/>
          <p:cNvSpPr>
            <a:spLocks noGrp="1"/>
          </p:cNvSpPr>
          <p:nvPr>
            <p:ph type="sldNum" sz="quarter" idx="4"/>
          </p:nvPr>
        </p:nvSpPr>
        <p:spPr>
          <a:xfrm>
            <a:off x="6457950" y="4762500"/>
            <a:ext cx="2025254" cy="236935"/>
          </a:xfrm>
        </p:spPr>
        <p:txBody>
          <a:bodyPr/>
          <a:lstStyle/>
          <a:p>
            <a:pPr>
              <a:defRPr/>
            </a:pPr>
            <a:fld id="{A46037C8-5B0A-4AE1-9877-D75452A8BEB9}" type="slidenum">
              <a:rPr lang="zh-CN" altLang="en-US" smtClean="0"/>
            </a:fld>
            <a:endParaRPr lang="zh-CN" altLang="en-US"/>
          </a:p>
        </p:txBody>
      </p:sp>
      <p:sp>
        <p:nvSpPr>
          <p:cNvPr id="5" name="等腰三角形 4"/>
          <p:cNvSpPr/>
          <p:nvPr>
            <p:custDataLst>
              <p:tags r:id="rId1"/>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6" name="等腰三角形 5"/>
          <p:cNvSpPr/>
          <p:nvPr>
            <p:custDataLst>
              <p:tags r:id="rId2"/>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7" name="直接连接符 6"/>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8" name="内容占位符 2"/>
          <p:cNvSpPr>
            <a:spLocks noGrp="1"/>
          </p:cNvSpPr>
          <p:nvPr/>
        </p:nvSpPr>
        <p:spPr>
          <a:xfrm>
            <a:off x="571472" y="857238"/>
            <a:ext cx="5828665" cy="480695"/>
          </a:xfrm>
          <a:prstGeom prst="rect">
            <a:avLst/>
          </a:prstGeom>
          <a:noFill/>
          <a:ln w="9525">
            <a:noFill/>
            <a:miter lim="800000"/>
          </a:ln>
        </p:spPr>
        <p:txBody>
          <a:bodyPr vert="horz" wrap="square" lIns="91438" tIns="45719" rIns="91438" bIns="45719"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a:spcBef>
                <a:spcPts val="0"/>
              </a:spcBef>
              <a:spcAft>
                <a:spcPts val="1000"/>
              </a:spcAft>
              <a:buNone/>
            </a:pPr>
            <a:endParaRPr lang="zh-CN" altLang="en-US" sz="1800" b="1" dirty="0">
              <a:sym typeface="+mn-ea"/>
            </a:endParaRPr>
          </a:p>
        </p:txBody>
      </p:sp>
      <p:sp>
        <p:nvSpPr>
          <p:cNvPr id="12" name="文本框 11"/>
          <p:cNvSpPr txBox="1"/>
          <p:nvPr>
            <p:custDataLst>
              <p:tags r:id="rId3"/>
            </p:custDataLst>
          </p:nvPr>
        </p:nvSpPr>
        <p:spPr>
          <a:xfrm>
            <a:off x="611664" y="26712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钢结构设计相关参数</a:t>
            </a: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a:t>
            </a:r>
            <a:r>
              <a:rPr lang="zh-CN" altLang="en-US" sz="1600" b="1" cap="all" smtClean="0">
                <a:ln>
                  <a:noFill/>
                </a:ln>
                <a:solidFill>
                  <a:srgbClr val="2F5597"/>
                </a:solidFill>
                <a:effectLst/>
                <a:uLnTx/>
                <a:uFillTx/>
                <a:sym typeface="Arial" panose="020B0604020202020204" pitchFamily="34" charset="0"/>
              </a:rPr>
              <a:t>梁刚度系数</a:t>
            </a:r>
            <a:endParaRPr kumimoji="0" lang="zh-CN" altLang="en-US" sz="16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endParaRPr>
          </a:p>
        </p:txBody>
      </p:sp>
      <p:pic>
        <p:nvPicPr>
          <p:cNvPr id="14" name="图片 13"/>
          <p:cNvPicPr>
            <a:picLocks noChangeAspect="1"/>
          </p:cNvPicPr>
          <p:nvPr/>
        </p:nvPicPr>
        <p:blipFill>
          <a:blip r:embed="rId4"/>
          <a:stretch>
            <a:fillRect/>
          </a:stretch>
        </p:blipFill>
        <p:spPr>
          <a:xfrm>
            <a:off x="3275965" y="1203325"/>
            <a:ext cx="4496435" cy="1200150"/>
          </a:xfrm>
          <a:prstGeom prst="rect">
            <a:avLst/>
          </a:prstGeom>
        </p:spPr>
      </p:pic>
      <p:pic>
        <p:nvPicPr>
          <p:cNvPr id="15" name="图片 14"/>
          <p:cNvPicPr>
            <a:picLocks noChangeAspect="1"/>
          </p:cNvPicPr>
          <p:nvPr/>
        </p:nvPicPr>
        <p:blipFill>
          <a:blip r:embed="rId5"/>
          <a:stretch>
            <a:fillRect/>
          </a:stretch>
        </p:blipFill>
        <p:spPr>
          <a:xfrm>
            <a:off x="395605" y="1059180"/>
            <a:ext cx="2602865" cy="2402840"/>
          </a:xfrm>
          <a:prstGeom prst="rect">
            <a:avLst/>
          </a:prstGeom>
        </p:spPr>
      </p:pic>
      <p:pic>
        <p:nvPicPr>
          <p:cNvPr id="21" name="图片 20"/>
          <p:cNvPicPr>
            <a:picLocks noChangeAspect="1"/>
          </p:cNvPicPr>
          <p:nvPr/>
        </p:nvPicPr>
        <p:blipFill>
          <a:blip r:embed="rId6"/>
          <a:stretch>
            <a:fillRect/>
          </a:stretch>
        </p:blipFill>
        <p:spPr>
          <a:xfrm>
            <a:off x="3275965" y="2571750"/>
            <a:ext cx="4380230" cy="962025"/>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3"/>
          <p:cNvSpPr>
            <a:spLocks noGrp="1"/>
          </p:cNvSpPr>
          <p:nvPr>
            <p:ph type="sldNum" sz="quarter" idx="4"/>
          </p:nvPr>
        </p:nvSpPr>
        <p:spPr>
          <a:xfrm>
            <a:off x="6457950" y="4762500"/>
            <a:ext cx="2025254" cy="236935"/>
          </a:xfrm>
        </p:spPr>
        <p:txBody>
          <a:bodyPr/>
          <a:lstStyle/>
          <a:p>
            <a:pPr>
              <a:defRPr/>
            </a:pPr>
            <a:fld id="{A46037C8-5B0A-4AE1-9877-D75452A8BEB9}" type="slidenum">
              <a:rPr lang="zh-CN" altLang="en-US" smtClean="0"/>
            </a:fld>
            <a:endParaRPr lang="zh-CN" altLang="en-US"/>
          </a:p>
        </p:txBody>
      </p:sp>
      <p:sp>
        <p:nvSpPr>
          <p:cNvPr id="4" name="文本框 3"/>
          <p:cNvSpPr txBox="1"/>
          <p:nvPr>
            <p:custDataLst>
              <p:tags r:id="rId1"/>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000" b="1" cap="all" smtClean="0">
                <a:ln>
                  <a:noFill/>
                </a:ln>
                <a:solidFill>
                  <a:srgbClr val="2F5597"/>
                </a:solidFill>
                <a:effectLst/>
                <a:uLnTx/>
                <a:uFillTx/>
                <a:sym typeface="Arial" panose="020B0604020202020204" pitchFamily="34" charset="0"/>
              </a:rPr>
              <a:t>钢结构设计相关参数</a:t>
            </a:r>
            <a:r>
              <a:rPr lang="en-US" altLang="zh-CN" sz="2000" b="1" cap="all" smtClean="0">
                <a:ln>
                  <a:noFill/>
                </a:ln>
                <a:solidFill>
                  <a:srgbClr val="2F5597"/>
                </a:solidFill>
                <a:effectLst/>
                <a:uLnTx/>
                <a:uFillTx/>
                <a:sym typeface="Arial" panose="020B0604020202020204" pitchFamily="34" charset="0"/>
              </a:rPr>
              <a:t>-</a:t>
            </a:r>
            <a:r>
              <a:rPr lang="zh-CN" altLang="en-US" sz="1600" b="1" cap="all" smtClean="0">
                <a:ln>
                  <a:noFill/>
                </a:ln>
                <a:solidFill>
                  <a:srgbClr val="2F5597"/>
                </a:solidFill>
                <a:effectLst/>
                <a:uLnTx/>
                <a:uFillTx/>
                <a:sym typeface="Arial" panose="020B0604020202020204" pitchFamily="34" charset="0"/>
              </a:rPr>
              <a:t>二阶效应</a:t>
            </a:r>
            <a:endParaRPr kumimoji="0" lang="zh-CN" altLang="en-US" sz="16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endParaRPr>
          </a:p>
        </p:txBody>
      </p:sp>
      <p:sp>
        <p:nvSpPr>
          <p:cNvPr id="5" name="等腰三角形 4"/>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6" name="等腰三角形 5"/>
          <p:cNvSpPr/>
          <p:nvPr>
            <p:custDataLst>
              <p:tags r:id="rId3"/>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7" name="直接连接符 6"/>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8" name="内容占位符 2"/>
          <p:cNvSpPr>
            <a:spLocks noGrp="1"/>
          </p:cNvSpPr>
          <p:nvPr/>
        </p:nvSpPr>
        <p:spPr>
          <a:xfrm>
            <a:off x="571472" y="857238"/>
            <a:ext cx="5828665" cy="480695"/>
          </a:xfrm>
          <a:prstGeom prst="rect">
            <a:avLst/>
          </a:prstGeom>
          <a:noFill/>
          <a:ln w="9525">
            <a:noFill/>
            <a:miter lim="800000"/>
          </a:ln>
        </p:spPr>
        <p:txBody>
          <a:bodyPr vert="horz" wrap="square" lIns="91438" tIns="45719" rIns="91438" bIns="45719"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a:spcBef>
                <a:spcPts val="0"/>
              </a:spcBef>
              <a:spcAft>
                <a:spcPts val="1000"/>
              </a:spcAft>
              <a:buNone/>
            </a:pPr>
            <a:endParaRPr lang="zh-CN" altLang="en-US" sz="1800" b="1" dirty="0">
              <a:sym typeface="+mn-ea"/>
            </a:endParaRPr>
          </a:p>
        </p:txBody>
      </p:sp>
      <p:pic>
        <p:nvPicPr>
          <p:cNvPr id="2" name="图片 1"/>
          <p:cNvPicPr>
            <a:picLocks noChangeAspect="1"/>
          </p:cNvPicPr>
          <p:nvPr/>
        </p:nvPicPr>
        <p:blipFill>
          <a:blip r:embed="rId4"/>
          <a:stretch>
            <a:fillRect/>
          </a:stretch>
        </p:blipFill>
        <p:spPr>
          <a:xfrm>
            <a:off x="251460" y="1059180"/>
            <a:ext cx="3929380" cy="2468245"/>
          </a:xfrm>
          <a:prstGeom prst="rect">
            <a:avLst/>
          </a:prstGeom>
        </p:spPr>
      </p:pic>
      <p:sp>
        <p:nvSpPr>
          <p:cNvPr id="9" name="矩形 8"/>
          <p:cNvSpPr/>
          <p:nvPr/>
        </p:nvSpPr>
        <p:spPr>
          <a:xfrm>
            <a:off x="4500245" y="1203325"/>
            <a:ext cx="4109085" cy="3291840"/>
          </a:xfrm>
          <a:prstGeom prst="rect">
            <a:avLst/>
          </a:prstGeom>
        </p:spPr>
        <p:txBody>
          <a:bodyPr wrap="square">
            <a:spAutoFit/>
          </a:bodyPr>
          <a:p>
            <a:pPr marL="0" lvl="1" indent="0" algn="just" eaLnBrk="1" latinLnBrk="0" hangingPunct="1">
              <a:lnSpc>
                <a:spcPct val="100000"/>
              </a:lnSpc>
              <a:spcBef>
                <a:spcPts val="0"/>
              </a:spcBef>
              <a:spcAft>
                <a:spcPts val="0"/>
              </a:spcAft>
              <a:buFont typeface="Wingdings" panose="05000000000000000000" charset="0"/>
              <a:buNone/>
            </a:pPr>
            <a:r>
              <a:rPr lang="zh-CN" sz="1600" dirty="0">
                <a:ea typeface="楷体" panose="02010609060101010101" charset="-122"/>
                <a:sym typeface="+mn-ea"/>
              </a:rPr>
              <a:t>依据《钢结构通用规范》5.2.3-1 条的要求，考虑二阶效应时的竖向荷载采用重力荷载的设计值。程序默认给出恒载 1.3 和活载 1.5。</a:t>
            </a:r>
            <a:endParaRPr lang="zh-CN" sz="1600" dirty="0">
              <a:ea typeface="楷体" panose="02010609060101010101" charset="-122"/>
              <a:sym typeface="+mn-ea"/>
            </a:endParaRPr>
          </a:p>
          <a:p>
            <a:pPr marL="0" lvl="1" indent="0" algn="just" eaLnBrk="1" latinLnBrk="0" hangingPunct="1">
              <a:lnSpc>
                <a:spcPct val="100000"/>
              </a:lnSpc>
              <a:spcBef>
                <a:spcPts val="0"/>
              </a:spcBef>
              <a:spcAft>
                <a:spcPts val="0"/>
              </a:spcAft>
              <a:buFont typeface="Wingdings" panose="05000000000000000000" charset="0"/>
              <a:buNone/>
            </a:pPr>
            <a:endParaRPr lang="zh-CN" sz="1600" dirty="0">
              <a:ea typeface="楷体" panose="02010609060101010101" charset="-122"/>
              <a:sym typeface="+mn-ea"/>
            </a:endParaRPr>
          </a:p>
          <a:p>
            <a:pPr marL="0" lvl="1" indent="0" algn="just" eaLnBrk="1" latinLnBrk="0" hangingPunct="1">
              <a:lnSpc>
                <a:spcPct val="100000"/>
              </a:lnSpc>
              <a:spcBef>
                <a:spcPts val="0"/>
              </a:spcBef>
              <a:spcAft>
                <a:spcPts val="0"/>
              </a:spcAft>
              <a:buFont typeface="Wingdings" panose="05000000000000000000" charset="0"/>
              <a:buNone/>
            </a:pPr>
            <a:r>
              <a:rPr lang="zh-CN" sz="1600" dirty="0">
                <a:ea typeface="楷体" panose="02010609060101010101" charset="-122"/>
                <a:sym typeface="+mn-ea"/>
              </a:rPr>
              <a:t>两种考虑结构整体初始几何缺陷的算法</a:t>
            </a:r>
            <a:endParaRPr lang="zh-CN" sz="1600" dirty="0">
              <a:ea typeface="楷体" panose="02010609060101010101" charset="-122"/>
              <a:sym typeface="+mn-ea"/>
            </a:endParaRPr>
          </a:p>
          <a:p>
            <a:pPr marL="0" lvl="1" indent="0" algn="just" eaLnBrk="1" latinLnBrk="0" hangingPunct="1">
              <a:lnSpc>
                <a:spcPct val="100000"/>
              </a:lnSpc>
              <a:spcBef>
                <a:spcPts val="0"/>
              </a:spcBef>
              <a:spcAft>
                <a:spcPts val="0"/>
              </a:spcAft>
              <a:buFont typeface="Wingdings" panose="05000000000000000000" charset="0"/>
              <a:buNone/>
            </a:pPr>
            <a:r>
              <a:rPr lang="en-US" altLang="zh-CN" sz="1600" dirty="0">
                <a:ea typeface="楷体" panose="02010609060101010101" charset="-122"/>
                <a:sym typeface="+mn-ea"/>
              </a:rPr>
              <a:t>1.钢结构按屈曲分析模态考虑整体缺陷</a:t>
            </a:r>
            <a:r>
              <a:rPr lang="zh-CN" altLang="en-US" sz="1600" dirty="0">
                <a:ea typeface="楷体" panose="02010609060101010101" charset="-122"/>
                <a:sym typeface="+mn-ea"/>
              </a:rPr>
              <a:t>。注意</a:t>
            </a:r>
            <a:r>
              <a:rPr lang="en-US" altLang="zh-CN" sz="1600" dirty="0">
                <a:ea typeface="楷体" panose="02010609060101010101" charset="-122"/>
                <a:sym typeface="+mn-ea"/>
              </a:rPr>
              <a:t>规范说应按最低阶整体屈曲模态考虑整体缺陷，为此用户可在软件设计结果中查看屈曲振型，注意这低阶整体屈曲模态不应是薄弱杆件的屈曲模态。</a:t>
            </a:r>
            <a:endParaRPr lang="en-US" altLang="zh-CN" sz="1600" dirty="0">
              <a:ea typeface="楷体" panose="02010609060101010101" charset="-122"/>
              <a:sym typeface="+mn-ea"/>
            </a:endParaRPr>
          </a:p>
          <a:p>
            <a:pPr marL="0" lvl="1" indent="0" algn="just" eaLnBrk="1" latinLnBrk="0" hangingPunct="1">
              <a:lnSpc>
                <a:spcPct val="100000"/>
              </a:lnSpc>
              <a:spcBef>
                <a:spcPts val="0"/>
              </a:spcBef>
              <a:spcAft>
                <a:spcPts val="0"/>
              </a:spcAft>
              <a:buFont typeface="Wingdings" panose="05000000000000000000" charset="0"/>
              <a:buNone/>
            </a:pPr>
            <a:r>
              <a:rPr lang="en-US" altLang="zh-CN" sz="1600" dirty="0">
                <a:ea typeface="楷体" panose="02010609060101010101" charset="-122"/>
                <a:sym typeface="+mn-ea"/>
              </a:rPr>
              <a:t>2. 施加假想水平力方式考虑钢结构整体缺陷</a:t>
            </a:r>
            <a:r>
              <a:rPr lang="zh-CN" altLang="en-US" sz="1600" dirty="0">
                <a:ea typeface="楷体" panose="02010609060101010101" charset="-122"/>
                <a:sym typeface="+mn-ea"/>
              </a:rPr>
              <a:t>。</a:t>
            </a:r>
            <a:endParaRPr lang="zh-CN" altLang="en-US" sz="1600" dirty="0">
              <a:ea typeface="楷体" panose="02010609060101010101" charset="-122"/>
              <a:sym typeface="+mn-ea"/>
            </a:endParaRPr>
          </a:p>
          <a:p>
            <a:pPr marL="0" lvl="1" indent="0" algn="just" eaLnBrk="1" latinLnBrk="0" hangingPunct="1">
              <a:lnSpc>
                <a:spcPct val="100000"/>
              </a:lnSpc>
              <a:spcBef>
                <a:spcPts val="0"/>
              </a:spcBef>
              <a:spcAft>
                <a:spcPts val="0"/>
              </a:spcAft>
              <a:buFont typeface="Wingdings" panose="05000000000000000000" charset="0"/>
              <a:buNone/>
            </a:pPr>
            <a:endParaRPr lang="zh-CN" altLang="en-US" sz="1600" dirty="0">
              <a:ea typeface="楷体" panose="02010609060101010101" charset="-122"/>
              <a:sym typeface="+mn-ea"/>
            </a:endParaRPr>
          </a:p>
          <a:p>
            <a:pPr marL="0" lvl="1" indent="0" algn="just" eaLnBrk="1" latinLnBrk="0" hangingPunct="1">
              <a:lnSpc>
                <a:spcPct val="100000"/>
              </a:lnSpc>
              <a:spcBef>
                <a:spcPts val="0"/>
              </a:spcBef>
              <a:spcAft>
                <a:spcPts val="0"/>
              </a:spcAft>
              <a:buFont typeface="Wingdings" panose="05000000000000000000" charset="0"/>
              <a:buNone/>
            </a:pPr>
            <a:r>
              <a:rPr lang="zh-CN" altLang="en-US" sz="1600" dirty="0">
                <a:ea typeface="楷体" panose="02010609060101010101" charset="-122"/>
                <a:sym typeface="+mn-ea"/>
              </a:rPr>
              <a:t>计算长度系数置为</a:t>
            </a:r>
            <a:r>
              <a:rPr lang="en-US" altLang="zh-CN" sz="1600" dirty="0">
                <a:ea typeface="楷体" panose="02010609060101010101" charset="-122"/>
                <a:sym typeface="+mn-ea"/>
              </a:rPr>
              <a:t>1</a:t>
            </a:r>
            <a:endParaRPr lang="en-US" altLang="zh-CN" sz="1600" dirty="0">
              <a:ea typeface="楷体" panose="02010609060101010101" charset="-122"/>
              <a:sym typeface="+mn-ea"/>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3"/>
          <p:cNvSpPr>
            <a:spLocks noGrp="1"/>
          </p:cNvSpPr>
          <p:nvPr>
            <p:ph type="sldNum" sz="quarter" idx="4"/>
          </p:nvPr>
        </p:nvSpPr>
        <p:spPr>
          <a:xfrm>
            <a:off x="6457950" y="4762500"/>
            <a:ext cx="2025254" cy="236935"/>
          </a:xfrm>
        </p:spPr>
        <p:txBody>
          <a:bodyPr/>
          <a:lstStyle/>
          <a:p>
            <a:pPr>
              <a:defRPr/>
            </a:pPr>
            <a:fld id="{A46037C8-5B0A-4AE1-9877-D75452A8BEB9}" type="slidenum">
              <a:rPr lang="zh-CN" altLang="en-US" smtClean="0"/>
            </a:fld>
            <a:endParaRPr lang="zh-CN" altLang="en-US"/>
          </a:p>
        </p:txBody>
      </p:sp>
      <p:sp>
        <p:nvSpPr>
          <p:cNvPr id="4" name="文本框 3"/>
          <p:cNvSpPr txBox="1"/>
          <p:nvPr>
            <p:custDataLst>
              <p:tags r:id="rId1"/>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000" b="1" cap="all" smtClean="0">
                <a:ln>
                  <a:noFill/>
                </a:ln>
                <a:solidFill>
                  <a:srgbClr val="2F5597"/>
                </a:solidFill>
                <a:effectLst/>
                <a:uLnTx/>
                <a:uFillTx/>
                <a:sym typeface="Arial" panose="020B0604020202020204" pitchFamily="34" charset="0"/>
              </a:rPr>
              <a:t>钢结构设计相关参数</a:t>
            </a:r>
            <a:r>
              <a:rPr lang="en-US" altLang="zh-CN" sz="2000" b="1" cap="all" smtClean="0">
                <a:ln>
                  <a:noFill/>
                </a:ln>
                <a:solidFill>
                  <a:srgbClr val="2F5597"/>
                </a:solidFill>
                <a:effectLst/>
                <a:uLnTx/>
                <a:uFillTx/>
                <a:sym typeface="Arial" panose="020B0604020202020204" pitchFamily="34" charset="0"/>
              </a:rPr>
              <a:t>-</a:t>
            </a:r>
            <a:r>
              <a:rPr kumimoji="0" lang="zh-CN" altLang="en-US" sz="16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宽厚比执行规范的参数选择</a:t>
            </a:r>
            <a:endParaRPr kumimoji="0" lang="zh-CN" altLang="en-US" sz="16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endParaRPr>
          </a:p>
        </p:txBody>
      </p:sp>
      <p:sp>
        <p:nvSpPr>
          <p:cNvPr id="5" name="等腰三角形 4"/>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6" name="等腰三角形 5"/>
          <p:cNvSpPr/>
          <p:nvPr>
            <p:custDataLst>
              <p:tags r:id="rId3"/>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7" name="直接连接符 6"/>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8" name="内容占位符 2"/>
          <p:cNvSpPr>
            <a:spLocks noGrp="1"/>
          </p:cNvSpPr>
          <p:nvPr/>
        </p:nvSpPr>
        <p:spPr>
          <a:xfrm>
            <a:off x="571472" y="857238"/>
            <a:ext cx="5828665" cy="480695"/>
          </a:xfrm>
          <a:prstGeom prst="rect">
            <a:avLst/>
          </a:prstGeom>
          <a:noFill/>
          <a:ln w="9525">
            <a:noFill/>
            <a:miter lim="800000"/>
          </a:ln>
        </p:spPr>
        <p:txBody>
          <a:bodyPr vert="horz" wrap="square" lIns="91438" tIns="45719" rIns="91438" bIns="45719"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a:spcBef>
                <a:spcPts val="0"/>
              </a:spcBef>
              <a:spcAft>
                <a:spcPts val="1000"/>
              </a:spcAft>
              <a:buNone/>
            </a:pPr>
            <a:endParaRPr lang="zh-CN" altLang="en-US" sz="1800" b="1" dirty="0">
              <a:sym typeface="+mn-ea"/>
            </a:endParaRPr>
          </a:p>
        </p:txBody>
      </p:sp>
      <p:sp>
        <p:nvSpPr>
          <p:cNvPr id="13" name="文本框 12"/>
          <p:cNvSpPr txBox="1"/>
          <p:nvPr/>
        </p:nvSpPr>
        <p:spPr>
          <a:xfrm>
            <a:off x="26035" y="3651885"/>
            <a:ext cx="2954020" cy="521970"/>
          </a:xfrm>
          <a:prstGeom prst="rect">
            <a:avLst/>
          </a:prstGeom>
          <a:noFill/>
        </p:spPr>
        <p:txBody>
          <a:bodyPr wrap="square" rtlCol="0">
            <a:spAutoFit/>
          </a:bodyPr>
          <a:p>
            <a:r>
              <a:rPr lang="zh-CN" altLang="en-US" sz="1400"/>
              <a:t>只要勾选按宽厚比等级控制局部稳定，就按《钢标》控制；</a:t>
            </a:r>
            <a:endParaRPr lang="zh-CN" altLang="en-US" sz="1400"/>
          </a:p>
        </p:txBody>
      </p:sp>
      <p:pic>
        <p:nvPicPr>
          <p:cNvPr id="16" name="图片 15"/>
          <p:cNvPicPr>
            <a:picLocks noChangeAspect="1"/>
          </p:cNvPicPr>
          <p:nvPr/>
        </p:nvPicPr>
        <p:blipFill>
          <a:blip r:embed="rId4"/>
          <a:stretch>
            <a:fillRect/>
          </a:stretch>
        </p:blipFill>
        <p:spPr>
          <a:xfrm>
            <a:off x="395605" y="915670"/>
            <a:ext cx="2214880" cy="2650490"/>
          </a:xfrm>
          <a:prstGeom prst="rect">
            <a:avLst/>
          </a:prstGeom>
        </p:spPr>
      </p:pic>
      <p:pic>
        <p:nvPicPr>
          <p:cNvPr id="17" name="图片 16"/>
          <p:cNvPicPr>
            <a:picLocks noChangeAspect="1"/>
          </p:cNvPicPr>
          <p:nvPr/>
        </p:nvPicPr>
        <p:blipFill>
          <a:blip r:embed="rId5"/>
          <a:stretch>
            <a:fillRect/>
          </a:stretch>
        </p:blipFill>
        <p:spPr>
          <a:xfrm>
            <a:off x="3348355" y="924560"/>
            <a:ext cx="2215515" cy="2641600"/>
          </a:xfrm>
          <a:prstGeom prst="rect">
            <a:avLst/>
          </a:prstGeom>
        </p:spPr>
      </p:pic>
      <p:sp>
        <p:nvSpPr>
          <p:cNvPr id="18" name="文本框 17"/>
          <p:cNvSpPr txBox="1"/>
          <p:nvPr/>
        </p:nvSpPr>
        <p:spPr>
          <a:xfrm>
            <a:off x="3094990" y="3651885"/>
            <a:ext cx="2954020" cy="737235"/>
          </a:xfrm>
          <a:prstGeom prst="rect">
            <a:avLst/>
          </a:prstGeom>
          <a:noFill/>
        </p:spPr>
        <p:txBody>
          <a:bodyPr wrap="square" rtlCol="0">
            <a:spAutoFit/>
          </a:bodyPr>
          <a:p>
            <a:pPr algn="l">
              <a:buClrTx/>
              <a:buSzTx/>
              <a:buFontTx/>
            </a:pPr>
            <a:r>
              <a:rPr lang="zh-CN" altLang="en-US" sz="1400">
                <a:sym typeface="+mn-ea"/>
              </a:rPr>
              <a:t>不勾选按宽厚比等级控制局部稳定，勾选《高钢规》就按《高钢规》控制；</a:t>
            </a:r>
            <a:endParaRPr lang="zh-CN" altLang="en-US" sz="1400"/>
          </a:p>
        </p:txBody>
      </p:sp>
      <p:pic>
        <p:nvPicPr>
          <p:cNvPr id="19" name="图片 18"/>
          <p:cNvPicPr>
            <a:picLocks noChangeAspect="1"/>
          </p:cNvPicPr>
          <p:nvPr/>
        </p:nvPicPr>
        <p:blipFill>
          <a:blip r:embed="rId6"/>
          <a:stretch>
            <a:fillRect/>
          </a:stretch>
        </p:blipFill>
        <p:spPr>
          <a:xfrm>
            <a:off x="6400165" y="922655"/>
            <a:ext cx="2227580" cy="2655570"/>
          </a:xfrm>
          <a:prstGeom prst="rect">
            <a:avLst/>
          </a:prstGeom>
        </p:spPr>
      </p:pic>
      <p:sp>
        <p:nvSpPr>
          <p:cNvPr id="20" name="文本框 19"/>
          <p:cNvSpPr txBox="1"/>
          <p:nvPr/>
        </p:nvSpPr>
        <p:spPr>
          <a:xfrm>
            <a:off x="6156325" y="3651885"/>
            <a:ext cx="2954020" cy="737235"/>
          </a:xfrm>
          <a:prstGeom prst="rect">
            <a:avLst/>
          </a:prstGeom>
          <a:noFill/>
        </p:spPr>
        <p:txBody>
          <a:bodyPr wrap="square" rtlCol="0">
            <a:spAutoFit/>
          </a:bodyPr>
          <a:p>
            <a:pPr algn="l">
              <a:buClrTx/>
              <a:buSzTx/>
              <a:buFontTx/>
            </a:pPr>
            <a:r>
              <a:rPr lang="zh-CN" altLang="en-US" sz="1400">
                <a:sym typeface="+mn-ea"/>
              </a:rPr>
              <a:t>不勾选按宽厚比等级控制局部稳定，也不勾选《高钢规》就按《抗规》控制；</a:t>
            </a:r>
            <a:endParaRPr lang="zh-CN" altLang="en-US" sz="140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3"/>
          <p:cNvSpPr>
            <a:spLocks noGrp="1"/>
          </p:cNvSpPr>
          <p:nvPr>
            <p:ph type="sldNum" sz="quarter" idx="4"/>
          </p:nvPr>
        </p:nvSpPr>
        <p:spPr>
          <a:xfrm>
            <a:off x="6457950" y="4762500"/>
            <a:ext cx="2025254" cy="236935"/>
          </a:xfrm>
        </p:spPr>
        <p:txBody>
          <a:bodyPr/>
          <a:lstStyle/>
          <a:p>
            <a:pPr>
              <a:defRPr/>
            </a:pPr>
            <a:fld id="{A46037C8-5B0A-4AE1-9877-D75452A8BEB9}" type="slidenum">
              <a:rPr lang="zh-CN" altLang="en-US" smtClean="0"/>
            </a:fld>
            <a:endParaRPr lang="zh-CN" altLang="en-US"/>
          </a:p>
        </p:txBody>
      </p:sp>
      <p:sp>
        <p:nvSpPr>
          <p:cNvPr id="5" name="等腰三角形 4"/>
          <p:cNvSpPr/>
          <p:nvPr>
            <p:custDataLst>
              <p:tags r:id="rId1"/>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6" name="等腰三角形 5"/>
          <p:cNvSpPr/>
          <p:nvPr>
            <p:custDataLst>
              <p:tags r:id="rId2"/>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7" name="直接连接符 6"/>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graphicFrame>
        <p:nvGraphicFramePr>
          <p:cNvPr id="22" name="表格 21"/>
          <p:cNvGraphicFramePr/>
          <p:nvPr>
            <p:custDataLst>
              <p:tags r:id="rId3"/>
            </p:custDataLst>
          </p:nvPr>
        </p:nvGraphicFramePr>
        <p:xfrm>
          <a:off x="1043940" y="1491615"/>
          <a:ext cx="6595745" cy="1918970"/>
        </p:xfrm>
        <a:graphic>
          <a:graphicData uri="http://schemas.openxmlformats.org/drawingml/2006/table">
            <a:tbl>
              <a:tblPr firstRow="1" bandRow="1">
                <a:tableStyleId>{5C22544A-7EE6-4342-B048-85BDC9FD1C3A}</a:tableStyleId>
              </a:tblPr>
              <a:tblGrid>
                <a:gridCol w="1910715"/>
                <a:gridCol w="2583180"/>
                <a:gridCol w="2101850"/>
              </a:tblGrid>
              <a:tr h="381000">
                <a:tc>
                  <a:txBody>
                    <a:bodyPr/>
                    <a:p>
                      <a:pPr algn="ctr">
                        <a:buNone/>
                      </a:pPr>
                      <a:r>
                        <a:rPr lang="en-US" altLang="zh-CN"/>
                        <a:t>    </a:t>
                      </a:r>
                      <a:r>
                        <a:rPr lang="zh-CN" altLang="en-US"/>
                        <a:t>执行规范</a:t>
                      </a:r>
                      <a:r>
                        <a:rPr lang="en-US" altLang="zh-CN"/>
                        <a:t>\</a:t>
                      </a:r>
                      <a:r>
                        <a:rPr lang="zh-CN" altLang="en-US"/>
                        <a:t>勾选项</a:t>
                      </a:r>
                      <a:endParaRPr lang="zh-CN" altLang="en-US"/>
                    </a:p>
                  </a:txBody>
                  <a:tcPr/>
                </a:tc>
                <a:tc>
                  <a:txBody>
                    <a:bodyPr/>
                    <a:p>
                      <a:pPr algn="ctr">
                        <a:buNone/>
                      </a:pPr>
                      <a:endParaRPr lang="zh-CN" altLang="en-US"/>
                    </a:p>
                  </a:txBody>
                  <a:tcPr/>
                </a:tc>
                <a:tc>
                  <a:txBody>
                    <a:bodyPr/>
                    <a:p>
                      <a:pPr algn="ctr">
                        <a:buNone/>
                      </a:pPr>
                      <a:endParaRPr lang="zh-CN" altLang="en-US"/>
                    </a:p>
                  </a:txBody>
                  <a:tcPr/>
                </a:tc>
              </a:tr>
              <a:tr h="668020">
                <a:tc>
                  <a:txBody>
                    <a:bodyPr/>
                    <a:p>
                      <a:pPr algn="ctr">
                        <a:buNone/>
                      </a:pPr>
                      <a:r>
                        <a:rPr lang="zh-CN" altLang="en-US"/>
                        <a:t>钢结构设计标准</a:t>
                      </a:r>
                      <a:endParaRPr lang="zh-CN" altLang="en-US"/>
                    </a:p>
                  </a:txBody>
                  <a:tcPr/>
                </a:tc>
                <a:tc>
                  <a:txBody>
                    <a:bodyPr/>
                    <a:p>
                      <a:pPr>
                        <a:buNone/>
                      </a:pPr>
                      <a:endParaRPr lang="zh-CN" altLang="en-US"/>
                    </a:p>
                  </a:txBody>
                  <a:tcPr/>
                </a:tc>
                <a:tc>
                  <a:txBody>
                    <a:bodyPr/>
                    <a:p>
                      <a:pPr>
                        <a:buNone/>
                      </a:pPr>
                      <a:endParaRPr lang="zh-CN" altLang="en-US"/>
                    </a:p>
                  </a:txBody>
                  <a:tcPr/>
                </a:tc>
              </a:tr>
              <a:tr h="424180">
                <a:tc>
                  <a:txBody>
                    <a:bodyPr/>
                    <a:p>
                      <a:pPr algn="ctr">
                        <a:buNone/>
                      </a:pPr>
                      <a:r>
                        <a:rPr lang="zh-CN" altLang="en-US"/>
                        <a:t>高钢规</a:t>
                      </a:r>
                      <a:endParaRPr lang="zh-CN" altLang="en-US"/>
                    </a:p>
                  </a:txBody>
                  <a:tcPr/>
                </a:tc>
                <a:tc>
                  <a:txBody>
                    <a:bodyPr/>
                    <a:p>
                      <a:pPr>
                        <a:buNone/>
                      </a:pPr>
                      <a:endParaRPr lang="zh-CN" altLang="en-US"/>
                    </a:p>
                  </a:txBody>
                  <a:tcPr/>
                </a:tc>
                <a:tc>
                  <a:txBody>
                    <a:bodyPr/>
                    <a:p>
                      <a:pPr>
                        <a:buNone/>
                      </a:pPr>
                      <a:endParaRPr lang="zh-CN" altLang="en-US"/>
                    </a:p>
                  </a:txBody>
                  <a:tcPr/>
                </a:tc>
              </a:tr>
              <a:tr h="445770">
                <a:tc>
                  <a:txBody>
                    <a:bodyPr/>
                    <a:p>
                      <a:pPr algn="ctr">
                        <a:buNone/>
                      </a:pPr>
                      <a:r>
                        <a:rPr lang="zh-CN" altLang="en-US"/>
                        <a:t>抗震规范</a:t>
                      </a:r>
                      <a:endParaRPr lang="zh-CN" altLang="en-US"/>
                    </a:p>
                  </a:txBody>
                  <a:tcPr/>
                </a:tc>
                <a:tc>
                  <a:txBody>
                    <a:bodyPr/>
                    <a:p>
                      <a:pPr>
                        <a:buNone/>
                      </a:pPr>
                      <a:endParaRPr lang="zh-CN" altLang="en-US"/>
                    </a:p>
                  </a:txBody>
                  <a:tcPr/>
                </a:tc>
                <a:tc>
                  <a:txBody>
                    <a:bodyPr/>
                    <a:p>
                      <a:pPr>
                        <a:buNone/>
                      </a:pPr>
                      <a:endParaRPr lang="zh-CN" altLang="en-US"/>
                    </a:p>
                  </a:txBody>
                  <a:tcPr/>
                </a:tc>
              </a:tr>
            </a:tbl>
          </a:graphicData>
        </a:graphic>
      </p:graphicFrame>
      <p:pic>
        <p:nvPicPr>
          <p:cNvPr id="25" name="图片 24"/>
          <p:cNvPicPr>
            <a:picLocks noChangeAspect="1"/>
          </p:cNvPicPr>
          <p:nvPr/>
        </p:nvPicPr>
        <p:blipFill>
          <a:blip r:embed="rId4"/>
          <a:stretch>
            <a:fillRect/>
          </a:stretch>
        </p:blipFill>
        <p:spPr>
          <a:xfrm>
            <a:off x="5661660" y="2211705"/>
            <a:ext cx="1782445" cy="247650"/>
          </a:xfrm>
          <a:prstGeom prst="rect">
            <a:avLst/>
          </a:prstGeom>
        </p:spPr>
      </p:pic>
      <p:pic>
        <p:nvPicPr>
          <p:cNvPr id="24" name="图片 23"/>
          <p:cNvPicPr>
            <a:picLocks noChangeAspect="1"/>
          </p:cNvPicPr>
          <p:nvPr/>
        </p:nvPicPr>
        <p:blipFill>
          <a:blip r:embed="rId5"/>
          <a:stretch>
            <a:fillRect/>
          </a:stretch>
        </p:blipFill>
        <p:spPr>
          <a:xfrm>
            <a:off x="3060700" y="3004185"/>
            <a:ext cx="2428875" cy="295275"/>
          </a:xfrm>
          <a:prstGeom prst="rect">
            <a:avLst/>
          </a:prstGeom>
        </p:spPr>
      </p:pic>
      <p:pic>
        <p:nvPicPr>
          <p:cNvPr id="9" name="图片 8"/>
          <p:cNvPicPr>
            <a:picLocks noChangeAspect="1"/>
          </p:cNvPicPr>
          <p:nvPr/>
        </p:nvPicPr>
        <p:blipFill>
          <a:blip r:embed="rId4"/>
          <a:stretch>
            <a:fillRect/>
          </a:stretch>
        </p:blipFill>
        <p:spPr>
          <a:xfrm>
            <a:off x="5661660" y="3027680"/>
            <a:ext cx="1782445" cy="247650"/>
          </a:xfrm>
          <a:prstGeom prst="rect">
            <a:avLst/>
          </a:prstGeom>
        </p:spPr>
      </p:pic>
      <p:pic>
        <p:nvPicPr>
          <p:cNvPr id="10" name="图片 9"/>
          <p:cNvPicPr>
            <a:picLocks noChangeAspect="1"/>
          </p:cNvPicPr>
          <p:nvPr/>
        </p:nvPicPr>
        <p:blipFill>
          <a:blip r:embed="rId6"/>
          <a:stretch>
            <a:fillRect/>
          </a:stretch>
        </p:blipFill>
        <p:spPr>
          <a:xfrm>
            <a:off x="5661660" y="1916430"/>
            <a:ext cx="1781810" cy="295275"/>
          </a:xfrm>
          <a:prstGeom prst="rect">
            <a:avLst/>
          </a:prstGeom>
        </p:spPr>
      </p:pic>
      <p:pic>
        <p:nvPicPr>
          <p:cNvPr id="11" name="图片 10"/>
          <p:cNvPicPr>
            <a:picLocks noChangeAspect="1"/>
          </p:cNvPicPr>
          <p:nvPr/>
        </p:nvPicPr>
        <p:blipFill>
          <a:blip r:embed="rId6"/>
          <a:stretch>
            <a:fillRect/>
          </a:stretch>
        </p:blipFill>
        <p:spPr>
          <a:xfrm>
            <a:off x="5652770" y="2571750"/>
            <a:ext cx="1781810" cy="295275"/>
          </a:xfrm>
          <a:prstGeom prst="rect">
            <a:avLst/>
          </a:prstGeom>
        </p:spPr>
      </p:pic>
      <p:pic>
        <p:nvPicPr>
          <p:cNvPr id="12" name="图片 11"/>
          <p:cNvPicPr>
            <a:picLocks noChangeAspect="1"/>
          </p:cNvPicPr>
          <p:nvPr/>
        </p:nvPicPr>
        <p:blipFill>
          <a:blip r:embed="rId5"/>
          <a:stretch>
            <a:fillRect/>
          </a:stretch>
        </p:blipFill>
        <p:spPr>
          <a:xfrm>
            <a:off x="3060700" y="2571750"/>
            <a:ext cx="2428875" cy="295275"/>
          </a:xfrm>
          <a:prstGeom prst="rect">
            <a:avLst/>
          </a:prstGeom>
        </p:spPr>
      </p:pic>
      <p:pic>
        <p:nvPicPr>
          <p:cNvPr id="14" name="图片 13"/>
          <p:cNvPicPr>
            <a:picLocks noChangeAspect="1"/>
          </p:cNvPicPr>
          <p:nvPr/>
        </p:nvPicPr>
        <p:blipFill>
          <a:blip r:embed="rId7"/>
          <a:stretch>
            <a:fillRect/>
          </a:stretch>
        </p:blipFill>
        <p:spPr>
          <a:xfrm>
            <a:off x="3117850" y="2067560"/>
            <a:ext cx="2314575" cy="276225"/>
          </a:xfrm>
          <a:prstGeom prst="rect">
            <a:avLst/>
          </a:prstGeom>
        </p:spPr>
      </p:pic>
      <p:sp>
        <p:nvSpPr>
          <p:cNvPr id="21" name="文本框 20"/>
          <p:cNvSpPr txBox="1"/>
          <p:nvPr/>
        </p:nvSpPr>
        <p:spPr>
          <a:xfrm>
            <a:off x="3065780" y="3540760"/>
            <a:ext cx="4547235" cy="521970"/>
          </a:xfrm>
          <a:prstGeom prst="rect">
            <a:avLst/>
          </a:prstGeom>
          <a:noFill/>
        </p:spPr>
        <p:txBody>
          <a:bodyPr wrap="square" rtlCol="0">
            <a:spAutoFit/>
          </a:bodyPr>
          <a:p>
            <a:r>
              <a:rPr lang="zh-CN" altLang="en-US" sz="1400"/>
              <a:t>除按照钢结构设计标准执行外，对于非抗震（非框架梁）构件，软件按S4级控制</a:t>
            </a:r>
            <a:endParaRPr lang="zh-CN" altLang="en-US"/>
          </a:p>
        </p:txBody>
      </p:sp>
      <p:sp>
        <p:nvSpPr>
          <p:cNvPr id="2" name="文本框 1"/>
          <p:cNvSpPr txBox="1"/>
          <p:nvPr>
            <p:custDataLst>
              <p:tags r:id="rId8"/>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000" b="1" cap="all" smtClean="0">
                <a:ln>
                  <a:noFill/>
                </a:ln>
                <a:solidFill>
                  <a:srgbClr val="2F5597"/>
                </a:solidFill>
                <a:effectLst/>
                <a:uLnTx/>
                <a:uFillTx/>
                <a:sym typeface="Arial" panose="020B0604020202020204" pitchFamily="34" charset="0"/>
              </a:rPr>
              <a:t>钢结构设计相关参数</a:t>
            </a:r>
            <a:r>
              <a:rPr lang="en-US" altLang="zh-CN" sz="2000" b="1" cap="all" smtClean="0">
                <a:ln>
                  <a:noFill/>
                </a:ln>
                <a:solidFill>
                  <a:srgbClr val="2F5597"/>
                </a:solidFill>
                <a:effectLst/>
                <a:uLnTx/>
                <a:uFillTx/>
                <a:sym typeface="Arial" panose="020B0604020202020204" pitchFamily="34" charset="0"/>
              </a:rPr>
              <a:t>-</a:t>
            </a:r>
            <a:r>
              <a:rPr kumimoji="0" lang="zh-CN" altLang="en-US" sz="16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宽厚比执行规范的参数选择</a:t>
            </a:r>
            <a:endParaRPr kumimoji="0" lang="zh-CN" altLang="en-US" sz="16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3"/>
          <p:cNvSpPr>
            <a:spLocks noGrp="1"/>
          </p:cNvSpPr>
          <p:nvPr>
            <p:ph type="sldNum" sz="quarter" idx="4"/>
          </p:nvPr>
        </p:nvSpPr>
        <p:spPr>
          <a:xfrm>
            <a:off x="6457950" y="4762500"/>
            <a:ext cx="2025254" cy="236935"/>
          </a:xfrm>
        </p:spPr>
        <p:txBody>
          <a:bodyPr/>
          <a:lstStyle/>
          <a:p>
            <a:pPr>
              <a:defRPr/>
            </a:pPr>
            <a:fld id="{A46037C8-5B0A-4AE1-9877-D75452A8BEB9}" type="slidenum">
              <a:rPr lang="zh-CN" altLang="en-US" smtClean="0"/>
            </a:fld>
            <a:endParaRPr lang="zh-CN" altLang="en-US"/>
          </a:p>
        </p:txBody>
      </p:sp>
      <p:sp>
        <p:nvSpPr>
          <p:cNvPr id="5" name="等腰三角形 4"/>
          <p:cNvSpPr/>
          <p:nvPr>
            <p:custDataLst>
              <p:tags r:id="rId1"/>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6" name="等腰三角形 5"/>
          <p:cNvSpPr/>
          <p:nvPr>
            <p:custDataLst>
              <p:tags r:id="rId2"/>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7" name="直接连接符 6"/>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8" name="内容占位符 2"/>
          <p:cNvSpPr>
            <a:spLocks noGrp="1"/>
          </p:cNvSpPr>
          <p:nvPr/>
        </p:nvSpPr>
        <p:spPr>
          <a:xfrm>
            <a:off x="571472" y="857238"/>
            <a:ext cx="5828665" cy="480695"/>
          </a:xfrm>
          <a:prstGeom prst="rect">
            <a:avLst/>
          </a:prstGeom>
          <a:noFill/>
          <a:ln w="9525">
            <a:noFill/>
            <a:miter lim="800000"/>
          </a:ln>
        </p:spPr>
        <p:txBody>
          <a:bodyPr vert="horz" wrap="square" lIns="91438" tIns="45719" rIns="91438" bIns="45719"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a:spcBef>
                <a:spcPts val="0"/>
              </a:spcBef>
              <a:spcAft>
                <a:spcPts val="1000"/>
              </a:spcAft>
              <a:buNone/>
            </a:pPr>
            <a:endParaRPr lang="zh-CN" altLang="en-US" sz="1800" b="1" dirty="0">
              <a:sym typeface="+mn-ea"/>
            </a:endParaRPr>
          </a:p>
        </p:txBody>
      </p:sp>
      <p:pic>
        <p:nvPicPr>
          <p:cNvPr id="13" name="图片 12"/>
          <p:cNvPicPr>
            <a:picLocks noChangeAspect="1"/>
          </p:cNvPicPr>
          <p:nvPr/>
        </p:nvPicPr>
        <p:blipFill>
          <a:blip r:embed="rId3"/>
          <a:stretch>
            <a:fillRect/>
          </a:stretch>
        </p:blipFill>
        <p:spPr>
          <a:xfrm>
            <a:off x="611188" y="1203407"/>
            <a:ext cx="1821443" cy="1054889"/>
          </a:xfrm>
          <a:prstGeom prst="rect">
            <a:avLst/>
          </a:prstGeom>
          <a:ln>
            <a:solidFill>
              <a:schemeClr val="tx1"/>
            </a:solidFill>
          </a:ln>
        </p:spPr>
      </p:pic>
      <p:sp>
        <p:nvSpPr>
          <p:cNvPr id="55" name="Rounded Rectangular Callout 25"/>
          <p:cNvSpPr>
            <a:spLocks noChangeArrowheads="1"/>
          </p:cNvSpPr>
          <p:nvPr/>
        </p:nvSpPr>
        <p:spPr bwMode="auto">
          <a:xfrm>
            <a:off x="219700" y="1185580"/>
            <a:ext cx="404813" cy="270030"/>
          </a:xfrm>
          <a:prstGeom prst="wedgeRoundRectCallout">
            <a:avLst>
              <a:gd name="adj1" fmla="val 72747"/>
              <a:gd name="adj2" fmla="val -5465"/>
              <a:gd name="adj3" fmla="val 16667"/>
            </a:avLst>
          </a:prstGeom>
          <a:solidFill>
            <a:srgbClr val="7AB07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r>
              <a:rPr lang="en-US" altLang="zh-CN" sz="1200" dirty="0" smtClean="0">
                <a:solidFill>
                  <a:srgbClr val="002060"/>
                </a:solidFill>
                <a:uFillTx/>
                <a:latin typeface="微软雅黑" panose="020B0503020204020204" charset="-122"/>
                <a:ea typeface="微软雅黑" panose="020B0503020204020204" charset="-122"/>
              </a:rPr>
              <a:t>1</a:t>
            </a:r>
            <a:endParaRPr lang="en-US" altLang="zh-CN" sz="1200" dirty="0" smtClean="0">
              <a:solidFill>
                <a:srgbClr val="002060"/>
              </a:solidFill>
              <a:uFillTx/>
              <a:latin typeface="微软雅黑" panose="020B0503020204020204" charset="-122"/>
              <a:ea typeface="微软雅黑" panose="020B0503020204020204" charset="-122"/>
            </a:endParaRPr>
          </a:p>
        </p:txBody>
      </p:sp>
      <p:sp>
        <p:nvSpPr>
          <p:cNvPr id="56" name="Rounded Rectangular Callout 25"/>
          <p:cNvSpPr>
            <a:spLocks noChangeArrowheads="1"/>
          </p:cNvSpPr>
          <p:nvPr/>
        </p:nvSpPr>
        <p:spPr bwMode="auto">
          <a:xfrm>
            <a:off x="237355" y="1568228"/>
            <a:ext cx="404813" cy="270030"/>
          </a:xfrm>
          <a:prstGeom prst="wedgeRoundRectCallout">
            <a:avLst>
              <a:gd name="adj1" fmla="val 79201"/>
              <a:gd name="adj2" fmla="val -51422"/>
              <a:gd name="adj3" fmla="val 16667"/>
            </a:avLst>
          </a:prstGeom>
          <a:solidFill>
            <a:srgbClr val="7AB074"/>
          </a:solidFill>
          <a:ln>
            <a:noFill/>
          </a:ln>
        </p:spPr>
        <p:txBody>
          <a:bodyPr anchor="ctr">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lvl="0" algn="ctr">
              <a:buClrTx/>
              <a:buSzTx/>
              <a:buFontTx/>
            </a:pPr>
            <a:r>
              <a:rPr lang="en-US" altLang="zh-CN" sz="1200" dirty="0" smtClean="0">
                <a:solidFill>
                  <a:srgbClr val="002060"/>
                </a:solidFill>
                <a:uFillTx/>
                <a:latin typeface="微软雅黑" panose="020B0503020204020204" charset="-122"/>
                <a:ea typeface="微软雅黑" panose="020B0503020204020204" charset="-122"/>
                <a:sym typeface="+mn-ea"/>
              </a:rPr>
              <a:t>2</a:t>
            </a:r>
            <a:endParaRPr lang="en-US" altLang="zh-CN" sz="1200" dirty="0" smtClean="0">
              <a:solidFill>
                <a:srgbClr val="002060"/>
              </a:solidFill>
              <a:uFillTx/>
              <a:latin typeface="微软雅黑" panose="020B0503020204020204" charset="-122"/>
              <a:ea typeface="微软雅黑" panose="020B0503020204020204" charset="-122"/>
              <a:sym typeface="+mn-ea"/>
            </a:endParaRPr>
          </a:p>
        </p:txBody>
      </p:sp>
      <p:sp>
        <p:nvSpPr>
          <p:cNvPr id="57" name="Rounded Rectangular Callout 25"/>
          <p:cNvSpPr>
            <a:spLocks noChangeArrowheads="1"/>
          </p:cNvSpPr>
          <p:nvPr/>
        </p:nvSpPr>
        <p:spPr bwMode="auto">
          <a:xfrm>
            <a:off x="233775" y="1966645"/>
            <a:ext cx="404813" cy="270030"/>
          </a:xfrm>
          <a:prstGeom prst="wedgeRoundRectCallout">
            <a:avLst>
              <a:gd name="adj1" fmla="val 72747"/>
              <a:gd name="adj2" fmla="val 21142"/>
              <a:gd name="adj3" fmla="val 16667"/>
            </a:avLst>
          </a:prstGeom>
          <a:solidFill>
            <a:srgbClr val="7AB074"/>
          </a:solidFill>
          <a:ln>
            <a:noFill/>
          </a:ln>
        </p:spPr>
        <p:txBody>
          <a:bodyPr anchor="ctr">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lvl="0" algn="ctr">
              <a:buClrTx/>
              <a:buSzTx/>
              <a:buFontTx/>
            </a:pPr>
            <a:r>
              <a:rPr lang="en-US" altLang="zh-CN" sz="1200" dirty="0" smtClean="0">
                <a:solidFill>
                  <a:srgbClr val="002060"/>
                </a:solidFill>
                <a:uFillTx/>
                <a:latin typeface="微软雅黑" panose="020B0503020204020204" charset="-122"/>
                <a:ea typeface="微软雅黑" panose="020B0503020204020204" charset="-122"/>
                <a:sym typeface="+mn-ea"/>
              </a:rPr>
              <a:t>3</a:t>
            </a:r>
            <a:endParaRPr lang="en-US" altLang="zh-CN" sz="1200" dirty="0" smtClean="0">
              <a:solidFill>
                <a:srgbClr val="002060"/>
              </a:solidFill>
              <a:uFillTx/>
              <a:latin typeface="微软雅黑" panose="020B0503020204020204" charset="-122"/>
              <a:ea typeface="微软雅黑" panose="020B0503020204020204" charset="-122"/>
              <a:sym typeface="+mn-ea"/>
            </a:endParaRPr>
          </a:p>
        </p:txBody>
      </p:sp>
      <p:sp>
        <p:nvSpPr>
          <p:cNvPr id="44" name="文本框 114"/>
          <p:cNvSpPr txBox="1">
            <a:spLocks noChangeArrowheads="1"/>
          </p:cNvSpPr>
          <p:nvPr/>
        </p:nvSpPr>
        <p:spPr bwMode="auto">
          <a:xfrm>
            <a:off x="251437" y="2598432"/>
            <a:ext cx="1688465" cy="321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1500" b="1" dirty="0" smtClean="0">
                <a:solidFill>
                  <a:srgbClr val="00B050"/>
                </a:solidFill>
                <a:latin typeface="微软雅黑" panose="020B0503020204020204" charset="-122"/>
                <a:ea typeface="微软雅黑" panose="020B0503020204020204" charset="-122"/>
              </a:rPr>
              <a:t>1.</a:t>
            </a:r>
            <a:r>
              <a:rPr lang="zh-CN" altLang="en-US" sz="1500" b="1" dirty="0" smtClean="0">
                <a:solidFill>
                  <a:srgbClr val="3B3838"/>
                </a:solidFill>
                <a:latin typeface="微软雅黑" panose="020B0503020204020204" charset="-122"/>
                <a:ea typeface="微软雅黑" panose="020B0503020204020204" charset="-122"/>
              </a:rPr>
              <a:t>钢构件应力验算</a:t>
            </a:r>
            <a:endParaRPr lang="zh-CN" altLang="en-US" sz="1500" b="1" dirty="0">
              <a:solidFill>
                <a:srgbClr val="3B3838"/>
              </a:solidFill>
              <a:latin typeface="微软雅黑" panose="020B0503020204020204" charset="-122"/>
              <a:ea typeface="微软雅黑" panose="020B0503020204020204" charset="-122"/>
            </a:endParaRPr>
          </a:p>
        </p:txBody>
      </p:sp>
      <p:sp>
        <p:nvSpPr>
          <p:cNvPr id="18" name="矩形 88"/>
          <p:cNvSpPr>
            <a:spLocks noChangeArrowheads="1"/>
          </p:cNvSpPr>
          <p:nvPr/>
        </p:nvSpPr>
        <p:spPr bwMode="auto">
          <a:xfrm>
            <a:off x="251437" y="2931768"/>
            <a:ext cx="1955438"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zh-CN" altLang="en-US" sz="1200" b="1" dirty="0" smtClean="0">
                <a:latin typeface="等线" panose="02010600030101010101" charset="-122"/>
                <a:ea typeface="等线" panose="02010600030101010101" charset="-122"/>
              </a:rPr>
              <a:t>执行</a:t>
            </a:r>
            <a:r>
              <a:rPr lang="en-US" altLang="zh-CN" sz="1200" b="1" dirty="0" smtClean="0">
                <a:latin typeface="等线" panose="02010600030101010101" charset="-122"/>
                <a:ea typeface="等线" panose="02010600030101010101" charset="-122"/>
              </a:rPr>
              <a:t>《</a:t>
            </a:r>
            <a:r>
              <a:rPr lang="zh-CN" altLang="en-US" sz="1200" b="1" dirty="0" smtClean="0">
                <a:latin typeface="等线" panose="02010600030101010101" charset="-122"/>
                <a:ea typeface="等线" panose="02010600030101010101" charset="-122"/>
              </a:rPr>
              <a:t>钢结构设计标准</a:t>
            </a:r>
            <a:r>
              <a:rPr lang="en-US" altLang="zh-CN" sz="1200" b="1" dirty="0" smtClean="0">
                <a:latin typeface="等线" panose="02010600030101010101" charset="-122"/>
                <a:ea typeface="等线" panose="02010600030101010101" charset="-122"/>
              </a:rPr>
              <a:t>》</a:t>
            </a:r>
            <a:r>
              <a:rPr lang="zh-CN" altLang="en-US" sz="1200" b="1" dirty="0" smtClean="0">
                <a:latin typeface="等线" panose="02010600030101010101" charset="-122"/>
                <a:ea typeface="等线" panose="02010600030101010101" charset="-122"/>
              </a:rPr>
              <a:t>第</a:t>
            </a:r>
            <a:r>
              <a:rPr lang="en-US" altLang="zh-CN" sz="1200" b="1" dirty="0" smtClean="0">
                <a:latin typeface="等线" panose="02010600030101010101" charset="-122"/>
                <a:ea typeface="等线" panose="02010600030101010101" charset="-122"/>
              </a:rPr>
              <a:t>6/7/8</a:t>
            </a:r>
            <a:r>
              <a:rPr lang="zh-CN" altLang="en-US" sz="1200" b="1" dirty="0" smtClean="0">
                <a:latin typeface="等线" panose="02010600030101010101" charset="-122"/>
                <a:ea typeface="等线" panose="02010600030101010101" charset="-122"/>
              </a:rPr>
              <a:t>章节进行受弯构件、轴心受力构件、压弯</a:t>
            </a:r>
            <a:r>
              <a:rPr lang="en-US" altLang="zh-CN" sz="1200" b="1" dirty="0" smtClean="0">
                <a:latin typeface="等线" panose="02010600030101010101" charset="-122"/>
                <a:ea typeface="等线" panose="02010600030101010101" charset="-122"/>
              </a:rPr>
              <a:t>/</a:t>
            </a:r>
            <a:r>
              <a:rPr lang="zh-CN" altLang="en-US" sz="1200" b="1" dirty="0" smtClean="0">
                <a:latin typeface="等线" panose="02010600030101010101" charset="-122"/>
                <a:ea typeface="等线" panose="02010600030101010101" charset="-122"/>
              </a:rPr>
              <a:t>拉弯构件的强度和稳定性验算。</a:t>
            </a:r>
            <a:endParaRPr lang="en-US" altLang="zh-CN" sz="1200" b="1" dirty="0">
              <a:latin typeface="等线" panose="02010600030101010101" charset="-122"/>
              <a:ea typeface="等线" panose="02010600030101010101" charset="-122"/>
            </a:endParaRPr>
          </a:p>
        </p:txBody>
      </p:sp>
      <p:sp>
        <p:nvSpPr>
          <p:cNvPr id="45" name="文本框 115"/>
          <p:cNvSpPr txBox="1">
            <a:spLocks noChangeArrowheads="1"/>
          </p:cNvSpPr>
          <p:nvPr/>
        </p:nvSpPr>
        <p:spPr bwMode="auto">
          <a:xfrm>
            <a:off x="2771989" y="1058938"/>
            <a:ext cx="1307465" cy="321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1500" b="1" dirty="0" smtClean="0">
                <a:solidFill>
                  <a:srgbClr val="00B050"/>
                </a:solidFill>
                <a:latin typeface="微软雅黑" panose="020B0503020204020204" charset="-122"/>
                <a:ea typeface="微软雅黑" panose="020B0503020204020204" charset="-122"/>
              </a:rPr>
              <a:t>2.</a:t>
            </a:r>
            <a:r>
              <a:rPr lang="zh-CN" altLang="en-US" sz="1500" b="1" dirty="0" smtClean="0">
                <a:solidFill>
                  <a:srgbClr val="3B3838"/>
                </a:solidFill>
                <a:latin typeface="微软雅黑" panose="020B0503020204020204" charset="-122"/>
                <a:ea typeface="微软雅黑" panose="020B0503020204020204" charset="-122"/>
              </a:rPr>
              <a:t>宽厚比等级</a:t>
            </a:r>
            <a:endParaRPr lang="zh-CN" altLang="en-US" sz="1500" b="1" dirty="0">
              <a:solidFill>
                <a:srgbClr val="3B3838"/>
              </a:solidFill>
              <a:latin typeface="微软雅黑" panose="020B0503020204020204" charset="-122"/>
              <a:ea typeface="微软雅黑" panose="020B0503020204020204" charset="-122"/>
            </a:endParaRPr>
          </a:p>
        </p:txBody>
      </p:sp>
      <p:sp>
        <p:nvSpPr>
          <p:cNvPr id="19" name="矩形 89"/>
          <p:cNvSpPr>
            <a:spLocks noChangeArrowheads="1"/>
          </p:cNvSpPr>
          <p:nvPr/>
        </p:nvSpPr>
        <p:spPr bwMode="auto">
          <a:xfrm>
            <a:off x="2785840" y="1372830"/>
            <a:ext cx="2203014"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zh-CN" altLang="en-US" sz="1200" b="1" dirty="0">
                <a:latin typeface="等线" panose="02010600030101010101" charset="-122"/>
                <a:ea typeface="等线" panose="02010600030101010101" charset="-122"/>
              </a:rPr>
              <a:t>按照</a:t>
            </a:r>
            <a:r>
              <a:rPr lang="en-US" altLang="zh-CN" sz="1200" b="1" dirty="0">
                <a:latin typeface="等线" panose="02010600030101010101" charset="-122"/>
                <a:ea typeface="等线" panose="02010600030101010101" charset="-122"/>
              </a:rPr>
              <a:t>S1~S5</a:t>
            </a:r>
            <a:r>
              <a:rPr lang="zh-CN" altLang="en-US" sz="1200" b="1" dirty="0">
                <a:latin typeface="等线" panose="02010600030101010101" charset="-122"/>
                <a:ea typeface="等线" panose="02010600030101010101" charset="-122"/>
              </a:rPr>
              <a:t>对钢构件宽（高）厚比控制执行</a:t>
            </a:r>
            <a:r>
              <a:rPr lang="en-US" altLang="zh-CN" sz="1200" b="1" dirty="0">
                <a:latin typeface="等线" panose="02010600030101010101" charset="-122"/>
                <a:ea typeface="等线" panose="02010600030101010101" charset="-122"/>
              </a:rPr>
              <a:t>《</a:t>
            </a:r>
            <a:r>
              <a:rPr lang="zh-CN" altLang="en-US" sz="1200" b="1" dirty="0">
                <a:latin typeface="等线" panose="02010600030101010101" charset="-122"/>
                <a:ea typeface="等线" panose="02010600030101010101" charset="-122"/>
              </a:rPr>
              <a:t>钢结构设计标准</a:t>
            </a:r>
            <a:r>
              <a:rPr lang="en-US" altLang="zh-CN" sz="1200" b="1" dirty="0">
                <a:latin typeface="等线" panose="02010600030101010101" charset="-122"/>
                <a:ea typeface="等线" panose="02010600030101010101" charset="-122"/>
              </a:rPr>
              <a:t>》</a:t>
            </a:r>
            <a:r>
              <a:rPr lang="zh-CN" altLang="en-US" sz="1200" b="1" dirty="0">
                <a:latin typeface="等线" panose="02010600030101010101" charset="-122"/>
                <a:ea typeface="等线" panose="02010600030101010101" charset="-122"/>
              </a:rPr>
              <a:t>表</a:t>
            </a:r>
            <a:r>
              <a:rPr lang="en-US" altLang="zh-CN" sz="1200" b="1" dirty="0">
                <a:latin typeface="等线" panose="02010600030101010101" charset="-122"/>
                <a:ea typeface="等线" panose="02010600030101010101" charset="-122"/>
              </a:rPr>
              <a:t>3.5.1</a:t>
            </a:r>
            <a:r>
              <a:rPr lang="zh-CN" altLang="en-US" sz="1200" b="1" dirty="0">
                <a:latin typeface="等线" panose="02010600030101010101" charset="-122"/>
                <a:ea typeface="等线" panose="02010600030101010101" charset="-122"/>
              </a:rPr>
              <a:t>限制控制</a:t>
            </a:r>
            <a:r>
              <a:rPr lang="zh-CN" altLang="en-US" sz="1200" b="1" dirty="0" smtClean="0">
                <a:latin typeface="等线" panose="02010600030101010101" charset="-122"/>
                <a:ea typeface="等线" panose="02010600030101010101" charset="-122"/>
              </a:rPr>
              <a:t>。</a:t>
            </a:r>
            <a:endParaRPr lang="en-US" altLang="zh-CN" sz="1200" b="1" dirty="0" smtClean="0">
              <a:latin typeface="等线" panose="02010600030101010101" charset="-122"/>
              <a:ea typeface="等线" panose="02010600030101010101" charset="-122"/>
            </a:endParaRPr>
          </a:p>
          <a:p>
            <a:pPr eaLnBrk="1" hangingPunct="1"/>
            <a:r>
              <a:rPr lang="zh-CN" altLang="en-US" sz="1200" b="1" dirty="0" smtClean="0">
                <a:solidFill>
                  <a:srgbClr val="0070C0"/>
                </a:solidFill>
                <a:latin typeface="等线" panose="02010600030101010101" charset="-122"/>
                <a:ea typeface="等线" panose="02010600030101010101" charset="-122"/>
              </a:rPr>
              <a:t>并可对限制进行交互修改。</a:t>
            </a:r>
            <a:endParaRPr lang="en-US" altLang="zh-CN" sz="1200" b="1" dirty="0">
              <a:solidFill>
                <a:srgbClr val="0070C0"/>
              </a:solidFill>
              <a:latin typeface="等线" panose="02010600030101010101" charset="-122"/>
              <a:ea typeface="等线" panose="02010600030101010101" charset="-122"/>
            </a:endParaRPr>
          </a:p>
        </p:txBody>
      </p:sp>
      <p:pic>
        <p:nvPicPr>
          <p:cNvPr id="51" name="图片 50"/>
          <p:cNvPicPr>
            <a:picLocks noChangeAspect="1"/>
          </p:cNvPicPr>
          <p:nvPr/>
        </p:nvPicPr>
        <p:blipFill>
          <a:blip r:embed="rId4"/>
          <a:stretch>
            <a:fillRect/>
          </a:stretch>
        </p:blipFill>
        <p:spPr>
          <a:xfrm>
            <a:off x="2418637" y="2374470"/>
            <a:ext cx="1758674" cy="1151808"/>
          </a:xfrm>
          <a:prstGeom prst="rect">
            <a:avLst/>
          </a:prstGeom>
        </p:spPr>
      </p:pic>
      <p:pic>
        <p:nvPicPr>
          <p:cNvPr id="52" name="图片 51"/>
          <p:cNvPicPr>
            <a:picLocks noChangeAspect="1"/>
          </p:cNvPicPr>
          <p:nvPr/>
        </p:nvPicPr>
        <p:blipFill>
          <a:blip r:embed="rId5"/>
          <a:stretch>
            <a:fillRect/>
          </a:stretch>
        </p:blipFill>
        <p:spPr>
          <a:xfrm>
            <a:off x="3263071" y="3541792"/>
            <a:ext cx="1725173" cy="1172666"/>
          </a:xfrm>
          <a:prstGeom prst="rect">
            <a:avLst/>
          </a:prstGeom>
        </p:spPr>
      </p:pic>
      <p:pic>
        <p:nvPicPr>
          <p:cNvPr id="53" name="图片 52"/>
          <p:cNvPicPr>
            <a:picLocks noChangeAspect="1"/>
          </p:cNvPicPr>
          <p:nvPr/>
        </p:nvPicPr>
        <p:blipFill>
          <a:blip r:embed="rId6"/>
          <a:stretch>
            <a:fillRect/>
          </a:stretch>
        </p:blipFill>
        <p:spPr>
          <a:xfrm>
            <a:off x="4278173" y="2377646"/>
            <a:ext cx="1658981" cy="1195874"/>
          </a:xfrm>
          <a:prstGeom prst="rect">
            <a:avLst/>
          </a:prstGeom>
        </p:spPr>
      </p:pic>
      <p:pic>
        <p:nvPicPr>
          <p:cNvPr id="54" name="图片 53"/>
          <p:cNvPicPr>
            <a:picLocks noChangeAspect="1"/>
          </p:cNvPicPr>
          <p:nvPr/>
        </p:nvPicPr>
        <p:blipFill>
          <a:blip r:embed="rId7"/>
          <a:stretch>
            <a:fillRect/>
          </a:stretch>
        </p:blipFill>
        <p:spPr>
          <a:xfrm>
            <a:off x="6400292" y="2759229"/>
            <a:ext cx="1157288" cy="814388"/>
          </a:xfrm>
          <a:prstGeom prst="rect">
            <a:avLst/>
          </a:prstGeom>
          <a:ln>
            <a:solidFill>
              <a:schemeClr val="tx1"/>
            </a:solidFill>
          </a:ln>
        </p:spPr>
      </p:pic>
      <p:sp>
        <p:nvSpPr>
          <p:cNvPr id="46" name="文本框 116"/>
          <p:cNvSpPr txBox="1">
            <a:spLocks noChangeArrowheads="1"/>
          </p:cNvSpPr>
          <p:nvPr/>
        </p:nvSpPr>
        <p:spPr bwMode="auto">
          <a:xfrm>
            <a:off x="5855451" y="1051161"/>
            <a:ext cx="1688465" cy="321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1500" b="1" dirty="0" smtClean="0">
                <a:solidFill>
                  <a:srgbClr val="00B050"/>
                </a:solidFill>
                <a:latin typeface="微软雅黑" panose="020B0503020204020204" charset="-122"/>
                <a:ea typeface="微软雅黑" panose="020B0503020204020204" charset="-122"/>
              </a:rPr>
              <a:t>3.</a:t>
            </a:r>
            <a:r>
              <a:rPr lang="zh-CN" altLang="en-US" sz="1500" b="1" dirty="0" smtClean="0">
                <a:solidFill>
                  <a:srgbClr val="3B3838"/>
                </a:solidFill>
                <a:latin typeface="微软雅黑" panose="020B0503020204020204" charset="-122"/>
                <a:ea typeface="微软雅黑" panose="020B0503020204020204" charset="-122"/>
              </a:rPr>
              <a:t>下翼缘畸变失稳</a:t>
            </a:r>
            <a:endParaRPr lang="zh-CN" altLang="en-US" sz="1500" b="1" dirty="0">
              <a:solidFill>
                <a:srgbClr val="3B3838"/>
              </a:solidFill>
              <a:latin typeface="微软雅黑" panose="020B0503020204020204" charset="-122"/>
              <a:ea typeface="微软雅黑" panose="020B0503020204020204" charset="-122"/>
            </a:endParaRPr>
          </a:p>
        </p:txBody>
      </p:sp>
      <p:sp>
        <p:nvSpPr>
          <p:cNvPr id="20" name="矩形 90"/>
          <p:cNvSpPr>
            <a:spLocks noChangeArrowheads="1"/>
          </p:cNvSpPr>
          <p:nvPr/>
        </p:nvSpPr>
        <p:spPr bwMode="auto">
          <a:xfrm>
            <a:off x="5868041" y="1380994"/>
            <a:ext cx="2491534"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zh-CN" altLang="en-US" sz="1200" b="1" dirty="0" smtClean="0">
                <a:latin typeface="等线" panose="02010600030101010101" charset="-122"/>
                <a:ea typeface="等线" panose="02010600030101010101" charset="-122"/>
              </a:rPr>
              <a:t>按照钢标第</a:t>
            </a:r>
            <a:r>
              <a:rPr lang="en-US" altLang="zh-CN" sz="1200" b="1" dirty="0" smtClean="0">
                <a:latin typeface="等线" panose="02010600030101010101" charset="-122"/>
                <a:ea typeface="等线" panose="02010600030101010101" charset="-122"/>
              </a:rPr>
              <a:t>6.2.7-3</a:t>
            </a:r>
            <a:r>
              <a:rPr lang="zh-CN" altLang="en-US" sz="1200" b="1" dirty="0" smtClean="0">
                <a:latin typeface="等线" panose="02010600030101010101" charset="-122"/>
                <a:ea typeface="等线" panose="02010600030101010101" charset="-122"/>
              </a:rPr>
              <a:t>条当框架梁受压翼缘区段设置隅撑或横向加劲肋时，可不验算下翼缘失稳。</a:t>
            </a:r>
            <a:endParaRPr lang="en-US" altLang="zh-CN" sz="1200" b="1" dirty="0" smtClean="0">
              <a:latin typeface="等线" panose="02010600030101010101" charset="-122"/>
              <a:ea typeface="等线" panose="02010600030101010101" charset="-122"/>
            </a:endParaRPr>
          </a:p>
          <a:p>
            <a:pPr eaLnBrk="1" hangingPunct="1"/>
            <a:r>
              <a:rPr lang="zh-CN" altLang="en-US" sz="1200" b="1" dirty="0" smtClean="0">
                <a:solidFill>
                  <a:srgbClr val="0070C0"/>
                </a:solidFill>
                <a:latin typeface="等线" panose="02010600030101010101" charset="-122"/>
                <a:ea typeface="等线" panose="02010600030101010101" charset="-122"/>
              </a:rPr>
              <a:t>同时程序可进行单构件指定</a:t>
            </a:r>
            <a:r>
              <a:rPr lang="zh-CN" altLang="en-US" sz="1050" b="1" dirty="0" smtClean="0">
                <a:solidFill>
                  <a:srgbClr val="0070C0"/>
                </a:solidFill>
                <a:latin typeface="微软雅黑" panose="020B0503020204020204" charset="-122"/>
                <a:ea typeface="微软雅黑" panose="020B0503020204020204" charset="-122"/>
              </a:rPr>
              <a:t>。</a:t>
            </a:r>
            <a:endParaRPr lang="en-US" altLang="zh-CN" sz="1050" b="1" dirty="0">
              <a:solidFill>
                <a:srgbClr val="0070C0"/>
              </a:solidFill>
              <a:latin typeface="微软雅黑" panose="020B0503020204020204" charset="-122"/>
              <a:ea typeface="微软雅黑" panose="020B0503020204020204" charset="-122"/>
            </a:endParaRPr>
          </a:p>
        </p:txBody>
      </p:sp>
      <p:sp>
        <p:nvSpPr>
          <p:cNvPr id="14" name="文本框 13"/>
          <p:cNvSpPr txBox="1"/>
          <p:nvPr>
            <p:custDataLst>
              <p:tags r:id="rId8"/>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000" b="1" cap="all" smtClean="0">
                <a:ln>
                  <a:noFill/>
                </a:ln>
                <a:solidFill>
                  <a:srgbClr val="2F5597"/>
                </a:solidFill>
                <a:effectLst/>
                <a:uLnTx/>
                <a:uFillTx/>
                <a:sym typeface="Arial" panose="020B0604020202020204" pitchFamily="34" charset="0"/>
              </a:rPr>
              <a:t>钢结构设计相关参数</a:t>
            </a:r>
            <a:r>
              <a:rPr lang="en-US" altLang="zh-CN" sz="2000" b="1" cap="all" smtClean="0">
                <a:ln>
                  <a:noFill/>
                </a:ln>
                <a:solidFill>
                  <a:srgbClr val="2F5597"/>
                </a:solidFill>
                <a:effectLst/>
                <a:uLnTx/>
                <a:uFillTx/>
                <a:sym typeface="Arial" panose="020B0604020202020204" pitchFamily="34" charset="0"/>
              </a:rPr>
              <a:t>-</a:t>
            </a:r>
            <a:r>
              <a:rPr kumimoji="0" lang="zh-CN" altLang="en-US" sz="16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钢构件设计信息</a:t>
            </a:r>
            <a:endParaRPr kumimoji="0" lang="zh-CN" altLang="en-US" sz="16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3"/>
          <p:cNvSpPr>
            <a:spLocks noGrp="1"/>
          </p:cNvSpPr>
          <p:nvPr>
            <p:ph type="sldNum" sz="quarter" idx="4"/>
          </p:nvPr>
        </p:nvSpPr>
        <p:spPr>
          <a:xfrm>
            <a:off x="6457950" y="4762500"/>
            <a:ext cx="2025254" cy="236935"/>
          </a:xfrm>
        </p:spPr>
        <p:txBody>
          <a:bodyPr/>
          <a:lstStyle/>
          <a:p>
            <a:pPr>
              <a:defRPr/>
            </a:pPr>
            <a:fld id="{A46037C8-5B0A-4AE1-9877-D75452A8BEB9}" type="slidenum">
              <a:rPr lang="zh-CN" altLang="en-US" smtClean="0"/>
            </a:fld>
            <a:endParaRPr lang="zh-CN" altLang="en-US"/>
          </a:p>
        </p:txBody>
      </p:sp>
      <p:sp>
        <p:nvSpPr>
          <p:cNvPr id="4" name="文本框 3"/>
          <p:cNvSpPr txBox="1"/>
          <p:nvPr>
            <p:custDataLst>
              <p:tags r:id="rId1"/>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Q1</a:t>
            </a: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a:t>
            </a:r>
            <a:r>
              <a:rPr kumimoji="0" lang="zh-CN" altLang="en-US"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上部结构设计常见问题</a:t>
            </a: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a:t>
            </a:r>
            <a:r>
              <a:rPr kumimoji="0" lang="zh-CN" altLang="en-US" sz="16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柱长系数</a:t>
            </a:r>
            <a:endParaRPr kumimoji="0" lang="zh-CN" altLang="en-US" sz="16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endParaRPr>
          </a:p>
        </p:txBody>
      </p:sp>
      <p:sp>
        <p:nvSpPr>
          <p:cNvPr id="5" name="等腰三角形 4"/>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6" name="等腰三角形 5"/>
          <p:cNvSpPr/>
          <p:nvPr>
            <p:custDataLst>
              <p:tags r:id="rId3"/>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7" name="直接连接符 6"/>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8" name="内容占位符 2"/>
          <p:cNvSpPr>
            <a:spLocks noGrp="1"/>
          </p:cNvSpPr>
          <p:nvPr/>
        </p:nvSpPr>
        <p:spPr>
          <a:xfrm>
            <a:off x="571472" y="857238"/>
            <a:ext cx="5828665" cy="480695"/>
          </a:xfrm>
          <a:prstGeom prst="rect">
            <a:avLst/>
          </a:prstGeom>
          <a:noFill/>
          <a:ln w="9525">
            <a:noFill/>
            <a:miter lim="800000"/>
          </a:ln>
        </p:spPr>
        <p:txBody>
          <a:bodyPr vert="horz" wrap="square" lIns="91438" tIns="45719" rIns="91438" bIns="45719"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a:spcBef>
                <a:spcPts val="0"/>
              </a:spcBef>
              <a:spcAft>
                <a:spcPts val="1000"/>
              </a:spcAft>
              <a:buNone/>
            </a:pPr>
            <a:endParaRPr lang="zh-CN" altLang="en-US" sz="1800" b="1" dirty="0">
              <a:sym typeface="+mn-ea"/>
            </a:endParaRPr>
          </a:p>
        </p:txBody>
      </p:sp>
      <p:sp>
        <p:nvSpPr>
          <p:cNvPr id="10" name="矩形 9"/>
          <p:cNvSpPr/>
          <p:nvPr/>
        </p:nvSpPr>
        <p:spPr>
          <a:xfrm>
            <a:off x="251460" y="1059180"/>
            <a:ext cx="8704580" cy="583565"/>
          </a:xfrm>
          <a:prstGeom prst="rect">
            <a:avLst/>
          </a:prstGeom>
        </p:spPr>
        <p:txBody>
          <a:bodyPr wrap="square">
            <a:spAutoFit/>
          </a:bodyPr>
          <a:p>
            <a:r>
              <a:rPr lang="zh-CN" altLang="en-US" sz="1600" b="1" dirty="0" smtClean="0">
                <a:effectLst>
                  <a:outerShdw blurRad="38100" dist="38100" dir="2700000" algn="tl">
                    <a:srgbClr val="000000">
                      <a:alpha val="43137"/>
                    </a:srgbClr>
                  </a:outerShdw>
                </a:effectLst>
              </a:rPr>
              <a:t>问题</a:t>
            </a:r>
            <a:r>
              <a:rPr lang="en-US" altLang="zh-CN" sz="1600" b="1" dirty="0" smtClean="0">
                <a:effectLst>
                  <a:outerShdw blurRad="38100" dist="38100" dir="2700000" algn="tl">
                    <a:srgbClr val="000000">
                      <a:alpha val="43137"/>
                    </a:srgbClr>
                  </a:outerShdw>
                </a:effectLst>
              </a:rPr>
              <a:t>2</a:t>
            </a:r>
            <a:r>
              <a:rPr lang="zh-CN" altLang="en-US" sz="1600" b="1" dirty="0" smtClean="0">
                <a:effectLst>
                  <a:outerShdw blurRad="38100" dist="38100" dir="2700000" algn="tl">
                    <a:srgbClr val="000000">
                      <a:alpha val="43137"/>
                    </a:srgbClr>
                  </a:outerShdw>
                </a:effectLst>
              </a:rPr>
              <a:t>：</a:t>
            </a:r>
            <a:endParaRPr lang="en-US" altLang="zh-CN" sz="1600" b="1" dirty="0" smtClean="0">
              <a:effectLst>
                <a:outerShdw blurRad="38100" dist="38100" dir="2700000" algn="tl">
                  <a:srgbClr val="000000">
                    <a:alpha val="43137"/>
                  </a:srgbClr>
                </a:outerShdw>
              </a:effectLst>
            </a:endParaRPr>
          </a:p>
          <a:p>
            <a:r>
              <a:rPr lang="zh-CN" altLang="en-US" sz="1600">
                <a:latin typeface="宋体" panose="02010600030101010101" pitchFamily="2" charset="-122"/>
                <a:sym typeface="+mn-ea"/>
              </a:rPr>
              <a:t>钢柱的计算长度判断，是否考虑斜撑打断的影响？</a:t>
            </a:r>
            <a:endParaRPr lang="zh-CN" altLang="en-US" sz="1600">
              <a:latin typeface="宋体" panose="02010600030101010101" pitchFamily="2" charset="-122"/>
              <a:sym typeface="+mn-ea"/>
            </a:endParaRPr>
          </a:p>
        </p:txBody>
      </p:sp>
      <p:sp>
        <p:nvSpPr>
          <p:cNvPr id="9" name="矩形 8"/>
          <p:cNvSpPr/>
          <p:nvPr/>
        </p:nvSpPr>
        <p:spPr>
          <a:xfrm>
            <a:off x="234315" y="1957705"/>
            <a:ext cx="8721725" cy="1568450"/>
          </a:xfrm>
          <a:prstGeom prst="rect">
            <a:avLst/>
          </a:prstGeom>
        </p:spPr>
        <p:txBody>
          <a:bodyPr wrap="square">
            <a:spAutoFit/>
          </a:bodyPr>
          <a:p>
            <a:r>
              <a:rPr lang="zh-CN" altLang="en-US" sz="1600" b="1" dirty="0" smtClean="0">
                <a:effectLst>
                  <a:outerShdw blurRad="38100" dist="38100" dir="2700000" algn="tl">
                    <a:srgbClr val="000000">
                      <a:alpha val="43137"/>
                    </a:srgbClr>
                  </a:outerShdw>
                </a:effectLst>
              </a:rPr>
              <a:t>回复：</a:t>
            </a:r>
            <a:endParaRPr lang="zh-CN" altLang="en-US" sz="1600" b="1" dirty="0" smtClean="0">
              <a:effectLst>
                <a:outerShdw blurRad="38100" dist="38100" dir="2700000" algn="tl">
                  <a:srgbClr val="000000">
                    <a:alpha val="43137"/>
                  </a:srgbClr>
                </a:outerShdw>
              </a:effectLst>
            </a:endParaRPr>
          </a:p>
          <a:p>
            <a:r>
              <a:rPr lang="zh-CN" altLang="zh-CN" sz="1600">
                <a:ea typeface="楷体" panose="02010609060101010101" charset="-122"/>
              </a:rPr>
              <a:t>程序目前对于柱长系数的计算是按照钢标附录 E 来的，并没有考虑斜撑的影响。所以程序不能自动判断这个斜撑打断。对于这种情况，如果需要的话，可以在前处理手动修改一下柱长系数。</a:t>
            </a:r>
            <a:endParaRPr lang="zh-CN" altLang="zh-CN" sz="1600">
              <a:ea typeface="楷体" panose="02010609060101010101" charset="-122"/>
            </a:endParaRPr>
          </a:p>
          <a:p>
            <a:r>
              <a:rPr lang="zh-CN" altLang="zh-CN" sz="1600">
                <a:ea typeface="楷体" panose="02010609060101010101" charset="-122"/>
              </a:rPr>
              <a:t>修改后查看设计结果构件信息中的 LCX/LCY 分别指的是绕局部坐标系下的 X、Y 方向的长度（m）；不是指的绕整体坐标系下的 X，Y 轴的长度。可以通过三维查询，柱的局部坐标系，来判断手工修改是否正常。</a:t>
            </a:r>
            <a:endParaRPr lang="zh-CN" altLang="zh-CN" sz="1600">
              <a:ea typeface="楷体" panose="02010609060101010101" charset="-122"/>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3"/>
          <p:cNvSpPr>
            <a:spLocks noGrp="1"/>
          </p:cNvSpPr>
          <p:nvPr>
            <p:ph type="sldNum" sz="quarter" idx="4"/>
          </p:nvPr>
        </p:nvSpPr>
        <p:spPr>
          <a:xfrm>
            <a:off x="6457950" y="4762500"/>
            <a:ext cx="2025254" cy="236935"/>
          </a:xfrm>
        </p:spPr>
        <p:txBody>
          <a:bodyPr/>
          <a:lstStyle/>
          <a:p>
            <a:pPr>
              <a:defRPr/>
            </a:pPr>
            <a:fld id="{A46037C8-5B0A-4AE1-9877-D75452A8BEB9}" type="slidenum">
              <a:rPr lang="zh-CN" altLang="en-US" smtClean="0"/>
            </a:fld>
            <a:endParaRPr lang="zh-CN" altLang="en-US"/>
          </a:p>
        </p:txBody>
      </p:sp>
      <p:sp>
        <p:nvSpPr>
          <p:cNvPr id="5" name="等腰三角形 4"/>
          <p:cNvSpPr/>
          <p:nvPr>
            <p:custDataLst>
              <p:tags r:id="rId1"/>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6" name="等腰三角形 5"/>
          <p:cNvSpPr/>
          <p:nvPr>
            <p:custDataLst>
              <p:tags r:id="rId2"/>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7" name="直接连接符 6"/>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4" name="文本框 3"/>
          <p:cNvSpPr txBox="1"/>
          <p:nvPr>
            <p:custDataLst>
              <p:tags r:id="rId3"/>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000" b="1" cap="all" smtClean="0">
                <a:ln>
                  <a:noFill/>
                </a:ln>
                <a:solidFill>
                  <a:srgbClr val="2F5597"/>
                </a:solidFill>
                <a:effectLst/>
                <a:uLnTx/>
                <a:uFillTx/>
                <a:sym typeface="Arial" panose="020B0604020202020204" pitchFamily="34" charset="0"/>
              </a:rPr>
              <a:t>钢结构设计相关参数</a:t>
            </a:r>
            <a:r>
              <a:rPr lang="en-US" altLang="zh-CN" sz="2000" b="1" cap="all" smtClean="0">
                <a:ln>
                  <a:noFill/>
                </a:ln>
                <a:solidFill>
                  <a:srgbClr val="2F5597"/>
                </a:solidFill>
                <a:effectLst/>
                <a:uLnTx/>
                <a:uFillTx/>
                <a:sym typeface="Arial" panose="020B0604020202020204" pitchFamily="34" charset="0"/>
              </a:rPr>
              <a:t>-</a:t>
            </a:r>
            <a:r>
              <a:rPr kumimoji="0" lang="zh-CN" altLang="en-US" sz="16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钢构件设计信息</a:t>
            </a:r>
            <a:endParaRPr kumimoji="0" lang="zh-CN" altLang="en-US" sz="16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endParaRPr>
          </a:p>
        </p:txBody>
      </p:sp>
      <p:sp>
        <p:nvSpPr>
          <p:cNvPr id="123" name="文本框 113"/>
          <p:cNvSpPr txBox="1">
            <a:spLocks noChangeArrowheads="1"/>
          </p:cNvSpPr>
          <p:nvPr/>
        </p:nvSpPr>
        <p:spPr bwMode="auto">
          <a:xfrm>
            <a:off x="575556" y="1099219"/>
            <a:ext cx="754380" cy="321945"/>
          </a:xfrm>
          <a:prstGeom prst="rect">
            <a:avLst/>
          </a:prstGeom>
          <a:solidFill>
            <a:srgbClr val="69A35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zh-CN" altLang="en-US" sz="1500" b="1" dirty="0" smtClean="0">
                <a:latin typeface="微软雅黑" panose="020B0503020204020204" charset="-122"/>
                <a:ea typeface="微软雅黑" panose="020B0503020204020204" charset="-122"/>
              </a:rPr>
              <a:t>高钢规</a:t>
            </a:r>
            <a:endParaRPr lang="zh-CN" altLang="en-US" sz="1500" b="1" dirty="0">
              <a:latin typeface="微软雅黑" panose="020B0503020204020204" charset="-122"/>
              <a:ea typeface="微软雅黑" panose="020B0503020204020204" charset="-122"/>
            </a:endParaRPr>
          </a:p>
        </p:txBody>
      </p:sp>
      <p:pic>
        <p:nvPicPr>
          <p:cNvPr id="8" name="图片 7"/>
          <p:cNvPicPr>
            <a:picLocks noChangeAspect="1"/>
          </p:cNvPicPr>
          <p:nvPr/>
        </p:nvPicPr>
        <p:blipFill>
          <a:blip r:embed="rId4"/>
          <a:stretch>
            <a:fillRect/>
          </a:stretch>
        </p:blipFill>
        <p:spPr>
          <a:xfrm>
            <a:off x="1413849" y="1054491"/>
            <a:ext cx="2589022" cy="378172"/>
          </a:xfrm>
          <a:prstGeom prst="rect">
            <a:avLst/>
          </a:prstGeom>
        </p:spPr>
      </p:pic>
      <p:pic>
        <p:nvPicPr>
          <p:cNvPr id="3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6416" y="846223"/>
            <a:ext cx="3785351" cy="878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Rounded Rectangle 5"/>
          <p:cNvSpPr>
            <a:spLocks noChangeArrowheads="1"/>
          </p:cNvSpPr>
          <p:nvPr/>
        </p:nvSpPr>
        <p:spPr bwMode="auto">
          <a:xfrm>
            <a:off x="737574" y="1785434"/>
            <a:ext cx="3381815" cy="363142"/>
          </a:xfrm>
          <a:prstGeom prst="roundRect">
            <a:avLst>
              <a:gd name="adj" fmla="val 16667"/>
            </a:avLst>
          </a:prstGeom>
          <a:solidFill>
            <a:srgbClr val="A7D69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en-US" altLang="zh-CN" sz="1050" i="1">
              <a:solidFill>
                <a:srgbClr val="FFFFFF"/>
              </a:solidFill>
              <a:latin typeface="PT Sans"/>
            </a:endParaRPr>
          </a:p>
        </p:txBody>
      </p:sp>
      <p:sp>
        <p:nvSpPr>
          <p:cNvPr id="37" name="Rounded Rectangle 7"/>
          <p:cNvSpPr>
            <a:spLocks noChangeArrowheads="1"/>
          </p:cNvSpPr>
          <p:nvPr/>
        </p:nvSpPr>
        <p:spPr bwMode="auto">
          <a:xfrm>
            <a:off x="737574" y="3192754"/>
            <a:ext cx="3381702" cy="350287"/>
          </a:xfrm>
          <a:prstGeom prst="roundRect">
            <a:avLst>
              <a:gd name="adj" fmla="val 16667"/>
            </a:avLst>
          </a:prstGeom>
          <a:solidFill>
            <a:srgbClr val="A7D69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en-US" altLang="zh-CN" sz="1050" i="1">
              <a:solidFill>
                <a:srgbClr val="FFFFFF"/>
              </a:solidFill>
              <a:latin typeface="PT Sans"/>
            </a:endParaRPr>
          </a:p>
        </p:txBody>
      </p:sp>
      <p:sp>
        <p:nvSpPr>
          <p:cNvPr id="38" name="Rounded Rectangle 9"/>
          <p:cNvSpPr>
            <a:spLocks noChangeArrowheads="1"/>
          </p:cNvSpPr>
          <p:nvPr/>
        </p:nvSpPr>
        <p:spPr bwMode="auto">
          <a:xfrm>
            <a:off x="4950042" y="1785435"/>
            <a:ext cx="3261085" cy="350287"/>
          </a:xfrm>
          <a:prstGeom prst="roundRect">
            <a:avLst>
              <a:gd name="adj" fmla="val 16667"/>
            </a:avLst>
          </a:prstGeom>
          <a:solidFill>
            <a:srgbClr val="A7D69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en-US" altLang="zh-CN" sz="1050" i="1">
              <a:solidFill>
                <a:srgbClr val="FFFFFF"/>
              </a:solidFill>
              <a:latin typeface="PT Sans"/>
            </a:endParaRPr>
          </a:p>
        </p:txBody>
      </p:sp>
      <p:sp>
        <p:nvSpPr>
          <p:cNvPr id="39" name="Rounded Rectangle 11"/>
          <p:cNvSpPr>
            <a:spLocks noChangeArrowheads="1"/>
          </p:cNvSpPr>
          <p:nvPr/>
        </p:nvSpPr>
        <p:spPr bwMode="auto">
          <a:xfrm>
            <a:off x="4950042" y="3192754"/>
            <a:ext cx="3261085" cy="350287"/>
          </a:xfrm>
          <a:prstGeom prst="roundRect">
            <a:avLst>
              <a:gd name="adj" fmla="val 16667"/>
            </a:avLst>
          </a:prstGeom>
          <a:solidFill>
            <a:srgbClr val="A7D69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en-US" altLang="zh-CN" sz="1050" i="1">
              <a:solidFill>
                <a:srgbClr val="FFFFFF"/>
              </a:solidFill>
              <a:latin typeface="PT Sans"/>
            </a:endParaRPr>
          </a:p>
        </p:txBody>
      </p:sp>
      <p:sp>
        <p:nvSpPr>
          <p:cNvPr id="40" name="矩形 27"/>
          <p:cNvSpPr>
            <a:spLocks noChangeArrowheads="1"/>
          </p:cNvSpPr>
          <p:nvPr/>
        </p:nvSpPr>
        <p:spPr bwMode="auto">
          <a:xfrm>
            <a:off x="812583" y="2222395"/>
            <a:ext cx="3165351" cy="97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36195" lvl="0" indent="179705">
              <a:lnSpc>
                <a:spcPts val="2300"/>
              </a:lnSpc>
            </a:pPr>
            <a:r>
              <a:rPr lang="zh-CN" altLang="en-US" sz="1200" b="1" dirty="0" smtClean="0">
                <a:latin typeface="等线" panose="02010600030101010101" charset="-122"/>
                <a:ea typeface="等线" panose="02010600030101010101" charset="-122"/>
              </a:rPr>
              <a:t>执行</a:t>
            </a:r>
            <a:r>
              <a:rPr lang="en-US" altLang="zh-CN" sz="1200" b="1" dirty="0">
                <a:latin typeface="等线" panose="02010600030101010101" charset="-122"/>
                <a:ea typeface="等线" panose="02010600030101010101" charset="-122"/>
              </a:rPr>
              <a:t>《</a:t>
            </a:r>
            <a:r>
              <a:rPr lang="zh-CN" altLang="en-US" sz="1200" b="1" dirty="0">
                <a:latin typeface="等线" panose="02010600030101010101" charset="-122"/>
                <a:ea typeface="等线" panose="02010600030101010101" charset="-122"/>
              </a:rPr>
              <a:t>高钢规</a:t>
            </a:r>
            <a:r>
              <a:rPr lang="en-US" altLang="zh-CN" sz="1200" b="1" dirty="0" smtClean="0">
                <a:latin typeface="等线" panose="02010600030101010101" charset="-122"/>
                <a:ea typeface="等线" panose="02010600030101010101" charset="-122"/>
              </a:rPr>
              <a:t>》</a:t>
            </a:r>
            <a:r>
              <a:rPr lang="zh-CN" altLang="en-US" sz="1200" b="1" dirty="0" smtClean="0">
                <a:latin typeface="等线" panose="02010600030101010101" charset="-122"/>
                <a:ea typeface="等线" panose="02010600030101010101" charset="-122"/>
              </a:rPr>
              <a:t>第</a:t>
            </a:r>
            <a:r>
              <a:rPr lang="en-US" altLang="zh-CN" sz="1200" b="1" dirty="0" smtClean="0">
                <a:latin typeface="等线" panose="02010600030101010101" charset="-122"/>
                <a:ea typeface="等线" panose="02010600030101010101" charset="-122"/>
              </a:rPr>
              <a:t>7.4</a:t>
            </a:r>
            <a:r>
              <a:rPr lang="zh-CN" altLang="en-US" sz="1200" b="1" dirty="0" smtClean="0">
                <a:latin typeface="等线" panose="02010600030101010101" charset="-122"/>
                <a:ea typeface="等线" panose="02010600030101010101" charset="-122"/>
              </a:rPr>
              <a:t>节梁柱板件宽厚比限制控制，第</a:t>
            </a:r>
            <a:r>
              <a:rPr lang="en-US" altLang="zh-CN" sz="1200" b="1" dirty="0" smtClean="0">
                <a:latin typeface="等线" panose="02010600030101010101" charset="-122"/>
                <a:ea typeface="等线" panose="02010600030101010101" charset="-122"/>
              </a:rPr>
              <a:t>7.3.9</a:t>
            </a:r>
            <a:r>
              <a:rPr lang="zh-CN" altLang="en-US" sz="1200" b="1" dirty="0" smtClean="0">
                <a:latin typeface="等线" panose="02010600030101010101" charset="-122"/>
                <a:ea typeface="等线" panose="02010600030101010101" charset="-122"/>
              </a:rPr>
              <a:t>条框架柱的长细比限制要求，第</a:t>
            </a:r>
            <a:r>
              <a:rPr lang="en-US" altLang="zh-CN" sz="1200" b="1" dirty="0" smtClean="0">
                <a:latin typeface="等线" panose="02010600030101010101" charset="-122"/>
                <a:ea typeface="等线" panose="02010600030101010101" charset="-122"/>
              </a:rPr>
              <a:t>7.5.2</a:t>
            </a:r>
            <a:r>
              <a:rPr lang="zh-CN" altLang="en-US" sz="1200" b="1" dirty="0" smtClean="0">
                <a:latin typeface="等线" panose="02010600030101010101" charset="-122"/>
                <a:ea typeface="等线" panose="02010600030101010101" charset="-122"/>
              </a:rPr>
              <a:t>条中心支撑长细比限制要求。</a:t>
            </a:r>
            <a:endParaRPr lang="en-US" altLang="zh-CN" sz="1200" b="1" dirty="0">
              <a:latin typeface="等线" panose="02010600030101010101" charset="-122"/>
              <a:ea typeface="等线" panose="02010600030101010101" charset="-122"/>
            </a:endParaRPr>
          </a:p>
        </p:txBody>
      </p:sp>
      <p:sp>
        <p:nvSpPr>
          <p:cNvPr id="41" name="矩形 28"/>
          <p:cNvSpPr>
            <a:spLocks noChangeArrowheads="1"/>
          </p:cNvSpPr>
          <p:nvPr/>
        </p:nvSpPr>
        <p:spPr bwMode="auto">
          <a:xfrm>
            <a:off x="5170270" y="2222395"/>
            <a:ext cx="2965847" cy="681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36195" indent="179705">
              <a:lnSpc>
                <a:spcPts val="2300"/>
              </a:lnSpc>
            </a:pPr>
            <a:r>
              <a:rPr lang="zh-CN" altLang="en-US" sz="1200" b="1" dirty="0" smtClean="0">
                <a:latin typeface="等线" panose="02010600030101010101" charset="-122"/>
                <a:ea typeface="等线" panose="02010600030101010101" charset="-122"/>
              </a:rPr>
              <a:t>按照结构体系选择条件，执行</a:t>
            </a:r>
            <a:r>
              <a:rPr lang="en-US" altLang="zh-CN" sz="1200" b="1" dirty="0" smtClean="0">
                <a:latin typeface="等线" panose="02010600030101010101" charset="-122"/>
                <a:ea typeface="等线" panose="02010600030101010101" charset="-122"/>
              </a:rPr>
              <a:t>《</a:t>
            </a:r>
            <a:r>
              <a:rPr lang="zh-CN" altLang="en-US" sz="1200" b="1" dirty="0">
                <a:latin typeface="等线" panose="02010600030101010101" charset="-122"/>
                <a:ea typeface="等线" panose="02010600030101010101" charset="-122"/>
              </a:rPr>
              <a:t>高钢规</a:t>
            </a:r>
            <a:r>
              <a:rPr lang="en-US" altLang="zh-CN" sz="1200" b="1" dirty="0" smtClean="0">
                <a:latin typeface="等线" panose="02010600030101010101" charset="-122"/>
                <a:ea typeface="等线" panose="02010600030101010101" charset="-122"/>
              </a:rPr>
              <a:t>》</a:t>
            </a:r>
            <a:r>
              <a:rPr lang="zh-CN" altLang="en-US" sz="1200" b="1" dirty="0" smtClean="0">
                <a:latin typeface="等线" panose="02010600030101010101" charset="-122"/>
                <a:ea typeface="等线" panose="02010600030101010101" charset="-122"/>
              </a:rPr>
              <a:t>第</a:t>
            </a:r>
            <a:r>
              <a:rPr lang="en-US" altLang="zh-CN" sz="1200" b="1" dirty="0" smtClean="0">
                <a:latin typeface="等线" panose="02010600030101010101" charset="-122"/>
                <a:ea typeface="等线" panose="02010600030101010101" charset="-122"/>
              </a:rPr>
              <a:t>6</a:t>
            </a:r>
            <a:r>
              <a:rPr lang="en-US" altLang="zh-CN" sz="1200" b="1" dirty="0">
                <a:latin typeface="等线" panose="02010600030101010101" charset="-122"/>
                <a:ea typeface="等线" panose="02010600030101010101" charset="-122"/>
              </a:rPr>
              <a:t>.1.7</a:t>
            </a:r>
            <a:r>
              <a:rPr lang="zh-CN" altLang="zh-CN" sz="1200" b="1" dirty="0">
                <a:latin typeface="等线" panose="02010600030101010101" charset="-122"/>
                <a:ea typeface="等线" panose="02010600030101010101" charset="-122"/>
              </a:rPr>
              <a:t>条要求验算刚重比</a:t>
            </a:r>
            <a:endParaRPr lang="en-US" altLang="zh-CN" sz="1200" b="1" dirty="0">
              <a:latin typeface="等线" panose="02010600030101010101" charset="-122"/>
              <a:ea typeface="等线" panose="02010600030101010101" charset="-122"/>
            </a:endParaRPr>
          </a:p>
        </p:txBody>
      </p:sp>
      <p:sp>
        <p:nvSpPr>
          <p:cNvPr id="43" name="矩形 29"/>
          <p:cNvSpPr>
            <a:spLocks noChangeArrowheads="1"/>
          </p:cNvSpPr>
          <p:nvPr/>
        </p:nvSpPr>
        <p:spPr bwMode="auto">
          <a:xfrm>
            <a:off x="812583" y="3665433"/>
            <a:ext cx="3165351" cy="1271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36195" indent="179705">
              <a:lnSpc>
                <a:spcPts val="2300"/>
              </a:lnSpc>
            </a:pPr>
            <a:r>
              <a:rPr lang="zh-CN" altLang="en-US" sz="1200" b="1" dirty="0" smtClean="0"/>
              <a:t>当结构</a:t>
            </a:r>
            <a:r>
              <a:rPr lang="zh-CN" altLang="en-US" sz="1200" b="1" dirty="0"/>
              <a:t>体系中选择框筒结构或筒中筒</a:t>
            </a:r>
            <a:r>
              <a:rPr lang="zh-CN" altLang="en-US" sz="1200" b="1" dirty="0" smtClean="0"/>
              <a:t>结构时，勾选</a:t>
            </a:r>
            <a:r>
              <a:rPr lang="en-US" altLang="zh-CN" sz="1200" b="1" dirty="0" smtClean="0"/>
              <a:t>《</a:t>
            </a:r>
            <a:r>
              <a:rPr lang="zh-CN" altLang="en-US" sz="1200" b="1" dirty="0" smtClean="0"/>
              <a:t>高钢规</a:t>
            </a:r>
            <a:r>
              <a:rPr lang="en-US" altLang="zh-CN" sz="1200" b="1" dirty="0" smtClean="0"/>
              <a:t>》</a:t>
            </a:r>
            <a:r>
              <a:rPr lang="zh-CN" altLang="en-US" sz="1200" b="1" dirty="0" smtClean="0"/>
              <a:t>执行第</a:t>
            </a:r>
            <a:r>
              <a:rPr lang="en-US" altLang="zh-CN" sz="1200" b="1" dirty="0" smtClean="0"/>
              <a:t>7.3.4</a:t>
            </a:r>
            <a:r>
              <a:rPr lang="zh-CN" altLang="en-US" sz="1200" b="1" dirty="0" smtClean="0"/>
              <a:t>条柱轴压比限制要求。</a:t>
            </a:r>
            <a:endParaRPr lang="zh-CN" altLang="en-US" sz="1200" b="1" dirty="0"/>
          </a:p>
          <a:p>
            <a:pPr marL="36195" indent="179705">
              <a:lnSpc>
                <a:spcPts val="2300"/>
              </a:lnSpc>
            </a:pPr>
            <a:endParaRPr lang="en-US" altLang="zh-CN" sz="1200" b="1" dirty="0">
              <a:latin typeface="等线" panose="02010600030101010101" charset="-122"/>
              <a:ea typeface="等线" panose="02010600030101010101" charset="-122"/>
            </a:endParaRPr>
          </a:p>
        </p:txBody>
      </p:sp>
      <p:sp>
        <p:nvSpPr>
          <p:cNvPr id="45" name="矩形 31"/>
          <p:cNvSpPr>
            <a:spLocks noChangeArrowheads="1"/>
          </p:cNvSpPr>
          <p:nvPr/>
        </p:nvSpPr>
        <p:spPr bwMode="auto">
          <a:xfrm>
            <a:off x="575556" y="1804710"/>
            <a:ext cx="3543833" cy="321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36195" lvl="0" indent="179705"/>
            <a:r>
              <a:rPr lang="zh-CN" altLang="en-US" sz="1500" b="1" dirty="0">
                <a:latin typeface="+mn-ea"/>
                <a:ea typeface="+mn-ea"/>
              </a:rPr>
              <a:t>执行</a:t>
            </a:r>
            <a:r>
              <a:rPr lang="en-US" altLang="zh-CN" sz="1500" b="1" dirty="0">
                <a:latin typeface="+mn-ea"/>
                <a:ea typeface="+mn-ea"/>
              </a:rPr>
              <a:t>《</a:t>
            </a:r>
            <a:r>
              <a:rPr lang="zh-CN" altLang="en-US" sz="1500" b="1" dirty="0">
                <a:latin typeface="+mn-ea"/>
                <a:ea typeface="+mn-ea"/>
              </a:rPr>
              <a:t>高钢规</a:t>
            </a:r>
            <a:r>
              <a:rPr lang="en-US" altLang="zh-CN" sz="1500" b="1" dirty="0" smtClean="0">
                <a:latin typeface="+mn-ea"/>
                <a:ea typeface="+mn-ea"/>
              </a:rPr>
              <a:t>》</a:t>
            </a:r>
            <a:r>
              <a:rPr lang="zh-CN" altLang="en-US" sz="1500" b="1" dirty="0" smtClean="0">
                <a:latin typeface="+mn-ea"/>
                <a:ea typeface="+mn-ea"/>
              </a:rPr>
              <a:t>关于</a:t>
            </a:r>
            <a:r>
              <a:rPr lang="zh-CN" altLang="en-US" sz="1500" b="1" dirty="0">
                <a:latin typeface="+mn-ea"/>
                <a:ea typeface="+mn-ea"/>
              </a:rPr>
              <a:t>钢</a:t>
            </a:r>
            <a:r>
              <a:rPr lang="zh-CN" altLang="en-US" sz="1500" b="1" dirty="0" smtClean="0">
                <a:latin typeface="+mn-ea"/>
                <a:ea typeface="+mn-ea"/>
              </a:rPr>
              <a:t>构件构造要求</a:t>
            </a:r>
            <a:endParaRPr lang="en-US" altLang="zh-CN" sz="1500" b="1" dirty="0">
              <a:latin typeface="+mn-ea"/>
              <a:ea typeface="+mn-ea"/>
            </a:endParaRPr>
          </a:p>
        </p:txBody>
      </p:sp>
      <p:sp>
        <p:nvSpPr>
          <p:cNvPr id="46" name="矩形 32"/>
          <p:cNvSpPr>
            <a:spLocks noChangeArrowheads="1"/>
          </p:cNvSpPr>
          <p:nvPr/>
        </p:nvSpPr>
        <p:spPr bwMode="auto">
          <a:xfrm>
            <a:off x="4788024" y="1811054"/>
            <a:ext cx="3261085" cy="321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36195" indent="179705"/>
            <a:r>
              <a:rPr lang="zh-CN" altLang="en-US" sz="1500" b="1" dirty="0" smtClean="0">
                <a:latin typeface="+mn-ea"/>
                <a:ea typeface="+mn-ea"/>
              </a:rPr>
              <a:t>执行</a:t>
            </a:r>
            <a:r>
              <a:rPr lang="en-US" altLang="zh-CN" sz="1500" b="1" dirty="0" smtClean="0">
                <a:latin typeface="+mn-ea"/>
                <a:ea typeface="+mn-ea"/>
              </a:rPr>
              <a:t>《</a:t>
            </a:r>
            <a:r>
              <a:rPr lang="zh-CN" altLang="en-US" sz="1500" b="1" dirty="0">
                <a:latin typeface="+mn-ea"/>
                <a:ea typeface="+mn-ea"/>
              </a:rPr>
              <a:t>高钢</a:t>
            </a:r>
            <a:r>
              <a:rPr lang="zh-CN" altLang="en-US" sz="1500" b="1" dirty="0" smtClean="0">
                <a:latin typeface="+mn-ea"/>
                <a:ea typeface="+mn-ea"/>
              </a:rPr>
              <a:t>规</a:t>
            </a:r>
            <a:r>
              <a:rPr lang="en-US" altLang="zh-CN" sz="1500" b="1" dirty="0" smtClean="0">
                <a:latin typeface="+mn-ea"/>
                <a:ea typeface="+mn-ea"/>
              </a:rPr>
              <a:t>》</a:t>
            </a:r>
            <a:r>
              <a:rPr lang="zh-CN" altLang="zh-CN" sz="1500" b="1" dirty="0" smtClean="0">
                <a:latin typeface="+mn-ea"/>
                <a:ea typeface="+mn-ea"/>
              </a:rPr>
              <a:t>要求</a:t>
            </a:r>
            <a:r>
              <a:rPr lang="zh-CN" altLang="zh-CN" sz="1500" b="1" dirty="0">
                <a:latin typeface="+mn-ea"/>
                <a:ea typeface="+mn-ea"/>
              </a:rPr>
              <a:t>验算刚重比</a:t>
            </a:r>
            <a:endParaRPr lang="zh-CN" altLang="zh-CN" sz="1500" b="1" dirty="0">
              <a:latin typeface="+mn-ea"/>
              <a:ea typeface="+mn-ea"/>
            </a:endParaRPr>
          </a:p>
        </p:txBody>
      </p:sp>
      <p:sp>
        <p:nvSpPr>
          <p:cNvPr id="51" name="矩形 33"/>
          <p:cNvSpPr>
            <a:spLocks noChangeArrowheads="1"/>
          </p:cNvSpPr>
          <p:nvPr/>
        </p:nvSpPr>
        <p:spPr bwMode="auto">
          <a:xfrm>
            <a:off x="737574" y="3211759"/>
            <a:ext cx="2887254" cy="321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r>
              <a:rPr lang="zh-CN" altLang="en-US" sz="1500" b="1" dirty="0">
                <a:latin typeface="+mn-ea"/>
                <a:ea typeface="+mn-ea"/>
              </a:rPr>
              <a:t>执行</a:t>
            </a:r>
            <a:r>
              <a:rPr lang="en-US" altLang="zh-CN" sz="1500" b="1" dirty="0">
                <a:latin typeface="+mn-ea"/>
                <a:ea typeface="+mn-ea"/>
              </a:rPr>
              <a:t>《</a:t>
            </a:r>
            <a:r>
              <a:rPr lang="zh-CN" altLang="en-US" sz="1500" b="1" dirty="0">
                <a:latin typeface="+mn-ea"/>
                <a:ea typeface="+mn-ea"/>
              </a:rPr>
              <a:t>高钢规</a:t>
            </a:r>
            <a:r>
              <a:rPr lang="en-US" altLang="zh-CN" sz="1500" b="1" dirty="0">
                <a:latin typeface="+mn-ea"/>
                <a:ea typeface="+mn-ea"/>
              </a:rPr>
              <a:t>》</a:t>
            </a:r>
            <a:r>
              <a:rPr lang="zh-CN" altLang="en-US" sz="1500" b="1" dirty="0">
                <a:latin typeface="+mn-ea"/>
                <a:ea typeface="+mn-ea"/>
              </a:rPr>
              <a:t>柱轴压比</a:t>
            </a:r>
            <a:r>
              <a:rPr lang="zh-CN" altLang="en-US" sz="1500" b="1" dirty="0" smtClean="0">
                <a:latin typeface="+mn-ea"/>
                <a:ea typeface="+mn-ea"/>
              </a:rPr>
              <a:t>限值</a:t>
            </a:r>
            <a:endParaRPr lang="zh-CN" altLang="en-US" sz="1500" b="1" dirty="0">
              <a:latin typeface="+mn-ea"/>
              <a:ea typeface="+mn-ea"/>
            </a:endParaRPr>
          </a:p>
        </p:txBody>
      </p:sp>
      <p:sp>
        <p:nvSpPr>
          <p:cNvPr id="52" name="矩形 34"/>
          <p:cNvSpPr>
            <a:spLocks noChangeArrowheads="1"/>
          </p:cNvSpPr>
          <p:nvPr/>
        </p:nvSpPr>
        <p:spPr bwMode="auto">
          <a:xfrm>
            <a:off x="4949788" y="3193979"/>
            <a:ext cx="3258164" cy="321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r>
              <a:rPr lang="zh-CN" altLang="en-US" sz="1500" b="1" dirty="0">
                <a:latin typeface="+mn-ea"/>
                <a:ea typeface="+mn-ea"/>
              </a:rPr>
              <a:t>执行</a:t>
            </a:r>
            <a:r>
              <a:rPr lang="en-US" altLang="zh-CN" sz="1500" b="1" dirty="0">
                <a:latin typeface="+mn-ea"/>
                <a:ea typeface="+mn-ea"/>
              </a:rPr>
              <a:t>《</a:t>
            </a:r>
            <a:r>
              <a:rPr lang="zh-CN" altLang="en-US" sz="1500" b="1" dirty="0">
                <a:latin typeface="+mn-ea"/>
                <a:ea typeface="+mn-ea"/>
              </a:rPr>
              <a:t>高钢规</a:t>
            </a:r>
            <a:r>
              <a:rPr lang="en-US" altLang="zh-CN" sz="1500" b="1" dirty="0">
                <a:latin typeface="+mn-ea"/>
                <a:ea typeface="+mn-ea"/>
              </a:rPr>
              <a:t>》</a:t>
            </a:r>
            <a:r>
              <a:rPr lang="zh-CN" altLang="en-US" sz="1500" b="1" dirty="0" smtClean="0">
                <a:latin typeface="+mn-ea"/>
                <a:ea typeface="+mn-ea"/>
              </a:rPr>
              <a:t>转换构件的</a:t>
            </a:r>
            <a:r>
              <a:rPr lang="zh-CN" altLang="en-US" sz="1500" b="1" dirty="0">
                <a:latin typeface="+mn-ea"/>
                <a:ea typeface="+mn-ea"/>
              </a:rPr>
              <a:t>内力调整</a:t>
            </a:r>
            <a:endParaRPr lang="zh-CN" altLang="zh-CN" sz="1500" b="1" dirty="0">
              <a:latin typeface="+mn-ea"/>
              <a:ea typeface="+mn-ea"/>
            </a:endParaRPr>
          </a:p>
        </p:txBody>
      </p:sp>
      <p:sp>
        <p:nvSpPr>
          <p:cNvPr id="58" name="矩形 30"/>
          <p:cNvSpPr>
            <a:spLocks noChangeArrowheads="1"/>
          </p:cNvSpPr>
          <p:nvPr/>
        </p:nvSpPr>
        <p:spPr bwMode="auto">
          <a:xfrm>
            <a:off x="5132806" y="3577802"/>
            <a:ext cx="3040856" cy="1565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36195" indent="179705">
              <a:lnSpc>
                <a:spcPts val="2300"/>
              </a:lnSpc>
            </a:pPr>
            <a:r>
              <a:rPr lang="zh-CN" altLang="en-US" sz="1200" b="1" dirty="0" smtClean="0"/>
              <a:t>在</a:t>
            </a:r>
            <a:r>
              <a:rPr lang="zh-CN" altLang="en-US" sz="1200" b="1" dirty="0"/>
              <a:t>特殊梁、特殊柱下分别定义转换梁和</a:t>
            </a:r>
            <a:r>
              <a:rPr lang="zh-CN" altLang="en-US" sz="1200" b="1" dirty="0" smtClean="0"/>
              <a:t>转换柱时，勾选</a:t>
            </a:r>
            <a:r>
              <a:rPr lang="en-US" altLang="zh-CN" sz="1200" b="1" dirty="0" smtClean="0"/>
              <a:t>《</a:t>
            </a:r>
            <a:r>
              <a:rPr lang="zh-CN" altLang="en-US" sz="1200" b="1" dirty="0" smtClean="0"/>
              <a:t>高钢规</a:t>
            </a:r>
            <a:r>
              <a:rPr lang="en-US" altLang="zh-CN" sz="1200" b="1" dirty="0" smtClean="0"/>
              <a:t>》</a:t>
            </a:r>
            <a:r>
              <a:rPr lang="zh-CN" altLang="en-US" sz="1200" b="1" dirty="0" smtClean="0"/>
              <a:t>执行第</a:t>
            </a:r>
            <a:r>
              <a:rPr lang="en-US" altLang="zh-CN" sz="1200" b="1" dirty="0" smtClean="0"/>
              <a:t>7.1.6</a:t>
            </a:r>
            <a:r>
              <a:rPr lang="zh-CN" altLang="en-US" sz="1200" b="1" dirty="0" smtClean="0"/>
              <a:t>和</a:t>
            </a:r>
            <a:r>
              <a:rPr lang="en-US" altLang="zh-CN" sz="1200" b="1" dirty="0" smtClean="0"/>
              <a:t>7.3.10</a:t>
            </a:r>
            <a:r>
              <a:rPr lang="zh-CN" altLang="en-US" sz="1200" b="1" dirty="0" smtClean="0"/>
              <a:t>条对转换梁和转换柱地震内力进行调整，系数为</a:t>
            </a:r>
            <a:r>
              <a:rPr lang="en-US" altLang="zh-CN" sz="1200" b="1" dirty="0" smtClean="0"/>
              <a:t>1.5.</a:t>
            </a:r>
            <a:endParaRPr lang="zh-CN" altLang="en-US" sz="1200" b="1" dirty="0"/>
          </a:p>
          <a:p>
            <a:pPr marL="36195" indent="179705">
              <a:lnSpc>
                <a:spcPts val="2300"/>
              </a:lnSpc>
            </a:pPr>
            <a:endParaRPr lang="en-US" altLang="zh-CN" sz="1200" b="1" dirty="0">
              <a:latin typeface="等线" panose="02010600030101010101" charset="-122"/>
              <a:ea typeface="等线" panose="02010600030101010101" charset="-122"/>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3"/>
          <p:cNvSpPr>
            <a:spLocks noGrp="1"/>
          </p:cNvSpPr>
          <p:nvPr>
            <p:ph type="sldNum" sz="quarter" idx="4"/>
          </p:nvPr>
        </p:nvSpPr>
        <p:spPr>
          <a:xfrm>
            <a:off x="6457950" y="4762500"/>
            <a:ext cx="2025254" cy="236935"/>
          </a:xfrm>
        </p:spPr>
        <p:txBody>
          <a:bodyPr/>
          <a:lstStyle/>
          <a:p>
            <a:pPr>
              <a:defRPr/>
            </a:pPr>
            <a:fld id="{A46037C8-5B0A-4AE1-9877-D75452A8BEB9}" type="slidenum">
              <a:rPr lang="zh-CN" altLang="en-US" smtClean="0"/>
            </a:fld>
            <a:endParaRPr lang="zh-CN" altLang="en-US"/>
          </a:p>
        </p:txBody>
      </p:sp>
      <p:sp>
        <p:nvSpPr>
          <p:cNvPr id="5" name="等腰三角形 4"/>
          <p:cNvSpPr/>
          <p:nvPr>
            <p:custDataLst>
              <p:tags r:id="rId1"/>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6" name="等腰三角形 5"/>
          <p:cNvSpPr/>
          <p:nvPr>
            <p:custDataLst>
              <p:tags r:id="rId2"/>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7" name="直接连接符 6"/>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8" name="内容占位符 2"/>
          <p:cNvSpPr>
            <a:spLocks noGrp="1"/>
          </p:cNvSpPr>
          <p:nvPr/>
        </p:nvSpPr>
        <p:spPr>
          <a:xfrm>
            <a:off x="571472" y="857238"/>
            <a:ext cx="5828665" cy="480695"/>
          </a:xfrm>
          <a:prstGeom prst="rect">
            <a:avLst/>
          </a:prstGeom>
          <a:noFill/>
          <a:ln w="9525">
            <a:noFill/>
            <a:miter lim="800000"/>
          </a:ln>
        </p:spPr>
        <p:txBody>
          <a:bodyPr vert="horz" wrap="square" lIns="91438" tIns="45719" rIns="91438" bIns="45719"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a:spcBef>
                <a:spcPts val="0"/>
              </a:spcBef>
              <a:spcAft>
                <a:spcPts val="1000"/>
              </a:spcAft>
              <a:buNone/>
            </a:pPr>
            <a:endParaRPr lang="zh-CN" altLang="en-US" sz="1800" b="1" dirty="0">
              <a:sym typeface="+mn-ea"/>
            </a:endParaRPr>
          </a:p>
        </p:txBody>
      </p:sp>
      <p:sp>
        <p:nvSpPr>
          <p:cNvPr id="14" name="文本框 13"/>
          <p:cNvSpPr txBox="1"/>
          <p:nvPr>
            <p:custDataLst>
              <p:tags r:id="rId3"/>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000" b="1" cap="all" smtClean="0">
                <a:ln>
                  <a:noFill/>
                </a:ln>
                <a:solidFill>
                  <a:srgbClr val="2F5597"/>
                </a:solidFill>
                <a:effectLst/>
                <a:uLnTx/>
                <a:uFillTx/>
                <a:sym typeface="Arial" panose="020B0604020202020204" pitchFamily="34" charset="0"/>
              </a:rPr>
              <a:t>钢结构设计相关参数</a:t>
            </a:r>
            <a:r>
              <a:rPr lang="en-US" altLang="zh-CN" sz="2000" b="1" cap="all" smtClean="0">
                <a:ln>
                  <a:noFill/>
                </a:ln>
                <a:solidFill>
                  <a:srgbClr val="2F5597"/>
                </a:solidFill>
                <a:effectLst/>
                <a:uLnTx/>
                <a:uFillTx/>
                <a:sym typeface="Arial" panose="020B0604020202020204" pitchFamily="34" charset="0"/>
              </a:rPr>
              <a:t>-</a:t>
            </a:r>
            <a:r>
              <a:rPr kumimoji="0" lang="zh-CN" altLang="en-US" sz="16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钢构件设计信息</a:t>
            </a:r>
            <a:endParaRPr kumimoji="0" lang="zh-CN" altLang="en-US" sz="16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endParaRPr>
          </a:p>
        </p:txBody>
      </p:sp>
      <p:pic>
        <p:nvPicPr>
          <p:cNvPr id="2" name="图片 1"/>
          <p:cNvPicPr>
            <a:picLocks noChangeAspect="1"/>
          </p:cNvPicPr>
          <p:nvPr/>
        </p:nvPicPr>
        <p:blipFill>
          <a:blip r:embed="rId4"/>
          <a:stretch>
            <a:fillRect/>
          </a:stretch>
        </p:blipFill>
        <p:spPr>
          <a:xfrm>
            <a:off x="1486610" y="830456"/>
            <a:ext cx="2070226" cy="1289009"/>
          </a:xfrm>
          <a:prstGeom prst="rect">
            <a:avLst/>
          </a:prstGeom>
        </p:spPr>
      </p:pic>
      <p:sp>
        <p:nvSpPr>
          <p:cNvPr id="42" name="Rounded Rectangle 19"/>
          <p:cNvSpPr>
            <a:spLocks noChangeArrowheads="1"/>
          </p:cNvSpPr>
          <p:nvPr/>
        </p:nvSpPr>
        <p:spPr bwMode="auto">
          <a:xfrm>
            <a:off x="424489" y="2254991"/>
            <a:ext cx="3510390" cy="589360"/>
          </a:xfrm>
          <a:prstGeom prst="roundRect">
            <a:avLst>
              <a:gd name="adj" fmla="val 50000"/>
            </a:avLst>
          </a:prstGeom>
          <a:solidFill>
            <a:srgbClr val="275A63"/>
          </a:solidFill>
          <a:ln>
            <a:noFill/>
          </a:ln>
          <a:extLst>
            <a:ext uri="{91240B29-F687-4F45-9708-019B960494DF}">
              <a14:hiddenLine xmlns:a14="http://schemas.microsoft.com/office/drawing/2010/main" w="9525">
                <a:solidFill>
                  <a:srgbClr val="000000"/>
                </a:solidFill>
                <a:round/>
              </a14:hiddenLine>
            </a:ext>
          </a:extLst>
        </p:spPr>
        <p:txBody>
          <a:bodyPr anchor="ctr"/>
          <a:lstStyle>
            <a:lvl1pPr defTabSz="1374775">
              <a:defRPr>
                <a:solidFill>
                  <a:schemeClr val="tx1"/>
                </a:solidFill>
                <a:latin typeface="Calibri" panose="020F0502020204030204" charset="0"/>
                <a:ea typeface="宋体" panose="02010600030101010101" pitchFamily="2" charset="-122"/>
              </a:defRPr>
            </a:lvl1pPr>
            <a:lvl2pPr marL="742950" indent="-285750" defTabSz="1374775">
              <a:defRPr>
                <a:solidFill>
                  <a:schemeClr val="tx1"/>
                </a:solidFill>
                <a:latin typeface="Calibri" panose="020F0502020204030204" charset="0"/>
                <a:ea typeface="宋体" panose="02010600030101010101" pitchFamily="2" charset="-122"/>
              </a:defRPr>
            </a:lvl2pPr>
            <a:lvl3pPr marL="1143000" indent="-228600" defTabSz="1374775">
              <a:defRPr>
                <a:solidFill>
                  <a:schemeClr val="tx1"/>
                </a:solidFill>
                <a:latin typeface="Calibri" panose="020F0502020204030204" charset="0"/>
                <a:ea typeface="宋体" panose="02010600030101010101" pitchFamily="2" charset="-122"/>
              </a:defRPr>
            </a:lvl3pPr>
            <a:lvl4pPr marL="1600200" indent="-228600" defTabSz="1374775">
              <a:defRPr>
                <a:solidFill>
                  <a:schemeClr val="tx1"/>
                </a:solidFill>
                <a:latin typeface="Calibri" panose="020F0502020204030204" charset="0"/>
                <a:ea typeface="宋体" panose="02010600030101010101" pitchFamily="2" charset="-122"/>
              </a:defRPr>
            </a:lvl4pPr>
            <a:lvl5pPr marL="2057400" indent="-228600" defTabSz="1374775">
              <a:defRPr>
                <a:solidFill>
                  <a:schemeClr val="tx1"/>
                </a:solidFill>
                <a:latin typeface="Calibri" panose="020F050202020403020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en-US" altLang="zh-CN" sz="2625">
              <a:solidFill>
                <a:srgbClr val="FFFFFF"/>
              </a:solidFill>
            </a:endParaRPr>
          </a:p>
        </p:txBody>
      </p:sp>
      <p:sp>
        <p:nvSpPr>
          <p:cNvPr id="47" name="Rounded Rectangle 20"/>
          <p:cNvSpPr>
            <a:spLocks noChangeArrowheads="1"/>
          </p:cNvSpPr>
          <p:nvPr/>
        </p:nvSpPr>
        <p:spPr bwMode="auto">
          <a:xfrm>
            <a:off x="424489" y="2200223"/>
            <a:ext cx="3510390" cy="590281"/>
          </a:xfrm>
          <a:prstGeom prst="roundRect">
            <a:avLst>
              <a:gd name="adj" fmla="val 50000"/>
            </a:avLst>
          </a:prstGeom>
          <a:solidFill>
            <a:srgbClr val="83C4CF"/>
          </a:solidFill>
          <a:ln>
            <a:noFill/>
          </a:ln>
          <a:extLst>
            <a:ext uri="{91240B29-F687-4F45-9708-019B960494DF}">
              <a14:hiddenLine xmlns:a14="http://schemas.microsoft.com/office/drawing/2010/main" w="9525">
                <a:solidFill>
                  <a:srgbClr val="000000"/>
                </a:solidFill>
                <a:round/>
              </a14:hiddenLine>
            </a:ext>
          </a:extLst>
        </p:spPr>
        <p:txBody>
          <a:bodyPr anchor="ctr"/>
          <a:lstStyle>
            <a:lvl1pPr defTabSz="1374775">
              <a:defRPr>
                <a:solidFill>
                  <a:schemeClr val="tx1"/>
                </a:solidFill>
                <a:latin typeface="Calibri" panose="020F0502020204030204" charset="0"/>
                <a:ea typeface="宋体" panose="02010600030101010101" pitchFamily="2" charset="-122"/>
              </a:defRPr>
            </a:lvl1pPr>
            <a:lvl2pPr marL="742950" indent="-285750" defTabSz="1374775">
              <a:defRPr>
                <a:solidFill>
                  <a:schemeClr val="tx1"/>
                </a:solidFill>
                <a:latin typeface="Calibri" panose="020F0502020204030204" charset="0"/>
                <a:ea typeface="宋体" panose="02010600030101010101" pitchFamily="2" charset="-122"/>
              </a:defRPr>
            </a:lvl2pPr>
            <a:lvl3pPr marL="1143000" indent="-228600" defTabSz="1374775">
              <a:defRPr>
                <a:solidFill>
                  <a:schemeClr val="tx1"/>
                </a:solidFill>
                <a:latin typeface="Calibri" panose="020F0502020204030204" charset="0"/>
                <a:ea typeface="宋体" panose="02010600030101010101" pitchFamily="2" charset="-122"/>
              </a:defRPr>
            </a:lvl3pPr>
            <a:lvl4pPr marL="1600200" indent="-228600" defTabSz="1374775">
              <a:defRPr>
                <a:solidFill>
                  <a:schemeClr val="tx1"/>
                </a:solidFill>
                <a:latin typeface="Calibri" panose="020F0502020204030204" charset="0"/>
                <a:ea typeface="宋体" panose="02010600030101010101" pitchFamily="2" charset="-122"/>
              </a:defRPr>
            </a:lvl4pPr>
            <a:lvl5pPr marL="2057400" indent="-228600" defTabSz="1374775">
              <a:defRPr>
                <a:solidFill>
                  <a:schemeClr val="tx1"/>
                </a:solidFill>
                <a:latin typeface="Calibri" panose="020F050202020403020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en-US" altLang="zh-CN" sz="2625">
              <a:solidFill>
                <a:srgbClr val="FFFFFF"/>
              </a:solidFill>
            </a:endParaRPr>
          </a:p>
        </p:txBody>
      </p:sp>
      <p:sp>
        <p:nvSpPr>
          <p:cNvPr id="48" name="Isosceles Triangle 21"/>
          <p:cNvSpPr>
            <a:spLocks noChangeArrowheads="1"/>
          </p:cNvSpPr>
          <p:nvPr/>
        </p:nvSpPr>
        <p:spPr bwMode="auto">
          <a:xfrm rot="5400000">
            <a:off x="3936352" y="2427164"/>
            <a:ext cx="142737" cy="195146"/>
          </a:xfrm>
          <a:prstGeom prst="triangle">
            <a:avLst>
              <a:gd name="adj" fmla="val 50000"/>
            </a:avLst>
          </a:prstGeom>
          <a:solidFill>
            <a:srgbClr val="83C4C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1374775">
              <a:defRPr>
                <a:solidFill>
                  <a:schemeClr val="tx1"/>
                </a:solidFill>
                <a:latin typeface="Calibri" panose="020F0502020204030204" charset="0"/>
                <a:ea typeface="宋体" panose="02010600030101010101" pitchFamily="2" charset="-122"/>
              </a:defRPr>
            </a:lvl1pPr>
            <a:lvl2pPr marL="742950" indent="-285750" defTabSz="1374775">
              <a:defRPr>
                <a:solidFill>
                  <a:schemeClr val="tx1"/>
                </a:solidFill>
                <a:latin typeface="Calibri" panose="020F0502020204030204" charset="0"/>
                <a:ea typeface="宋体" panose="02010600030101010101" pitchFamily="2" charset="-122"/>
              </a:defRPr>
            </a:lvl2pPr>
            <a:lvl3pPr marL="1143000" indent="-228600" defTabSz="1374775">
              <a:defRPr>
                <a:solidFill>
                  <a:schemeClr val="tx1"/>
                </a:solidFill>
                <a:latin typeface="Calibri" panose="020F0502020204030204" charset="0"/>
                <a:ea typeface="宋体" panose="02010600030101010101" pitchFamily="2" charset="-122"/>
              </a:defRPr>
            </a:lvl3pPr>
            <a:lvl4pPr marL="1600200" indent="-228600" defTabSz="1374775">
              <a:defRPr>
                <a:solidFill>
                  <a:schemeClr val="tx1"/>
                </a:solidFill>
                <a:latin typeface="Calibri" panose="020F0502020204030204" charset="0"/>
                <a:ea typeface="宋体" panose="02010600030101010101" pitchFamily="2" charset="-122"/>
              </a:defRPr>
            </a:lvl4pPr>
            <a:lvl5pPr marL="2057400" indent="-228600" defTabSz="1374775">
              <a:defRPr>
                <a:solidFill>
                  <a:schemeClr val="tx1"/>
                </a:solidFill>
                <a:latin typeface="Calibri" panose="020F050202020403020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en-US" altLang="zh-CN" sz="2625">
              <a:solidFill>
                <a:srgbClr val="FFFFFF"/>
              </a:solidFill>
            </a:endParaRPr>
          </a:p>
        </p:txBody>
      </p:sp>
      <p:sp>
        <p:nvSpPr>
          <p:cNvPr id="49" name="Oval 26"/>
          <p:cNvSpPr>
            <a:spLocks noChangeAspect="1" noChangeArrowheads="1"/>
          </p:cNvSpPr>
          <p:nvPr/>
        </p:nvSpPr>
        <p:spPr bwMode="auto">
          <a:xfrm>
            <a:off x="473199" y="2227852"/>
            <a:ext cx="545064" cy="530485"/>
          </a:xfrm>
          <a:prstGeom prst="ellipse">
            <a:avLst/>
          </a:prstGeom>
          <a:solidFill>
            <a:srgbClr val="FBF9E1"/>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defTabSz="1374775">
              <a:defRPr>
                <a:solidFill>
                  <a:schemeClr val="tx1"/>
                </a:solidFill>
                <a:latin typeface="Calibri" panose="020F0502020204030204" charset="0"/>
                <a:ea typeface="宋体" panose="02010600030101010101" pitchFamily="2" charset="-122"/>
              </a:defRPr>
            </a:lvl1pPr>
            <a:lvl2pPr marL="742950" indent="-285750" defTabSz="1374775">
              <a:defRPr>
                <a:solidFill>
                  <a:schemeClr val="tx1"/>
                </a:solidFill>
                <a:latin typeface="Calibri" panose="020F0502020204030204" charset="0"/>
                <a:ea typeface="宋体" panose="02010600030101010101" pitchFamily="2" charset="-122"/>
              </a:defRPr>
            </a:lvl2pPr>
            <a:lvl3pPr marL="1143000" indent="-228600" defTabSz="1374775">
              <a:defRPr>
                <a:solidFill>
                  <a:schemeClr val="tx1"/>
                </a:solidFill>
                <a:latin typeface="Calibri" panose="020F0502020204030204" charset="0"/>
                <a:ea typeface="宋体" panose="02010600030101010101" pitchFamily="2" charset="-122"/>
              </a:defRPr>
            </a:lvl3pPr>
            <a:lvl4pPr marL="1600200" indent="-228600" defTabSz="1374775">
              <a:defRPr>
                <a:solidFill>
                  <a:schemeClr val="tx1"/>
                </a:solidFill>
                <a:latin typeface="Calibri" panose="020F0502020204030204" charset="0"/>
                <a:ea typeface="宋体" panose="02010600030101010101" pitchFamily="2" charset="-122"/>
              </a:defRPr>
            </a:lvl4pPr>
            <a:lvl5pPr marL="2057400" indent="-228600" defTabSz="1374775">
              <a:defRPr>
                <a:solidFill>
                  <a:schemeClr val="tx1"/>
                </a:solidFill>
                <a:latin typeface="Calibri" panose="020F050202020403020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en-US" altLang="zh-CN" sz="2625" b="1">
              <a:solidFill>
                <a:srgbClr val="023759"/>
              </a:solidFill>
              <a:latin typeface="FontAwesome"/>
            </a:endParaRPr>
          </a:p>
        </p:txBody>
      </p:sp>
      <p:sp>
        <p:nvSpPr>
          <p:cNvPr id="50" name="Rounded Rectangle 36"/>
          <p:cNvSpPr>
            <a:spLocks noChangeArrowheads="1"/>
          </p:cNvSpPr>
          <p:nvPr/>
        </p:nvSpPr>
        <p:spPr bwMode="auto">
          <a:xfrm>
            <a:off x="424489" y="3119087"/>
            <a:ext cx="3510390" cy="589360"/>
          </a:xfrm>
          <a:prstGeom prst="roundRect">
            <a:avLst>
              <a:gd name="adj" fmla="val 50000"/>
            </a:avLst>
          </a:prstGeom>
          <a:solidFill>
            <a:srgbClr val="275A63"/>
          </a:solidFill>
          <a:ln>
            <a:noFill/>
          </a:ln>
          <a:extLst>
            <a:ext uri="{91240B29-F687-4F45-9708-019B960494DF}">
              <a14:hiddenLine xmlns:a14="http://schemas.microsoft.com/office/drawing/2010/main" w="9525">
                <a:solidFill>
                  <a:srgbClr val="000000"/>
                </a:solidFill>
                <a:round/>
              </a14:hiddenLine>
            </a:ext>
          </a:extLst>
        </p:spPr>
        <p:txBody>
          <a:bodyPr anchor="ctr"/>
          <a:lstStyle>
            <a:lvl1pPr defTabSz="1374775">
              <a:defRPr>
                <a:solidFill>
                  <a:schemeClr val="tx1"/>
                </a:solidFill>
                <a:latin typeface="Calibri" panose="020F0502020204030204" charset="0"/>
                <a:ea typeface="宋体" panose="02010600030101010101" pitchFamily="2" charset="-122"/>
              </a:defRPr>
            </a:lvl1pPr>
            <a:lvl2pPr marL="742950" indent="-285750" defTabSz="1374775">
              <a:defRPr>
                <a:solidFill>
                  <a:schemeClr val="tx1"/>
                </a:solidFill>
                <a:latin typeface="Calibri" panose="020F0502020204030204" charset="0"/>
                <a:ea typeface="宋体" panose="02010600030101010101" pitchFamily="2" charset="-122"/>
              </a:defRPr>
            </a:lvl2pPr>
            <a:lvl3pPr marL="1143000" indent="-228600" defTabSz="1374775">
              <a:defRPr>
                <a:solidFill>
                  <a:schemeClr val="tx1"/>
                </a:solidFill>
                <a:latin typeface="Calibri" panose="020F0502020204030204" charset="0"/>
                <a:ea typeface="宋体" panose="02010600030101010101" pitchFamily="2" charset="-122"/>
              </a:defRPr>
            </a:lvl3pPr>
            <a:lvl4pPr marL="1600200" indent="-228600" defTabSz="1374775">
              <a:defRPr>
                <a:solidFill>
                  <a:schemeClr val="tx1"/>
                </a:solidFill>
                <a:latin typeface="Calibri" panose="020F0502020204030204" charset="0"/>
                <a:ea typeface="宋体" panose="02010600030101010101" pitchFamily="2" charset="-122"/>
              </a:defRPr>
            </a:lvl4pPr>
            <a:lvl5pPr marL="2057400" indent="-228600" defTabSz="1374775">
              <a:defRPr>
                <a:solidFill>
                  <a:schemeClr val="tx1"/>
                </a:solidFill>
                <a:latin typeface="Calibri" panose="020F050202020403020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en-US" altLang="zh-CN" sz="2625">
              <a:solidFill>
                <a:srgbClr val="FFFFFF"/>
              </a:solidFill>
            </a:endParaRPr>
          </a:p>
        </p:txBody>
      </p:sp>
      <p:sp>
        <p:nvSpPr>
          <p:cNvPr id="58" name="Rounded Rectangle 37"/>
          <p:cNvSpPr>
            <a:spLocks noChangeArrowheads="1"/>
          </p:cNvSpPr>
          <p:nvPr/>
        </p:nvSpPr>
        <p:spPr bwMode="auto">
          <a:xfrm>
            <a:off x="424489" y="3064319"/>
            <a:ext cx="3510390" cy="589360"/>
          </a:xfrm>
          <a:prstGeom prst="roundRect">
            <a:avLst>
              <a:gd name="adj" fmla="val 50000"/>
            </a:avLst>
          </a:prstGeom>
          <a:solidFill>
            <a:srgbClr val="83C4CF"/>
          </a:solidFill>
          <a:ln>
            <a:noFill/>
          </a:ln>
          <a:extLst>
            <a:ext uri="{91240B29-F687-4F45-9708-019B960494DF}">
              <a14:hiddenLine xmlns:a14="http://schemas.microsoft.com/office/drawing/2010/main" w="9525">
                <a:solidFill>
                  <a:srgbClr val="000000"/>
                </a:solidFill>
                <a:round/>
              </a14:hiddenLine>
            </a:ext>
          </a:extLst>
        </p:spPr>
        <p:txBody>
          <a:bodyPr anchor="ctr"/>
          <a:lstStyle>
            <a:lvl1pPr defTabSz="1374775">
              <a:defRPr>
                <a:solidFill>
                  <a:schemeClr val="tx1"/>
                </a:solidFill>
                <a:latin typeface="Calibri" panose="020F0502020204030204" charset="0"/>
                <a:ea typeface="宋体" panose="02010600030101010101" pitchFamily="2" charset="-122"/>
              </a:defRPr>
            </a:lvl1pPr>
            <a:lvl2pPr marL="742950" indent="-285750" defTabSz="1374775">
              <a:defRPr>
                <a:solidFill>
                  <a:schemeClr val="tx1"/>
                </a:solidFill>
                <a:latin typeface="Calibri" panose="020F0502020204030204" charset="0"/>
                <a:ea typeface="宋体" panose="02010600030101010101" pitchFamily="2" charset="-122"/>
              </a:defRPr>
            </a:lvl2pPr>
            <a:lvl3pPr marL="1143000" indent="-228600" defTabSz="1374775">
              <a:defRPr>
                <a:solidFill>
                  <a:schemeClr val="tx1"/>
                </a:solidFill>
                <a:latin typeface="Calibri" panose="020F0502020204030204" charset="0"/>
                <a:ea typeface="宋体" panose="02010600030101010101" pitchFamily="2" charset="-122"/>
              </a:defRPr>
            </a:lvl3pPr>
            <a:lvl4pPr marL="1600200" indent="-228600" defTabSz="1374775">
              <a:defRPr>
                <a:solidFill>
                  <a:schemeClr val="tx1"/>
                </a:solidFill>
                <a:latin typeface="Calibri" panose="020F0502020204030204" charset="0"/>
                <a:ea typeface="宋体" panose="02010600030101010101" pitchFamily="2" charset="-122"/>
              </a:defRPr>
            </a:lvl4pPr>
            <a:lvl5pPr marL="2057400" indent="-228600" defTabSz="1374775">
              <a:defRPr>
                <a:solidFill>
                  <a:schemeClr val="tx1"/>
                </a:solidFill>
                <a:latin typeface="Calibri" panose="020F050202020403020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en-US" altLang="zh-CN" sz="2625">
              <a:solidFill>
                <a:srgbClr val="FFFFFF"/>
              </a:solidFill>
            </a:endParaRPr>
          </a:p>
        </p:txBody>
      </p:sp>
      <p:sp>
        <p:nvSpPr>
          <p:cNvPr id="59" name="Isosceles Triangle 38"/>
          <p:cNvSpPr>
            <a:spLocks noChangeArrowheads="1"/>
          </p:cNvSpPr>
          <p:nvPr/>
        </p:nvSpPr>
        <p:spPr bwMode="auto">
          <a:xfrm rot="5400000">
            <a:off x="3916954" y="3288149"/>
            <a:ext cx="141815" cy="195146"/>
          </a:xfrm>
          <a:prstGeom prst="triangle">
            <a:avLst>
              <a:gd name="adj" fmla="val 50000"/>
            </a:avLst>
          </a:prstGeom>
          <a:solidFill>
            <a:srgbClr val="83C4C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1374775">
              <a:defRPr>
                <a:solidFill>
                  <a:schemeClr val="tx1"/>
                </a:solidFill>
                <a:latin typeface="Calibri" panose="020F0502020204030204" charset="0"/>
                <a:ea typeface="宋体" panose="02010600030101010101" pitchFamily="2" charset="-122"/>
              </a:defRPr>
            </a:lvl1pPr>
            <a:lvl2pPr marL="742950" indent="-285750" defTabSz="1374775">
              <a:defRPr>
                <a:solidFill>
                  <a:schemeClr val="tx1"/>
                </a:solidFill>
                <a:latin typeface="Calibri" panose="020F0502020204030204" charset="0"/>
                <a:ea typeface="宋体" panose="02010600030101010101" pitchFamily="2" charset="-122"/>
              </a:defRPr>
            </a:lvl2pPr>
            <a:lvl3pPr marL="1143000" indent="-228600" defTabSz="1374775">
              <a:defRPr>
                <a:solidFill>
                  <a:schemeClr val="tx1"/>
                </a:solidFill>
                <a:latin typeface="Calibri" panose="020F0502020204030204" charset="0"/>
                <a:ea typeface="宋体" panose="02010600030101010101" pitchFamily="2" charset="-122"/>
              </a:defRPr>
            </a:lvl3pPr>
            <a:lvl4pPr marL="1600200" indent="-228600" defTabSz="1374775">
              <a:defRPr>
                <a:solidFill>
                  <a:schemeClr val="tx1"/>
                </a:solidFill>
                <a:latin typeface="Calibri" panose="020F0502020204030204" charset="0"/>
                <a:ea typeface="宋体" panose="02010600030101010101" pitchFamily="2" charset="-122"/>
              </a:defRPr>
            </a:lvl4pPr>
            <a:lvl5pPr marL="2057400" indent="-228600" defTabSz="1374775">
              <a:defRPr>
                <a:solidFill>
                  <a:schemeClr val="tx1"/>
                </a:solidFill>
                <a:latin typeface="Calibri" panose="020F050202020403020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en-US" altLang="zh-CN" sz="2625">
              <a:solidFill>
                <a:srgbClr val="FFFFFF"/>
              </a:solidFill>
            </a:endParaRPr>
          </a:p>
        </p:txBody>
      </p:sp>
      <p:sp>
        <p:nvSpPr>
          <p:cNvPr id="60" name="Oval 42"/>
          <p:cNvSpPr>
            <a:spLocks noChangeAspect="1" noChangeArrowheads="1"/>
          </p:cNvSpPr>
          <p:nvPr/>
        </p:nvSpPr>
        <p:spPr bwMode="auto">
          <a:xfrm>
            <a:off x="463269" y="3094316"/>
            <a:ext cx="545064" cy="529363"/>
          </a:xfrm>
          <a:prstGeom prst="ellipse">
            <a:avLst/>
          </a:prstGeom>
          <a:solidFill>
            <a:srgbClr val="FBF9E1"/>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defTabSz="1374775">
              <a:defRPr>
                <a:solidFill>
                  <a:schemeClr val="tx1"/>
                </a:solidFill>
                <a:latin typeface="Calibri" panose="020F0502020204030204" charset="0"/>
                <a:ea typeface="宋体" panose="02010600030101010101" pitchFamily="2" charset="-122"/>
              </a:defRPr>
            </a:lvl1pPr>
            <a:lvl2pPr marL="742950" indent="-285750" defTabSz="1374775">
              <a:defRPr>
                <a:solidFill>
                  <a:schemeClr val="tx1"/>
                </a:solidFill>
                <a:latin typeface="Calibri" panose="020F0502020204030204" charset="0"/>
                <a:ea typeface="宋体" panose="02010600030101010101" pitchFamily="2" charset="-122"/>
              </a:defRPr>
            </a:lvl2pPr>
            <a:lvl3pPr marL="1143000" indent="-228600" defTabSz="1374775">
              <a:defRPr>
                <a:solidFill>
                  <a:schemeClr val="tx1"/>
                </a:solidFill>
                <a:latin typeface="Calibri" panose="020F0502020204030204" charset="0"/>
                <a:ea typeface="宋体" panose="02010600030101010101" pitchFamily="2" charset="-122"/>
              </a:defRPr>
            </a:lvl3pPr>
            <a:lvl4pPr marL="1600200" indent="-228600" defTabSz="1374775">
              <a:defRPr>
                <a:solidFill>
                  <a:schemeClr val="tx1"/>
                </a:solidFill>
                <a:latin typeface="Calibri" panose="020F0502020204030204" charset="0"/>
                <a:ea typeface="宋体" panose="02010600030101010101" pitchFamily="2" charset="-122"/>
              </a:defRPr>
            </a:lvl4pPr>
            <a:lvl5pPr marL="2057400" indent="-228600" defTabSz="1374775">
              <a:defRPr>
                <a:solidFill>
                  <a:schemeClr val="tx1"/>
                </a:solidFill>
                <a:latin typeface="Calibri" panose="020F050202020403020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en-US" altLang="zh-CN" sz="2625" b="1">
              <a:solidFill>
                <a:srgbClr val="0E5A8B"/>
              </a:solidFill>
              <a:latin typeface="FontAwesome"/>
            </a:endParaRPr>
          </a:p>
        </p:txBody>
      </p:sp>
      <p:sp>
        <p:nvSpPr>
          <p:cNvPr id="61" name="Rounded Rectangle 44"/>
          <p:cNvSpPr>
            <a:spLocks noChangeArrowheads="1"/>
          </p:cNvSpPr>
          <p:nvPr/>
        </p:nvSpPr>
        <p:spPr bwMode="auto">
          <a:xfrm>
            <a:off x="424489" y="3963539"/>
            <a:ext cx="3510390" cy="589360"/>
          </a:xfrm>
          <a:prstGeom prst="roundRect">
            <a:avLst>
              <a:gd name="adj" fmla="val 50000"/>
            </a:avLst>
          </a:prstGeom>
          <a:solidFill>
            <a:srgbClr val="275A63"/>
          </a:solidFill>
          <a:ln>
            <a:noFill/>
          </a:ln>
          <a:extLst>
            <a:ext uri="{91240B29-F687-4F45-9708-019B960494DF}">
              <a14:hiddenLine xmlns:a14="http://schemas.microsoft.com/office/drawing/2010/main" w="9525">
                <a:solidFill>
                  <a:srgbClr val="000000"/>
                </a:solidFill>
                <a:round/>
              </a14:hiddenLine>
            </a:ext>
          </a:extLst>
        </p:spPr>
        <p:txBody>
          <a:bodyPr anchor="ctr"/>
          <a:lstStyle>
            <a:lvl1pPr defTabSz="1374775">
              <a:defRPr>
                <a:solidFill>
                  <a:schemeClr val="tx1"/>
                </a:solidFill>
                <a:latin typeface="Calibri" panose="020F0502020204030204" charset="0"/>
                <a:ea typeface="宋体" panose="02010600030101010101" pitchFamily="2" charset="-122"/>
              </a:defRPr>
            </a:lvl1pPr>
            <a:lvl2pPr marL="742950" indent="-285750" defTabSz="1374775">
              <a:defRPr>
                <a:solidFill>
                  <a:schemeClr val="tx1"/>
                </a:solidFill>
                <a:latin typeface="Calibri" panose="020F0502020204030204" charset="0"/>
                <a:ea typeface="宋体" panose="02010600030101010101" pitchFamily="2" charset="-122"/>
              </a:defRPr>
            </a:lvl2pPr>
            <a:lvl3pPr marL="1143000" indent="-228600" defTabSz="1374775">
              <a:defRPr>
                <a:solidFill>
                  <a:schemeClr val="tx1"/>
                </a:solidFill>
                <a:latin typeface="Calibri" panose="020F0502020204030204" charset="0"/>
                <a:ea typeface="宋体" panose="02010600030101010101" pitchFamily="2" charset="-122"/>
              </a:defRPr>
            </a:lvl3pPr>
            <a:lvl4pPr marL="1600200" indent="-228600" defTabSz="1374775">
              <a:defRPr>
                <a:solidFill>
                  <a:schemeClr val="tx1"/>
                </a:solidFill>
                <a:latin typeface="Calibri" panose="020F0502020204030204" charset="0"/>
                <a:ea typeface="宋体" panose="02010600030101010101" pitchFamily="2" charset="-122"/>
              </a:defRPr>
            </a:lvl4pPr>
            <a:lvl5pPr marL="2057400" indent="-228600" defTabSz="1374775">
              <a:defRPr>
                <a:solidFill>
                  <a:schemeClr val="tx1"/>
                </a:solidFill>
                <a:latin typeface="Calibri" panose="020F050202020403020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en-US" altLang="zh-CN" sz="2625">
              <a:solidFill>
                <a:srgbClr val="FFFFFF"/>
              </a:solidFill>
            </a:endParaRPr>
          </a:p>
        </p:txBody>
      </p:sp>
      <p:sp>
        <p:nvSpPr>
          <p:cNvPr id="62" name="Rounded Rectangle 45"/>
          <p:cNvSpPr>
            <a:spLocks noChangeArrowheads="1"/>
          </p:cNvSpPr>
          <p:nvPr/>
        </p:nvSpPr>
        <p:spPr bwMode="auto">
          <a:xfrm>
            <a:off x="424489" y="3908770"/>
            <a:ext cx="3510390" cy="590281"/>
          </a:xfrm>
          <a:prstGeom prst="roundRect">
            <a:avLst>
              <a:gd name="adj" fmla="val 50000"/>
            </a:avLst>
          </a:prstGeom>
          <a:solidFill>
            <a:srgbClr val="83C4CF"/>
          </a:solidFill>
          <a:ln>
            <a:noFill/>
          </a:ln>
          <a:extLst>
            <a:ext uri="{91240B29-F687-4F45-9708-019B960494DF}">
              <a14:hiddenLine xmlns:a14="http://schemas.microsoft.com/office/drawing/2010/main" w="9525">
                <a:solidFill>
                  <a:srgbClr val="000000"/>
                </a:solidFill>
                <a:round/>
              </a14:hiddenLine>
            </a:ext>
          </a:extLst>
        </p:spPr>
        <p:txBody>
          <a:bodyPr anchor="ctr"/>
          <a:lstStyle>
            <a:lvl1pPr defTabSz="1374775">
              <a:defRPr>
                <a:solidFill>
                  <a:schemeClr val="tx1"/>
                </a:solidFill>
                <a:latin typeface="Calibri" panose="020F0502020204030204" charset="0"/>
                <a:ea typeface="宋体" panose="02010600030101010101" pitchFamily="2" charset="-122"/>
              </a:defRPr>
            </a:lvl1pPr>
            <a:lvl2pPr marL="742950" indent="-285750" defTabSz="1374775">
              <a:defRPr>
                <a:solidFill>
                  <a:schemeClr val="tx1"/>
                </a:solidFill>
                <a:latin typeface="Calibri" panose="020F0502020204030204" charset="0"/>
                <a:ea typeface="宋体" panose="02010600030101010101" pitchFamily="2" charset="-122"/>
              </a:defRPr>
            </a:lvl2pPr>
            <a:lvl3pPr marL="1143000" indent="-228600" defTabSz="1374775">
              <a:defRPr>
                <a:solidFill>
                  <a:schemeClr val="tx1"/>
                </a:solidFill>
                <a:latin typeface="Calibri" panose="020F0502020204030204" charset="0"/>
                <a:ea typeface="宋体" panose="02010600030101010101" pitchFamily="2" charset="-122"/>
              </a:defRPr>
            </a:lvl3pPr>
            <a:lvl4pPr marL="1600200" indent="-228600" defTabSz="1374775">
              <a:defRPr>
                <a:solidFill>
                  <a:schemeClr val="tx1"/>
                </a:solidFill>
                <a:latin typeface="Calibri" panose="020F0502020204030204" charset="0"/>
                <a:ea typeface="宋体" panose="02010600030101010101" pitchFamily="2" charset="-122"/>
              </a:defRPr>
            </a:lvl4pPr>
            <a:lvl5pPr marL="2057400" indent="-228600" defTabSz="1374775">
              <a:defRPr>
                <a:solidFill>
                  <a:schemeClr val="tx1"/>
                </a:solidFill>
                <a:latin typeface="Calibri" panose="020F050202020403020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en-US" altLang="zh-CN" sz="2625">
              <a:solidFill>
                <a:srgbClr val="FFFFFF"/>
              </a:solidFill>
            </a:endParaRPr>
          </a:p>
        </p:txBody>
      </p:sp>
      <p:sp>
        <p:nvSpPr>
          <p:cNvPr id="63" name="Isosceles Triangle 46"/>
          <p:cNvSpPr>
            <a:spLocks noChangeArrowheads="1"/>
          </p:cNvSpPr>
          <p:nvPr/>
        </p:nvSpPr>
        <p:spPr bwMode="auto">
          <a:xfrm rot="5400000">
            <a:off x="3916492" y="4088302"/>
            <a:ext cx="142737" cy="195146"/>
          </a:xfrm>
          <a:prstGeom prst="triangle">
            <a:avLst>
              <a:gd name="adj" fmla="val 50000"/>
            </a:avLst>
          </a:prstGeom>
          <a:solidFill>
            <a:srgbClr val="83C4C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1374775">
              <a:defRPr>
                <a:solidFill>
                  <a:schemeClr val="tx1"/>
                </a:solidFill>
                <a:latin typeface="Calibri" panose="020F0502020204030204" charset="0"/>
                <a:ea typeface="宋体" panose="02010600030101010101" pitchFamily="2" charset="-122"/>
              </a:defRPr>
            </a:lvl1pPr>
            <a:lvl2pPr marL="742950" indent="-285750" defTabSz="1374775">
              <a:defRPr>
                <a:solidFill>
                  <a:schemeClr val="tx1"/>
                </a:solidFill>
                <a:latin typeface="Calibri" panose="020F0502020204030204" charset="0"/>
                <a:ea typeface="宋体" panose="02010600030101010101" pitchFamily="2" charset="-122"/>
              </a:defRPr>
            </a:lvl2pPr>
            <a:lvl3pPr marL="1143000" indent="-228600" defTabSz="1374775">
              <a:defRPr>
                <a:solidFill>
                  <a:schemeClr val="tx1"/>
                </a:solidFill>
                <a:latin typeface="Calibri" panose="020F0502020204030204" charset="0"/>
                <a:ea typeface="宋体" panose="02010600030101010101" pitchFamily="2" charset="-122"/>
              </a:defRPr>
            </a:lvl3pPr>
            <a:lvl4pPr marL="1600200" indent="-228600" defTabSz="1374775">
              <a:defRPr>
                <a:solidFill>
                  <a:schemeClr val="tx1"/>
                </a:solidFill>
                <a:latin typeface="Calibri" panose="020F0502020204030204" charset="0"/>
                <a:ea typeface="宋体" panose="02010600030101010101" pitchFamily="2" charset="-122"/>
              </a:defRPr>
            </a:lvl4pPr>
            <a:lvl5pPr marL="2057400" indent="-228600" defTabSz="1374775">
              <a:defRPr>
                <a:solidFill>
                  <a:schemeClr val="tx1"/>
                </a:solidFill>
                <a:latin typeface="Calibri" panose="020F050202020403020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en-US" altLang="zh-CN" sz="2625">
              <a:solidFill>
                <a:srgbClr val="FFFFFF"/>
              </a:solidFill>
            </a:endParaRPr>
          </a:p>
        </p:txBody>
      </p:sp>
      <p:sp>
        <p:nvSpPr>
          <p:cNvPr id="64" name="Oval 50"/>
          <p:cNvSpPr>
            <a:spLocks noChangeAspect="1" noChangeArrowheads="1"/>
          </p:cNvSpPr>
          <p:nvPr/>
        </p:nvSpPr>
        <p:spPr bwMode="auto">
          <a:xfrm>
            <a:off x="463269" y="3928943"/>
            <a:ext cx="545064" cy="530485"/>
          </a:xfrm>
          <a:prstGeom prst="ellipse">
            <a:avLst/>
          </a:prstGeom>
          <a:solidFill>
            <a:srgbClr val="FBF9E1"/>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defTabSz="1374775">
              <a:defRPr>
                <a:solidFill>
                  <a:schemeClr val="tx1"/>
                </a:solidFill>
                <a:latin typeface="Calibri" panose="020F0502020204030204" charset="0"/>
                <a:ea typeface="宋体" panose="02010600030101010101" pitchFamily="2" charset="-122"/>
              </a:defRPr>
            </a:lvl1pPr>
            <a:lvl2pPr marL="742950" indent="-285750" defTabSz="1374775">
              <a:defRPr>
                <a:solidFill>
                  <a:schemeClr val="tx1"/>
                </a:solidFill>
                <a:latin typeface="Calibri" panose="020F0502020204030204" charset="0"/>
                <a:ea typeface="宋体" panose="02010600030101010101" pitchFamily="2" charset="-122"/>
              </a:defRPr>
            </a:lvl2pPr>
            <a:lvl3pPr marL="1143000" indent="-228600" defTabSz="1374775">
              <a:defRPr>
                <a:solidFill>
                  <a:schemeClr val="tx1"/>
                </a:solidFill>
                <a:latin typeface="Calibri" panose="020F0502020204030204" charset="0"/>
                <a:ea typeface="宋体" panose="02010600030101010101" pitchFamily="2" charset="-122"/>
              </a:defRPr>
            </a:lvl3pPr>
            <a:lvl4pPr marL="1600200" indent="-228600" defTabSz="1374775">
              <a:defRPr>
                <a:solidFill>
                  <a:schemeClr val="tx1"/>
                </a:solidFill>
                <a:latin typeface="Calibri" panose="020F0502020204030204" charset="0"/>
                <a:ea typeface="宋体" panose="02010600030101010101" pitchFamily="2" charset="-122"/>
              </a:defRPr>
            </a:lvl4pPr>
            <a:lvl5pPr marL="2057400" indent="-228600" defTabSz="1374775">
              <a:defRPr>
                <a:solidFill>
                  <a:schemeClr val="tx1"/>
                </a:solidFill>
                <a:latin typeface="Calibri" panose="020F050202020403020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en-US" altLang="zh-CN" sz="2625" b="1">
              <a:solidFill>
                <a:srgbClr val="198C8F"/>
              </a:solidFill>
              <a:latin typeface="FontAwesome"/>
            </a:endParaRPr>
          </a:p>
        </p:txBody>
      </p:sp>
      <p:sp>
        <p:nvSpPr>
          <p:cNvPr id="67" name="Text Placeholder 3"/>
          <p:cNvSpPr txBox="1">
            <a:spLocks noChangeArrowheads="1"/>
          </p:cNvSpPr>
          <p:nvPr/>
        </p:nvSpPr>
        <p:spPr bwMode="auto">
          <a:xfrm>
            <a:off x="1037545" y="2351083"/>
            <a:ext cx="2083729" cy="27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defTabSz="913130">
              <a:defRPr>
                <a:solidFill>
                  <a:schemeClr val="tx1"/>
                </a:solidFill>
                <a:latin typeface="Calibri" panose="020F0502020204030204" charset="0"/>
                <a:ea typeface="宋体" panose="02010600030101010101" pitchFamily="2" charset="-122"/>
              </a:defRPr>
            </a:lvl1pPr>
            <a:lvl2pPr marL="742950" indent="-285750" defTabSz="913130">
              <a:defRPr>
                <a:solidFill>
                  <a:schemeClr val="tx1"/>
                </a:solidFill>
                <a:latin typeface="Calibri" panose="020F0502020204030204" charset="0"/>
                <a:ea typeface="宋体" panose="02010600030101010101" pitchFamily="2" charset="-122"/>
              </a:defRPr>
            </a:lvl2pPr>
            <a:lvl3pPr marL="1143000" indent="-228600" defTabSz="913130">
              <a:defRPr>
                <a:solidFill>
                  <a:schemeClr val="tx1"/>
                </a:solidFill>
                <a:latin typeface="Calibri" panose="020F0502020204030204" charset="0"/>
                <a:ea typeface="宋体" panose="02010600030101010101" pitchFamily="2" charset="-122"/>
              </a:defRPr>
            </a:lvl3pPr>
            <a:lvl4pPr marL="1600200" indent="-228600" defTabSz="913130">
              <a:defRPr>
                <a:solidFill>
                  <a:schemeClr val="tx1"/>
                </a:solidFill>
                <a:latin typeface="Calibri" panose="020F0502020204030204" charset="0"/>
                <a:ea typeface="宋体" panose="02010600030101010101" pitchFamily="2" charset="-122"/>
              </a:defRPr>
            </a:lvl4pPr>
            <a:lvl5pPr marL="2057400" indent="-228600" defTabSz="913130">
              <a:defRPr>
                <a:solidFill>
                  <a:schemeClr val="tx1"/>
                </a:solidFill>
                <a:latin typeface="Calibri" panose="020F0502020204030204" charset="0"/>
                <a:ea typeface="宋体" panose="02010600030101010101" pitchFamily="2" charset="-122"/>
              </a:defRPr>
            </a:lvl5pPr>
            <a:lvl6pPr marL="2514600" indent="-228600"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r>
              <a:rPr lang="zh-CN" altLang="en-US" sz="1800" b="1" dirty="0" smtClean="0">
                <a:latin typeface="微软雅黑" panose="020B0503020204020204" charset="-122"/>
                <a:ea typeface="微软雅黑" panose="020B0503020204020204" charset="-122"/>
                <a:sym typeface="Gill Sans"/>
              </a:rPr>
              <a:t>执行门刚规范</a:t>
            </a:r>
            <a:r>
              <a:rPr lang="en-US" altLang="zh-CN" sz="1800" b="1" dirty="0" smtClean="0">
                <a:latin typeface="微软雅黑" panose="020B0503020204020204" charset="-122"/>
                <a:ea typeface="微软雅黑" panose="020B0503020204020204" charset="-122"/>
                <a:sym typeface="Gill Sans"/>
              </a:rPr>
              <a:t>2015</a:t>
            </a:r>
            <a:endParaRPr lang="zh-CN" altLang="en-US" sz="1800" b="1" dirty="0">
              <a:latin typeface="微软雅黑" panose="020B0503020204020204" charset="-122"/>
              <a:ea typeface="微软雅黑" panose="020B0503020204020204" charset="-122"/>
              <a:sym typeface="Gill Sans"/>
            </a:endParaRPr>
          </a:p>
        </p:txBody>
      </p:sp>
      <p:sp>
        <p:nvSpPr>
          <p:cNvPr id="75" name="Footer Text"/>
          <p:cNvSpPr txBox="1">
            <a:spLocks noChangeArrowheads="1"/>
          </p:cNvSpPr>
          <p:nvPr/>
        </p:nvSpPr>
        <p:spPr bwMode="auto">
          <a:xfrm>
            <a:off x="4503815" y="2221103"/>
            <a:ext cx="3807279" cy="55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374775">
              <a:defRPr>
                <a:solidFill>
                  <a:schemeClr val="tx1"/>
                </a:solidFill>
                <a:latin typeface="Calibri" panose="020F0502020204030204" charset="0"/>
                <a:ea typeface="宋体" panose="02010600030101010101" pitchFamily="2" charset="-122"/>
              </a:defRPr>
            </a:lvl1pPr>
            <a:lvl2pPr marL="742950" indent="-285750" defTabSz="1374775">
              <a:defRPr>
                <a:solidFill>
                  <a:schemeClr val="tx1"/>
                </a:solidFill>
                <a:latin typeface="Calibri" panose="020F0502020204030204" charset="0"/>
                <a:ea typeface="宋体" panose="02010600030101010101" pitchFamily="2" charset="-122"/>
              </a:defRPr>
            </a:lvl2pPr>
            <a:lvl3pPr marL="1143000" indent="-228600" defTabSz="1374775">
              <a:defRPr>
                <a:solidFill>
                  <a:schemeClr val="tx1"/>
                </a:solidFill>
                <a:latin typeface="Calibri" panose="020F0502020204030204" charset="0"/>
                <a:ea typeface="宋体" panose="02010600030101010101" pitchFamily="2" charset="-122"/>
              </a:defRPr>
            </a:lvl3pPr>
            <a:lvl4pPr marL="1600200" indent="-228600" defTabSz="1374775">
              <a:defRPr>
                <a:solidFill>
                  <a:schemeClr val="tx1"/>
                </a:solidFill>
                <a:latin typeface="Calibri" panose="020F0502020204030204" charset="0"/>
                <a:ea typeface="宋体" panose="02010600030101010101" pitchFamily="2" charset="-122"/>
              </a:defRPr>
            </a:lvl4pPr>
            <a:lvl5pPr marL="2057400" indent="-228600" defTabSz="1374775">
              <a:defRPr>
                <a:solidFill>
                  <a:schemeClr val="tx1"/>
                </a:solidFill>
                <a:latin typeface="Calibri" panose="020F050202020403020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r>
              <a:rPr lang="zh-CN" altLang="en-US" sz="1200" b="1" dirty="0">
                <a:solidFill>
                  <a:schemeClr val="tx1"/>
                </a:solidFill>
                <a:uFillTx/>
                <a:latin typeface="等线" panose="02010600030101010101" charset="-122"/>
                <a:ea typeface="等线" panose="02010600030101010101" charset="-122"/>
              </a:rPr>
              <a:t>对钢梁、钢柱指定为门式刚梁、门式刚柱属性时</a:t>
            </a:r>
            <a:r>
              <a:rPr lang="en-US" altLang="zh-CN" sz="1200" b="1" dirty="0">
                <a:solidFill>
                  <a:schemeClr val="tx1"/>
                </a:solidFill>
                <a:uFillTx/>
                <a:latin typeface="等线" panose="02010600030101010101" charset="-122"/>
                <a:ea typeface="等线" panose="02010600030101010101" charset="-122"/>
              </a:rPr>
              <a:t>.</a:t>
            </a:r>
            <a:r>
              <a:rPr lang="zh-CN" altLang="en-US" sz="1200" b="1" dirty="0">
                <a:solidFill>
                  <a:schemeClr val="tx1"/>
                </a:solidFill>
                <a:uFillTx/>
                <a:latin typeface="等线" panose="02010600030101010101" charset="-122"/>
                <a:ea typeface="等线" panose="02010600030101010101" charset="-122"/>
              </a:rPr>
              <a:t>程序自动按照</a:t>
            </a:r>
            <a:r>
              <a:rPr lang="en-US" altLang="zh-CN" sz="1200" b="1" dirty="0">
                <a:solidFill>
                  <a:schemeClr val="tx1"/>
                </a:solidFill>
                <a:uFillTx/>
                <a:latin typeface="等线" panose="02010600030101010101" charset="-122"/>
                <a:ea typeface="等线" panose="02010600030101010101" charset="-122"/>
              </a:rPr>
              <a:t>《</a:t>
            </a:r>
            <a:r>
              <a:rPr lang="zh-CN" altLang="en-US" sz="1200" b="1" dirty="0">
                <a:solidFill>
                  <a:schemeClr val="tx1"/>
                </a:solidFill>
                <a:uFillTx/>
                <a:latin typeface="等线" panose="02010600030101010101" charset="-122"/>
                <a:ea typeface="等线" panose="02010600030101010101" charset="-122"/>
              </a:rPr>
              <a:t>门刚规范</a:t>
            </a:r>
            <a:r>
              <a:rPr lang="en-US" altLang="zh-CN" sz="1200" b="1" dirty="0">
                <a:solidFill>
                  <a:schemeClr val="tx1"/>
                </a:solidFill>
                <a:uFillTx/>
                <a:latin typeface="等线" panose="02010600030101010101" charset="-122"/>
                <a:ea typeface="等线" panose="02010600030101010101" charset="-122"/>
              </a:rPr>
              <a:t>》</a:t>
            </a:r>
            <a:r>
              <a:rPr lang="zh-CN" altLang="en-US" sz="1200" b="1" dirty="0">
                <a:solidFill>
                  <a:schemeClr val="tx1"/>
                </a:solidFill>
                <a:uFillTx/>
                <a:latin typeface="等线" panose="02010600030101010101" charset="-122"/>
                <a:ea typeface="等线" panose="02010600030101010101" charset="-122"/>
              </a:rPr>
              <a:t>第</a:t>
            </a:r>
            <a:r>
              <a:rPr lang="en-US" altLang="zh-CN" sz="1200" b="1" dirty="0">
                <a:solidFill>
                  <a:schemeClr val="tx1"/>
                </a:solidFill>
                <a:uFillTx/>
                <a:latin typeface="等线" panose="02010600030101010101" charset="-122"/>
                <a:ea typeface="等线" panose="02010600030101010101" charset="-122"/>
              </a:rPr>
              <a:t>7</a:t>
            </a:r>
            <a:r>
              <a:rPr lang="zh-CN" altLang="en-US" sz="1200" b="1" dirty="0">
                <a:solidFill>
                  <a:schemeClr val="tx1"/>
                </a:solidFill>
                <a:uFillTx/>
                <a:latin typeface="等线" panose="02010600030101010101" charset="-122"/>
                <a:ea typeface="等线" panose="02010600030101010101" charset="-122"/>
              </a:rPr>
              <a:t>章构件设计验算门刚构件的强度、稳定性。</a:t>
            </a:r>
            <a:endParaRPr lang="zh-CN" altLang="en-US" sz="1200" b="1" dirty="0">
              <a:solidFill>
                <a:schemeClr val="tx1"/>
              </a:solidFill>
              <a:uFillTx/>
              <a:latin typeface="等线" panose="02010600030101010101" charset="-122"/>
              <a:ea typeface="等线" panose="02010600030101010101" charset="-122"/>
              <a:sym typeface="Gill Sans"/>
            </a:endParaRPr>
          </a:p>
        </p:txBody>
      </p:sp>
      <p:sp>
        <p:nvSpPr>
          <p:cNvPr id="78" name="Text Placeholder 3"/>
          <p:cNvSpPr txBox="1">
            <a:spLocks noChangeArrowheads="1"/>
          </p:cNvSpPr>
          <p:nvPr/>
        </p:nvSpPr>
        <p:spPr bwMode="auto">
          <a:xfrm>
            <a:off x="612722" y="2287822"/>
            <a:ext cx="201582" cy="415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defTabSz="1217930">
              <a:defRPr>
                <a:solidFill>
                  <a:schemeClr val="tx1"/>
                </a:solidFill>
                <a:latin typeface="Calibri" panose="020F0502020204030204" charset="0"/>
                <a:ea typeface="宋体" panose="02010600030101010101" pitchFamily="2" charset="-122"/>
              </a:defRPr>
            </a:lvl1pPr>
            <a:lvl2pPr marL="742950" indent="-285750" defTabSz="1217930">
              <a:defRPr>
                <a:solidFill>
                  <a:schemeClr val="tx1"/>
                </a:solidFill>
                <a:latin typeface="Calibri" panose="020F0502020204030204" charset="0"/>
                <a:ea typeface="宋体" panose="02010600030101010101" pitchFamily="2" charset="-122"/>
              </a:defRPr>
            </a:lvl2pPr>
            <a:lvl3pPr marL="1143000" indent="-228600" defTabSz="1217930">
              <a:defRPr>
                <a:solidFill>
                  <a:schemeClr val="tx1"/>
                </a:solidFill>
                <a:latin typeface="Calibri" panose="020F0502020204030204" charset="0"/>
                <a:ea typeface="宋体" panose="02010600030101010101" pitchFamily="2" charset="-122"/>
              </a:defRPr>
            </a:lvl3pPr>
            <a:lvl4pPr marL="1600200" indent="-228600" defTabSz="1217930">
              <a:defRPr>
                <a:solidFill>
                  <a:schemeClr val="tx1"/>
                </a:solidFill>
                <a:latin typeface="Calibri" panose="020F0502020204030204" charset="0"/>
                <a:ea typeface="宋体" panose="02010600030101010101" pitchFamily="2" charset="-122"/>
              </a:defRPr>
            </a:lvl4pPr>
            <a:lvl5pPr marL="2057400" indent="-228600" defTabSz="1217930">
              <a:defRPr>
                <a:solidFill>
                  <a:schemeClr val="tx1"/>
                </a:solidFill>
                <a:latin typeface="Calibri" panose="020F0502020204030204" charset="0"/>
                <a:ea typeface="宋体" panose="02010600030101010101" pitchFamily="2"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spcBef>
                <a:spcPct val="20000"/>
              </a:spcBef>
            </a:pPr>
            <a:r>
              <a:rPr lang="en-US" altLang="zh-CN" sz="2700" b="1" dirty="0" smtClean="0">
                <a:solidFill>
                  <a:srgbClr val="000000"/>
                </a:solidFill>
                <a:latin typeface="微软雅黑" panose="020B0503020204020204" charset="-122"/>
                <a:ea typeface="微软雅黑" panose="020B0503020204020204" charset="-122"/>
              </a:rPr>
              <a:t>1</a:t>
            </a:r>
            <a:endParaRPr lang="en-US" altLang="zh-CN" sz="2700" b="1" dirty="0">
              <a:solidFill>
                <a:srgbClr val="000000"/>
              </a:solidFill>
              <a:latin typeface="微软雅黑" panose="020B0503020204020204" charset="-122"/>
              <a:ea typeface="微软雅黑" panose="020B0503020204020204" charset="-122"/>
            </a:endParaRPr>
          </a:p>
        </p:txBody>
      </p:sp>
      <p:sp>
        <p:nvSpPr>
          <p:cNvPr id="79" name="Text Placeholder 3"/>
          <p:cNvSpPr txBox="1">
            <a:spLocks noChangeArrowheads="1"/>
          </p:cNvSpPr>
          <p:nvPr/>
        </p:nvSpPr>
        <p:spPr bwMode="auto">
          <a:xfrm>
            <a:off x="617990" y="3151457"/>
            <a:ext cx="201582" cy="415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defTabSz="1217930">
              <a:defRPr>
                <a:solidFill>
                  <a:schemeClr val="tx1"/>
                </a:solidFill>
                <a:latin typeface="Calibri" panose="020F0502020204030204" charset="0"/>
                <a:ea typeface="宋体" panose="02010600030101010101" pitchFamily="2" charset="-122"/>
              </a:defRPr>
            </a:lvl1pPr>
            <a:lvl2pPr marL="742950" indent="-285750" defTabSz="1217930">
              <a:defRPr>
                <a:solidFill>
                  <a:schemeClr val="tx1"/>
                </a:solidFill>
                <a:latin typeface="Calibri" panose="020F0502020204030204" charset="0"/>
                <a:ea typeface="宋体" panose="02010600030101010101" pitchFamily="2" charset="-122"/>
              </a:defRPr>
            </a:lvl2pPr>
            <a:lvl3pPr marL="1143000" indent="-228600" defTabSz="1217930">
              <a:defRPr>
                <a:solidFill>
                  <a:schemeClr val="tx1"/>
                </a:solidFill>
                <a:latin typeface="Calibri" panose="020F0502020204030204" charset="0"/>
                <a:ea typeface="宋体" panose="02010600030101010101" pitchFamily="2" charset="-122"/>
              </a:defRPr>
            </a:lvl3pPr>
            <a:lvl4pPr marL="1600200" indent="-228600" defTabSz="1217930">
              <a:defRPr>
                <a:solidFill>
                  <a:schemeClr val="tx1"/>
                </a:solidFill>
                <a:latin typeface="Calibri" panose="020F0502020204030204" charset="0"/>
                <a:ea typeface="宋体" panose="02010600030101010101" pitchFamily="2" charset="-122"/>
              </a:defRPr>
            </a:lvl4pPr>
            <a:lvl5pPr marL="2057400" indent="-228600" defTabSz="1217930">
              <a:defRPr>
                <a:solidFill>
                  <a:schemeClr val="tx1"/>
                </a:solidFill>
                <a:latin typeface="Calibri" panose="020F0502020204030204" charset="0"/>
                <a:ea typeface="宋体" panose="02010600030101010101" pitchFamily="2"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spcBef>
                <a:spcPct val="20000"/>
              </a:spcBef>
            </a:pPr>
            <a:r>
              <a:rPr lang="en-US" altLang="zh-CN" sz="2700" b="1" dirty="0" smtClean="0">
                <a:solidFill>
                  <a:srgbClr val="000000"/>
                </a:solidFill>
                <a:latin typeface="微软雅黑" panose="020B0503020204020204" charset="-122"/>
                <a:ea typeface="微软雅黑" panose="020B0503020204020204" charset="-122"/>
              </a:rPr>
              <a:t>2</a:t>
            </a:r>
            <a:endParaRPr lang="en-US" altLang="zh-CN" sz="2700" b="1" dirty="0">
              <a:solidFill>
                <a:srgbClr val="000000"/>
              </a:solidFill>
              <a:latin typeface="微软雅黑" panose="020B0503020204020204" charset="-122"/>
              <a:ea typeface="微软雅黑" panose="020B0503020204020204" charset="-122"/>
            </a:endParaRPr>
          </a:p>
        </p:txBody>
      </p:sp>
      <p:sp>
        <p:nvSpPr>
          <p:cNvPr id="80" name="Text Placeholder 3"/>
          <p:cNvSpPr txBox="1">
            <a:spLocks noChangeArrowheads="1"/>
          </p:cNvSpPr>
          <p:nvPr/>
        </p:nvSpPr>
        <p:spPr bwMode="auto">
          <a:xfrm>
            <a:off x="620219" y="3996369"/>
            <a:ext cx="201582" cy="415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defTabSz="1217930">
              <a:defRPr>
                <a:solidFill>
                  <a:schemeClr val="tx1"/>
                </a:solidFill>
                <a:latin typeface="Calibri" panose="020F0502020204030204" charset="0"/>
                <a:ea typeface="宋体" panose="02010600030101010101" pitchFamily="2" charset="-122"/>
              </a:defRPr>
            </a:lvl1pPr>
            <a:lvl2pPr marL="742950" indent="-285750" defTabSz="1217930">
              <a:defRPr>
                <a:solidFill>
                  <a:schemeClr val="tx1"/>
                </a:solidFill>
                <a:latin typeface="Calibri" panose="020F0502020204030204" charset="0"/>
                <a:ea typeface="宋体" panose="02010600030101010101" pitchFamily="2" charset="-122"/>
              </a:defRPr>
            </a:lvl2pPr>
            <a:lvl3pPr marL="1143000" indent="-228600" defTabSz="1217930">
              <a:defRPr>
                <a:solidFill>
                  <a:schemeClr val="tx1"/>
                </a:solidFill>
                <a:latin typeface="Calibri" panose="020F0502020204030204" charset="0"/>
                <a:ea typeface="宋体" panose="02010600030101010101" pitchFamily="2" charset="-122"/>
              </a:defRPr>
            </a:lvl3pPr>
            <a:lvl4pPr marL="1600200" indent="-228600" defTabSz="1217930">
              <a:defRPr>
                <a:solidFill>
                  <a:schemeClr val="tx1"/>
                </a:solidFill>
                <a:latin typeface="Calibri" panose="020F0502020204030204" charset="0"/>
                <a:ea typeface="宋体" panose="02010600030101010101" pitchFamily="2" charset="-122"/>
              </a:defRPr>
            </a:lvl4pPr>
            <a:lvl5pPr marL="2057400" indent="-228600" defTabSz="1217930">
              <a:defRPr>
                <a:solidFill>
                  <a:schemeClr val="tx1"/>
                </a:solidFill>
                <a:latin typeface="Calibri" panose="020F0502020204030204" charset="0"/>
                <a:ea typeface="宋体" panose="02010600030101010101" pitchFamily="2"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spcBef>
                <a:spcPct val="20000"/>
              </a:spcBef>
            </a:pPr>
            <a:r>
              <a:rPr lang="en-US" altLang="zh-CN" sz="2700" b="1" dirty="0" smtClean="0">
                <a:solidFill>
                  <a:srgbClr val="000000"/>
                </a:solidFill>
                <a:latin typeface="微软雅黑" panose="020B0503020204020204" charset="-122"/>
                <a:ea typeface="微软雅黑" panose="020B0503020204020204" charset="-122"/>
              </a:rPr>
              <a:t>3</a:t>
            </a:r>
            <a:endParaRPr lang="en-US" altLang="zh-CN" sz="2700" b="1" dirty="0">
              <a:solidFill>
                <a:srgbClr val="000000"/>
              </a:solidFill>
              <a:latin typeface="微软雅黑" panose="020B0503020204020204" charset="-122"/>
              <a:ea typeface="微软雅黑" panose="020B0503020204020204" charset="-122"/>
            </a:endParaRPr>
          </a:p>
        </p:txBody>
      </p:sp>
      <p:sp>
        <p:nvSpPr>
          <p:cNvPr id="82" name="圆角矩形 63"/>
          <p:cNvSpPr>
            <a:spLocks noChangeArrowheads="1"/>
          </p:cNvSpPr>
          <p:nvPr/>
        </p:nvSpPr>
        <p:spPr bwMode="auto">
          <a:xfrm>
            <a:off x="4533335" y="2907455"/>
            <a:ext cx="3048000" cy="608409"/>
          </a:xfrm>
          <a:prstGeom prst="roundRect">
            <a:avLst>
              <a:gd name="adj" fmla="val 16667"/>
            </a:avLst>
          </a:prstGeom>
          <a:noFill/>
          <a:ln w="12700">
            <a:solidFill>
              <a:srgbClr val="FBF9E1"/>
            </a:solidFill>
            <a:prstDash val="dash"/>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sz="100">
              <a:solidFill>
                <a:srgbClr val="FFFFFF"/>
              </a:solidFill>
            </a:endParaRPr>
          </a:p>
        </p:txBody>
      </p:sp>
      <p:sp>
        <p:nvSpPr>
          <p:cNvPr id="83" name="圆角矩形 64"/>
          <p:cNvSpPr>
            <a:spLocks noChangeArrowheads="1"/>
          </p:cNvSpPr>
          <p:nvPr/>
        </p:nvSpPr>
        <p:spPr bwMode="auto">
          <a:xfrm>
            <a:off x="4533335" y="3944489"/>
            <a:ext cx="3048000" cy="608410"/>
          </a:xfrm>
          <a:prstGeom prst="roundRect">
            <a:avLst>
              <a:gd name="adj" fmla="val 16667"/>
            </a:avLst>
          </a:prstGeom>
          <a:noFill/>
          <a:ln w="12700">
            <a:solidFill>
              <a:srgbClr val="FBF9E1"/>
            </a:solidFill>
            <a:prstDash val="dash"/>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sz="100">
              <a:solidFill>
                <a:srgbClr val="FFFFFF"/>
              </a:solidFill>
            </a:endParaRPr>
          </a:p>
        </p:txBody>
      </p:sp>
      <p:sp>
        <p:nvSpPr>
          <p:cNvPr id="115" name="Text Placeholder 3"/>
          <p:cNvSpPr txBox="1">
            <a:spLocks noChangeArrowheads="1"/>
          </p:cNvSpPr>
          <p:nvPr/>
        </p:nvSpPr>
        <p:spPr bwMode="auto">
          <a:xfrm>
            <a:off x="1047113" y="3247292"/>
            <a:ext cx="2296583" cy="27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defTabSz="913130">
              <a:defRPr>
                <a:solidFill>
                  <a:schemeClr val="tx1"/>
                </a:solidFill>
                <a:latin typeface="Calibri" panose="020F0502020204030204" charset="0"/>
                <a:ea typeface="宋体" panose="02010600030101010101" pitchFamily="2" charset="-122"/>
              </a:defRPr>
            </a:lvl1pPr>
            <a:lvl2pPr marL="742950" indent="-285750" defTabSz="913130">
              <a:defRPr>
                <a:solidFill>
                  <a:schemeClr val="tx1"/>
                </a:solidFill>
                <a:latin typeface="Calibri" panose="020F0502020204030204" charset="0"/>
                <a:ea typeface="宋体" panose="02010600030101010101" pitchFamily="2" charset="-122"/>
              </a:defRPr>
            </a:lvl2pPr>
            <a:lvl3pPr marL="1143000" indent="-228600" defTabSz="913130">
              <a:defRPr>
                <a:solidFill>
                  <a:schemeClr val="tx1"/>
                </a:solidFill>
                <a:latin typeface="Calibri" panose="020F0502020204030204" charset="0"/>
                <a:ea typeface="宋体" panose="02010600030101010101" pitchFamily="2" charset="-122"/>
              </a:defRPr>
            </a:lvl3pPr>
            <a:lvl4pPr marL="1600200" indent="-228600" defTabSz="913130">
              <a:defRPr>
                <a:solidFill>
                  <a:schemeClr val="tx1"/>
                </a:solidFill>
                <a:latin typeface="Calibri" panose="020F0502020204030204" charset="0"/>
                <a:ea typeface="宋体" panose="02010600030101010101" pitchFamily="2" charset="-122"/>
              </a:defRPr>
            </a:lvl4pPr>
            <a:lvl5pPr marL="2057400" indent="-228600" defTabSz="913130">
              <a:defRPr>
                <a:solidFill>
                  <a:schemeClr val="tx1"/>
                </a:solidFill>
                <a:latin typeface="Calibri" panose="020F0502020204030204" charset="0"/>
                <a:ea typeface="宋体" panose="02010600030101010101" pitchFamily="2" charset="-122"/>
              </a:defRPr>
            </a:lvl5pPr>
            <a:lvl6pPr marL="2514600" indent="-228600"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r>
              <a:rPr lang="zh-CN" altLang="en-US" sz="1800" b="1" dirty="0" smtClean="0">
                <a:latin typeface="微软雅黑" panose="020B0503020204020204" charset="-122"/>
                <a:ea typeface="微软雅黑" panose="020B0503020204020204" charset="-122"/>
                <a:sym typeface="Gill Sans"/>
              </a:rPr>
              <a:t>柱长系数执行门刚规范</a:t>
            </a:r>
            <a:endParaRPr lang="zh-CN" altLang="en-US" sz="1800" b="1" dirty="0">
              <a:latin typeface="微软雅黑" panose="020B0503020204020204" charset="-122"/>
              <a:ea typeface="微软雅黑" panose="020B0503020204020204" charset="-122"/>
              <a:sym typeface="Gill Sans"/>
            </a:endParaRPr>
          </a:p>
        </p:txBody>
      </p:sp>
      <p:sp>
        <p:nvSpPr>
          <p:cNvPr id="116" name="Text Placeholder 3"/>
          <p:cNvSpPr txBox="1">
            <a:spLocks noChangeArrowheads="1"/>
          </p:cNvSpPr>
          <p:nvPr/>
        </p:nvSpPr>
        <p:spPr bwMode="auto">
          <a:xfrm>
            <a:off x="1066973" y="3927050"/>
            <a:ext cx="2296583" cy="55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defTabSz="913130">
              <a:defRPr>
                <a:solidFill>
                  <a:schemeClr val="tx1"/>
                </a:solidFill>
                <a:latin typeface="Calibri" panose="020F0502020204030204" charset="0"/>
                <a:ea typeface="宋体" panose="02010600030101010101" pitchFamily="2" charset="-122"/>
              </a:defRPr>
            </a:lvl1pPr>
            <a:lvl2pPr marL="742950" indent="-285750" defTabSz="913130">
              <a:defRPr>
                <a:solidFill>
                  <a:schemeClr val="tx1"/>
                </a:solidFill>
                <a:latin typeface="Calibri" panose="020F0502020204030204" charset="0"/>
                <a:ea typeface="宋体" panose="02010600030101010101" pitchFamily="2" charset="-122"/>
              </a:defRPr>
            </a:lvl2pPr>
            <a:lvl3pPr marL="1143000" indent="-228600" defTabSz="913130">
              <a:defRPr>
                <a:solidFill>
                  <a:schemeClr val="tx1"/>
                </a:solidFill>
                <a:latin typeface="Calibri" panose="020F0502020204030204" charset="0"/>
                <a:ea typeface="宋体" panose="02010600030101010101" pitchFamily="2" charset="-122"/>
              </a:defRPr>
            </a:lvl3pPr>
            <a:lvl4pPr marL="1600200" indent="-228600" defTabSz="913130">
              <a:defRPr>
                <a:solidFill>
                  <a:schemeClr val="tx1"/>
                </a:solidFill>
                <a:latin typeface="Calibri" panose="020F0502020204030204" charset="0"/>
                <a:ea typeface="宋体" panose="02010600030101010101" pitchFamily="2" charset="-122"/>
              </a:defRPr>
            </a:lvl4pPr>
            <a:lvl5pPr marL="2057400" indent="-228600" defTabSz="913130">
              <a:defRPr>
                <a:solidFill>
                  <a:schemeClr val="tx1"/>
                </a:solidFill>
                <a:latin typeface="Calibri" panose="020F0502020204030204" charset="0"/>
                <a:ea typeface="宋体" panose="02010600030101010101" pitchFamily="2" charset="-122"/>
              </a:defRPr>
            </a:lvl5pPr>
            <a:lvl6pPr marL="2514600" indent="-228600"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r>
              <a:rPr lang="zh-CN" altLang="en-US" sz="1800" b="1" dirty="0" smtClean="0">
                <a:latin typeface="微软雅黑" panose="020B0503020204020204" charset="-122"/>
                <a:ea typeface="微软雅黑" panose="020B0503020204020204" charset="-122"/>
                <a:sym typeface="Gill Sans"/>
              </a:rPr>
              <a:t>门刚构件局部稳定可按宽厚比等级控制</a:t>
            </a:r>
            <a:endParaRPr lang="zh-CN" altLang="en-US" sz="1800" b="1" dirty="0">
              <a:latin typeface="微软雅黑" panose="020B0503020204020204" charset="-122"/>
              <a:ea typeface="微软雅黑" panose="020B0503020204020204" charset="-122"/>
              <a:sym typeface="Gill Sans"/>
            </a:endParaRPr>
          </a:p>
        </p:txBody>
      </p:sp>
      <p:sp>
        <p:nvSpPr>
          <p:cNvPr id="117" name="Rounded Rectangular Callout 25"/>
          <p:cNvSpPr>
            <a:spLocks noChangeArrowheads="1"/>
          </p:cNvSpPr>
          <p:nvPr/>
        </p:nvSpPr>
        <p:spPr bwMode="auto">
          <a:xfrm>
            <a:off x="1015217" y="981717"/>
            <a:ext cx="404813" cy="270030"/>
          </a:xfrm>
          <a:prstGeom prst="wedgeRoundRectCallout">
            <a:avLst>
              <a:gd name="adj1" fmla="val 84041"/>
              <a:gd name="adj2" fmla="val -22396"/>
              <a:gd name="adj3" fmla="val 16667"/>
            </a:avLst>
          </a:prstGeom>
          <a:solidFill>
            <a:schemeClr val="accent2">
              <a:lumMod val="40000"/>
              <a:lumOff val="60000"/>
            </a:schemeClr>
          </a:solidFill>
          <a:ln>
            <a:noFill/>
          </a:ln>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r>
              <a:rPr lang="en-US" altLang="zh-CN" sz="1200" dirty="0" smtClean="0">
                <a:solidFill>
                  <a:srgbClr val="002060"/>
                </a:solidFill>
                <a:uFillTx/>
                <a:latin typeface="微软雅黑" panose="020B0503020204020204" charset="-122"/>
                <a:ea typeface="微软雅黑" panose="020B0503020204020204" charset="-122"/>
              </a:rPr>
              <a:t>1</a:t>
            </a:r>
            <a:endParaRPr lang="en-US" altLang="zh-CN" sz="1200" dirty="0" smtClean="0">
              <a:solidFill>
                <a:srgbClr val="002060"/>
              </a:solidFill>
              <a:uFillTx/>
              <a:latin typeface="微软雅黑" panose="020B0503020204020204" charset="-122"/>
              <a:ea typeface="微软雅黑" panose="020B0503020204020204" charset="-122"/>
            </a:endParaRPr>
          </a:p>
        </p:txBody>
      </p:sp>
      <p:sp>
        <p:nvSpPr>
          <p:cNvPr id="118" name="Rounded Rectangular Callout 25"/>
          <p:cNvSpPr>
            <a:spLocks noChangeArrowheads="1"/>
          </p:cNvSpPr>
          <p:nvPr/>
        </p:nvSpPr>
        <p:spPr bwMode="auto">
          <a:xfrm>
            <a:off x="1015217" y="1347602"/>
            <a:ext cx="404813" cy="270030"/>
          </a:xfrm>
          <a:prstGeom prst="wedgeRoundRectCallout">
            <a:avLst>
              <a:gd name="adj1" fmla="val 84041"/>
              <a:gd name="adj2" fmla="val -22396"/>
              <a:gd name="adj3" fmla="val 16667"/>
            </a:avLst>
          </a:prstGeom>
          <a:solidFill>
            <a:schemeClr val="accent2">
              <a:lumMod val="40000"/>
              <a:lumOff val="60000"/>
            </a:schemeClr>
          </a:solidFill>
          <a:ln>
            <a:noFill/>
          </a:ln>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r>
              <a:rPr lang="en-US" altLang="zh-CN" sz="1200" dirty="0" smtClean="0">
                <a:solidFill>
                  <a:srgbClr val="002060"/>
                </a:solidFill>
                <a:uFillTx/>
                <a:latin typeface="微软雅黑" panose="020B0503020204020204" charset="-122"/>
                <a:ea typeface="微软雅黑" panose="020B0503020204020204" charset="-122"/>
              </a:rPr>
              <a:t>2</a:t>
            </a:r>
            <a:endParaRPr lang="en-US" altLang="zh-CN" sz="1200" dirty="0" smtClean="0">
              <a:solidFill>
                <a:srgbClr val="002060"/>
              </a:solidFill>
              <a:uFillTx/>
              <a:latin typeface="微软雅黑" panose="020B0503020204020204" charset="-122"/>
              <a:ea typeface="微软雅黑" panose="020B0503020204020204" charset="-122"/>
            </a:endParaRPr>
          </a:p>
        </p:txBody>
      </p:sp>
      <p:sp>
        <p:nvSpPr>
          <p:cNvPr id="119" name="Rounded Rectangular Callout 25"/>
          <p:cNvSpPr>
            <a:spLocks noChangeArrowheads="1"/>
          </p:cNvSpPr>
          <p:nvPr/>
        </p:nvSpPr>
        <p:spPr bwMode="auto">
          <a:xfrm>
            <a:off x="1048508" y="1801296"/>
            <a:ext cx="404813" cy="270030"/>
          </a:xfrm>
          <a:prstGeom prst="wedgeRoundRectCallout">
            <a:avLst>
              <a:gd name="adj1" fmla="val 84041"/>
              <a:gd name="adj2" fmla="val -22396"/>
              <a:gd name="adj3" fmla="val 16667"/>
            </a:avLst>
          </a:prstGeom>
          <a:solidFill>
            <a:schemeClr val="accent2">
              <a:lumMod val="40000"/>
              <a:lumOff val="60000"/>
            </a:schemeClr>
          </a:solidFill>
          <a:ln>
            <a:noFill/>
          </a:ln>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r>
              <a:rPr lang="en-US" altLang="zh-CN" sz="1200" dirty="0" smtClean="0">
                <a:solidFill>
                  <a:srgbClr val="002060"/>
                </a:solidFill>
                <a:uFillTx/>
                <a:latin typeface="微软雅黑" panose="020B0503020204020204" charset="-122"/>
                <a:ea typeface="微软雅黑" panose="020B0503020204020204" charset="-122"/>
              </a:rPr>
              <a:t>3</a:t>
            </a:r>
            <a:endParaRPr lang="en-US" altLang="zh-CN" sz="1200" dirty="0" smtClean="0">
              <a:solidFill>
                <a:srgbClr val="002060"/>
              </a:solidFill>
              <a:uFillTx/>
              <a:latin typeface="微软雅黑" panose="020B0503020204020204" charset="-122"/>
              <a:ea typeface="微软雅黑" panose="020B0503020204020204" charset="-122"/>
            </a:endParaRPr>
          </a:p>
        </p:txBody>
      </p:sp>
      <p:cxnSp>
        <p:nvCxnSpPr>
          <p:cNvPr id="120" name="Straight Connector 51"/>
          <p:cNvCxnSpPr>
            <a:cxnSpLocks noChangeShapeType="1"/>
          </p:cNvCxnSpPr>
          <p:nvPr/>
        </p:nvCxnSpPr>
        <p:spPr bwMode="auto">
          <a:xfrm flipV="1">
            <a:off x="4258914" y="1936311"/>
            <a:ext cx="0" cy="2745581"/>
          </a:xfrm>
          <a:prstGeom prst="line">
            <a:avLst/>
          </a:prstGeom>
          <a:noFill/>
          <a:ln w="28575">
            <a:solidFill>
              <a:srgbClr val="002060"/>
            </a:solidFill>
            <a:prstDash val="sysDot"/>
            <a:round/>
            <a:headEnd type="diamond" w="med" len="med"/>
            <a:tailEnd type="diamond" w="med" len="med"/>
          </a:ln>
          <a:extLst>
            <a:ext uri="{909E8E84-426E-40DD-AFC4-6F175D3DCCD1}">
              <a14:hiddenFill xmlns:a14="http://schemas.microsoft.com/office/drawing/2010/main">
                <a:noFill/>
              </a14:hiddenFill>
            </a:ext>
          </a:extLst>
        </p:spPr>
      </p:cxnSp>
      <p:pic>
        <p:nvPicPr>
          <p:cNvPr id="4" name="图片 3"/>
          <p:cNvPicPr>
            <a:picLocks noChangeAspect="1"/>
          </p:cNvPicPr>
          <p:nvPr/>
        </p:nvPicPr>
        <p:blipFill>
          <a:blip r:embed="rId5"/>
          <a:stretch>
            <a:fillRect/>
          </a:stretch>
        </p:blipFill>
        <p:spPr>
          <a:xfrm>
            <a:off x="4859399" y="942368"/>
            <a:ext cx="2060722" cy="998018"/>
          </a:xfrm>
          <a:prstGeom prst="rect">
            <a:avLst/>
          </a:prstGeom>
        </p:spPr>
      </p:pic>
      <p:sp>
        <p:nvSpPr>
          <p:cNvPr id="121" name="Footer Text"/>
          <p:cNvSpPr txBox="1">
            <a:spLocks noChangeArrowheads="1"/>
          </p:cNvSpPr>
          <p:nvPr/>
        </p:nvSpPr>
        <p:spPr bwMode="auto">
          <a:xfrm>
            <a:off x="4503815" y="3072585"/>
            <a:ext cx="3807279" cy="55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374775">
              <a:defRPr>
                <a:solidFill>
                  <a:schemeClr val="tx1"/>
                </a:solidFill>
                <a:latin typeface="Calibri" panose="020F0502020204030204" charset="0"/>
                <a:ea typeface="宋体" panose="02010600030101010101" pitchFamily="2" charset="-122"/>
              </a:defRPr>
            </a:lvl1pPr>
            <a:lvl2pPr marL="742950" indent="-285750" defTabSz="1374775">
              <a:defRPr>
                <a:solidFill>
                  <a:schemeClr val="tx1"/>
                </a:solidFill>
                <a:latin typeface="Calibri" panose="020F0502020204030204" charset="0"/>
                <a:ea typeface="宋体" panose="02010600030101010101" pitchFamily="2" charset="-122"/>
              </a:defRPr>
            </a:lvl2pPr>
            <a:lvl3pPr marL="1143000" indent="-228600" defTabSz="1374775">
              <a:defRPr>
                <a:solidFill>
                  <a:schemeClr val="tx1"/>
                </a:solidFill>
                <a:latin typeface="Calibri" panose="020F0502020204030204" charset="0"/>
                <a:ea typeface="宋体" panose="02010600030101010101" pitchFamily="2" charset="-122"/>
              </a:defRPr>
            </a:lvl3pPr>
            <a:lvl4pPr marL="1600200" indent="-228600" defTabSz="1374775">
              <a:defRPr>
                <a:solidFill>
                  <a:schemeClr val="tx1"/>
                </a:solidFill>
                <a:latin typeface="Calibri" panose="020F0502020204030204" charset="0"/>
                <a:ea typeface="宋体" panose="02010600030101010101" pitchFamily="2" charset="-122"/>
              </a:defRPr>
            </a:lvl4pPr>
            <a:lvl5pPr marL="2057400" indent="-228600" defTabSz="1374775">
              <a:defRPr>
                <a:solidFill>
                  <a:schemeClr val="tx1"/>
                </a:solidFill>
                <a:latin typeface="Calibri" panose="020F050202020403020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r>
              <a:rPr lang="zh-CN" altLang="en-US" sz="1200" b="1" dirty="0">
                <a:solidFill>
                  <a:schemeClr val="tx1"/>
                </a:solidFill>
                <a:uFillTx/>
                <a:latin typeface="等线" panose="02010600030101010101" charset="-122"/>
                <a:ea typeface="等线" panose="02010600030101010101" charset="-122"/>
              </a:rPr>
              <a:t>对钢梁、钢柱指定为门式刚梁、门式刚柱属性时</a:t>
            </a:r>
            <a:r>
              <a:rPr lang="en-US" altLang="zh-CN" sz="1200" b="1" dirty="0" smtClean="0">
                <a:solidFill>
                  <a:schemeClr val="tx1"/>
                </a:solidFill>
                <a:uFillTx/>
                <a:latin typeface="等线" panose="02010600030101010101" charset="-122"/>
                <a:ea typeface="等线" panose="02010600030101010101" charset="-122"/>
              </a:rPr>
              <a:t>.</a:t>
            </a:r>
            <a:r>
              <a:rPr lang="zh-CN" altLang="en-US" sz="1200" b="1" dirty="0">
                <a:solidFill>
                  <a:schemeClr val="tx1"/>
                </a:solidFill>
                <a:uFillTx/>
                <a:latin typeface="等线" panose="02010600030101010101" charset="-122"/>
                <a:ea typeface="等线" panose="02010600030101010101" charset="-122"/>
              </a:rPr>
              <a:t>门</a:t>
            </a:r>
            <a:r>
              <a:rPr lang="zh-CN" altLang="en-US" sz="1200" b="1" dirty="0" smtClean="0">
                <a:solidFill>
                  <a:schemeClr val="tx1"/>
                </a:solidFill>
                <a:uFillTx/>
                <a:latin typeface="等线" panose="02010600030101010101" charset="-122"/>
                <a:ea typeface="等线" panose="02010600030101010101" charset="-122"/>
              </a:rPr>
              <a:t>刚柱柱长系数计算程序</a:t>
            </a:r>
            <a:r>
              <a:rPr lang="zh-CN" altLang="en-US" sz="1200" b="1" dirty="0">
                <a:solidFill>
                  <a:schemeClr val="tx1"/>
                </a:solidFill>
                <a:uFillTx/>
                <a:latin typeface="等线" panose="02010600030101010101" charset="-122"/>
                <a:ea typeface="等线" panose="02010600030101010101" charset="-122"/>
              </a:rPr>
              <a:t>自动按照</a:t>
            </a:r>
            <a:r>
              <a:rPr lang="en-US" altLang="zh-CN" sz="1200" b="1" dirty="0">
                <a:solidFill>
                  <a:schemeClr val="tx1"/>
                </a:solidFill>
                <a:uFillTx/>
                <a:latin typeface="等线" panose="02010600030101010101" charset="-122"/>
                <a:ea typeface="等线" panose="02010600030101010101" charset="-122"/>
              </a:rPr>
              <a:t>《</a:t>
            </a:r>
            <a:r>
              <a:rPr lang="zh-CN" altLang="en-US" sz="1200" b="1" dirty="0">
                <a:solidFill>
                  <a:schemeClr val="tx1"/>
                </a:solidFill>
                <a:uFillTx/>
                <a:latin typeface="等线" panose="02010600030101010101" charset="-122"/>
                <a:ea typeface="等线" panose="02010600030101010101" charset="-122"/>
              </a:rPr>
              <a:t>门刚规范</a:t>
            </a:r>
            <a:r>
              <a:rPr lang="en-US" altLang="zh-CN" sz="1200" b="1" dirty="0" smtClean="0">
                <a:solidFill>
                  <a:schemeClr val="tx1"/>
                </a:solidFill>
                <a:uFillTx/>
                <a:latin typeface="等线" panose="02010600030101010101" charset="-122"/>
                <a:ea typeface="等线" panose="02010600030101010101" charset="-122"/>
              </a:rPr>
              <a:t>》</a:t>
            </a:r>
            <a:r>
              <a:rPr lang="zh-CN" altLang="en-US" sz="1200" b="1" dirty="0" smtClean="0">
                <a:solidFill>
                  <a:schemeClr val="tx1"/>
                </a:solidFill>
                <a:uFillTx/>
                <a:latin typeface="等线" panose="02010600030101010101" charset="-122"/>
                <a:ea typeface="等线" panose="02010600030101010101" charset="-122"/>
              </a:rPr>
              <a:t>附录</a:t>
            </a:r>
            <a:r>
              <a:rPr lang="en-US" altLang="zh-CN" sz="1200" b="1" dirty="0" smtClean="0">
                <a:solidFill>
                  <a:schemeClr val="tx1"/>
                </a:solidFill>
                <a:uFillTx/>
                <a:latin typeface="等线" panose="02010600030101010101" charset="-122"/>
                <a:ea typeface="等线" panose="02010600030101010101" charset="-122"/>
              </a:rPr>
              <a:t>A</a:t>
            </a:r>
            <a:r>
              <a:rPr lang="zh-CN" altLang="en-US" sz="1200" b="1" dirty="0" smtClean="0">
                <a:solidFill>
                  <a:schemeClr val="tx1"/>
                </a:solidFill>
                <a:uFillTx/>
                <a:latin typeface="等线" panose="02010600030101010101" charset="-122"/>
                <a:ea typeface="等线" panose="02010600030101010101" charset="-122"/>
              </a:rPr>
              <a:t>刚架柱的计算长度第</a:t>
            </a:r>
            <a:r>
              <a:rPr lang="en-US" altLang="zh-CN" sz="1200" b="1" dirty="0" smtClean="0">
                <a:solidFill>
                  <a:schemeClr val="tx1"/>
                </a:solidFill>
                <a:uFillTx/>
                <a:latin typeface="等线" panose="02010600030101010101" charset="-122"/>
                <a:ea typeface="等线" panose="02010600030101010101" charset="-122"/>
              </a:rPr>
              <a:t>A.0.1~A.0.8</a:t>
            </a:r>
            <a:r>
              <a:rPr lang="zh-CN" altLang="en-US" sz="1200" b="1" dirty="0" smtClean="0">
                <a:solidFill>
                  <a:schemeClr val="tx1"/>
                </a:solidFill>
                <a:uFillTx/>
                <a:latin typeface="等线" panose="02010600030101010101" charset="-122"/>
                <a:ea typeface="等线" panose="02010600030101010101" charset="-122"/>
              </a:rPr>
              <a:t>条要求计算。</a:t>
            </a:r>
            <a:endParaRPr lang="zh-CN" altLang="en-US" sz="1200" b="1" dirty="0" smtClean="0">
              <a:solidFill>
                <a:schemeClr val="tx1"/>
              </a:solidFill>
              <a:uFillTx/>
              <a:latin typeface="等线" panose="02010600030101010101" charset="-122"/>
              <a:ea typeface="等线" panose="02010600030101010101" charset="-122"/>
              <a:sym typeface="Gill Sans"/>
            </a:endParaRPr>
          </a:p>
        </p:txBody>
      </p:sp>
      <p:sp>
        <p:nvSpPr>
          <p:cNvPr id="122" name="Footer Text"/>
          <p:cNvSpPr txBox="1">
            <a:spLocks noChangeArrowheads="1"/>
          </p:cNvSpPr>
          <p:nvPr/>
        </p:nvSpPr>
        <p:spPr bwMode="auto">
          <a:xfrm>
            <a:off x="4503815" y="3875803"/>
            <a:ext cx="3807279" cy="738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374775">
              <a:defRPr>
                <a:solidFill>
                  <a:schemeClr val="tx1"/>
                </a:solidFill>
                <a:latin typeface="Calibri" panose="020F0502020204030204" charset="0"/>
                <a:ea typeface="宋体" panose="02010600030101010101" pitchFamily="2" charset="-122"/>
              </a:defRPr>
            </a:lvl1pPr>
            <a:lvl2pPr marL="742950" indent="-285750" defTabSz="1374775">
              <a:defRPr>
                <a:solidFill>
                  <a:schemeClr val="tx1"/>
                </a:solidFill>
                <a:latin typeface="Calibri" panose="020F0502020204030204" charset="0"/>
                <a:ea typeface="宋体" panose="02010600030101010101" pitchFamily="2" charset="-122"/>
              </a:defRPr>
            </a:lvl2pPr>
            <a:lvl3pPr marL="1143000" indent="-228600" defTabSz="1374775">
              <a:defRPr>
                <a:solidFill>
                  <a:schemeClr val="tx1"/>
                </a:solidFill>
                <a:latin typeface="Calibri" panose="020F0502020204030204" charset="0"/>
                <a:ea typeface="宋体" panose="02010600030101010101" pitchFamily="2" charset="-122"/>
              </a:defRPr>
            </a:lvl3pPr>
            <a:lvl4pPr marL="1600200" indent="-228600" defTabSz="1374775">
              <a:defRPr>
                <a:solidFill>
                  <a:schemeClr val="tx1"/>
                </a:solidFill>
                <a:latin typeface="Calibri" panose="020F0502020204030204" charset="0"/>
                <a:ea typeface="宋体" panose="02010600030101010101" pitchFamily="2" charset="-122"/>
              </a:defRPr>
            </a:lvl4pPr>
            <a:lvl5pPr marL="2057400" indent="-228600" defTabSz="1374775">
              <a:defRPr>
                <a:solidFill>
                  <a:schemeClr val="tx1"/>
                </a:solidFill>
                <a:latin typeface="Calibri" panose="020F050202020403020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r>
              <a:rPr lang="zh-CN" altLang="en-US" sz="1200" b="1" dirty="0" smtClean="0">
                <a:solidFill>
                  <a:schemeClr val="tx1"/>
                </a:solidFill>
                <a:uFillTx/>
                <a:latin typeface="等线" panose="02010600030101010101" charset="-122"/>
                <a:ea typeface="等线" panose="02010600030101010101" charset="-122"/>
              </a:rPr>
              <a:t>针对门刚梁、门刚柱局部稳定限制控制程序自动执行</a:t>
            </a:r>
            <a:r>
              <a:rPr lang="en-US" altLang="zh-CN" sz="1200" b="1" dirty="0" smtClean="0">
                <a:solidFill>
                  <a:schemeClr val="tx1"/>
                </a:solidFill>
                <a:uFillTx/>
                <a:latin typeface="等线" panose="02010600030101010101" charset="-122"/>
                <a:ea typeface="等线" panose="02010600030101010101" charset="-122"/>
              </a:rPr>
              <a:t>《</a:t>
            </a:r>
            <a:r>
              <a:rPr lang="zh-CN" altLang="en-US" sz="1200" b="1" dirty="0" smtClean="0">
                <a:solidFill>
                  <a:schemeClr val="tx1"/>
                </a:solidFill>
                <a:uFillTx/>
                <a:latin typeface="等线" panose="02010600030101010101" charset="-122"/>
                <a:ea typeface="等线" panose="02010600030101010101" charset="-122"/>
              </a:rPr>
              <a:t>门刚规范</a:t>
            </a:r>
            <a:r>
              <a:rPr lang="en-US" altLang="zh-CN" sz="1200" b="1" dirty="0" smtClean="0">
                <a:solidFill>
                  <a:schemeClr val="tx1"/>
                </a:solidFill>
                <a:uFillTx/>
                <a:latin typeface="等线" panose="02010600030101010101" charset="-122"/>
                <a:ea typeface="等线" panose="02010600030101010101" charset="-122"/>
              </a:rPr>
              <a:t>》</a:t>
            </a:r>
            <a:r>
              <a:rPr lang="zh-CN" altLang="en-US" sz="1200" b="1" dirty="0" smtClean="0">
                <a:solidFill>
                  <a:schemeClr val="tx1"/>
                </a:solidFill>
                <a:uFillTx/>
                <a:latin typeface="等线" panose="02010600030101010101" charset="-122"/>
                <a:ea typeface="等线" panose="02010600030101010101" charset="-122"/>
              </a:rPr>
              <a:t>第</a:t>
            </a:r>
            <a:r>
              <a:rPr lang="en-US" altLang="zh-CN" sz="1200" b="1" dirty="0" smtClean="0">
                <a:solidFill>
                  <a:schemeClr val="tx1"/>
                </a:solidFill>
                <a:uFillTx/>
                <a:latin typeface="等线" panose="02010600030101010101" charset="-122"/>
                <a:ea typeface="等线" panose="02010600030101010101" charset="-122"/>
              </a:rPr>
              <a:t>3.4</a:t>
            </a:r>
            <a:r>
              <a:rPr lang="zh-CN" altLang="en-US" sz="1200" b="1" dirty="0" smtClean="0">
                <a:solidFill>
                  <a:schemeClr val="tx1"/>
                </a:solidFill>
                <a:uFillTx/>
                <a:latin typeface="等线" panose="02010600030101010101" charset="-122"/>
                <a:ea typeface="等线" panose="02010600030101010101" charset="-122"/>
              </a:rPr>
              <a:t>节构造要求控制。</a:t>
            </a:r>
            <a:endParaRPr lang="en-US" altLang="zh-CN" sz="1200" b="1" dirty="0" smtClean="0">
              <a:solidFill>
                <a:schemeClr val="tx1"/>
              </a:solidFill>
              <a:uFillTx/>
              <a:latin typeface="等线" panose="02010600030101010101" charset="-122"/>
              <a:ea typeface="等线" panose="02010600030101010101" charset="-122"/>
            </a:endParaRPr>
          </a:p>
          <a:p>
            <a:r>
              <a:rPr lang="zh-CN" altLang="en-US" sz="1200" b="1" dirty="0" smtClean="0">
                <a:solidFill>
                  <a:schemeClr val="tx1"/>
                </a:solidFill>
                <a:uFillTx/>
                <a:latin typeface="等线" panose="02010600030101010101" charset="-122"/>
                <a:ea typeface="等线" panose="02010600030101010101" charset="-122"/>
              </a:rPr>
              <a:t>当勾选按宽厚比等级控制时，程序按照</a:t>
            </a:r>
            <a:r>
              <a:rPr lang="en-US" altLang="zh-CN" sz="1200" b="1" dirty="0" smtClean="0">
                <a:solidFill>
                  <a:schemeClr val="tx1"/>
                </a:solidFill>
                <a:uFillTx/>
                <a:latin typeface="等线" panose="02010600030101010101" charset="-122"/>
                <a:ea typeface="等线" panose="02010600030101010101" charset="-122"/>
              </a:rPr>
              <a:t>《</a:t>
            </a:r>
            <a:r>
              <a:rPr lang="zh-CN" altLang="en-US" sz="1200" b="1" dirty="0" smtClean="0">
                <a:solidFill>
                  <a:schemeClr val="tx1"/>
                </a:solidFill>
                <a:uFillTx/>
                <a:latin typeface="等线" panose="02010600030101010101" charset="-122"/>
                <a:ea typeface="等线" panose="02010600030101010101" charset="-122"/>
              </a:rPr>
              <a:t>钢标</a:t>
            </a:r>
            <a:r>
              <a:rPr lang="en-US" altLang="zh-CN" sz="1200" b="1" dirty="0" smtClean="0">
                <a:solidFill>
                  <a:schemeClr val="tx1"/>
                </a:solidFill>
                <a:uFillTx/>
                <a:latin typeface="等线" panose="02010600030101010101" charset="-122"/>
                <a:ea typeface="等线" panose="02010600030101010101" charset="-122"/>
              </a:rPr>
              <a:t>》</a:t>
            </a:r>
            <a:r>
              <a:rPr lang="zh-CN" altLang="en-US" sz="1200" b="1" dirty="0" smtClean="0">
                <a:solidFill>
                  <a:schemeClr val="tx1"/>
                </a:solidFill>
                <a:uFillTx/>
                <a:latin typeface="等线" panose="02010600030101010101" charset="-122"/>
                <a:ea typeface="等线" panose="02010600030101010101" charset="-122"/>
              </a:rPr>
              <a:t>表</a:t>
            </a:r>
            <a:r>
              <a:rPr lang="en-US" altLang="zh-CN" sz="1200" b="1" dirty="0" smtClean="0">
                <a:solidFill>
                  <a:schemeClr val="tx1"/>
                </a:solidFill>
                <a:uFillTx/>
                <a:latin typeface="等线" panose="02010600030101010101" charset="-122"/>
                <a:ea typeface="等线" panose="02010600030101010101" charset="-122"/>
              </a:rPr>
              <a:t>3.5.1</a:t>
            </a:r>
            <a:r>
              <a:rPr lang="zh-CN" altLang="en-US" sz="1200" b="1" dirty="0" smtClean="0">
                <a:solidFill>
                  <a:schemeClr val="tx1"/>
                </a:solidFill>
                <a:uFillTx/>
                <a:latin typeface="等线" panose="02010600030101010101" charset="-122"/>
                <a:ea typeface="等线" panose="02010600030101010101" charset="-122"/>
              </a:rPr>
              <a:t>限制要求控制门刚构件的局部稳定。</a:t>
            </a:r>
            <a:endParaRPr lang="zh-CN" altLang="en-US" sz="1200" b="1" dirty="0" smtClean="0">
              <a:solidFill>
                <a:schemeClr val="tx1"/>
              </a:solidFill>
              <a:uFillTx/>
              <a:latin typeface="等线" panose="02010600030101010101" charset="-122"/>
              <a:ea typeface="等线" panose="02010600030101010101" charset="-122"/>
              <a:sym typeface="Gill Sans"/>
            </a:endParaRPr>
          </a:p>
        </p:txBody>
      </p:sp>
      <p:sp>
        <p:nvSpPr>
          <p:cNvPr id="123" name="文本框 113"/>
          <p:cNvSpPr txBox="1">
            <a:spLocks noChangeArrowheads="1"/>
          </p:cNvSpPr>
          <p:nvPr/>
        </p:nvSpPr>
        <p:spPr bwMode="auto">
          <a:xfrm>
            <a:off x="539874" y="987676"/>
            <a:ext cx="373380" cy="1014730"/>
          </a:xfrm>
          <a:prstGeom prst="rect">
            <a:avLst/>
          </a:prstGeom>
          <a:solidFill>
            <a:srgbClr val="69A35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zh-CN" altLang="en-US" sz="1500" b="1" dirty="0" smtClean="0">
                <a:latin typeface="微软雅黑" panose="020B0503020204020204" charset="-122"/>
                <a:ea typeface="微软雅黑" panose="020B0503020204020204" charset="-122"/>
              </a:rPr>
              <a:t>门</a:t>
            </a:r>
            <a:endParaRPr lang="en-US" altLang="zh-CN" sz="1500" b="1" dirty="0" smtClean="0">
              <a:latin typeface="微软雅黑" panose="020B0503020204020204" charset="-122"/>
              <a:ea typeface="微软雅黑" panose="020B0503020204020204" charset="-122"/>
            </a:endParaRPr>
          </a:p>
          <a:p>
            <a:pPr eaLnBrk="1" hangingPunct="1"/>
            <a:r>
              <a:rPr lang="zh-CN" altLang="en-US" sz="1500" b="1" dirty="0" smtClean="0">
                <a:latin typeface="微软雅黑" panose="020B0503020204020204" charset="-122"/>
                <a:ea typeface="微软雅黑" panose="020B0503020204020204" charset="-122"/>
              </a:rPr>
              <a:t>刚</a:t>
            </a:r>
            <a:endParaRPr lang="en-US" altLang="zh-CN" sz="1500" b="1" dirty="0" smtClean="0">
              <a:latin typeface="微软雅黑" panose="020B0503020204020204" charset="-122"/>
              <a:ea typeface="微软雅黑" panose="020B0503020204020204" charset="-122"/>
            </a:endParaRPr>
          </a:p>
          <a:p>
            <a:pPr eaLnBrk="1" hangingPunct="1"/>
            <a:r>
              <a:rPr lang="zh-CN" altLang="en-US" sz="1500" b="1" dirty="0" smtClean="0">
                <a:latin typeface="微软雅黑" panose="020B0503020204020204" charset="-122"/>
                <a:ea typeface="微软雅黑" panose="020B0503020204020204" charset="-122"/>
              </a:rPr>
              <a:t>规</a:t>
            </a:r>
            <a:endParaRPr lang="en-US" altLang="zh-CN" sz="1500" b="1" dirty="0" smtClean="0">
              <a:latin typeface="微软雅黑" panose="020B0503020204020204" charset="-122"/>
              <a:ea typeface="微软雅黑" panose="020B0503020204020204" charset="-122"/>
            </a:endParaRPr>
          </a:p>
          <a:p>
            <a:pPr eaLnBrk="1" hangingPunct="1"/>
            <a:r>
              <a:rPr lang="zh-CN" altLang="en-US" sz="1500" b="1" dirty="0" smtClean="0">
                <a:latin typeface="微软雅黑" panose="020B0503020204020204" charset="-122"/>
                <a:ea typeface="微软雅黑" panose="020B0503020204020204" charset="-122"/>
              </a:rPr>
              <a:t>范</a:t>
            </a:r>
            <a:endParaRPr lang="zh-CN" altLang="en-US" sz="1500" b="1"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3"/>
          <p:cNvSpPr>
            <a:spLocks noGrp="1"/>
          </p:cNvSpPr>
          <p:nvPr>
            <p:ph type="sldNum" sz="quarter" idx="4"/>
          </p:nvPr>
        </p:nvSpPr>
        <p:spPr>
          <a:xfrm>
            <a:off x="6457950" y="4762500"/>
            <a:ext cx="2025254" cy="236935"/>
          </a:xfrm>
        </p:spPr>
        <p:txBody>
          <a:bodyPr/>
          <a:lstStyle/>
          <a:p>
            <a:pPr>
              <a:defRPr/>
            </a:pPr>
            <a:fld id="{A46037C8-5B0A-4AE1-9877-D75452A8BEB9}" type="slidenum">
              <a:rPr lang="zh-CN" altLang="en-US" smtClean="0"/>
            </a:fld>
            <a:endParaRPr lang="zh-CN" altLang="en-US"/>
          </a:p>
        </p:txBody>
      </p:sp>
      <p:sp>
        <p:nvSpPr>
          <p:cNvPr id="5" name="等腰三角形 4"/>
          <p:cNvSpPr/>
          <p:nvPr>
            <p:custDataLst>
              <p:tags r:id="rId1"/>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6" name="等腰三角形 5"/>
          <p:cNvSpPr/>
          <p:nvPr>
            <p:custDataLst>
              <p:tags r:id="rId2"/>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7" name="直接连接符 6"/>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4" name="文本框 3"/>
          <p:cNvSpPr txBox="1"/>
          <p:nvPr>
            <p:custDataLst>
              <p:tags r:id="rId3"/>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000" b="1" cap="all" smtClean="0">
                <a:ln>
                  <a:noFill/>
                </a:ln>
                <a:solidFill>
                  <a:srgbClr val="2F5597"/>
                </a:solidFill>
                <a:effectLst/>
                <a:uLnTx/>
                <a:uFillTx/>
                <a:sym typeface="Arial" panose="020B0604020202020204" pitchFamily="34" charset="0"/>
              </a:rPr>
              <a:t>钢结构设计相关参数</a:t>
            </a:r>
            <a:r>
              <a:rPr lang="en-US" altLang="zh-CN" sz="2000" b="1" cap="all" smtClean="0">
                <a:ln>
                  <a:noFill/>
                </a:ln>
                <a:solidFill>
                  <a:srgbClr val="2F5597"/>
                </a:solidFill>
                <a:effectLst/>
                <a:uLnTx/>
                <a:uFillTx/>
                <a:sym typeface="Arial" panose="020B0604020202020204" pitchFamily="34" charset="0"/>
              </a:rPr>
              <a:t>-</a:t>
            </a:r>
            <a:r>
              <a:rPr kumimoji="0" lang="zh-CN" altLang="en-US" sz="16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钢构件设计信息</a:t>
            </a:r>
            <a:endParaRPr kumimoji="0" lang="zh-CN" altLang="en-US" sz="16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endParaRPr>
          </a:p>
        </p:txBody>
      </p:sp>
      <p:sp>
        <p:nvSpPr>
          <p:cNvPr id="123" name="文本框 113"/>
          <p:cNvSpPr txBox="1">
            <a:spLocks noChangeArrowheads="1"/>
          </p:cNvSpPr>
          <p:nvPr/>
        </p:nvSpPr>
        <p:spPr bwMode="auto">
          <a:xfrm>
            <a:off x="575556" y="1099218"/>
            <a:ext cx="324036" cy="1014730"/>
          </a:xfrm>
          <a:prstGeom prst="rect">
            <a:avLst/>
          </a:prstGeom>
          <a:solidFill>
            <a:schemeClr val="accent2">
              <a:lumMod val="60000"/>
              <a:lumOff val="40000"/>
            </a:schemeClr>
          </a:solidFill>
          <a:ln>
            <a:noFill/>
          </a:ln>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zh-CN" altLang="en-US" sz="1500" b="1" dirty="0" smtClean="0">
                <a:latin typeface="微软雅黑" panose="020B0503020204020204" charset="-122"/>
                <a:ea typeface="微软雅黑" panose="020B0503020204020204" charset="-122"/>
              </a:rPr>
              <a:t>柱长系数</a:t>
            </a:r>
            <a:endParaRPr lang="zh-CN" altLang="en-US" sz="1500" b="1" dirty="0">
              <a:latin typeface="微软雅黑" panose="020B0503020204020204" charset="-122"/>
              <a:ea typeface="微软雅黑" panose="020B0503020204020204" charset="-122"/>
            </a:endParaRPr>
          </a:p>
        </p:txBody>
      </p:sp>
      <p:pic>
        <p:nvPicPr>
          <p:cNvPr id="8" name="图片 7"/>
          <p:cNvPicPr>
            <a:picLocks noChangeAspect="1"/>
          </p:cNvPicPr>
          <p:nvPr/>
        </p:nvPicPr>
        <p:blipFill>
          <a:blip r:embed="rId4"/>
          <a:stretch>
            <a:fillRect/>
          </a:stretch>
        </p:blipFill>
        <p:spPr>
          <a:xfrm>
            <a:off x="1061610" y="1160408"/>
            <a:ext cx="2686211" cy="870197"/>
          </a:xfrm>
          <a:prstGeom prst="rect">
            <a:avLst/>
          </a:prstGeom>
          <a:ln>
            <a:solidFill>
              <a:schemeClr val="tx1"/>
            </a:solidFill>
          </a:ln>
        </p:spPr>
      </p:pic>
      <p:pic>
        <p:nvPicPr>
          <p:cNvPr id="13" name="图片 12"/>
          <p:cNvPicPr>
            <a:picLocks noChangeAspect="1"/>
          </p:cNvPicPr>
          <p:nvPr/>
        </p:nvPicPr>
        <p:blipFill>
          <a:blip r:embed="rId5"/>
          <a:stretch>
            <a:fillRect/>
          </a:stretch>
        </p:blipFill>
        <p:spPr>
          <a:xfrm>
            <a:off x="4193958" y="1099218"/>
            <a:ext cx="3586163" cy="1235869"/>
          </a:xfrm>
          <a:prstGeom prst="rect">
            <a:avLst/>
          </a:prstGeom>
          <a:ln>
            <a:solidFill>
              <a:schemeClr val="tx1"/>
            </a:solidFill>
          </a:ln>
        </p:spPr>
      </p:pic>
      <p:sp>
        <p:nvSpPr>
          <p:cNvPr id="15" name="Oval 53"/>
          <p:cNvSpPr>
            <a:spLocks noChangeAspect="1" noChangeArrowheads="1"/>
          </p:cNvSpPr>
          <p:nvPr/>
        </p:nvSpPr>
        <p:spPr bwMode="auto">
          <a:xfrm>
            <a:off x="599969" y="3141707"/>
            <a:ext cx="413147" cy="413147"/>
          </a:xfrm>
          <a:prstGeom prst="ellipse">
            <a:avLst/>
          </a:prstGeom>
          <a:solidFill>
            <a:srgbClr val="00B1DA"/>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en-US" altLang="zh-CN" sz="100">
              <a:solidFill>
                <a:srgbClr val="FFFFFF"/>
              </a:solidFill>
              <a:latin typeface="FontAwesome"/>
            </a:endParaRPr>
          </a:p>
        </p:txBody>
      </p:sp>
      <p:sp>
        <p:nvSpPr>
          <p:cNvPr id="16" name="Oval 54"/>
          <p:cNvSpPr>
            <a:spLocks noChangeAspect="1" noChangeArrowheads="1"/>
          </p:cNvSpPr>
          <p:nvPr/>
        </p:nvSpPr>
        <p:spPr bwMode="auto">
          <a:xfrm>
            <a:off x="599969" y="4029913"/>
            <a:ext cx="413147" cy="414338"/>
          </a:xfrm>
          <a:prstGeom prst="ellipse">
            <a:avLst/>
          </a:prstGeom>
          <a:solidFill>
            <a:srgbClr val="71C14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en-US" altLang="zh-CN" sz="100">
              <a:solidFill>
                <a:srgbClr val="FFFFFF"/>
              </a:solidFill>
              <a:latin typeface="FontAwesome"/>
            </a:endParaRPr>
          </a:p>
        </p:txBody>
      </p:sp>
      <p:grpSp>
        <p:nvGrpSpPr>
          <p:cNvPr id="17" name="组合 9"/>
          <p:cNvGrpSpPr/>
          <p:nvPr/>
        </p:nvGrpSpPr>
        <p:grpSpPr bwMode="auto">
          <a:xfrm>
            <a:off x="1160754" y="3142898"/>
            <a:ext cx="4608915" cy="974350"/>
            <a:chOff x="0" y="0"/>
            <a:chExt cx="5205290" cy="1298815"/>
          </a:xfrm>
        </p:grpSpPr>
        <p:sp>
          <p:nvSpPr>
            <p:cNvPr id="18" name="TextBox 15"/>
            <p:cNvSpPr txBox="1">
              <a:spLocks noChangeArrowheads="1"/>
            </p:cNvSpPr>
            <p:nvPr/>
          </p:nvSpPr>
          <p:spPr bwMode="auto">
            <a:xfrm>
              <a:off x="0" y="0"/>
              <a:ext cx="1703232" cy="429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r>
                <a:rPr lang="zh-CN" altLang="en-US" sz="1500" b="1" dirty="0">
                  <a:solidFill>
                    <a:srgbClr val="262626"/>
                  </a:solidFill>
                  <a:latin typeface="微软雅黑" panose="020B0503020204020204" charset="-122"/>
                  <a:ea typeface="微软雅黑" panose="020B0503020204020204" charset="-122"/>
                  <a:sym typeface="Gill Sans"/>
                </a:rPr>
                <a:t>程序自动计算</a:t>
              </a:r>
              <a:endParaRPr lang="zh-CN" altLang="en-US" sz="1500" b="1" dirty="0">
                <a:solidFill>
                  <a:srgbClr val="262626"/>
                </a:solidFill>
                <a:latin typeface="微软雅黑" panose="020B0503020204020204" charset="-122"/>
                <a:ea typeface="微软雅黑" panose="020B0503020204020204" charset="-122"/>
                <a:sym typeface="Gill Sans"/>
              </a:endParaRPr>
            </a:p>
          </p:txBody>
        </p:sp>
        <p:sp>
          <p:nvSpPr>
            <p:cNvPr id="19" name="TextBox 16"/>
            <p:cNvSpPr txBox="1">
              <a:spLocks noChangeArrowheads="1"/>
            </p:cNvSpPr>
            <p:nvPr/>
          </p:nvSpPr>
          <p:spPr bwMode="auto">
            <a:xfrm>
              <a:off x="5704" y="356705"/>
              <a:ext cx="5199586" cy="942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nSpc>
                  <a:spcPts val="2400"/>
                </a:lnSpc>
              </a:pPr>
              <a:r>
                <a:rPr lang="zh-CN" altLang="en-US" sz="1200" b="1" dirty="0">
                  <a:latin typeface="等线" panose="02010600030101010101" charset="-122"/>
                  <a:ea typeface="等线" panose="02010600030101010101" charset="-122"/>
                </a:rPr>
                <a:t>框架柱</a:t>
              </a:r>
              <a:r>
                <a:rPr lang="zh-CN" altLang="en-US" sz="1200" b="1" dirty="0" smtClean="0">
                  <a:latin typeface="等线" panose="02010600030101010101" charset="-122"/>
                  <a:ea typeface="等线" panose="02010600030101010101" charset="-122"/>
                </a:rPr>
                <a:t>长度系数</a:t>
              </a:r>
              <a:r>
                <a:rPr lang="zh-CN" altLang="en-US" sz="1200" b="1" dirty="0">
                  <a:latin typeface="等线" panose="02010600030101010101" charset="-122"/>
                  <a:ea typeface="等线" panose="02010600030101010101" charset="-122"/>
                </a:rPr>
                <a:t>计算执行</a:t>
              </a:r>
              <a:r>
                <a:rPr lang="en-US" altLang="zh-CN" sz="1200" b="1" dirty="0">
                  <a:latin typeface="等线" panose="02010600030101010101" charset="-122"/>
                  <a:ea typeface="等线" panose="02010600030101010101" charset="-122"/>
                </a:rPr>
                <a:t>《</a:t>
              </a:r>
              <a:r>
                <a:rPr lang="zh-CN" altLang="en-US" sz="1200" b="1" dirty="0">
                  <a:latin typeface="等线" panose="02010600030101010101" charset="-122"/>
                  <a:ea typeface="等线" panose="02010600030101010101" charset="-122"/>
                </a:rPr>
                <a:t>钢标</a:t>
              </a:r>
              <a:r>
                <a:rPr lang="en-US" altLang="zh-CN" sz="1200" b="1" dirty="0">
                  <a:latin typeface="等线" panose="02010600030101010101" charset="-122"/>
                  <a:ea typeface="等线" panose="02010600030101010101" charset="-122"/>
                </a:rPr>
                <a:t>》</a:t>
              </a:r>
              <a:r>
                <a:rPr lang="zh-CN" altLang="en-US" sz="1200" b="1" dirty="0">
                  <a:latin typeface="等线" panose="02010600030101010101" charset="-122"/>
                  <a:ea typeface="等线" panose="02010600030101010101" charset="-122"/>
                </a:rPr>
                <a:t>附录</a:t>
              </a:r>
              <a:r>
                <a:rPr lang="en-US" altLang="zh-CN" sz="1200" b="1" dirty="0">
                  <a:latin typeface="等线" panose="02010600030101010101" charset="-122"/>
                  <a:ea typeface="等线" panose="02010600030101010101" charset="-122"/>
                </a:rPr>
                <a:t>E</a:t>
              </a:r>
              <a:r>
                <a:rPr lang="zh-CN" altLang="en-US" sz="1200" b="1" dirty="0">
                  <a:latin typeface="等线" panose="02010600030101010101" charset="-122"/>
                  <a:ea typeface="等线" panose="02010600030101010101" charset="-122"/>
                </a:rPr>
                <a:t>要求</a:t>
              </a:r>
              <a:r>
                <a:rPr lang="zh-CN" altLang="en-US" sz="1200" b="1" dirty="0" smtClean="0">
                  <a:latin typeface="等线" panose="02010600030101010101" charset="-122"/>
                  <a:ea typeface="等线" panose="02010600030101010101" charset="-122"/>
                </a:rPr>
                <a:t>，按有</a:t>
              </a:r>
              <a:r>
                <a:rPr lang="zh-CN" altLang="en-US" sz="1200" b="1" dirty="0">
                  <a:latin typeface="等线" panose="02010600030101010101" charset="-122"/>
                  <a:ea typeface="等线" panose="02010600030101010101" charset="-122"/>
                </a:rPr>
                <a:t>侧移框架柱的计算长度系数和无侧移框架柱的计算长度</a:t>
              </a:r>
              <a:r>
                <a:rPr lang="zh-CN" altLang="en-US" sz="1200" b="1" dirty="0" smtClean="0">
                  <a:latin typeface="等线" panose="02010600030101010101" charset="-122"/>
                  <a:ea typeface="等线" panose="02010600030101010101" charset="-122"/>
                </a:rPr>
                <a:t>系数分别计算。</a:t>
              </a:r>
              <a:endParaRPr lang="en-US" altLang="zh-CN" sz="1200" dirty="0">
                <a:solidFill>
                  <a:srgbClr val="262626"/>
                </a:solidFill>
                <a:latin typeface="等线" panose="02010600030101010101" charset="-122"/>
                <a:ea typeface="等线" panose="02010600030101010101" charset="-122"/>
                <a:sym typeface="Gill Sans"/>
              </a:endParaRPr>
            </a:p>
          </p:txBody>
        </p:sp>
      </p:grpSp>
      <p:grpSp>
        <p:nvGrpSpPr>
          <p:cNvPr id="20" name="组合 12"/>
          <p:cNvGrpSpPr/>
          <p:nvPr/>
        </p:nvGrpSpPr>
        <p:grpSpPr bwMode="auto">
          <a:xfrm>
            <a:off x="1160754" y="4029912"/>
            <a:ext cx="4491367" cy="681817"/>
            <a:chOff x="0" y="0"/>
            <a:chExt cx="2785967" cy="859277"/>
          </a:xfrm>
        </p:grpSpPr>
        <p:sp>
          <p:nvSpPr>
            <p:cNvPr id="23" name="TextBox 15"/>
            <p:cNvSpPr txBox="1">
              <a:spLocks noChangeArrowheads="1"/>
            </p:cNvSpPr>
            <p:nvPr/>
          </p:nvSpPr>
          <p:spPr bwMode="auto">
            <a:xfrm>
              <a:off x="0" y="0"/>
              <a:ext cx="1703232" cy="405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zh-CN" altLang="en-US" sz="1500" b="1" dirty="0" smtClean="0">
                  <a:solidFill>
                    <a:srgbClr val="262626"/>
                  </a:solidFill>
                  <a:latin typeface="微软雅黑" panose="020B0503020204020204" charset="-122"/>
                  <a:ea typeface="微软雅黑" panose="020B0503020204020204" charset="-122"/>
                  <a:sym typeface="Gill Sans"/>
                </a:rPr>
                <a:t>可以交互修改</a:t>
              </a:r>
              <a:endParaRPr lang="zh-CN" altLang="en-US" sz="1500" b="1" dirty="0">
                <a:solidFill>
                  <a:srgbClr val="262626"/>
                </a:solidFill>
                <a:latin typeface="微软雅黑" panose="020B0503020204020204" charset="-122"/>
                <a:ea typeface="微软雅黑" panose="020B0503020204020204" charset="-122"/>
                <a:sym typeface="Gill Sans"/>
              </a:endParaRPr>
            </a:p>
          </p:txBody>
        </p:sp>
        <p:sp>
          <p:nvSpPr>
            <p:cNvPr id="26" name="TextBox 16"/>
            <p:cNvSpPr txBox="1">
              <a:spLocks noChangeArrowheads="1"/>
            </p:cNvSpPr>
            <p:nvPr/>
          </p:nvSpPr>
          <p:spPr bwMode="auto">
            <a:xfrm>
              <a:off x="5704" y="356705"/>
              <a:ext cx="2780263" cy="502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nSpc>
                  <a:spcPts val="2400"/>
                </a:lnSpc>
              </a:pPr>
              <a:r>
                <a:rPr lang="zh-CN" altLang="en-US" sz="1200" b="1" dirty="0">
                  <a:latin typeface="等线" panose="02010600030101010101" charset="-122"/>
                  <a:ea typeface="等线" panose="02010600030101010101" charset="-122"/>
                </a:rPr>
                <a:t>将柱长系数计算结果显示在“计算长度”菜单下，并可交互修改。</a:t>
              </a:r>
              <a:endParaRPr lang="en-US" altLang="zh-CN" sz="1200" b="1" dirty="0">
                <a:latin typeface="等线" panose="02010600030101010101" charset="-122"/>
                <a:ea typeface="等线" panose="02010600030101010101" charset="-122"/>
                <a:sym typeface="Gill Sans"/>
              </a:endParaRPr>
            </a:p>
          </p:txBody>
        </p:sp>
      </p:grpSp>
      <p:pic>
        <p:nvPicPr>
          <p:cNvPr id="27" name="图片 26"/>
          <p:cNvPicPr>
            <a:picLocks noChangeAspect="1"/>
          </p:cNvPicPr>
          <p:nvPr/>
        </p:nvPicPr>
        <p:blipFill>
          <a:blip r:embed="rId6"/>
          <a:stretch>
            <a:fillRect/>
          </a:stretch>
        </p:blipFill>
        <p:spPr>
          <a:xfrm>
            <a:off x="6387336" y="2359103"/>
            <a:ext cx="2057400" cy="935831"/>
          </a:xfrm>
          <a:prstGeom prst="rect">
            <a:avLst/>
          </a:prstGeom>
        </p:spPr>
      </p:pic>
      <p:pic>
        <p:nvPicPr>
          <p:cNvPr id="28" name="图片 27"/>
          <p:cNvPicPr>
            <a:picLocks noChangeAspect="1"/>
          </p:cNvPicPr>
          <p:nvPr/>
        </p:nvPicPr>
        <p:blipFill>
          <a:blip r:embed="rId7"/>
          <a:stretch>
            <a:fillRect/>
          </a:stretch>
        </p:blipFill>
        <p:spPr>
          <a:xfrm>
            <a:off x="2207585" y="2407602"/>
            <a:ext cx="4167919" cy="698408"/>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3"/>
          <p:cNvSpPr>
            <a:spLocks noGrp="1"/>
          </p:cNvSpPr>
          <p:nvPr>
            <p:ph type="sldNum" sz="quarter" idx="4"/>
          </p:nvPr>
        </p:nvSpPr>
        <p:spPr>
          <a:xfrm>
            <a:off x="6457950" y="4762500"/>
            <a:ext cx="2025254" cy="236935"/>
          </a:xfrm>
        </p:spPr>
        <p:txBody>
          <a:bodyPr/>
          <a:lstStyle/>
          <a:p>
            <a:pPr>
              <a:defRPr/>
            </a:pPr>
            <a:fld id="{A46037C8-5B0A-4AE1-9877-D75452A8BEB9}" type="slidenum">
              <a:rPr lang="zh-CN" altLang="en-US" smtClean="0"/>
            </a:fld>
            <a:endParaRPr lang="zh-CN" altLang="en-US"/>
          </a:p>
        </p:txBody>
      </p:sp>
      <p:sp>
        <p:nvSpPr>
          <p:cNvPr id="5" name="等腰三角形 4"/>
          <p:cNvSpPr/>
          <p:nvPr>
            <p:custDataLst>
              <p:tags r:id="rId1"/>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6" name="等腰三角形 5"/>
          <p:cNvSpPr/>
          <p:nvPr>
            <p:custDataLst>
              <p:tags r:id="rId2"/>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7" name="直接连接符 6"/>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8" name="内容占位符 2"/>
          <p:cNvSpPr>
            <a:spLocks noGrp="1"/>
          </p:cNvSpPr>
          <p:nvPr/>
        </p:nvSpPr>
        <p:spPr>
          <a:xfrm>
            <a:off x="571472" y="857238"/>
            <a:ext cx="5828665" cy="480695"/>
          </a:xfrm>
          <a:prstGeom prst="rect">
            <a:avLst/>
          </a:prstGeom>
          <a:noFill/>
          <a:ln w="9525">
            <a:noFill/>
            <a:miter lim="800000"/>
          </a:ln>
        </p:spPr>
        <p:txBody>
          <a:bodyPr vert="horz" wrap="square" lIns="91438" tIns="45719" rIns="91438" bIns="45719"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a:spcBef>
                <a:spcPts val="0"/>
              </a:spcBef>
              <a:spcAft>
                <a:spcPts val="1000"/>
              </a:spcAft>
              <a:buNone/>
            </a:pPr>
            <a:endParaRPr lang="zh-CN" altLang="en-US" sz="1800" b="1" dirty="0">
              <a:sym typeface="+mn-ea"/>
            </a:endParaRPr>
          </a:p>
        </p:txBody>
      </p:sp>
      <p:sp>
        <p:nvSpPr>
          <p:cNvPr id="14" name="文本框 13"/>
          <p:cNvSpPr txBox="1"/>
          <p:nvPr>
            <p:custDataLst>
              <p:tags r:id="rId3"/>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000" b="1" cap="all" smtClean="0">
                <a:ln>
                  <a:noFill/>
                </a:ln>
                <a:solidFill>
                  <a:srgbClr val="2F5597"/>
                </a:solidFill>
                <a:effectLst/>
                <a:uLnTx/>
                <a:uFillTx/>
                <a:sym typeface="Arial" panose="020B0604020202020204" pitchFamily="34" charset="0"/>
              </a:rPr>
              <a:t>钢结构设计相关参数</a:t>
            </a:r>
            <a:r>
              <a:rPr lang="en-US" altLang="zh-CN" sz="2000" b="1" cap="all" smtClean="0">
                <a:ln>
                  <a:noFill/>
                </a:ln>
                <a:solidFill>
                  <a:srgbClr val="2F5597"/>
                </a:solidFill>
                <a:effectLst/>
                <a:uLnTx/>
                <a:uFillTx/>
                <a:sym typeface="Arial" panose="020B0604020202020204" pitchFamily="34" charset="0"/>
              </a:rPr>
              <a:t>-</a:t>
            </a:r>
            <a:r>
              <a:rPr kumimoji="0" lang="zh-CN" altLang="en-US" sz="16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钢构件设计信息</a:t>
            </a:r>
            <a:endParaRPr kumimoji="0" lang="zh-CN" altLang="en-US" sz="16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endParaRPr>
          </a:p>
        </p:txBody>
      </p:sp>
      <p:sp>
        <p:nvSpPr>
          <p:cNvPr id="123" name="文本框 113"/>
          <p:cNvSpPr txBox="1">
            <a:spLocks noChangeArrowheads="1"/>
          </p:cNvSpPr>
          <p:nvPr/>
        </p:nvSpPr>
        <p:spPr bwMode="auto">
          <a:xfrm>
            <a:off x="575556" y="1099218"/>
            <a:ext cx="324036" cy="1014730"/>
          </a:xfrm>
          <a:prstGeom prst="rect">
            <a:avLst/>
          </a:prstGeom>
          <a:solidFill>
            <a:srgbClr val="69A35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zh-CN" altLang="en-US" sz="1500" b="1" dirty="0" smtClean="0">
                <a:latin typeface="微软雅黑" panose="020B0503020204020204" charset="-122"/>
                <a:ea typeface="微软雅黑" panose="020B0503020204020204" charset="-122"/>
              </a:rPr>
              <a:t>防</a:t>
            </a:r>
            <a:endParaRPr lang="en-US" altLang="zh-CN" sz="1500" b="1" dirty="0" smtClean="0">
              <a:latin typeface="微软雅黑" panose="020B0503020204020204" charset="-122"/>
              <a:ea typeface="微软雅黑" panose="020B0503020204020204" charset="-122"/>
            </a:endParaRPr>
          </a:p>
          <a:p>
            <a:pPr eaLnBrk="1" hangingPunct="1"/>
            <a:r>
              <a:rPr lang="zh-CN" altLang="en-US" sz="1500" b="1" dirty="0" smtClean="0">
                <a:latin typeface="微软雅黑" panose="020B0503020204020204" charset="-122"/>
                <a:ea typeface="微软雅黑" panose="020B0503020204020204" charset="-122"/>
              </a:rPr>
              <a:t>火</a:t>
            </a:r>
            <a:endParaRPr lang="en-US" altLang="zh-CN" sz="1500" b="1" dirty="0" smtClean="0">
              <a:latin typeface="微软雅黑" panose="020B0503020204020204" charset="-122"/>
              <a:ea typeface="微软雅黑" panose="020B0503020204020204" charset="-122"/>
            </a:endParaRPr>
          </a:p>
          <a:p>
            <a:pPr eaLnBrk="1" hangingPunct="1"/>
            <a:r>
              <a:rPr lang="zh-CN" altLang="en-US" sz="1500" b="1" dirty="0" smtClean="0">
                <a:latin typeface="微软雅黑" panose="020B0503020204020204" charset="-122"/>
                <a:ea typeface="微软雅黑" panose="020B0503020204020204" charset="-122"/>
              </a:rPr>
              <a:t>规</a:t>
            </a:r>
            <a:endParaRPr lang="en-US" altLang="zh-CN" sz="1500" b="1" dirty="0" smtClean="0">
              <a:latin typeface="微软雅黑" panose="020B0503020204020204" charset="-122"/>
              <a:ea typeface="微软雅黑" panose="020B0503020204020204" charset="-122"/>
            </a:endParaRPr>
          </a:p>
          <a:p>
            <a:pPr eaLnBrk="1" hangingPunct="1"/>
            <a:r>
              <a:rPr lang="zh-CN" altLang="en-US" sz="1500" b="1" dirty="0" smtClean="0">
                <a:latin typeface="微软雅黑" panose="020B0503020204020204" charset="-122"/>
                <a:ea typeface="微软雅黑" panose="020B0503020204020204" charset="-122"/>
              </a:rPr>
              <a:t>范</a:t>
            </a:r>
            <a:endParaRPr lang="zh-CN" altLang="en-US" sz="1500" b="1" dirty="0">
              <a:latin typeface="微软雅黑" panose="020B0503020204020204" charset="-122"/>
              <a:ea typeface="微软雅黑" panose="020B0503020204020204" charset="-122"/>
            </a:endParaRPr>
          </a:p>
        </p:txBody>
      </p:sp>
      <p:pic>
        <p:nvPicPr>
          <p:cNvPr id="15" name="图片 14"/>
          <p:cNvPicPr>
            <a:picLocks noChangeAspect="1"/>
          </p:cNvPicPr>
          <p:nvPr/>
        </p:nvPicPr>
        <p:blipFill>
          <a:blip r:embed="rId4"/>
          <a:stretch>
            <a:fillRect/>
          </a:stretch>
        </p:blipFill>
        <p:spPr>
          <a:xfrm>
            <a:off x="1258045" y="1005404"/>
            <a:ext cx="2376264" cy="1941173"/>
          </a:xfrm>
          <a:prstGeom prst="rect">
            <a:avLst/>
          </a:prstGeom>
        </p:spPr>
      </p:pic>
      <p:pic>
        <p:nvPicPr>
          <p:cNvPr id="16" name="图片 15"/>
          <p:cNvPicPr>
            <a:picLocks noChangeAspect="1"/>
          </p:cNvPicPr>
          <p:nvPr/>
        </p:nvPicPr>
        <p:blipFill>
          <a:blip r:embed="rId5"/>
          <a:stretch>
            <a:fillRect/>
          </a:stretch>
        </p:blipFill>
        <p:spPr>
          <a:xfrm>
            <a:off x="3830606" y="985285"/>
            <a:ext cx="2343150" cy="2900363"/>
          </a:xfrm>
          <a:prstGeom prst="rect">
            <a:avLst/>
          </a:prstGeom>
        </p:spPr>
      </p:pic>
      <p:pic>
        <p:nvPicPr>
          <p:cNvPr id="17" name="图片 16"/>
          <p:cNvPicPr>
            <a:picLocks noChangeAspect="1"/>
          </p:cNvPicPr>
          <p:nvPr/>
        </p:nvPicPr>
        <p:blipFill>
          <a:blip r:embed="rId6"/>
          <a:stretch>
            <a:fillRect/>
          </a:stretch>
        </p:blipFill>
        <p:spPr>
          <a:xfrm>
            <a:off x="6192180" y="1005576"/>
            <a:ext cx="2349692" cy="3195581"/>
          </a:xfrm>
          <a:prstGeom prst="rect">
            <a:avLst/>
          </a:prstGeom>
          <a:ln>
            <a:solidFill>
              <a:srgbClr val="002060"/>
            </a:solidFill>
          </a:ln>
        </p:spPr>
      </p:pic>
      <p:sp>
        <p:nvSpPr>
          <p:cNvPr id="122" name="Line 49"/>
          <p:cNvSpPr>
            <a:spLocks noChangeShapeType="1"/>
          </p:cNvSpPr>
          <p:nvPr/>
        </p:nvSpPr>
        <p:spPr bwMode="auto">
          <a:xfrm flipH="1">
            <a:off x="919671" y="3762896"/>
            <a:ext cx="228600" cy="460772"/>
          </a:xfrm>
          <a:prstGeom prst="line">
            <a:avLst/>
          </a:prstGeom>
          <a:noFill/>
          <a:ln w="15875">
            <a:solidFill>
              <a:srgbClr val="EF6541"/>
            </a:solidFill>
            <a:miter lim="800000"/>
          </a:ln>
          <a:extLst>
            <a:ext uri="{909E8E84-426E-40DD-AFC4-6F175D3DCCD1}">
              <a14:hiddenFill xmlns:a14="http://schemas.microsoft.com/office/drawing/2010/main">
                <a:noFill/>
              </a14:hiddenFill>
            </a:ext>
          </a:extLst>
        </p:spPr>
        <p:txBody>
          <a:bodyPr/>
          <a:lstStyle/>
          <a:p>
            <a:endParaRPr lang="zh-CN" altLang="en-US" sz="100"/>
          </a:p>
        </p:txBody>
      </p:sp>
      <p:sp>
        <p:nvSpPr>
          <p:cNvPr id="124" name="Line 50"/>
          <p:cNvSpPr>
            <a:spLocks noChangeShapeType="1"/>
          </p:cNvSpPr>
          <p:nvPr/>
        </p:nvSpPr>
        <p:spPr bwMode="auto">
          <a:xfrm>
            <a:off x="1148271" y="3762896"/>
            <a:ext cx="576263" cy="280988"/>
          </a:xfrm>
          <a:prstGeom prst="line">
            <a:avLst/>
          </a:prstGeom>
          <a:noFill/>
          <a:ln w="15875">
            <a:solidFill>
              <a:srgbClr val="EF6541"/>
            </a:solidFill>
            <a:miter lim="800000"/>
          </a:ln>
          <a:extLst>
            <a:ext uri="{909E8E84-426E-40DD-AFC4-6F175D3DCCD1}">
              <a14:hiddenFill xmlns:a14="http://schemas.microsoft.com/office/drawing/2010/main">
                <a:noFill/>
              </a14:hiddenFill>
            </a:ext>
          </a:extLst>
        </p:spPr>
        <p:txBody>
          <a:bodyPr/>
          <a:lstStyle/>
          <a:p>
            <a:endParaRPr lang="zh-CN" altLang="en-US" sz="100"/>
          </a:p>
        </p:txBody>
      </p:sp>
      <p:sp>
        <p:nvSpPr>
          <p:cNvPr id="125" name="Line 51"/>
          <p:cNvSpPr>
            <a:spLocks noChangeShapeType="1"/>
          </p:cNvSpPr>
          <p:nvPr/>
        </p:nvSpPr>
        <p:spPr bwMode="auto">
          <a:xfrm flipV="1">
            <a:off x="1148271" y="3352131"/>
            <a:ext cx="345281" cy="410765"/>
          </a:xfrm>
          <a:prstGeom prst="line">
            <a:avLst/>
          </a:prstGeom>
          <a:noFill/>
          <a:ln w="15875">
            <a:solidFill>
              <a:srgbClr val="EF6541"/>
            </a:solidFill>
            <a:miter lim="800000"/>
          </a:ln>
          <a:extLst>
            <a:ext uri="{909E8E84-426E-40DD-AFC4-6F175D3DCCD1}">
              <a14:hiddenFill xmlns:a14="http://schemas.microsoft.com/office/drawing/2010/main">
                <a:noFill/>
              </a14:hiddenFill>
            </a:ext>
          </a:extLst>
        </p:spPr>
        <p:txBody>
          <a:bodyPr/>
          <a:lstStyle/>
          <a:p>
            <a:endParaRPr lang="zh-CN" altLang="en-US" sz="100"/>
          </a:p>
        </p:txBody>
      </p:sp>
      <p:sp>
        <p:nvSpPr>
          <p:cNvPr id="127" name="Freeform 56"/>
          <p:cNvSpPr/>
          <p:nvPr/>
        </p:nvSpPr>
        <p:spPr bwMode="auto">
          <a:xfrm>
            <a:off x="574390" y="3720034"/>
            <a:ext cx="345281" cy="1144265"/>
          </a:xfrm>
          <a:custGeom>
            <a:avLst/>
            <a:gdLst>
              <a:gd name="T0" fmla="*/ 460375 w 290"/>
              <a:gd name="T1" fmla="*/ 0 h 574"/>
              <a:gd name="T2" fmla="*/ 115888 w 290"/>
              <a:gd name="T3" fmla="*/ 0 h 574"/>
              <a:gd name="T4" fmla="*/ 0 w 290"/>
              <a:gd name="T5" fmla="*/ 0 h 574"/>
              <a:gd name="T6" fmla="*/ 0 w 290"/>
              <a:gd name="T7" fmla="*/ 117475 h 574"/>
              <a:gd name="T8" fmla="*/ 0 w 290"/>
              <a:gd name="T9" fmla="*/ 911225 h 574"/>
              <a:gd name="T10" fmla="*/ 115888 w 290"/>
              <a:gd name="T11" fmla="*/ 911225 h 574"/>
              <a:gd name="T12" fmla="*/ 115888 w 290"/>
              <a:gd name="T13" fmla="*/ 117475 h 574"/>
              <a:gd name="T14" fmla="*/ 460375 w 290"/>
              <a:gd name="T15" fmla="*/ 117475 h 574"/>
              <a:gd name="T16" fmla="*/ 460375 w 290"/>
              <a:gd name="T17" fmla="*/ 0 h 5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0" h="574">
                <a:moveTo>
                  <a:pt x="290" y="0"/>
                </a:moveTo>
                <a:lnTo>
                  <a:pt x="73" y="0"/>
                </a:lnTo>
                <a:lnTo>
                  <a:pt x="0" y="0"/>
                </a:lnTo>
                <a:lnTo>
                  <a:pt x="0" y="74"/>
                </a:lnTo>
                <a:lnTo>
                  <a:pt x="0" y="574"/>
                </a:lnTo>
                <a:lnTo>
                  <a:pt x="73" y="574"/>
                </a:lnTo>
                <a:lnTo>
                  <a:pt x="73" y="74"/>
                </a:lnTo>
                <a:lnTo>
                  <a:pt x="290" y="74"/>
                </a:lnTo>
                <a:lnTo>
                  <a:pt x="290" y="0"/>
                </a:lnTo>
                <a:close/>
              </a:path>
            </a:pathLst>
          </a:custGeom>
          <a:solidFill>
            <a:srgbClr val="EF654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128" name="Oval 66"/>
          <p:cNvSpPr>
            <a:spLocks noChangeArrowheads="1"/>
          </p:cNvSpPr>
          <p:nvPr/>
        </p:nvSpPr>
        <p:spPr bwMode="auto">
          <a:xfrm>
            <a:off x="1359308" y="3101615"/>
            <a:ext cx="435770" cy="388628"/>
          </a:xfrm>
          <a:prstGeom prst="ellipse">
            <a:avLst/>
          </a:prstGeom>
          <a:solidFill>
            <a:srgbClr val="EF654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00"/>
          </a:p>
        </p:txBody>
      </p:sp>
      <p:sp>
        <p:nvSpPr>
          <p:cNvPr id="129" name="Oval 67"/>
          <p:cNvSpPr>
            <a:spLocks noChangeArrowheads="1"/>
          </p:cNvSpPr>
          <p:nvPr/>
        </p:nvSpPr>
        <p:spPr bwMode="auto">
          <a:xfrm>
            <a:off x="779886" y="4101629"/>
            <a:ext cx="368384" cy="392311"/>
          </a:xfrm>
          <a:prstGeom prst="ellipse">
            <a:avLst/>
          </a:prstGeom>
          <a:solidFill>
            <a:srgbClr val="EF654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00"/>
          </a:p>
        </p:txBody>
      </p:sp>
      <p:sp>
        <p:nvSpPr>
          <p:cNvPr id="130" name="Oval 68"/>
          <p:cNvSpPr>
            <a:spLocks noChangeArrowheads="1"/>
          </p:cNvSpPr>
          <p:nvPr/>
        </p:nvSpPr>
        <p:spPr bwMode="auto">
          <a:xfrm>
            <a:off x="1499505" y="3818856"/>
            <a:ext cx="452438" cy="452438"/>
          </a:xfrm>
          <a:prstGeom prst="ellipse">
            <a:avLst/>
          </a:prstGeom>
          <a:solidFill>
            <a:srgbClr val="EF654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00"/>
          </a:p>
        </p:txBody>
      </p:sp>
      <p:sp>
        <p:nvSpPr>
          <p:cNvPr id="131" name="Oval 69"/>
          <p:cNvSpPr>
            <a:spLocks noChangeArrowheads="1"/>
          </p:cNvSpPr>
          <p:nvPr/>
        </p:nvSpPr>
        <p:spPr bwMode="auto">
          <a:xfrm>
            <a:off x="875618" y="3492625"/>
            <a:ext cx="541735" cy="542925"/>
          </a:xfrm>
          <a:prstGeom prst="ellipse">
            <a:avLst/>
          </a:prstGeom>
          <a:solidFill>
            <a:srgbClr val="EF654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00"/>
          </a:p>
        </p:txBody>
      </p:sp>
      <p:sp>
        <p:nvSpPr>
          <p:cNvPr id="132" name="Freeform 76"/>
          <p:cNvSpPr>
            <a:spLocks noEditPoints="1"/>
          </p:cNvSpPr>
          <p:nvPr/>
        </p:nvSpPr>
        <p:spPr bwMode="auto">
          <a:xfrm>
            <a:off x="1433945" y="3209843"/>
            <a:ext cx="286494" cy="225029"/>
          </a:xfrm>
          <a:custGeom>
            <a:avLst/>
            <a:gdLst>
              <a:gd name="T0" fmla="*/ 158353 w 64"/>
              <a:gd name="T1" fmla="*/ 228889 h 66"/>
              <a:gd name="T2" fmla="*/ 120650 w 64"/>
              <a:gd name="T3" fmla="*/ 247650 h 66"/>
              <a:gd name="T4" fmla="*/ 82947 w 64"/>
              <a:gd name="T5" fmla="*/ 228889 h 66"/>
              <a:gd name="T6" fmla="*/ 64095 w 64"/>
              <a:gd name="T7" fmla="*/ 180109 h 66"/>
              <a:gd name="T8" fmla="*/ 120650 w 64"/>
              <a:gd name="T9" fmla="*/ 37523 h 66"/>
              <a:gd name="T10" fmla="*/ 177205 w 64"/>
              <a:gd name="T11" fmla="*/ 180109 h 66"/>
              <a:gd name="T12" fmla="*/ 120650 w 64"/>
              <a:gd name="T13" fmla="*/ 112568 h 66"/>
              <a:gd name="T14" fmla="*/ 147042 w 64"/>
              <a:gd name="T15" fmla="*/ 108816 h 66"/>
              <a:gd name="T16" fmla="*/ 150813 w 64"/>
              <a:gd name="T17" fmla="*/ 123825 h 66"/>
              <a:gd name="T18" fmla="*/ 131961 w 64"/>
              <a:gd name="T19" fmla="*/ 120073 h 66"/>
              <a:gd name="T20" fmla="*/ 109339 w 64"/>
              <a:gd name="T21" fmla="*/ 120073 h 66"/>
              <a:gd name="T22" fmla="*/ 90488 w 64"/>
              <a:gd name="T23" fmla="*/ 123825 h 66"/>
              <a:gd name="T24" fmla="*/ 94258 w 64"/>
              <a:gd name="T25" fmla="*/ 108816 h 66"/>
              <a:gd name="T26" fmla="*/ 120650 w 64"/>
              <a:gd name="T27" fmla="*/ 112568 h 66"/>
              <a:gd name="T28" fmla="*/ 120650 w 64"/>
              <a:gd name="T29" fmla="*/ 30018 h 66"/>
              <a:gd name="T30" fmla="*/ 120650 w 64"/>
              <a:gd name="T31" fmla="*/ 0 h 66"/>
              <a:gd name="T32" fmla="*/ 173434 w 64"/>
              <a:gd name="T33" fmla="*/ 41275 h 66"/>
              <a:gd name="T34" fmla="*/ 162123 w 64"/>
              <a:gd name="T35" fmla="*/ 33770 h 66"/>
              <a:gd name="T36" fmla="*/ 184745 w 64"/>
              <a:gd name="T37" fmla="*/ 26266 h 66"/>
              <a:gd name="T38" fmla="*/ 207367 w 64"/>
              <a:gd name="T39" fmla="*/ 78798 h 66"/>
              <a:gd name="T40" fmla="*/ 218678 w 64"/>
              <a:gd name="T41" fmla="*/ 60036 h 66"/>
              <a:gd name="T42" fmla="*/ 207367 w 64"/>
              <a:gd name="T43" fmla="*/ 78798 h 66"/>
              <a:gd name="T44" fmla="*/ 211138 w 64"/>
              <a:gd name="T45" fmla="*/ 120073 h 66"/>
              <a:gd name="T46" fmla="*/ 241300 w 64"/>
              <a:gd name="T47" fmla="*/ 120073 h 66"/>
              <a:gd name="T48" fmla="*/ 199827 w 64"/>
              <a:gd name="T49" fmla="*/ 172605 h 66"/>
              <a:gd name="T50" fmla="*/ 207367 w 64"/>
              <a:gd name="T51" fmla="*/ 165100 h 66"/>
              <a:gd name="T52" fmla="*/ 218678 w 64"/>
              <a:gd name="T53" fmla="*/ 183861 h 66"/>
              <a:gd name="T54" fmla="*/ 33933 w 64"/>
              <a:gd name="T55" fmla="*/ 165100 h 66"/>
              <a:gd name="T56" fmla="*/ 22622 w 64"/>
              <a:gd name="T57" fmla="*/ 183861 h 66"/>
              <a:gd name="T58" fmla="*/ 33933 w 64"/>
              <a:gd name="T59" fmla="*/ 165100 h 66"/>
              <a:gd name="T60" fmla="*/ 30163 w 64"/>
              <a:gd name="T61" fmla="*/ 120073 h 66"/>
              <a:gd name="T62" fmla="*/ 0 w 64"/>
              <a:gd name="T63" fmla="*/ 120073 h 66"/>
              <a:gd name="T64" fmla="*/ 41473 w 64"/>
              <a:gd name="T65" fmla="*/ 67541 h 66"/>
              <a:gd name="T66" fmla="*/ 33933 w 64"/>
              <a:gd name="T67" fmla="*/ 78798 h 66"/>
              <a:gd name="T68" fmla="*/ 22622 w 64"/>
              <a:gd name="T69" fmla="*/ 60036 h 66"/>
              <a:gd name="T70" fmla="*/ 79177 w 64"/>
              <a:gd name="T71" fmla="*/ 33770 h 66"/>
              <a:gd name="T72" fmla="*/ 56555 w 64"/>
              <a:gd name="T73" fmla="*/ 26266 h 66"/>
              <a:gd name="T74" fmla="*/ 79177 w 64"/>
              <a:gd name="T75" fmla="*/ 33770 h 66"/>
              <a:gd name="T76" fmla="*/ 154583 w 64"/>
              <a:gd name="T77" fmla="*/ 172605 h 66"/>
              <a:gd name="T78" fmla="*/ 165894 w 64"/>
              <a:gd name="T79" fmla="*/ 78798 h 66"/>
              <a:gd name="T80" fmla="*/ 56555 w 64"/>
              <a:gd name="T81" fmla="*/ 120073 h 66"/>
              <a:gd name="T82" fmla="*/ 86717 w 64"/>
              <a:gd name="T83" fmla="*/ 176357 h 66"/>
              <a:gd name="T84" fmla="*/ 94258 w 64"/>
              <a:gd name="T85" fmla="*/ 198870 h 66"/>
              <a:gd name="T86" fmla="*/ 101798 w 64"/>
              <a:gd name="T87" fmla="*/ 210127 h 66"/>
              <a:gd name="T88" fmla="*/ 116880 w 64"/>
              <a:gd name="T89" fmla="*/ 225136 h 66"/>
              <a:gd name="T90" fmla="*/ 124420 w 64"/>
              <a:gd name="T91" fmla="*/ 225136 h 66"/>
              <a:gd name="T92" fmla="*/ 128191 w 64"/>
              <a:gd name="T93" fmla="*/ 217632 h 66"/>
              <a:gd name="T94" fmla="*/ 147042 w 64"/>
              <a:gd name="T95" fmla="*/ 198870 h 6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4" h="66">
                <a:moveTo>
                  <a:pt x="45" y="50"/>
                </a:moveTo>
                <a:cubicBezTo>
                  <a:pt x="45" y="58"/>
                  <a:pt x="45" y="58"/>
                  <a:pt x="45" y="58"/>
                </a:cubicBezTo>
                <a:cubicBezTo>
                  <a:pt x="45" y="60"/>
                  <a:pt x="43" y="61"/>
                  <a:pt x="42" y="61"/>
                </a:cubicBezTo>
                <a:cubicBezTo>
                  <a:pt x="39" y="61"/>
                  <a:pt x="39" y="61"/>
                  <a:pt x="39" y="61"/>
                </a:cubicBezTo>
                <a:cubicBezTo>
                  <a:pt x="38" y="62"/>
                  <a:pt x="38" y="63"/>
                  <a:pt x="37" y="64"/>
                </a:cubicBezTo>
                <a:cubicBezTo>
                  <a:pt x="36" y="65"/>
                  <a:pt x="34" y="66"/>
                  <a:pt x="32" y="66"/>
                </a:cubicBezTo>
                <a:cubicBezTo>
                  <a:pt x="30" y="66"/>
                  <a:pt x="28" y="65"/>
                  <a:pt x="27" y="64"/>
                </a:cubicBezTo>
                <a:cubicBezTo>
                  <a:pt x="26" y="63"/>
                  <a:pt x="26" y="62"/>
                  <a:pt x="25" y="61"/>
                </a:cubicBezTo>
                <a:cubicBezTo>
                  <a:pt x="22" y="61"/>
                  <a:pt x="22" y="61"/>
                  <a:pt x="22" y="61"/>
                </a:cubicBezTo>
                <a:cubicBezTo>
                  <a:pt x="21" y="61"/>
                  <a:pt x="19" y="60"/>
                  <a:pt x="19" y="58"/>
                </a:cubicBezTo>
                <a:cubicBezTo>
                  <a:pt x="19" y="50"/>
                  <a:pt x="19" y="50"/>
                  <a:pt x="19" y="50"/>
                </a:cubicBezTo>
                <a:cubicBezTo>
                  <a:pt x="18" y="49"/>
                  <a:pt x="17" y="49"/>
                  <a:pt x="17" y="48"/>
                </a:cubicBezTo>
                <a:cubicBezTo>
                  <a:pt x="12" y="44"/>
                  <a:pt x="10" y="38"/>
                  <a:pt x="10" y="32"/>
                </a:cubicBezTo>
                <a:cubicBezTo>
                  <a:pt x="10" y="26"/>
                  <a:pt x="12" y="21"/>
                  <a:pt x="17" y="17"/>
                </a:cubicBezTo>
                <a:cubicBezTo>
                  <a:pt x="21" y="13"/>
                  <a:pt x="26" y="10"/>
                  <a:pt x="32" y="10"/>
                </a:cubicBezTo>
                <a:cubicBezTo>
                  <a:pt x="38" y="10"/>
                  <a:pt x="43" y="13"/>
                  <a:pt x="47" y="17"/>
                </a:cubicBezTo>
                <a:cubicBezTo>
                  <a:pt x="52" y="21"/>
                  <a:pt x="54" y="26"/>
                  <a:pt x="54" y="32"/>
                </a:cubicBezTo>
                <a:cubicBezTo>
                  <a:pt x="54" y="38"/>
                  <a:pt x="52" y="44"/>
                  <a:pt x="47" y="48"/>
                </a:cubicBezTo>
                <a:cubicBezTo>
                  <a:pt x="47" y="49"/>
                  <a:pt x="46" y="49"/>
                  <a:pt x="45" y="50"/>
                </a:cubicBezTo>
                <a:close/>
                <a:moveTo>
                  <a:pt x="32" y="30"/>
                </a:moveTo>
                <a:cubicBezTo>
                  <a:pt x="32" y="30"/>
                  <a:pt x="32" y="30"/>
                  <a:pt x="32" y="30"/>
                </a:cubicBezTo>
                <a:cubicBezTo>
                  <a:pt x="32" y="29"/>
                  <a:pt x="33" y="29"/>
                  <a:pt x="33" y="29"/>
                </a:cubicBezTo>
                <a:cubicBezTo>
                  <a:pt x="34" y="29"/>
                  <a:pt x="35" y="28"/>
                  <a:pt x="36" y="28"/>
                </a:cubicBezTo>
                <a:cubicBezTo>
                  <a:pt x="37" y="28"/>
                  <a:pt x="38" y="29"/>
                  <a:pt x="39" y="29"/>
                </a:cubicBezTo>
                <a:cubicBezTo>
                  <a:pt x="40" y="29"/>
                  <a:pt x="41" y="30"/>
                  <a:pt x="42" y="31"/>
                </a:cubicBezTo>
                <a:cubicBezTo>
                  <a:pt x="42" y="31"/>
                  <a:pt x="42" y="32"/>
                  <a:pt x="42" y="33"/>
                </a:cubicBezTo>
                <a:cubicBezTo>
                  <a:pt x="41" y="33"/>
                  <a:pt x="40" y="33"/>
                  <a:pt x="40" y="33"/>
                </a:cubicBezTo>
                <a:cubicBezTo>
                  <a:pt x="39" y="32"/>
                  <a:pt x="39" y="32"/>
                  <a:pt x="38" y="32"/>
                </a:cubicBezTo>
                <a:cubicBezTo>
                  <a:pt x="38" y="32"/>
                  <a:pt x="37" y="32"/>
                  <a:pt x="36" y="32"/>
                </a:cubicBezTo>
                <a:cubicBezTo>
                  <a:pt x="36" y="32"/>
                  <a:pt x="35" y="32"/>
                  <a:pt x="35" y="32"/>
                </a:cubicBezTo>
                <a:cubicBezTo>
                  <a:pt x="34" y="32"/>
                  <a:pt x="34" y="32"/>
                  <a:pt x="33" y="33"/>
                </a:cubicBezTo>
                <a:cubicBezTo>
                  <a:pt x="32" y="33"/>
                  <a:pt x="31" y="33"/>
                  <a:pt x="31" y="33"/>
                </a:cubicBezTo>
                <a:cubicBezTo>
                  <a:pt x="30" y="32"/>
                  <a:pt x="30" y="32"/>
                  <a:pt x="29" y="32"/>
                </a:cubicBezTo>
                <a:cubicBezTo>
                  <a:pt x="29" y="32"/>
                  <a:pt x="28" y="32"/>
                  <a:pt x="28" y="32"/>
                </a:cubicBezTo>
                <a:cubicBezTo>
                  <a:pt x="27" y="32"/>
                  <a:pt x="26" y="32"/>
                  <a:pt x="26" y="32"/>
                </a:cubicBezTo>
                <a:cubicBezTo>
                  <a:pt x="25" y="32"/>
                  <a:pt x="25" y="32"/>
                  <a:pt x="24" y="33"/>
                </a:cubicBezTo>
                <a:cubicBezTo>
                  <a:pt x="24" y="33"/>
                  <a:pt x="23" y="33"/>
                  <a:pt x="22" y="33"/>
                </a:cubicBezTo>
                <a:cubicBezTo>
                  <a:pt x="22" y="32"/>
                  <a:pt x="22" y="31"/>
                  <a:pt x="22" y="31"/>
                </a:cubicBezTo>
                <a:cubicBezTo>
                  <a:pt x="23" y="30"/>
                  <a:pt x="24" y="29"/>
                  <a:pt x="25" y="29"/>
                </a:cubicBezTo>
                <a:cubicBezTo>
                  <a:pt x="26" y="29"/>
                  <a:pt x="27" y="28"/>
                  <a:pt x="28" y="28"/>
                </a:cubicBezTo>
                <a:cubicBezTo>
                  <a:pt x="29" y="28"/>
                  <a:pt x="30" y="29"/>
                  <a:pt x="31" y="29"/>
                </a:cubicBezTo>
                <a:cubicBezTo>
                  <a:pt x="31" y="29"/>
                  <a:pt x="32" y="29"/>
                  <a:pt x="32" y="30"/>
                </a:cubicBezTo>
                <a:close/>
                <a:moveTo>
                  <a:pt x="34" y="7"/>
                </a:moveTo>
                <a:cubicBezTo>
                  <a:pt x="34" y="7"/>
                  <a:pt x="34" y="7"/>
                  <a:pt x="34" y="7"/>
                </a:cubicBezTo>
                <a:cubicBezTo>
                  <a:pt x="34" y="8"/>
                  <a:pt x="33" y="8"/>
                  <a:pt x="32" y="8"/>
                </a:cubicBezTo>
                <a:cubicBezTo>
                  <a:pt x="31" y="8"/>
                  <a:pt x="30" y="8"/>
                  <a:pt x="30" y="7"/>
                </a:cubicBezTo>
                <a:cubicBezTo>
                  <a:pt x="30" y="2"/>
                  <a:pt x="30" y="2"/>
                  <a:pt x="30" y="2"/>
                </a:cubicBezTo>
                <a:cubicBezTo>
                  <a:pt x="30" y="1"/>
                  <a:pt x="31" y="0"/>
                  <a:pt x="32" y="0"/>
                </a:cubicBezTo>
                <a:cubicBezTo>
                  <a:pt x="33" y="0"/>
                  <a:pt x="34" y="1"/>
                  <a:pt x="34" y="2"/>
                </a:cubicBezTo>
                <a:cubicBezTo>
                  <a:pt x="34" y="7"/>
                  <a:pt x="34" y="7"/>
                  <a:pt x="34" y="7"/>
                </a:cubicBezTo>
                <a:close/>
                <a:moveTo>
                  <a:pt x="46" y="11"/>
                </a:moveTo>
                <a:cubicBezTo>
                  <a:pt x="46" y="11"/>
                  <a:pt x="46" y="11"/>
                  <a:pt x="46" y="11"/>
                </a:cubicBezTo>
                <a:cubicBezTo>
                  <a:pt x="46" y="12"/>
                  <a:pt x="45" y="12"/>
                  <a:pt x="44" y="12"/>
                </a:cubicBezTo>
                <a:cubicBezTo>
                  <a:pt x="43" y="11"/>
                  <a:pt x="43" y="10"/>
                  <a:pt x="43" y="9"/>
                </a:cubicBezTo>
                <a:cubicBezTo>
                  <a:pt x="46" y="5"/>
                  <a:pt x="46" y="5"/>
                  <a:pt x="46" y="5"/>
                </a:cubicBezTo>
                <a:cubicBezTo>
                  <a:pt x="46" y="4"/>
                  <a:pt x="47" y="4"/>
                  <a:pt x="48" y="5"/>
                </a:cubicBezTo>
                <a:cubicBezTo>
                  <a:pt x="49" y="5"/>
                  <a:pt x="49" y="6"/>
                  <a:pt x="49" y="7"/>
                </a:cubicBezTo>
                <a:cubicBezTo>
                  <a:pt x="46" y="11"/>
                  <a:pt x="46" y="11"/>
                  <a:pt x="46" y="11"/>
                </a:cubicBezTo>
                <a:close/>
                <a:moveTo>
                  <a:pt x="55" y="21"/>
                </a:moveTo>
                <a:cubicBezTo>
                  <a:pt x="55" y="21"/>
                  <a:pt x="55" y="21"/>
                  <a:pt x="55" y="21"/>
                </a:cubicBezTo>
                <a:cubicBezTo>
                  <a:pt x="54" y="21"/>
                  <a:pt x="53" y="21"/>
                  <a:pt x="53" y="20"/>
                </a:cubicBezTo>
                <a:cubicBezTo>
                  <a:pt x="52" y="20"/>
                  <a:pt x="53" y="19"/>
                  <a:pt x="53" y="18"/>
                </a:cubicBezTo>
                <a:cubicBezTo>
                  <a:pt x="58" y="16"/>
                  <a:pt x="58" y="16"/>
                  <a:pt x="58" y="16"/>
                </a:cubicBezTo>
                <a:cubicBezTo>
                  <a:pt x="58" y="15"/>
                  <a:pt x="59" y="16"/>
                  <a:pt x="60" y="16"/>
                </a:cubicBezTo>
                <a:cubicBezTo>
                  <a:pt x="60" y="17"/>
                  <a:pt x="60" y="18"/>
                  <a:pt x="59" y="18"/>
                </a:cubicBezTo>
                <a:cubicBezTo>
                  <a:pt x="55" y="21"/>
                  <a:pt x="55" y="21"/>
                  <a:pt x="55" y="21"/>
                </a:cubicBezTo>
                <a:close/>
                <a:moveTo>
                  <a:pt x="57" y="34"/>
                </a:moveTo>
                <a:cubicBezTo>
                  <a:pt x="57" y="34"/>
                  <a:pt x="57" y="34"/>
                  <a:pt x="57" y="34"/>
                </a:cubicBezTo>
                <a:cubicBezTo>
                  <a:pt x="57" y="34"/>
                  <a:pt x="56" y="33"/>
                  <a:pt x="56" y="32"/>
                </a:cubicBezTo>
                <a:cubicBezTo>
                  <a:pt x="56" y="31"/>
                  <a:pt x="57" y="31"/>
                  <a:pt x="57" y="31"/>
                </a:cubicBezTo>
                <a:cubicBezTo>
                  <a:pt x="62" y="31"/>
                  <a:pt x="62" y="31"/>
                  <a:pt x="62" y="31"/>
                </a:cubicBezTo>
                <a:cubicBezTo>
                  <a:pt x="63" y="31"/>
                  <a:pt x="64" y="31"/>
                  <a:pt x="64" y="32"/>
                </a:cubicBezTo>
                <a:cubicBezTo>
                  <a:pt x="64" y="33"/>
                  <a:pt x="63" y="34"/>
                  <a:pt x="62" y="34"/>
                </a:cubicBezTo>
                <a:cubicBezTo>
                  <a:pt x="57" y="34"/>
                  <a:pt x="57" y="34"/>
                  <a:pt x="57" y="34"/>
                </a:cubicBezTo>
                <a:close/>
                <a:moveTo>
                  <a:pt x="53" y="46"/>
                </a:moveTo>
                <a:cubicBezTo>
                  <a:pt x="53" y="46"/>
                  <a:pt x="53" y="46"/>
                  <a:pt x="53" y="46"/>
                </a:cubicBezTo>
                <a:cubicBezTo>
                  <a:pt x="53" y="46"/>
                  <a:pt x="52" y="45"/>
                  <a:pt x="53" y="44"/>
                </a:cubicBezTo>
                <a:cubicBezTo>
                  <a:pt x="53" y="44"/>
                  <a:pt x="54" y="43"/>
                  <a:pt x="55" y="44"/>
                </a:cubicBezTo>
                <a:cubicBezTo>
                  <a:pt x="59" y="46"/>
                  <a:pt x="59" y="46"/>
                  <a:pt x="59" y="46"/>
                </a:cubicBezTo>
                <a:cubicBezTo>
                  <a:pt x="60" y="47"/>
                  <a:pt x="60" y="48"/>
                  <a:pt x="60" y="48"/>
                </a:cubicBezTo>
                <a:cubicBezTo>
                  <a:pt x="59" y="49"/>
                  <a:pt x="58" y="49"/>
                  <a:pt x="58" y="49"/>
                </a:cubicBezTo>
                <a:cubicBezTo>
                  <a:pt x="53" y="46"/>
                  <a:pt x="53" y="46"/>
                  <a:pt x="53" y="46"/>
                </a:cubicBezTo>
                <a:close/>
                <a:moveTo>
                  <a:pt x="9" y="44"/>
                </a:moveTo>
                <a:cubicBezTo>
                  <a:pt x="9" y="44"/>
                  <a:pt x="9" y="44"/>
                  <a:pt x="9" y="44"/>
                </a:cubicBezTo>
                <a:cubicBezTo>
                  <a:pt x="10" y="43"/>
                  <a:pt x="11" y="44"/>
                  <a:pt x="11" y="44"/>
                </a:cubicBezTo>
                <a:cubicBezTo>
                  <a:pt x="12" y="45"/>
                  <a:pt x="11" y="46"/>
                  <a:pt x="11" y="46"/>
                </a:cubicBezTo>
                <a:cubicBezTo>
                  <a:pt x="6" y="49"/>
                  <a:pt x="6" y="49"/>
                  <a:pt x="6" y="49"/>
                </a:cubicBezTo>
                <a:cubicBezTo>
                  <a:pt x="6" y="49"/>
                  <a:pt x="5" y="49"/>
                  <a:pt x="4" y="48"/>
                </a:cubicBezTo>
                <a:cubicBezTo>
                  <a:pt x="4" y="48"/>
                  <a:pt x="4" y="47"/>
                  <a:pt x="5" y="46"/>
                </a:cubicBezTo>
                <a:cubicBezTo>
                  <a:pt x="9" y="44"/>
                  <a:pt x="9" y="44"/>
                  <a:pt x="9" y="44"/>
                </a:cubicBezTo>
                <a:close/>
                <a:moveTo>
                  <a:pt x="7" y="31"/>
                </a:moveTo>
                <a:cubicBezTo>
                  <a:pt x="7" y="31"/>
                  <a:pt x="7" y="31"/>
                  <a:pt x="7" y="31"/>
                </a:cubicBezTo>
                <a:cubicBezTo>
                  <a:pt x="7" y="31"/>
                  <a:pt x="8" y="31"/>
                  <a:pt x="8" y="32"/>
                </a:cubicBezTo>
                <a:cubicBezTo>
                  <a:pt x="8" y="33"/>
                  <a:pt x="7" y="34"/>
                  <a:pt x="7" y="34"/>
                </a:cubicBezTo>
                <a:cubicBezTo>
                  <a:pt x="2" y="34"/>
                  <a:pt x="2" y="34"/>
                  <a:pt x="2" y="34"/>
                </a:cubicBezTo>
                <a:cubicBezTo>
                  <a:pt x="1" y="34"/>
                  <a:pt x="0" y="33"/>
                  <a:pt x="0" y="32"/>
                </a:cubicBezTo>
                <a:cubicBezTo>
                  <a:pt x="0" y="31"/>
                  <a:pt x="1" y="31"/>
                  <a:pt x="2" y="31"/>
                </a:cubicBezTo>
                <a:cubicBezTo>
                  <a:pt x="7" y="31"/>
                  <a:pt x="7" y="31"/>
                  <a:pt x="7" y="31"/>
                </a:cubicBezTo>
                <a:close/>
                <a:moveTo>
                  <a:pt x="11" y="18"/>
                </a:moveTo>
                <a:cubicBezTo>
                  <a:pt x="11" y="18"/>
                  <a:pt x="11" y="18"/>
                  <a:pt x="11" y="18"/>
                </a:cubicBezTo>
                <a:cubicBezTo>
                  <a:pt x="11" y="19"/>
                  <a:pt x="12" y="20"/>
                  <a:pt x="11" y="20"/>
                </a:cubicBezTo>
                <a:cubicBezTo>
                  <a:pt x="11" y="21"/>
                  <a:pt x="10" y="21"/>
                  <a:pt x="9" y="21"/>
                </a:cubicBezTo>
                <a:cubicBezTo>
                  <a:pt x="5" y="18"/>
                  <a:pt x="5" y="18"/>
                  <a:pt x="5" y="18"/>
                </a:cubicBezTo>
                <a:cubicBezTo>
                  <a:pt x="4" y="18"/>
                  <a:pt x="4" y="17"/>
                  <a:pt x="4" y="16"/>
                </a:cubicBezTo>
                <a:cubicBezTo>
                  <a:pt x="5" y="16"/>
                  <a:pt x="6" y="15"/>
                  <a:pt x="6" y="16"/>
                </a:cubicBezTo>
                <a:cubicBezTo>
                  <a:pt x="11" y="18"/>
                  <a:pt x="11" y="18"/>
                  <a:pt x="11" y="18"/>
                </a:cubicBezTo>
                <a:close/>
                <a:moveTo>
                  <a:pt x="21" y="9"/>
                </a:moveTo>
                <a:cubicBezTo>
                  <a:pt x="21" y="9"/>
                  <a:pt x="21" y="9"/>
                  <a:pt x="21" y="9"/>
                </a:cubicBezTo>
                <a:cubicBezTo>
                  <a:pt x="21" y="10"/>
                  <a:pt x="21" y="11"/>
                  <a:pt x="20" y="12"/>
                </a:cubicBezTo>
                <a:cubicBezTo>
                  <a:pt x="19" y="12"/>
                  <a:pt x="18" y="12"/>
                  <a:pt x="18" y="11"/>
                </a:cubicBezTo>
                <a:cubicBezTo>
                  <a:pt x="15" y="7"/>
                  <a:pt x="15" y="7"/>
                  <a:pt x="15" y="7"/>
                </a:cubicBezTo>
                <a:cubicBezTo>
                  <a:pt x="15" y="6"/>
                  <a:pt x="15" y="5"/>
                  <a:pt x="16" y="5"/>
                </a:cubicBezTo>
                <a:cubicBezTo>
                  <a:pt x="17" y="4"/>
                  <a:pt x="18" y="4"/>
                  <a:pt x="18" y="5"/>
                </a:cubicBezTo>
                <a:cubicBezTo>
                  <a:pt x="21" y="9"/>
                  <a:pt x="21" y="9"/>
                  <a:pt x="21" y="9"/>
                </a:cubicBezTo>
                <a:close/>
                <a:moveTo>
                  <a:pt x="41" y="47"/>
                </a:moveTo>
                <a:cubicBezTo>
                  <a:pt x="41" y="47"/>
                  <a:pt x="41" y="47"/>
                  <a:pt x="41" y="47"/>
                </a:cubicBezTo>
                <a:cubicBezTo>
                  <a:pt x="41" y="46"/>
                  <a:pt x="41" y="46"/>
                  <a:pt x="41" y="46"/>
                </a:cubicBezTo>
                <a:cubicBezTo>
                  <a:pt x="42" y="46"/>
                  <a:pt x="43" y="45"/>
                  <a:pt x="44" y="44"/>
                </a:cubicBezTo>
                <a:cubicBezTo>
                  <a:pt x="47" y="41"/>
                  <a:pt x="49" y="37"/>
                  <a:pt x="49" y="32"/>
                </a:cubicBezTo>
                <a:cubicBezTo>
                  <a:pt x="49" y="28"/>
                  <a:pt x="47" y="24"/>
                  <a:pt x="44" y="21"/>
                </a:cubicBezTo>
                <a:cubicBezTo>
                  <a:pt x="41" y="17"/>
                  <a:pt x="36" y="16"/>
                  <a:pt x="32" y="16"/>
                </a:cubicBezTo>
                <a:cubicBezTo>
                  <a:pt x="28" y="16"/>
                  <a:pt x="23" y="17"/>
                  <a:pt x="20" y="21"/>
                </a:cubicBezTo>
                <a:cubicBezTo>
                  <a:pt x="17" y="24"/>
                  <a:pt x="15" y="28"/>
                  <a:pt x="15" y="32"/>
                </a:cubicBezTo>
                <a:cubicBezTo>
                  <a:pt x="15" y="37"/>
                  <a:pt x="17" y="41"/>
                  <a:pt x="20" y="44"/>
                </a:cubicBezTo>
                <a:cubicBezTo>
                  <a:pt x="21" y="45"/>
                  <a:pt x="22" y="46"/>
                  <a:pt x="23" y="46"/>
                </a:cubicBezTo>
                <a:cubicBezTo>
                  <a:pt x="23" y="47"/>
                  <a:pt x="23" y="47"/>
                  <a:pt x="23" y="47"/>
                </a:cubicBezTo>
                <a:cubicBezTo>
                  <a:pt x="26" y="48"/>
                  <a:pt x="29" y="49"/>
                  <a:pt x="32" y="49"/>
                </a:cubicBezTo>
                <a:cubicBezTo>
                  <a:pt x="35" y="49"/>
                  <a:pt x="38" y="48"/>
                  <a:pt x="41" y="47"/>
                </a:cubicBezTo>
                <a:close/>
                <a:moveTo>
                  <a:pt x="25" y="53"/>
                </a:moveTo>
                <a:cubicBezTo>
                  <a:pt x="25" y="53"/>
                  <a:pt x="25" y="53"/>
                  <a:pt x="25" y="53"/>
                </a:cubicBezTo>
                <a:cubicBezTo>
                  <a:pt x="25" y="56"/>
                  <a:pt x="25" y="56"/>
                  <a:pt x="25" y="56"/>
                </a:cubicBezTo>
                <a:cubicBezTo>
                  <a:pt x="27" y="56"/>
                  <a:pt x="27" y="56"/>
                  <a:pt x="27" y="56"/>
                </a:cubicBezTo>
                <a:cubicBezTo>
                  <a:pt x="29" y="56"/>
                  <a:pt x="30" y="57"/>
                  <a:pt x="30" y="58"/>
                </a:cubicBezTo>
                <a:cubicBezTo>
                  <a:pt x="30" y="59"/>
                  <a:pt x="30" y="59"/>
                  <a:pt x="30" y="59"/>
                </a:cubicBezTo>
                <a:cubicBezTo>
                  <a:pt x="30" y="59"/>
                  <a:pt x="30" y="59"/>
                  <a:pt x="31" y="60"/>
                </a:cubicBezTo>
                <a:cubicBezTo>
                  <a:pt x="31" y="60"/>
                  <a:pt x="31" y="60"/>
                  <a:pt x="31" y="60"/>
                </a:cubicBezTo>
                <a:cubicBezTo>
                  <a:pt x="31" y="60"/>
                  <a:pt x="31" y="60"/>
                  <a:pt x="32" y="60"/>
                </a:cubicBezTo>
                <a:cubicBezTo>
                  <a:pt x="32" y="60"/>
                  <a:pt x="33" y="60"/>
                  <a:pt x="33" y="60"/>
                </a:cubicBezTo>
                <a:cubicBezTo>
                  <a:pt x="33" y="60"/>
                  <a:pt x="33" y="60"/>
                  <a:pt x="33" y="60"/>
                </a:cubicBezTo>
                <a:cubicBezTo>
                  <a:pt x="34" y="59"/>
                  <a:pt x="34" y="59"/>
                  <a:pt x="34" y="59"/>
                </a:cubicBezTo>
                <a:cubicBezTo>
                  <a:pt x="34" y="58"/>
                  <a:pt x="34" y="58"/>
                  <a:pt x="34" y="58"/>
                </a:cubicBezTo>
                <a:cubicBezTo>
                  <a:pt x="34" y="57"/>
                  <a:pt x="35" y="56"/>
                  <a:pt x="37" y="56"/>
                </a:cubicBezTo>
                <a:cubicBezTo>
                  <a:pt x="39" y="56"/>
                  <a:pt x="39" y="56"/>
                  <a:pt x="39" y="56"/>
                </a:cubicBezTo>
                <a:cubicBezTo>
                  <a:pt x="39" y="53"/>
                  <a:pt x="39" y="53"/>
                  <a:pt x="39" y="53"/>
                </a:cubicBezTo>
                <a:cubicBezTo>
                  <a:pt x="37" y="54"/>
                  <a:pt x="35" y="54"/>
                  <a:pt x="32" y="54"/>
                </a:cubicBezTo>
                <a:cubicBezTo>
                  <a:pt x="29" y="54"/>
                  <a:pt x="27" y="54"/>
                  <a:pt x="25" y="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133" name="Freeform 78"/>
          <p:cNvSpPr>
            <a:spLocks noEditPoints="1"/>
          </p:cNvSpPr>
          <p:nvPr/>
        </p:nvSpPr>
        <p:spPr bwMode="auto">
          <a:xfrm>
            <a:off x="1038734" y="3633119"/>
            <a:ext cx="238125" cy="258365"/>
          </a:xfrm>
          <a:custGeom>
            <a:avLst/>
            <a:gdLst>
              <a:gd name="T0" fmla="*/ 70971 w 85"/>
              <a:gd name="T1" fmla="*/ 108588 h 92"/>
              <a:gd name="T2" fmla="*/ 138206 w 85"/>
              <a:gd name="T3" fmla="*/ 11233 h 92"/>
              <a:gd name="T4" fmla="*/ 190500 w 85"/>
              <a:gd name="T5" fmla="*/ 29955 h 92"/>
              <a:gd name="T6" fmla="*/ 306294 w 85"/>
              <a:gd name="T7" fmla="*/ 108588 h 92"/>
              <a:gd name="T8" fmla="*/ 317500 w 85"/>
              <a:gd name="T9" fmla="*/ 333254 h 92"/>
              <a:gd name="T10" fmla="*/ 14941 w 85"/>
              <a:gd name="T11" fmla="*/ 344487 h 92"/>
              <a:gd name="T12" fmla="*/ 0 w 85"/>
              <a:gd name="T13" fmla="*/ 119822 h 92"/>
              <a:gd name="T14" fmla="*/ 149412 w 85"/>
              <a:gd name="T15" fmla="*/ 41189 h 92"/>
              <a:gd name="T16" fmla="*/ 160618 w 85"/>
              <a:gd name="T17" fmla="*/ 44933 h 92"/>
              <a:gd name="T18" fmla="*/ 171824 w 85"/>
              <a:gd name="T19" fmla="*/ 41189 h 92"/>
              <a:gd name="T20" fmla="*/ 171824 w 85"/>
              <a:gd name="T21" fmla="*/ 41189 h 92"/>
              <a:gd name="T22" fmla="*/ 171824 w 85"/>
              <a:gd name="T23" fmla="*/ 18722 h 92"/>
              <a:gd name="T24" fmla="*/ 145676 w 85"/>
              <a:gd name="T25" fmla="*/ 29955 h 92"/>
              <a:gd name="T26" fmla="*/ 145676 w 85"/>
              <a:gd name="T27" fmla="*/ 56166 h 92"/>
              <a:gd name="T28" fmla="*/ 175559 w 85"/>
              <a:gd name="T29" fmla="*/ 56166 h 92"/>
              <a:gd name="T30" fmla="*/ 179294 w 85"/>
              <a:gd name="T31" fmla="*/ 262110 h 92"/>
              <a:gd name="T32" fmla="*/ 190500 w 85"/>
              <a:gd name="T33" fmla="*/ 265854 h 92"/>
              <a:gd name="T34" fmla="*/ 201706 w 85"/>
              <a:gd name="T35" fmla="*/ 247132 h 92"/>
              <a:gd name="T36" fmla="*/ 183029 w 85"/>
              <a:gd name="T37" fmla="*/ 239643 h 92"/>
              <a:gd name="T38" fmla="*/ 175559 w 85"/>
              <a:gd name="T39" fmla="*/ 247132 h 92"/>
              <a:gd name="T40" fmla="*/ 246529 w 85"/>
              <a:gd name="T41" fmla="*/ 209688 h 92"/>
              <a:gd name="T42" fmla="*/ 216647 w 85"/>
              <a:gd name="T43" fmla="*/ 243388 h 92"/>
              <a:gd name="T44" fmla="*/ 194235 w 85"/>
              <a:gd name="T45" fmla="*/ 277087 h 92"/>
              <a:gd name="T46" fmla="*/ 175559 w 85"/>
              <a:gd name="T47" fmla="*/ 277087 h 92"/>
              <a:gd name="T48" fmla="*/ 145676 w 85"/>
              <a:gd name="T49" fmla="*/ 224665 h 92"/>
              <a:gd name="T50" fmla="*/ 89647 w 85"/>
              <a:gd name="T51" fmla="*/ 262110 h 92"/>
              <a:gd name="T52" fmla="*/ 70971 w 85"/>
              <a:gd name="T53" fmla="*/ 299554 h 92"/>
              <a:gd name="T54" fmla="*/ 48559 w 85"/>
              <a:gd name="T55" fmla="*/ 295809 h 92"/>
              <a:gd name="T56" fmla="*/ 56029 w 85"/>
              <a:gd name="T57" fmla="*/ 243388 h 92"/>
              <a:gd name="T58" fmla="*/ 108324 w 85"/>
              <a:gd name="T59" fmla="*/ 205943 h 92"/>
              <a:gd name="T60" fmla="*/ 127000 w 85"/>
              <a:gd name="T61" fmla="*/ 172244 h 92"/>
              <a:gd name="T62" fmla="*/ 160618 w 85"/>
              <a:gd name="T63" fmla="*/ 205943 h 92"/>
              <a:gd name="T64" fmla="*/ 179294 w 85"/>
              <a:gd name="T65" fmla="*/ 224665 h 92"/>
              <a:gd name="T66" fmla="*/ 231588 w 85"/>
              <a:gd name="T67" fmla="*/ 190966 h 92"/>
              <a:gd name="T68" fmla="*/ 283882 w 85"/>
              <a:gd name="T69" fmla="*/ 175988 h 92"/>
              <a:gd name="T70" fmla="*/ 265206 w 85"/>
              <a:gd name="T71" fmla="*/ 209688 h 92"/>
              <a:gd name="T72" fmla="*/ 179294 w 85"/>
              <a:gd name="T73" fmla="*/ 262110 h 92"/>
              <a:gd name="T74" fmla="*/ 175559 w 85"/>
              <a:gd name="T75" fmla="*/ 243388 h 92"/>
              <a:gd name="T76" fmla="*/ 175559 w 85"/>
              <a:gd name="T77" fmla="*/ 243388 h 92"/>
              <a:gd name="T78" fmla="*/ 127000 w 85"/>
              <a:gd name="T79" fmla="*/ 209688 h 92"/>
              <a:gd name="T80" fmla="*/ 149412 w 85"/>
              <a:gd name="T81" fmla="*/ 194710 h 92"/>
              <a:gd name="T82" fmla="*/ 123265 w 85"/>
              <a:gd name="T83" fmla="*/ 190966 h 92"/>
              <a:gd name="T84" fmla="*/ 48559 w 85"/>
              <a:gd name="T85" fmla="*/ 273343 h 92"/>
              <a:gd name="T86" fmla="*/ 67235 w 85"/>
              <a:gd name="T87" fmla="*/ 284576 h 92"/>
              <a:gd name="T88" fmla="*/ 74706 w 85"/>
              <a:gd name="T89" fmla="*/ 265854 h 92"/>
              <a:gd name="T90" fmla="*/ 59765 w 85"/>
              <a:gd name="T91" fmla="*/ 258365 h 92"/>
              <a:gd name="T92" fmla="*/ 242794 w 85"/>
              <a:gd name="T93" fmla="*/ 187221 h 92"/>
              <a:gd name="T94" fmla="*/ 268941 w 85"/>
              <a:gd name="T95" fmla="*/ 190966 h 92"/>
              <a:gd name="T96" fmla="*/ 254000 w 85"/>
              <a:gd name="T97" fmla="*/ 168499 h 92"/>
              <a:gd name="T98" fmla="*/ 242794 w 85"/>
              <a:gd name="T99" fmla="*/ 187221 h 92"/>
              <a:gd name="T100" fmla="*/ 26147 w 85"/>
              <a:gd name="T101" fmla="*/ 131055 h 92"/>
              <a:gd name="T102" fmla="*/ 295088 w 85"/>
              <a:gd name="T103" fmla="*/ 131055 h 9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5" h="92">
                <a:moveTo>
                  <a:pt x="4" y="29"/>
                </a:moveTo>
                <a:cubicBezTo>
                  <a:pt x="4" y="29"/>
                  <a:pt x="4" y="29"/>
                  <a:pt x="4" y="29"/>
                </a:cubicBezTo>
                <a:cubicBezTo>
                  <a:pt x="19" y="29"/>
                  <a:pt x="19" y="29"/>
                  <a:pt x="19" y="29"/>
                </a:cubicBezTo>
                <a:cubicBezTo>
                  <a:pt x="36" y="12"/>
                  <a:pt x="36" y="12"/>
                  <a:pt x="36" y="12"/>
                </a:cubicBezTo>
                <a:cubicBezTo>
                  <a:pt x="35" y="11"/>
                  <a:pt x="35" y="10"/>
                  <a:pt x="35" y="8"/>
                </a:cubicBezTo>
                <a:cubicBezTo>
                  <a:pt x="35" y="6"/>
                  <a:pt x="36" y="4"/>
                  <a:pt x="37" y="3"/>
                </a:cubicBezTo>
                <a:cubicBezTo>
                  <a:pt x="39" y="1"/>
                  <a:pt x="41" y="0"/>
                  <a:pt x="43" y="0"/>
                </a:cubicBezTo>
                <a:cubicBezTo>
                  <a:pt x="45" y="0"/>
                  <a:pt x="47" y="1"/>
                  <a:pt x="48" y="3"/>
                </a:cubicBezTo>
                <a:cubicBezTo>
                  <a:pt x="50" y="4"/>
                  <a:pt x="51" y="6"/>
                  <a:pt x="51" y="8"/>
                </a:cubicBezTo>
                <a:cubicBezTo>
                  <a:pt x="51" y="10"/>
                  <a:pt x="50" y="11"/>
                  <a:pt x="50" y="12"/>
                </a:cubicBezTo>
                <a:cubicBezTo>
                  <a:pt x="66" y="29"/>
                  <a:pt x="66" y="29"/>
                  <a:pt x="66" y="29"/>
                </a:cubicBezTo>
                <a:cubicBezTo>
                  <a:pt x="82" y="29"/>
                  <a:pt x="82" y="29"/>
                  <a:pt x="82" y="29"/>
                </a:cubicBezTo>
                <a:cubicBezTo>
                  <a:pt x="84" y="29"/>
                  <a:pt x="85" y="30"/>
                  <a:pt x="85" y="32"/>
                </a:cubicBezTo>
                <a:cubicBezTo>
                  <a:pt x="85" y="32"/>
                  <a:pt x="85" y="32"/>
                  <a:pt x="85" y="32"/>
                </a:cubicBezTo>
                <a:cubicBezTo>
                  <a:pt x="85" y="89"/>
                  <a:pt x="85" y="89"/>
                  <a:pt x="85" y="89"/>
                </a:cubicBezTo>
                <a:cubicBezTo>
                  <a:pt x="85" y="91"/>
                  <a:pt x="84" y="92"/>
                  <a:pt x="82" y="92"/>
                </a:cubicBezTo>
                <a:cubicBezTo>
                  <a:pt x="82" y="92"/>
                  <a:pt x="82" y="92"/>
                  <a:pt x="82" y="92"/>
                </a:cubicBezTo>
                <a:cubicBezTo>
                  <a:pt x="4" y="92"/>
                  <a:pt x="4" y="92"/>
                  <a:pt x="4" y="92"/>
                </a:cubicBezTo>
                <a:cubicBezTo>
                  <a:pt x="2" y="92"/>
                  <a:pt x="0" y="91"/>
                  <a:pt x="0" y="89"/>
                </a:cubicBezTo>
                <a:cubicBezTo>
                  <a:pt x="0" y="89"/>
                  <a:pt x="0" y="89"/>
                  <a:pt x="0" y="89"/>
                </a:cubicBezTo>
                <a:cubicBezTo>
                  <a:pt x="0" y="32"/>
                  <a:pt x="0" y="32"/>
                  <a:pt x="0" y="32"/>
                </a:cubicBezTo>
                <a:cubicBezTo>
                  <a:pt x="0" y="30"/>
                  <a:pt x="2" y="29"/>
                  <a:pt x="4" y="29"/>
                </a:cubicBezTo>
                <a:close/>
                <a:moveTo>
                  <a:pt x="40" y="11"/>
                </a:moveTo>
                <a:cubicBezTo>
                  <a:pt x="40" y="11"/>
                  <a:pt x="40" y="11"/>
                  <a:pt x="40" y="11"/>
                </a:cubicBezTo>
                <a:cubicBezTo>
                  <a:pt x="40" y="11"/>
                  <a:pt x="40" y="11"/>
                  <a:pt x="40" y="11"/>
                </a:cubicBezTo>
                <a:cubicBezTo>
                  <a:pt x="40" y="11"/>
                  <a:pt x="40" y="11"/>
                  <a:pt x="40" y="11"/>
                </a:cubicBezTo>
                <a:cubicBezTo>
                  <a:pt x="41" y="12"/>
                  <a:pt x="42" y="12"/>
                  <a:pt x="43" y="12"/>
                </a:cubicBezTo>
                <a:cubicBezTo>
                  <a:pt x="44" y="12"/>
                  <a:pt x="45" y="12"/>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9"/>
                  <a:pt x="47" y="8"/>
                </a:cubicBezTo>
                <a:cubicBezTo>
                  <a:pt x="47" y="7"/>
                  <a:pt x="46" y="6"/>
                  <a:pt x="46" y="5"/>
                </a:cubicBezTo>
                <a:cubicBezTo>
                  <a:pt x="45" y="5"/>
                  <a:pt x="44" y="4"/>
                  <a:pt x="43" y="4"/>
                </a:cubicBezTo>
                <a:cubicBezTo>
                  <a:pt x="42" y="4"/>
                  <a:pt x="41" y="5"/>
                  <a:pt x="40" y="5"/>
                </a:cubicBezTo>
                <a:cubicBezTo>
                  <a:pt x="39" y="6"/>
                  <a:pt x="39" y="7"/>
                  <a:pt x="39" y="8"/>
                </a:cubicBezTo>
                <a:cubicBezTo>
                  <a:pt x="39" y="9"/>
                  <a:pt x="39" y="10"/>
                  <a:pt x="40" y="11"/>
                </a:cubicBezTo>
                <a:close/>
                <a:moveTo>
                  <a:pt x="39" y="15"/>
                </a:moveTo>
                <a:cubicBezTo>
                  <a:pt x="39" y="15"/>
                  <a:pt x="39" y="15"/>
                  <a:pt x="39" y="15"/>
                </a:cubicBezTo>
                <a:cubicBezTo>
                  <a:pt x="25" y="29"/>
                  <a:pt x="25" y="29"/>
                  <a:pt x="25" y="29"/>
                </a:cubicBezTo>
                <a:cubicBezTo>
                  <a:pt x="61" y="29"/>
                  <a:pt x="61" y="29"/>
                  <a:pt x="61" y="29"/>
                </a:cubicBezTo>
                <a:cubicBezTo>
                  <a:pt x="47" y="15"/>
                  <a:pt x="47" y="15"/>
                  <a:pt x="47" y="15"/>
                </a:cubicBezTo>
                <a:cubicBezTo>
                  <a:pt x="46" y="16"/>
                  <a:pt x="44" y="16"/>
                  <a:pt x="43" y="16"/>
                </a:cubicBezTo>
                <a:cubicBezTo>
                  <a:pt x="41" y="16"/>
                  <a:pt x="40" y="16"/>
                  <a:pt x="39" y="15"/>
                </a:cubicBezTo>
                <a:close/>
                <a:moveTo>
                  <a:pt x="48" y="70"/>
                </a:moveTo>
                <a:cubicBezTo>
                  <a:pt x="48" y="70"/>
                  <a:pt x="48" y="70"/>
                  <a:pt x="48" y="70"/>
                </a:cubicBezTo>
                <a:cubicBezTo>
                  <a:pt x="49" y="70"/>
                  <a:pt x="49" y="70"/>
                  <a:pt x="49" y="70"/>
                </a:cubicBezTo>
                <a:cubicBezTo>
                  <a:pt x="49" y="71"/>
                  <a:pt x="50" y="71"/>
                  <a:pt x="51" y="71"/>
                </a:cubicBezTo>
                <a:cubicBezTo>
                  <a:pt x="51" y="71"/>
                  <a:pt x="51" y="71"/>
                  <a:pt x="51" y="71"/>
                </a:cubicBezTo>
                <a:cubicBezTo>
                  <a:pt x="52" y="70"/>
                  <a:pt x="53" y="70"/>
                  <a:pt x="53" y="69"/>
                </a:cubicBezTo>
                <a:cubicBezTo>
                  <a:pt x="54" y="68"/>
                  <a:pt x="54" y="67"/>
                  <a:pt x="54" y="66"/>
                </a:cubicBezTo>
                <a:cubicBezTo>
                  <a:pt x="54" y="65"/>
                  <a:pt x="53" y="65"/>
                  <a:pt x="52" y="64"/>
                </a:cubicBezTo>
                <a:cubicBezTo>
                  <a:pt x="52" y="64"/>
                  <a:pt x="52" y="64"/>
                  <a:pt x="52" y="64"/>
                </a:cubicBezTo>
                <a:cubicBezTo>
                  <a:pt x="51" y="64"/>
                  <a:pt x="50" y="63"/>
                  <a:pt x="49" y="64"/>
                </a:cubicBezTo>
                <a:cubicBezTo>
                  <a:pt x="49" y="64"/>
                  <a:pt x="49" y="64"/>
                  <a:pt x="49" y="64"/>
                </a:cubicBezTo>
                <a:cubicBezTo>
                  <a:pt x="49" y="64"/>
                  <a:pt x="48" y="64"/>
                  <a:pt x="47" y="65"/>
                </a:cubicBezTo>
                <a:cubicBezTo>
                  <a:pt x="47" y="66"/>
                  <a:pt x="47" y="66"/>
                  <a:pt x="47" y="66"/>
                </a:cubicBezTo>
                <a:cubicBezTo>
                  <a:pt x="47" y="66"/>
                  <a:pt x="47" y="67"/>
                  <a:pt x="47" y="68"/>
                </a:cubicBezTo>
                <a:cubicBezTo>
                  <a:pt x="47" y="69"/>
                  <a:pt x="48" y="70"/>
                  <a:pt x="48" y="70"/>
                </a:cubicBezTo>
                <a:close/>
                <a:moveTo>
                  <a:pt x="66" y="56"/>
                </a:moveTo>
                <a:cubicBezTo>
                  <a:pt x="66" y="56"/>
                  <a:pt x="66" y="56"/>
                  <a:pt x="66" y="56"/>
                </a:cubicBezTo>
                <a:cubicBezTo>
                  <a:pt x="57" y="65"/>
                  <a:pt x="57" y="65"/>
                  <a:pt x="57" y="65"/>
                </a:cubicBezTo>
                <a:cubicBezTo>
                  <a:pt x="58" y="65"/>
                  <a:pt x="58" y="65"/>
                  <a:pt x="58" y="65"/>
                </a:cubicBezTo>
                <a:cubicBezTo>
                  <a:pt x="58" y="67"/>
                  <a:pt x="58" y="69"/>
                  <a:pt x="57" y="71"/>
                </a:cubicBezTo>
                <a:cubicBezTo>
                  <a:pt x="56" y="73"/>
                  <a:pt x="54" y="74"/>
                  <a:pt x="52" y="74"/>
                </a:cubicBezTo>
                <a:cubicBezTo>
                  <a:pt x="52" y="74"/>
                  <a:pt x="52" y="74"/>
                  <a:pt x="52" y="74"/>
                </a:cubicBezTo>
                <a:cubicBezTo>
                  <a:pt x="50" y="75"/>
                  <a:pt x="48" y="75"/>
                  <a:pt x="47" y="74"/>
                </a:cubicBezTo>
                <a:cubicBezTo>
                  <a:pt x="47" y="74"/>
                  <a:pt x="47" y="74"/>
                  <a:pt x="47" y="74"/>
                </a:cubicBezTo>
                <a:cubicBezTo>
                  <a:pt x="47" y="74"/>
                  <a:pt x="47" y="74"/>
                  <a:pt x="47" y="74"/>
                </a:cubicBezTo>
                <a:cubicBezTo>
                  <a:pt x="45" y="73"/>
                  <a:pt x="44" y="71"/>
                  <a:pt x="43" y="69"/>
                </a:cubicBezTo>
                <a:cubicBezTo>
                  <a:pt x="43" y="68"/>
                  <a:pt x="43" y="66"/>
                  <a:pt x="43" y="65"/>
                </a:cubicBezTo>
                <a:cubicBezTo>
                  <a:pt x="39" y="60"/>
                  <a:pt x="39" y="60"/>
                  <a:pt x="39" y="60"/>
                </a:cubicBezTo>
                <a:cubicBezTo>
                  <a:pt x="38" y="60"/>
                  <a:pt x="38" y="60"/>
                  <a:pt x="38" y="60"/>
                </a:cubicBezTo>
                <a:cubicBezTo>
                  <a:pt x="37" y="61"/>
                  <a:pt x="35" y="61"/>
                  <a:pt x="34" y="60"/>
                </a:cubicBezTo>
                <a:cubicBezTo>
                  <a:pt x="24" y="70"/>
                  <a:pt x="24" y="70"/>
                  <a:pt x="24" y="70"/>
                </a:cubicBezTo>
                <a:cubicBezTo>
                  <a:pt x="24" y="70"/>
                  <a:pt x="24" y="70"/>
                  <a:pt x="24" y="70"/>
                </a:cubicBezTo>
                <a:cubicBezTo>
                  <a:pt x="24" y="72"/>
                  <a:pt x="24" y="74"/>
                  <a:pt x="23" y="76"/>
                </a:cubicBezTo>
                <a:cubicBezTo>
                  <a:pt x="22" y="78"/>
                  <a:pt x="21" y="79"/>
                  <a:pt x="19" y="80"/>
                </a:cubicBezTo>
                <a:cubicBezTo>
                  <a:pt x="19" y="80"/>
                  <a:pt x="19" y="80"/>
                  <a:pt x="19" y="80"/>
                </a:cubicBezTo>
                <a:cubicBezTo>
                  <a:pt x="17" y="80"/>
                  <a:pt x="15" y="80"/>
                  <a:pt x="13" y="79"/>
                </a:cubicBezTo>
                <a:cubicBezTo>
                  <a:pt x="13" y="79"/>
                  <a:pt x="13" y="79"/>
                  <a:pt x="13" y="79"/>
                </a:cubicBezTo>
                <a:cubicBezTo>
                  <a:pt x="11" y="78"/>
                  <a:pt x="10" y="76"/>
                  <a:pt x="10" y="74"/>
                </a:cubicBezTo>
                <a:cubicBezTo>
                  <a:pt x="9" y="72"/>
                  <a:pt x="9" y="70"/>
                  <a:pt x="10" y="69"/>
                </a:cubicBezTo>
                <a:cubicBezTo>
                  <a:pt x="11" y="67"/>
                  <a:pt x="13" y="66"/>
                  <a:pt x="15" y="65"/>
                </a:cubicBezTo>
                <a:cubicBezTo>
                  <a:pt x="15" y="65"/>
                  <a:pt x="15" y="65"/>
                  <a:pt x="15" y="65"/>
                </a:cubicBezTo>
                <a:cubicBezTo>
                  <a:pt x="16" y="65"/>
                  <a:pt x="18" y="65"/>
                  <a:pt x="19" y="65"/>
                </a:cubicBezTo>
                <a:cubicBezTo>
                  <a:pt x="29" y="55"/>
                  <a:pt x="29" y="55"/>
                  <a:pt x="29" y="55"/>
                </a:cubicBezTo>
                <a:cubicBezTo>
                  <a:pt x="29" y="55"/>
                  <a:pt x="29" y="55"/>
                  <a:pt x="29" y="55"/>
                </a:cubicBezTo>
                <a:cubicBezTo>
                  <a:pt x="28" y="53"/>
                  <a:pt x="29" y="51"/>
                  <a:pt x="30" y="49"/>
                </a:cubicBezTo>
                <a:cubicBezTo>
                  <a:pt x="31" y="47"/>
                  <a:pt x="32" y="46"/>
                  <a:pt x="34" y="46"/>
                </a:cubicBezTo>
                <a:cubicBezTo>
                  <a:pt x="36" y="45"/>
                  <a:pt x="38" y="45"/>
                  <a:pt x="40" y="47"/>
                </a:cubicBezTo>
                <a:cubicBezTo>
                  <a:pt x="42" y="47"/>
                  <a:pt x="43" y="49"/>
                  <a:pt x="43" y="51"/>
                </a:cubicBezTo>
                <a:cubicBezTo>
                  <a:pt x="44" y="52"/>
                  <a:pt x="44" y="54"/>
                  <a:pt x="43" y="55"/>
                </a:cubicBezTo>
                <a:cubicBezTo>
                  <a:pt x="48" y="60"/>
                  <a:pt x="48" y="60"/>
                  <a:pt x="48" y="60"/>
                </a:cubicBezTo>
                <a:cubicBezTo>
                  <a:pt x="48" y="60"/>
                  <a:pt x="48" y="60"/>
                  <a:pt x="48" y="60"/>
                </a:cubicBezTo>
                <a:cubicBezTo>
                  <a:pt x="48" y="60"/>
                  <a:pt x="48" y="60"/>
                  <a:pt x="48" y="60"/>
                </a:cubicBezTo>
                <a:cubicBezTo>
                  <a:pt x="50" y="60"/>
                  <a:pt x="51" y="60"/>
                  <a:pt x="53" y="60"/>
                </a:cubicBezTo>
                <a:cubicBezTo>
                  <a:pt x="62" y="51"/>
                  <a:pt x="62" y="51"/>
                  <a:pt x="62" y="51"/>
                </a:cubicBezTo>
                <a:cubicBezTo>
                  <a:pt x="62" y="51"/>
                  <a:pt x="62" y="51"/>
                  <a:pt x="62" y="51"/>
                </a:cubicBezTo>
                <a:cubicBezTo>
                  <a:pt x="62" y="51"/>
                  <a:pt x="62" y="51"/>
                  <a:pt x="62" y="51"/>
                </a:cubicBezTo>
                <a:cubicBezTo>
                  <a:pt x="61" y="47"/>
                  <a:pt x="63" y="43"/>
                  <a:pt x="67" y="41"/>
                </a:cubicBezTo>
                <a:cubicBezTo>
                  <a:pt x="71" y="40"/>
                  <a:pt x="75" y="43"/>
                  <a:pt x="76" y="47"/>
                </a:cubicBezTo>
                <a:cubicBezTo>
                  <a:pt x="77" y="49"/>
                  <a:pt x="76" y="51"/>
                  <a:pt x="75" y="52"/>
                </a:cubicBezTo>
                <a:cubicBezTo>
                  <a:pt x="75" y="52"/>
                  <a:pt x="75" y="52"/>
                  <a:pt x="75" y="52"/>
                </a:cubicBezTo>
                <a:cubicBezTo>
                  <a:pt x="74" y="54"/>
                  <a:pt x="73" y="55"/>
                  <a:pt x="71" y="56"/>
                </a:cubicBezTo>
                <a:cubicBezTo>
                  <a:pt x="69" y="56"/>
                  <a:pt x="68" y="56"/>
                  <a:pt x="66" y="56"/>
                </a:cubicBezTo>
                <a:close/>
                <a:moveTo>
                  <a:pt x="48" y="70"/>
                </a:moveTo>
                <a:cubicBezTo>
                  <a:pt x="48" y="70"/>
                  <a:pt x="48" y="70"/>
                  <a:pt x="48" y="70"/>
                </a:cubicBezTo>
                <a:cubicBezTo>
                  <a:pt x="49" y="70"/>
                  <a:pt x="49" y="70"/>
                  <a:pt x="49" y="70"/>
                </a:cubicBezTo>
                <a:cubicBezTo>
                  <a:pt x="48" y="70"/>
                  <a:pt x="48" y="70"/>
                  <a:pt x="48" y="70"/>
                </a:cubicBezTo>
                <a:close/>
                <a:moveTo>
                  <a:pt x="47" y="65"/>
                </a:moveTo>
                <a:cubicBezTo>
                  <a:pt x="47" y="65"/>
                  <a:pt x="47" y="65"/>
                  <a:pt x="47" y="65"/>
                </a:cubicBezTo>
                <a:cubicBezTo>
                  <a:pt x="47" y="65"/>
                  <a:pt x="47" y="65"/>
                  <a:pt x="47" y="65"/>
                </a:cubicBezTo>
                <a:cubicBezTo>
                  <a:pt x="47" y="65"/>
                  <a:pt x="47" y="65"/>
                  <a:pt x="47" y="65"/>
                </a:cubicBezTo>
                <a:close/>
                <a:moveTo>
                  <a:pt x="33" y="54"/>
                </a:moveTo>
                <a:cubicBezTo>
                  <a:pt x="33" y="54"/>
                  <a:pt x="33" y="54"/>
                  <a:pt x="33" y="54"/>
                </a:cubicBezTo>
                <a:cubicBezTo>
                  <a:pt x="33" y="55"/>
                  <a:pt x="34" y="56"/>
                  <a:pt x="34" y="56"/>
                </a:cubicBezTo>
                <a:cubicBezTo>
                  <a:pt x="35" y="57"/>
                  <a:pt x="36" y="57"/>
                  <a:pt x="37" y="56"/>
                </a:cubicBezTo>
                <a:cubicBezTo>
                  <a:pt x="38" y="56"/>
                  <a:pt x="39" y="56"/>
                  <a:pt x="39" y="55"/>
                </a:cubicBezTo>
                <a:cubicBezTo>
                  <a:pt x="40" y="54"/>
                  <a:pt x="40" y="53"/>
                  <a:pt x="40" y="52"/>
                </a:cubicBezTo>
                <a:cubicBezTo>
                  <a:pt x="39" y="51"/>
                  <a:pt x="39" y="50"/>
                  <a:pt x="38" y="50"/>
                </a:cubicBezTo>
                <a:cubicBezTo>
                  <a:pt x="37" y="49"/>
                  <a:pt x="36" y="49"/>
                  <a:pt x="35" y="50"/>
                </a:cubicBezTo>
                <a:cubicBezTo>
                  <a:pt x="34" y="50"/>
                  <a:pt x="34" y="50"/>
                  <a:pt x="33" y="51"/>
                </a:cubicBezTo>
                <a:cubicBezTo>
                  <a:pt x="33" y="52"/>
                  <a:pt x="32" y="53"/>
                  <a:pt x="33" y="54"/>
                </a:cubicBezTo>
                <a:close/>
                <a:moveTo>
                  <a:pt x="13" y="73"/>
                </a:moveTo>
                <a:cubicBezTo>
                  <a:pt x="13" y="73"/>
                  <a:pt x="13" y="73"/>
                  <a:pt x="13" y="73"/>
                </a:cubicBezTo>
                <a:cubicBezTo>
                  <a:pt x="14" y="74"/>
                  <a:pt x="14" y="75"/>
                  <a:pt x="15" y="75"/>
                </a:cubicBezTo>
                <a:cubicBezTo>
                  <a:pt x="15" y="75"/>
                  <a:pt x="15" y="75"/>
                  <a:pt x="15" y="75"/>
                </a:cubicBezTo>
                <a:cubicBezTo>
                  <a:pt x="16" y="76"/>
                  <a:pt x="17" y="76"/>
                  <a:pt x="18" y="76"/>
                </a:cubicBezTo>
                <a:cubicBezTo>
                  <a:pt x="18" y="76"/>
                  <a:pt x="18" y="76"/>
                  <a:pt x="18" y="76"/>
                </a:cubicBezTo>
                <a:cubicBezTo>
                  <a:pt x="19" y="76"/>
                  <a:pt x="19" y="75"/>
                  <a:pt x="20" y="74"/>
                </a:cubicBezTo>
                <a:cubicBezTo>
                  <a:pt x="20" y="73"/>
                  <a:pt x="20" y="72"/>
                  <a:pt x="20" y="71"/>
                </a:cubicBezTo>
                <a:cubicBezTo>
                  <a:pt x="20" y="71"/>
                  <a:pt x="19" y="70"/>
                  <a:pt x="19" y="69"/>
                </a:cubicBezTo>
                <a:cubicBezTo>
                  <a:pt x="18" y="69"/>
                  <a:pt x="17" y="69"/>
                  <a:pt x="16" y="69"/>
                </a:cubicBezTo>
                <a:cubicBezTo>
                  <a:pt x="16" y="69"/>
                  <a:pt x="16" y="69"/>
                  <a:pt x="16" y="69"/>
                </a:cubicBezTo>
                <a:cubicBezTo>
                  <a:pt x="15" y="69"/>
                  <a:pt x="14" y="70"/>
                  <a:pt x="14" y="71"/>
                </a:cubicBezTo>
                <a:cubicBezTo>
                  <a:pt x="13" y="71"/>
                  <a:pt x="13" y="72"/>
                  <a:pt x="13" y="73"/>
                </a:cubicBezTo>
                <a:close/>
                <a:moveTo>
                  <a:pt x="65" y="50"/>
                </a:moveTo>
                <a:cubicBezTo>
                  <a:pt x="65" y="50"/>
                  <a:pt x="65" y="50"/>
                  <a:pt x="65" y="50"/>
                </a:cubicBezTo>
                <a:cubicBezTo>
                  <a:pt x="66" y="52"/>
                  <a:pt x="68" y="53"/>
                  <a:pt x="70" y="52"/>
                </a:cubicBezTo>
                <a:cubicBezTo>
                  <a:pt x="71" y="52"/>
                  <a:pt x="71" y="51"/>
                  <a:pt x="72" y="51"/>
                </a:cubicBezTo>
                <a:cubicBezTo>
                  <a:pt x="72" y="50"/>
                  <a:pt x="72" y="50"/>
                  <a:pt x="72" y="50"/>
                </a:cubicBezTo>
                <a:cubicBezTo>
                  <a:pt x="72" y="50"/>
                  <a:pt x="72" y="49"/>
                  <a:pt x="72" y="48"/>
                </a:cubicBezTo>
                <a:cubicBezTo>
                  <a:pt x="72" y="46"/>
                  <a:pt x="70" y="45"/>
                  <a:pt x="68" y="45"/>
                </a:cubicBezTo>
                <a:cubicBezTo>
                  <a:pt x="66" y="46"/>
                  <a:pt x="65" y="48"/>
                  <a:pt x="65" y="50"/>
                </a:cubicBezTo>
                <a:cubicBezTo>
                  <a:pt x="65" y="50"/>
                  <a:pt x="65" y="50"/>
                  <a:pt x="65" y="50"/>
                </a:cubicBezTo>
                <a:cubicBezTo>
                  <a:pt x="65" y="50"/>
                  <a:pt x="65" y="50"/>
                  <a:pt x="65" y="50"/>
                </a:cubicBezTo>
                <a:close/>
                <a:moveTo>
                  <a:pt x="79" y="35"/>
                </a:moveTo>
                <a:cubicBezTo>
                  <a:pt x="79" y="35"/>
                  <a:pt x="79" y="35"/>
                  <a:pt x="79" y="35"/>
                </a:cubicBezTo>
                <a:cubicBezTo>
                  <a:pt x="7" y="35"/>
                  <a:pt x="7" y="35"/>
                  <a:pt x="7" y="35"/>
                </a:cubicBezTo>
                <a:cubicBezTo>
                  <a:pt x="7" y="86"/>
                  <a:pt x="7" y="86"/>
                  <a:pt x="7" y="86"/>
                </a:cubicBezTo>
                <a:cubicBezTo>
                  <a:pt x="79" y="86"/>
                  <a:pt x="79" y="86"/>
                  <a:pt x="79" y="86"/>
                </a:cubicBezTo>
                <a:cubicBezTo>
                  <a:pt x="79" y="35"/>
                  <a:pt x="79" y="35"/>
                  <a:pt x="79"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134" name="Freeform 79"/>
          <p:cNvSpPr>
            <a:spLocks noEditPoints="1"/>
          </p:cNvSpPr>
          <p:nvPr/>
        </p:nvSpPr>
        <p:spPr bwMode="auto">
          <a:xfrm>
            <a:off x="868232" y="4202237"/>
            <a:ext cx="191225" cy="214907"/>
          </a:xfrm>
          <a:custGeom>
            <a:avLst/>
            <a:gdLst>
              <a:gd name="T0" fmla="*/ 7493 w 50"/>
              <a:gd name="T1" fmla="*/ 26307 h 49"/>
              <a:gd name="T2" fmla="*/ 52451 w 50"/>
              <a:gd name="T3" fmla="*/ 18791 h 49"/>
              <a:gd name="T4" fmla="*/ 56198 w 50"/>
              <a:gd name="T5" fmla="*/ 7516 h 49"/>
              <a:gd name="T6" fmla="*/ 116142 w 50"/>
              <a:gd name="T7" fmla="*/ 0 h 49"/>
              <a:gd name="T8" fmla="*/ 131128 w 50"/>
              <a:gd name="T9" fmla="*/ 7516 h 49"/>
              <a:gd name="T10" fmla="*/ 134874 w 50"/>
              <a:gd name="T11" fmla="*/ 26307 h 49"/>
              <a:gd name="T12" fmla="*/ 187325 w 50"/>
              <a:gd name="T13" fmla="*/ 33823 h 49"/>
              <a:gd name="T14" fmla="*/ 187325 w 50"/>
              <a:gd name="T15" fmla="*/ 108987 h 49"/>
              <a:gd name="T16" fmla="*/ 183579 w 50"/>
              <a:gd name="T17" fmla="*/ 176634 h 49"/>
              <a:gd name="T18" fmla="*/ 176086 w 50"/>
              <a:gd name="T19" fmla="*/ 184150 h 49"/>
              <a:gd name="T20" fmla="*/ 11240 w 50"/>
              <a:gd name="T21" fmla="*/ 184150 h 49"/>
              <a:gd name="T22" fmla="*/ 3747 w 50"/>
              <a:gd name="T23" fmla="*/ 116503 h 49"/>
              <a:gd name="T24" fmla="*/ 0 w 50"/>
              <a:gd name="T25" fmla="*/ 108987 h 49"/>
              <a:gd name="T26" fmla="*/ 7493 w 50"/>
              <a:gd name="T27" fmla="*/ 26307 h 49"/>
              <a:gd name="T28" fmla="*/ 59944 w 50"/>
              <a:gd name="T29" fmla="*/ 26307 h 49"/>
              <a:gd name="T30" fmla="*/ 127381 w 50"/>
              <a:gd name="T31" fmla="*/ 18791 h 49"/>
              <a:gd name="T32" fmla="*/ 123635 w 50"/>
              <a:gd name="T33" fmla="*/ 11274 h 49"/>
              <a:gd name="T34" fmla="*/ 116142 w 50"/>
              <a:gd name="T35" fmla="*/ 11274 h 49"/>
              <a:gd name="T36" fmla="*/ 63691 w 50"/>
              <a:gd name="T37" fmla="*/ 11274 h 49"/>
              <a:gd name="T38" fmla="*/ 59944 w 50"/>
              <a:gd name="T39" fmla="*/ 18791 h 49"/>
              <a:gd name="T40" fmla="*/ 78677 w 50"/>
              <a:gd name="T41" fmla="*/ 90196 h 49"/>
              <a:gd name="T42" fmla="*/ 78677 w 50"/>
              <a:gd name="T43" fmla="*/ 90196 h 49"/>
              <a:gd name="T44" fmla="*/ 108649 w 50"/>
              <a:gd name="T45" fmla="*/ 90196 h 49"/>
              <a:gd name="T46" fmla="*/ 112395 w 50"/>
              <a:gd name="T47" fmla="*/ 93954 h 49"/>
              <a:gd name="T48" fmla="*/ 172339 w 50"/>
              <a:gd name="T49" fmla="*/ 101470 h 49"/>
              <a:gd name="T50" fmla="*/ 14986 w 50"/>
              <a:gd name="T51" fmla="*/ 41340 h 49"/>
              <a:gd name="T52" fmla="*/ 71184 w 50"/>
              <a:gd name="T53" fmla="*/ 101470 h 49"/>
              <a:gd name="T54" fmla="*/ 78677 w 50"/>
              <a:gd name="T55" fmla="*/ 90196 h 49"/>
              <a:gd name="T56" fmla="*/ 112395 w 50"/>
              <a:gd name="T57" fmla="*/ 116503 h 49"/>
              <a:gd name="T58" fmla="*/ 108649 w 50"/>
              <a:gd name="T59" fmla="*/ 131536 h 49"/>
              <a:gd name="T60" fmla="*/ 93663 w 50"/>
              <a:gd name="T61" fmla="*/ 131536 h 49"/>
              <a:gd name="T62" fmla="*/ 71184 w 50"/>
              <a:gd name="T63" fmla="*/ 124019 h 49"/>
              <a:gd name="T64" fmla="*/ 71184 w 50"/>
              <a:gd name="T65" fmla="*/ 116503 h 49"/>
              <a:gd name="T66" fmla="*/ 18733 w 50"/>
              <a:gd name="T67" fmla="*/ 169117 h 49"/>
              <a:gd name="T68" fmla="*/ 168593 w 50"/>
              <a:gd name="T69" fmla="*/ 116503 h 49"/>
              <a:gd name="T70" fmla="*/ 93663 w 50"/>
              <a:gd name="T71" fmla="*/ 97712 h 49"/>
              <a:gd name="T72" fmla="*/ 82423 w 50"/>
              <a:gd name="T73" fmla="*/ 97712 h 49"/>
              <a:gd name="T74" fmla="*/ 82423 w 50"/>
              <a:gd name="T75" fmla="*/ 120261 h 49"/>
              <a:gd name="T76" fmla="*/ 104902 w 50"/>
              <a:gd name="T77" fmla="*/ 120261 h 49"/>
              <a:gd name="T78" fmla="*/ 104902 w 50"/>
              <a:gd name="T79" fmla="*/ 97712 h 4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0" h="49">
                <a:moveTo>
                  <a:pt x="2" y="7"/>
                </a:moveTo>
                <a:cubicBezTo>
                  <a:pt x="2" y="7"/>
                  <a:pt x="2" y="7"/>
                  <a:pt x="2" y="7"/>
                </a:cubicBezTo>
                <a:cubicBezTo>
                  <a:pt x="14" y="7"/>
                  <a:pt x="14" y="7"/>
                  <a:pt x="14" y="7"/>
                </a:cubicBezTo>
                <a:cubicBezTo>
                  <a:pt x="14" y="5"/>
                  <a:pt x="14" y="5"/>
                  <a:pt x="14" y="5"/>
                </a:cubicBezTo>
                <a:cubicBezTo>
                  <a:pt x="14" y="4"/>
                  <a:pt x="14" y="3"/>
                  <a:pt x="15" y="2"/>
                </a:cubicBezTo>
                <a:cubicBezTo>
                  <a:pt x="15" y="2"/>
                  <a:pt x="15" y="2"/>
                  <a:pt x="15" y="2"/>
                </a:cubicBezTo>
                <a:cubicBezTo>
                  <a:pt x="16" y="1"/>
                  <a:pt x="17" y="0"/>
                  <a:pt x="19" y="0"/>
                </a:cubicBezTo>
                <a:cubicBezTo>
                  <a:pt x="31" y="0"/>
                  <a:pt x="31" y="0"/>
                  <a:pt x="31" y="0"/>
                </a:cubicBezTo>
                <a:cubicBezTo>
                  <a:pt x="33" y="0"/>
                  <a:pt x="34" y="1"/>
                  <a:pt x="35" y="2"/>
                </a:cubicBezTo>
                <a:cubicBezTo>
                  <a:pt x="35" y="2"/>
                  <a:pt x="35" y="2"/>
                  <a:pt x="35" y="2"/>
                </a:cubicBezTo>
                <a:cubicBezTo>
                  <a:pt x="36" y="3"/>
                  <a:pt x="36" y="4"/>
                  <a:pt x="36" y="5"/>
                </a:cubicBezTo>
                <a:cubicBezTo>
                  <a:pt x="36" y="7"/>
                  <a:pt x="36" y="7"/>
                  <a:pt x="36" y="7"/>
                </a:cubicBezTo>
                <a:cubicBezTo>
                  <a:pt x="48" y="7"/>
                  <a:pt x="48" y="7"/>
                  <a:pt x="48" y="7"/>
                </a:cubicBezTo>
                <a:cubicBezTo>
                  <a:pt x="49" y="7"/>
                  <a:pt x="50" y="8"/>
                  <a:pt x="50" y="9"/>
                </a:cubicBezTo>
                <a:cubicBezTo>
                  <a:pt x="50" y="9"/>
                  <a:pt x="50" y="9"/>
                  <a:pt x="50" y="9"/>
                </a:cubicBezTo>
                <a:cubicBezTo>
                  <a:pt x="50" y="29"/>
                  <a:pt x="50" y="29"/>
                  <a:pt x="50" y="29"/>
                </a:cubicBezTo>
                <a:cubicBezTo>
                  <a:pt x="50" y="30"/>
                  <a:pt x="49" y="31"/>
                  <a:pt x="49" y="31"/>
                </a:cubicBezTo>
                <a:cubicBezTo>
                  <a:pt x="49" y="47"/>
                  <a:pt x="49" y="47"/>
                  <a:pt x="49" y="47"/>
                </a:cubicBezTo>
                <a:cubicBezTo>
                  <a:pt x="49" y="47"/>
                  <a:pt x="49" y="47"/>
                  <a:pt x="49" y="47"/>
                </a:cubicBezTo>
                <a:cubicBezTo>
                  <a:pt x="49" y="48"/>
                  <a:pt x="48" y="49"/>
                  <a:pt x="47" y="49"/>
                </a:cubicBezTo>
                <a:cubicBezTo>
                  <a:pt x="3" y="49"/>
                  <a:pt x="3" y="49"/>
                  <a:pt x="3" y="49"/>
                </a:cubicBezTo>
                <a:cubicBezTo>
                  <a:pt x="3" y="49"/>
                  <a:pt x="3" y="49"/>
                  <a:pt x="3" y="49"/>
                </a:cubicBezTo>
                <a:cubicBezTo>
                  <a:pt x="2" y="49"/>
                  <a:pt x="1" y="48"/>
                  <a:pt x="1" y="47"/>
                </a:cubicBezTo>
                <a:cubicBezTo>
                  <a:pt x="1" y="31"/>
                  <a:pt x="1" y="31"/>
                  <a:pt x="1" y="31"/>
                </a:cubicBezTo>
                <a:cubicBezTo>
                  <a:pt x="1" y="31"/>
                  <a:pt x="0" y="30"/>
                  <a:pt x="0" y="29"/>
                </a:cubicBezTo>
                <a:cubicBezTo>
                  <a:pt x="0" y="29"/>
                  <a:pt x="0" y="29"/>
                  <a:pt x="0" y="29"/>
                </a:cubicBezTo>
                <a:cubicBezTo>
                  <a:pt x="0" y="9"/>
                  <a:pt x="0" y="9"/>
                  <a:pt x="0" y="9"/>
                </a:cubicBezTo>
                <a:cubicBezTo>
                  <a:pt x="0" y="8"/>
                  <a:pt x="1" y="7"/>
                  <a:pt x="2" y="7"/>
                </a:cubicBezTo>
                <a:close/>
                <a:moveTo>
                  <a:pt x="16" y="7"/>
                </a:moveTo>
                <a:cubicBezTo>
                  <a:pt x="16" y="7"/>
                  <a:pt x="16" y="7"/>
                  <a:pt x="16" y="7"/>
                </a:cubicBezTo>
                <a:cubicBezTo>
                  <a:pt x="34" y="7"/>
                  <a:pt x="34" y="7"/>
                  <a:pt x="34" y="7"/>
                </a:cubicBezTo>
                <a:cubicBezTo>
                  <a:pt x="34" y="5"/>
                  <a:pt x="34" y="5"/>
                  <a:pt x="34" y="5"/>
                </a:cubicBezTo>
                <a:cubicBezTo>
                  <a:pt x="34" y="5"/>
                  <a:pt x="34" y="4"/>
                  <a:pt x="33" y="3"/>
                </a:cubicBezTo>
                <a:cubicBezTo>
                  <a:pt x="33" y="3"/>
                  <a:pt x="33" y="3"/>
                  <a:pt x="33" y="3"/>
                </a:cubicBezTo>
                <a:cubicBezTo>
                  <a:pt x="33" y="3"/>
                  <a:pt x="33" y="3"/>
                  <a:pt x="33" y="3"/>
                </a:cubicBezTo>
                <a:cubicBezTo>
                  <a:pt x="33" y="3"/>
                  <a:pt x="32" y="3"/>
                  <a:pt x="31" y="3"/>
                </a:cubicBezTo>
                <a:cubicBezTo>
                  <a:pt x="19" y="3"/>
                  <a:pt x="19" y="3"/>
                  <a:pt x="19" y="3"/>
                </a:cubicBezTo>
                <a:cubicBezTo>
                  <a:pt x="18" y="3"/>
                  <a:pt x="17" y="3"/>
                  <a:pt x="17" y="3"/>
                </a:cubicBezTo>
                <a:cubicBezTo>
                  <a:pt x="17" y="3"/>
                  <a:pt x="17" y="3"/>
                  <a:pt x="17" y="3"/>
                </a:cubicBezTo>
                <a:cubicBezTo>
                  <a:pt x="16" y="4"/>
                  <a:pt x="16" y="5"/>
                  <a:pt x="16" y="5"/>
                </a:cubicBezTo>
                <a:cubicBezTo>
                  <a:pt x="16" y="7"/>
                  <a:pt x="16" y="7"/>
                  <a:pt x="16" y="7"/>
                </a:cubicBezTo>
                <a:close/>
                <a:moveTo>
                  <a:pt x="21" y="24"/>
                </a:moveTo>
                <a:cubicBezTo>
                  <a:pt x="21" y="24"/>
                  <a:pt x="21" y="24"/>
                  <a:pt x="21" y="24"/>
                </a:cubicBezTo>
                <a:cubicBezTo>
                  <a:pt x="21" y="24"/>
                  <a:pt x="21" y="24"/>
                  <a:pt x="21" y="24"/>
                </a:cubicBezTo>
                <a:cubicBezTo>
                  <a:pt x="25" y="24"/>
                  <a:pt x="25" y="24"/>
                  <a:pt x="25" y="24"/>
                </a:cubicBezTo>
                <a:cubicBezTo>
                  <a:pt x="29" y="24"/>
                  <a:pt x="29" y="24"/>
                  <a:pt x="29" y="24"/>
                </a:cubicBezTo>
                <a:cubicBezTo>
                  <a:pt x="30" y="24"/>
                  <a:pt x="30" y="24"/>
                  <a:pt x="30" y="25"/>
                </a:cubicBezTo>
                <a:cubicBezTo>
                  <a:pt x="30" y="25"/>
                  <a:pt x="30" y="25"/>
                  <a:pt x="30" y="25"/>
                </a:cubicBezTo>
                <a:cubicBezTo>
                  <a:pt x="30" y="27"/>
                  <a:pt x="30" y="27"/>
                  <a:pt x="30" y="27"/>
                </a:cubicBezTo>
                <a:cubicBezTo>
                  <a:pt x="46" y="27"/>
                  <a:pt x="46" y="27"/>
                  <a:pt x="46" y="27"/>
                </a:cubicBezTo>
                <a:cubicBezTo>
                  <a:pt x="46" y="11"/>
                  <a:pt x="46" y="11"/>
                  <a:pt x="46" y="11"/>
                </a:cubicBezTo>
                <a:cubicBezTo>
                  <a:pt x="4" y="11"/>
                  <a:pt x="4" y="11"/>
                  <a:pt x="4" y="11"/>
                </a:cubicBezTo>
                <a:cubicBezTo>
                  <a:pt x="4" y="27"/>
                  <a:pt x="4" y="27"/>
                  <a:pt x="4" y="27"/>
                </a:cubicBezTo>
                <a:cubicBezTo>
                  <a:pt x="19" y="27"/>
                  <a:pt x="19" y="27"/>
                  <a:pt x="19" y="27"/>
                </a:cubicBezTo>
                <a:cubicBezTo>
                  <a:pt x="19" y="25"/>
                  <a:pt x="19" y="25"/>
                  <a:pt x="19" y="25"/>
                </a:cubicBezTo>
                <a:cubicBezTo>
                  <a:pt x="19" y="24"/>
                  <a:pt x="20" y="24"/>
                  <a:pt x="21" y="24"/>
                </a:cubicBezTo>
                <a:close/>
                <a:moveTo>
                  <a:pt x="30" y="31"/>
                </a:moveTo>
                <a:cubicBezTo>
                  <a:pt x="30" y="31"/>
                  <a:pt x="30" y="31"/>
                  <a:pt x="30" y="31"/>
                </a:cubicBezTo>
                <a:cubicBezTo>
                  <a:pt x="30" y="33"/>
                  <a:pt x="30" y="33"/>
                  <a:pt x="30" y="33"/>
                </a:cubicBezTo>
                <a:cubicBezTo>
                  <a:pt x="30" y="34"/>
                  <a:pt x="30" y="35"/>
                  <a:pt x="29" y="35"/>
                </a:cubicBezTo>
                <a:cubicBezTo>
                  <a:pt x="29" y="35"/>
                  <a:pt x="29" y="35"/>
                  <a:pt x="29" y="35"/>
                </a:cubicBezTo>
                <a:cubicBezTo>
                  <a:pt x="25" y="35"/>
                  <a:pt x="25" y="35"/>
                  <a:pt x="25" y="35"/>
                </a:cubicBezTo>
                <a:cubicBezTo>
                  <a:pt x="21" y="35"/>
                  <a:pt x="21" y="35"/>
                  <a:pt x="21" y="35"/>
                </a:cubicBezTo>
                <a:cubicBezTo>
                  <a:pt x="20" y="35"/>
                  <a:pt x="19" y="34"/>
                  <a:pt x="19" y="33"/>
                </a:cubicBezTo>
                <a:cubicBezTo>
                  <a:pt x="19" y="33"/>
                  <a:pt x="19" y="33"/>
                  <a:pt x="19" y="33"/>
                </a:cubicBezTo>
                <a:cubicBezTo>
                  <a:pt x="19" y="31"/>
                  <a:pt x="19" y="31"/>
                  <a:pt x="19" y="31"/>
                </a:cubicBezTo>
                <a:cubicBezTo>
                  <a:pt x="5" y="31"/>
                  <a:pt x="5" y="31"/>
                  <a:pt x="5" y="31"/>
                </a:cubicBezTo>
                <a:cubicBezTo>
                  <a:pt x="5" y="45"/>
                  <a:pt x="5" y="45"/>
                  <a:pt x="5" y="45"/>
                </a:cubicBezTo>
                <a:cubicBezTo>
                  <a:pt x="45" y="45"/>
                  <a:pt x="45" y="45"/>
                  <a:pt x="45" y="45"/>
                </a:cubicBezTo>
                <a:cubicBezTo>
                  <a:pt x="45" y="31"/>
                  <a:pt x="45" y="31"/>
                  <a:pt x="45" y="31"/>
                </a:cubicBezTo>
                <a:cubicBezTo>
                  <a:pt x="30" y="31"/>
                  <a:pt x="30" y="31"/>
                  <a:pt x="30" y="31"/>
                </a:cubicBezTo>
                <a:close/>
                <a:moveTo>
                  <a:pt x="25" y="26"/>
                </a:moveTo>
                <a:cubicBezTo>
                  <a:pt x="25" y="26"/>
                  <a:pt x="25" y="26"/>
                  <a:pt x="25" y="26"/>
                </a:cubicBezTo>
                <a:cubicBezTo>
                  <a:pt x="22" y="26"/>
                  <a:pt x="22" y="26"/>
                  <a:pt x="22" y="26"/>
                </a:cubicBezTo>
                <a:cubicBezTo>
                  <a:pt x="22" y="29"/>
                  <a:pt x="22" y="29"/>
                  <a:pt x="22" y="29"/>
                </a:cubicBezTo>
                <a:cubicBezTo>
                  <a:pt x="22" y="32"/>
                  <a:pt x="22" y="32"/>
                  <a:pt x="22" y="32"/>
                </a:cubicBezTo>
                <a:cubicBezTo>
                  <a:pt x="25" y="32"/>
                  <a:pt x="25" y="32"/>
                  <a:pt x="25" y="32"/>
                </a:cubicBezTo>
                <a:cubicBezTo>
                  <a:pt x="28" y="32"/>
                  <a:pt x="28" y="32"/>
                  <a:pt x="28" y="32"/>
                </a:cubicBezTo>
                <a:cubicBezTo>
                  <a:pt x="28" y="29"/>
                  <a:pt x="28" y="29"/>
                  <a:pt x="28" y="29"/>
                </a:cubicBezTo>
                <a:cubicBezTo>
                  <a:pt x="28" y="26"/>
                  <a:pt x="28" y="26"/>
                  <a:pt x="28" y="26"/>
                </a:cubicBezTo>
                <a:cubicBezTo>
                  <a:pt x="25" y="26"/>
                  <a:pt x="25" y="26"/>
                  <a:pt x="25" y="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135" name="Freeform 82"/>
          <p:cNvSpPr>
            <a:spLocks noEditPoints="1"/>
          </p:cNvSpPr>
          <p:nvPr/>
        </p:nvSpPr>
        <p:spPr bwMode="auto">
          <a:xfrm>
            <a:off x="1642380" y="3936728"/>
            <a:ext cx="166688" cy="197644"/>
          </a:xfrm>
          <a:custGeom>
            <a:avLst/>
            <a:gdLst>
              <a:gd name="T0" fmla="*/ 139377 w 59"/>
              <a:gd name="T1" fmla="*/ 11294 h 70"/>
              <a:gd name="T2" fmla="*/ 180814 w 59"/>
              <a:gd name="T3" fmla="*/ 30117 h 70"/>
              <a:gd name="T4" fmla="*/ 184581 w 59"/>
              <a:gd name="T5" fmla="*/ 37646 h 70"/>
              <a:gd name="T6" fmla="*/ 210949 w 59"/>
              <a:gd name="T7" fmla="*/ 41411 h 70"/>
              <a:gd name="T8" fmla="*/ 222250 w 59"/>
              <a:gd name="T9" fmla="*/ 52705 h 70"/>
              <a:gd name="T10" fmla="*/ 210949 w 59"/>
              <a:gd name="T11" fmla="*/ 263525 h 70"/>
              <a:gd name="T12" fmla="*/ 7534 w 59"/>
              <a:gd name="T13" fmla="*/ 263525 h 70"/>
              <a:gd name="T14" fmla="*/ 0 w 59"/>
              <a:gd name="T15" fmla="*/ 252231 h 70"/>
              <a:gd name="T16" fmla="*/ 7534 w 59"/>
              <a:gd name="T17" fmla="*/ 41411 h 70"/>
              <a:gd name="T18" fmla="*/ 33903 w 59"/>
              <a:gd name="T19" fmla="*/ 41411 h 70"/>
              <a:gd name="T20" fmla="*/ 41436 w 59"/>
              <a:gd name="T21" fmla="*/ 30117 h 70"/>
              <a:gd name="T22" fmla="*/ 71572 w 59"/>
              <a:gd name="T23" fmla="*/ 30117 h 70"/>
              <a:gd name="T24" fmla="*/ 109242 w 59"/>
              <a:gd name="T25" fmla="*/ 0 h 70"/>
              <a:gd name="T26" fmla="*/ 154445 w 59"/>
              <a:gd name="T27" fmla="*/ 112939 h 70"/>
              <a:gd name="T28" fmla="*/ 165746 w 59"/>
              <a:gd name="T29" fmla="*/ 127998 h 70"/>
              <a:gd name="T30" fmla="*/ 86640 w 59"/>
              <a:gd name="T31" fmla="*/ 191997 h 70"/>
              <a:gd name="T32" fmla="*/ 52737 w 59"/>
              <a:gd name="T33" fmla="*/ 161880 h 70"/>
              <a:gd name="T34" fmla="*/ 67805 w 59"/>
              <a:gd name="T35" fmla="*/ 146821 h 70"/>
              <a:gd name="T36" fmla="*/ 154445 w 59"/>
              <a:gd name="T37" fmla="*/ 112939 h 70"/>
              <a:gd name="T38" fmla="*/ 135610 w 59"/>
              <a:gd name="T39" fmla="*/ 30117 h 70"/>
              <a:gd name="T40" fmla="*/ 109242 w 59"/>
              <a:gd name="T41" fmla="*/ 15059 h 70"/>
              <a:gd name="T42" fmla="*/ 86640 w 59"/>
              <a:gd name="T43" fmla="*/ 30117 h 70"/>
              <a:gd name="T44" fmla="*/ 135610 w 59"/>
              <a:gd name="T45" fmla="*/ 30117 h 70"/>
              <a:gd name="T46" fmla="*/ 184581 w 59"/>
              <a:gd name="T47" fmla="*/ 60234 h 70"/>
              <a:gd name="T48" fmla="*/ 180814 w 59"/>
              <a:gd name="T49" fmla="*/ 71528 h 70"/>
              <a:gd name="T50" fmla="*/ 109242 w 59"/>
              <a:gd name="T51" fmla="*/ 71528 h 70"/>
              <a:gd name="T52" fmla="*/ 33903 w 59"/>
              <a:gd name="T53" fmla="*/ 67764 h 70"/>
              <a:gd name="T54" fmla="*/ 33903 w 59"/>
              <a:gd name="T55" fmla="*/ 60234 h 70"/>
              <a:gd name="T56" fmla="*/ 18835 w 59"/>
              <a:gd name="T57" fmla="*/ 244702 h 70"/>
              <a:gd name="T58" fmla="*/ 203415 w 59"/>
              <a:gd name="T59" fmla="*/ 60234 h 70"/>
              <a:gd name="T60" fmla="*/ 109242 w 59"/>
              <a:gd name="T61" fmla="*/ 41411 h 70"/>
              <a:gd name="T62" fmla="*/ 48970 w 59"/>
              <a:gd name="T63" fmla="*/ 41411 h 70"/>
              <a:gd name="T64" fmla="*/ 48970 w 59"/>
              <a:gd name="T65" fmla="*/ 60234 h 70"/>
              <a:gd name="T66" fmla="*/ 173280 w 59"/>
              <a:gd name="T67" fmla="*/ 60234 h 70"/>
              <a:gd name="T68" fmla="*/ 173280 w 59"/>
              <a:gd name="T69" fmla="*/ 41411 h 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9" h="70">
                <a:moveTo>
                  <a:pt x="29" y="0"/>
                </a:moveTo>
                <a:cubicBezTo>
                  <a:pt x="32" y="0"/>
                  <a:pt x="35" y="2"/>
                  <a:pt x="37" y="3"/>
                </a:cubicBezTo>
                <a:cubicBezTo>
                  <a:pt x="38" y="5"/>
                  <a:pt x="39" y="6"/>
                  <a:pt x="39" y="8"/>
                </a:cubicBezTo>
                <a:cubicBezTo>
                  <a:pt x="48" y="8"/>
                  <a:pt x="48" y="8"/>
                  <a:pt x="48" y="8"/>
                </a:cubicBezTo>
                <a:cubicBezTo>
                  <a:pt x="48" y="8"/>
                  <a:pt x="49" y="9"/>
                  <a:pt x="49" y="10"/>
                </a:cubicBezTo>
                <a:cubicBezTo>
                  <a:pt x="49" y="10"/>
                  <a:pt x="49" y="10"/>
                  <a:pt x="49" y="10"/>
                </a:cubicBezTo>
                <a:cubicBezTo>
                  <a:pt x="49" y="11"/>
                  <a:pt x="49" y="11"/>
                  <a:pt x="49" y="11"/>
                </a:cubicBezTo>
                <a:cubicBezTo>
                  <a:pt x="56" y="11"/>
                  <a:pt x="56" y="11"/>
                  <a:pt x="56" y="11"/>
                </a:cubicBezTo>
                <a:cubicBezTo>
                  <a:pt x="58" y="11"/>
                  <a:pt x="59" y="12"/>
                  <a:pt x="59" y="14"/>
                </a:cubicBezTo>
                <a:cubicBezTo>
                  <a:pt x="59" y="14"/>
                  <a:pt x="59" y="14"/>
                  <a:pt x="59" y="14"/>
                </a:cubicBezTo>
                <a:cubicBezTo>
                  <a:pt x="59" y="67"/>
                  <a:pt x="59" y="67"/>
                  <a:pt x="59" y="67"/>
                </a:cubicBezTo>
                <a:cubicBezTo>
                  <a:pt x="59" y="69"/>
                  <a:pt x="58" y="70"/>
                  <a:pt x="56" y="70"/>
                </a:cubicBezTo>
                <a:cubicBezTo>
                  <a:pt x="56" y="70"/>
                  <a:pt x="56" y="70"/>
                  <a:pt x="56" y="70"/>
                </a:cubicBezTo>
                <a:cubicBezTo>
                  <a:pt x="2" y="70"/>
                  <a:pt x="2" y="70"/>
                  <a:pt x="2" y="70"/>
                </a:cubicBezTo>
                <a:cubicBezTo>
                  <a:pt x="1" y="70"/>
                  <a:pt x="0" y="69"/>
                  <a:pt x="0" y="67"/>
                </a:cubicBezTo>
                <a:cubicBezTo>
                  <a:pt x="0" y="67"/>
                  <a:pt x="0" y="67"/>
                  <a:pt x="0" y="67"/>
                </a:cubicBezTo>
                <a:cubicBezTo>
                  <a:pt x="0" y="14"/>
                  <a:pt x="0" y="14"/>
                  <a:pt x="0" y="14"/>
                </a:cubicBezTo>
                <a:cubicBezTo>
                  <a:pt x="0" y="12"/>
                  <a:pt x="1" y="11"/>
                  <a:pt x="2" y="11"/>
                </a:cubicBezTo>
                <a:cubicBezTo>
                  <a:pt x="2" y="11"/>
                  <a:pt x="2" y="11"/>
                  <a:pt x="2" y="11"/>
                </a:cubicBezTo>
                <a:cubicBezTo>
                  <a:pt x="9" y="11"/>
                  <a:pt x="9" y="11"/>
                  <a:pt x="9" y="11"/>
                </a:cubicBezTo>
                <a:cubicBezTo>
                  <a:pt x="9" y="10"/>
                  <a:pt x="9" y="10"/>
                  <a:pt x="9" y="10"/>
                </a:cubicBezTo>
                <a:cubicBezTo>
                  <a:pt x="9" y="9"/>
                  <a:pt x="10" y="8"/>
                  <a:pt x="11" y="8"/>
                </a:cubicBezTo>
                <a:cubicBezTo>
                  <a:pt x="11" y="8"/>
                  <a:pt x="11" y="8"/>
                  <a:pt x="11" y="8"/>
                </a:cubicBezTo>
                <a:cubicBezTo>
                  <a:pt x="19" y="8"/>
                  <a:pt x="19" y="8"/>
                  <a:pt x="19" y="8"/>
                </a:cubicBezTo>
                <a:cubicBezTo>
                  <a:pt x="20" y="6"/>
                  <a:pt x="21" y="5"/>
                  <a:pt x="22" y="3"/>
                </a:cubicBezTo>
                <a:cubicBezTo>
                  <a:pt x="24" y="2"/>
                  <a:pt x="27" y="0"/>
                  <a:pt x="29" y="0"/>
                </a:cubicBezTo>
                <a:close/>
                <a:moveTo>
                  <a:pt x="41" y="30"/>
                </a:moveTo>
                <a:cubicBezTo>
                  <a:pt x="41" y="30"/>
                  <a:pt x="41" y="30"/>
                  <a:pt x="41" y="30"/>
                </a:cubicBezTo>
                <a:cubicBezTo>
                  <a:pt x="42" y="29"/>
                  <a:pt x="43" y="29"/>
                  <a:pt x="44" y="30"/>
                </a:cubicBezTo>
                <a:cubicBezTo>
                  <a:pt x="45" y="31"/>
                  <a:pt x="45" y="33"/>
                  <a:pt x="44" y="34"/>
                </a:cubicBezTo>
                <a:cubicBezTo>
                  <a:pt x="27" y="51"/>
                  <a:pt x="27" y="51"/>
                  <a:pt x="27" y="51"/>
                </a:cubicBezTo>
                <a:cubicBezTo>
                  <a:pt x="26" y="52"/>
                  <a:pt x="24" y="52"/>
                  <a:pt x="23" y="51"/>
                </a:cubicBezTo>
                <a:cubicBezTo>
                  <a:pt x="23" y="51"/>
                  <a:pt x="23" y="51"/>
                  <a:pt x="23" y="51"/>
                </a:cubicBezTo>
                <a:cubicBezTo>
                  <a:pt x="14" y="43"/>
                  <a:pt x="14" y="43"/>
                  <a:pt x="14" y="43"/>
                </a:cubicBezTo>
                <a:cubicBezTo>
                  <a:pt x="13" y="42"/>
                  <a:pt x="13" y="40"/>
                  <a:pt x="14" y="39"/>
                </a:cubicBezTo>
                <a:cubicBezTo>
                  <a:pt x="15" y="38"/>
                  <a:pt x="17" y="38"/>
                  <a:pt x="18" y="39"/>
                </a:cubicBezTo>
                <a:cubicBezTo>
                  <a:pt x="25" y="46"/>
                  <a:pt x="25" y="46"/>
                  <a:pt x="25" y="46"/>
                </a:cubicBezTo>
                <a:cubicBezTo>
                  <a:pt x="41" y="30"/>
                  <a:pt x="41" y="30"/>
                  <a:pt x="41" y="30"/>
                </a:cubicBezTo>
                <a:close/>
                <a:moveTo>
                  <a:pt x="36" y="8"/>
                </a:moveTo>
                <a:cubicBezTo>
                  <a:pt x="36" y="8"/>
                  <a:pt x="36" y="8"/>
                  <a:pt x="36" y="8"/>
                </a:cubicBezTo>
                <a:cubicBezTo>
                  <a:pt x="36" y="7"/>
                  <a:pt x="35" y="6"/>
                  <a:pt x="34" y="6"/>
                </a:cubicBezTo>
                <a:cubicBezTo>
                  <a:pt x="33" y="4"/>
                  <a:pt x="31" y="4"/>
                  <a:pt x="29" y="4"/>
                </a:cubicBezTo>
                <a:cubicBezTo>
                  <a:pt x="27" y="4"/>
                  <a:pt x="26" y="4"/>
                  <a:pt x="24" y="6"/>
                </a:cubicBezTo>
                <a:cubicBezTo>
                  <a:pt x="24" y="6"/>
                  <a:pt x="23" y="7"/>
                  <a:pt x="23" y="8"/>
                </a:cubicBezTo>
                <a:cubicBezTo>
                  <a:pt x="29" y="8"/>
                  <a:pt x="29" y="8"/>
                  <a:pt x="29" y="8"/>
                </a:cubicBezTo>
                <a:cubicBezTo>
                  <a:pt x="36" y="8"/>
                  <a:pt x="36" y="8"/>
                  <a:pt x="36" y="8"/>
                </a:cubicBezTo>
                <a:close/>
                <a:moveTo>
                  <a:pt x="49" y="16"/>
                </a:moveTo>
                <a:cubicBezTo>
                  <a:pt x="49" y="16"/>
                  <a:pt x="49" y="16"/>
                  <a:pt x="49" y="16"/>
                </a:cubicBezTo>
                <a:cubicBezTo>
                  <a:pt x="49" y="18"/>
                  <a:pt x="49" y="18"/>
                  <a:pt x="49" y="18"/>
                </a:cubicBezTo>
                <a:cubicBezTo>
                  <a:pt x="49" y="19"/>
                  <a:pt x="48" y="19"/>
                  <a:pt x="48" y="19"/>
                </a:cubicBezTo>
                <a:cubicBezTo>
                  <a:pt x="48" y="19"/>
                  <a:pt x="48" y="19"/>
                  <a:pt x="48" y="19"/>
                </a:cubicBezTo>
                <a:cubicBezTo>
                  <a:pt x="29" y="19"/>
                  <a:pt x="29" y="19"/>
                  <a:pt x="29" y="19"/>
                </a:cubicBezTo>
                <a:cubicBezTo>
                  <a:pt x="11" y="19"/>
                  <a:pt x="11" y="19"/>
                  <a:pt x="11" y="19"/>
                </a:cubicBezTo>
                <a:cubicBezTo>
                  <a:pt x="10" y="19"/>
                  <a:pt x="9" y="19"/>
                  <a:pt x="9" y="18"/>
                </a:cubicBezTo>
                <a:cubicBezTo>
                  <a:pt x="9" y="18"/>
                  <a:pt x="9" y="18"/>
                  <a:pt x="9" y="18"/>
                </a:cubicBezTo>
                <a:cubicBezTo>
                  <a:pt x="9" y="16"/>
                  <a:pt x="9" y="16"/>
                  <a:pt x="9" y="16"/>
                </a:cubicBezTo>
                <a:cubicBezTo>
                  <a:pt x="5" y="16"/>
                  <a:pt x="5" y="16"/>
                  <a:pt x="5" y="16"/>
                </a:cubicBezTo>
                <a:cubicBezTo>
                  <a:pt x="5" y="65"/>
                  <a:pt x="5" y="65"/>
                  <a:pt x="5" y="65"/>
                </a:cubicBezTo>
                <a:cubicBezTo>
                  <a:pt x="54" y="65"/>
                  <a:pt x="54" y="65"/>
                  <a:pt x="54" y="65"/>
                </a:cubicBezTo>
                <a:cubicBezTo>
                  <a:pt x="54" y="16"/>
                  <a:pt x="54" y="16"/>
                  <a:pt x="54" y="16"/>
                </a:cubicBezTo>
                <a:cubicBezTo>
                  <a:pt x="49" y="16"/>
                  <a:pt x="49" y="16"/>
                  <a:pt x="49" y="16"/>
                </a:cubicBezTo>
                <a:close/>
                <a:moveTo>
                  <a:pt x="29" y="11"/>
                </a:moveTo>
                <a:cubicBezTo>
                  <a:pt x="29" y="11"/>
                  <a:pt x="29" y="11"/>
                  <a:pt x="29" y="11"/>
                </a:cubicBezTo>
                <a:cubicBezTo>
                  <a:pt x="13" y="11"/>
                  <a:pt x="13" y="11"/>
                  <a:pt x="13" y="11"/>
                </a:cubicBezTo>
                <a:cubicBezTo>
                  <a:pt x="13" y="14"/>
                  <a:pt x="13" y="14"/>
                  <a:pt x="13" y="14"/>
                </a:cubicBezTo>
                <a:cubicBezTo>
                  <a:pt x="13" y="16"/>
                  <a:pt x="13" y="16"/>
                  <a:pt x="13" y="16"/>
                </a:cubicBezTo>
                <a:cubicBezTo>
                  <a:pt x="29" y="16"/>
                  <a:pt x="29" y="16"/>
                  <a:pt x="29" y="16"/>
                </a:cubicBezTo>
                <a:cubicBezTo>
                  <a:pt x="46" y="16"/>
                  <a:pt x="46" y="16"/>
                  <a:pt x="46" y="16"/>
                </a:cubicBezTo>
                <a:cubicBezTo>
                  <a:pt x="46" y="14"/>
                  <a:pt x="46" y="14"/>
                  <a:pt x="46" y="14"/>
                </a:cubicBezTo>
                <a:cubicBezTo>
                  <a:pt x="46" y="11"/>
                  <a:pt x="46" y="11"/>
                  <a:pt x="46" y="11"/>
                </a:cubicBezTo>
                <a:cubicBezTo>
                  <a:pt x="29" y="11"/>
                  <a:pt x="29" y="11"/>
                  <a:pt x="29"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136" name="矩形 32"/>
          <p:cNvSpPr/>
          <p:nvPr/>
        </p:nvSpPr>
        <p:spPr>
          <a:xfrm>
            <a:off x="1810007" y="3172316"/>
            <a:ext cx="1922264" cy="321945"/>
          </a:xfrm>
          <a:prstGeom prst="rect">
            <a:avLst/>
          </a:prstGeom>
          <a:noFill/>
          <a:ln w="9525">
            <a:noFill/>
          </a:ln>
        </p:spPr>
        <p:txBody>
          <a:bodyPr wrap="square">
            <a:spAutoFit/>
          </a:bodyPr>
          <a:lstStyle/>
          <a:p>
            <a:r>
              <a:rPr lang="zh-CN" altLang="en-US" sz="1500" b="1" dirty="0">
                <a:latin typeface="微软雅黑" panose="020B0503020204020204" charset="-122"/>
                <a:ea typeface="微软雅黑" panose="020B0503020204020204" charset="-122"/>
              </a:rPr>
              <a:t>钢构件防火验算</a:t>
            </a:r>
            <a:endParaRPr lang="zh-CN" altLang="en-US" sz="1500" b="1" dirty="0">
              <a:latin typeface="微软雅黑" panose="020B0503020204020204" charset="-122"/>
              <a:ea typeface="微软雅黑" panose="020B0503020204020204" charset="-122"/>
            </a:endParaRPr>
          </a:p>
        </p:txBody>
      </p:sp>
      <p:sp>
        <p:nvSpPr>
          <p:cNvPr id="137" name="矩形 32"/>
          <p:cNvSpPr/>
          <p:nvPr/>
        </p:nvSpPr>
        <p:spPr>
          <a:xfrm>
            <a:off x="1951942" y="3936728"/>
            <a:ext cx="2294855" cy="321945"/>
          </a:xfrm>
          <a:prstGeom prst="rect">
            <a:avLst/>
          </a:prstGeom>
          <a:noFill/>
          <a:ln w="9525">
            <a:noFill/>
          </a:ln>
        </p:spPr>
        <p:txBody>
          <a:bodyPr wrap="square">
            <a:spAutoFit/>
          </a:bodyPr>
          <a:lstStyle/>
          <a:p>
            <a:r>
              <a:rPr lang="zh-CN" altLang="en-US" sz="1500" b="1" dirty="0" smtClean="0">
                <a:latin typeface="微软雅黑" panose="020B0503020204020204" charset="-122"/>
                <a:ea typeface="微软雅黑" panose="020B0503020204020204" charset="-122"/>
              </a:rPr>
              <a:t>执行</a:t>
            </a:r>
            <a:r>
              <a:rPr lang="en-US" altLang="zh-CN" sz="1500" b="1" dirty="0" smtClean="0">
                <a:latin typeface="微软雅黑" panose="020B0503020204020204" charset="-122"/>
                <a:ea typeface="微软雅黑" panose="020B0503020204020204" charset="-122"/>
              </a:rPr>
              <a:t>《</a:t>
            </a:r>
            <a:r>
              <a:rPr lang="zh-CN" altLang="en-US" sz="1500" b="1" dirty="0" smtClean="0">
                <a:latin typeface="微软雅黑" panose="020B0503020204020204" charset="-122"/>
                <a:ea typeface="微软雅黑" panose="020B0503020204020204" charset="-122"/>
              </a:rPr>
              <a:t>钢结构防火规范</a:t>
            </a:r>
            <a:r>
              <a:rPr lang="en-US" altLang="zh-CN" sz="1500" b="1" dirty="0" smtClean="0">
                <a:latin typeface="微软雅黑" panose="020B0503020204020204" charset="-122"/>
                <a:ea typeface="微软雅黑" panose="020B0503020204020204" charset="-122"/>
              </a:rPr>
              <a:t>》</a:t>
            </a:r>
            <a:endParaRPr lang="zh-CN" altLang="en-US" sz="1500" b="1" dirty="0">
              <a:latin typeface="微软雅黑" panose="020B0503020204020204" charset="-122"/>
              <a:ea typeface="微软雅黑" panose="020B0503020204020204" charset="-122"/>
            </a:endParaRPr>
          </a:p>
        </p:txBody>
      </p:sp>
      <p:sp>
        <p:nvSpPr>
          <p:cNvPr id="138" name="矩形 32"/>
          <p:cNvSpPr/>
          <p:nvPr/>
        </p:nvSpPr>
        <p:spPr>
          <a:xfrm>
            <a:off x="779886" y="4515966"/>
            <a:ext cx="2294855" cy="321945"/>
          </a:xfrm>
          <a:prstGeom prst="rect">
            <a:avLst/>
          </a:prstGeom>
          <a:noFill/>
          <a:ln w="9525">
            <a:noFill/>
          </a:ln>
        </p:spPr>
        <p:txBody>
          <a:bodyPr wrap="square">
            <a:spAutoFit/>
          </a:bodyPr>
          <a:lstStyle/>
          <a:p>
            <a:r>
              <a:rPr lang="zh-CN" altLang="en-US" sz="1500" b="1" dirty="0" smtClean="0">
                <a:latin typeface="微软雅黑" panose="020B0503020204020204" charset="-122"/>
                <a:ea typeface="微软雅黑" panose="020B0503020204020204" charset="-122"/>
              </a:rPr>
              <a:t>承载力法耐火验算</a:t>
            </a:r>
            <a:endParaRPr lang="zh-CN" altLang="en-US" sz="1500" b="1" dirty="0">
              <a:latin typeface="微软雅黑" panose="020B0503020204020204" charset="-122"/>
              <a:ea typeface="微软雅黑" panose="020B0503020204020204" charset="-122"/>
            </a:endParaRPr>
          </a:p>
        </p:txBody>
      </p:sp>
      <p:sp>
        <p:nvSpPr>
          <p:cNvPr id="139" name="Rounded Rectangular Callout 25"/>
          <p:cNvSpPr>
            <a:spLocks noChangeArrowheads="1"/>
          </p:cNvSpPr>
          <p:nvPr/>
        </p:nvSpPr>
        <p:spPr bwMode="auto">
          <a:xfrm>
            <a:off x="629562" y="2319206"/>
            <a:ext cx="572586" cy="271770"/>
          </a:xfrm>
          <a:prstGeom prst="wedgeRoundRectCallout">
            <a:avLst>
              <a:gd name="adj1" fmla="val 96948"/>
              <a:gd name="adj2" fmla="val -65934"/>
              <a:gd name="adj3" fmla="val 16667"/>
            </a:avLst>
          </a:prstGeom>
          <a:solidFill>
            <a:schemeClr val="accent2">
              <a:lumMod val="40000"/>
              <a:lumOff val="60000"/>
            </a:schemeClr>
          </a:solidFill>
          <a:ln>
            <a:noFill/>
          </a:ln>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r>
              <a:rPr lang="zh-CN" altLang="en-US" sz="1200" b="1" dirty="0" smtClean="0">
                <a:solidFill>
                  <a:schemeClr val="tx1"/>
                </a:solidFill>
                <a:uFillTx/>
                <a:latin typeface="微软雅黑" panose="020B0503020204020204" charset="-122"/>
                <a:ea typeface="微软雅黑" panose="020B0503020204020204" charset="-122"/>
              </a:rPr>
              <a:t>参数</a:t>
            </a:r>
            <a:endParaRPr lang="zh-CN" altLang="en-US" sz="1200" b="1" dirty="0" smtClean="0">
              <a:solidFill>
                <a:schemeClr val="tx1"/>
              </a:solidFill>
              <a:uFillTx/>
              <a:latin typeface="微软雅黑" panose="020B0503020204020204" charset="-122"/>
              <a:ea typeface="微软雅黑" panose="020B0503020204020204" charset="-122"/>
            </a:endParaRPr>
          </a:p>
        </p:txBody>
      </p:sp>
      <p:sp>
        <p:nvSpPr>
          <p:cNvPr id="140" name="Rounded Rectangular Callout 25"/>
          <p:cNvSpPr>
            <a:spLocks noChangeArrowheads="1"/>
          </p:cNvSpPr>
          <p:nvPr/>
        </p:nvSpPr>
        <p:spPr bwMode="auto">
          <a:xfrm>
            <a:off x="3080811" y="2319206"/>
            <a:ext cx="895688" cy="271770"/>
          </a:xfrm>
          <a:prstGeom prst="wedgeRoundRectCallout">
            <a:avLst>
              <a:gd name="adj1" fmla="val 96948"/>
              <a:gd name="adj2" fmla="val -65934"/>
              <a:gd name="adj3" fmla="val 16667"/>
            </a:avLst>
          </a:prstGeom>
          <a:solidFill>
            <a:schemeClr val="accent2">
              <a:lumMod val="40000"/>
              <a:lumOff val="60000"/>
            </a:schemeClr>
          </a:solidFill>
          <a:ln>
            <a:noFill/>
          </a:ln>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r>
              <a:rPr lang="zh-CN" altLang="en-US" sz="1200" b="1" dirty="0" smtClean="0">
                <a:solidFill>
                  <a:schemeClr val="tx1"/>
                </a:solidFill>
                <a:uFillTx/>
                <a:latin typeface="微软雅黑" panose="020B0503020204020204" charset="-122"/>
                <a:ea typeface="微软雅黑" panose="020B0503020204020204" charset="-122"/>
              </a:rPr>
              <a:t>升温指定</a:t>
            </a:r>
            <a:endParaRPr lang="zh-CN" altLang="en-US" sz="1200" b="1" dirty="0" smtClean="0">
              <a:solidFill>
                <a:schemeClr val="tx1"/>
              </a:solidFill>
              <a:uFillTx/>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3"/>
          <p:cNvSpPr>
            <a:spLocks noGrp="1"/>
          </p:cNvSpPr>
          <p:nvPr>
            <p:ph type="sldNum" sz="quarter" idx="4"/>
          </p:nvPr>
        </p:nvSpPr>
        <p:spPr>
          <a:xfrm>
            <a:off x="6457950" y="4762500"/>
            <a:ext cx="2025254" cy="236935"/>
          </a:xfrm>
        </p:spPr>
        <p:txBody>
          <a:bodyPr/>
          <a:lstStyle/>
          <a:p>
            <a:pPr>
              <a:defRPr/>
            </a:pPr>
            <a:fld id="{A46037C8-5B0A-4AE1-9877-D75452A8BEB9}" type="slidenum">
              <a:rPr lang="zh-CN" altLang="en-US" smtClean="0"/>
            </a:fld>
            <a:endParaRPr lang="zh-CN" altLang="en-US"/>
          </a:p>
        </p:txBody>
      </p:sp>
      <p:sp>
        <p:nvSpPr>
          <p:cNvPr id="5" name="等腰三角形 4"/>
          <p:cNvSpPr/>
          <p:nvPr>
            <p:custDataLst>
              <p:tags r:id="rId1"/>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6" name="等腰三角形 5"/>
          <p:cNvSpPr/>
          <p:nvPr>
            <p:custDataLst>
              <p:tags r:id="rId2"/>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7" name="直接连接符 6"/>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8" name="内容占位符 2"/>
          <p:cNvSpPr>
            <a:spLocks noGrp="1"/>
          </p:cNvSpPr>
          <p:nvPr/>
        </p:nvSpPr>
        <p:spPr>
          <a:xfrm>
            <a:off x="571472" y="857238"/>
            <a:ext cx="5828665" cy="480695"/>
          </a:xfrm>
          <a:prstGeom prst="rect">
            <a:avLst/>
          </a:prstGeom>
          <a:noFill/>
          <a:ln w="9525">
            <a:noFill/>
            <a:miter lim="800000"/>
          </a:ln>
        </p:spPr>
        <p:txBody>
          <a:bodyPr vert="horz" wrap="square" lIns="91438" tIns="45719" rIns="91438" bIns="45719"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a:spcBef>
                <a:spcPts val="0"/>
              </a:spcBef>
              <a:spcAft>
                <a:spcPts val="1000"/>
              </a:spcAft>
              <a:buNone/>
            </a:pPr>
            <a:endParaRPr lang="zh-CN" altLang="en-US" sz="1800" b="1" dirty="0">
              <a:sym typeface="+mn-ea"/>
            </a:endParaRPr>
          </a:p>
        </p:txBody>
      </p:sp>
      <p:sp>
        <p:nvSpPr>
          <p:cNvPr id="14" name="文本框 13"/>
          <p:cNvSpPr txBox="1"/>
          <p:nvPr>
            <p:custDataLst>
              <p:tags r:id="rId3"/>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000" b="1" cap="all" smtClean="0">
                <a:ln>
                  <a:noFill/>
                </a:ln>
                <a:solidFill>
                  <a:srgbClr val="2F5597"/>
                </a:solidFill>
                <a:effectLst/>
                <a:uLnTx/>
                <a:uFillTx/>
                <a:sym typeface="Arial" panose="020B0604020202020204" pitchFamily="34" charset="0"/>
              </a:rPr>
              <a:t>钢结构设计相关参数</a:t>
            </a:r>
            <a:r>
              <a:rPr lang="en-US" altLang="zh-CN" sz="2000" b="1" cap="all" smtClean="0">
                <a:ln>
                  <a:noFill/>
                </a:ln>
                <a:solidFill>
                  <a:srgbClr val="2F5597"/>
                </a:solidFill>
                <a:effectLst/>
                <a:uLnTx/>
                <a:uFillTx/>
                <a:sym typeface="Arial" panose="020B0604020202020204" pitchFamily="34" charset="0"/>
              </a:rPr>
              <a:t>-</a:t>
            </a:r>
            <a:r>
              <a:rPr kumimoji="0" lang="zh-CN" altLang="en-US" sz="16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钢构件设计信息</a:t>
            </a:r>
            <a:endParaRPr kumimoji="0" lang="zh-CN" altLang="en-US" sz="16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endParaRPr>
          </a:p>
        </p:txBody>
      </p:sp>
      <p:sp>
        <p:nvSpPr>
          <p:cNvPr id="123" name="文本框 113"/>
          <p:cNvSpPr txBox="1">
            <a:spLocks noChangeArrowheads="1"/>
          </p:cNvSpPr>
          <p:nvPr/>
        </p:nvSpPr>
        <p:spPr bwMode="auto">
          <a:xfrm>
            <a:off x="575556" y="1099218"/>
            <a:ext cx="324036" cy="783590"/>
          </a:xfrm>
          <a:prstGeom prst="rect">
            <a:avLst/>
          </a:prstGeom>
          <a:solidFill>
            <a:schemeClr val="accent2">
              <a:lumMod val="60000"/>
              <a:lumOff val="40000"/>
            </a:schemeClr>
          </a:solidFill>
          <a:ln>
            <a:noFill/>
          </a:ln>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zh-CN" altLang="en-US" sz="1500" b="1" dirty="0" smtClean="0">
                <a:latin typeface="微软雅黑" panose="020B0503020204020204" charset="-122"/>
                <a:ea typeface="微软雅黑" panose="020B0503020204020204" charset="-122"/>
              </a:rPr>
              <a:t>组合梁</a:t>
            </a:r>
            <a:endParaRPr lang="zh-CN" altLang="en-US" sz="1500" b="1" dirty="0">
              <a:latin typeface="微软雅黑" panose="020B0503020204020204" charset="-122"/>
              <a:ea typeface="微软雅黑" panose="020B0503020204020204" charset="-122"/>
            </a:endParaRPr>
          </a:p>
        </p:txBody>
      </p:sp>
      <p:pic>
        <p:nvPicPr>
          <p:cNvPr id="2" name="图片 1"/>
          <p:cNvPicPr>
            <a:picLocks noChangeAspect="1"/>
          </p:cNvPicPr>
          <p:nvPr/>
        </p:nvPicPr>
        <p:blipFill>
          <a:blip r:embed="rId4"/>
          <a:stretch>
            <a:fillRect/>
          </a:stretch>
        </p:blipFill>
        <p:spPr>
          <a:xfrm>
            <a:off x="1061610" y="1133619"/>
            <a:ext cx="2014538" cy="692944"/>
          </a:xfrm>
          <a:prstGeom prst="rect">
            <a:avLst/>
          </a:prstGeom>
          <a:ln>
            <a:solidFill>
              <a:schemeClr val="tx1"/>
            </a:solidFill>
          </a:ln>
        </p:spPr>
      </p:pic>
      <p:pic>
        <p:nvPicPr>
          <p:cNvPr id="4" name="图片 3"/>
          <p:cNvPicPr>
            <a:picLocks noChangeAspect="1"/>
          </p:cNvPicPr>
          <p:nvPr/>
        </p:nvPicPr>
        <p:blipFill>
          <a:blip r:embed="rId5"/>
          <a:stretch>
            <a:fillRect/>
          </a:stretch>
        </p:blipFill>
        <p:spPr>
          <a:xfrm>
            <a:off x="1061610" y="2149165"/>
            <a:ext cx="2005726" cy="583310"/>
          </a:xfrm>
          <a:prstGeom prst="rect">
            <a:avLst/>
          </a:prstGeom>
          <a:ln>
            <a:solidFill>
              <a:schemeClr val="tx1"/>
            </a:solidFill>
          </a:ln>
        </p:spPr>
      </p:pic>
      <p:pic>
        <p:nvPicPr>
          <p:cNvPr id="10" name="图片 9"/>
          <p:cNvPicPr>
            <a:picLocks noChangeAspect="1"/>
          </p:cNvPicPr>
          <p:nvPr/>
        </p:nvPicPr>
        <p:blipFill>
          <a:blip r:embed="rId6"/>
          <a:stretch>
            <a:fillRect/>
          </a:stretch>
        </p:blipFill>
        <p:spPr>
          <a:xfrm>
            <a:off x="1061610" y="2840155"/>
            <a:ext cx="2014538" cy="1513793"/>
          </a:xfrm>
          <a:prstGeom prst="rect">
            <a:avLst/>
          </a:prstGeom>
          <a:ln>
            <a:solidFill>
              <a:schemeClr val="tx1"/>
            </a:solidFill>
          </a:ln>
        </p:spPr>
      </p:pic>
      <p:sp>
        <p:nvSpPr>
          <p:cNvPr id="12" name="AutoShape 2"/>
          <p:cNvSpPr/>
          <p:nvPr/>
        </p:nvSpPr>
        <p:spPr bwMode="auto">
          <a:xfrm>
            <a:off x="3238166" y="3087454"/>
            <a:ext cx="652463" cy="652463"/>
          </a:xfrm>
          <a:prstGeom prst="diamond">
            <a:avLst/>
          </a:prstGeom>
          <a:solidFill>
            <a:srgbClr val="008CDD"/>
          </a:solidFill>
          <a:ln w="25400">
            <a:solidFill>
              <a:schemeClr val="tx1">
                <a:alpha val="0"/>
              </a:schemeClr>
            </a:solidFill>
            <a:miter lim="800000"/>
          </a:ln>
        </p:spPr>
        <p:txBody>
          <a:bodyPr lIns="0" tIns="0" rIns="0" bIns="0"/>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es-ES" altLang="en-US" sz="2175">
              <a:solidFill>
                <a:srgbClr val="7F7F7F"/>
              </a:solidFill>
              <a:latin typeface="Gill Sans"/>
              <a:ea typeface="ヒラギノ角ゴ ProN W3"/>
              <a:cs typeface="ヒラギノ角ゴ ProN W3"/>
              <a:sym typeface="Gill Sans"/>
            </a:endParaRPr>
          </a:p>
        </p:txBody>
      </p:sp>
      <p:sp>
        <p:nvSpPr>
          <p:cNvPr id="13" name="AutoShape 4"/>
          <p:cNvSpPr/>
          <p:nvPr/>
        </p:nvSpPr>
        <p:spPr bwMode="auto">
          <a:xfrm>
            <a:off x="3238166" y="2101616"/>
            <a:ext cx="652463" cy="652463"/>
          </a:xfrm>
          <a:prstGeom prst="diamond">
            <a:avLst/>
          </a:prstGeom>
          <a:solidFill>
            <a:srgbClr val="00CFAD"/>
          </a:solidFill>
          <a:ln w="25400">
            <a:solidFill>
              <a:schemeClr val="tx1">
                <a:alpha val="0"/>
              </a:schemeClr>
            </a:solidFill>
            <a:miter lim="800000"/>
          </a:ln>
        </p:spPr>
        <p:txBody>
          <a:bodyPr lIns="0" tIns="0" rIns="0" bIns="0"/>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es-ES" altLang="en-US" sz="2175">
              <a:solidFill>
                <a:srgbClr val="7F7F7F"/>
              </a:solidFill>
              <a:latin typeface="Gill Sans"/>
              <a:ea typeface="ヒラギノ角ゴ ProN W3"/>
              <a:cs typeface="ヒラギノ角ゴ ProN W3"/>
              <a:sym typeface="Gill Sans"/>
            </a:endParaRPr>
          </a:p>
        </p:txBody>
      </p:sp>
      <p:sp>
        <p:nvSpPr>
          <p:cNvPr id="15" name="AutoShape 6"/>
          <p:cNvSpPr/>
          <p:nvPr/>
        </p:nvSpPr>
        <p:spPr bwMode="auto">
          <a:xfrm>
            <a:off x="3238166" y="1134829"/>
            <a:ext cx="652463" cy="652463"/>
          </a:xfrm>
          <a:prstGeom prst="diamond">
            <a:avLst/>
          </a:prstGeom>
          <a:solidFill>
            <a:srgbClr val="71C14E"/>
          </a:solidFill>
          <a:ln w="25400">
            <a:solidFill>
              <a:schemeClr val="tx1">
                <a:alpha val="0"/>
              </a:schemeClr>
            </a:solidFill>
            <a:miter lim="800000"/>
          </a:ln>
        </p:spPr>
        <p:txBody>
          <a:bodyPr lIns="0" tIns="0" rIns="0" bIns="0"/>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es-ES" altLang="en-US" sz="2175">
              <a:solidFill>
                <a:srgbClr val="7F7F7F"/>
              </a:solidFill>
              <a:latin typeface="Gill Sans"/>
              <a:ea typeface="ヒラギノ角ゴ ProN W3"/>
              <a:cs typeface="ヒラギノ角ゴ ProN W3"/>
              <a:sym typeface="Gill Sans"/>
            </a:endParaRPr>
          </a:p>
        </p:txBody>
      </p:sp>
      <p:grpSp>
        <p:nvGrpSpPr>
          <p:cNvPr id="16" name="组合 21"/>
          <p:cNvGrpSpPr/>
          <p:nvPr/>
        </p:nvGrpSpPr>
        <p:grpSpPr bwMode="auto">
          <a:xfrm>
            <a:off x="3948969" y="1099110"/>
            <a:ext cx="3755379" cy="948886"/>
            <a:chOff x="0" y="0"/>
            <a:chExt cx="3601449" cy="1265172"/>
          </a:xfrm>
        </p:grpSpPr>
        <p:sp>
          <p:nvSpPr>
            <p:cNvPr id="17" name="TextBox 15"/>
            <p:cNvSpPr txBox="1">
              <a:spLocks noChangeArrowheads="1"/>
            </p:cNvSpPr>
            <p:nvPr/>
          </p:nvSpPr>
          <p:spPr bwMode="auto">
            <a:xfrm>
              <a:off x="0" y="0"/>
              <a:ext cx="1703232" cy="367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zh-CN" altLang="en-US" sz="1200" b="1" dirty="0" smtClean="0">
                  <a:solidFill>
                    <a:srgbClr val="71C14E"/>
                  </a:solidFill>
                  <a:latin typeface="+mn-ea"/>
                  <a:ea typeface="+mn-ea"/>
                  <a:cs typeface="Open Sans Light" panose="020B0306030504020204" pitchFamily="34" charset="0"/>
                  <a:sym typeface="Gill Sans"/>
                </a:rPr>
                <a:t>计算参数</a:t>
              </a:r>
              <a:r>
                <a:rPr lang="en-US" altLang="zh-CN" sz="1200" b="1" dirty="0" smtClean="0">
                  <a:solidFill>
                    <a:srgbClr val="71C14E"/>
                  </a:solidFill>
                  <a:latin typeface="+mn-ea"/>
                  <a:ea typeface="+mn-ea"/>
                  <a:cs typeface="Open Sans Light" panose="020B0306030504020204" pitchFamily="34" charset="0"/>
                  <a:sym typeface="Gill Sans"/>
                </a:rPr>
                <a:t>-</a:t>
              </a:r>
              <a:r>
                <a:rPr lang="zh-CN" altLang="en-US" sz="1200" b="1" dirty="0" smtClean="0">
                  <a:solidFill>
                    <a:srgbClr val="71C14E"/>
                  </a:solidFill>
                  <a:latin typeface="+mn-ea"/>
                  <a:ea typeface="+mn-ea"/>
                  <a:cs typeface="Open Sans Light" panose="020B0306030504020204" pitchFamily="34" charset="0"/>
                  <a:sym typeface="Gill Sans"/>
                </a:rPr>
                <a:t>组合梁信息</a:t>
              </a:r>
              <a:endParaRPr lang="zh-CN" altLang="en-US" sz="1200" b="1" dirty="0">
                <a:solidFill>
                  <a:srgbClr val="71C14E"/>
                </a:solidFill>
                <a:latin typeface="+mn-ea"/>
                <a:ea typeface="+mn-ea"/>
                <a:cs typeface="Open Sans Light" panose="020B0306030504020204" pitchFamily="34" charset="0"/>
                <a:sym typeface="Gill Sans"/>
              </a:endParaRPr>
            </a:p>
          </p:txBody>
        </p:sp>
        <p:sp>
          <p:nvSpPr>
            <p:cNvPr id="18" name="TextBox 16"/>
            <p:cNvSpPr txBox="1">
              <a:spLocks noChangeArrowheads="1"/>
            </p:cNvSpPr>
            <p:nvPr/>
          </p:nvSpPr>
          <p:spPr bwMode="auto">
            <a:xfrm>
              <a:off x="5704" y="356705"/>
              <a:ext cx="3595745" cy="908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lnSpc>
                  <a:spcPts val="2300"/>
                </a:lnSpc>
              </a:pPr>
              <a:r>
                <a:rPr lang="zh-CN" altLang="en-US" sz="1200" b="1" dirty="0" smtClean="0">
                  <a:latin typeface="等线" panose="02010600030101010101" charset="-122"/>
                  <a:ea typeface="等线" panose="02010600030101010101" charset="-122"/>
                  <a:cs typeface="Open Sans Light" panose="020B0306030504020204" pitchFamily="34" charset="0"/>
                  <a:sym typeface="Gill Sans"/>
                </a:rPr>
                <a:t>施工荷载、施工阶段验算荷载组合、栓钉距离梁翼缘外边距</a:t>
              </a:r>
              <a:endParaRPr lang="zh-CN" altLang="en-US" sz="1200" b="1" dirty="0" smtClean="0">
                <a:latin typeface="等线" panose="02010600030101010101" charset="-122"/>
                <a:ea typeface="等线" panose="02010600030101010101" charset="-122"/>
                <a:cs typeface="Open Sans Light" panose="020B0306030504020204" pitchFamily="34" charset="0"/>
                <a:sym typeface="Gill Sans"/>
              </a:endParaRPr>
            </a:p>
          </p:txBody>
        </p:sp>
      </p:grpSp>
      <p:grpSp>
        <p:nvGrpSpPr>
          <p:cNvPr id="19" name="组合 24"/>
          <p:cNvGrpSpPr/>
          <p:nvPr/>
        </p:nvGrpSpPr>
        <p:grpSpPr bwMode="auto">
          <a:xfrm>
            <a:off x="3948969" y="2078995"/>
            <a:ext cx="2945289" cy="653610"/>
            <a:chOff x="0" y="0"/>
            <a:chExt cx="2824564" cy="871475"/>
          </a:xfrm>
        </p:grpSpPr>
        <p:sp>
          <p:nvSpPr>
            <p:cNvPr id="20" name="TextBox 15"/>
            <p:cNvSpPr txBox="1">
              <a:spLocks noChangeArrowheads="1"/>
            </p:cNvSpPr>
            <p:nvPr/>
          </p:nvSpPr>
          <p:spPr bwMode="auto">
            <a:xfrm>
              <a:off x="0" y="0"/>
              <a:ext cx="1703232" cy="367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zh-CN" altLang="en-US" sz="1200" b="1" dirty="0" smtClean="0">
                  <a:solidFill>
                    <a:srgbClr val="00CFAD"/>
                  </a:solidFill>
                  <a:latin typeface="+mn-ea"/>
                  <a:ea typeface="+mn-ea"/>
                  <a:cs typeface="Open Sans Light" panose="020B0306030504020204" pitchFamily="34" charset="0"/>
                  <a:sym typeface="Gill Sans"/>
                </a:rPr>
                <a:t>高级参数</a:t>
              </a:r>
              <a:r>
                <a:rPr lang="en-US" altLang="zh-CN" sz="1200" b="1" dirty="0" smtClean="0">
                  <a:solidFill>
                    <a:srgbClr val="00CFAD"/>
                  </a:solidFill>
                  <a:latin typeface="+mn-ea"/>
                  <a:ea typeface="+mn-ea"/>
                  <a:cs typeface="Open Sans Light" panose="020B0306030504020204" pitchFamily="34" charset="0"/>
                  <a:sym typeface="Gill Sans"/>
                </a:rPr>
                <a:t>-</a:t>
              </a:r>
              <a:r>
                <a:rPr lang="zh-CN" altLang="en-US" sz="1200" b="1" dirty="0" smtClean="0">
                  <a:solidFill>
                    <a:srgbClr val="00CFAD"/>
                  </a:solidFill>
                  <a:latin typeface="+mn-ea"/>
                  <a:ea typeface="+mn-ea"/>
                  <a:cs typeface="Open Sans Light" panose="020B0306030504020204" pitchFamily="34" charset="0"/>
                  <a:sym typeface="Gill Sans"/>
                </a:rPr>
                <a:t>组合梁信息</a:t>
              </a:r>
              <a:endParaRPr lang="zh-CN" altLang="en-US" sz="1200" b="1" dirty="0">
                <a:solidFill>
                  <a:srgbClr val="00CFAD"/>
                </a:solidFill>
                <a:latin typeface="+mn-ea"/>
                <a:ea typeface="+mn-ea"/>
                <a:cs typeface="Open Sans Light" panose="020B0306030504020204" pitchFamily="34" charset="0"/>
                <a:sym typeface="Gill Sans"/>
              </a:endParaRPr>
            </a:p>
          </p:txBody>
        </p:sp>
        <p:sp>
          <p:nvSpPr>
            <p:cNvPr id="21" name="TextBox 16"/>
            <p:cNvSpPr txBox="1">
              <a:spLocks noChangeArrowheads="1"/>
            </p:cNvSpPr>
            <p:nvPr/>
          </p:nvSpPr>
          <p:spPr bwMode="auto">
            <a:xfrm>
              <a:off x="5704" y="356704"/>
              <a:ext cx="2818860" cy="51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nSpc>
                  <a:spcPts val="2300"/>
                </a:lnSpc>
              </a:pPr>
              <a:r>
                <a:rPr lang="zh-CN" altLang="en-US" sz="1200" b="1" dirty="0" smtClean="0">
                  <a:latin typeface="等线" panose="02010600030101010101" charset="-122"/>
                  <a:ea typeface="等线" panose="02010600030101010101" charset="-122"/>
                  <a:cs typeface="Open Sans Light" panose="020B0306030504020204" pitchFamily="34" charset="0"/>
                  <a:sym typeface="Gill Sans"/>
                </a:rPr>
                <a:t>施工阶段验算是否计算组合梁稳定性</a:t>
              </a:r>
              <a:endParaRPr lang="zh-CN" altLang="en-US" sz="1200" b="1" dirty="0" smtClean="0">
                <a:latin typeface="等线" panose="02010600030101010101" charset="-122"/>
                <a:ea typeface="等线" panose="02010600030101010101" charset="-122"/>
                <a:cs typeface="Open Sans Light" panose="020B0306030504020204" pitchFamily="34" charset="0"/>
                <a:sym typeface="Gill Sans"/>
              </a:endParaRPr>
            </a:p>
          </p:txBody>
        </p:sp>
      </p:grpSp>
      <p:grpSp>
        <p:nvGrpSpPr>
          <p:cNvPr id="22" name="组合 30"/>
          <p:cNvGrpSpPr/>
          <p:nvPr/>
        </p:nvGrpSpPr>
        <p:grpSpPr bwMode="auto">
          <a:xfrm>
            <a:off x="3940634" y="3083882"/>
            <a:ext cx="3547689" cy="1243138"/>
            <a:chOff x="0" y="0"/>
            <a:chExt cx="3402271" cy="1659913"/>
          </a:xfrm>
        </p:grpSpPr>
        <p:sp>
          <p:nvSpPr>
            <p:cNvPr id="23" name="TextBox 15"/>
            <p:cNvSpPr txBox="1">
              <a:spLocks noChangeArrowheads="1"/>
            </p:cNvSpPr>
            <p:nvPr/>
          </p:nvSpPr>
          <p:spPr bwMode="auto">
            <a:xfrm>
              <a:off x="0" y="0"/>
              <a:ext cx="2211048" cy="36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zh-CN" altLang="en-US" sz="1200" b="1" dirty="0" smtClean="0">
                  <a:solidFill>
                    <a:srgbClr val="008CDD"/>
                  </a:solidFill>
                  <a:latin typeface="+mn-ea"/>
                  <a:ea typeface="+mn-ea"/>
                  <a:cs typeface="Open Sans Light" panose="020B0306030504020204" pitchFamily="34" charset="0"/>
                  <a:sym typeface="Gill Sans"/>
                </a:rPr>
                <a:t>特殊构件梁</a:t>
              </a:r>
              <a:r>
                <a:rPr lang="en-US" altLang="zh-CN" sz="1200" b="1" dirty="0" smtClean="0">
                  <a:solidFill>
                    <a:srgbClr val="008CDD"/>
                  </a:solidFill>
                  <a:latin typeface="+mn-ea"/>
                  <a:ea typeface="+mn-ea"/>
                  <a:cs typeface="Open Sans Light" panose="020B0306030504020204" pitchFamily="34" charset="0"/>
                  <a:sym typeface="Gill Sans"/>
                </a:rPr>
                <a:t>-</a:t>
              </a:r>
              <a:r>
                <a:rPr lang="zh-CN" altLang="en-US" sz="1200" b="1" dirty="0" smtClean="0">
                  <a:solidFill>
                    <a:srgbClr val="008CDD"/>
                  </a:solidFill>
                  <a:latin typeface="+mn-ea"/>
                  <a:ea typeface="+mn-ea"/>
                  <a:cs typeface="Open Sans Light" panose="020B0306030504020204" pitchFamily="34" charset="0"/>
                  <a:sym typeface="Gill Sans"/>
                </a:rPr>
                <a:t>组合梁信息</a:t>
              </a:r>
              <a:endParaRPr lang="zh-CN" altLang="en-US" sz="1200" b="1" dirty="0">
                <a:solidFill>
                  <a:srgbClr val="008CDD"/>
                </a:solidFill>
                <a:latin typeface="+mn-ea"/>
                <a:ea typeface="+mn-ea"/>
                <a:cs typeface="Open Sans Light" panose="020B0306030504020204" pitchFamily="34" charset="0"/>
                <a:sym typeface="Gill Sans"/>
              </a:endParaRPr>
            </a:p>
          </p:txBody>
        </p:sp>
        <p:sp>
          <p:nvSpPr>
            <p:cNvPr id="24" name="TextBox 16"/>
            <p:cNvSpPr txBox="1">
              <a:spLocks noChangeArrowheads="1"/>
            </p:cNvSpPr>
            <p:nvPr/>
          </p:nvSpPr>
          <p:spPr bwMode="auto">
            <a:xfrm>
              <a:off x="5703" y="356705"/>
              <a:ext cx="3396568" cy="1303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nSpc>
                  <a:spcPts val="2300"/>
                </a:lnSpc>
              </a:pPr>
              <a:r>
                <a:rPr lang="zh-CN" altLang="en-US" sz="1200" b="1" dirty="0" smtClean="0">
                  <a:latin typeface="等线" panose="02010600030101010101" charset="-122"/>
                  <a:ea typeface="等线" panose="02010600030101010101" charset="-122"/>
                  <a:cs typeface="Open Sans Light" panose="020B0306030504020204" pitchFamily="34" charset="0"/>
                  <a:sym typeface="Gill Sans"/>
                </a:rPr>
                <a:t>组合梁翼板信息生成方式：自动、交互</a:t>
              </a:r>
              <a:endParaRPr lang="en-US" altLang="zh-CN" sz="1200" b="1" dirty="0" smtClean="0">
                <a:latin typeface="等线" panose="02010600030101010101" charset="-122"/>
                <a:ea typeface="等线" panose="02010600030101010101" charset="-122"/>
                <a:cs typeface="Open Sans Light" panose="020B0306030504020204" pitchFamily="34" charset="0"/>
                <a:sym typeface="Gill Sans"/>
              </a:endParaRPr>
            </a:p>
            <a:p>
              <a:pPr>
                <a:lnSpc>
                  <a:spcPts val="2300"/>
                </a:lnSpc>
              </a:pPr>
              <a:r>
                <a:rPr lang="zh-CN" altLang="en-US" sz="1200" b="1" dirty="0">
                  <a:latin typeface="等线" panose="02010600030101010101" charset="-122"/>
                  <a:ea typeface="等线" panose="02010600030101010101" charset="-122"/>
                  <a:cs typeface="Open Sans Light" panose="020B0306030504020204" pitchFamily="34" charset="0"/>
                  <a:sym typeface="Gill Sans"/>
                </a:rPr>
                <a:t>抗</a:t>
              </a:r>
              <a:r>
                <a:rPr lang="zh-CN" altLang="en-US" sz="1200" b="1" dirty="0" smtClean="0">
                  <a:latin typeface="等线" panose="02010600030101010101" charset="-122"/>
                  <a:ea typeface="等线" panose="02010600030101010101" charset="-122"/>
                  <a:cs typeface="Open Sans Light" panose="020B0306030504020204" pitchFamily="34" charset="0"/>
                  <a:sym typeface="Gill Sans"/>
                </a:rPr>
                <a:t>剪栓钉生成信息</a:t>
              </a:r>
              <a:endParaRPr lang="en-US" altLang="zh-CN" sz="1200" b="1" dirty="0" smtClean="0">
                <a:latin typeface="等线" panose="02010600030101010101" charset="-122"/>
                <a:ea typeface="等线" panose="02010600030101010101" charset="-122"/>
                <a:cs typeface="Open Sans Light" panose="020B0306030504020204" pitchFamily="34" charset="0"/>
                <a:sym typeface="Gill Sans"/>
              </a:endParaRPr>
            </a:p>
            <a:p>
              <a:pPr>
                <a:lnSpc>
                  <a:spcPts val="2300"/>
                </a:lnSpc>
              </a:pPr>
              <a:r>
                <a:rPr lang="zh-CN" altLang="en-US" sz="1200" b="1" dirty="0" smtClean="0">
                  <a:latin typeface="等线" panose="02010600030101010101" charset="-122"/>
                  <a:ea typeface="等线" panose="02010600030101010101" charset="-122"/>
                  <a:cs typeface="Open Sans Light" panose="020B0306030504020204" pitchFamily="34" charset="0"/>
                  <a:sym typeface="Gill Sans"/>
                </a:rPr>
                <a:t>组合梁翼板钢筋信息布置</a:t>
              </a:r>
              <a:endParaRPr lang="en-US" altLang="zh-CN" sz="1200" b="1" dirty="0">
                <a:latin typeface="等线" panose="02010600030101010101" charset="-122"/>
                <a:ea typeface="等线" panose="02010600030101010101" charset="-122"/>
                <a:cs typeface="Open Sans Light" panose="020B0306030504020204" pitchFamily="34" charset="0"/>
                <a:sym typeface="Gill Sans"/>
              </a:endParaRPr>
            </a:p>
          </p:txBody>
        </p:sp>
      </p:grpSp>
      <p:grpSp>
        <p:nvGrpSpPr>
          <p:cNvPr id="25" name="组合 33"/>
          <p:cNvGrpSpPr/>
          <p:nvPr/>
        </p:nvGrpSpPr>
        <p:grpSpPr bwMode="auto">
          <a:xfrm>
            <a:off x="3440572" y="1343189"/>
            <a:ext cx="228600" cy="235744"/>
            <a:chOff x="0" y="0"/>
            <a:chExt cx="304955" cy="314715"/>
          </a:xfrm>
        </p:grpSpPr>
        <p:sp>
          <p:nvSpPr>
            <p:cNvPr id="26" name="Freeform 278"/>
            <p:cNvSpPr/>
            <p:nvPr/>
          </p:nvSpPr>
          <p:spPr bwMode="auto">
            <a:xfrm>
              <a:off x="0" y="0"/>
              <a:ext cx="304955" cy="214689"/>
            </a:xfrm>
            <a:custGeom>
              <a:avLst/>
              <a:gdLst>
                <a:gd name="T0" fmla="*/ 269014 w 280"/>
                <a:gd name="T1" fmla="*/ 96391 h 196"/>
                <a:gd name="T2" fmla="*/ 269014 w 280"/>
                <a:gd name="T3" fmla="*/ 92010 h 196"/>
                <a:gd name="T4" fmla="*/ 176438 w 280"/>
                <a:gd name="T5" fmla="*/ 0 h 196"/>
                <a:gd name="T6" fmla="*/ 95843 w 280"/>
                <a:gd name="T7" fmla="*/ 50386 h 196"/>
                <a:gd name="T8" fmla="*/ 70793 w 280"/>
                <a:gd name="T9" fmla="*/ 42719 h 196"/>
                <a:gd name="T10" fmla="*/ 27228 w 280"/>
                <a:gd name="T11" fmla="*/ 86533 h 196"/>
                <a:gd name="T12" fmla="*/ 29406 w 280"/>
                <a:gd name="T13" fmla="*/ 97486 h 196"/>
                <a:gd name="T14" fmla="*/ 0 w 280"/>
                <a:gd name="T15" fmla="*/ 151159 h 196"/>
                <a:gd name="T16" fmla="*/ 53367 w 280"/>
                <a:gd name="T17" fmla="*/ 213594 h 196"/>
                <a:gd name="T18" fmla="*/ 71882 w 280"/>
                <a:gd name="T19" fmla="*/ 197163 h 196"/>
                <a:gd name="T20" fmla="*/ 75150 w 280"/>
                <a:gd name="T21" fmla="*/ 193877 h 196"/>
                <a:gd name="T22" fmla="*/ 62080 w 280"/>
                <a:gd name="T23" fmla="*/ 193877 h 196"/>
                <a:gd name="T24" fmla="*/ 62080 w 280"/>
                <a:gd name="T25" fmla="*/ 193877 h 196"/>
                <a:gd name="T26" fmla="*/ 62080 w 280"/>
                <a:gd name="T27" fmla="*/ 193877 h 196"/>
                <a:gd name="T28" fmla="*/ 62080 w 280"/>
                <a:gd name="T29" fmla="*/ 193877 h 196"/>
                <a:gd name="T30" fmla="*/ 20693 w 280"/>
                <a:gd name="T31" fmla="*/ 151159 h 196"/>
                <a:gd name="T32" fmla="*/ 41387 w 280"/>
                <a:gd name="T33" fmla="*/ 115012 h 196"/>
                <a:gd name="T34" fmla="*/ 53367 w 280"/>
                <a:gd name="T35" fmla="*/ 107345 h 196"/>
                <a:gd name="T36" fmla="*/ 49011 w 280"/>
                <a:gd name="T37" fmla="*/ 93105 h 196"/>
                <a:gd name="T38" fmla="*/ 47922 w 280"/>
                <a:gd name="T39" fmla="*/ 86533 h 196"/>
                <a:gd name="T40" fmla="*/ 70793 w 280"/>
                <a:gd name="T41" fmla="*/ 63530 h 196"/>
                <a:gd name="T42" fmla="*/ 84952 w 280"/>
                <a:gd name="T43" fmla="*/ 69007 h 196"/>
                <a:gd name="T44" fmla="*/ 103467 w 280"/>
                <a:gd name="T45" fmla="*/ 83247 h 196"/>
                <a:gd name="T46" fmla="*/ 113269 w 280"/>
                <a:gd name="T47" fmla="*/ 61340 h 196"/>
                <a:gd name="T48" fmla="*/ 176438 w 280"/>
                <a:gd name="T49" fmla="*/ 20812 h 196"/>
                <a:gd name="T50" fmla="*/ 247231 w 280"/>
                <a:gd name="T51" fmla="*/ 92010 h 196"/>
                <a:gd name="T52" fmla="*/ 247231 w 280"/>
                <a:gd name="T53" fmla="*/ 95296 h 196"/>
                <a:gd name="T54" fmla="*/ 247231 w 280"/>
                <a:gd name="T55" fmla="*/ 96391 h 196"/>
                <a:gd name="T56" fmla="*/ 247231 w 280"/>
                <a:gd name="T57" fmla="*/ 110631 h 196"/>
                <a:gd name="T58" fmla="*/ 259212 w 280"/>
                <a:gd name="T59" fmla="*/ 115012 h 196"/>
                <a:gd name="T60" fmla="*/ 284262 w 280"/>
                <a:gd name="T61" fmla="*/ 153349 h 196"/>
                <a:gd name="T62" fmla="*/ 243964 w 280"/>
                <a:gd name="T63" fmla="*/ 193877 h 196"/>
                <a:gd name="T64" fmla="*/ 242875 w 280"/>
                <a:gd name="T65" fmla="*/ 193877 h 196"/>
                <a:gd name="T66" fmla="*/ 241786 w 280"/>
                <a:gd name="T67" fmla="*/ 193877 h 196"/>
                <a:gd name="T68" fmla="*/ 240697 w 280"/>
                <a:gd name="T69" fmla="*/ 193877 h 196"/>
                <a:gd name="T70" fmla="*/ 240697 w 280"/>
                <a:gd name="T71" fmla="*/ 193877 h 196"/>
                <a:gd name="T72" fmla="*/ 236340 w 280"/>
                <a:gd name="T73" fmla="*/ 193877 h 196"/>
                <a:gd name="T74" fmla="*/ 217825 w 280"/>
                <a:gd name="T75" fmla="*/ 210308 h 196"/>
                <a:gd name="T76" fmla="*/ 213469 w 280"/>
                <a:gd name="T77" fmla="*/ 214689 h 196"/>
                <a:gd name="T78" fmla="*/ 240697 w 280"/>
                <a:gd name="T79" fmla="*/ 214689 h 196"/>
                <a:gd name="T80" fmla="*/ 243964 w 280"/>
                <a:gd name="T81" fmla="*/ 214689 h 196"/>
                <a:gd name="T82" fmla="*/ 304955 w 280"/>
                <a:gd name="T83" fmla="*/ 153349 h 196"/>
                <a:gd name="T84" fmla="*/ 269014 w 280"/>
                <a:gd name="T85" fmla="*/ 96391 h 1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80" h="196">
                  <a:moveTo>
                    <a:pt x="247" y="88"/>
                  </a:moveTo>
                  <a:cubicBezTo>
                    <a:pt x="247" y="87"/>
                    <a:pt x="247" y="86"/>
                    <a:pt x="247" y="84"/>
                  </a:cubicBezTo>
                  <a:cubicBezTo>
                    <a:pt x="247" y="38"/>
                    <a:pt x="209" y="0"/>
                    <a:pt x="162" y="0"/>
                  </a:cubicBezTo>
                  <a:cubicBezTo>
                    <a:pt x="130" y="0"/>
                    <a:pt x="101" y="19"/>
                    <a:pt x="88" y="46"/>
                  </a:cubicBezTo>
                  <a:cubicBezTo>
                    <a:pt x="81" y="42"/>
                    <a:pt x="73" y="39"/>
                    <a:pt x="65" y="39"/>
                  </a:cubicBezTo>
                  <a:cubicBezTo>
                    <a:pt x="43" y="39"/>
                    <a:pt x="25" y="57"/>
                    <a:pt x="25" y="79"/>
                  </a:cubicBezTo>
                  <a:cubicBezTo>
                    <a:pt x="25" y="83"/>
                    <a:pt x="26" y="86"/>
                    <a:pt x="27" y="89"/>
                  </a:cubicBezTo>
                  <a:cubicBezTo>
                    <a:pt x="10" y="100"/>
                    <a:pt x="0" y="118"/>
                    <a:pt x="0" y="138"/>
                  </a:cubicBezTo>
                  <a:cubicBezTo>
                    <a:pt x="0" y="167"/>
                    <a:pt x="21" y="191"/>
                    <a:pt x="49" y="195"/>
                  </a:cubicBezTo>
                  <a:cubicBezTo>
                    <a:pt x="66" y="180"/>
                    <a:pt x="66" y="180"/>
                    <a:pt x="66" y="180"/>
                  </a:cubicBezTo>
                  <a:cubicBezTo>
                    <a:pt x="69" y="177"/>
                    <a:pt x="69" y="177"/>
                    <a:pt x="69" y="177"/>
                  </a:cubicBezTo>
                  <a:cubicBezTo>
                    <a:pt x="57" y="177"/>
                    <a:pt x="57" y="177"/>
                    <a:pt x="57" y="177"/>
                  </a:cubicBezTo>
                  <a:cubicBezTo>
                    <a:pt x="57" y="177"/>
                    <a:pt x="57" y="177"/>
                    <a:pt x="57" y="177"/>
                  </a:cubicBezTo>
                  <a:cubicBezTo>
                    <a:pt x="57" y="177"/>
                    <a:pt x="57" y="177"/>
                    <a:pt x="57" y="177"/>
                  </a:cubicBezTo>
                  <a:cubicBezTo>
                    <a:pt x="57" y="177"/>
                    <a:pt x="57" y="177"/>
                    <a:pt x="57" y="177"/>
                  </a:cubicBezTo>
                  <a:cubicBezTo>
                    <a:pt x="36" y="176"/>
                    <a:pt x="19" y="159"/>
                    <a:pt x="19" y="138"/>
                  </a:cubicBezTo>
                  <a:cubicBezTo>
                    <a:pt x="19" y="125"/>
                    <a:pt x="26" y="112"/>
                    <a:pt x="38" y="105"/>
                  </a:cubicBezTo>
                  <a:cubicBezTo>
                    <a:pt x="49" y="98"/>
                    <a:pt x="49" y="98"/>
                    <a:pt x="49" y="98"/>
                  </a:cubicBezTo>
                  <a:cubicBezTo>
                    <a:pt x="45" y="85"/>
                    <a:pt x="45" y="85"/>
                    <a:pt x="45" y="85"/>
                  </a:cubicBezTo>
                  <a:cubicBezTo>
                    <a:pt x="45" y="83"/>
                    <a:pt x="44" y="81"/>
                    <a:pt x="44" y="79"/>
                  </a:cubicBezTo>
                  <a:cubicBezTo>
                    <a:pt x="44" y="68"/>
                    <a:pt x="54" y="58"/>
                    <a:pt x="65" y="58"/>
                  </a:cubicBezTo>
                  <a:cubicBezTo>
                    <a:pt x="70" y="58"/>
                    <a:pt x="74" y="60"/>
                    <a:pt x="78" y="63"/>
                  </a:cubicBezTo>
                  <a:cubicBezTo>
                    <a:pt x="95" y="76"/>
                    <a:pt x="95" y="76"/>
                    <a:pt x="95" y="76"/>
                  </a:cubicBezTo>
                  <a:cubicBezTo>
                    <a:pt x="104" y="56"/>
                    <a:pt x="104" y="56"/>
                    <a:pt x="104" y="56"/>
                  </a:cubicBezTo>
                  <a:cubicBezTo>
                    <a:pt x="115" y="34"/>
                    <a:pt x="138" y="19"/>
                    <a:pt x="162" y="19"/>
                  </a:cubicBezTo>
                  <a:cubicBezTo>
                    <a:pt x="198" y="19"/>
                    <a:pt x="227" y="49"/>
                    <a:pt x="227" y="84"/>
                  </a:cubicBezTo>
                  <a:cubicBezTo>
                    <a:pt x="227" y="85"/>
                    <a:pt x="227" y="86"/>
                    <a:pt x="227" y="87"/>
                  </a:cubicBezTo>
                  <a:cubicBezTo>
                    <a:pt x="227" y="88"/>
                    <a:pt x="227" y="88"/>
                    <a:pt x="227" y="88"/>
                  </a:cubicBezTo>
                  <a:cubicBezTo>
                    <a:pt x="227" y="101"/>
                    <a:pt x="227" y="101"/>
                    <a:pt x="227" y="101"/>
                  </a:cubicBezTo>
                  <a:cubicBezTo>
                    <a:pt x="238" y="105"/>
                    <a:pt x="238" y="105"/>
                    <a:pt x="238" y="105"/>
                  </a:cubicBezTo>
                  <a:cubicBezTo>
                    <a:pt x="252" y="111"/>
                    <a:pt x="261" y="125"/>
                    <a:pt x="261" y="140"/>
                  </a:cubicBezTo>
                  <a:cubicBezTo>
                    <a:pt x="261" y="160"/>
                    <a:pt x="244" y="177"/>
                    <a:pt x="224" y="177"/>
                  </a:cubicBezTo>
                  <a:cubicBezTo>
                    <a:pt x="223" y="177"/>
                    <a:pt x="223" y="177"/>
                    <a:pt x="223" y="177"/>
                  </a:cubicBezTo>
                  <a:cubicBezTo>
                    <a:pt x="222" y="177"/>
                    <a:pt x="222" y="177"/>
                    <a:pt x="222" y="177"/>
                  </a:cubicBezTo>
                  <a:cubicBezTo>
                    <a:pt x="221" y="177"/>
                    <a:pt x="221" y="177"/>
                    <a:pt x="221" y="177"/>
                  </a:cubicBezTo>
                  <a:cubicBezTo>
                    <a:pt x="221" y="177"/>
                    <a:pt x="221" y="177"/>
                    <a:pt x="221" y="177"/>
                  </a:cubicBezTo>
                  <a:cubicBezTo>
                    <a:pt x="217" y="177"/>
                    <a:pt x="217" y="177"/>
                    <a:pt x="217" y="177"/>
                  </a:cubicBezTo>
                  <a:cubicBezTo>
                    <a:pt x="200" y="192"/>
                    <a:pt x="200" y="192"/>
                    <a:pt x="200" y="192"/>
                  </a:cubicBezTo>
                  <a:cubicBezTo>
                    <a:pt x="196" y="196"/>
                    <a:pt x="196" y="196"/>
                    <a:pt x="196" y="196"/>
                  </a:cubicBezTo>
                  <a:cubicBezTo>
                    <a:pt x="221" y="196"/>
                    <a:pt x="221" y="196"/>
                    <a:pt x="221" y="196"/>
                  </a:cubicBezTo>
                  <a:cubicBezTo>
                    <a:pt x="221" y="196"/>
                    <a:pt x="222" y="196"/>
                    <a:pt x="224" y="196"/>
                  </a:cubicBezTo>
                  <a:cubicBezTo>
                    <a:pt x="255" y="196"/>
                    <a:pt x="280" y="171"/>
                    <a:pt x="280" y="140"/>
                  </a:cubicBezTo>
                  <a:cubicBezTo>
                    <a:pt x="280" y="117"/>
                    <a:pt x="266" y="97"/>
                    <a:pt x="247" y="8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27" name="Freeform 279"/>
            <p:cNvSpPr/>
            <p:nvPr/>
          </p:nvSpPr>
          <p:spPr bwMode="auto">
            <a:xfrm>
              <a:off x="68310" y="102465"/>
              <a:ext cx="141499" cy="212250"/>
            </a:xfrm>
            <a:custGeom>
              <a:avLst/>
              <a:gdLst>
                <a:gd name="T0" fmla="*/ 131740 w 58"/>
                <a:gd name="T1" fmla="*/ 87828 h 87"/>
                <a:gd name="T2" fmla="*/ 92706 w 58"/>
                <a:gd name="T3" fmla="*/ 87828 h 87"/>
                <a:gd name="T4" fmla="*/ 141499 w 58"/>
                <a:gd name="T5" fmla="*/ 0 h 87"/>
                <a:gd name="T6" fmla="*/ 21957 w 58"/>
                <a:gd name="T7" fmla="*/ 112224 h 87"/>
                <a:gd name="T8" fmla="*/ 63431 w 58"/>
                <a:gd name="T9" fmla="*/ 112224 h 87"/>
                <a:gd name="T10" fmla="*/ 0 w 58"/>
                <a:gd name="T11" fmla="*/ 212250 h 87"/>
                <a:gd name="T12" fmla="*/ 131740 w 58"/>
                <a:gd name="T13" fmla="*/ 87828 h 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 h="87">
                  <a:moveTo>
                    <a:pt x="54" y="36"/>
                  </a:moveTo>
                  <a:lnTo>
                    <a:pt x="38" y="36"/>
                  </a:lnTo>
                  <a:lnTo>
                    <a:pt x="58" y="0"/>
                  </a:lnTo>
                  <a:lnTo>
                    <a:pt x="9" y="46"/>
                  </a:lnTo>
                  <a:lnTo>
                    <a:pt x="26" y="46"/>
                  </a:lnTo>
                  <a:lnTo>
                    <a:pt x="0" y="87"/>
                  </a:lnTo>
                  <a:lnTo>
                    <a:pt x="54" y="3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grpSp>
      <p:sp>
        <p:nvSpPr>
          <p:cNvPr id="28" name="Freeform 414"/>
          <p:cNvSpPr/>
          <p:nvPr/>
        </p:nvSpPr>
        <p:spPr bwMode="auto">
          <a:xfrm>
            <a:off x="3454859" y="2302832"/>
            <a:ext cx="201216" cy="235744"/>
          </a:xfrm>
          <a:custGeom>
            <a:avLst/>
            <a:gdLst>
              <a:gd name="T0" fmla="*/ 268288 w 247"/>
              <a:gd name="T1" fmla="*/ 0 h 288"/>
              <a:gd name="T2" fmla="*/ 236789 w 247"/>
              <a:gd name="T3" fmla="*/ 7640 h 288"/>
              <a:gd name="T4" fmla="*/ 81464 w 247"/>
              <a:gd name="T5" fmla="*/ 44748 h 288"/>
              <a:gd name="T6" fmla="*/ 80378 w 247"/>
              <a:gd name="T7" fmla="*/ 44748 h 288"/>
              <a:gd name="T8" fmla="*/ 80378 w 247"/>
              <a:gd name="T9" fmla="*/ 229195 h 288"/>
              <a:gd name="T10" fmla="*/ 55395 w 247"/>
              <a:gd name="T11" fmla="*/ 223738 h 288"/>
              <a:gd name="T12" fmla="*/ 0 w 247"/>
              <a:gd name="T13" fmla="*/ 269577 h 288"/>
              <a:gd name="T14" fmla="*/ 55395 w 247"/>
              <a:gd name="T15" fmla="*/ 314325 h 288"/>
              <a:gd name="T16" fmla="*/ 111877 w 247"/>
              <a:gd name="T17" fmla="*/ 269577 h 288"/>
              <a:gd name="T18" fmla="*/ 111877 w 247"/>
              <a:gd name="T19" fmla="*/ 269577 h 288"/>
              <a:gd name="T20" fmla="*/ 111877 w 247"/>
              <a:gd name="T21" fmla="*/ 92770 h 288"/>
              <a:gd name="T22" fmla="*/ 236789 w 247"/>
              <a:gd name="T23" fmla="*/ 62210 h 288"/>
              <a:gd name="T24" fmla="*/ 236789 w 247"/>
              <a:gd name="T25" fmla="*/ 172442 h 288"/>
              <a:gd name="T26" fmla="*/ 211806 w 247"/>
              <a:gd name="T27" fmla="*/ 168077 h 288"/>
              <a:gd name="T28" fmla="*/ 156411 w 247"/>
              <a:gd name="T29" fmla="*/ 213916 h 288"/>
              <a:gd name="T30" fmla="*/ 211806 w 247"/>
              <a:gd name="T31" fmla="*/ 258663 h 288"/>
              <a:gd name="T32" fmla="*/ 268288 w 247"/>
              <a:gd name="T33" fmla="*/ 213916 h 288"/>
              <a:gd name="T34" fmla="*/ 268288 w 247"/>
              <a:gd name="T35" fmla="*/ 213916 h 288"/>
              <a:gd name="T36" fmla="*/ 268288 w 247"/>
              <a:gd name="T37" fmla="*/ 30559 h 288"/>
              <a:gd name="T38" fmla="*/ 268288 w 247"/>
              <a:gd name="T39" fmla="*/ 30559 h 288"/>
              <a:gd name="T40" fmla="*/ 268288 w 247"/>
              <a:gd name="T41" fmla="*/ 0 h 2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47" h="288">
                <a:moveTo>
                  <a:pt x="247" y="0"/>
                </a:moveTo>
                <a:cubicBezTo>
                  <a:pt x="218" y="7"/>
                  <a:pt x="218" y="7"/>
                  <a:pt x="218" y="7"/>
                </a:cubicBezTo>
                <a:cubicBezTo>
                  <a:pt x="75" y="41"/>
                  <a:pt x="75" y="41"/>
                  <a:pt x="75" y="41"/>
                </a:cubicBezTo>
                <a:cubicBezTo>
                  <a:pt x="74" y="41"/>
                  <a:pt x="74" y="41"/>
                  <a:pt x="74" y="41"/>
                </a:cubicBezTo>
                <a:cubicBezTo>
                  <a:pt x="74" y="210"/>
                  <a:pt x="74" y="210"/>
                  <a:pt x="74" y="210"/>
                </a:cubicBezTo>
                <a:cubicBezTo>
                  <a:pt x="67" y="207"/>
                  <a:pt x="59" y="205"/>
                  <a:pt x="51" y="205"/>
                </a:cubicBezTo>
                <a:cubicBezTo>
                  <a:pt x="23" y="205"/>
                  <a:pt x="0" y="224"/>
                  <a:pt x="0" y="247"/>
                </a:cubicBezTo>
                <a:cubicBezTo>
                  <a:pt x="0" y="270"/>
                  <a:pt x="23" y="288"/>
                  <a:pt x="51" y="288"/>
                </a:cubicBezTo>
                <a:cubicBezTo>
                  <a:pt x="79" y="288"/>
                  <a:pt x="102" y="270"/>
                  <a:pt x="103" y="247"/>
                </a:cubicBezTo>
                <a:cubicBezTo>
                  <a:pt x="103" y="247"/>
                  <a:pt x="103" y="247"/>
                  <a:pt x="103" y="247"/>
                </a:cubicBezTo>
                <a:cubicBezTo>
                  <a:pt x="103" y="85"/>
                  <a:pt x="103" y="85"/>
                  <a:pt x="103" y="85"/>
                </a:cubicBezTo>
                <a:cubicBezTo>
                  <a:pt x="218" y="57"/>
                  <a:pt x="218" y="57"/>
                  <a:pt x="218" y="57"/>
                </a:cubicBezTo>
                <a:cubicBezTo>
                  <a:pt x="218" y="158"/>
                  <a:pt x="218" y="158"/>
                  <a:pt x="218" y="158"/>
                </a:cubicBezTo>
                <a:cubicBezTo>
                  <a:pt x="211" y="156"/>
                  <a:pt x="204" y="154"/>
                  <a:pt x="195" y="154"/>
                </a:cubicBezTo>
                <a:cubicBezTo>
                  <a:pt x="167" y="154"/>
                  <a:pt x="144" y="173"/>
                  <a:pt x="144" y="196"/>
                </a:cubicBezTo>
                <a:cubicBezTo>
                  <a:pt x="144" y="218"/>
                  <a:pt x="167" y="237"/>
                  <a:pt x="195" y="237"/>
                </a:cubicBezTo>
                <a:cubicBezTo>
                  <a:pt x="224" y="237"/>
                  <a:pt x="246" y="219"/>
                  <a:pt x="247" y="196"/>
                </a:cubicBezTo>
                <a:cubicBezTo>
                  <a:pt x="247" y="196"/>
                  <a:pt x="247" y="196"/>
                  <a:pt x="247" y="196"/>
                </a:cubicBezTo>
                <a:cubicBezTo>
                  <a:pt x="247" y="28"/>
                  <a:pt x="247" y="28"/>
                  <a:pt x="247" y="28"/>
                </a:cubicBezTo>
                <a:cubicBezTo>
                  <a:pt x="247" y="28"/>
                  <a:pt x="247" y="28"/>
                  <a:pt x="247" y="28"/>
                </a:cubicBezTo>
                <a:cubicBezTo>
                  <a:pt x="247" y="0"/>
                  <a:pt x="247" y="0"/>
                  <a:pt x="247"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29" name="Freeform 415"/>
          <p:cNvSpPr/>
          <p:nvPr/>
        </p:nvSpPr>
        <p:spPr bwMode="auto">
          <a:xfrm>
            <a:off x="3501294" y="3279145"/>
            <a:ext cx="133350" cy="233363"/>
          </a:xfrm>
          <a:custGeom>
            <a:avLst/>
            <a:gdLst>
              <a:gd name="T0" fmla="*/ 88361 w 165"/>
              <a:gd name="T1" fmla="*/ 20599 h 287"/>
              <a:gd name="T2" fmla="*/ 87284 w 165"/>
              <a:gd name="T3" fmla="*/ 20599 h 287"/>
              <a:gd name="T4" fmla="*/ 87284 w 165"/>
              <a:gd name="T5" fmla="*/ 218998 h 287"/>
              <a:gd name="T6" fmla="*/ 60344 w 165"/>
              <a:gd name="T7" fmla="*/ 213577 h 287"/>
              <a:gd name="T8" fmla="*/ 0 w 165"/>
              <a:gd name="T9" fmla="*/ 262363 h 287"/>
              <a:gd name="T10" fmla="*/ 60344 w 165"/>
              <a:gd name="T11" fmla="*/ 311150 h 287"/>
              <a:gd name="T12" fmla="*/ 120688 w 165"/>
              <a:gd name="T13" fmla="*/ 263448 h 287"/>
              <a:gd name="T14" fmla="*/ 120688 w 165"/>
              <a:gd name="T15" fmla="*/ 263448 h 287"/>
              <a:gd name="T16" fmla="*/ 120688 w 165"/>
              <a:gd name="T17" fmla="*/ 78059 h 287"/>
              <a:gd name="T18" fmla="*/ 177800 w 165"/>
              <a:gd name="T19" fmla="*/ 63965 h 287"/>
              <a:gd name="T20" fmla="*/ 177800 w 165"/>
              <a:gd name="T21" fmla="*/ 0 h 287"/>
              <a:gd name="T22" fmla="*/ 88361 w 165"/>
              <a:gd name="T23" fmla="*/ 20599 h 2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5" h="287">
                <a:moveTo>
                  <a:pt x="82" y="19"/>
                </a:moveTo>
                <a:cubicBezTo>
                  <a:pt x="81" y="19"/>
                  <a:pt x="81" y="19"/>
                  <a:pt x="81" y="19"/>
                </a:cubicBezTo>
                <a:cubicBezTo>
                  <a:pt x="81" y="202"/>
                  <a:pt x="81" y="202"/>
                  <a:pt x="81" y="202"/>
                </a:cubicBezTo>
                <a:cubicBezTo>
                  <a:pt x="74" y="199"/>
                  <a:pt x="65" y="197"/>
                  <a:pt x="56" y="197"/>
                </a:cubicBezTo>
                <a:cubicBezTo>
                  <a:pt x="25" y="197"/>
                  <a:pt x="0" y="217"/>
                  <a:pt x="0" y="242"/>
                </a:cubicBezTo>
                <a:cubicBezTo>
                  <a:pt x="0" y="267"/>
                  <a:pt x="25" y="287"/>
                  <a:pt x="56" y="287"/>
                </a:cubicBezTo>
                <a:cubicBezTo>
                  <a:pt x="87" y="287"/>
                  <a:pt x="112" y="267"/>
                  <a:pt x="112" y="243"/>
                </a:cubicBezTo>
                <a:cubicBezTo>
                  <a:pt x="112" y="243"/>
                  <a:pt x="112" y="243"/>
                  <a:pt x="112" y="243"/>
                </a:cubicBezTo>
                <a:cubicBezTo>
                  <a:pt x="112" y="72"/>
                  <a:pt x="112" y="72"/>
                  <a:pt x="112" y="72"/>
                </a:cubicBezTo>
                <a:cubicBezTo>
                  <a:pt x="165" y="59"/>
                  <a:pt x="165" y="59"/>
                  <a:pt x="165" y="59"/>
                </a:cubicBezTo>
                <a:cubicBezTo>
                  <a:pt x="165" y="0"/>
                  <a:pt x="165" y="0"/>
                  <a:pt x="165" y="0"/>
                </a:cubicBezTo>
                <a:lnTo>
                  <a:pt x="82" y="1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custDataLst>
              <p:tags r:id="rId1"/>
            </p:custDataLst>
          </p:nvPr>
        </p:nvSpPr>
        <p:spPr/>
        <p:txBody>
          <a:bodyPr/>
          <a:lstStyle/>
          <a:p>
            <a:r>
              <a:rPr spc="0" dirty="0">
                <a:ln>
                  <a:noFill/>
                </a:ln>
                <a:effectLst>
                  <a:outerShdw blurRad="38100" dist="38100" dir="2700000" algn="tl">
                    <a:srgbClr val="000000">
                      <a:alpha val="43137"/>
                    </a:srgbClr>
                  </a:outerShdw>
                </a:effectLst>
                <a:uLnTx/>
                <a:latin typeface="微软雅黑" panose="020B0503020204020204" charset="-122"/>
                <a:ea typeface="微软雅黑" panose="020B0503020204020204" charset="-122"/>
                <a:sym typeface="+mn-ea"/>
              </a:rPr>
              <a:t>感谢您的观看</a:t>
            </a:r>
            <a:endParaRPr lang="zh-CN" altLang="en-US" dirty="0"/>
          </a:p>
        </p:txBody>
      </p:sp>
      <p:sp>
        <p:nvSpPr>
          <p:cNvPr id="11" name="文本占位符 10"/>
          <p:cNvSpPr>
            <a:spLocks noGrp="1"/>
          </p:cNvSpPr>
          <p:nvPr>
            <p:ph type="body" sz="quarter" idx="13"/>
            <p:custDataLst>
              <p:tags r:id="rId2"/>
            </p:custDataLst>
          </p:nvPr>
        </p:nvSpPr>
        <p:spPr/>
        <p:txBody>
          <a:bodyPr>
            <a:normAutofit/>
          </a:bodyPr>
          <a:lstStyle/>
          <a:p>
            <a:r>
              <a:rPr lang="en-US" altLang="zh-CN" b="1" spc="0">
                <a:ln>
                  <a:noFill/>
                </a:ln>
                <a:effectLst>
                  <a:outerShdw blurRad="38100" dist="38100" dir="2700000" algn="tl">
                    <a:srgbClr val="000000">
                      <a:alpha val="43137"/>
                    </a:srgbClr>
                  </a:outerShdw>
                </a:effectLst>
                <a:uLnTx/>
                <a:latin typeface="微软雅黑" panose="020B0503020204020204" charset="-122"/>
                <a:sym typeface="+mn-ea"/>
              </a:rPr>
              <a:t>Thanks for viewing</a:t>
            </a:r>
            <a:endParaRPr lang="zh-CN" altLang="en-US"/>
          </a:p>
        </p:txBody>
      </p:sp>
    </p:spTree>
    <p:custDataLst>
      <p:tags r:id="rId3"/>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3"/>
          <p:cNvSpPr>
            <a:spLocks noGrp="1"/>
          </p:cNvSpPr>
          <p:nvPr>
            <p:ph type="sldNum" sz="quarter" idx="4"/>
          </p:nvPr>
        </p:nvSpPr>
        <p:spPr>
          <a:xfrm>
            <a:off x="6457950" y="4762500"/>
            <a:ext cx="2025254" cy="236935"/>
          </a:xfrm>
        </p:spPr>
        <p:txBody>
          <a:bodyPr/>
          <a:lstStyle/>
          <a:p>
            <a:pPr>
              <a:defRPr/>
            </a:pPr>
            <a:fld id="{A46037C8-5B0A-4AE1-9877-D75452A8BEB9}" type="slidenum">
              <a:rPr lang="zh-CN" altLang="en-US" smtClean="0"/>
            </a:fld>
            <a:endParaRPr lang="zh-CN" altLang="en-US"/>
          </a:p>
        </p:txBody>
      </p:sp>
      <p:sp>
        <p:nvSpPr>
          <p:cNvPr id="5" name="等腰三角形 4"/>
          <p:cNvSpPr/>
          <p:nvPr>
            <p:custDataLst>
              <p:tags r:id="rId1"/>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6" name="等腰三角形 5"/>
          <p:cNvSpPr/>
          <p:nvPr>
            <p:custDataLst>
              <p:tags r:id="rId2"/>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7" name="直接连接符 6"/>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8" name="内容占位符 2"/>
          <p:cNvSpPr>
            <a:spLocks noGrp="1"/>
          </p:cNvSpPr>
          <p:nvPr/>
        </p:nvSpPr>
        <p:spPr>
          <a:xfrm>
            <a:off x="571472" y="857238"/>
            <a:ext cx="5828665" cy="480695"/>
          </a:xfrm>
          <a:prstGeom prst="rect">
            <a:avLst/>
          </a:prstGeom>
          <a:noFill/>
          <a:ln w="9525">
            <a:noFill/>
            <a:miter lim="800000"/>
          </a:ln>
        </p:spPr>
        <p:txBody>
          <a:bodyPr vert="horz" wrap="square" lIns="91438" tIns="45719" rIns="91438" bIns="45719"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a:spcBef>
                <a:spcPts val="0"/>
              </a:spcBef>
              <a:spcAft>
                <a:spcPts val="1000"/>
              </a:spcAft>
              <a:buNone/>
            </a:pPr>
            <a:endParaRPr lang="zh-CN" altLang="en-US" sz="1800" b="1" dirty="0">
              <a:sym typeface="+mn-ea"/>
            </a:endParaRPr>
          </a:p>
        </p:txBody>
      </p:sp>
      <p:sp>
        <p:nvSpPr>
          <p:cNvPr id="2" name="矩形 1"/>
          <p:cNvSpPr/>
          <p:nvPr/>
        </p:nvSpPr>
        <p:spPr>
          <a:xfrm>
            <a:off x="251506" y="1131314"/>
            <a:ext cx="4334905" cy="829945"/>
          </a:xfrm>
          <a:prstGeom prst="rect">
            <a:avLst/>
          </a:prstGeom>
        </p:spPr>
        <p:txBody>
          <a:bodyPr wrap="square">
            <a:spAutoFit/>
          </a:bodyPr>
          <a:p>
            <a:r>
              <a:rPr lang="zh-CN" altLang="en-US" sz="1600" b="1" dirty="0" smtClean="0">
                <a:effectLst>
                  <a:outerShdw blurRad="38100" dist="38100" dir="2700000" algn="tl">
                    <a:srgbClr val="000000">
                      <a:alpha val="43137"/>
                    </a:srgbClr>
                  </a:outerShdw>
                </a:effectLst>
              </a:rPr>
              <a:t>问题</a:t>
            </a:r>
            <a:r>
              <a:rPr lang="en-US" altLang="zh-CN" sz="1600" b="1" dirty="0" smtClean="0">
                <a:effectLst>
                  <a:outerShdw blurRad="38100" dist="38100" dir="2700000" algn="tl">
                    <a:srgbClr val="000000">
                      <a:alpha val="43137"/>
                    </a:srgbClr>
                  </a:outerShdw>
                </a:effectLst>
              </a:rPr>
              <a:t>3</a:t>
            </a:r>
            <a:r>
              <a:rPr lang="zh-CN" altLang="en-US" sz="1600" b="1" dirty="0" smtClean="0">
                <a:effectLst>
                  <a:outerShdw blurRad="38100" dist="38100" dir="2700000" algn="tl">
                    <a:srgbClr val="000000">
                      <a:alpha val="43137"/>
                    </a:srgbClr>
                  </a:outerShdw>
                </a:effectLst>
              </a:rPr>
              <a:t>：</a:t>
            </a:r>
            <a:endParaRPr lang="en-US" altLang="zh-CN" sz="1600" b="1" dirty="0" smtClean="0">
              <a:effectLst>
                <a:outerShdw blurRad="38100" dist="38100" dir="2700000" algn="tl">
                  <a:srgbClr val="000000">
                    <a:alpha val="43137"/>
                  </a:srgbClr>
                </a:outerShdw>
              </a:effectLst>
            </a:endParaRPr>
          </a:p>
          <a:p>
            <a:r>
              <a:rPr lang="zh-CN" altLang="en-US" sz="1600">
                <a:latin typeface="宋体" panose="02010600030101010101" pitchFamily="2" charset="-122"/>
                <a:sym typeface="+mn-ea"/>
              </a:rPr>
              <a:t>用程序做钢结构设计时，发现钢梁的应力比全部显示为</a:t>
            </a:r>
            <a:r>
              <a:rPr lang="en-US" altLang="zh-CN" sz="1600">
                <a:latin typeface="宋体" panose="02010600030101010101" pitchFamily="2" charset="-122"/>
                <a:sym typeface="+mn-ea"/>
              </a:rPr>
              <a:t>0</a:t>
            </a:r>
            <a:r>
              <a:rPr lang="zh-CN" altLang="en-US" sz="1600">
                <a:latin typeface="宋体" panose="02010600030101010101" pitchFamily="2" charset="-122"/>
                <a:sym typeface="+mn-ea"/>
              </a:rPr>
              <a:t>。</a:t>
            </a:r>
            <a:endParaRPr lang="zh-CN" altLang="en-US" sz="1600" dirty="0">
              <a:latin typeface="宋体" panose="02010600030101010101" pitchFamily="2" charset="-122"/>
              <a:sym typeface="+mn-ea"/>
            </a:endParaRPr>
          </a:p>
        </p:txBody>
      </p:sp>
      <p:sp>
        <p:nvSpPr>
          <p:cNvPr id="9" name="矩形 8"/>
          <p:cNvSpPr/>
          <p:nvPr/>
        </p:nvSpPr>
        <p:spPr>
          <a:xfrm>
            <a:off x="5436096" y="1275978"/>
            <a:ext cx="3409136" cy="3046095"/>
          </a:xfrm>
          <a:prstGeom prst="rect">
            <a:avLst/>
          </a:prstGeom>
        </p:spPr>
        <p:txBody>
          <a:bodyPr wrap="square">
            <a:spAutoFit/>
          </a:bodyPr>
          <a:p>
            <a:r>
              <a:rPr lang="zh-CN" altLang="en-US" sz="1600" b="1" dirty="0" smtClean="0">
                <a:effectLst>
                  <a:outerShdw blurRad="38100" dist="38100" dir="2700000" algn="tl">
                    <a:srgbClr val="000000">
                      <a:alpha val="43137"/>
                    </a:srgbClr>
                  </a:outerShdw>
                </a:effectLst>
              </a:rPr>
              <a:t>回复：</a:t>
            </a:r>
            <a:endParaRPr lang="zh-CN" altLang="en-US" sz="1600" b="1" dirty="0" smtClean="0">
              <a:effectLst>
                <a:outerShdw blurRad="38100" dist="38100" dir="2700000" algn="tl">
                  <a:srgbClr val="000000">
                    <a:alpha val="43137"/>
                  </a:srgbClr>
                </a:outerShdw>
              </a:effectLst>
            </a:endParaRPr>
          </a:p>
          <a:p>
            <a:r>
              <a:rPr lang="zh-CN" altLang="zh-CN" sz="1600">
                <a:ea typeface="楷体" panose="02010609060101010101" charset="-122"/>
              </a:rPr>
              <a:t>查看模型发现模型中钢梁截面选用型钢库中的角钢截面。</a:t>
            </a:r>
            <a:endParaRPr lang="zh-CN" altLang="zh-CN" sz="1600">
              <a:ea typeface="楷体" panose="02010609060101010101" charset="-122"/>
            </a:endParaRPr>
          </a:p>
          <a:p>
            <a:pPr algn="l">
              <a:buClrTx/>
              <a:buSzTx/>
              <a:buFontTx/>
            </a:pPr>
            <a:r>
              <a:rPr lang="zh-CN" altLang="zh-CN" sz="1600">
                <a:ea typeface="楷体" panose="02010609060101010101" charset="-122"/>
              </a:rPr>
              <a:t>而程序不支持对角钢截面钢梁进行构件设计。</a:t>
            </a:r>
            <a:endParaRPr lang="zh-CN" altLang="zh-CN" sz="1600">
              <a:ea typeface="楷体" panose="02010609060101010101" charset="-122"/>
            </a:endParaRPr>
          </a:p>
          <a:p>
            <a:pPr algn="l">
              <a:buClrTx/>
              <a:buSzTx/>
              <a:buFontTx/>
            </a:pPr>
            <a:r>
              <a:rPr lang="zh-CN" altLang="zh-CN" sz="1600">
                <a:ea typeface="楷体" panose="02010609060101010101" charset="-122"/>
              </a:rPr>
              <a:t>程序目前的规则是对于规范以及手册上未给出计算依据的截面类型构件，只进行整体计算分析，但不进行构件设计。比如采用自定义截面导入的特殊类型混凝土截面和钢构件截面，也是这个处理方式，目前只能根据计算内力进行手核。</a:t>
            </a:r>
            <a:endParaRPr lang="zh-CN" altLang="zh-CN" sz="1600" dirty="0"/>
          </a:p>
        </p:txBody>
      </p:sp>
      <p:pic>
        <p:nvPicPr>
          <p:cNvPr id="10" name="图片 9"/>
          <p:cNvPicPr>
            <a:picLocks noChangeAspect="1"/>
          </p:cNvPicPr>
          <p:nvPr/>
        </p:nvPicPr>
        <p:blipFill>
          <a:blip r:embed="rId3"/>
          <a:stretch>
            <a:fillRect/>
          </a:stretch>
        </p:blipFill>
        <p:spPr>
          <a:xfrm>
            <a:off x="323215" y="2067560"/>
            <a:ext cx="4571365" cy="2241550"/>
          </a:xfrm>
          <a:prstGeom prst="rect">
            <a:avLst/>
          </a:prstGeom>
        </p:spPr>
      </p:pic>
      <p:sp>
        <p:nvSpPr>
          <p:cNvPr id="11" name="文本框 10"/>
          <p:cNvSpPr txBox="1"/>
          <p:nvPr>
            <p:custDataLst>
              <p:tags r:id="rId4"/>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Q1</a:t>
            </a: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a:t>
            </a:r>
            <a:r>
              <a:rPr kumimoji="0" lang="zh-CN" altLang="en-US"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上部结构设计常见问题</a:t>
            </a: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a:t>
            </a:r>
            <a:r>
              <a:rPr kumimoji="0" lang="zh-CN" altLang="en-US" sz="16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应力比异常</a:t>
            </a:r>
            <a:endParaRPr kumimoji="0" lang="zh-CN" altLang="en-US" sz="16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3"/>
          <p:cNvSpPr>
            <a:spLocks noGrp="1"/>
          </p:cNvSpPr>
          <p:nvPr>
            <p:ph type="sldNum" sz="quarter" idx="4"/>
          </p:nvPr>
        </p:nvSpPr>
        <p:spPr>
          <a:xfrm>
            <a:off x="6457950" y="4762500"/>
            <a:ext cx="2025254" cy="236935"/>
          </a:xfrm>
        </p:spPr>
        <p:txBody>
          <a:bodyPr/>
          <a:lstStyle/>
          <a:p>
            <a:pPr>
              <a:defRPr/>
            </a:pPr>
            <a:fld id="{A46037C8-5B0A-4AE1-9877-D75452A8BEB9}" type="slidenum">
              <a:rPr lang="zh-CN" altLang="en-US" smtClean="0"/>
            </a:fld>
            <a:endParaRPr lang="zh-CN" altLang="en-US"/>
          </a:p>
        </p:txBody>
      </p:sp>
      <p:sp>
        <p:nvSpPr>
          <p:cNvPr id="4" name="文本框 3"/>
          <p:cNvSpPr txBox="1"/>
          <p:nvPr>
            <p:custDataLst>
              <p:tags r:id="rId1"/>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Q1</a:t>
            </a: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a:t>
            </a:r>
            <a:r>
              <a:rPr kumimoji="0" lang="zh-CN" altLang="en-US"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上部结构设计常见问题</a:t>
            </a:r>
            <a:r>
              <a:rPr lang="en-US" altLang="zh-CN" sz="2000" b="1" cap="all" smtClean="0">
                <a:ln>
                  <a:noFill/>
                </a:ln>
                <a:solidFill>
                  <a:srgbClr val="2F5597"/>
                </a:solidFill>
                <a:effectLst/>
                <a:uLnTx/>
                <a:uFillTx/>
                <a:sym typeface="Arial" panose="020B0604020202020204" pitchFamily="34" charset="0"/>
              </a:rPr>
              <a:t>-</a:t>
            </a:r>
            <a:r>
              <a:rPr lang="zh-CN" altLang="en-US" sz="1600" b="1" cap="all" smtClean="0">
                <a:ln>
                  <a:noFill/>
                </a:ln>
                <a:solidFill>
                  <a:srgbClr val="2F5597"/>
                </a:solidFill>
                <a:effectLst/>
                <a:uLnTx/>
                <a:uFillTx/>
                <a:sym typeface="Arial" panose="020B0604020202020204" pitchFamily="34" charset="0"/>
              </a:rPr>
              <a:t>二阶效应</a:t>
            </a:r>
            <a:endParaRPr kumimoji="0" lang="zh-CN" altLang="en-US" sz="16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endParaRPr>
          </a:p>
        </p:txBody>
      </p:sp>
      <p:sp>
        <p:nvSpPr>
          <p:cNvPr id="5" name="等腰三角形 4"/>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6" name="等腰三角形 5"/>
          <p:cNvSpPr/>
          <p:nvPr>
            <p:custDataLst>
              <p:tags r:id="rId3"/>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7" name="直接连接符 6"/>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8" name="内容占位符 2"/>
          <p:cNvSpPr>
            <a:spLocks noGrp="1"/>
          </p:cNvSpPr>
          <p:nvPr/>
        </p:nvSpPr>
        <p:spPr>
          <a:xfrm>
            <a:off x="571472" y="857238"/>
            <a:ext cx="5828665" cy="480695"/>
          </a:xfrm>
          <a:prstGeom prst="rect">
            <a:avLst/>
          </a:prstGeom>
          <a:noFill/>
          <a:ln w="9525">
            <a:noFill/>
            <a:miter lim="800000"/>
          </a:ln>
        </p:spPr>
        <p:txBody>
          <a:bodyPr vert="horz" wrap="square" lIns="91438" tIns="45719" rIns="91438" bIns="45719"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a:spcBef>
                <a:spcPts val="0"/>
              </a:spcBef>
              <a:spcAft>
                <a:spcPts val="1000"/>
              </a:spcAft>
              <a:buNone/>
            </a:pPr>
            <a:endParaRPr lang="zh-CN" altLang="en-US" sz="1800" b="1" dirty="0">
              <a:sym typeface="+mn-ea"/>
            </a:endParaRPr>
          </a:p>
        </p:txBody>
      </p:sp>
      <p:sp>
        <p:nvSpPr>
          <p:cNvPr id="10" name="矩形 9"/>
          <p:cNvSpPr/>
          <p:nvPr/>
        </p:nvSpPr>
        <p:spPr>
          <a:xfrm>
            <a:off x="251460" y="1059180"/>
            <a:ext cx="8704580" cy="583565"/>
          </a:xfrm>
          <a:prstGeom prst="rect">
            <a:avLst/>
          </a:prstGeom>
        </p:spPr>
        <p:txBody>
          <a:bodyPr wrap="square">
            <a:spAutoFit/>
          </a:bodyPr>
          <a:p>
            <a:r>
              <a:rPr lang="zh-CN" altLang="en-US" sz="1600" b="1" dirty="0" smtClean="0">
                <a:effectLst>
                  <a:outerShdw blurRad="38100" dist="38100" dir="2700000" algn="tl">
                    <a:srgbClr val="000000">
                      <a:alpha val="43137"/>
                    </a:srgbClr>
                  </a:outerShdw>
                </a:effectLst>
              </a:rPr>
              <a:t>问题</a:t>
            </a:r>
            <a:r>
              <a:rPr lang="en-US" altLang="zh-CN" sz="1600" b="1" dirty="0" smtClean="0">
                <a:effectLst>
                  <a:outerShdw blurRad="38100" dist="38100" dir="2700000" algn="tl">
                    <a:srgbClr val="000000">
                      <a:alpha val="43137"/>
                    </a:srgbClr>
                  </a:outerShdw>
                </a:effectLst>
              </a:rPr>
              <a:t>4</a:t>
            </a:r>
            <a:r>
              <a:rPr lang="zh-CN" altLang="en-US" sz="1600" b="1" dirty="0" smtClean="0">
                <a:effectLst>
                  <a:outerShdw blurRad="38100" dist="38100" dir="2700000" algn="tl">
                    <a:srgbClr val="000000">
                      <a:alpha val="43137"/>
                    </a:srgbClr>
                  </a:outerShdw>
                </a:effectLst>
              </a:rPr>
              <a:t>：</a:t>
            </a:r>
            <a:endParaRPr lang="en-US" altLang="zh-CN" sz="1600" b="1" dirty="0" smtClean="0">
              <a:effectLst>
                <a:outerShdw blurRad="38100" dist="38100" dir="2700000" algn="tl">
                  <a:srgbClr val="000000">
                    <a:alpha val="43137"/>
                  </a:srgbClr>
                </a:outerShdw>
              </a:effectLst>
            </a:endParaRPr>
          </a:p>
          <a:p>
            <a:r>
              <a:rPr lang="zh-CN" altLang="en-US" sz="1600">
                <a:latin typeface="宋体" panose="02010600030101010101" pitchFamily="2" charset="-122"/>
                <a:sym typeface="+mn-ea"/>
              </a:rPr>
              <a:t>考虑了二阶效应，</a:t>
            </a:r>
            <a:r>
              <a:rPr lang="zh-CN" altLang="en-US" sz="1600">
                <a:latin typeface="宋体" panose="02010600030101010101" pitchFamily="2" charset="-122"/>
                <a:sym typeface="+mn-ea"/>
              </a:rPr>
              <a:t>wm</a:t>
            </a:r>
            <a:r>
              <a:rPr lang="zh-CN" altLang="en-US" sz="1600">
                <a:latin typeface="宋体" panose="02010600030101010101" pitchFamily="2" charset="-122"/>
                <a:sym typeface="+mn-ea"/>
              </a:rPr>
              <a:t>ass里</a:t>
            </a:r>
            <a:r>
              <a:rPr lang="zh-CN" altLang="en-US" sz="1600">
                <a:latin typeface="宋体" panose="02010600030101010101" pitchFamily="2" charset="-122"/>
                <a:sym typeface="+mn-ea"/>
              </a:rPr>
              <a:t>找不到二阶效应系数输出结果。</a:t>
            </a:r>
            <a:endParaRPr lang="zh-CN" altLang="en-US" sz="1600">
              <a:latin typeface="宋体" panose="02010600030101010101" pitchFamily="2" charset="-122"/>
              <a:sym typeface="+mn-ea"/>
            </a:endParaRPr>
          </a:p>
        </p:txBody>
      </p:sp>
      <p:sp>
        <p:nvSpPr>
          <p:cNvPr id="2" name="矩形 1"/>
          <p:cNvSpPr/>
          <p:nvPr/>
        </p:nvSpPr>
        <p:spPr>
          <a:xfrm>
            <a:off x="251460" y="1779270"/>
            <a:ext cx="8721725" cy="829945"/>
          </a:xfrm>
          <a:prstGeom prst="rect">
            <a:avLst/>
          </a:prstGeom>
        </p:spPr>
        <p:txBody>
          <a:bodyPr wrap="square">
            <a:spAutoFit/>
          </a:bodyPr>
          <a:p>
            <a:r>
              <a:rPr lang="zh-CN" altLang="en-US" sz="1600" b="1" dirty="0" smtClean="0">
                <a:effectLst>
                  <a:outerShdw blurRad="38100" dist="38100" dir="2700000" algn="tl">
                    <a:srgbClr val="000000">
                      <a:alpha val="43137"/>
                    </a:srgbClr>
                  </a:outerShdw>
                </a:effectLst>
              </a:rPr>
              <a:t>回复：</a:t>
            </a:r>
            <a:endParaRPr lang="zh-CN" altLang="en-US" sz="1600" b="1" dirty="0" smtClean="0">
              <a:effectLst>
                <a:outerShdw blurRad="38100" dist="38100" dir="2700000" algn="tl">
                  <a:srgbClr val="000000">
                    <a:alpha val="43137"/>
                  </a:srgbClr>
                </a:outerShdw>
              </a:effectLst>
            </a:endParaRPr>
          </a:p>
          <a:p>
            <a:pPr algn="l">
              <a:buClrTx/>
              <a:buSzTx/>
              <a:buFontTx/>
            </a:pPr>
            <a:r>
              <a:rPr lang="zh-CN" altLang="zh-CN" sz="1600">
                <a:ea typeface="楷体" panose="02010609060101010101" charset="-122"/>
                <a:sym typeface="+mn-ea"/>
              </a:rPr>
              <a:t>二阶效应系数仅用于判断钢框架结构所以与结构体系“框架结构”联动。当非框架体系时，输出屈曲因子，屈曲因子的倒数即是二阶效应系数。</a:t>
            </a:r>
            <a:endParaRPr lang="zh-CN" altLang="zh-CN" sz="1600" dirty="0"/>
          </a:p>
        </p:txBody>
      </p:sp>
      <p:pic>
        <p:nvPicPr>
          <p:cNvPr id="9" name="图片 8"/>
          <p:cNvPicPr>
            <a:picLocks noChangeAspect="1"/>
          </p:cNvPicPr>
          <p:nvPr/>
        </p:nvPicPr>
        <p:blipFill>
          <a:blip r:embed="rId4"/>
          <a:stretch>
            <a:fillRect/>
          </a:stretch>
        </p:blipFill>
        <p:spPr>
          <a:xfrm>
            <a:off x="251460" y="3147695"/>
            <a:ext cx="4897755" cy="1194435"/>
          </a:xfrm>
          <a:prstGeom prst="rect">
            <a:avLst/>
          </a:prstGeom>
        </p:spPr>
      </p:pic>
      <p:pic>
        <p:nvPicPr>
          <p:cNvPr id="11" name="图片 10"/>
          <p:cNvPicPr>
            <a:picLocks noChangeAspect="1"/>
          </p:cNvPicPr>
          <p:nvPr/>
        </p:nvPicPr>
        <p:blipFill>
          <a:blip r:embed="rId5"/>
          <a:stretch>
            <a:fillRect/>
          </a:stretch>
        </p:blipFill>
        <p:spPr>
          <a:xfrm>
            <a:off x="5507990" y="3219450"/>
            <a:ext cx="3008630" cy="924560"/>
          </a:xfrm>
          <a:prstGeom prst="rect">
            <a:avLst/>
          </a:prstGeom>
        </p:spPr>
      </p:pic>
      <p:pic>
        <p:nvPicPr>
          <p:cNvPr id="14" name="图片 13"/>
          <p:cNvPicPr>
            <a:picLocks noChangeAspect="1"/>
          </p:cNvPicPr>
          <p:nvPr/>
        </p:nvPicPr>
        <p:blipFill>
          <a:blip r:embed="rId6"/>
          <a:stretch>
            <a:fillRect/>
          </a:stretch>
        </p:blipFill>
        <p:spPr>
          <a:xfrm>
            <a:off x="3636010" y="2609215"/>
            <a:ext cx="2600325" cy="39052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3"/>
          <p:cNvSpPr>
            <a:spLocks noGrp="1"/>
          </p:cNvSpPr>
          <p:nvPr>
            <p:ph type="sldNum" sz="quarter" idx="4"/>
          </p:nvPr>
        </p:nvSpPr>
        <p:spPr>
          <a:xfrm>
            <a:off x="6457950" y="4762500"/>
            <a:ext cx="2025254" cy="236935"/>
          </a:xfrm>
        </p:spPr>
        <p:txBody>
          <a:bodyPr/>
          <a:lstStyle/>
          <a:p>
            <a:pPr>
              <a:defRPr/>
            </a:pPr>
            <a:fld id="{A46037C8-5B0A-4AE1-9877-D75452A8BEB9}" type="slidenum">
              <a:rPr lang="zh-CN" altLang="en-US" smtClean="0"/>
            </a:fld>
            <a:endParaRPr lang="zh-CN" altLang="en-US"/>
          </a:p>
        </p:txBody>
      </p:sp>
      <p:sp>
        <p:nvSpPr>
          <p:cNvPr id="4" name="文本框 3"/>
          <p:cNvSpPr txBox="1"/>
          <p:nvPr>
            <p:custDataLst>
              <p:tags r:id="rId1"/>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Q1</a:t>
            </a: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a:t>
            </a:r>
            <a:r>
              <a:rPr kumimoji="0" lang="zh-CN" altLang="en-US"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上部结构设计常见问题</a:t>
            </a:r>
            <a:r>
              <a:rPr lang="en-US" altLang="zh-CN" sz="2000" b="1" cap="all" smtClean="0">
                <a:ln>
                  <a:noFill/>
                </a:ln>
                <a:solidFill>
                  <a:srgbClr val="2F5597"/>
                </a:solidFill>
                <a:effectLst/>
                <a:uLnTx/>
                <a:uFillTx/>
                <a:sym typeface="Arial" panose="020B0604020202020204" pitchFamily="34" charset="0"/>
              </a:rPr>
              <a:t>-</a:t>
            </a:r>
            <a:r>
              <a:rPr lang="zh-CN" altLang="en-US" sz="1600" b="1" cap="all" smtClean="0">
                <a:ln>
                  <a:noFill/>
                </a:ln>
                <a:solidFill>
                  <a:srgbClr val="2F5597"/>
                </a:solidFill>
                <a:effectLst/>
                <a:uLnTx/>
                <a:uFillTx/>
                <a:sym typeface="Arial" panose="020B0604020202020204" pitchFamily="34" charset="0"/>
              </a:rPr>
              <a:t>二阶效应</a:t>
            </a:r>
            <a:endParaRPr kumimoji="0" lang="zh-CN" altLang="en-US" sz="16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endParaRPr>
          </a:p>
        </p:txBody>
      </p:sp>
      <p:sp>
        <p:nvSpPr>
          <p:cNvPr id="5" name="等腰三角形 4"/>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6" name="等腰三角形 5"/>
          <p:cNvSpPr/>
          <p:nvPr>
            <p:custDataLst>
              <p:tags r:id="rId3"/>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7" name="直接连接符 6"/>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8" name="内容占位符 2"/>
          <p:cNvSpPr>
            <a:spLocks noGrp="1"/>
          </p:cNvSpPr>
          <p:nvPr/>
        </p:nvSpPr>
        <p:spPr>
          <a:xfrm>
            <a:off x="571472" y="857238"/>
            <a:ext cx="5828665" cy="480695"/>
          </a:xfrm>
          <a:prstGeom prst="rect">
            <a:avLst/>
          </a:prstGeom>
          <a:noFill/>
          <a:ln w="9525">
            <a:noFill/>
            <a:miter lim="800000"/>
          </a:ln>
        </p:spPr>
        <p:txBody>
          <a:bodyPr vert="horz" wrap="square" lIns="91438" tIns="45719" rIns="91438" bIns="45719"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a:spcBef>
                <a:spcPts val="0"/>
              </a:spcBef>
              <a:spcAft>
                <a:spcPts val="1000"/>
              </a:spcAft>
              <a:buNone/>
            </a:pPr>
            <a:endParaRPr lang="zh-CN" altLang="en-US" sz="1800" b="1" dirty="0">
              <a:sym typeface="+mn-ea"/>
            </a:endParaRPr>
          </a:p>
        </p:txBody>
      </p:sp>
      <p:pic>
        <p:nvPicPr>
          <p:cNvPr id="9" name="图片 8"/>
          <p:cNvPicPr>
            <a:picLocks noChangeAspect="1"/>
          </p:cNvPicPr>
          <p:nvPr/>
        </p:nvPicPr>
        <p:blipFill>
          <a:blip r:embed="rId4"/>
          <a:stretch>
            <a:fillRect/>
          </a:stretch>
        </p:blipFill>
        <p:spPr>
          <a:xfrm>
            <a:off x="179705" y="1275715"/>
            <a:ext cx="3994785" cy="1835150"/>
          </a:xfrm>
          <a:prstGeom prst="rect">
            <a:avLst/>
          </a:prstGeom>
        </p:spPr>
      </p:pic>
      <p:pic>
        <p:nvPicPr>
          <p:cNvPr id="11" name="图片 10"/>
          <p:cNvPicPr>
            <a:picLocks noChangeAspect="1"/>
          </p:cNvPicPr>
          <p:nvPr/>
        </p:nvPicPr>
        <p:blipFill>
          <a:blip r:embed="rId5"/>
          <a:stretch>
            <a:fillRect/>
          </a:stretch>
        </p:blipFill>
        <p:spPr>
          <a:xfrm>
            <a:off x="4428490" y="1337945"/>
            <a:ext cx="4308475" cy="788670"/>
          </a:xfrm>
          <a:prstGeom prst="rect">
            <a:avLst/>
          </a:prstGeom>
        </p:spPr>
      </p:pic>
      <p:sp>
        <p:nvSpPr>
          <p:cNvPr id="14" name="文本框 13"/>
          <p:cNvSpPr txBox="1"/>
          <p:nvPr/>
        </p:nvSpPr>
        <p:spPr>
          <a:xfrm>
            <a:off x="3004185" y="922020"/>
            <a:ext cx="2292350" cy="337185"/>
          </a:xfrm>
          <a:prstGeom prst="rect">
            <a:avLst/>
          </a:prstGeom>
          <a:noFill/>
        </p:spPr>
        <p:txBody>
          <a:bodyPr wrap="square" rtlCol="0">
            <a:spAutoFit/>
          </a:bodyPr>
          <a:p>
            <a:r>
              <a:rPr lang="zh-CN" altLang="zh-CN" sz="1600">
                <a:ea typeface="楷体" panose="02010609060101010101" charset="-122"/>
              </a:rPr>
              <a:t>《钢结构设计标准》</a:t>
            </a:r>
            <a:endParaRPr lang="zh-CN" altLang="zh-CN" sz="1600">
              <a:ea typeface="楷体" panose="02010609060101010101" charset="-122"/>
            </a:endParaRPr>
          </a:p>
        </p:txBody>
      </p:sp>
      <p:pic>
        <p:nvPicPr>
          <p:cNvPr id="15" name="图片 14"/>
          <p:cNvPicPr>
            <a:picLocks noChangeAspect="1"/>
          </p:cNvPicPr>
          <p:nvPr/>
        </p:nvPicPr>
        <p:blipFill>
          <a:blip r:embed="rId6"/>
          <a:stretch>
            <a:fillRect/>
          </a:stretch>
        </p:blipFill>
        <p:spPr>
          <a:xfrm>
            <a:off x="2051685" y="3435985"/>
            <a:ext cx="4104640" cy="1080135"/>
          </a:xfrm>
          <a:prstGeom prst="rect">
            <a:avLst/>
          </a:prstGeom>
        </p:spPr>
      </p:pic>
      <p:sp>
        <p:nvSpPr>
          <p:cNvPr id="16" name="文本框 15"/>
          <p:cNvSpPr txBox="1"/>
          <p:nvPr/>
        </p:nvSpPr>
        <p:spPr>
          <a:xfrm>
            <a:off x="2771775" y="3003550"/>
            <a:ext cx="2949575" cy="337185"/>
          </a:xfrm>
          <a:prstGeom prst="rect">
            <a:avLst/>
          </a:prstGeom>
          <a:noFill/>
        </p:spPr>
        <p:txBody>
          <a:bodyPr wrap="square" rtlCol="0">
            <a:spAutoFit/>
          </a:bodyPr>
          <a:p>
            <a:r>
              <a:rPr lang="zh-CN" altLang="zh-CN" sz="1600">
                <a:ea typeface="楷体" panose="02010609060101010101" charset="-122"/>
              </a:rPr>
              <a:t>《钢结构设计标准》条文说明</a:t>
            </a:r>
            <a:endParaRPr lang="zh-CN" altLang="zh-CN" sz="1600">
              <a:ea typeface="楷体" panose="02010609060101010101"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3"/>
          <p:cNvSpPr>
            <a:spLocks noGrp="1"/>
          </p:cNvSpPr>
          <p:nvPr>
            <p:ph type="sldNum" sz="quarter" idx="4"/>
          </p:nvPr>
        </p:nvSpPr>
        <p:spPr>
          <a:xfrm>
            <a:off x="6457950" y="4762500"/>
            <a:ext cx="2025254" cy="236935"/>
          </a:xfrm>
        </p:spPr>
        <p:txBody>
          <a:bodyPr/>
          <a:lstStyle/>
          <a:p>
            <a:pPr>
              <a:defRPr/>
            </a:pPr>
            <a:fld id="{A46037C8-5B0A-4AE1-9877-D75452A8BEB9}" type="slidenum">
              <a:rPr lang="zh-CN" altLang="en-US" smtClean="0"/>
            </a:fld>
            <a:endParaRPr lang="zh-CN" altLang="en-US"/>
          </a:p>
        </p:txBody>
      </p:sp>
      <p:sp>
        <p:nvSpPr>
          <p:cNvPr id="5" name="等腰三角形 4"/>
          <p:cNvSpPr/>
          <p:nvPr>
            <p:custDataLst>
              <p:tags r:id="rId1"/>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6" name="等腰三角形 5"/>
          <p:cNvSpPr/>
          <p:nvPr>
            <p:custDataLst>
              <p:tags r:id="rId2"/>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7" name="直接连接符 6"/>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8" name="内容占位符 2"/>
          <p:cNvSpPr>
            <a:spLocks noGrp="1"/>
          </p:cNvSpPr>
          <p:nvPr/>
        </p:nvSpPr>
        <p:spPr>
          <a:xfrm>
            <a:off x="571472" y="857238"/>
            <a:ext cx="5828665" cy="480695"/>
          </a:xfrm>
          <a:prstGeom prst="rect">
            <a:avLst/>
          </a:prstGeom>
          <a:noFill/>
          <a:ln w="9525">
            <a:noFill/>
            <a:miter lim="800000"/>
          </a:ln>
        </p:spPr>
        <p:txBody>
          <a:bodyPr vert="horz" wrap="square" lIns="91438" tIns="45719" rIns="91438" bIns="45719"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a:spcBef>
                <a:spcPts val="0"/>
              </a:spcBef>
              <a:spcAft>
                <a:spcPts val="1000"/>
              </a:spcAft>
              <a:buNone/>
            </a:pPr>
            <a:endParaRPr lang="zh-CN" altLang="en-US" sz="1800" b="1" dirty="0">
              <a:sym typeface="+mn-ea"/>
            </a:endParaRPr>
          </a:p>
        </p:txBody>
      </p:sp>
      <p:sp>
        <p:nvSpPr>
          <p:cNvPr id="2" name="矩形 1"/>
          <p:cNvSpPr/>
          <p:nvPr/>
        </p:nvSpPr>
        <p:spPr>
          <a:xfrm>
            <a:off x="251506" y="1131314"/>
            <a:ext cx="4334905" cy="583565"/>
          </a:xfrm>
          <a:prstGeom prst="rect">
            <a:avLst/>
          </a:prstGeom>
        </p:spPr>
        <p:txBody>
          <a:bodyPr wrap="square">
            <a:spAutoFit/>
          </a:bodyPr>
          <a:p>
            <a:r>
              <a:rPr lang="zh-CN" altLang="en-US" sz="1600" b="1" dirty="0" smtClean="0">
                <a:effectLst>
                  <a:outerShdw blurRad="38100" dist="38100" dir="2700000" algn="tl">
                    <a:srgbClr val="000000">
                      <a:alpha val="43137"/>
                    </a:srgbClr>
                  </a:outerShdw>
                </a:effectLst>
              </a:rPr>
              <a:t>问题</a:t>
            </a:r>
            <a:r>
              <a:rPr lang="en-US" altLang="zh-CN" sz="1600" b="1" dirty="0" smtClean="0">
                <a:effectLst>
                  <a:outerShdw blurRad="38100" dist="38100" dir="2700000" algn="tl">
                    <a:srgbClr val="000000">
                      <a:alpha val="43137"/>
                    </a:srgbClr>
                  </a:outerShdw>
                </a:effectLst>
              </a:rPr>
              <a:t>5</a:t>
            </a:r>
            <a:r>
              <a:rPr lang="zh-CN" altLang="en-US" sz="1600" b="1" dirty="0" smtClean="0">
                <a:effectLst>
                  <a:outerShdw blurRad="38100" dist="38100" dir="2700000" algn="tl">
                    <a:srgbClr val="000000">
                      <a:alpha val="43137"/>
                    </a:srgbClr>
                  </a:outerShdw>
                </a:effectLst>
              </a:rPr>
              <a:t>：</a:t>
            </a:r>
            <a:endParaRPr lang="en-US" altLang="zh-CN" sz="1600" b="1" dirty="0" smtClean="0">
              <a:effectLst>
                <a:outerShdw blurRad="38100" dist="38100" dir="2700000" algn="tl">
                  <a:srgbClr val="000000">
                    <a:alpha val="43137"/>
                  </a:srgbClr>
                </a:outerShdw>
              </a:effectLst>
            </a:endParaRPr>
          </a:p>
          <a:p>
            <a:r>
              <a:rPr lang="zh-CN" altLang="en-US" sz="1600">
                <a:latin typeface="宋体" panose="02010600030101010101" pitchFamily="2" charset="-122"/>
                <a:sym typeface="+mn-ea"/>
              </a:rPr>
              <a:t>防火涂料用膨胀型，柱子布置不上去？</a:t>
            </a:r>
            <a:endParaRPr lang="zh-CN" altLang="zh-CN" sz="1600" dirty="0"/>
          </a:p>
        </p:txBody>
      </p:sp>
      <p:sp>
        <p:nvSpPr>
          <p:cNvPr id="9" name="矩形 8"/>
          <p:cNvSpPr/>
          <p:nvPr/>
        </p:nvSpPr>
        <p:spPr>
          <a:xfrm>
            <a:off x="251460" y="1866900"/>
            <a:ext cx="8340725" cy="1076325"/>
          </a:xfrm>
          <a:prstGeom prst="rect">
            <a:avLst/>
          </a:prstGeom>
        </p:spPr>
        <p:txBody>
          <a:bodyPr wrap="square">
            <a:spAutoFit/>
          </a:bodyPr>
          <a:p>
            <a:r>
              <a:rPr lang="zh-CN" altLang="en-US" sz="1600" b="1" dirty="0" smtClean="0">
                <a:effectLst>
                  <a:outerShdw blurRad="38100" dist="38100" dir="2700000" algn="tl">
                    <a:srgbClr val="000000">
                      <a:alpha val="43137"/>
                    </a:srgbClr>
                  </a:outerShdw>
                </a:effectLst>
              </a:rPr>
              <a:t>回复：</a:t>
            </a:r>
            <a:endParaRPr lang="en-US" altLang="zh-CN" sz="1600" b="1" dirty="0" smtClean="0">
              <a:effectLst>
                <a:outerShdw blurRad="38100" dist="38100" dir="2700000" algn="tl">
                  <a:srgbClr val="000000">
                    <a:alpha val="43137"/>
                  </a:srgbClr>
                </a:outerShdw>
              </a:effectLst>
            </a:endParaRPr>
          </a:p>
          <a:p>
            <a:r>
              <a:rPr lang="zh-CN" altLang="zh-CN" sz="1600">
                <a:ea typeface="楷体" panose="02010609060101010101" charset="-122"/>
                <a:sym typeface="宋体" panose="02010600030101010101" pitchFamily="2" charset="-122"/>
              </a:rPr>
              <a:t>查看模型，模型中柱子是圆钢管砼柱。</a:t>
            </a:r>
            <a:r>
              <a:rPr lang="zh-CN" altLang="zh-CN" sz="1600">
                <a:ea typeface="楷体" panose="02010609060101010101" charset="-122"/>
                <a:sym typeface="宋体" panose="02010600030101010101" pitchFamily="2" charset="-122"/>
              </a:rPr>
              <a:t>依据《建筑钢结构防火设计规范》GB51249-2017，圆钢管砼柱和矩形钢管砼柱仅支持金属网抹 M5 水泥砂浆和非膨胀型钢结构防火涂料保护层的定义。所以</a:t>
            </a:r>
            <a:r>
              <a:rPr lang="zh-CN" altLang="zh-CN" sz="1600">
                <a:ea typeface="楷体" panose="02010609060101010101" charset="-122"/>
                <a:sym typeface="宋体" panose="02010600030101010101" pitchFamily="2" charset="-122"/>
              </a:rPr>
              <a:t>软件不支持对圆钢管砼柱布置膨胀型防火涂料。</a:t>
            </a:r>
            <a:endParaRPr lang="zh-CN" altLang="zh-CN" sz="1600" dirty="0"/>
          </a:p>
        </p:txBody>
      </p:sp>
      <p:pic>
        <p:nvPicPr>
          <p:cNvPr id="41988" name="图片 6"/>
          <p:cNvPicPr>
            <a:picLocks noChangeAspect="1"/>
          </p:cNvPicPr>
          <p:nvPr/>
        </p:nvPicPr>
        <p:blipFill>
          <a:blip r:embed="rId3"/>
          <a:stretch>
            <a:fillRect/>
          </a:stretch>
        </p:blipFill>
        <p:spPr>
          <a:xfrm>
            <a:off x="1619885" y="3075940"/>
            <a:ext cx="4993005" cy="626110"/>
          </a:xfrm>
          <a:prstGeom prst="rect">
            <a:avLst/>
          </a:prstGeom>
          <a:noFill/>
          <a:ln w="9525">
            <a:noFill/>
          </a:ln>
        </p:spPr>
      </p:pic>
      <p:sp>
        <p:nvSpPr>
          <p:cNvPr id="11" name="文本框 10"/>
          <p:cNvSpPr txBox="1"/>
          <p:nvPr>
            <p:custDataLst>
              <p:tags r:id="rId4"/>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Q1</a:t>
            </a: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a:t>
            </a:r>
            <a:r>
              <a:rPr kumimoji="0" lang="zh-CN" altLang="en-US"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上部结构设计常见问题</a:t>
            </a:r>
            <a:r>
              <a:rPr lang="en-US" altLang="zh-CN" sz="2000" b="1" cap="all" smtClean="0">
                <a:ln>
                  <a:noFill/>
                </a:ln>
                <a:solidFill>
                  <a:srgbClr val="2F5597"/>
                </a:solidFill>
                <a:effectLst/>
                <a:uLnTx/>
                <a:uFillTx/>
                <a:sym typeface="Arial" panose="020B0604020202020204" pitchFamily="34" charset="0"/>
              </a:rPr>
              <a:t>-</a:t>
            </a:r>
            <a:r>
              <a:rPr lang="zh-CN" altLang="en-US" sz="1600" b="1" cap="all" smtClean="0">
                <a:ln>
                  <a:noFill/>
                </a:ln>
                <a:solidFill>
                  <a:srgbClr val="2F5597"/>
                </a:solidFill>
                <a:effectLst/>
                <a:uLnTx/>
                <a:uFillTx/>
                <a:sym typeface="Arial" panose="020B0604020202020204" pitchFamily="34" charset="0"/>
              </a:rPr>
              <a:t>防火验算</a:t>
            </a:r>
            <a:endParaRPr kumimoji="0" lang="zh-CN" altLang="en-US" sz="16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3"/>
          <p:cNvSpPr>
            <a:spLocks noGrp="1"/>
          </p:cNvSpPr>
          <p:nvPr>
            <p:ph type="sldNum" sz="quarter" idx="4"/>
          </p:nvPr>
        </p:nvSpPr>
        <p:spPr>
          <a:xfrm>
            <a:off x="6457950" y="4762500"/>
            <a:ext cx="2025254" cy="236935"/>
          </a:xfrm>
        </p:spPr>
        <p:txBody>
          <a:bodyPr/>
          <a:lstStyle/>
          <a:p>
            <a:pPr>
              <a:defRPr/>
            </a:pPr>
            <a:fld id="{A46037C8-5B0A-4AE1-9877-D75452A8BEB9}" type="slidenum">
              <a:rPr lang="zh-CN" altLang="en-US" smtClean="0"/>
            </a:fld>
            <a:endParaRPr lang="zh-CN" altLang="en-US"/>
          </a:p>
        </p:txBody>
      </p:sp>
      <p:sp>
        <p:nvSpPr>
          <p:cNvPr id="5" name="等腰三角形 4"/>
          <p:cNvSpPr/>
          <p:nvPr>
            <p:custDataLst>
              <p:tags r:id="rId1"/>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6" name="等腰三角形 5"/>
          <p:cNvSpPr/>
          <p:nvPr>
            <p:custDataLst>
              <p:tags r:id="rId2"/>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7" name="直接连接符 6"/>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8" name="内容占位符 2"/>
          <p:cNvSpPr>
            <a:spLocks noGrp="1"/>
          </p:cNvSpPr>
          <p:nvPr/>
        </p:nvSpPr>
        <p:spPr>
          <a:xfrm>
            <a:off x="571472" y="857238"/>
            <a:ext cx="5828665" cy="480695"/>
          </a:xfrm>
          <a:prstGeom prst="rect">
            <a:avLst/>
          </a:prstGeom>
          <a:noFill/>
          <a:ln w="9525">
            <a:noFill/>
            <a:miter lim="800000"/>
          </a:ln>
        </p:spPr>
        <p:txBody>
          <a:bodyPr vert="horz" wrap="square" lIns="91438" tIns="45719" rIns="91438" bIns="45719"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a:spcBef>
                <a:spcPts val="0"/>
              </a:spcBef>
              <a:spcAft>
                <a:spcPts val="1000"/>
              </a:spcAft>
              <a:buNone/>
            </a:pPr>
            <a:endParaRPr lang="zh-CN" altLang="en-US" sz="1800" b="1" dirty="0">
              <a:sym typeface="+mn-ea"/>
            </a:endParaRPr>
          </a:p>
        </p:txBody>
      </p:sp>
      <p:pic>
        <p:nvPicPr>
          <p:cNvPr id="11" name="图片 7"/>
          <p:cNvPicPr>
            <a:picLocks noChangeAspect="1"/>
          </p:cNvPicPr>
          <p:nvPr/>
        </p:nvPicPr>
        <p:blipFill>
          <a:blip r:embed="rId3"/>
          <a:stretch>
            <a:fillRect/>
          </a:stretch>
        </p:blipFill>
        <p:spPr>
          <a:xfrm>
            <a:off x="323850" y="1059180"/>
            <a:ext cx="3752215" cy="3413760"/>
          </a:xfrm>
          <a:prstGeom prst="rect">
            <a:avLst/>
          </a:prstGeom>
          <a:noFill/>
          <a:ln w="9525">
            <a:noFill/>
          </a:ln>
        </p:spPr>
      </p:pic>
      <p:pic>
        <p:nvPicPr>
          <p:cNvPr id="41990" name="图片 8"/>
          <p:cNvPicPr>
            <a:picLocks noChangeAspect="1"/>
          </p:cNvPicPr>
          <p:nvPr/>
        </p:nvPicPr>
        <p:blipFill>
          <a:blip r:embed="rId4"/>
          <a:stretch>
            <a:fillRect/>
          </a:stretch>
        </p:blipFill>
        <p:spPr>
          <a:xfrm>
            <a:off x="4310063" y="979805"/>
            <a:ext cx="3584575" cy="2747963"/>
          </a:xfrm>
          <a:prstGeom prst="rect">
            <a:avLst/>
          </a:prstGeom>
          <a:noFill/>
          <a:ln w="9525">
            <a:noFill/>
          </a:ln>
        </p:spPr>
      </p:pic>
      <p:pic>
        <p:nvPicPr>
          <p:cNvPr id="41991" name="图片 9"/>
          <p:cNvPicPr>
            <a:picLocks noChangeAspect="1"/>
          </p:cNvPicPr>
          <p:nvPr/>
        </p:nvPicPr>
        <p:blipFill>
          <a:blip r:embed="rId5"/>
          <a:stretch>
            <a:fillRect/>
          </a:stretch>
        </p:blipFill>
        <p:spPr>
          <a:xfrm>
            <a:off x="4428490" y="3666808"/>
            <a:ext cx="3538538" cy="1095375"/>
          </a:xfrm>
          <a:prstGeom prst="rect">
            <a:avLst/>
          </a:prstGeom>
          <a:noFill/>
          <a:ln w="9525">
            <a:noFill/>
          </a:ln>
        </p:spPr>
      </p:pic>
      <p:sp>
        <p:nvSpPr>
          <p:cNvPr id="2" name="文本框 1"/>
          <p:cNvSpPr txBox="1"/>
          <p:nvPr>
            <p:custDataLst>
              <p:tags r:id="rId6"/>
            </p:custDataLst>
          </p:nvPr>
        </p:nvSpPr>
        <p:spPr>
          <a:xfrm>
            <a:off x="597694" y="276014"/>
            <a:ext cx="710565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Q1</a:t>
            </a:r>
            <a:r>
              <a:rPr kumimoji="0" lang="en-US" altLang="zh-CN"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a:t>
            </a:r>
            <a:r>
              <a:rPr kumimoji="0" lang="zh-CN" altLang="en-US" sz="20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rPr>
              <a:t>上部结构设计常见问题</a:t>
            </a:r>
            <a:r>
              <a:rPr lang="en-US" altLang="zh-CN" sz="2000" b="1" cap="all" smtClean="0">
                <a:ln>
                  <a:noFill/>
                </a:ln>
                <a:solidFill>
                  <a:srgbClr val="2F5597"/>
                </a:solidFill>
                <a:effectLst/>
                <a:uLnTx/>
                <a:uFillTx/>
                <a:sym typeface="Arial" panose="020B0604020202020204" pitchFamily="34" charset="0"/>
              </a:rPr>
              <a:t>-</a:t>
            </a:r>
            <a:r>
              <a:rPr lang="zh-CN" altLang="en-US" sz="1600" b="1" cap="all" smtClean="0">
                <a:ln>
                  <a:noFill/>
                </a:ln>
                <a:solidFill>
                  <a:srgbClr val="2F5597"/>
                </a:solidFill>
                <a:effectLst/>
                <a:uLnTx/>
                <a:uFillTx/>
                <a:sym typeface="Arial" panose="020B0604020202020204" pitchFamily="34" charset="0"/>
              </a:rPr>
              <a:t>防火验算</a:t>
            </a:r>
            <a:endParaRPr kumimoji="0" lang="zh-CN" altLang="en-US" sz="1600" b="1" i="0" u="none" strike="noStrike" kern="1200" cap="all" spc="0" normalizeH="0" baseline="0" noProof="1" smtClean="0">
              <a:ln>
                <a:noFill/>
              </a:ln>
              <a:solidFill>
                <a:srgbClr val="2F5597"/>
              </a:solidFill>
              <a:effectLst/>
              <a:uLnTx/>
              <a:uFillTx/>
              <a:latin typeface="+mj-lt"/>
              <a:ea typeface="+mj-ea"/>
              <a:cs typeface="+mj-cs"/>
              <a:sym typeface="Arial" panose="020B0604020202020204" pitchFamily="34" charset="0"/>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6.xml><?xml version="1.0" encoding="utf-8"?>
<p:tagLst xmlns:p="http://schemas.openxmlformats.org/presentationml/2006/main">
  <p:tag name="KSO_WM_UNIT_VALUE" val="1031*1547"/>
  <p:tag name="KSO_WM_UNIT_HIGHLIGHT" val="0"/>
  <p:tag name="KSO_WM_UNIT_COMPATIBLE" val="0"/>
  <p:tag name="KSO_WM_UNIT_DIAGRAM_ISNUMVISUAL" val="0"/>
  <p:tag name="KSO_WM_UNIT_DIAGRAM_ISREFERUNIT" val="0"/>
  <p:tag name="KSO_WM_DIAGRAM_GROUP_CODE" val="l1-3"/>
  <p:tag name="KSO_WM_UNIT_TYPE" val="d"/>
  <p:tag name="KSO_WM_UNIT_INDEX" val="1"/>
  <p:tag name="KSO_WM_UNIT_ID" val="custom20186547_13*d*1"/>
  <p:tag name="KSO_WM_TEMPLATE_CATEGORY" val="custom"/>
  <p:tag name="KSO_WM_TEMPLATE_INDEX" val="20186547"/>
  <p:tag name="KSO_WM_UNIT_LAYERLEVEL" val="1"/>
  <p:tag name="KSO_WM_TAG_VERSION" val="1.0"/>
  <p:tag name="KSO_WM_BEAUTIFY_FLAG" val="#wm#"/>
  <p:tag name="KSO_WM_UNIT_COLOR_SCHEME_SHAPE_ID" val="6"/>
  <p:tag name="KSO_WM_UNIT_COLOR_SCHEME_PARENT_PAGE" val="0_13"/>
  <p:tag name="KSO_WM_UNIT_USESOURCEFORMAT_APPLY" val="1"/>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UNIT_BK_DARK_LIGHT" val="1"/>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837"/>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837"/>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1.xml><?xml version="1.0" encoding="utf-8"?>
<p:tagLst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2837"/>
  <p:tag name="KSO_WM_TEMPLATE_MASTER_THUMB_INDEX" val="12"/>
  <p:tag name="KSO_WM_TEMPLATE_THUMBS_INDEX" val="1、4、7、9、10、12、14、15、18、19"/>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VALUE" val="1031*1547"/>
  <p:tag name="KSO_WM_UNIT_HIGHLIGHT" val="0"/>
  <p:tag name="KSO_WM_UNIT_COMPATIBLE" val="0"/>
  <p:tag name="KSO_WM_UNIT_DIAGRAM_ISNUMVISUAL" val="0"/>
  <p:tag name="KSO_WM_UNIT_DIAGRAM_ISREFERUNIT" val="0"/>
  <p:tag name="KSO_WM_DIAGRAM_GROUP_CODE" val="l1-3"/>
  <p:tag name="KSO_WM_UNIT_TYPE" val="d"/>
  <p:tag name="KSO_WM_UNIT_INDEX" val="1"/>
  <p:tag name="KSO_WM_UNIT_ID" val="custom20186547_13*d*1"/>
  <p:tag name="KSO_WM_TEMPLATE_CATEGORY" val="custom"/>
  <p:tag name="KSO_WM_TEMPLATE_INDEX" val="20186547"/>
  <p:tag name="KSO_WM_UNIT_LAYERLEVEL" val="1"/>
  <p:tag name="KSO_WM_TAG_VERSION" val="1.0"/>
  <p:tag name="KSO_WM_BEAUTIFY_FLAG" val="#wm#"/>
  <p:tag name="KSO_WM_UNIT_COLOR_SCHEME_SHAPE_ID" val="6"/>
  <p:tag name="KSO_WM_UNIT_COLOR_SCHEME_PARENT_PAGE" val="0_13"/>
  <p:tag name="KSO_WM_UNIT_USESOURCEFORMAT_APPLY" val="1"/>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2"/>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2"/>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2"/>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2"/>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837"/>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837"/>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66.xml><?xml version="1.0" encoding="utf-8"?>
<p:tagLst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2837"/>
  <p:tag name="KSO_WM_TEMPLATE_MASTER_THUMB_INDEX" val="12"/>
  <p:tag name="KSO_WM_TEMPLATE_THUMBS_INDEX" val="1、4、7、9、10、12、14、15、18、19"/>
</p:tagLst>
</file>

<file path=ppt/tags/tag26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68.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69.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70.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7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7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7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7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7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7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7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78.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4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4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4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4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4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5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35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5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5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5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5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5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5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5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6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6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6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6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6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6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6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36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6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7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7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7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7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7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7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7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37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7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7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8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8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8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8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8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8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38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8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8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8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9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9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9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9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9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9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39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9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9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0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0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0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0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478"/>
</p:tagLst>
</file>

<file path=ppt/tags/tag4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478"/>
</p:tagLst>
</file>

<file path=ppt/tags/tag4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9.xml><?xml version="1.0" encoding="utf-8"?>
<p:tagLst xmlns:p="http://schemas.openxmlformats.org/presentationml/2006/main">
  <p:tag name="KSO_WM_TEMPLATE_SUBCATEGORY" val="0"/>
  <p:tag name="KSO_WM_TEMPLATE_COLOR_TYPE" val="1"/>
  <p:tag name="KSO_WM_TEMPLATE_MASTER_THUMB_INDEX" val="12"/>
  <p:tag name="KSO_WM_TAG_VERSION" val="1.0"/>
  <p:tag name="KSO_WM_BEAUTIFY_FLAG" val="#wm#"/>
  <p:tag name="KSO_WM_TEMPLATE_CATEGORY" val="custom"/>
  <p:tag name="KSO_WM_TEMPLATE_INDEX" val="20204478"/>
  <p:tag name="KSO_WM_TEMPLATE_MASTER_TYPE" val="1"/>
  <p:tag name="KSO_WM_TEMPLATE_THUMBS_INDEX" val="1、4、7、13、18、19、20、21、22、26、31、35、36、37、38"/>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10.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15.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16.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21.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22.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25.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30.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33.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36.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39.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0.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43.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46.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49.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52.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55.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58.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61.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64.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67.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0.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73.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76.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79.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82.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85.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88.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91.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94.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97.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00.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5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03.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5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06.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5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11.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512.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5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15.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5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0.xml><?xml version="1.0" encoding="utf-8"?>
<p:tagLst xmlns:p="http://schemas.openxmlformats.org/presentationml/2006/main">
  <p:tag name="KSO_WM_UNIT_TABLE_BEAUTIFY" val="smartTable{f9e0d9b5-afd7-4199-a938-22ef987182e5}"/>
  <p:tag name="TABLE_ENDDRAG_ORIGIN_RECT" val="589*120"/>
  <p:tag name="TABLE_ENDDRAG_RECT" val="93*174*589*120"/>
</p:tagLst>
</file>

<file path=ppt/tags/tag521.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5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24.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5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27.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5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0.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5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33.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5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36.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5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39.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19*a*1"/>
  <p:tag name="KSO_WM_TEMPLATE_CATEGORY" val="custom"/>
  <p:tag name="KSO_WM_TEMPLATE_INDEX" val="20202837"/>
  <p:tag name="KSO_WM_UNIT_LAYERLEVEL" val="1"/>
  <p:tag name="KSO_WM_TAG_VERSION" val="1.0"/>
  <p:tag name="KSO_WM_BEAUTIFY_FLAG" val="#wm#"/>
  <p:tag name="KSO_WM_UNIT_ISCONTENTSTITLE" val="0"/>
  <p:tag name="KSO_WM_UNIT_NOCLEAR" val="1"/>
  <p:tag name="KSO_WM_UNIT_TYPE" val="a"/>
  <p:tag name="KSO_WM_UNIT_INDEX" val="1"/>
  <p:tag name="KSO_WM_UNIT_PRESET_TEXT" val="感谢您的耐心观看"/>
</p:tagLst>
</file>

<file path=ppt/tags/tag5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7_19*b*1"/>
  <p:tag name="KSO_WM_TEMPLATE_CATEGORY" val="custom"/>
  <p:tag name="KSO_WM_TEMPLATE_INDEX" val="20202837"/>
  <p:tag name="KSO_WM_UNIT_LAYERLEVEL" val="1"/>
  <p:tag name="KSO_WM_TAG_VERSION" val="1.0"/>
  <p:tag name="KSO_WM_BEAUTIFY_FLAG" val="#wm#"/>
  <p:tag name="KSO_WM_UNIT_ISCONTENTSTITLE" val="0"/>
  <p:tag name="KSO_WM_UNIT_PRESET_TEXT" val="单击此处添加正文，文字是您思想的提炼，请尽量言简意赅的阐述观点。"/>
  <p:tag name="KSO_WM_UNIT_NOCLEAR" val="0"/>
  <p:tag name="KSO_WM_UNIT_VALUE" val="40"/>
  <p:tag name="KSO_WM_UNIT_TYPE" val="b"/>
  <p:tag name="KSO_WM_UNIT_INDEX" val="1"/>
</p:tagLst>
</file>

<file path=ppt/tags/tag542.xml><?xml version="1.0" encoding="utf-8"?>
<p:tagLst xmlns:p="http://schemas.openxmlformats.org/presentationml/2006/main">
  <p:tag name="KSO_WM_SLIDE_ID" val="custom20202837_19"/>
  <p:tag name="KSO_WM_TEMPLATE_SUBCATEGORY" val="0"/>
  <p:tag name="KSO_WM_TEMPLATE_MASTER_TYPE" val="1"/>
  <p:tag name="KSO_WM_TEMPLATE_COLOR_TYPE" val="1"/>
  <p:tag name="KSO_WM_SLIDE_ITEM_CNT" val="0"/>
  <p:tag name="KSO_WM_SLIDE_INDEX" val="19"/>
  <p:tag name="KSO_WM_TAG_VERSION" val="1.0"/>
  <p:tag name="KSO_WM_BEAUTIFY_FLAG" val="#wm#"/>
  <p:tag name="KSO_WM_TEMPLATE_CATEGORY" val="custom"/>
  <p:tag name="KSO_WM_TEMPLATE_INDEX" val="20202837"/>
  <p:tag name="KSO_WM_SLIDE_TYPE" val="endPage"/>
  <p:tag name="KSO_WM_SLIDE_SUBTYPE" val="pureTxt"/>
  <p:tag name="KSO_WM_SLIDE_LAYOUT" val="a_b"/>
  <p:tag name="KSO_WM_SLIDE_LAYOUT_CNT" val="1_1"/>
</p:tagLst>
</file>

<file path=ppt/tags/tag543.xml><?xml version="1.0" encoding="utf-8"?>
<p:tagLst xmlns:p="http://schemas.openxmlformats.org/presentationml/2006/main">
  <p:tag name="COMMONDATA" val="eyJoZGlkIjoiOTVkZTRmNmI5MmI4NjIyYWE5NDA1ZDJlMWJkNjJmZmUifQ=="/>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VALUE" val="1619*1699"/>
  <p:tag name="KSO_WM_UNIT_HIGHLIGHT" val="0"/>
  <p:tag name="KSO_WM_UNIT_COMPATIBLE" val="0"/>
  <p:tag name="KSO_WM_UNIT_DIAGRAM_ISNUMVISUAL" val="0"/>
  <p:tag name="KSO_WM_UNIT_DIAGRAM_ISREFERUNIT" val="0"/>
  <p:tag name="KSO_WM_UNIT_TYPE" val="d"/>
  <p:tag name="KSO_WM_UNIT_INDEX" val="1"/>
  <p:tag name="KSO_WM_UNIT_ID" val="custom20186547_9*d*1"/>
  <p:tag name="KSO_WM_TEMPLATE_CATEGORY" val="custom"/>
  <p:tag name="KSO_WM_TEMPLATE_INDEX" val="20186547"/>
  <p:tag name="KSO_WM_UNIT_LAYERLEVEL" val="1"/>
  <p:tag name="KSO_WM_TAG_VERSION" val="1.0"/>
  <p:tag name="KSO_WM_BEAUTIFY_FLAG" val="#wm#"/>
  <p:tag name="KSO_WM_UNIT_COLOR_SCHEME_SHAPE_ID" val="3"/>
  <p:tag name="KSO_WM_UNIT_COLOR_SCHEME_PARENT_PAGE" val="0_9"/>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2"/>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heme/theme1.xml><?xml version="1.0" encoding="utf-8"?>
<a:theme xmlns:a="http://schemas.openxmlformats.org/drawingml/2006/main" name="6_Office 主题​​">
  <a:themeElements>
    <a:clrScheme name="自定义 39">
      <a:dk1>
        <a:sysClr val="windowText" lastClr="000000"/>
      </a:dk1>
      <a:lt1>
        <a:sysClr val="window" lastClr="FFFFFF"/>
      </a:lt1>
      <a:dk2>
        <a:srgbClr val="E6EBF2"/>
      </a:dk2>
      <a:lt2>
        <a:srgbClr val="FFFFFF"/>
      </a:lt2>
      <a:accent1>
        <a:srgbClr val="2F5597"/>
      </a:accent1>
      <a:accent2>
        <a:srgbClr val="006AA6"/>
      </a:accent2>
      <a:accent3>
        <a:srgbClr val="007B9F"/>
      </a:accent3>
      <a:accent4>
        <a:srgbClr val="008884"/>
      </a:accent4>
      <a:accent5>
        <a:srgbClr val="00925B"/>
      </a:accent5>
      <a:accent6>
        <a:srgbClr val="55972F"/>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主题​​">
  <a:themeElements>
    <a:clrScheme name="自定义 39">
      <a:dk1>
        <a:sysClr val="windowText" lastClr="000000"/>
      </a:dk1>
      <a:lt1>
        <a:sysClr val="window" lastClr="FFFFFF"/>
      </a:lt1>
      <a:dk2>
        <a:srgbClr val="E6EBF2"/>
      </a:dk2>
      <a:lt2>
        <a:srgbClr val="FFFFFF"/>
      </a:lt2>
      <a:accent1>
        <a:srgbClr val="2F5597"/>
      </a:accent1>
      <a:accent2>
        <a:srgbClr val="006AA6"/>
      </a:accent2>
      <a:accent3>
        <a:srgbClr val="007B9F"/>
      </a:accent3>
      <a:accent4>
        <a:srgbClr val="008884"/>
      </a:accent4>
      <a:accent5>
        <a:srgbClr val="00925B"/>
      </a:accent5>
      <a:accent6>
        <a:srgbClr val="55972F"/>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199">
      <a:dk1>
        <a:srgbClr val="000000"/>
      </a:dk1>
      <a:lt1>
        <a:srgbClr val="FFFFFF"/>
      </a:lt1>
      <a:dk2>
        <a:srgbClr val="EEF6FC"/>
      </a:dk2>
      <a:lt2>
        <a:srgbClr val="FCFCFD"/>
      </a:lt2>
      <a:accent1>
        <a:srgbClr val="6F86A0"/>
      </a:accent1>
      <a:accent2>
        <a:srgbClr val="2F9BC1"/>
      </a:accent2>
      <a:accent3>
        <a:srgbClr val="20ADB0"/>
      </a:accent3>
      <a:accent4>
        <a:srgbClr val="35A550"/>
      </a:accent4>
      <a:accent5>
        <a:srgbClr val="7A9F3F"/>
      </a:accent5>
      <a:accent6>
        <a:srgbClr val="E5CA29"/>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yjk</Template>
  <TotalTime>0</TotalTime>
  <Words>6628</Words>
  <Application>WPS 演示</Application>
  <PresentationFormat>全屏显示(16:9)</PresentationFormat>
  <Paragraphs>558</Paragraphs>
  <Slides>45</Slides>
  <Notes>1</Notes>
  <HiddenSlides>0</HiddenSlides>
  <MMClips>0</MMClips>
  <ScaleCrop>false</ScaleCrop>
  <HeadingPairs>
    <vt:vector size="6" baseType="variant">
      <vt:variant>
        <vt:lpstr>已用的字体</vt:lpstr>
      </vt:variant>
      <vt:variant>
        <vt:i4>24</vt:i4>
      </vt:variant>
      <vt:variant>
        <vt:lpstr>主题</vt:lpstr>
      </vt:variant>
      <vt:variant>
        <vt:i4>3</vt:i4>
      </vt:variant>
      <vt:variant>
        <vt:lpstr>幻灯片标题</vt:lpstr>
      </vt:variant>
      <vt:variant>
        <vt:i4>45</vt:i4>
      </vt:variant>
    </vt:vector>
  </HeadingPairs>
  <TitlesOfParts>
    <vt:vector size="72" baseType="lpstr">
      <vt:lpstr>Arial</vt:lpstr>
      <vt:lpstr>宋体</vt:lpstr>
      <vt:lpstr>Wingdings</vt:lpstr>
      <vt:lpstr>微软雅黑</vt:lpstr>
      <vt:lpstr>汉仪旗黑-85S</vt:lpstr>
      <vt:lpstr>黑体</vt:lpstr>
      <vt:lpstr>Times New Roman</vt:lpstr>
      <vt:lpstr>隶书</vt:lpstr>
      <vt:lpstr>Tempus Sans ITC</vt:lpstr>
      <vt:lpstr>幼圆</vt:lpstr>
      <vt:lpstr>楷体</vt:lpstr>
      <vt:lpstr>Calibri</vt:lpstr>
      <vt:lpstr>Arial Unicode MS</vt:lpstr>
      <vt:lpstr>Wingdings</vt:lpstr>
      <vt:lpstr>等线</vt:lpstr>
      <vt:lpstr>FontAwesome</vt:lpstr>
      <vt:lpstr>Gill Sans</vt:lpstr>
      <vt:lpstr>Gill Sans MT</vt:lpstr>
      <vt:lpstr>AMGDT</vt:lpstr>
      <vt:lpstr>PT Sans</vt:lpstr>
      <vt:lpstr>ヒラギノ角ゴ ProN W3</vt:lpstr>
      <vt:lpstr>Open Sans Light</vt:lpstr>
      <vt:lpstr>Yu Gothic UI Light</vt:lpstr>
      <vt:lpstr>+中文正文</vt:lpstr>
      <vt:lpstr>6_Office 主题​​</vt:lpstr>
      <vt:lpstr>4_Office 主题​​</vt:lpstr>
      <vt:lpstr>2_Office 主题​​</vt:lpstr>
      <vt:lpstr>YJK常见问题分享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感谢您的观看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北京盈建科软件有限责任公司 (Beijing YJK Building Software Co., Ltd.)</dc:title>
  <dc:creator>user</dc:creator>
  <cp:lastModifiedBy>木子</cp:lastModifiedBy>
  <cp:revision>2030</cp:revision>
  <dcterms:created xsi:type="dcterms:W3CDTF">2019-12-11T03:01:00Z</dcterms:created>
  <dcterms:modified xsi:type="dcterms:W3CDTF">2022-09-14T01:47:33Z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2052-11.1.0.12358</vt:lpwstr>
  </property>
  <property fmtid="{D5CDD505-2E9C-101B-9397-08002B2CF9AE}" pid="3" name="ICV">
    <vt:lpwstr>248582A55CD349C784E0CFBE463FBB10</vt:lpwstr>
  </property>
</Properties>
</file>