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480" r:id="rId3"/>
    <p:sldId id="7515" r:id="rId4"/>
    <p:sldId id="7569" r:id="rId5"/>
    <p:sldId id="7567" r:id="rId6"/>
    <p:sldId id="7602" r:id="rId7"/>
    <p:sldId id="7603" r:id="rId8"/>
    <p:sldId id="7460" r:id="rId9"/>
    <p:sldId id="7604" r:id="rId10"/>
    <p:sldId id="7605" r:id="rId11"/>
    <p:sldId id="7459" r:id="rId12"/>
    <p:sldId id="7606" r:id="rId13"/>
    <p:sldId id="7487" r:id="rId14"/>
    <p:sldId id="7607" r:id="rId15"/>
    <p:sldId id="7570" r:id="rId16"/>
    <p:sldId id="7608" r:id="rId17"/>
    <p:sldId id="7609" r:id="rId18"/>
    <p:sldId id="7481" r:id="rId19"/>
    <p:sldId id="7610" r:id="rId20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0156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151"/>
    <a:srgbClr val="820000"/>
    <a:srgbClr val="002060"/>
    <a:srgbClr val="2747BE"/>
    <a:srgbClr val="3656A9"/>
    <a:srgbClr val="069B87"/>
    <a:srgbClr val="8497B0"/>
    <a:srgbClr val="011025"/>
    <a:srgbClr val="010D28"/>
    <a:srgbClr val="010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0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>
        <p:guide orient="horz" pos="2934"/>
        <p:guide pos="207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37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9T19:45:17.465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62F04-B9A8-4C84-9C3F-F0F7EE4AC3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530" y="1143000"/>
            <a:ext cx="54869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B6C84-D0BE-4F14-A2A8-9A71C3DE9A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011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9285" r="-3887" b="6857"/>
          <a:stretch>
            <a:fillRect/>
          </a:stretch>
        </p:blipFill>
        <p:spPr>
          <a:xfrm>
            <a:off x="1" y="0"/>
            <a:ext cx="8549756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0" y="1911808"/>
            <a:ext cx="5042444" cy="515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"/>
            <a:ext cx="9697405" cy="6667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19285" r="-7902" b="9285"/>
          <a:stretch>
            <a:fillRect/>
          </a:stretch>
        </p:blipFill>
        <p:spPr>
          <a:xfrm>
            <a:off x="17043" y="2373588"/>
            <a:ext cx="5427926" cy="4484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7" t="19285" r="-7901" b="8909"/>
          <a:stretch>
            <a:fillRect/>
          </a:stretch>
        </p:blipFill>
        <p:spPr>
          <a:xfrm flipH="1">
            <a:off x="3280552" y="190501"/>
            <a:ext cx="8912648" cy="6667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272699" y="2306525"/>
            <a:ext cx="4638911" cy="45514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1"/>
            <a:ext cx="9697405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flipV="1">
            <a:off x="10363740" y="6721474"/>
            <a:ext cx="1828894" cy="141347"/>
          </a:xfrm>
          <a:custGeom>
            <a:avLst/>
            <a:gdLst>
              <a:gd name="connsiteX0" fmla="*/ 0 w 7446057"/>
              <a:gd name="connsiteY0" fmla="*/ 0 h 198000"/>
              <a:gd name="connsiteX1" fmla="*/ 7446057 w 7446057"/>
              <a:gd name="connsiteY1" fmla="*/ 0 h 198000"/>
              <a:gd name="connsiteX2" fmla="*/ 7446057 w 7446057"/>
              <a:gd name="connsiteY2" fmla="*/ 198000 h 198000"/>
              <a:gd name="connsiteX3" fmla="*/ 243360 w 7446057"/>
              <a:gd name="connsiteY3" fmla="*/ 198000 h 198000"/>
              <a:gd name="connsiteX4" fmla="*/ 0 w 7446057"/>
              <a:gd name="connsiteY4" fmla="*/ 0 h 1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057" h="198000">
                <a:moveTo>
                  <a:pt x="0" y="0"/>
                </a:moveTo>
                <a:lnTo>
                  <a:pt x="7446057" y="0"/>
                </a:lnTo>
                <a:lnTo>
                  <a:pt x="7446057" y="198000"/>
                </a:lnTo>
                <a:lnTo>
                  <a:pt x="243360" y="19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1" name="矩形 40"/>
          <p:cNvSpPr/>
          <p:nvPr userDrawn="1"/>
        </p:nvSpPr>
        <p:spPr>
          <a:xfrm>
            <a:off x="-1" y="223058"/>
            <a:ext cx="609633" cy="58189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任意多边形: 形状 44"/>
          <p:cNvSpPr/>
          <p:nvPr userDrawn="1"/>
        </p:nvSpPr>
        <p:spPr>
          <a:xfrm>
            <a:off x="7620" y="6721474"/>
            <a:ext cx="10356119" cy="136527"/>
          </a:xfrm>
          <a:custGeom>
            <a:avLst/>
            <a:gdLst>
              <a:gd name="connsiteX0" fmla="*/ 0 w 10355580"/>
              <a:gd name="connsiteY0" fmla="*/ 0 h 136527"/>
              <a:gd name="connsiteX1" fmla="*/ 10355580 w 10355580"/>
              <a:gd name="connsiteY1" fmla="*/ 0 h 136527"/>
              <a:gd name="connsiteX2" fmla="*/ 10299194 w 10355580"/>
              <a:gd name="connsiteY2" fmla="*/ 136527 h 136527"/>
              <a:gd name="connsiteX3" fmla="*/ 0 w 10355580"/>
              <a:gd name="connsiteY3" fmla="*/ 136527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5580" h="136527">
                <a:moveTo>
                  <a:pt x="0" y="0"/>
                </a:moveTo>
                <a:lnTo>
                  <a:pt x="10355580" y="0"/>
                </a:lnTo>
                <a:lnTo>
                  <a:pt x="10299194" y="136527"/>
                </a:lnTo>
                <a:lnTo>
                  <a:pt x="0" y="136527"/>
                </a:lnTo>
                <a:close/>
              </a:path>
            </a:pathLst>
          </a:custGeom>
          <a:gradFill>
            <a:gsLst>
              <a:gs pos="0">
                <a:srgbClr val="008BD5"/>
              </a:gs>
              <a:gs pos="100000">
                <a:schemeClr val="tx2">
                  <a:lumMod val="5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42" name="等腰三角形 41"/>
          <p:cNvSpPr/>
          <p:nvPr userDrawn="1"/>
        </p:nvSpPr>
        <p:spPr>
          <a:xfrm flipV="1">
            <a:off x="552478" y="804949"/>
            <a:ext cx="57153" cy="45719"/>
          </a:xfrm>
          <a:prstGeom prst="triangle">
            <a:avLst>
              <a:gd name="adj" fmla="val 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010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 flipV="1">
            <a:off x="10363740" y="6721474"/>
            <a:ext cx="1828894" cy="141347"/>
          </a:xfrm>
          <a:custGeom>
            <a:avLst/>
            <a:gdLst>
              <a:gd name="connsiteX0" fmla="*/ 0 w 7446057"/>
              <a:gd name="connsiteY0" fmla="*/ 0 h 198000"/>
              <a:gd name="connsiteX1" fmla="*/ 7446057 w 7446057"/>
              <a:gd name="connsiteY1" fmla="*/ 0 h 198000"/>
              <a:gd name="connsiteX2" fmla="*/ 7446057 w 7446057"/>
              <a:gd name="connsiteY2" fmla="*/ 198000 h 198000"/>
              <a:gd name="connsiteX3" fmla="*/ 243360 w 7446057"/>
              <a:gd name="connsiteY3" fmla="*/ 198000 h 198000"/>
              <a:gd name="connsiteX4" fmla="*/ 0 w 7446057"/>
              <a:gd name="connsiteY4" fmla="*/ 0 h 19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6057" h="198000">
                <a:moveTo>
                  <a:pt x="0" y="0"/>
                </a:moveTo>
                <a:lnTo>
                  <a:pt x="7446057" y="0"/>
                </a:lnTo>
                <a:lnTo>
                  <a:pt x="7446057" y="198000"/>
                </a:lnTo>
                <a:lnTo>
                  <a:pt x="243360" y="19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5" name="任意多边形: 形状 44"/>
          <p:cNvSpPr/>
          <p:nvPr userDrawn="1"/>
        </p:nvSpPr>
        <p:spPr>
          <a:xfrm>
            <a:off x="7620" y="6721474"/>
            <a:ext cx="10356119" cy="136527"/>
          </a:xfrm>
          <a:custGeom>
            <a:avLst/>
            <a:gdLst>
              <a:gd name="connsiteX0" fmla="*/ 0 w 10355580"/>
              <a:gd name="connsiteY0" fmla="*/ 0 h 136527"/>
              <a:gd name="connsiteX1" fmla="*/ 10355580 w 10355580"/>
              <a:gd name="connsiteY1" fmla="*/ 0 h 136527"/>
              <a:gd name="connsiteX2" fmla="*/ 10299194 w 10355580"/>
              <a:gd name="connsiteY2" fmla="*/ 136527 h 136527"/>
              <a:gd name="connsiteX3" fmla="*/ 0 w 10355580"/>
              <a:gd name="connsiteY3" fmla="*/ 136527 h 13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5580" h="136527">
                <a:moveTo>
                  <a:pt x="0" y="0"/>
                </a:moveTo>
                <a:lnTo>
                  <a:pt x="10355580" y="0"/>
                </a:lnTo>
                <a:lnTo>
                  <a:pt x="10299194" y="136527"/>
                </a:lnTo>
                <a:lnTo>
                  <a:pt x="0" y="13652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126609" y="112542"/>
            <a:ext cx="12065391" cy="661100"/>
          </a:xfrm>
          <a:prstGeom prst="rect">
            <a:avLst/>
          </a:prstGeom>
          <a:gradFill flip="none" rotWithShape="1">
            <a:gsLst>
              <a:gs pos="0">
                <a:srgbClr val="008BD5"/>
              </a:gs>
              <a:gs pos="100000">
                <a:srgbClr val="CDB151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 descr="图片包含 户外, 建筑物, 天空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282876" y="112542"/>
            <a:ext cx="909124" cy="77372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8" name="直接连接符 7"/>
          <p:cNvCxnSpPr/>
          <p:nvPr userDrawn="1"/>
        </p:nvCxnSpPr>
        <p:spPr>
          <a:xfrm>
            <a:off x="0" y="886265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62" y="914400"/>
            <a:ext cx="979971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62" y="3560400"/>
            <a:ext cx="979971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83" y="1825625"/>
            <a:ext cx="1051663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83" y="6356351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99D-4FB8-46E9-8039-A22ED4DB126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998" y="6356351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1448" y="6356351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CB7A-0C1B-4022-A23D-9532A42F55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7.png"/><Relationship Id="rId33" Type="http://schemas.openxmlformats.org/officeDocument/2006/relationships/slideLayout" Target="../slideLayouts/slideLayout6.xml"/><Relationship Id="rId32" Type="http://schemas.openxmlformats.org/officeDocument/2006/relationships/tags" Target="../tags/tag36.xml"/><Relationship Id="rId31" Type="http://schemas.openxmlformats.org/officeDocument/2006/relationships/tags" Target="../tags/tag35.xml"/><Relationship Id="rId30" Type="http://schemas.openxmlformats.org/officeDocument/2006/relationships/tags" Target="../tags/tag34.xml"/><Relationship Id="rId3" Type="http://schemas.openxmlformats.org/officeDocument/2006/relationships/tags" Target="../tags/tag8.xml"/><Relationship Id="rId29" Type="http://schemas.openxmlformats.org/officeDocument/2006/relationships/tags" Target="../tags/tag33.xml"/><Relationship Id="rId28" Type="http://schemas.openxmlformats.org/officeDocument/2006/relationships/tags" Target="../tags/tag32.xml"/><Relationship Id="rId27" Type="http://schemas.openxmlformats.org/officeDocument/2006/relationships/tags" Target="../tags/tag31.xml"/><Relationship Id="rId26" Type="http://schemas.openxmlformats.org/officeDocument/2006/relationships/tags" Target="../tags/tag30.xml"/><Relationship Id="rId25" Type="http://schemas.openxmlformats.org/officeDocument/2006/relationships/tags" Target="../tags/tag29.xml"/><Relationship Id="rId24" Type="http://schemas.openxmlformats.org/officeDocument/2006/relationships/tags" Target="../tags/tag28.xml"/><Relationship Id="rId23" Type="http://schemas.openxmlformats.org/officeDocument/2006/relationships/tags" Target="../tags/tag27.xml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7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3726389" y="247741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zh-CN" sz="5400" b="1" noProof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水池结构常见问题</a:t>
            </a:r>
            <a:endParaRPr lang="zh-CN" sz="5400" b="1" noProof="1" smtClean="0"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36"/>
          <p:cNvSpPr txBox="1"/>
          <p:nvPr/>
        </p:nvSpPr>
        <p:spPr>
          <a:xfrm>
            <a:off x="8800858" y="4786902"/>
            <a:ext cx="39351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  <a:p>
            <a:pPr algn="ctr"/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高上宇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  <a:p>
            <a:pPr algn="ctr"/>
            <a:r>
              <a:rPr lang="en-US" altLang="zh-CN" sz="186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npin heiti" panose="00000500000000000000" pitchFamily="2" charset="-122"/>
              </a:rPr>
              <a:t>2022.09.01</a:t>
            </a:r>
            <a:endParaRPr lang="en-US" altLang="zh-CN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npin heiti" panose="00000500000000000000" pitchFamily="2" charset="-122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  <p:sp>
        <p:nvSpPr>
          <p:cNvPr id="2" name="标题 4"/>
          <p:cNvSpPr txBox="1"/>
          <p:nvPr/>
        </p:nvSpPr>
        <p:spPr>
          <a:xfrm>
            <a:off x="4508933" y="4080629"/>
            <a:ext cx="6826172" cy="818369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en-US" sz="3200" b="1" i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YJK-POOL</a:t>
            </a:r>
            <a:endParaRPr lang="en-US" sz="3200" b="1" i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如何实现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7825" y="1029970"/>
            <a:ext cx="5888990" cy="55930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43655" y="1203960"/>
            <a:ext cx="5314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+M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58890" y="1203960"/>
            <a:ext cx="4826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00B0F0"/>
                </a:solidFill>
              </a:rPr>
              <a:t>-M</a:t>
            </a:r>
            <a:endParaRPr lang="en-US" altLang="zh-CN" sz="2000" b="1">
              <a:solidFill>
                <a:srgbClr val="00B0F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58890" y="3688715"/>
            <a:ext cx="53149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FF0000"/>
                </a:solidFill>
              </a:rPr>
              <a:t>+M</a:t>
            </a:r>
            <a:endParaRPr lang="en-US" altLang="zh-CN" sz="20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843655" y="3709035"/>
            <a:ext cx="48260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 b="1">
                <a:solidFill>
                  <a:srgbClr val="00B0F0"/>
                </a:solidFill>
              </a:rPr>
              <a:t>-M</a:t>
            </a:r>
            <a:endParaRPr lang="en-US" altLang="zh-CN" sz="2000" b="1">
              <a:solidFill>
                <a:srgbClr val="00B0F0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414395" y="1602740"/>
            <a:ext cx="1370330" cy="377190"/>
          </a:xfrm>
          <a:custGeom>
            <a:avLst/>
            <a:gdLst>
              <a:gd name="connisteX0" fmla="*/ 197451 w 1289811"/>
              <a:gd name="connsiteY0" fmla="*/ 61806 h 417618"/>
              <a:gd name="connisteX1" fmla="*/ 126331 w 1289811"/>
              <a:gd name="connsiteY1" fmla="*/ 61806 h 417618"/>
              <a:gd name="connisteX2" fmla="*/ 55846 w 1289811"/>
              <a:gd name="connsiteY2" fmla="*/ 92286 h 417618"/>
              <a:gd name="connisteX3" fmla="*/ 15206 w 1289811"/>
              <a:gd name="connsiteY3" fmla="*/ 163406 h 417618"/>
              <a:gd name="connisteX4" fmla="*/ 5046 w 1289811"/>
              <a:gd name="connsiteY4" fmla="*/ 233891 h 417618"/>
              <a:gd name="connisteX5" fmla="*/ 76166 w 1289811"/>
              <a:gd name="connsiteY5" fmla="*/ 294851 h 417618"/>
              <a:gd name="connisteX6" fmla="*/ 146651 w 1289811"/>
              <a:gd name="connsiteY6" fmla="*/ 345651 h 417618"/>
              <a:gd name="connisteX7" fmla="*/ 217771 w 1289811"/>
              <a:gd name="connsiteY7" fmla="*/ 376131 h 417618"/>
              <a:gd name="connisteX8" fmla="*/ 288891 w 1289811"/>
              <a:gd name="connsiteY8" fmla="*/ 386291 h 417618"/>
              <a:gd name="connisteX9" fmla="*/ 360011 w 1289811"/>
              <a:gd name="connsiteY9" fmla="*/ 396451 h 417618"/>
              <a:gd name="connisteX10" fmla="*/ 431131 w 1289811"/>
              <a:gd name="connsiteY10" fmla="*/ 406611 h 417618"/>
              <a:gd name="connisteX11" fmla="*/ 501616 w 1289811"/>
              <a:gd name="connsiteY11" fmla="*/ 416771 h 417618"/>
              <a:gd name="connisteX12" fmla="*/ 572736 w 1289811"/>
              <a:gd name="connsiteY12" fmla="*/ 416771 h 417618"/>
              <a:gd name="connisteX13" fmla="*/ 643856 w 1289811"/>
              <a:gd name="connsiteY13" fmla="*/ 416771 h 417618"/>
              <a:gd name="connisteX14" fmla="*/ 714976 w 1289811"/>
              <a:gd name="connsiteY14" fmla="*/ 416771 h 417618"/>
              <a:gd name="connisteX15" fmla="*/ 786096 w 1289811"/>
              <a:gd name="connsiteY15" fmla="*/ 416771 h 417618"/>
              <a:gd name="connisteX16" fmla="*/ 857216 w 1289811"/>
              <a:gd name="connsiteY16" fmla="*/ 416771 h 417618"/>
              <a:gd name="connisteX17" fmla="*/ 927701 w 1289811"/>
              <a:gd name="connsiteY17" fmla="*/ 416771 h 417618"/>
              <a:gd name="connisteX18" fmla="*/ 998821 w 1289811"/>
              <a:gd name="connsiteY18" fmla="*/ 406611 h 417618"/>
              <a:gd name="connisteX19" fmla="*/ 1069941 w 1289811"/>
              <a:gd name="connsiteY19" fmla="*/ 386291 h 417618"/>
              <a:gd name="connisteX20" fmla="*/ 1141061 w 1289811"/>
              <a:gd name="connsiteY20" fmla="*/ 355811 h 417618"/>
              <a:gd name="connisteX21" fmla="*/ 1212181 w 1289811"/>
              <a:gd name="connsiteY21" fmla="*/ 315171 h 417618"/>
              <a:gd name="connisteX22" fmla="*/ 1262346 w 1289811"/>
              <a:gd name="connsiteY22" fmla="*/ 244051 h 417618"/>
              <a:gd name="connisteX23" fmla="*/ 1282666 w 1289811"/>
              <a:gd name="connsiteY23" fmla="*/ 173566 h 417618"/>
              <a:gd name="connisteX24" fmla="*/ 1282666 w 1289811"/>
              <a:gd name="connsiteY24" fmla="*/ 102446 h 417618"/>
              <a:gd name="connisteX25" fmla="*/ 1212181 w 1289811"/>
              <a:gd name="connsiteY25" fmla="*/ 51646 h 417618"/>
              <a:gd name="connisteX26" fmla="*/ 1141061 w 1289811"/>
              <a:gd name="connsiteY26" fmla="*/ 31326 h 417618"/>
              <a:gd name="connisteX27" fmla="*/ 1069941 w 1289811"/>
              <a:gd name="connsiteY27" fmla="*/ 21166 h 417618"/>
              <a:gd name="connisteX28" fmla="*/ 998821 w 1289811"/>
              <a:gd name="connsiteY28" fmla="*/ 11006 h 417618"/>
              <a:gd name="connisteX29" fmla="*/ 927701 w 1289811"/>
              <a:gd name="connsiteY29" fmla="*/ 846 h 417618"/>
              <a:gd name="connisteX30" fmla="*/ 857216 w 1289811"/>
              <a:gd name="connsiteY30" fmla="*/ 846 h 417618"/>
              <a:gd name="connisteX31" fmla="*/ 786096 w 1289811"/>
              <a:gd name="connsiteY31" fmla="*/ 846 h 417618"/>
              <a:gd name="connisteX32" fmla="*/ 714976 w 1289811"/>
              <a:gd name="connsiteY32" fmla="*/ 846 h 417618"/>
              <a:gd name="connisteX33" fmla="*/ 643856 w 1289811"/>
              <a:gd name="connsiteY33" fmla="*/ 846 h 417618"/>
              <a:gd name="connisteX34" fmla="*/ 572736 w 1289811"/>
              <a:gd name="connsiteY34" fmla="*/ 11006 h 417618"/>
              <a:gd name="connisteX35" fmla="*/ 501616 w 1289811"/>
              <a:gd name="connsiteY35" fmla="*/ 11006 h 417618"/>
              <a:gd name="connisteX36" fmla="*/ 431131 w 1289811"/>
              <a:gd name="connsiteY36" fmla="*/ 11006 h 417618"/>
              <a:gd name="connisteX37" fmla="*/ 360011 w 1289811"/>
              <a:gd name="connsiteY37" fmla="*/ 21166 h 417618"/>
              <a:gd name="connisteX38" fmla="*/ 288891 w 1289811"/>
              <a:gd name="connsiteY38" fmla="*/ 31326 h 417618"/>
              <a:gd name="connisteX39" fmla="*/ 217771 w 1289811"/>
              <a:gd name="connsiteY39" fmla="*/ 41486 h 417618"/>
              <a:gd name="connisteX40" fmla="*/ 146651 w 1289811"/>
              <a:gd name="connsiteY40" fmla="*/ 61806 h 4176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</a:cxnLst>
            <a:rect l="l" t="t" r="r" b="b"/>
            <a:pathLst>
              <a:path w="1289812" h="417618">
                <a:moveTo>
                  <a:pt x="197452" y="61807"/>
                </a:moveTo>
                <a:cubicBezTo>
                  <a:pt x="184752" y="61172"/>
                  <a:pt x="154907" y="55457"/>
                  <a:pt x="126332" y="61807"/>
                </a:cubicBezTo>
                <a:cubicBezTo>
                  <a:pt x="97757" y="68157"/>
                  <a:pt x="78072" y="71967"/>
                  <a:pt x="55847" y="92287"/>
                </a:cubicBezTo>
                <a:cubicBezTo>
                  <a:pt x="33622" y="112607"/>
                  <a:pt x="25367" y="134832"/>
                  <a:pt x="15207" y="163407"/>
                </a:cubicBezTo>
                <a:cubicBezTo>
                  <a:pt x="5047" y="191982"/>
                  <a:pt x="-7018" y="207857"/>
                  <a:pt x="5047" y="233892"/>
                </a:cubicBezTo>
                <a:cubicBezTo>
                  <a:pt x="17112" y="259927"/>
                  <a:pt x="47592" y="272627"/>
                  <a:pt x="76167" y="294852"/>
                </a:cubicBezTo>
                <a:cubicBezTo>
                  <a:pt x="104742" y="317077"/>
                  <a:pt x="118077" y="329142"/>
                  <a:pt x="146652" y="345652"/>
                </a:cubicBezTo>
                <a:cubicBezTo>
                  <a:pt x="175227" y="362162"/>
                  <a:pt x="189197" y="367877"/>
                  <a:pt x="217772" y="376132"/>
                </a:cubicBezTo>
                <a:cubicBezTo>
                  <a:pt x="246347" y="384387"/>
                  <a:pt x="260317" y="382482"/>
                  <a:pt x="288892" y="386292"/>
                </a:cubicBezTo>
                <a:cubicBezTo>
                  <a:pt x="317467" y="390102"/>
                  <a:pt x="331437" y="392642"/>
                  <a:pt x="360012" y="396452"/>
                </a:cubicBezTo>
                <a:cubicBezTo>
                  <a:pt x="388587" y="400262"/>
                  <a:pt x="402557" y="402802"/>
                  <a:pt x="431132" y="406612"/>
                </a:cubicBezTo>
                <a:cubicBezTo>
                  <a:pt x="459707" y="410422"/>
                  <a:pt x="473042" y="414867"/>
                  <a:pt x="501617" y="416772"/>
                </a:cubicBezTo>
                <a:cubicBezTo>
                  <a:pt x="530192" y="418677"/>
                  <a:pt x="544162" y="416772"/>
                  <a:pt x="572737" y="416772"/>
                </a:cubicBezTo>
                <a:cubicBezTo>
                  <a:pt x="601312" y="416772"/>
                  <a:pt x="615282" y="416772"/>
                  <a:pt x="643857" y="416772"/>
                </a:cubicBezTo>
                <a:cubicBezTo>
                  <a:pt x="672432" y="416772"/>
                  <a:pt x="686402" y="416772"/>
                  <a:pt x="714977" y="416772"/>
                </a:cubicBezTo>
                <a:cubicBezTo>
                  <a:pt x="743552" y="416772"/>
                  <a:pt x="757522" y="416772"/>
                  <a:pt x="786097" y="416772"/>
                </a:cubicBezTo>
                <a:cubicBezTo>
                  <a:pt x="814672" y="416772"/>
                  <a:pt x="828642" y="416772"/>
                  <a:pt x="857217" y="416772"/>
                </a:cubicBezTo>
                <a:cubicBezTo>
                  <a:pt x="885792" y="416772"/>
                  <a:pt x="899127" y="418677"/>
                  <a:pt x="927702" y="416772"/>
                </a:cubicBezTo>
                <a:cubicBezTo>
                  <a:pt x="956277" y="414867"/>
                  <a:pt x="970247" y="412962"/>
                  <a:pt x="998822" y="406612"/>
                </a:cubicBezTo>
                <a:cubicBezTo>
                  <a:pt x="1027397" y="400262"/>
                  <a:pt x="1041367" y="396452"/>
                  <a:pt x="1069942" y="386292"/>
                </a:cubicBezTo>
                <a:cubicBezTo>
                  <a:pt x="1098517" y="376132"/>
                  <a:pt x="1112487" y="369782"/>
                  <a:pt x="1141062" y="355812"/>
                </a:cubicBezTo>
                <a:cubicBezTo>
                  <a:pt x="1169637" y="341842"/>
                  <a:pt x="1188052" y="337397"/>
                  <a:pt x="1212182" y="315172"/>
                </a:cubicBezTo>
                <a:cubicBezTo>
                  <a:pt x="1236312" y="292947"/>
                  <a:pt x="1248377" y="272627"/>
                  <a:pt x="1262347" y="244052"/>
                </a:cubicBezTo>
                <a:cubicBezTo>
                  <a:pt x="1276317" y="215477"/>
                  <a:pt x="1278857" y="202142"/>
                  <a:pt x="1282667" y="173567"/>
                </a:cubicBezTo>
                <a:cubicBezTo>
                  <a:pt x="1286477" y="144992"/>
                  <a:pt x="1296637" y="126577"/>
                  <a:pt x="1282667" y="102447"/>
                </a:cubicBezTo>
                <a:cubicBezTo>
                  <a:pt x="1268697" y="78317"/>
                  <a:pt x="1240757" y="65617"/>
                  <a:pt x="1212182" y="51647"/>
                </a:cubicBezTo>
                <a:cubicBezTo>
                  <a:pt x="1183607" y="37677"/>
                  <a:pt x="1169637" y="37677"/>
                  <a:pt x="1141062" y="31327"/>
                </a:cubicBezTo>
                <a:cubicBezTo>
                  <a:pt x="1112487" y="24977"/>
                  <a:pt x="1098517" y="24977"/>
                  <a:pt x="1069942" y="21167"/>
                </a:cubicBezTo>
                <a:cubicBezTo>
                  <a:pt x="1041367" y="17357"/>
                  <a:pt x="1027397" y="14817"/>
                  <a:pt x="998822" y="11007"/>
                </a:cubicBezTo>
                <a:cubicBezTo>
                  <a:pt x="970247" y="7197"/>
                  <a:pt x="956277" y="2752"/>
                  <a:pt x="927702" y="847"/>
                </a:cubicBezTo>
                <a:cubicBezTo>
                  <a:pt x="899127" y="-1058"/>
                  <a:pt x="885792" y="847"/>
                  <a:pt x="857217" y="847"/>
                </a:cubicBezTo>
                <a:cubicBezTo>
                  <a:pt x="828642" y="847"/>
                  <a:pt x="814672" y="847"/>
                  <a:pt x="786097" y="847"/>
                </a:cubicBezTo>
                <a:cubicBezTo>
                  <a:pt x="757522" y="847"/>
                  <a:pt x="743552" y="847"/>
                  <a:pt x="714977" y="847"/>
                </a:cubicBezTo>
                <a:cubicBezTo>
                  <a:pt x="686402" y="847"/>
                  <a:pt x="672432" y="-1058"/>
                  <a:pt x="643857" y="847"/>
                </a:cubicBezTo>
                <a:cubicBezTo>
                  <a:pt x="615282" y="2752"/>
                  <a:pt x="601312" y="9102"/>
                  <a:pt x="572737" y="11007"/>
                </a:cubicBezTo>
                <a:cubicBezTo>
                  <a:pt x="544162" y="12912"/>
                  <a:pt x="530192" y="11007"/>
                  <a:pt x="501617" y="11007"/>
                </a:cubicBezTo>
                <a:cubicBezTo>
                  <a:pt x="473042" y="11007"/>
                  <a:pt x="459707" y="9102"/>
                  <a:pt x="431132" y="11007"/>
                </a:cubicBezTo>
                <a:cubicBezTo>
                  <a:pt x="402557" y="12912"/>
                  <a:pt x="388587" y="17357"/>
                  <a:pt x="360012" y="21167"/>
                </a:cubicBezTo>
                <a:cubicBezTo>
                  <a:pt x="331437" y="24977"/>
                  <a:pt x="317467" y="27517"/>
                  <a:pt x="288892" y="31327"/>
                </a:cubicBezTo>
                <a:cubicBezTo>
                  <a:pt x="260317" y="35137"/>
                  <a:pt x="246347" y="35137"/>
                  <a:pt x="217772" y="41487"/>
                </a:cubicBezTo>
                <a:cubicBezTo>
                  <a:pt x="189197" y="47837"/>
                  <a:pt x="159352" y="57997"/>
                  <a:pt x="146652" y="6180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3399790" y="4027170"/>
            <a:ext cx="1370330" cy="377190"/>
          </a:xfrm>
          <a:custGeom>
            <a:avLst/>
            <a:gdLst>
              <a:gd name="connisteX0" fmla="*/ 197451 w 1289811"/>
              <a:gd name="connsiteY0" fmla="*/ 61806 h 417618"/>
              <a:gd name="connisteX1" fmla="*/ 126331 w 1289811"/>
              <a:gd name="connsiteY1" fmla="*/ 61806 h 417618"/>
              <a:gd name="connisteX2" fmla="*/ 55846 w 1289811"/>
              <a:gd name="connsiteY2" fmla="*/ 92286 h 417618"/>
              <a:gd name="connisteX3" fmla="*/ 15206 w 1289811"/>
              <a:gd name="connsiteY3" fmla="*/ 163406 h 417618"/>
              <a:gd name="connisteX4" fmla="*/ 5046 w 1289811"/>
              <a:gd name="connsiteY4" fmla="*/ 233891 h 417618"/>
              <a:gd name="connisteX5" fmla="*/ 76166 w 1289811"/>
              <a:gd name="connsiteY5" fmla="*/ 294851 h 417618"/>
              <a:gd name="connisteX6" fmla="*/ 146651 w 1289811"/>
              <a:gd name="connsiteY6" fmla="*/ 345651 h 417618"/>
              <a:gd name="connisteX7" fmla="*/ 217771 w 1289811"/>
              <a:gd name="connsiteY7" fmla="*/ 376131 h 417618"/>
              <a:gd name="connisteX8" fmla="*/ 288891 w 1289811"/>
              <a:gd name="connsiteY8" fmla="*/ 386291 h 417618"/>
              <a:gd name="connisteX9" fmla="*/ 360011 w 1289811"/>
              <a:gd name="connsiteY9" fmla="*/ 396451 h 417618"/>
              <a:gd name="connisteX10" fmla="*/ 431131 w 1289811"/>
              <a:gd name="connsiteY10" fmla="*/ 406611 h 417618"/>
              <a:gd name="connisteX11" fmla="*/ 501616 w 1289811"/>
              <a:gd name="connsiteY11" fmla="*/ 416771 h 417618"/>
              <a:gd name="connisteX12" fmla="*/ 572736 w 1289811"/>
              <a:gd name="connsiteY12" fmla="*/ 416771 h 417618"/>
              <a:gd name="connisteX13" fmla="*/ 643856 w 1289811"/>
              <a:gd name="connsiteY13" fmla="*/ 416771 h 417618"/>
              <a:gd name="connisteX14" fmla="*/ 714976 w 1289811"/>
              <a:gd name="connsiteY14" fmla="*/ 416771 h 417618"/>
              <a:gd name="connisteX15" fmla="*/ 786096 w 1289811"/>
              <a:gd name="connsiteY15" fmla="*/ 416771 h 417618"/>
              <a:gd name="connisteX16" fmla="*/ 857216 w 1289811"/>
              <a:gd name="connsiteY16" fmla="*/ 416771 h 417618"/>
              <a:gd name="connisteX17" fmla="*/ 927701 w 1289811"/>
              <a:gd name="connsiteY17" fmla="*/ 416771 h 417618"/>
              <a:gd name="connisteX18" fmla="*/ 998821 w 1289811"/>
              <a:gd name="connsiteY18" fmla="*/ 406611 h 417618"/>
              <a:gd name="connisteX19" fmla="*/ 1069941 w 1289811"/>
              <a:gd name="connsiteY19" fmla="*/ 386291 h 417618"/>
              <a:gd name="connisteX20" fmla="*/ 1141061 w 1289811"/>
              <a:gd name="connsiteY20" fmla="*/ 355811 h 417618"/>
              <a:gd name="connisteX21" fmla="*/ 1212181 w 1289811"/>
              <a:gd name="connsiteY21" fmla="*/ 315171 h 417618"/>
              <a:gd name="connisteX22" fmla="*/ 1262346 w 1289811"/>
              <a:gd name="connsiteY22" fmla="*/ 244051 h 417618"/>
              <a:gd name="connisteX23" fmla="*/ 1282666 w 1289811"/>
              <a:gd name="connsiteY23" fmla="*/ 173566 h 417618"/>
              <a:gd name="connisteX24" fmla="*/ 1282666 w 1289811"/>
              <a:gd name="connsiteY24" fmla="*/ 102446 h 417618"/>
              <a:gd name="connisteX25" fmla="*/ 1212181 w 1289811"/>
              <a:gd name="connsiteY25" fmla="*/ 51646 h 417618"/>
              <a:gd name="connisteX26" fmla="*/ 1141061 w 1289811"/>
              <a:gd name="connsiteY26" fmla="*/ 31326 h 417618"/>
              <a:gd name="connisteX27" fmla="*/ 1069941 w 1289811"/>
              <a:gd name="connsiteY27" fmla="*/ 21166 h 417618"/>
              <a:gd name="connisteX28" fmla="*/ 998821 w 1289811"/>
              <a:gd name="connsiteY28" fmla="*/ 11006 h 417618"/>
              <a:gd name="connisteX29" fmla="*/ 927701 w 1289811"/>
              <a:gd name="connsiteY29" fmla="*/ 846 h 417618"/>
              <a:gd name="connisteX30" fmla="*/ 857216 w 1289811"/>
              <a:gd name="connsiteY30" fmla="*/ 846 h 417618"/>
              <a:gd name="connisteX31" fmla="*/ 786096 w 1289811"/>
              <a:gd name="connsiteY31" fmla="*/ 846 h 417618"/>
              <a:gd name="connisteX32" fmla="*/ 714976 w 1289811"/>
              <a:gd name="connsiteY32" fmla="*/ 846 h 417618"/>
              <a:gd name="connisteX33" fmla="*/ 643856 w 1289811"/>
              <a:gd name="connsiteY33" fmla="*/ 846 h 417618"/>
              <a:gd name="connisteX34" fmla="*/ 572736 w 1289811"/>
              <a:gd name="connsiteY34" fmla="*/ 11006 h 417618"/>
              <a:gd name="connisteX35" fmla="*/ 501616 w 1289811"/>
              <a:gd name="connsiteY35" fmla="*/ 11006 h 417618"/>
              <a:gd name="connisteX36" fmla="*/ 431131 w 1289811"/>
              <a:gd name="connsiteY36" fmla="*/ 11006 h 417618"/>
              <a:gd name="connisteX37" fmla="*/ 360011 w 1289811"/>
              <a:gd name="connsiteY37" fmla="*/ 21166 h 417618"/>
              <a:gd name="connisteX38" fmla="*/ 288891 w 1289811"/>
              <a:gd name="connsiteY38" fmla="*/ 31326 h 417618"/>
              <a:gd name="connisteX39" fmla="*/ 217771 w 1289811"/>
              <a:gd name="connsiteY39" fmla="*/ 41486 h 417618"/>
              <a:gd name="connisteX40" fmla="*/ 146651 w 1289811"/>
              <a:gd name="connsiteY40" fmla="*/ 61806 h 4176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</a:cxnLst>
            <a:rect l="l" t="t" r="r" b="b"/>
            <a:pathLst>
              <a:path w="1289812" h="417618">
                <a:moveTo>
                  <a:pt x="197452" y="61807"/>
                </a:moveTo>
                <a:cubicBezTo>
                  <a:pt x="184752" y="61172"/>
                  <a:pt x="154907" y="55457"/>
                  <a:pt x="126332" y="61807"/>
                </a:cubicBezTo>
                <a:cubicBezTo>
                  <a:pt x="97757" y="68157"/>
                  <a:pt x="78072" y="71967"/>
                  <a:pt x="55847" y="92287"/>
                </a:cubicBezTo>
                <a:cubicBezTo>
                  <a:pt x="33622" y="112607"/>
                  <a:pt x="25367" y="134832"/>
                  <a:pt x="15207" y="163407"/>
                </a:cubicBezTo>
                <a:cubicBezTo>
                  <a:pt x="5047" y="191982"/>
                  <a:pt x="-7018" y="207857"/>
                  <a:pt x="5047" y="233892"/>
                </a:cubicBezTo>
                <a:cubicBezTo>
                  <a:pt x="17112" y="259927"/>
                  <a:pt x="47592" y="272627"/>
                  <a:pt x="76167" y="294852"/>
                </a:cubicBezTo>
                <a:cubicBezTo>
                  <a:pt x="104742" y="317077"/>
                  <a:pt x="118077" y="329142"/>
                  <a:pt x="146652" y="345652"/>
                </a:cubicBezTo>
                <a:cubicBezTo>
                  <a:pt x="175227" y="362162"/>
                  <a:pt x="189197" y="367877"/>
                  <a:pt x="217772" y="376132"/>
                </a:cubicBezTo>
                <a:cubicBezTo>
                  <a:pt x="246347" y="384387"/>
                  <a:pt x="260317" y="382482"/>
                  <a:pt x="288892" y="386292"/>
                </a:cubicBezTo>
                <a:cubicBezTo>
                  <a:pt x="317467" y="390102"/>
                  <a:pt x="331437" y="392642"/>
                  <a:pt x="360012" y="396452"/>
                </a:cubicBezTo>
                <a:cubicBezTo>
                  <a:pt x="388587" y="400262"/>
                  <a:pt x="402557" y="402802"/>
                  <a:pt x="431132" y="406612"/>
                </a:cubicBezTo>
                <a:cubicBezTo>
                  <a:pt x="459707" y="410422"/>
                  <a:pt x="473042" y="414867"/>
                  <a:pt x="501617" y="416772"/>
                </a:cubicBezTo>
                <a:cubicBezTo>
                  <a:pt x="530192" y="418677"/>
                  <a:pt x="544162" y="416772"/>
                  <a:pt x="572737" y="416772"/>
                </a:cubicBezTo>
                <a:cubicBezTo>
                  <a:pt x="601312" y="416772"/>
                  <a:pt x="615282" y="416772"/>
                  <a:pt x="643857" y="416772"/>
                </a:cubicBezTo>
                <a:cubicBezTo>
                  <a:pt x="672432" y="416772"/>
                  <a:pt x="686402" y="416772"/>
                  <a:pt x="714977" y="416772"/>
                </a:cubicBezTo>
                <a:cubicBezTo>
                  <a:pt x="743552" y="416772"/>
                  <a:pt x="757522" y="416772"/>
                  <a:pt x="786097" y="416772"/>
                </a:cubicBezTo>
                <a:cubicBezTo>
                  <a:pt x="814672" y="416772"/>
                  <a:pt x="828642" y="416772"/>
                  <a:pt x="857217" y="416772"/>
                </a:cubicBezTo>
                <a:cubicBezTo>
                  <a:pt x="885792" y="416772"/>
                  <a:pt x="899127" y="418677"/>
                  <a:pt x="927702" y="416772"/>
                </a:cubicBezTo>
                <a:cubicBezTo>
                  <a:pt x="956277" y="414867"/>
                  <a:pt x="970247" y="412962"/>
                  <a:pt x="998822" y="406612"/>
                </a:cubicBezTo>
                <a:cubicBezTo>
                  <a:pt x="1027397" y="400262"/>
                  <a:pt x="1041367" y="396452"/>
                  <a:pt x="1069942" y="386292"/>
                </a:cubicBezTo>
                <a:cubicBezTo>
                  <a:pt x="1098517" y="376132"/>
                  <a:pt x="1112487" y="369782"/>
                  <a:pt x="1141062" y="355812"/>
                </a:cubicBezTo>
                <a:cubicBezTo>
                  <a:pt x="1169637" y="341842"/>
                  <a:pt x="1188052" y="337397"/>
                  <a:pt x="1212182" y="315172"/>
                </a:cubicBezTo>
                <a:cubicBezTo>
                  <a:pt x="1236312" y="292947"/>
                  <a:pt x="1248377" y="272627"/>
                  <a:pt x="1262347" y="244052"/>
                </a:cubicBezTo>
                <a:cubicBezTo>
                  <a:pt x="1276317" y="215477"/>
                  <a:pt x="1278857" y="202142"/>
                  <a:pt x="1282667" y="173567"/>
                </a:cubicBezTo>
                <a:cubicBezTo>
                  <a:pt x="1286477" y="144992"/>
                  <a:pt x="1296637" y="126577"/>
                  <a:pt x="1282667" y="102447"/>
                </a:cubicBezTo>
                <a:cubicBezTo>
                  <a:pt x="1268697" y="78317"/>
                  <a:pt x="1240757" y="65617"/>
                  <a:pt x="1212182" y="51647"/>
                </a:cubicBezTo>
                <a:cubicBezTo>
                  <a:pt x="1183607" y="37677"/>
                  <a:pt x="1169637" y="37677"/>
                  <a:pt x="1141062" y="31327"/>
                </a:cubicBezTo>
                <a:cubicBezTo>
                  <a:pt x="1112487" y="24977"/>
                  <a:pt x="1098517" y="24977"/>
                  <a:pt x="1069942" y="21167"/>
                </a:cubicBezTo>
                <a:cubicBezTo>
                  <a:pt x="1041367" y="17357"/>
                  <a:pt x="1027397" y="14817"/>
                  <a:pt x="998822" y="11007"/>
                </a:cubicBezTo>
                <a:cubicBezTo>
                  <a:pt x="970247" y="7197"/>
                  <a:pt x="956277" y="2752"/>
                  <a:pt x="927702" y="847"/>
                </a:cubicBezTo>
                <a:cubicBezTo>
                  <a:pt x="899127" y="-1058"/>
                  <a:pt x="885792" y="847"/>
                  <a:pt x="857217" y="847"/>
                </a:cubicBezTo>
                <a:cubicBezTo>
                  <a:pt x="828642" y="847"/>
                  <a:pt x="814672" y="847"/>
                  <a:pt x="786097" y="847"/>
                </a:cubicBezTo>
                <a:cubicBezTo>
                  <a:pt x="757522" y="847"/>
                  <a:pt x="743552" y="847"/>
                  <a:pt x="714977" y="847"/>
                </a:cubicBezTo>
                <a:cubicBezTo>
                  <a:pt x="686402" y="847"/>
                  <a:pt x="672432" y="-1058"/>
                  <a:pt x="643857" y="847"/>
                </a:cubicBezTo>
                <a:cubicBezTo>
                  <a:pt x="615282" y="2752"/>
                  <a:pt x="601312" y="9102"/>
                  <a:pt x="572737" y="11007"/>
                </a:cubicBezTo>
                <a:cubicBezTo>
                  <a:pt x="544162" y="12912"/>
                  <a:pt x="530192" y="11007"/>
                  <a:pt x="501617" y="11007"/>
                </a:cubicBezTo>
                <a:cubicBezTo>
                  <a:pt x="473042" y="11007"/>
                  <a:pt x="459707" y="9102"/>
                  <a:pt x="431132" y="11007"/>
                </a:cubicBezTo>
                <a:cubicBezTo>
                  <a:pt x="402557" y="12912"/>
                  <a:pt x="388587" y="17357"/>
                  <a:pt x="360012" y="21167"/>
                </a:cubicBezTo>
                <a:cubicBezTo>
                  <a:pt x="331437" y="24977"/>
                  <a:pt x="317467" y="27517"/>
                  <a:pt x="288892" y="31327"/>
                </a:cubicBezTo>
                <a:cubicBezTo>
                  <a:pt x="260317" y="35137"/>
                  <a:pt x="246347" y="35137"/>
                  <a:pt x="217772" y="41487"/>
                </a:cubicBezTo>
                <a:cubicBezTo>
                  <a:pt x="189197" y="47837"/>
                  <a:pt x="159352" y="57997"/>
                  <a:pt x="146652" y="6180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5915025" y="4027170"/>
            <a:ext cx="1370330" cy="377190"/>
          </a:xfrm>
          <a:custGeom>
            <a:avLst/>
            <a:gdLst>
              <a:gd name="connisteX0" fmla="*/ 197451 w 1289811"/>
              <a:gd name="connsiteY0" fmla="*/ 61806 h 417618"/>
              <a:gd name="connisteX1" fmla="*/ 126331 w 1289811"/>
              <a:gd name="connsiteY1" fmla="*/ 61806 h 417618"/>
              <a:gd name="connisteX2" fmla="*/ 55846 w 1289811"/>
              <a:gd name="connsiteY2" fmla="*/ 92286 h 417618"/>
              <a:gd name="connisteX3" fmla="*/ 15206 w 1289811"/>
              <a:gd name="connsiteY3" fmla="*/ 163406 h 417618"/>
              <a:gd name="connisteX4" fmla="*/ 5046 w 1289811"/>
              <a:gd name="connsiteY4" fmla="*/ 233891 h 417618"/>
              <a:gd name="connisteX5" fmla="*/ 76166 w 1289811"/>
              <a:gd name="connsiteY5" fmla="*/ 294851 h 417618"/>
              <a:gd name="connisteX6" fmla="*/ 146651 w 1289811"/>
              <a:gd name="connsiteY6" fmla="*/ 345651 h 417618"/>
              <a:gd name="connisteX7" fmla="*/ 217771 w 1289811"/>
              <a:gd name="connsiteY7" fmla="*/ 376131 h 417618"/>
              <a:gd name="connisteX8" fmla="*/ 288891 w 1289811"/>
              <a:gd name="connsiteY8" fmla="*/ 386291 h 417618"/>
              <a:gd name="connisteX9" fmla="*/ 360011 w 1289811"/>
              <a:gd name="connsiteY9" fmla="*/ 396451 h 417618"/>
              <a:gd name="connisteX10" fmla="*/ 431131 w 1289811"/>
              <a:gd name="connsiteY10" fmla="*/ 406611 h 417618"/>
              <a:gd name="connisteX11" fmla="*/ 501616 w 1289811"/>
              <a:gd name="connsiteY11" fmla="*/ 416771 h 417618"/>
              <a:gd name="connisteX12" fmla="*/ 572736 w 1289811"/>
              <a:gd name="connsiteY12" fmla="*/ 416771 h 417618"/>
              <a:gd name="connisteX13" fmla="*/ 643856 w 1289811"/>
              <a:gd name="connsiteY13" fmla="*/ 416771 h 417618"/>
              <a:gd name="connisteX14" fmla="*/ 714976 w 1289811"/>
              <a:gd name="connsiteY14" fmla="*/ 416771 h 417618"/>
              <a:gd name="connisteX15" fmla="*/ 786096 w 1289811"/>
              <a:gd name="connsiteY15" fmla="*/ 416771 h 417618"/>
              <a:gd name="connisteX16" fmla="*/ 857216 w 1289811"/>
              <a:gd name="connsiteY16" fmla="*/ 416771 h 417618"/>
              <a:gd name="connisteX17" fmla="*/ 927701 w 1289811"/>
              <a:gd name="connsiteY17" fmla="*/ 416771 h 417618"/>
              <a:gd name="connisteX18" fmla="*/ 998821 w 1289811"/>
              <a:gd name="connsiteY18" fmla="*/ 406611 h 417618"/>
              <a:gd name="connisteX19" fmla="*/ 1069941 w 1289811"/>
              <a:gd name="connsiteY19" fmla="*/ 386291 h 417618"/>
              <a:gd name="connisteX20" fmla="*/ 1141061 w 1289811"/>
              <a:gd name="connsiteY20" fmla="*/ 355811 h 417618"/>
              <a:gd name="connisteX21" fmla="*/ 1212181 w 1289811"/>
              <a:gd name="connsiteY21" fmla="*/ 315171 h 417618"/>
              <a:gd name="connisteX22" fmla="*/ 1262346 w 1289811"/>
              <a:gd name="connsiteY22" fmla="*/ 244051 h 417618"/>
              <a:gd name="connisteX23" fmla="*/ 1282666 w 1289811"/>
              <a:gd name="connsiteY23" fmla="*/ 173566 h 417618"/>
              <a:gd name="connisteX24" fmla="*/ 1282666 w 1289811"/>
              <a:gd name="connsiteY24" fmla="*/ 102446 h 417618"/>
              <a:gd name="connisteX25" fmla="*/ 1212181 w 1289811"/>
              <a:gd name="connsiteY25" fmla="*/ 51646 h 417618"/>
              <a:gd name="connisteX26" fmla="*/ 1141061 w 1289811"/>
              <a:gd name="connsiteY26" fmla="*/ 31326 h 417618"/>
              <a:gd name="connisteX27" fmla="*/ 1069941 w 1289811"/>
              <a:gd name="connsiteY27" fmla="*/ 21166 h 417618"/>
              <a:gd name="connisteX28" fmla="*/ 998821 w 1289811"/>
              <a:gd name="connsiteY28" fmla="*/ 11006 h 417618"/>
              <a:gd name="connisteX29" fmla="*/ 927701 w 1289811"/>
              <a:gd name="connsiteY29" fmla="*/ 846 h 417618"/>
              <a:gd name="connisteX30" fmla="*/ 857216 w 1289811"/>
              <a:gd name="connsiteY30" fmla="*/ 846 h 417618"/>
              <a:gd name="connisteX31" fmla="*/ 786096 w 1289811"/>
              <a:gd name="connsiteY31" fmla="*/ 846 h 417618"/>
              <a:gd name="connisteX32" fmla="*/ 714976 w 1289811"/>
              <a:gd name="connsiteY32" fmla="*/ 846 h 417618"/>
              <a:gd name="connisteX33" fmla="*/ 643856 w 1289811"/>
              <a:gd name="connsiteY33" fmla="*/ 846 h 417618"/>
              <a:gd name="connisteX34" fmla="*/ 572736 w 1289811"/>
              <a:gd name="connsiteY34" fmla="*/ 11006 h 417618"/>
              <a:gd name="connisteX35" fmla="*/ 501616 w 1289811"/>
              <a:gd name="connsiteY35" fmla="*/ 11006 h 417618"/>
              <a:gd name="connisteX36" fmla="*/ 431131 w 1289811"/>
              <a:gd name="connsiteY36" fmla="*/ 11006 h 417618"/>
              <a:gd name="connisteX37" fmla="*/ 360011 w 1289811"/>
              <a:gd name="connsiteY37" fmla="*/ 21166 h 417618"/>
              <a:gd name="connisteX38" fmla="*/ 288891 w 1289811"/>
              <a:gd name="connsiteY38" fmla="*/ 31326 h 417618"/>
              <a:gd name="connisteX39" fmla="*/ 217771 w 1289811"/>
              <a:gd name="connsiteY39" fmla="*/ 41486 h 417618"/>
              <a:gd name="connisteX40" fmla="*/ 146651 w 1289811"/>
              <a:gd name="connsiteY40" fmla="*/ 61806 h 4176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</a:cxnLst>
            <a:rect l="l" t="t" r="r" b="b"/>
            <a:pathLst>
              <a:path w="1289812" h="417618">
                <a:moveTo>
                  <a:pt x="197452" y="61807"/>
                </a:moveTo>
                <a:cubicBezTo>
                  <a:pt x="184752" y="61172"/>
                  <a:pt x="154907" y="55457"/>
                  <a:pt x="126332" y="61807"/>
                </a:cubicBezTo>
                <a:cubicBezTo>
                  <a:pt x="97757" y="68157"/>
                  <a:pt x="78072" y="71967"/>
                  <a:pt x="55847" y="92287"/>
                </a:cubicBezTo>
                <a:cubicBezTo>
                  <a:pt x="33622" y="112607"/>
                  <a:pt x="25367" y="134832"/>
                  <a:pt x="15207" y="163407"/>
                </a:cubicBezTo>
                <a:cubicBezTo>
                  <a:pt x="5047" y="191982"/>
                  <a:pt x="-7018" y="207857"/>
                  <a:pt x="5047" y="233892"/>
                </a:cubicBezTo>
                <a:cubicBezTo>
                  <a:pt x="17112" y="259927"/>
                  <a:pt x="47592" y="272627"/>
                  <a:pt x="76167" y="294852"/>
                </a:cubicBezTo>
                <a:cubicBezTo>
                  <a:pt x="104742" y="317077"/>
                  <a:pt x="118077" y="329142"/>
                  <a:pt x="146652" y="345652"/>
                </a:cubicBezTo>
                <a:cubicBezTo>
                  <a:pt x="175227" y="362162"/>
                  <a:pt x="189197" y="367877"/>
                  <a:pt x="217772" y="376132"/>
                </a:cubicBezTo>
                <a:cubicBezTo>
                  <a:pt x="246347" y="384387"/>
                  <a:pt x="260317" y="382482"/>
                  <a:pt x="288892" y="386292"/>
                </a:cubicBezTo>
                <a:cubicBezTo>
                  <a:pt x="317467" y="390102"/>
                  <a:pt x="331437" y="392642"/>
                  <a:pt x="360012" y="396452"/>
                </a:cubicBezTo>
                <a:cubicBezTo>
                  <a:pt x="388587" y="400262"/>
                  <a:pt x="402557" y="402802"/>
                  <a:pt x="431132" y="406612"/>
                </a:cubicBezTo>
                <a:cubicBezTo>
                  <a:pt x="459707" y="410422"/>
                  <a:pt x="473042" y="414867"/>
                  <a:pt x="501617" y="416772"/>
                </a:cubicBezTo>
                <a:cubicBezTo>
                  <a:pt x="530192" y="418677"/>
                  <a:pt x="544162" y="416772"/>
                  <a:pt x="572737" y="416772"/>
                </a:cubicBezTo>
                <a:cubicBezTo>
                  <a:pt x="601312" y="416772"/>
                  <a:pt x="615282" y="416772"/>
                  <a:pt x="643857" y="416772"/>
                </a:cubicBezTo>
                <a:cubicBezTo>
                  <a:pt x="672432" y="416772"/>
                  <a:pt x="686402" y="416772"/>
                  <a:pt x="714977" y="416772"/>
                </a:cubicBezTo>
                <a:cubicBezTo>
                  <a:pt x="743552" y="416772"/>
                  <a:pt x="757522" y="416772"/>
                  <a:pt x="786097" y="416772"/>
                </a:cubicBezTo>
                <a:cubicBezTo>
                  <a:pt x="814672" y="416772"/>
                  <a:pt x="828642" y="416772"/>
                  <a:pt x="857217" y="416772"/>
                </a:cubicBezTo>
                <a:cubicBezTo>
                  <a:pt x="885792" y="416772"/>
                  <a:pt x="899127" y="418677"/>
                  <a:pt x="927702" y="416772"/>
                </a:cubicBezTo>
                <a:cubicBezTo>
                  <a:pt x="956277" y="414867"/>
                  <a:pt x="970247" y="412962"/>
                  <a:pt x="998822" y="406612"/>
                </a:cubicBezTo>
                <a:cubicBezTo>
                  <a:pt x="1027397" y="400262"/>
                  <a:pt x="1041367" y="396452"/>
                  <a:pt x="1069942" y="386292"/>
                </a:cubicBezTo>
                <a:cubicBezTo>
                  <a:pt x="1098517" y="376132"/>
                  <a:pt x="1112487" y="369782"/>
                  <a:pt x="1141062" y="355812"/>
                </a:cubicBezTo>
                <a:cubicBezTo>
                  <a:pt x="1169637" y="341842"/>
                  <a:pt x="1188052" y="337397"/>
                  <a:pt x="1212182" y="315172"/>
                </a:cubicBezTo>
                <a:cubicBezTo>
                  <a:pt x="1236312" y="292947"/>
                  <a:pt x="1248377" y="272627"/>
                  <a:pt x="1262347" y="244052"/>
                </a:cubicBezTo>
                <a:cubicBezTo>
                  <a:pt x="1276317" y="215477"/>
                  <a:pt x="1278857" y="202142"/>
                  <a:pt x="1282667" y="173567"/>
                </a:cubicBezTo>
                <a:cubicBezTo>
                  <a:pt x="1286477" y="144992"/>
                  <a:pt x="1296637" y="126577"/>
                  <a:pt x="1282667" y="102447"/>
                </a:cubicBezTo>
                <a:cubicBezTo>
                  <a:pt x="1268697" y="78317"/>
                  <a:pt x="1240757" y="65617"/>
                  <a:pt x="1212182" y="51647"/>
                </a:cubicBezTo>
                <a:cubicBezTo>
                  <a:pt x="1183607" y="37677"/>
                  <a:pt x="1169637" y="37677"/>
                  <a:pt x="1141062" y="31327"/>
                </a:cubicBezTo>
                <a:cubicBezTo>
                  <a:pt x="1112487" y="24977"/>
                  <a:pt x="1098517" y="24977"/>
                  <a:pt x="1069942" y="21167"/>
                </a:cubicBezTo>
                <a:cubicBezTo>
                  <a:pt x="1041367" y="17357"/>
                  <a:pt x="1027397" y="14817"/>
                  <a:pt x="998822" y="11007"/>
                </a:cubicBezTo>
                <a:cubicBezTo>
                  <a:pt x="970247" y="7197"/>
                  <a:pt x="956277" y="2752"/>
                  <a:pt x="927702" y="847"/>
                </a:cubicBezTo>
                <a:cubicBezTo>
                  <a:pt x="899127" y="-1058"/>
                  <a:pt x="885792" y="847"/>
                  <a:pt x="857217" y="847"/>
                </a:cubicBezTo>
                <a:cubicBezTo>
                  <a:pt x="828642" y="847"/>
                  <a:pt x="814672" y="847"/>
                  <a:pt x="786097" y="847"/>
                </a:cubicBezTo>
                <a:cubicBezTo>
                  <a:pt x="757522" y="847"/>
                  <a:pt x="743552" y="847"/>
                  <a:pt x="714977" y="847"/>
                </a:cubicBezTo>
                <a:cubicBezTo>
                  <a:pt x="686402" y="847"/>
                  <a:pt x="672432" y="-1058"/>
                  <a:pt x="643857" y="847"/>
                </a:cubicBezTo>
                <a:cubicBezTo>
                  <a:pt x="615282" y="2752"/>
                  <a:pt x="601312" y="9102"/>
                  <a:pt x="572737" y="11007"/>
                </a:cubicBezTo>
                <a:cubicBezTo>
                  <a:pt x="544162" y="12912"/>
                  <a:pt x="530192" y="11007"/>
                  <a:pt x="501617" y="11007"/>
                </a:cubicBezTo>
                <a:cubicBezTo>
                  <a:pt x="473042" y="11007"/>
                  <a:pt x="459707" y="9102"/>
                  <a:pt x="431132" y="11007"/>
                </a:cubicBezTo>
                <a:cubicBezTo>
                  <a:pt x="402557" y="12912"/>
                  <a:pt x="388587" y="17357"/>
                  <a:pt x="360012" y="21167"/>
                </a:cubicBezTo>
                <a:cubicBezTo>
                  <a:pt x="331437" y="24977"/>
                  <a:pt x="317467" y="27517"/>
                  <a:pt x="288892" y="31327"/>
                </a:cubicBezTo>
                <a:cubicBezTo>
                  <a:pt x="260317" y="35137"/>
                  <a:pt x="246347" y="35137"/>
                  <a:pt x="217772" y="41487"/>
                </a:cubicBezTo>
                <a:cubicBezTo>
                  <a:pt x="189197" y="47837"/>
                  <a:pt x="159352" y="57997"/>
                  <a:pt x="146652" y="6180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5939790" y="1602740"/>
            <a:ext cx="1370330" cy="377190"/>
          </a:xfrm>
          <a:custGeom>
            <a:avLst/>
            <a:gdLst>
              <a:gd name="connisteX0" fmla="*/ 197451 w 1289811"/>
              <a:gd name="connsiteY0" fmla="*/ 61806 h 417618"/>
              <a:gd name="connisteX1" fmla="*/ 126331 w 1289811"/>
              <a:gd name="connsiteY1" fmla="*/ 61806 h 417618"/>
              <a:gd name="connisteX2" fmla="*/ 55846 w 1289811"/>
              <a:gd name="connsiteY2" fmla="*/ 92286 h 417618"/>
              <a:gd name="connisteX3" fmla="*/ 15206 w 1289811"/>
              <a:gd name="connsiteY3" fmla="*/ 163406 h 417618"/>
              <a:gd name="connisteX4" fmla="*/ 5046 w 1289811"/>
              <a:gd name="connsiteY4" fmla="*/ 233891 h 417618"/>
              <a:gd name="connisteX5" fmla="*/ 76166 w 1289811"/>
              <a:gd name="connsiteY5" fmla="*/ 294851 h 417618"/>
              <a:gd name="connisteX6" fmla="*/ 146651 w 1289811"/>
              <a:gd name="connsiteY6" fmla="*/ 345651 h 417618"/>
              <a:gd name="connisteX7" fmla="*/ 217771 w 1289811"/>
              <a:gd name="connsiteY7" fmla="*/ 376131 h 417618"/>
              <a:gd name="connisteX8" fmla="*/ 288891 w 1289811"/>
              <a:gd name="connsiteY8" fmla="*/ 386291 h 417618"/>
              <a:gd name="connisteX9" fmla="*/ 360011 w 1289811"/>
              <a:gd name="connsiteY9" fmla="*/ 396451 h 417618"/>
              <a:gd name="connisteX10" fmla="*/ 431131 w 1289811"/>
              <a:gd name="connsiteY10" fmla="*/ 406611 h 417618"/>
              <a:gd name="connisteX11" fmla="*/ 501616 w 1289811"/>
              <a:gd name="connsiteY11" fmla="*/ 416771 h 417618"/>
              <a:gd name="connisteX12" fmla="*/ 572736 w 1289811"/>
              <a:gd name="connsiteY12" fmla="*/ 416771 h 417618"/>
              <a:gd name="connisteX13" fmla="*/ 643856 w 1289811"/>
              <a:gd name="connsiteY13" fmla="*/ 416771 h 417618"/>
              <a:gd name="connisteX14" fmla="*/ 714976 w 1289811"/>
              <a:gd name="connsiteY14" fmla="*/ 416771 h 417618"/>
              <a:gd name="connisteX15" fmla="*/ 786096 w 1289811"/>
              <a:gd name="connsiteY15" fmla="*/ 416771 h 417618"/>
              <a:gd name="connisteX16" fmla="*/ 857216 w 1289811"/>
              <a:gd name="connsiteY16" fmla="*/ 416771 h 417618"/>
              <a:gd name="connisteX17" fmla="*/ 927701 w 1289811"/>
              <a:gd name="connsiteY17" fmla="*/ 416771 h 417618"/>
              <a:gd name="connisteX18" fmla="*/ 998821 w 1289811"/>
              <a:gd name="connsiteY18" fmla="*/ 406611 h 417618"/>
              <a:gd name="connisteX19" fmla="*/ 1069941 w 1289811"/>
              <a:gd name="connsiteY19" fmla="*/ 386291 h 417618"/>
              <a:gd name="connisteX20" fmla="*/ 1141061 w 1289811"/>
              <a:gd name="connsiteY20" fmla="*/ 355811 h 417618"/>
              <a:gd name="connisteX21" fmla="*/ 1212181 w 1289811"/>
              <a:gd name="connsiteY21" fmla="*/ 315171 h 417618"/>
              <a:gd name="connisteX22" fmla="*/ 1262346 w 1289811"/>
              <a:gd name="connsiteY22" fmla="*/ 244051 h 417618"/>
              <a:gd name="connisteX23" fmla="*/ 1282666 w 1289811"/>
              <a:gd name="connsiteY23" fmla="*/ 173566 h 417618"/>
              <a:gd name="connisteX24" fmla="*/ 1282666 w 1289811"/>
              <a:gd name="connsiteY24" fmla="*/ 102446 h 417618"/>
              <a:gd name="connisteX25" fmla="*/ 1212181 w 1289811"/>
              <a:gd name="connsiteY25" fmla="*/ 51646 h 417618"/>
              <a:gd name="connisteX26" fmla="*/ 1141061 w 1289811"/>
              <a:gd name="connsiteY26" fmla="*/ 31326 h 417618"/>
              <a:gd name="connisteX27" fmla="*/ 1069941 w 1289811"/>
              <a:gd name="connsiteY27" fmla="*/ 21166 h 417618"/>
              <a:gd name="connisteX28" fmla="*/ 998821 w 1289811"/>
              <a:gd name="connsiteY28" fmla="*/ 11006 h 417618"/>
              <a:gd name="connisteX29" fmla="*/ 927701 w 1289811"/>
              <a:gd name="connsiteY29" fmla="*/ 846 h 417618"/>
              <a:gd name="connisteX30" fmla="*/ 857216 w 1289811"/>
              <a:gd name="connsiteY30" fmla="*/ 846 h 417618"/>
              <a:gd name="connisteX31" fmla="*/ 786096 w 1289811"/>
              <a:gd name="connsiteY31" fmla="*/ 846 h 417618"/>
              <a:gd name="connisteX32" fmla="*/ 714976 w 1289811"/>
              <a:gd name="connsiteY32" fmla="*/ 846 h 417618"/>
              <a:gd name="connisteX33" fmla="*/ 643856 w 1289811"/>
              <a:gd name="connsiteY33" fmla="*/ 846 h 417618"/>
              <a:gd name="connisteX34" fmla="*/ 572736 w 1289811"/>
              <a:gd name="connsiteY34" fmla="*/ 11006 h 417618"/>
              <a:gd name="connisteX35" fmla="*/ 501616 w 1289811"/>
              <a:gd name="connsiteY35" fmla="*/ 11006 h 417618"/>
              <a:gd name="connisteX36" fmla="*/ 431131 w 1289811"/>
              <a:gd name="connsiteY36" fmla="*/ 11006 h 417618"/>
              <a:gd name="connisteX37" fmla="*/ 360011 w 1289811"/>
              <a:gd name="connsiteY37" fmla="*/ 21166 h 417618"/>
              <a:gd name="connisteX38" fmla="*/ 288891 w 1289811"/>
              <a:gd name="connsiteY38" fmla="*/ 31326 h 417618"/>
              <a:gd name="connisteX39" fmla="*/ 217771 w 1289811"/>
              <a:gd name="connsiteY39" fmla="*/ 41486 h 417618"/>
              <a:gd name="connisteX40" fmla="*/ 146651 w 1289811"/>
              <a:gd name="connsiteY40" fmla="*/ 61806 h 4176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</a:cxnLst>
            <a:rect l="l" t="t" r="r" b="b"/>
            <a:pathLst>
              <a:path w="1289812" h="417618">
                <a:moveTo>
                  <a:pt x="197452" y="61807"/>
                </a:moveTo>
                <a:cubicBezTo>
                  <a:pt x="184752" y="61172"/>
                  <a:pt x="154907" y="55457"/>
                  <a:pt x="126332" y="61807"/>
                </a:cubicBezTo>
                <a:cubicBezTo>
                  <a:pt x="97757" y="68157"/>
                  <a:pt x="78072" y="71967"/>
                  <a:pt x="55847" y="92287"/>
                </a:cubicBezTo>
                <a:cubicBezTo>
                  <a:pt x="33622" y="112607"/>
                  <a:pt x="25367" y="134832"/>
                  <a:pt x="15207" y="163407"/>
                </a:cubicBezTo>
                <a:cubicBezTo>
                  <a:pt x="5047" y="191982"/>
                  <a:pt x="-7018" y="207857"/>
                  <a:pt x="5047" y="233892"/>
                </a:cubicBezTo>
                <a:cubicBezTo>
                  <a:pt x="17112" y="259927"/>
                  <a:pt x="47592" y="272627"/>
                  <a:pt x="76167" y="294852"/>
                </a:cubicBezTo>
                <a:cubicBezTo>
                  <a:pt x="104742" y="317077"/>
                  <a:pt x="118077" y="329142"/>
                  <a:pt x="146652" y="345652"/>
                </a:cubicBezTo>
                <a:cubicBezTo>
                  <a:pt x="175227" y="362162"/>
                  <a:pt x="189197" y="367877"/>
                  <a:pt x="217772" y="376132"/>
                </a:cubicBezTo>
                <a:cubicBezTo>
                  <a:pt x="246347" y="384387"/>
                  <a:pt x="260317" y="382482"/>
                  <a:pt x="288892" y="386292"/>
                </a:cubicBezTo>
                <a:cubicBezTo>
                  <a:pt x="317467" y="390102"/>
                  <a:pt x="331437" y="392642"/>
                  <a:pt x="360012" y="396452"/>
                </a:cubicBezTo>
                <a:cubicBezTo>
                  <a:pt x="388587" y="400262"/>
                  <a:pt x="402557" y="402802"/>
                  <a:pt x="431132" y="406612"/>
                </a:cubicBezTo>
                <a:cubicBezTo>
                  <a:pt x="459707" y="410422"/>
                  <a:pt x="473042" y="414867"/>
                  <a:pt x="501617" y="416772"/>
                </a:cubicBezTo>
                <a:cubicBezTo>
                  <a:pt x="530192" y="418677"/>
                  <a:pt x="544162" y="416772"/>
                  <a:pt x="572737" y="416772"/>
                </a:cubicBezTo>
                <a:cubicBezTo>
                  <a:pt x="601312" y="416772"/>
                  <a:pt x="615282" y="416772"/>
                  <a:pt x="643857" y="416772"/>
                </a:cubicBezTo>
                <a:cubicBezTo>
                  <a:pt x="672432" y="416772"/>
                  <a:pt x="686402" y="416772"/>
                  <a:pt x="714977" y="416772"/>
                </a:cubicBezTo>
                <a:cubicBezTo>
                  <a:pt x="743552" y="416772"/>
                  <a:pt x="757522" y="416772"/>
                  <a:pt x="786097" y="416772"/>
                </a:cubicBezTo>
                <a:cubicBezTo>
                  <a:pt x="814672" y="416772"/>
                  <a:pt x="828642" y="416772"/>
                  <a:pt x="857217" y="416772"/>
                </a:cubicBezTo>
                <a:cubicBezTo>
                  <a:pt x="885792" y="416772"/>
                  <a:pt x="899127" y="418677"/>
                  <a:pt x="927702" y="416772"/>
                </a:cubicBezTo>
                <a:cubicBezTo>
                  <a:pt x="956277" y="414867"/>
                  <a:pt x="970247" y="412962"/>
                  <a:pt x="998822" y="406612"/>
                </a:cubicBezTo>
                <a:cubicBezTo>
                  <a:pt x="1027397" y="400262"/>
                  <a:pt x="1041367" y="396452"/>
                  <a:pt x="1069942" y="386292"/>
                </a:cubicBezTo>
                <a:cubicBezTo>
                  <a:pt x="1098517" y="376132"/>
                  <a:pt x="1112487" y="369782"/>
                  <a:pt x="1141062" y="355812"/>
                </a:cubicBezTo>
                <a:cubicBezTo>
                  <a:pt x="1169637" y="341842"/>
                  <a:pt x="1188052" y="337397"/>
                  <a:pt x="1212182" y="315172"/>
                </a:cubicBezTo>
                <a:cubicBezTo>
                  <a:pt x="1236312" y="292947"/>
                  <a:pt x="1248377" y="272627"/>
                  <a:pt x="1262347" y="244052"/>
                </a:cubicBezTo>
                <a:cubicBezTo>
                  <a:pt x="1276317" y="215477"/>
                  <a:pt x="1278857" y="202142"/>
                  <a:pt x="1282667" y="173567"/>
                </a:cubicBezTo>
                <a:cubicBezTo>
                  <a:pt x="1286477" y="144992"/>
                  <a:pt x="1296637" y="126577"/>
                  <a:pt x="1282667" y="102447"/>
                </a:cubicBezTo>
                <a:cubicBezTo>
                  <a:pt x="1268697" y="78317"/>
                  <a:pt x="1240757" y="65617"/>
                  <a:pt x="1212182" y="51647"/>
                </a:cubicBezTo>
                <a:cubicBezTo>
                  <a:pt x="1183607" y="37677"/>
                  <a:pt x="1169637" y="37677"/>
                  <a:pt x="1141062" y="31327"/>
                </a:cubicBezTo>
                <a:cubicBezTo>
                  <a:pt x="1112487" y="24977"/>
                  <a:pt x="1098517" y="24977"/>
                  <a:pt x="1069942" y="21167"/>
                </a:cubicBezTo>
                <a:cubicBezTo>
                  <a:pt x="1041367" y="17357"/>
                  <a:pt x="1027397" y="14817"/>
                  <a:pt x="998822" y="11007"/>
                </a:cubicBezTo>
                <a:cubicBezTo>
                  <a:pt x="970247" y="7197"/>
                  <a:pt x="956277" y="2752"/>
                  <a:pt x="927702" y="847"/>
                </a:cubicBezTo>
                <a:cubicBezTo>
                  <a:pt x="899127" y="-1058"/>
                  <a:pt x="885792" y="847"/>
                  <a:pt x="857217" y="847"/>
                </a:cubicBezTo>
                <a:cubicBezTo>
                  <a:pt x="828642" y="847"/>
                  <a:pt x="814672" y="847"/>
                  <a:pt x="786097" y="847"/>
                </a:cubicBezTo>
                <a:cubicBezTo>
                  <a:pt x="757522" y="847"/>
                  <a:pt x="743552" y="847"/>
                  <a:pt x="714977" y="847"/>
                </a:cubicBezTo>
                <a:cubicBezTo>
                  <a:pt x="686402" y="847"/>
                  <a:pt x="672432" y="-1058"/>
                  <a:pt x="643857" y="847"/>
                </a:cubicBezTo>
                <a:cubicBezTo>
                  <a:pt x="615282" y="2752"/>
                  <a:pt x="601312" y="9102"/>
                  <a:pt x="572737" y="11007"/>
                </a:cubicBezTo>
                <a:cubicBezTo>
                  <a:pt x="544162" y="12912"/>
                  <a:pt x="530192" y="11007"/>
                  <a:pt x="501617" y="11007"/>
                </a:cubicBezTo>
                <a:cubicBezTo>
                  <a:pt x="473042" y="11007"/>
                  <a:pt x="459707" y="9102"/>
                  <a:pt x="431132" y="11007"/>
                </a:cubicBezTo>
                <a:cubicBezTo>
                  <a:pt x="402557" y="12912"/>
                  <a:pt x="388587" y="17357"/>
                  <a:pt x="360012" y="21167"/>
                </a:cubicBezTo>
                <a:cubicBezTo>
                  <a:pt x="331437" y="24977"/>
                  <a:pt x="317467" y="27517"/>
                  <a:pt x="288892" y="31327"/>
                </a:cubicBezTo>
                <a:cubicBezTo>
                  <a:pt x="260317" y="35137"/>
                  <a:pt x="246347" y="35137"/>
                  <a:pt x="217772" y="41487"/>
                </a:cubicBezTo>
                <a:cubicBezTo>
                  <a:pt x="189197" y="47837"/>
                  <a:pt x="159352" y="57997"/>
                  <a:pt x="146652" y="61807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5862320" y="1508125"/>
            <a:ext cx="2423795" cy="221170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63285" y="1579245"/>
            <a:ext cx="2292350" cy="212026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298825" y="3871595"/>
            <a:ext cx="2423795" cy="221170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399790" y="3942715"/>
            <a:ext cx="2292350" cy="2120265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  <p:bldP spid="23" grpId="0" animBg="1"/>
      <p:bldP spid="15" grpId="1"/>
      <p:bldP spid="16" grpId="1"/>
      <p:bldP spid="17" grpId="1"/>
      <p:bldP spid="18" grpId="1"/>
      <p:bldP spid="19" grpId="1" animBg="1"/>
      <p:bldP spid="21" grpId="1" animBg="1"/>
      <p:bldP spid="22" grpId="1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2013794" y="273649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、温湿度计算</a:t>
            </a:r>
            <a:endParaRPr lang="en-US" altLang="zh-CN" sz="5400" b="1" noProof="1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规范结合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2445" y="1508760"/>
            <a:ext cx="4980940" cy="2431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935" y="4288790"/>
            <a:ext cx="5521325" cy="16363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" y="1735455"/>
            <a:ext cx="6096000" cy="383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温度梯度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7110" y="1316355"/>
            <a:ext cx="5097780" cy="467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2013794" y="273649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en-US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、抗浮验算（非线性）</a:t>
            </a:r>
            <a:endParaRPr lang="zh-CN" altLang="en-US" sz="5400" b="1" noProof="1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2013794" y="273649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en-US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、裂缝验算</a:t>
            </a:r>
            <a:endParaRPr lang="zh-CN" altLang="en-US" sz="5400" b="1" noProof="1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2013794" y="273649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、配筋面积结果查看</a:t>
            </a:r>
            <a:endParaRPr lang="zh-CN" altLang="en-US" sz="5400" b="1" noProof="1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上部计算结果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428750"/>
            <a:ext cx="4045585" cy="2737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95" y="1193165"/>
            <a:ext cx="5224780" cy="320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上部计算结果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45" y="1981835"/>
            <a:ext cx="4239895" cy="26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95" y="1195705"/>
            <a:ext cx="6568440" cy="489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en-US" alt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YJK-POOL</a:t>
            </a: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水池微课堂内容大纲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1"/>
            </p:custDataLst>
          </p:nvPr>
        </p:nvSpPr>
        <p:spPr>
          <a:xfrm>
            <a:off x="1429957" y="1147454"/>
            <a:ext cx="2850725" cy="1038723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1F74AD"/>
          </a:solidFill>
        </p:spPr>
        <p:txBody>
          <a:bodyPr rot="0" spcFirstLastPara="0" vertOverflow="overflow" horzOverflow="overflow" vert="horz" wrap="square" lIns="144000" tIns="45720" rIns="28800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4" name="六边形 3"/>
          <p:cNvSpPr/>
          <p:nvPr>
            <p:custDataLst>
              <p:tags r:id="rId2"/>
            </p:custDataLst>
          </p:nvPr>
        </p:nvSpPr>
        <p:spPr>
          <a:xfrm>
            <a:off x="4020796" y="1147042"/>
            <a:ext cx="1205874" cy="103954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1F74A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7" name="图片 6"/>
          <p:cNvPicPr/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 flipH="1" flipV="1">
            <a:off x="452207" y="1629252"/>
            <a:ext cx="2030629" cy="75128"/>
          </a:xfrm>
          <a:prstGeom prst="rect">
            <a:avLst/>
          </a:prstGeom>
        </p:spPr>
      </p:pic>
      <p:sp>
        <p:nvSpPr>
          <p:cNvPr id="11" name="任意多边形 10"/>
          <p:cNvSpPr/>
          <p:nvPr>
            <p:custDataLst>
              <p:tags r:id="rId5"/>
            </p:custDataLst>
          </p:nvPr>
        </p:nvSpPr>
        <p:spPr>
          <a:xfrm flipH="1">
            <a:off x="6065204" y="1756642"/>
            <a:ext cx="2850725" cy="1038723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3498DB"/>
          </a:solidFill>
        </p:spPr>
        <p:txBody>
          <a:bodyPr rot="0" spcFirstLastPara="0" vertOverflow="overflow" horzOverflow="overflow" vert="horz" wrap="square" lIns="288000" tIns="45720" rIns="14400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12" name="六边形 11"/>
          <p:cNvSpPr/>
          <p:nvPr>
            <p:custDataLst>
              <p:tags r:id="rId6"/>
            </p:custDataLst>
          </p:nvPr>
        </p:nvSpPr>
        <p:spPr>
          <a:xfrm flipH="1">
            <a:off x="5119216" y="1756230"/>
            <a:ext cx="1205874" cy="103954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3498DB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任意多边形 15"/>
          <p:cNvSpPr/>
          <p:nvPr>
            <p:custDataLst>
              <p:tags r:id="rId7"/>
            </p:custDataLst>
          </p:nvPr>
        </p:nvSpPr>
        <p:spPr>
          <a:xfrm>
            <a:off x="1429957" y="2365831"/>
            <a:ext cx="2850725" cy="1038723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1AA3AA"/>
          </a:solidFill>
        </p:spPr>
        <p:txBody>
          <a:bodyPr rot="0" spcFirstLastPara="0" vertOverflow="overflow" horzOverflow="overflow" vert="horz" wrap="square" lIns="144000" tIns="45720" rIns="28800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17" name="六边形 16"/>
          <p:cNvSpPr/>
          <p:nvPr>
            <p:custDataLst>
              <p:tags r:id="rId8"/>
            </p:custDataLst>
          </p:nvPr>
        </p:nvSpPr>
        <p:spPr>
          <a:xfrm>
            <a:off x="4020796" y="2365420"/>
            <a:ext cx="1205874" cy="103954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1AA3A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18" name="图片 17"/>
          <p:cNvPicPr/>
          <p:nvPr>
            <p:custDataLst>
              <p:tags r:id="rId9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 flipH="1" flipV="1">
            <a:off x="452207" y="2847629"/>
            <a:ext cx="2030629" cy="75128"/>
          </a:xfrm>
          <a:prstGeom prst="rect">
            <a:avLst/>
          </a:prstGeom>
        </p:spPr>
      </p:pic>
      <p:sp>
        <p:nvSpPr>
          <p:cNvPr id="20" name="任意多边形 19"/>
          <p:cNvSpPr/>
          <p:nvPr>
            <p:custDataLst>
              <p:tags r:id="rId10"/>
            </p:custDataLst>
          </p:nvPr>
        </p:nvSpPr>
        <p:spPr>
          <a:xfrm flipH="1">
            <a:off x="6065204" y="2975020"/>
            <a:ext cx="2850725" cy="1038723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69A35B"/>
          </a:solidFill>
        </p:spPr>
        <p:txBody>
          <a:bodyPr rot="0" spcFirstLastPara="0" vertOverflow="overflow" horzOverflow="overflow" vert="horz" wrap="square" lIns="288000" tIns="45720" rIns="14400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21" name="六边形 20"/>
          <p:cNvSpPr/>
          <p:nvPr>
            <p:custDataLst>
              <p:tags r:id="rId11"/>
            </p:custDataLst>
          </p:nvPr>
        </p:nvSpPr>
        <p:spPr>
          <a:xfrm flipH="1">
            <a:off x="5119216" y="2974608"/>
            <a:ext cx="1205874" cy="103954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1F74A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4" name="任意多边形 23"/>
          <p:cNvSpPr/>
          <p:nvPr>
            <p:custDataLst>
              <p:tags r:id="rId12"/>
            </p:custDataLst>
          </p:nvPr>
        </p:nvSpPr>
        <p:spPr>
          <a:xfrm>
            <a:off x="1429957" y="3584209"/>
            <a:ext cx="2850725" cy="1038723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9BBB59"/>
          </a:solidFill>
        </p:spPr>
        <p:txBody>
          <a:bodyPr rot="0" spcFirstLastPara="0" vertOverflow="overflow" horzOverflow="overflow" vert="horz" wrap="square" lIns="144000" tIns="45720" rIns="28800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25" name="六边形 24"/>
          <p:cNvSpPr/>
          <p:nvPr>
            <p:custDataLst>
              <p:tags r:id="rId13"/>
            </p:custDataLst>
          </p:nvPr>
        </p:nvSpPr>
        <p:spPr>
          <a:xfrm>
            <a:off x="4020796" y="3583797"/>
            <a:ext cx="1205874" cy="103954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3498DB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26" name="图片 25"/>
          <p:cNvPicPr/>
          <p:nvPr>
            <p:custDataLst>
              <p:tags r:id="rId14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rot="5400000" flipH="1" flipV="1">
            <a:off x="452207" y="4066007"/>
            <a:ext cx="2030629" cy="75128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4219477" y="1334071"/>
            <a:ext cx="808512" cy="66548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en-US" altLang="zh-CN" sz="2800" b="1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endParaRPr lang="en-US" altLang="zh-CN" sz="2800" b="1">
              <a:solidFill>
                <a:srgbClr val="1F74AD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4219477" y="2552449"/>
            <a:ext cx="808512" cy="66548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en-US" altLang="zh-CN" sz="2800" b="1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endParaRPr lang="en-US" altLang="zh-CN" sz="2800" b="1">
              <a:solidFill>
                <a:srgbClr val="1AA3AA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7"/>
            </p:custDataLst>
          </p:nvPr>
        </p:nvSpPr>
        <p:spPr>
          <a:xfrm>
            <a:off x="4219477" y="3770827"/>
            <a:ext cx="808512" cy="66548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en-US" altLang="zh-CN" sz="2800" b="1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endParaRPr lang="en-US" altLang="zh-CN" sz="2800" b="1">
              <a:solidFill>
                <a:srgbClr val="9BBB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8"/>
            </p:custDataLst>
          </p:nvPr>
        </p:nvSpPr>
        <p:spPr>
          <a:xfrm>
            <a:off x="5317897" y="1943260"/>
            <a:ext cx="808512" cy="66548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en-US" altLang="zh-CN" sz="2800" b="1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endParaRPr lang="en-US" altLang="zh-CN" sz="2800" b="1">
              <a:solidFill>
                <a:srgbClr val="3498DB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9"/>
            </p:custDataLst>
          </p:nvPr>
        </p:nvSpPr>
        <p:spPr>
          <a:xfrm>
            <a:off x="5317897" y="3161637"/>
            <a:ext cx="808512" cy="66548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ctr"/>
            <a:r>
              <a:rPr lang="en-US" altLang="zh-CN" sz="2800" b="1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endParaRPr lang="en-US" altLang="zh-CN" sz="2800" b="1">
              <a:solidFill>
                <a:srgbClr val="69A35B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20"/>
            </p:custDataLst>
          </p:nvPr>
        </p:nvSpPr>
        <p:spPr>
          <a:xfrm>
            <a:off x="1613567" y="1216527"/>
            <a:ext cx="2483506" cy="900577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l"/>
            <a:r>
              <a:rPr lang="zh-CN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标高的问题</a:t>
            </a:r>
            <a:endParaRPr lang="zh-CN" sz="2000" b="1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21"/>
            </p:custDataLst>
          </p:nvPr>
        </p:nvSpPr>
        <p:spPr>
          <a:xfrm>
            <a:off x="1613567" y="2434905"/>
            <a:ext cx="2483506" cy="900577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l"/>
            <a:r>
              <a:rPr lang="zh-CN" altLang="en-US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水池荷载不利布置</a:t>
            </a:r>
            <a:endParaRPr lang="zh-CN" altLang="en-US" sz="2000" b="1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22"/>
            </p:custDataLst>
          </p:nvPr>
        </p:nvSpPr>
        <p:spPr>
          <a:xfrm>
            <a:off x="6248813" y="1825715"/>
            <a:ext cx="2483506" cy="900577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水压力与水浮力</a:t>
            </a:r>
            <a:endParaRPr lang="zh-CN" altLang="en-US" sz="2000" b="1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>
            <p:custDataLst>
              <p:tags r:id="rId23"/>
            </p:custDataLst>
          </p:nvPr>
        </p:nvSpPr>
        <p:spPr>
          <a:xfrm>
            <a:off x="6248813" y="3044093"/>
            <a:ext cx="2483506" cy="900577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r"/>
            <a:r>
              <a:rPr lang="zh-CN" altLang="en-US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温湿度计算</a:t>
            </a:r>
            <a:endParaRPr lang="zh-CN" altLang="en-US" sz="2000" b="1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24"/>
            </p:custDataLst>
          </p:nvPr>
        </p:nvSpPr>
        <p:spPr>
          <a:xfrm>
            <a:off x="1613567" y="3653282"/>
            <a:ext cx="2483506" cy="900577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l"/>
            <a:r>
              <a:rPr lang="zh-CN" sz="20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抗浮验算（非线性）</a:t>
            </a:r>
            <a:endParaRPr lang="zh-CN" altLang="en-US" sz="2000" b="1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任意多边形 36"/>
          <p:cNvSpPr/>
          <p:nvPr>
            <p:custDataLst>
              <p:tags r:id="rId25"/>
            </p:custDataLst>
          </p:nvPr>
        </p:nvSpPr>
        <p:spPr>
          <a:xfrm flipH="1">
            <a:off x="6065204" y="4193585"/>
            <a:ext cx="2850725" cy="1038723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45720" rIns="14400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19" name="文本框 18"/>
          <p:cNvSpPr txBox="1"/>
          <p:nvPr>
            <p:custDataLst>
              <p:tags r:id="rId26"/>
            </p:custDataLst>
          </p:nvPr>
        </p:nvSpPr>
        <p:spPr>
          <a:xfrm>
            <a:off x="6248813" y="4262658"/>
            <a:ext cx="2483506" cy="900577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algn="r"/>
            <a:r>
              <a:rPr lang="zh-CN" sz="20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裂缝验算</a:t>
            </a:r>
            <a:endParaRPr lang="zh-CN" altLang="en-US" sz="2000" b="1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2" name="六边形 21"/>
          <p:cNvSpPr/>
          <p:nvPr>
            <p:custDataLst>
              <p:tags r:id="rId27"/>
            </p:custDataLst>
          </p:nvPr>
        </p:nvSpPr>
        <p:spPr>
          <a:xfrm flipH="1">
            <a:off x="5109056" y="4193808"/>
            <a:ext cx="1205874" cy="103954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1F74AD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3" name="文本框 22"/>
          <p:cNvSpPr txBox="1"/>
          <p:nvPr>
            <p:custDataLst>
              <p:tags r:id="rId28"/>
            </p:custDataLst>
          </p:nvPr>
        </p:nvSpPr>
        <p:spPr>
          <a:xfrm>
            <a:off x="5307737" y="4429732"/>
            <a:ext cx="808512" cy="66548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algn="ctr"/>
            <a:r>
              <a:rPr lang="en-US" altLang="zh-CN" sz="2800" b="1">
                <a:solidFill>
                  <a:srgbClr val="69A35B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</a:t>
            </a:r>
            <a:endParaRPr lang="en-US" altLang="zh-CN" sz="2800" b="1">
              <a:solidFill>
                <a:srgbClr val="69A35B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六边形 37"/>
          <p:cNvSpPr/>
          <p:nvPr>
            <p:custDataLst>
              <p:tags r:id="rId29"/>
            </p:custDataLst>
          </p:nvPr>
        </p:nvSpPr>
        <p:spPr>
          <a:xfrm>
            <a:off x="4010636" y="4801727"/>
            <a:ext cx="1205874" cy="1039547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rgbClr val="3498DB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30"/>
            </p:custDataLst>
          </p:nvPr>
        </p:nvSpPr>
        <p:spPr>
          <a:xfrm>
            <a:off x="4209317" y="4990027"/>
            <a:ext cx="808512" cy="665488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algn="ctr"/>
            <a:r>
              <a:rPr lang="en-US" altLang="zh-CN" sz="2800" b="1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</a:t>
            </a:r>
            <a:endParaRPr lang="en-US" altLang="zh-CN" sz="2800" b="1">
              <a:solidFill>
                <a:srgbClr val="9BBB59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>
            <p:custDataLst>
              <p:tags r:id="rId31"/>
            </p:custDataLst>
          </p:nvPr>
        </p:nvSpPr>
        <p:spPr>
          <a:xfrm>
            <a:off x="1429957" y="4802774"/>
            <a:ext cx="2850725" cy="1038723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45720" rIns="28800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32"/>
            </p:custDataLst>
          </p:nvPr>
        </p:nvSpPr>
        <p:spPr>
          <a:xfrm>
            <a:off x="1616107" y="4871847"/>
            <a:ext cx="2483506" cy="900577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algn="l"/>
            <a:r>
              <a:rPr lang="zh-CN" altLang="en-US" sz="2000" b="1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配筋面积的查看</a:t>
            </a:r>
            <a:endParaRPr lang="zh-CN" altLang="en-US" sz="2000" b="1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2013794" y="273649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标高的问题</a:t>
            </a:r>
            <a:endParaRPr lang="zh-CN" sz="5400" b="1" noProof="1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底板标高，水头高度，</a:t>
            </a:r>
            <a:r>
              <a:rPr lang="zh-CN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地面标高，水头标高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975360"/>
            <a:ext cx="3401695" cy="24923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2505710"/>
            <a:ext cx="8412480" cy="41376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60" y="1052830"/>
            <a:ext cx="330708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底板标高，水头高度，</a:t>
            </a:r>
            <a:r>
              <a:rPr lang="zh-CN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地面标高，水头标高</a:t>
            </a:r>
            <a:endParaRPr lang="zh-CN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4025" y="2032635"/>
            <a:ext cx="5049520" cy="3166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65" y="3457575"/>
            <a:ext cx="2133600" cy="7543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305" y="3518535"/>
            <a:ext cx="2133600" cy="754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9305" y="2707640"/>
            <a:ext cx="2133600" cy="6172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95" y="4472940"/>
            <a:ext cx="1577340" cy="10363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545" y="4466590"/>
            <a:ext cx="3352800" cy="95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9305" y="2125345"/>
            <a:ext cx="2186940" cy="388620"/>
          </a:xfrm>
          <a:prstGeom prst="rect">
            <a:avLst/>
          </a:prstGeom>
        </p:spPr>
      </p:pic>
      <p:sp>
        <p:nvSpPr>
          <p:cNvPr id="15" name="TextBox 12"/>
          <p:cNvSpPr txBox="1"/>
          <p:nvPr/>
        </p:nvSpPr>
        <p:spPr>
          <a:xfrm>
            <a:off x="494665" y="1265555"/>
            <a:ext cx="272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None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相对层底标高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8359140" y="1265555"/>
            <a:ext cx="27209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None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相对结构±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2013794" y="273649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en-US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水浮力与水压力</a:t>
            </a:r>
            <a:endParaRPr lang="zh-CN" sz="5400" b="1" noProof="1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规范中对于水浮力和水压力的说明</a:t>
            </a:r>
            <a:endParaRPr lang="zh-CN" altLang="en-US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75" y="1196340"/>
            <a:ext cx="7117080" cy="44653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285" y="2186940"/>
            <a:ext cx="225552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spect="1"/>
          </p:cNvSpPr>
          <p:nvPr/>
        </p:nvSpPr>
        <p:spPr bwMode="auto">
          <a:xfrm>
            <a:off x="2013794" y="2736492"/>
            <a:ext cx="8164976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/>
            <a:r>
              <a:rPr lang="en-US" altLang="zh-CN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en-US" sz="5400" b="1" noProof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zh-CN" sz="5400" b="1" noProof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水池荷载不利布置</a:t>
            </a:r>
            <a:endParaRPr lang="zh-CN" sz="5400" b="1" noProof="1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 descr="盈建科LOGO单色-01"/>
          <p:cNvPicPr>
            <a:picLocks noChangeAspect="1"/>
          </p:cNvPicPr>
          <p:nvPr/>
        </p:nvPicPr>
        <p:blipFill>
          <a:blip r:embed="rId1"/>
          <a:srcRect l="39026" t="33464" b="30258"/>
          <a:stretch>
            <a:fillRect/>
          </a:stretch>
        </p:blipFill>
        <p:spPr>
          <a:xfrm>
            <a:off x="259469" y="149860"/>
            <a:ext cx="4249420" cy="940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655" y="220980"/>
            <a:ext cx="115417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charset="0"/>
              <a:buChar char="u"/>
              <a:defRPr/>
            </a:pPr>
            <a:r>
              <a:rPr lang="zh-CN" altLang="en-US" sz="2800" b="1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盛水荷载不利布置在软件中的实现</a:t>
            </a:r>
            <a:endParaRPr lang="zh-CN" altLang="en-US" sz="2800" b="1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856615" y="1157605"/>
            <a:ext cx="7119620" cy="421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YJK-Pool支持自动计算盛水荷载不利布置。对比以下2种计算策略：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第1种为叠加+包络方式：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分别考虑1个池格满水、N-1个池格空水，N为池格数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全部池格满水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全部池格空水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第2种为全组合方式：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分别考虑1个池格满水、N-1个池格空水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分别考虑2个池格满水、N-2个池格空水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分别考虑N-1个池格满水、1个池格空水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全部池格满水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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全部池格空水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876030" y="2353310"/>
            <a:ext cx="27216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组合数目：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N+2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7051675" y="2279015"/>
            <a:ext cx="1550670" cy="669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7051675" y="3839845"/>
            <a:ext cx="1550670" cy="669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76030" y="3723005"/>
            <a:ext cx="19608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组合数目：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buClrTx/>
              <a:buSzTx/>
              <a:buFontTx/>
            </a:pP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6030" y="4395470"/>
            <a:ext cx="2876550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13_5*l_h_i*1_2_3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13_5*l_h_i*1_3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13_5*l_h_i*1_3_3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7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13_5*l_h_i*1_3_1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13_5*l_h_i*1_4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13_5*l_h_i*1_4_3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13_5*l_h_i*1_5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13_5*l_h_i*1_5_3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13_5*l_h_i*1_5_1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13_5*l_h_a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13_5*l_h_a*1_3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13_5*l_h_a*1_5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9"/>
  <p:tag name="KSO_WM_UNIT_TEXT_FILL_TYPE" val="1"/>
</p:tagLst>
</file>

<file path=ppt/tags/tag2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13_5*l_h_a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13_5*l_h_a*1_4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24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13_5*l_h_f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13_5*l_h_f*1_3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13_5*l_h_f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13_5*l_h_f*1_4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13_5*l_h_f*1_5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13_5*l_h_i*1_4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13_5*l_h_f*1_4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13_5*l_h_i*1_4_3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3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13_5*l_h_a*1_4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13_5*l_h_i*1_5_3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13_5*l_h_a*1_5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9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13_5*l_h_i*1_5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13_5*l_h_f*1_5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COMMONDATA" val="eyJjb3VudCI6MTAsImhkaWQiOiJhNzQ2ZThkOThhNmVjNmZmZjE1YzRmYTIwNWI0MTc3ZSIsInVzZXJDb3VudCI6MTB9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13_5*l_h_i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13_5*l_h_i*1_1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13_5*l_h_i*1_1_3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13_5*l_h_i*1_2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480</Words>
  <Application>WPS 演示</Application>
  <PresentationFormat>宽屏</PresentationFormat>
  <Paragraphs>102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等线</vt:lpstr>
      <vt:lpstr>inpin heiti</vt:lpstr>
      <vt:lpstr>汉仪粗黑简</vt:lpstr>
      <vt:lpstr>黑体</vt:lpstr>
      <vt:lpstr>Wingdings</vt:lpstr>
      <vt:lpstr>字魂35号-经典雅黑</vt:lpstr>
      <vt:lpstr>Noto Serif CJK SC</vt:lpstr>
      <vt:lpstr>Times New Roman</vt:lpstr>
      <vt:lpstr>华文楷体</vt:lpstr>
      <vt:lpstr>Calibri</vt:lpstr>
      <vt:lpstr>Arial Unicode MS</vt:lpstr>
      <vt:lpstr>Calibri Light</vt:lpstr>
      <vt:lpstr>隶书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尚禹</cp:lastModifiedBy>
  <cp:revision>149</cp:revision>
  <dcterms:created xsi:type="dcterms:W3CDTF">2018-08-15T06:34:00Z</dcterms:created>
  <dcterms:modified xsi:type="dcterms:W3CDTF">2022-09-01T07:54:40Z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KSOTemplateUUID">
    <vt:lpwstr>v1.0_mb_H0Q4koXyWs4Q0eFqCBWPmQ==</vt:lpwstr>
  </property>
  <property fmtid="{D5CDD505-2E9C-101B-9397-08002B2CF9AE}" pid="4" name="ICV">
    <vt:lpwstr>B0DC92B2AFFD4D4F8823FB7CC335D28C</vt:lpwstr>
  </property>
</Properties>
</file>