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</p:sldMasterIdLst>
  <p:notesMasterIdLst>
    <p:notesMasterId r:id="rId20"/>
  </p:notesMasterIdLst>
  <p:sldIdLst>
    <p:sldId id="260" r:id="rId4"/>
    <p:sldId id="1087" r:id="rId5"/>
    <p:sldId id="1193" r:id="rId6"/>
    <p:sldId id="1049" r:id="rId7"/>
    <p:sldId id="1177" r:id="rId8"/>
    <p:sldId id="1125" r:id="rId9"/>
    <p:sldId id="1212" r:id="rId10"/>
    <p:sldId id="1209" r:id="rId11"/>
    <p:sldId id="1130" r:id="rId12"/>
    <p:sldId id="1178" r:id="rId13"/>
    <p:sldId id="1210" r:id="rId14"/>
    <p:sldId id="1211" r:id="rId15"/>
    <p:sldId id="1221" r:id="rId16"/>
    <p:sldId id="1220" r:id="rId17"/>
    <p:sldId id="1071" r:id="rId18"/>
    <p:sldId id="379" r:id="rId19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作者" initials="作" lastIdx="0" clrIdx="1"/>
  <p:cmAuthor id="2" name="win10" initials="w" lastIdx="1" clrIdx="2"/>
  <p:cmAuthor id="3" name="liucy" initials="l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2ADC"/>
    <a:srgbClr val="D720DE"/>
    <a:srgbClr val="8D213B"/>
    <a:srgbClr val="1F4E79"/>
    <a:srgbClr val="FF8810"/>
    <a:srgbClr val="CB2B2B"/>
    <a:srgbClr val="8FB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 showGuides="1">
      <p:cViewPr varScale="1">
        <p:scale>
          <a:sx n="128" d="100"/>
          <a:sy n="128" d="100"/>
        </p:scale>
        <p:origin x="264" y="86"/>
      </p:cViewPr>
      <p:guideLst>
        <p:guide orient="horz" pos="2341"/>
        <p:guide pos="3728"/>
        <p:guide pos="15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5" Type="http://schemas.openxmlformats.org/officeDocument/2006/relationships/tags" Target="tags/tag216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530" y="1143000"/>
            <a:ext cx="548694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image" Target="../media/image1.jpeg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1" Type="http://schemas.openxmlformats.org/officeDocument/2006/relationships/tags" Target="../tags/tag9.xml"/><Relationship Id="rId10" Type="http://schemas.openxmlformats.org/officeDocument/2006/relationships/tags" Target="../tags/tag8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17.xml"/><Relationship Id="rId8" Type="http://schemas.openxmlformats.org/officeDocument/2006/relationships/tags" Target="../tags/tag16.xml"/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7" Type="http://schemas.openxmlformats.org/officeDocument/2006/relationships/tags" Target="../tags/tag25.xml"/><Relationship Id="rId16" Type="http://schemas.openxmlformats.org/officeDocument/2006/relationships/tags" Target="../tags/tag24.xml"/><Relationship Id="rId15" Type="http://schemas.openxmlformats.org/officeDocument/2006/relationships/tags" Target="../tags/tag23.xml"/><Relationship Id="rId14" Type="http://schemas.openxmlformats.org/officeDocument/2006/relationships/tags" Target="../tags/tag22.xml"/><Relationship Id="rId13" Type="http://schemas.openxmlformats.org/officeDocument/2006/relationships/tags" Target="../tags/tag21.xml"/><Relationship Id="rId12" Type="http://schemas.openxmlformats.org/officeDocument/2006/relationships/tags" Target="../tags/tag20.xml"/><Relationship Id="rId11" Type="http://schemas.openxmlformats.org/officeDocument/2006/relationships/tags" Target="../tags/tag19.xml"/><Relationship Id="rId10" Type="http://schemas.openxmlformats.org/officeDocument/2006/relationships/tags" Target="../tags/tag1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32.xml"/><Relationship Id="rId8" Type="http://schemas.openxmlformats.org/officeDocument/2006/relationships/tags" Target="../tags/tag31.xml"/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image" Target="../media/image2.jpeg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40.xml"/><Relationship Id="rId8" Type="http://schemas.openxmlformats.org/officeDocument/2006/relationships/tags" Target="../tags/tag39.xml"/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9" Type="http://schemas.openxmlformats.org/officeDocument/2006/relationships/tags" Target="../tags/tag50.xml"/><Relationship Id="rId18" Type="http://schemas.openxmlformats.org/officeDocument/2006/relationships/tags" Target="../tags/tag49.xml"/><Relationship Id="rId17" Type="http://schemas.openxmlformats.org/officeDocument/2006/relationships/tags" Target="../tags/tag48.xml"/><Relationship Id="rId16" Type="http://schemas.openxmlformats.org/officeDocument/2006/relationships/tags" Target="../tags/tag47.xml"/><Relationship Id="rId15" Type="http://schemas.openxmlformats.org/officeDocument/2006/relationships/tags" Target="../tags/tag46.xml"/><Relationship Id="rId14" Type="http://schemas.openxmlformats.org/officeDocument/2006/relationships/tags" Target="../tags/tag45.xml"/><Relationship Id="rId13" Type="http://schemas.openxmlformats.org/officeDocument/2006/relationships/tags" Target="../tags/tag44.xml"/><Relationship Id="rId12" Type="http://schemas.openxmlformats.org/officeDocument/2006/relationships/tags" Target="../tags/tag43.xml"/><Relationship Id="rId11" Type="http://schemas.openxmlformats.org/officeDocument/2006/relationships/tags" Target="../tags/tag42.xml"/><Relationship Id="rId10" Type="http://schemas.openxmlformats.org/officeDocument/2006/relationships/tags" Target="../tags/tag41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58.xml"/><Relationship Id="rId8" Type="http://schemas.openxmlformats.org/officeDocument/2006/relationships/tags" Target="../tags/tag57.xml"/><Relationship Id="rId7" Type="http://schemas.openxmlformats.org/officeDocument/2006/relationships/tags" Target="../tags/tag56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0" Type="http://schemas.openxmlformats.org/officeDocument/2006/relationships/tags" Target="../tags/tag69.xml"/><Relationship Id="rId2" Type="http://schemas.openxmlformats.org/officeDocument/2006/relationships/tags" Target="../tags/tag51.xml"/><Relationship Id="rId19" Type="http://schemas.openxmlformats.org/officeDocument/2006/relationships/tags" Target="../tags/tag68.xml"/><Relationship Id="rId18" Type="http://schemas.openxmlformats.org/officeDocument/2006/relationships/tags" Target="../tags/tag67.xml"/><Relationship Id="rId17" Type="http://schemas.openxmlformats.org/officeDocument/2006/relationships/tags" Target="../tags/tag66.xml"/><Relationship Id="rId16" Type="http://schemas.openxmlformats.org/officeDocument/2006/relationships/tags" Target="../tags/tag65.xml"/><Relationship Id="rId15" Type="http://schemas.openxmlformats.org/officeDocument/2006/relationships/tags" Target="../tags/tag64.xml"/><Relationship Id="rId14" Type="http://schemas.openxmlformats.org/officeDocument/2006/relationships/tags" Target="../tags/tag63.xml"/><Relationship Id="rId13" Type="http://schemas.openxmlformats.org/officeDocument/2006/relationships/tags" Target="../tags/tag62.xml"/><Relationship Id="rId12" Type="http://schemas.openxmlformats.org/officeDocument/2006/relationships/tags" Target="../tags/tag61.xml"/><Relationship Id="rId11" Type="http://schemas.openxmlformats.org/officeDocument/2006/relationships/tags" Target="../tags/tag60.xml"/><Relationship Id="rId10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77.xml"/><Relationship Id="rId8" Type="http://schemas.openxmlformats.org/officeDocument/2006/relationships/tags" Target="../tags/tag76.xml"/><Relationship Id="rId7" Type="http://schemas.openxmlformats.org/officeDocument/2006/relationships/tags" Target="../tags/tag75.xml"/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6" Type="http://schemas.openxmlformats.org/officeDocument/2006/relationships/tags" Target="../tags/tag84.xml"/><Relationship Id="rId15" Type="http://schemas.openxmlformats.org/officeDocument/2006/relationships/tags" Target="../tags/tag83.xml"/><Relationship Id="rId14" Type="http://schemas.openxmlformats.org/officeDocument/2006/relationships/tags" Target="../tags/tag82.xml"/><Relationship Id="rId13" Type="http://schemas.openxmlformats.org/officeDocument/2006/relationships/tags" Target="../tags/tag81.xml"/><Relationship Id="rId12" Type="http://schemas.openxmlformats.org/officeDocument/2006/relationships/tags" Target="../tags/tag80.xml"/><Relationship Id="rId11" Type="http://schemas.openxmlformats.org/officeDocument/2006/relationships/tags" Target="../tags/tag79.xml"/><Relationship Id="rId10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95.xml"/><Relationship Id="rId8" Type="http://schemas.openxmlformats.org/officeDocument/2006/relationships/tags" Target="../tags/tag94.xml"/><Relationship Id="rId7" Type="http://schemas.openxmlformats.org/officeDocument/2006/relationships/tags" Target="../tags/tag93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8" Type="http://schemas.openxmlformats.org/officeDocument/2006/relationships/tags" Target="../tags/tag104.xml"/><Relationship Id="rId17" Type="http://schemas.openxmlformats.org/officeDocument/2006/relationships/tags" Target="../tags/tag103.xml"/><Relationship Id="rId16" Type="http://schemas.openxmlformats.org/officeDocument/2006/relationships/tags" Target="../tags/tag102.xml"/><Relationship Id="rId15" Type="http://schemas.openxmlformats.org/officeDocument/2006/relationships/tags" Target="../tags/tag101.xml"/><Relationship Id="rId14" Type="http://schemas.openxmlformats.org/officeDocument/2006/relationships/tags" Target="../tags/tag100.xml"/><Relationship Id="rId13" Type="http://schemas.openxmlformats.org/officeDocument/2006/relationships/tags" Target="../tags/tag99.xml"/><Relationship Id="rId12" Type="http://schemas.openxmlformats.org/officeDocument/2006/relationships/tags" Target="../tags/tag98.xml"/><Relationship Id="rId11" Type="http://schemas.openxmlformats.org/officeDocument/2006/relationships/tags" Target="../tags/tag97.xml"/><Relationship Id="rId10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12.xml"/><Relationship Id="rId8" Type="http://schemas.openxmlformats.org/officeDocument/2006/relationships/tags" Target="../tags/tag111.xml"/><Relationship Id="rId7" Type="http://schemas.openxmlformats.org/officeDocument/2006/relationships/tags" Target="../tags/tag110.xml"/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8" Type="http://schemas.openxmlformats.org/officeDocument/2006/relationships/tags" Target="../tags/tag121.xml"/><Relationship Id="rId17" Type="http://schemas.openxmlformats.org/officeDocument/2006/relationships/tags" Target="../tags/tag120.xml"/><Relationship Id="rId16" Type="http://schemas.openxmlformats.org/officeDocument/2006/relationships/tags" Target="../tags/tag119.xml"/><Relationship Id="rId15" Type="http://schemas.openxmlformats.org/officeDocument/2006/relationships/tags" Target="../tags/tag118.xml"/><Relationship Id="rId14" Type="http://schemas.openxmlformats.org/officeDocument/2006/relationships/tags" Target="../tags/tag117.xml"/><Relationship Id="rId13" Type="http://schemas.openxmlformats.org/officeDocument/2006/relationships/tags" Target="../tags/tag116.xml"/><Relationship Id="rId12" Type="http://schemas.openxmlformats.org/officeDocument/2006/relationships/tags" Target="../tags/tag115.xml"/><Relationship Id="rId11" Type="http://schemas.openxmlformats.org/officeDocument/2006/relationships/tags" Target="../tags/tag114.xml"/><Relationship Id="rId10" Type="http://schemas.openxmlformats.org/officeDocument/2006/relationships/tags" Target="../tags/tag113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29.xml"/><Relationship Id="rId8" Type="http://schemas.openxmlformats.org/officeDocument/2006/relationships/tags" Target="../tags/tag128.xml"/><Relationship Id="rId7" Type="http://schemas.openxmlformats.org/officeDocument/2006/relationships/tags" Target="../tags/tag127.xml"/><Relationship Id="rId6" Type="http://schemas.openxmlformats.org/officeDocument/2006/relationships/tags" Target="../tags/tag126.xml"/><Relationship Id="rId5" Type="http://schemas.openxmlformats.org/officeDocument/2006/relationships/tags" Target="../tags/tag125.xml"/><Relationship Id="rId4" Type="http://schemas.openxmlformats.org/officeDocument/2006/relationships/tags" Target="../tags/tag124.xml"/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7" Type="http://schemas.openxmlformats.org/officeDocument/2006/relationships/tags" Target="../tags/tag137.xml"/><Relationship Id="rId16" Type="http://schemas.openxmlformats.org/officeDocument/2006/relationships/tags" Target="../tags/tag136.xml"/><Relationship Id="rId15" Type="http://schemas.openxmlformats.org/officeDocument/2006/relationships/tags" Target="../tags/tag135.xml"/><Relationship Id="rId14" Type="http://schemas.openxmlformats.org/officeDocument/2006/relationships/tags" Target="../tags/tag134.xml"/><Relationship Id="rId13" Type="http://schemas.openxmlformats.org/officeDocument/2006/relationships/tags" Target="../tags/tag133.xml"/><Relationship Id="rId12" Type="http://schemas.openxmlformats.org/officeDocument/2006/relationships/tags" Target="../tags/tag132.xml"/><Relationship Id="rId11" Type="http://schemas.openxmlformats.org/officeDocument/2006/relationships/tags" Target="../tags/tag131.xml"/><Relationship Id="rId10" Type="http://schemas.openxmlformats.org/officeDocument/2006/relationships/tags" Target="../tags/tag130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tags" Target="../tags/tag143.xml"/><Relationship Id="rId7" Type="http://schemas.openxmlformats.org/officeDocument/2006/relationships/tags" Target="../tags/tag142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tags" Target="../tags/tag139.xml"/><Relationship Id="rId3" Type="http://schemas.openxmlformats.org/officeDocument/2006/relationships/tags" Target="../tags/tag138.xm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7" Type="http://schemas.openxmlformats.org/officeDocument/2006/relationships/tags" Target="../tags/tag149.xml"/><Relationship Id="rId6" Type="http://schemas.openxmlformats.org/officeDocument/2006/relationships/tags" Target="../tags/tag148.xml"/><Relationship Id="rId5" Type="http://schemas.openxmlformats.org/officeDocument/2006/relationships/tags" Target="../tags/tag147.xml"/><Relationship Id="rId4" Type="http://schemas.openxmlformats.org/officeDocument/2006/relationships/tags" Target="../tags/tag146.xml"/><Relationship Id="rId3" Type="http://schemas.openxmlformats.org/officeDocument/2006/relationships/tags" Target="../tags/tag145.xml"/><Relationship Id="rId2" Type="http://schemas.openxmlformats.org/officeDocument/2006/relationships/tags" Target="../tags/tag14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57.xml"/><Relationship Id="rId8" Type="http://schemas.openxmlformats.org/officeDocument/2006/relationships/tags" Target="../tags/tag156.xml"/><Relationship Id="rId7" Type="http://schemas.openxmlformats.org/officeDocument/2006/relationships/tags" Target="../tags/tag155.xml"/><Relationship Id="rId6" Type="http://schemas.openxmlformats.org/officeDocument/2006/relationships/tags" Target="../tags/tag154.xml"/><Relationship Id="rId5" Type="http://schemas.openxmlformats.org/officeDocument/2006/relationships/tags" Target="../tags/tag153.xml"/><Relationship Id="rId4" Type="http://schemas.openxmlformats.org/officeDocument/2006/relationships/tags" Target="../tags/tag152.xml"/><Relationship Id="rId3" Type="http://schemas.openxmlformats.org/officeDocument/2006/relationships/tags" Target="../tags/tag151.xml"/><Relationship Id="rId2" Type="http://schemas.openxmlformats.org/officeDocument/2006/relationships/tags" Target="../tags/tag150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65.xml"/><Relationship Id="rId8" Type="http://schemas.openxmlformats.org/officeDocument/2006/relationships/tags" Target="../tags/tag164.xml"/><Relationship Id="rId7" Type="http://schemas.openxmlformats.org/officeDocument/2006/relationships/tags" Target="../tags/tag163.xml"/><Relationship Id="rId6" Type="http://schemas.openxmlformats.org/officeDocument/2006/relationships/tags" Target="../tags/tag162.xml"/><Relationship Id="rId5" Type="http://schemas.openxmlformats.org/officeDocument/2006/relationships/tags" Target="../tags/tag161.xml"/><Relationship Id="rId4" Type="http://schemas.openxmlformats.org/officeDocument/2006/relationships/tags" Target="../tags/tag160.xml"/><Relationship Id="rId3" Type="http://schemas.openxmlformats.org/officeDocument/2006/relationships/tags" Target="../tags/tag159.xml"/><Relationship Id="rId2" Type="http://schemas.openxmlformats.org/officeDocument/2006/relationships/tags" Target="../tags/tag158.xml"/><Relationship Id="rId10" Type="http://schemas.openxmlformats.org/officeDocument/2006/relationships/tags" Target="../tags/tag166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74.xml"/><Relationship Id="rId8" Type="http://schemas.openxmlformats.org/officeDocument/2006/relationships/tags" Target="../tags/tag173.xml"/><Relationship Id="rId7" Type="http://schemas.openxmlformats.org/officeDocument/2006/relationships/tags" Target="../tags/tag172.xml"/><Relationship Id="rId6" Type="http://schemas.openxmlformats.org/officeDocument/2006/relationships/tags" Target="../tags/tag171.xml"/><Relationship Id="rId5" Type="http://schemas.openxmlformats.org/officeDocument/2006/relationships/tags" Target="../tags/tag170.xml"/><Relationship Id="rId4" Type="http://schemas.openxmlformats.org/officeDocument/2006/relationships/tags" Target="../tags/tag169.xml"/><Relationship Id="rId3" Type="http://schemas.openxmlformats.org/officeDocument/2006/relationships/tags" Target="../tags/tag168.xml"/><Relationship Id="rId2" Type="http://schemas.openxmlformats.org/officeDocument/2006/relationships/tags" Target="../tags/tag167.xml"/><Relationship Id="rId10" Type="http://schemas.openxmlformats.org/officeDocument/2006/relationships/tags" Target="../tags/tag175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183.xml"/><Relationship Id="rId8" Type="http://schemas.openxmlformats.org/officeDocument/2006/relationships/tags" Target="../tags/tag182.xml"/><Relationship Id="rId7" Type="http://schemas.openxmlformats.org/officeDocument/2006/relationships/tags" Target="../tags/tag181.xml"/><Relationship Id="rId6" Type="http://schemas.openxmlformats.org/officeDocument/2006/relationships/tags" Target="../tags/tag180.xml"/><Relationship Id="rId5" Type="http://schemas.openxmlformats.org/officeDocument/2006/relationships/tags" Target="../tags/tag179.xml"/><Relationship Id="rId4" Type="http://schemas.openxmlformats.org/officeDocument/2006/relationships/tags" Target="../tags/tag178.xml"/><Relationship Id="rId3" Type="http://schemas.openxmlformats.org/officeDocument/2006/relationships/tags" Target="../tags/tag177.xml"/><Relationship Id="rId2" Type="http://schemas.openxmlformats.org/officeDocument/2006/relationships/tags" Target="../tags/tag176.xml"/><Relationship Id="rId10" Type="http://schemas.openxmlformats.org/officeDocument/2006/relationships/tags" Target="../tags/tag184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tags" Target="../tags/tag192.xml"/><Relationship Id="rId8" Type="http://schemas.openxmlformats.org/officeDocument/2006/relationships/tags" Target="../tags/tag191.xml"/><Relationship Id="rId7" Type="http://schemas.openxmlformats.org/officeDocument/2006/relationships/tags" Target="../tags/tag190.xml"/><Relationship Id="rId6" Type="http://schemas.openxmlformats.org/officeDocument/2006/relationships/tags" Target="../tags/tag189.xml"/><Relationship Id="rId5" Type="http://schemas.openxmlformats.org/officeDocument/2006/relationships/tags" Target="../tags/tag188.xml"/><Relationship Id="rId4" Type="http://schemas.openxmlformats.org/officeDocument/2006/relationships/tags" Target="../tags/tag187.xml"/><Relationship Id="rId3" Type="http://schemas.openxmlformats.org/officeDocument/2006/relationships/tags" Target="../tags/tag186.xml"/><Relationship Id="rId2" Type="http://schemas.openxmlformats.org/officeDocument/2006/relationships/tags" Target="../tags/tag185.xml"/><Relationship Id="rId12" Type="http://schemas.openxmlformats.org/officeDocument/2006/relationships/tags" Target="../tags/tag195.xml"/><Relationship Id="rId11" Type="http://schemas.openxmlformats.org/officeDocument/2006/relationships/tags" Target="../tags/tag194.xml"/><Relationship Id="rId10" Type="http://schemas.openxmlformats.org/officeDocument/2006/relationships/tags" Target="../tags/tag193.xml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9" Type="http://schemas.openxmlformats.org/officeDocument/2006/relationships/tags" Target="../tags/tag203.xml"/><Relationship Id="rId8" Type="http://schemas.openxmlformats.org/officeDocument/2006/relationships/tags" Target="../tags/tag202.xml"/><Relationship Id="rId7" Type="http://schemas.openxmlformats.org/officeDocument/2006/relationships/tags" Target="../tags/tag201.xml"/><Relationship Id="rId6" Type="http://schemas.openxmlformats.org/officeDocument/2006/relationships/tags" Target="../tags/tag200.xml"/><Relationship Id="rId5" Type="http://schemas.openxmlformats.org/officeDocument/2006/relationships/tags" Target="../tags/tag199.xml"/><Relationship Id="rId4" Type="http://schemas.openxmlformats.org/officeDocument/2006/relationships/tags" Target="../tags/tag198.xml"/><Relationship Id="rId3" Type="http://schemas.openxmlformats.org/officeDocument/2006/relationships/tags" Target="../tags/tag197.xml"/><Relationship Id="rId2" Type="http://schemas.openxmlformats.org/officeDocument/2006/relationships/tags" Target="../tags/tag196.xml"/><Relationship Id="rId11" Type="http://schemas.openxmlformats.org/officeDocument/2006/relationships/tags" Target="../tags/tag205.xml"/><Relationship Id="rId10" Type="http://schemas.openxmlformats.org/officeDocument/2006/relationships/tags" Target="../tags/tag204.xml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491DA-C815-44C6-B029-F267249710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6CD5B-2F48-449C-901B-66C10A3E41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71" y="457200"/>
            <a:ext cx="393262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698" y="987425"/>
            <a:ext cx="6172808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71" y="2057400"/>
            <a:ext cx="393262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491DA-C815-44C6-B029-F267249710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6CD5B-2F48-449C-901B-66C10A3E41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491DA-C815-44C6-B029-F267249710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6CD5B-2F48-449C-901B-66C10A3E41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759" y="365125"/>
            <a:ext cx="2629159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83" y="365125"/>
            <a:ext cx="7735062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491DA-C815-44C6-B029-F267249710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6CD5B-2F48-449C-901B-66C10A3E41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任意多边形: 形状 15"/>
          <p:cNvSpPr/>
          <p:nvPr>
            <p:custDataLst>
              <p:tags r:id="rId2"/>
            </p:custDataLst>
          </p:nvPr>
        </p:nvSpPr>
        <p:spPr bwMode="auto">
          <a:xfrm flipH="1">
            <a:off x="6903090" y="1440180"/>
            <a:ext cx="5290111" cy="5417820"/>
          </a:xfrm>
          <a:custGeom>
            <a:avLst/>
            <a:gdLst>
              <a:gd name="connsiteX0" fmla="*/ 2457313 w 5289590"/>
              <a:gd name="connsiteY0" fmla="*/ 0 h 5417820"/>
              <a:gd name="connsiteX1" fmla="*/ 0 w 5289590"/>
              <a:gd name="connsiteY1" fmla="*/ 0 h 5417820"/>
              <a:gd name="connsiteX2" fmla="*/ 0 w 5289590"/>
              <a:gd name="connsiteY2" fmla="*/ 5414923 h 5417820"/>
              <a:gd name="connsiteX3" fmla="*/ 249555 w 5289590"/>
              <a:gd name="connsiteY3" fmla="*/ 5415147 h 5417820"/>
              <a:gd name="connsiteX4" fmla="*/ 3224275 w 5289590"/>
              <a:gd name="connsiteY4" fmla="*/ 5417820 h 5417820"/>
              <a:gd name="connsiteX5" fmla="*/ 4957241 w 5289590"/>
              <a:gd name="connsiteY5" fmla="*/ 3815354 h 5417820"/>
              <a:gd name="connsiteX6" fmla="*/ 4957241 w 5289590"/>
              <a:gd name="connsiteY6" fmla="*/ 2308011 h 5417820"/>
              <a:gd name="connsiteX7" fmla="*/ 2522345 w 5289590"/>
              <a:gd name="connsiteY7" fmla="*/ 60040 h 5417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9590" h="5417820">
                <a:moveTo>
                  <a:pt x="2457313" y="0"/>
                </a:moveTo>
                <a:lnTo>
                  <a:pt x="0" y="0"/>
                </a:lnTo>
                <a:lnTo>
                  <a:pt x="0" y="5414923"/>
                </a:lnTo>
                <a:lnTo>
                  <a:pt x="249555" y="5415147"/>
                </a:lnTo>
                <a:cubicBezTo>
                  <a:pt x="1095202" y="5415907"/>
                  <a:pt x="2079227" y="5416792"/>
                  <a:pt x="3224275" y="5417820"/>
                </a:cubicBezTo>
                <a:cubicBezTo>
                  <a:pt x="3224275" y="5417820"/>
                  <a:pt x="3224275" y="5417820"/>
                  <a:pt x="4957241" y="3815354"/>
                </a:cubicBezTo>
                <a:cubicBezTo>
                  <a:pt x="5400373" y="3398273"/>
                  <a:pt x="5400373" y="2725091"/>
                  <a:pt x="4957241" y="2308011"/>
                </a:cubicBezTo>
                <a:cubicBezTo>
                  <a:pt x="4957241" y="2308011"/>
                  <a:pt x="4957241" y="2308011"/>
                  <a:pt x="2522345" y="6004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21" name="任意多边形: 形状 20"/>
          <p:cNvSpPr/>
          <p:nvPr>
            <p:custDataLst>
              <p:tags r:id="rId3"/>
            </p:custDataLst>
          </p:nvPr>
        </p:nvSpPr>
        <p:spPr bwMode="auto">
          <a:xfrm>
            <a:off x="5713954" y="1"/>
            <a:ext cx="6479247" cy="6858000"/>
          </a:xfrm>
          <a:custGeom>
            <a:avLst/>
            <a:gdLst>
              <a:gd name="connsiteX0" fmla="*/ 6468068 w 6478609"/>
              <a:gd name="connsiteY0" fmla="*/ 3674209 h 6858000"/>
              <a:gd name="connsiteX1" fmla="*/ 6478609 w 6478609"/>
              <a:gd name="connsiteY1" fmla="*/ 6858000 h 6858000"/>
              <a:gd name="connsiteX2" fmla="*/ 6418877 w 6478609"/>
              <a:gd name="connsiteY2" fmla="*/ 6847469 h 6858000"/>
              <a:gd name="connsiteX3" fmla="*/ 6316981 w 6478609"/>
              <a:gd name="connsiteY3" fmla="*/ 6780775 h 6858000"/>
              <a:gd name="connsiteX4" fmla="*/ 5009905 w 6478609"/>
              <a:gd name="connsiteY4" fmla="*/ 5474964 h 6858000"/>
              <a:gd name="connsiteX5" fmla="*/ 5009905 w 6478609"/>
              <a:gd name="connsiteY5" fmla="*/ 5050225 h 6858000"/>
              <a:gd name="connsiteX6" fmla="*/ 6309954 w 6478609"/>
              <a:gd name="connsiteY6" fmla="*/ 3751434 h 6858000"/>
              <a:gd name="connsiteX7" fmla="*/ 6408336 w 6478609"/>
              <a:gd name="connsiteY7" fmla="*/ 3684740 h 6858000"/>
              <a:gd name="connsiteX8" fmla="*/ 2028882 w 6478609"/>
              <a:gd name="connsiteY8" fmla="*/ 0 h 6858000"/>
              <a:gd name="connsiteX9" fmla="*/ 5254187 w 6478609"/>
              <a:gd name="connsiteY9" fmla="*/ 2486 h 6858000"/>
              <a:gd name="connsiteX10" fmla="*/ 5254188 w 6478609"/>
              <a:gd name="connsiteY10" fmla="*/ 2487 h 6858000"/>
              <a:gd name="connsiteX11" fmla="*/ 5253400 w 6478609"/>
              <a:gd name="connsiteY11" fmla="*/ 2486 h 6858000"/>
              <a:gd name="connsiteX12" fmla="*/ 2028883 w 6478609"/>
              <a:gd name="connsiteY12" fmla="*/ 1 h 6858000"/>
              <a:gd name="connsiteX13" fmla="*/ 199717 w 6478609"/>
              <a:gd name="connsiteY13" fmla="*/ 1827184 h 6858000"/>
              <a:gd name="connsiteX14" fmla="*/ 49931 w 6478609"/>
              <a:gd name="connsiteY14" fmla="*/ 2566214 h 6858000"/>
              <a:gd name="connsiteX15" fmla="*/ 112342 w 6478609"/>
              <a:gd name="connsiteY15" fmla="*/ 2684832 h 6858000"/>
              <a:gd name="connsiteX16" fmla="*/ 112341 w 6478609"/>
              <a:gd name="connsiteY16" fmla="*/ 2684831 h 6858000"/>
              <a:gd name="connsiteX17" fmla="*/ 199716 w 6478609"/>
              <a:gd name="connsiteY17" fmla="*/ 18271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478609" h="6858000">
                <a:moveTo>
                  <a:pt x="6468068" y="3674209"/>
                </a:moveTo>
                <a:cubicBezTo>
                  <a:pt x="6478609" y="6858000"/>
                  <a:pt x="6478609" y="6858000"/>
                  <a:pt x="6478609" y="6858000"/>
                </a:cubicBezTo>
                <a:cubicBezTo>
                  <a:pt x="6418877" y="6847469"/>
                  <a:pt x="6418877" y="6847469"/>
                  <a:pt x="6418877" y="6847469"/>
                </a:cubicBezTo>
                <a:cubicBezTo>
                  <a:pt x="6380227" y="6833428"/>
                  <a:pt x="6348604" y="6812367"/>
                  <a:pt x="6316981" y="6780775"/>
                </a:cubicBezTo>
                <a:cubicBezTo>
                  <a:pt x="5009905" y="5474964"/>
                  <a:pt x="5009905" y="5474964"/>
                  <a:pt x="5009905" y="5474964"/>
                </a:cubicBezTo>
                <a:cubicBezTo>
                  <a:pt x="4893955" y="5355616"/>
                  <a:pt x="4890441" y="5166063"/>
                  <a:pt x="5009905" y="5050225"/>
                </a:cubicBezTo>
                <a:cubicBezTo>
                  <a:pt x="6309954" y="3751434"/>
                  <a:pt x="6309954" y="3751434"/>
                  <a:pt x="6309954" y="3751434"/>
                </a:cubicBezTo>
                <a:cubicBezTo>
                  <a:pt x="6338063" y="3719842"/>
                  <a:pt x="6373200" y="3698781"/>
                  <a:pt x="6408336" y="3684740"/>
                </a:cubicBezTo>
                <a:close/>
                <a:moveTo>
                  <a:pt x="2028882" y="0"/>
                </a:moveTo>
                <a:cubicBezTo>
                  <a:pt x="5254187" y="2486"/>
                  <a:pt x="5254187" y="2486"/>
                  <a:pt x="5254187" y="2486"/>
                </a:cubicBezTo>
                <a:lnTo>
                  <a:pt x="5254188" y="2487"/>
                </a:lnTo>
                <a:lnTo>
                  <a:pt x="5253400" y="2486"/>
                </a:lnTo>
                <a:cubicBezTo>
                  <a:pt x="5241589" y="2477"/>
                  <a:pt x="5052606" y="2332"/>
                  <a:pt x="2028883" y="1"/>
                </a:cubicBezTo>
                <a:lnTo>
                  <a:pt x="199717" y="1827184"/>
                </a:lnTo>
                <a:cubicBezTo>
                  <a:pt x="2" y="2026683"/>
                  <a:pt x="-49927" y="2319871"/>
                  <a:pt x="49931" y="2566214"/>
                </a:cubicBezTo>
                <a:lnTo>
                  <a:pt x="112342" y="2684832"/>
                </a:lnTo>
                <a:lnTo>
                  <a:pt x="112341" y="2684831"/>
                </a:lnTo>
                <a:cubicBezTo>
                  <a:pt x="-62410" y="2420202"/>
                  <a:pt x="-33285" y="2059932"/>
                  <a:pt x="199716" y="182718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8" name="Freeform 6"/>
          <p:cNvSpPr/>
          <p:nvPr>
            <p:custDataLst>
              <p:tags r:id="rId4"/>
            </p:custDataLst>
          </p:nvPr>
        </p:nvSpPr>
        <p:spPr bwMode="auto">
          <a:xfrm flipV="1">
            <a:off x="5713953" y="2371"/>
            <a:ext cx="5384925" cy="3737557"/>
          </a:xfrm>
          <a:custGeom>
            <a:avLst/>
            <a:gdLst>
              <a:gd name="T0" fmla="*/ 790 w 1580"/>
              <a:gd name="T1" fmla="*/ 0 h 1098"/>
              <a:gd name="T2" fmla="*/ 893 w 1580"/>
              <a:gd name="T3" fmla="*/ 43 h 1098"/>
              <a:gd name="T4" fmla="*/ 1524 w 1580"/>
              <a:gd name="T5" fmla="*/ 673 h 1098"/>
              <a:gd name="T6" fmla="*/ 1524 w 1580"/>
              <a:gd name="T7" fmla="*/ 879 h 1098"/>
              <a:gd name="T8" fmla="*/ 1305 w 1580"/>
              <a:gd name="T9" fmla="*/ 1098 h 1098"/>
              <a:gd name="T10" fmla="*/ 276 w 1580"/>
              <a:gd name="T11" fmla="*/ 1097 h 1098"/>
              <a:gd name="T12" fmla="*/ 57 w 1580"/>
              <a:gd name="T13" fmla="*/ 878 h 1098"/>
              <a:gd name="T14" fmla="*/ 57 w 1580"/>
              <a:gd name="T15" fmla="*/ 673 h 1098"/>
              <a:gd name="T16" fmla="*/ 687 w 1580"/>
              <a:gd name="T17" fmla="*/ 43 h 1098"/>
              <a:gd name="T18" fmla="*/ 790 w 1580"/>
              <a:gd name="T19" fmla="*/ 0 h 1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80" h="1098">
                <a:moveTo>
                  <a:pt x="790" y="0"/>
                </a:moveTo>
                <a:cubicBezTo>
                  <a:pt x="827" y="0"/>
                  <a:pt x="864" y="14"/>
                  <a:pt x="893" y="43"/>
                </a:cubicBezTo>
                <a:cubicBezTo>
                  <a:pt x="1524" y="673"/>
                  <a:pt x="1524" y="673"/>
                  <a:pt x="1524" y="673"/>
                </a:cubicBezTo>
                <a:cubicBezTo>
                  <a:pt x="1580" y="730"/>
                  <a:pt x="1580" y="822"/>
                  <a:pt x="1524" y="879"/>
                </a:cubicBezTo>
                <a:cubicBezTo>
                  <a:pt x="1305" y="1098"/>
                  <a:pt x="1305" y="1098"/>
                  <a:pt x="1305" y="1098"/>
                </a:cubicBezTo>
                <a:cubicBezTo>
                  <a:pt x="276" y="1097"/>
                  <a:pt x="276" y="1097"/>
                  <a:pt x="276" y="1097"/>
                </a:cubicBezTo>
                <a:cubicBezTo>
                  <a:pt x="57" y="878"/>
                  <a:pt x="57" y="878"/>
                  <a:pt x="57" y="878"/>
                </a:cubicBezTo>
                <a:cubicBezTo>
                  <a:pt x="0" y="821"/>
                  <a:pt x="0" y="729"/>
                  <a:pt x="57" y="673"/>
                </a:cubicBezTo>
                <a:cubicBezTo>
                  <a:pt x="687" y="43"/>
                  <a:pt x="687" y="43"/>
                  <a:pt x="687" y="43"/>
                </a:cubicBezTo>
                <a:cubicBezTo>
                  <a:pt x="716" y="14"/>
                  <a:pt x="753" y="0"/>
                  <a:pt x="7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任意多边形: 形状 17"/>
          <p:cNvSpPr/>
          <p:nvPr>
            <p:custDataLst>
              <p:tags r:id="rId5"/>
            </p:custDataLst>
          </p:nvPr>
        </p:nvSpPr>
        <p:spPr bwMode="auto">
          <a:xfrm>
            <a:off x="5713955" y="2"/>
            <a:ext cx="6479246" cy="5949531"/>
          </a:xfrm>
          <a:custGeom>
            <a:avLst/>
            <a:gdLst>
              <a:gd name="connsiteX0" fmla="*/ 2028882 w 6478608"/>
              <a:gd name="connsiteY0" fmla="*/ 0 h 5949531"/>
              <a:gd name="connsiteX1" fmla="*/ 5254187 w 6478608"/>
              <a:gd name="connsiteY1" fmla="*/ 2486 h 5949531"/>
              <a:gd name="connsiteX2" fmla="*/ 6478608 w 6478608"/>
              <a:gd name="connsiteY2" fmla="*/ 1225580 h 5949531"/>
              <a:gd name="connsiteX3" fmla="*/ 6478608 w 6478608"/>
              <a:gd name="connsiteY3" fmla="*/ 3400798 h 5949531"/>
              <a:gd name="connsiteX4" fmla="*/ 4126823 w 6478608"/>
              <a:gd name="connsiteY4" fmla="*/ 5750033 h 5949531"/>
              <a:gd name="connsiteX5" fmla="*/ 3161223 w 6478608"/>
              <a:gd name="connsiteY5" fmla="*/ 5750033 h 5949531"/>
              <a:gd name="connsiteX6" fmla="*/ 199716 w 6478608"/>
              <a:gd name="connsiteY6" fmla="*/ 2791737 h 5949531"/>
              <a:gd name="connsiteX7" fmla="*/ 199716 w 6478608"/>
              <a:gd name="connsiteY7" fmla="*/ 1827183 h 594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78608" h="5949531">
                <a:moveTo>
                  <a:pt x="2028882" y="0"/>
                </a:moveTo>
                <a:cubicBezTo>
                  <a:pt x="5254187" y="2486"/>
                  <a:pt x="5254187" y="2486"/>
                  <a:pt x="5254187" y="2486"/>
                </a:cubicBezTo>
                <a:cubicBezTo>
                  <a:pt x="6478608" y="1225580"/>
                  <a:pt x="6478608" y="1225580"/>
                  <a:pt x="6478608" y="1225580"/>
                </a:cubicBezTo>
                <a:cubicBezTo>
                  <a:pt x="6478608" y="3400798"/>
                  <a:pt x="6478608" y="3400798"/>
                  <a:pt x="6478608" y="3400798"/>
                </a:cubicBezTo>
                <a:cubicBezTo>
                  <a:pt x="4126823" y="5750033"/>
                  <a:pt x="4126823" y="5750033"/>
                  <a:pt x="4126823" y="5750033"/>
                </a:cubicBezTo>
                <a:cubicBezTo>
                  <a:pt x="3860537" y="6016031"/>
                  <a:pt x="3427509" y="6016031"/>
                  <a:pt x="3161223" y="5750033"/>
                </a:cubicBezTo>
                <a:cubicBezTo>
                  <a:pt x="199716" y="2791737"/>
                  <a:pt x="199716" y="2791737"/>
                  <a:pt x="199716" y="2791737"/>
                </a:cubicBezTo>
                <a:cubicBezTo>
                  <a:pt x="-66571" y="2525738"/>
                  <a:pt x="-66571" y="2093181"/>
                  <a:pt x="199716" y="1827183"/>
                </a:cubicBezTo>
                <a:close/>
              </a:path>
            </a:pathLst>
          </a:custGeom>
          <a:blipFill>
            <a:blip r:embed="rId6" cstate="email"/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2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3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4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9801" name="副标题 2"/>
          <p:cNvSpPr>
            <a:spLocks noGrp="1"/>
          </p:cNvSpPr>
          <p:nvPr>
            <p:ph type="subTitle" idx="1" hasCustomPrompt="1"/>
            <p:custDataLst>
              <p:tags r:id="rId10"/>
            </p:custDataLst>
          </p:nvPr>
        </p:nvSpPr>
        <p:spPr>
          <a:xfrm>
            <a:off x="673165" y="5021821"/>
            <a:ext cx="4822485" cy="558799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800" u="none" strike="noStrike" kern="1200" cap="none" spc="2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en-US" dirty="0"/>
          </a:p>
        </p:txBody>
      </p:sp>
      <p:sp>
        <p:nvSpPr>
          <p:cNvPr id="9802" name="标题 1"/>
          <p:cNvSpPr>
            <a:spLocks noGrp="1"/>
          </p:cNvSpPr>
          <p:nvPr>
            <p:ph type="ctrTitle" hasCustomPrompt="1"/>
            <p:custDataLst>
              <p:tags r:id="rId11"/>
            </p:custDataLst>
          </p:nvPr>
        </p:nvSpPr>
        <p:spPr>
          <a:xfrm>
            <a:off x="673163" y="3558929"/>
            <a:ext cx="7319099" cy="1372514"/>
          </a:xfrm>
        </p:spPr>
        <p:txBody>
          <a:bodyPr lIns="36000" anchor="b" anchorCtr="0">
            <a:normAutofit/>
          </a:bodyPr>
          <a:lstStyle>
            <a:lvl1pPr algn="l">
              <a:defRPr sz="8000" u="none" strike="noStrike" kern="1200" cap="none" spc="2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 userDrawn="1">
            <p:custDataLst>
              <p:tags r:id="rId2"/>
            </p:custDataLst>
          </p:nvPr>
        </p:nvGrpSpPr>
        <p:grpSpPr>
          <a:xfrm>
            <a:off x="201592" y="222248"/>
            <a:ext cx="11769256" cy="6435609"/>
            <a:chOff x="201572" y="222248"/>
            <a:chExt cx="11768097" cy="6435609"/>
          </a:xfrm>
        </p:grpSpPr>
        <p:grpSp>
          <p:nvGrpSpPr>
            <p:cNvPr id="13" name="组合 12"/>
            <p:cNvGrpSpPr/>
            <p:nvPr userDrawn="1"/>
          </p:nvGrpSpPr>
          <p:grpSpPr>
            <a:xfrm>
              <a:off x="11628863" y="222248"/>
              <a:ext cx="340806" cy="336552"/>
              <a:chOff x="6187165" y="2056953"/>
              <a:chExt cx="2517670" cy="2486241"/>
            </a:xfrm>
          </p:grpSpPr>
          <p:sp>
            <p:nvSpPr>
              <p:cNvPr id="15" name="矩形: 圆角 14"/>
              <p:cNvSpPr/>
              <p:nvPr userDrawn="1">
                <p:custDataLst>
                  <p:tags r:id="rId3"/>
                </p:custDataLst>
              </p:nvPr>
            </p:nvSpPr>
            <p:spPr>
              <a:xfrm rot="2700000">
                <a:off x="6187165" y="2056953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矩形: 圆角 15"/>
              <p:cNvSpPr/>
              <p:nvPr userDrawn="1">
                <p:custDataLst>
                  <p:tags r:id="rId4"/>
                </p:custDataLst>
              </p:nvPr>
            </p:nvSpPr>
            <p:spPr>
              <a:xfrm rot="2700000">
                <a:off x="7224289" y="2056953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矩形: 圆角 16"/>
              <p:cNvSpPr/>
              <p:nvPr userDrawn="1">
                <p:custDataLst>
                  <p:tags r:id="rId5"/>
                </p:custDataLst>
              </p:nvPr>
            </p:nvSpPr>
            <p:spPr>
              <a:xfrm rot="2700000">
                <a:off x="8261413" y="2056953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矩形: 圆角 17"/>
              <p:cNvSpPr/>
              <p:nvPr userDrawn="1">
                <p:custDataLst>
                  <p:tags r:id="rId6"/>
                </p:custDataLst>
              </p:nvPr>
            </p:nvSpPr>
            <p:spPr>
              <a:xfrm rot="2700000">
                <a:off x="6187165" y="3078365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矩形: 圆角 18"/>
              <p:cNvSpPr/>
              <p:nvPr userDrawn="1">
                <p:custDataLst>
                  <p:tags r:id="rId7"/>
                </p:custDataLst>
              </p:nvPr>
            </p:nvSpPr>
            <p:spPr>
              <a:xfrm rot="2700000">
                <a:off x="7224289" y="3078365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: 圆角 19"/>
              <p:cNvSpPr/>
              <p:nvPr userDrawn="1">
                <p:custDataLst>
                  <p:tags r:id="rId8"/>
                </p:custDataLst>
              </p:nvPr>
            </p:nvSpPr>
            <p:spPr>
              <a:xfrm rot="2700000">
                <a:off x="8261413" y="3078365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: 圆角 20"/>
              <p:cNvSpPr/>
              <p:nvPr userDrawn="1">
                <p:custDataLst>
                  <p:tags r:id="rId9"/>
                </p:custDataLst>
              </p:nvPr>
            </p:nvSpPr>
            <p:spPr>
              <a:xfrm rot="2700000">
                <a:off x="6187171" y="4099778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: 圆角 21"/>
              <p:cNvSpPr/>
              <p:nvPr userDrawn="1">
                <p:custDataLst>
                  <p:tags r:id="rId10"/>
                </p:custDataLst>
              </p:nvPr>
            </p:nvSpPr>
            <p:spPr>
              <a:xfrm rot="2700000">
                <a:off x="7224296" y="4099778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: 圆角 22"/>
              <p:cNvSpPr/>
              <p:nvPr userDrawn="1">
                <p:custDataLst>
                  <p:tags r:id="rId11"/>
                </p:custDataLst>
              </p:nvPr>
            </p:nvSpPr>
            <p:spPr>
              <a:xfrm rot="2700000">
                <a:off x="8261420" y="4099778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矩形: 圆角 13"/>
            <p:cNvSpPr/>
            <p:nvPr userDrawn="1">
              <p:custDataLst>
                <p:tags r:id="rId12"/>
              </p:custDataLst>
            </p:nvPr>
          </p:nvSpPr>
          <p:spPr>
            <a:xfrm rot="2700000">
              <a:off x="201572" y="6301459"/>
              <a:ext cx="356398" cy="35639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948" y="443234"/>
            <a:ext cx="10853306" cy="441964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14"/>
            </p:custDataLst>
          </p:nvPr>
        </p:nvSpPr>
        <p:spPr>
          <a:xfrm>
            <a:off x="669948" y="952508"/>
            <a:ext cx="10853306" cy="5388907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6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userDrawn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>
            <p:custDataLst>
              <p:tags r:id="rId2"/>
            </p:custDataLst>
          </p:nvPr>
        </p:nvSpPr>
        <p:spPr>
          <a:xfrm rot="2700000">
            <a:off x="1179463" y="1114928"/>
            <a:ext cx="2518858" cy="25186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6_1"/>
          <p:cNvSpPr/>
          <p:nvPr>
            <p:custDataLst>
              <p:tags r:id="rId3"/>
            </p:custDataLst>
          </p:nvPr>
        </p:nvSpPr>
        <p:spPr bwMode="auto">
          <a:xfrm>
            <a:off x="0" y="2374233"/>
            <a:ext cx="6460037" cy="4483768"/>
          </a:xfrm>
          <a:custGeom>
            <a:avLst/>
            <a:gdLst>
              <a:gd name="T0" fmla="*/ 790 w 1580"/>
              <a:gd name="T1" fmla="*/ 0 h 1098"/>
              <a:gd name="T2" fmla="*/ 893 w 1580"/>
              <a:gd name="T3" fmla="*/ 43 h 1098"/>
              <a:gd name="T4" fmla="*/ 1524 w 1580"/>
              <a:gd name="T5" fmla="*/ 673 h 1098"/>
              <a:gd name="T6" fmla="*/ 1524 w 1580"/>
              <a:gd name="T7" fmla="*/ 879 h 1098"/>
              <a:gd name="T8" fmla="*/ 1305 w 1580"/>
              <a:gd name="T9" fmla="*/ 1098 h 1098"/>
              <a:gd name="T10" fmla="*/ 276 w 1580"/>
              <a:gd name="T11" fmla="*/ 1097 h 1098"/>
              <a:gd name="T12" fmla="*/ 57 w 1580"/>
              <a:gd name="T13" fmla="*/ 878 h 1098"/>
              <a:gd name="T14" fmla="*/ 57 w 1580"/>
              <a:gd name="T15" fmla="*/ 673 h 1098"/>
              <a:gd name="T16" fmla="*/ 687 w 1580"/>
              <a:gd name="T17" fmla="*/ 43 h 1098"/>
              <a:gd name="T18" fmla="*/ 790 w 1580"/>
              <a:gd name="T19" fmla="*/ 0 h 1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80" h="1098">
                <a:moveTo>
                  <a:pt x="790" y="0"/>
                </a:moveTo>
                <a:cubicBezTo>
                  <a:pt x="827" y="0"/>
                  <a:pt x="864" y="14"/>
                  <a:pt x="893" y="43"/>
                </a:cubicBezTo>
                <a:cubicBezTo>
                  <a:pt x="1524" y="673"/>
                  <a:pt x="1524" y="673"/>
                  <a:pt x="1524" y="673"/>
                </a:cubicBezTo>
                <a:cubicBezTo>
                  <a:pt x="1580" y="730"/>
                  <a:pt x="1580" y="822"/>
                  <a:pt x="1524" y="879"/>
                </a:cubicBezTo>
                <a:cubicBezTo>
                  <a:pt x="1305" y="1098"/>
                  <a:pt x="1305" y="1098"/>
                  <a:pt x="1305" y="1098"/>
                </a:cubicBezTo>
                <a:cubicBezTo>
                  <a:pt x="276" y="1097"/>
                  <a:pt x="276" y="1097"/>
                  <a:pt x="276" y="1097"/>
                </a:cubicBezTo>
                <a:cubicBezTo>
                  <a:pt x="57" y="878"/>
                  <a:pt x="57" y="878"/>
                  <a:pt x="57" y="878"/>
                </a:cubicBezTo>
                <a:cubicBezTo>
                  <a:pt x="0" y="821"/>
                  <a:pt x="0" y="729"/>
                  <a:pt x="57" y="673"/>
                </a:cubicBezTo>
                <a:cubicBezTo>
                  <a:pt x="687" y="43"/>
                  <a:pt x="687" y="43"/>
                  <a:pt x="687" y="43"/>
                </a:cubicBezTo>
                <a:cubicBezTo>
                  <a:pt x="716" y="14"/>
                  <a:pt x="753" y="0"/>
                  <a:pt x="790" y="0"/>
                </a:cubicBezTo>
                <a:close/>
              </a:path>
            </a:pathLst>
          </a:custGeom>
          <a:blipFill>
            <a:blip r:embed="rId4" cstate="email"/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660012" y="2915693"/>
            <a:ext cx="5603795" cy="895350"/>
          </a:xfrm>
        </p:spPr>
        <p:txBody>
          <a:bodyPr anchor="b">
            <a:normAutofit/>
          </a:bodyPr>
          <a:lstStyle>
            <a:lvl1pPr algn="l">
              <a:defRPr sz="4400" b="1" u="none" strike="noStrike" kern="1200" cap="none" spc="2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21" name="文本占位符 2"/>
          <p:cNvSpPr>
            <a:spLocks noGrp="1"/>
          </p:cNvSpPr>
          <p:nvPr>
            <p:ph type="body" idx="1" hasCustomPrompt="1"/>
            <p:custDataLst>
              <p:tags r:id="rId6"/>
            </p:custDataLst>
          </p:nvPr>
        </p:nvSpPr>
        <p:spPr>
          <a:xfrm>
            <a:off x="5661128" y="3876361"/>
            <a:ext cx="5603795" cy="557598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400" u="none" strike="noStrike" kern="1200" cap="none" spc="15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>
            <p:custDataLst>
              <p:tags r:id="rId2"/>
            </p:custDataLst>
          </p:nvPr>
        </p:nvGrpSpPr>
        <p:grpSpPr>
          <a:xfrm>
            <a:off x="201592" y="222248"/>
            <a:ext cx="11769256" cy="6435609"/>
            <a:chOff x="201572" y="222248"/>
            <a:chExt cx="11768097" cy="6435609"/>
          </a:xfrm>
        </p:grpSpPr>
        <p:grpSp>
          <p:nvGrpSpPr>
            <p:cNvPr id="12" name="组合 11"/>
            <p:cNvGrpSpPr/>
            <p:nvPr userDrawn="1"/>
          </p:nvGrpSpPr>
          <p:grpSpPr>
            <a:xfrm>
              <a:off x="11628863" y="222248"/>
              <a:ext cx="340806" cy="336552"/>
              <a:chOff x="6187165" y="2056953"/>
              <a:chExt cx="2517670" cy="2486241"/>
            </a:xfrm>
          </p:grpSpPr>
          <p:sp>
            <p:nvSpPr>
              <p:cNvPr id="14" name="矩形: 圆角 13"/>
              <p:cNvSpPr/>
              <p:nvPr userDrawn="1">
                <p:custDataLst>
                  <p:tags r:id="rId3"/>
                </p:custDataLst>
              </p:nvPr>
            </p:nvSpPr>
            <p:spPr>
              <a:xfrm rot="2700000">
                <a:off x="6187165" y="2056953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: 圆角 14"/>
              <p:cNvSpPr/>
              <p:nvPr userDrawn="1">
                <p:custDataLst>
                  <p:tags r:id="rId4"/>
                </p:custDataLst>
              </p:nvPr>
            </p:nvSpPr>
            <p:spPr>
              <a:xfrm rot="2700000">
                <a:off x="7224289" y="2056953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矩形: 圆角 15"/>
              <p:cNvSpPr/>
              <p:nvPr userDrawn="1">
                <p:custDataLst>
                  <p:tags r:id="rId5"/>
                </p:custDataLst>
              </p:nvPr>
            </p:nvSpPr>
            <p:spPr>
              <a:xfrm rot="2700000">
                <a:off x="8261413" y="2056953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矩形: 圆角 16"/>
              <p:cNvSpPr/>
              <p:nvPr userDrawn="1">
                <p:custDataLst>
                  <p:tags r:id="rId6"/>
                </p:custDataLst>
              </p:nvPr>
            </p:nvSpPr>
            <p:spPr>
              <a:xfrm rot="2700000">
                <a:off x="6187165" y="3078365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矩形: 圆角 17"/>
              <p:cNvSpPr/>
              <p:nvPr userDrawn="1">
                <p:custDataLst>
                  <p:tags r:id="rId7"/>
                </p:custDataLst>
              </p:nvPr>
            </p:nvSpPr>
            <p:spPr>
              <a:xfrm rot="2700000">
                <a:off x="7224289" y="3078365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矩形: 圆角 18"/>
              <p:cNvSpPr/>
              <p:nvPr userDrawn="1">
                <p:custDataLst>
                  <p:tags r:id="rId8"/>
                </p:custDataLst>
              </p:nvPr>
            </p:nvSpPr>
            <p:spPr>
              <a:xfrm rot="2700000">
                <a:off x="8261413" y="3078365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: 圆角 19"/>
              <p:cNvSpPr/>
              <p:nvPr userDrawn="1">
                <p:custDataLst>
                  <p:tags r:id="rId9"/>
                </p:custDataLst>
              </p:nvPr>
            </p:nvSpPr>
            <p:spPr>
              <a:xfrm rot="2700000">
                <a:off x="6187171" y="4099778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: 圆角 20"/>
              <p:cNvSpPr/>
              <p:nvPr userDrawn="1">
                <p:custDataLst>
                  <p:tags r:id="rId10"/>
                </p:custDataLst>
              </p:nvPr>
            </p:nvSpPr>
            <p:spPr>
              <a:xfrm rot="2700000">
                <a:off x="7224296" y="4099778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: 圆角 21"/>
              <p:cNvSpPr/>
              <p:nvPr userDrawn="1">
                <p:custDataLst>
                  <p:tags r:id="rId11"/>
                </p:custDataLst>
              </p:nvPr>
            </p:nvSpPr>
            <p:spPr>
              <a:xfrm rot="2700000">
                <a:off x="8261420" y="4099778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3" name="矩形: 圆角 12"/>
            <p:cNvSpPr/>
            <p:nvPr userDrawn="1">
              <p:custDataLst>
                <p:tags r:id="rId12"/>
              </p:custDataLst>
            </p:nvPr>
          </p:nvSpPr>
          <p:spPr>
            <a:xfrm rot="2700000">
              <a:off x="201572" y="6301459"/>
              <a:ext cx="356398" cy="35639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任意多边形: 形状 2"/>
          <p:cNvSpPr/>
          <p:nvPr userDrawn="1">
            <p:custDataLst>
              <p:tags r:id="rId13"/>
            </p:custDataLst>
          </p:nvPr>
        </p:nvSpPr>
        <p:spPr bwMode="auto">
          <a:xfrm flipH="1">
            <a:off x="0" y="3873501"/>
            <a:ext cx="2819673" cy="2984500"/>
          </a:xfrm>
          <a:custGeom>
            <a:avLst/>
            <a:gdLst>
              <a:gd name="connsiteX0" fmla="*/ 6468068 w 6478609"/>
              <a:gd name="connsiteY0" fmla="*/ 3674209 h 6858000"/>
              <a:gd name="connsiteX1" fmla="*/ 6478609 w 6478609"/>
              <a:gd name="connsiteY1" fmla="*/ 6858000 h 6858000"/>
              <a:gd name="connsiteX2" fmla="*/ 6418877 w 6478609"/>
              <a:gd name="connsiteY2" fmla="*/ 6847469 h 6858000"/>
              <a:gd name="connsiteX3" fmla="*/ 6316981 w 6478609"/>
              <a:gd name="connsiteY3" fmla="*/ 6780775 h 6858000"/>
              <a:gd name="connsiteX4" fmla="*/ 5009905 w 6478609"/>
              <a:gd name="connsiteY4" fmla="*/ 5474964 h 6858000"/>
              <a:gd name="connsiteX5" fmla="*/ 5009905 w 6478609"/>
              <a:gd name="connsiteY5" fmla="*/ 5050225 h 6858000"/>
              <a:gd name="connsiteX6" fmla="*/ 6309954 w 6478609"/>
              <a:gd name="connsiteY6" fmla="*/ 3751434 h 6858000"/>
              <a:gd name="connsiteX7" fmla="*/ 6408336 w 6478609"/>
              <a:gd name="connsiteY7" fmla="*/ 3684740 h 6858000"/>
              <a:gd name="connsiteX8" fmla="*/ 2028882 w 6478609"/>
              <a:gd name="connsiteY8" fmla="*/ 0 h 6858000"/>
              <a:gd name="connsiteX9" fmla="*/ 5254187 w 6478609"/>
              <a:gd name="connsiteY9" fmla="*/ 2486 h 6858000"/>
              <a:gd name="connsiteX10" fmla="*/ 5254188 w 6478609"/>
              <a:gd name="connsiteY10" fmla="*/ 2487 h 6858000"/>
              <a:gd name="connsiteX11" fmla="*/ 5253400 w 6478609"/>
              <a:gd name="connsiteY11" fmla="*/ 2486 h 6858000"/>
              <a:gd name="connsiteX12" fmla="*/ 2028883 w 6478609"/>
              <a:gd name="connsiteY12" fmla="*/ 1 h 6858000"/>
              <a:gd name="connsiteX13" fmla="*/ 199717 w 6478609"/>
              <a:gd name="connsiteY13" fmla="*/ 1827184 h 6858000"/>
              <a:gd name="connsiteX14" fmla="*/ 49931 w 6478609"/>
              <a:gd name="connsiteY14" fmla="*/ 2566214 h 6858000"/>
              <a:gd name="connsiteX15" fmla="*/ 112342 w 6478609"/>
              <a:gd name="connsiteY15" fmla="*/ 2684832 h 6858000"/>
              <a:gd name="connsiteX16" fmla="*/ 112341 w 6478609"/>
              <a:gd name="connsiteY16" fmla="*/ 2684831 h 6858000"/>
              <a:gd name="connsiteX17" fmla="*/ 199716 w 6478609"/>
              <a:gd name="connsiteY17" fmla="*/ 18271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478609" h="6858000">
                <a:moveTo>
                  <a:pt x="6468068" y="3674209"/>
                </a:moveTo>
                <a:cubicBezTo>
                  <a:pt x="6478609" y="6858000"/>
                  <a:pt x="6478609" y="6858000"/>
                  <a:pt x="6478609" y="6858000"/>
                </a:cubicBezTo>
                <a:cubicBezTo>
                  <a:pt x="6418877" y="6847469"/>
                  <a:pt x="6418877" y="6847469"/>
                  <a:pt x="6418877" y="6847469"/>
                </a:cubicBezTo>
                <a:cubicBezTo>
                  <a:pt x="6380227" y="6833428"/>
                  <a:pt x="6348604" y="6812367"/>
                  <a:pt x="6316981" y="6780775"/>
                </a:cubicBezTo>
                <a:cubicBezTo>
                  <a:pt x="5009905" y="5474964"/>
                  <a:pt x="5009905" y="5474964"/>
                  <a:pt x="5009905" y="5474964"/>
                </a:cubicBezTo>
                <a:cubicBezTo>
                  <a:pt x="4893955" y="5355616"/>
                  <a:pt x="4890441" y="5166063"/>
                  <a:pt x="5009905" y="5050225"/>
                </a:cubicBezTo>
                <a:cubicBezTo>
                  <a:pt x="6309954" y="3751434"/>
                  <a:pt x="6309954" y="3751434"/>
                  <a:pt x="6309954" y="3751434"/>
                </a:cubicBezTo>
                <a:cubicBezTo>
                  <a:pt x="6338063" y="3719842"/>
                  <a:pt x="6373200" y="3698781"/>
                  <a:pt x="6408336" y="3684740"/>
                </a:cubicBezTo>
                <a:close/>
                <a:moveTo>
                  <a:pt x="2028882" y="0"/>
                </a:moveTo>
                <a:cubicBezTo>
                  <a:pt x="5254187" y="2486"/>
                  <a:pt x="5254187" y="2486"/>
                  <a:pt x="5254187" y="2486"/>
                </a:cubicBezTo>
                <a:lnTo>
                  <a:pt x="5254188" y="2487"/>
                </a:lnTo>
                <a:lnTo>
                  <a:pt x="5253400" y="2486"/>
                </a:lnTo>
                <a:cubicBezTo>
                  <a:pt x="5241589" y="2477"/>
                  <a:pt x="5052606" y="2332"/>
                  <a:pt x="2028883" y="1"/>
                </a:cubicBezTo>
                <a:lnTo>
                  <a:pt x="199717" y="1827184"/>
                </a:lnTo>
                <a:cubicBezTo>
                  <a:pt x="2" y="2026683"/>
                  <a:pt x="-49927" y="2319871"/>
                  <a:pt x="49931" y="2566214"/>
                </a:cubicBezTo>
                <a:lnTo>
                  <a:pt x="112342" y="2684832"/>
                </a:lnTo>
                <a:lnTo>
                  <a:pt x="112341" y="2684831"/>
                </a:lnTo>
                <a:cubicBezTo>
                  <a:pt x="-62410" y="2420202"/>
                  <a:pt x="-33285" y="2059932"/>
                  <a:pt x="199716" y="182718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69948" y="443234"/>
            <a:ext cx="10853306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15"/>
            </p:custDataLst>
          </p:nvPr>
        </p:nvSpPr>
        <p:spPr>
          <a:xfrm>
            <a:off x="669996" y="952508"/>
            <a:ext cx="528376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6"/>
            </p:custDataLst>
          </p:nvPr>
        </p:nvSpPr>
        <p:spPr>
          <a:xfrm>
            <a:off x="6239491" y="952508"/>
            <a:ext cx="5283762" cy="5388907"/>
          </a:xfrm>
        </p:spPr>
        <p:txBody>
          <a:bodyPr>
            <a:noAutofit/>
          </a:bodyPr>
          <a:lstStyle>
            <a:lvl1pPr>
              <a:defRPr sz="1600"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600"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600"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600"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600"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7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8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9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 userDrawn="1">
            <p:custDataLst>
              <p:tags r:id="rId2"/>
            </p:custDataLst>
          </p:nvPr>
        </p:nvGrpSpPr>
        <p:grpSpPr>
          <a:xfrm>
            <a:off x="201592" y="222248"/>
            <a:ext cx="11769256" cy="6435609"/>
            <a:chOff x="201572" y="222248"/>
            <a:chExt cx="11768097" cy="6435609"/>
          </a:xfrm>
        </p:grpSpPr>
        <p:grpSp>
          <p:nvGrpSpPr>
            <p:cNvPr id="13" name="组合 12"/>
            <p:cNvGrpSpPr/>
            <p:nvPr userDrawn="1"/>
          </p:nvGrpSpPr>
          <p:grpSpPr>
            <a:xfrm>
              <a:off x="11628863" y="222248"/>
              <a:ext cx="340806" cy="336552"/>
              <a:chOff x="6187165" y="2056953"/>
              <a:chExt cx="2517670" cy="2486241"/>
            </a:xfrm>
          </p:grpSpPr>
          <p:sp>
            <p:nvSpPr>
              <p:cNvPr id="15" name="矩形: 圆角 14"/>
              <p:cNvSpPr/>
              <p:nvPr userDrawn="1">
                <p:custDataLst>
                  <p:tags r:id="rId3"/>
                </p:custDataLst>
              </p:nvPr>
            </p:nvSpPr>
            <p:spPr>
              <a:xfrm rot="2700000">
                <a:off x="6187165" y="2056953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矩形: 圆角 15"/>
              <p:cNvSpPr/>
              <p:nvPr userDrawn="1">
                <p:custDataLst>
                  <p:tags r:id="rId4"/>
                </p:custDataLst>
              </p:nvPr>
            </p:nvSpPr>
            <p:spPr>
              <a:xfrm rot="2700000">
                <a:off x="7224289" y="2056953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矩形: 圆角 16"/>
              <p:cNvSpPr/>
              <p:nvPr userDrawn="1">
                <p:custDataLst>
                  <p:tags r:id="rId5"/>
                </p:custDataLst>
              </p:nvPr>
            </p:nvSpPr>
            <p:spPr>
              <a:xfrm rot="2700000">
                <a:off x="8261413" y="2056953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矩形: 圆角 17"/>
              <p:cNvSpPr/>
              <p:nvPr userDrawn="1">
                <p:custDataLst>
                  <p:tags r:id="rId6"/>
                </p:custDataLst>
              </p:nvPr>
            </p:nvSpPr>
            <p:spPr>
              <a:xfrm rot="2700000">
                <a:off x="6187165" y="3078365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矩形: 圆角 18"/>
              <p:cNvSpPr/>
              <p:nvPr userDrawn="1">
                <p:custDataLst>
                  <p:tags r:id="rId7"/>
                </p:custDataLst>
              </p:nvPr>
            </p:nvSpPr>
            <p:spPr>
              <a:xfrm rot="2700000">
                <a:off x="7224289" y="3078365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: 圆角 19"/>
              <p:cNvSpPr/>
              <p:nvPr userDrawn="1">
                <p:custDataLst>
                  <p:tags r:id="rId8"/>
                </p:custDataLst>
              </p:nvPr>
            </p:nvSpPr>
            <p:spPr>
              <a:xfrm rot="2700000">
                <a:off x="8261413" y="3078365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: 圆角 20"/>
              <p:cNvSpPr/>
              <p:nvPr userDrawn="1">
                <p:custDataLst>
                  <p:tags r:id="rId9"/>
                </p:custDataLst>
              </p:nvPr>
            </p:nvSpPr>
            <p:spPr>
              <a:xfrm rot="2700000">
                <a:off x="6187171" y="4099778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: 圆角 21"/>
              <p:cNvSpPr/>
              <p:nvPr userDrawn="1">
                <p:custDataLst>
                  <p:tags r:id="rId10"/>
                </p:custDataLst>
              </p:nvPr>
            </p:nvSpPr>
            <p:spPr>
              <a:xfrm rot="2700000">
                <a:off x="7224296" y="4099778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: 圆角 22"/>
              <p:cNvSpPr/>
              <p:nvPr userDrawn="1">
                <p:custDataLst>
                  <p:tags r:id="rId11"/>
                </p:custDataLst>
              </p:nvPr>
            </p:nvSpPr>
            <p:spPr>
              <a:xfrm rot="2700000">
                <a:off x="8261420" y="4099778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矩形: 圆角 13"/>
            <p:cNvSpPr/>
            <p:nvPr userDrawn="1">
              <p:custDataLst>
                <p:tags r:id="rId12"/>
              </p:custDataLst>
            </p:nvPr>
          </p:nvSpPr>
          <p:spPr>
            <a:xfrm rot="2700000">
              <a:off x="201572" y="6301459"/>
              <a:ext cx="356398" cy="35639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948" y="443234"/>
            <a:ext cx="10853306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14"/>
            </p:custDataLst>
          </p:nvPr>
        </p:nvSpPr>
        <p:spPr>
          <a:xfrm>
            <a:off x="669996" y="952508"/>
            <a:ext cx="528376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5"/>
            </p:custDataLst>
          </p:nvPr>
        </p:nvSpPr>
        <p:spPr>
          <a:xfrm>
            <a:off x="669991" y="1406525"/>
            <a:ext cx="528372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6"/>
            </p:custDataLst>
          </p:nvPr>
        </p:nvSpPr>
        <p:spPr>
          <a:xfrm>
            <a:off x="6236364" y="952508"/>
            <a:ext cx="528376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7"/>
            </p:custDataLst>
          </p:nvPr>
        </p:nvSpPr>
        <p:spPr>
          <a:xfrm>
            <a:off x="6236364" y="1406525"/>
            <a:ext cx="528376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8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9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20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>
            <p:custDataLst>
              <p:tags r:id="rId2"/>
            </p:custDataLst>
          </p:nvPr>
        </p:nvGrpSpPr>
        <p:grpSpPr>
          <a:xfrm>
            <a:off x="201592" y="222248"/>
            <a:ext cx="11769256" cy="6435609"/>
            <a:chOff x="201572" y="222248"/>
            <a:chExt cx="11768097" cy="6435609"/>
          </a:xfrm>
        </p:grpSpPr>
        <p:grpSp>
          <p:nvGrpSpPr>
            <p:cNvPr id="14" name="组合 13"/>
            <p:cNvGrpSpPr/>
            <p:nvPr userDrawn="1"/>
          </p:nvGrpSpPr>
          <p:grpSpPr>
            <a:xfrm>
              <a:off x="11628863" y="222248"/>
              <a:ext cx="340806" cy="336552"/>
              <a:chOff x="6187165" y="2056953"/>
              <a:chExt cx="2517670" cy="2486241"/>
            </a:xfrm>
          </p:grpSpPr>
          <p:sp>
            <p:nvSpPr>
              <p:cNvPr id="16" name="矩形: 圆角 15"/>
              <p:cNvSpPr/>
              <p:nvPr userDrawn="1">
                <p:custDataLst>
                  <p:tags r:id="rId3"/>
                </p:custDataLst>
              </p:nvPr>
            </p:nvSpPr>
            <p:spPr>
              <a:xfrm rot="2700000">
                <a:off x="6187165" y="2056953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矩形: 圆角 16"/>
              <p:cNvSpPr/>
              <p:nvPr userDrawn="1">
                <p:custDataLst>
                  <p:tags r:id="rId4"/>
                </p:custDataLst>
              </p:nvPr>
            </p:nvSpPr>
            <p:spPr>
              <a:xfrm rot="2700000">
                <a:off x="7224289" y="2056953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矩形: 圆角 17"/>
              <p:cNvSpPr/>
              <p:nvPr userDrawn="1">
                <p:custDataLst>
                  <p:tags r:id="rId5"/>
                </p:custDataLst>
              </p:nvPr>
            </p:nvSpPr>
            <p:spPr>
              <a:xfrm rot="2700000">
                <a:off x="8261413" y="2056953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矩形: 圆角 18"/>
              <p:cNvSpPr/>
              <p:nvPr userDrawn="1">
                <p:custDataLst>
                  <p:tags r:id="rId6"/>
                </p:custDataLst>
              </p:nvPr>
            </p:nvSpPr>
            <p:spPr>
              <a:xfrm rot="2700000">
                <a:off x="6187165" y="3078365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: 圆角 19"/>
              <p:cNvSpPr/>
              <p:nvPr userDrawn="1">
                <p:custDataLst>
                  <p:tags r:id="rId7"/>
                </p:custDataLst>
              </p:nvPr>
            </p:nvSpPr>
            <p:spPr>
              <a:xfrm rot="2700000">
                <a:off x="7224289" y="3078365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: 圆角 20"/>
              <p:cNvSpPr/>
              <p:nvPr userDrawn="1">
                <p:custDataLst>
                  <p:tags r:id="rId8"/>
                </p:custDataLst>
              </p:nvPr>
            </p:nvSpPr>
            <p:spPr>
              <a:xfrm rot="2700000">
                <a:off x="8261413" y="3078365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: 圆角 21"/>
              <p:cNvSpPr/>
              <p:nvPr userDrawn="1">
                <p:custDataLst>
                  <p:tags r:id="rId9"/>
                </p:custDataLst>
              </p:nvPr>
            </p:nvSpPr>
            <p:spPr>
              <a:xfrm rot="2700000">
                <a:off x="6187171" y="4099778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: 圆角 22"/>
              <p:cNvSpPr/>
              <p:nvPr userDrawn="1">
                <p:custDataLst>
                  <p:tags r:id="rId10"/>
                </p:custDataLst>
              </p:nvPr>
            </p:nvSpPr>
            <p:spPr>
              <a:xfrm rot="2700000">
                <a:off x="7224296" y="4099778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: 圆角 23"/>
              <p:cNvSpPr/>
              <p:nvPr userDrawn="1">
                <p:custDataLst>
                  <p:tags r:id="rId11"/>
                </p:custDataLst>
              </p:nvPr>
            </p:nvSpPr>
            <p:spPr>
              <a:xfrm rot="2700000">
                <a:off x="8261420" y="4099778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/>
            <p:cNvSpPr/>
            <p:nvPr userDrawn="1">
              <p:custDataLst>
                <p:tags r:id="rId12"/>
              </p:custDataLst>
            </p:nvPr>
          </p:nvSpPr>
          <p:spPr>
            <a:xfrm rot="2700000">
              <a:off x="201572" y="6301459"/>
              <a:ext cx="356398" cy="35639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948" y="443230"/>
            <a:ext cx="10853306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491DA-C815-44C6-B029-F267249710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6CD5B-2F48-449C-901B-66C10A3E41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>
            <p:custDataLst>
              <p:tags r:id="rId2"/>
            </p:custDataLst>
          </p:nvPr>
        </p:nvGrpSpPr>
        <p:grpSpPr>
          <a:xfrm>
            <a:off x="201592" y="222248"/>
            <a:ext cx="11769256" cy="6435609"/>
            <a:chOff x="201572" y="222248"/>
            <a:chExt cx="11768097" cy="6435609"/>
          </a:xfrm>
        </p:grpSpPr>
        <p:grpSp>
          <p:nvGrpSpPr>
            <p:cNvPr id="12" name="组合 11"/>
            <p:cNvGrpSpPr/>
            <p:nvPr userDrawn="1"/>
          </p:nvGrpSpPr>
          <p:grpSpPr>
            <a:xfrm>
              <a:off x="11628863" y="222248"/>
              <a:ext cx="340806" cy="336552"/>
              <a:chOff x="6187165" y="2056953"/>
              <a:chExt cx="2517670" cy="2486241"/>
            </a:xfrm>
          </p:grpSpPr>
          <p:sp>
            <p:nvSpPr>
              <p:cNvPr id="14" name="矩形: 圆角 13"/>
              <p:cNvSpPr/>
              <p:nvPr userDrawn="1">
                <p:custDataLst>
                  <p:tags r:id="rId3"/>
                </p:custDataLst>
              </p:nvPr>
            </p:nvSpPr>
            <p:spPr>
              <a:xfrm rot="2700000">
                <a:off x="6187165" y="2056953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: 圆角 14"/>
              <p:cNvSpPr/>
              <p:nvPr userDrawn="1">
                <p:custDataLst>
                  <p:tags r:id="rId4"/>
                </p:custDataLst>
              </p:nvPr>
            </p:nvSpPr>
            <p:spPr>
              <a:xfrm rot="2700000">
                <a:off x="7224289" y="2056953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矩形: 圆角 15"/>
              <p:cNvSpPr/>
              <p:nvPr userDrawn="1">
                <p:custDataLst>
                  <p:tags r:id="rId5"/>
                </p:custDataLst>
              </p:nvPr>
            </p:nvSpPr>
            <p:spPr>
              <a:xfrm rot="2700000">
                <a:off x="8261413" y="2056953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矩形: 圆角 16"/>
              <p:cNvSpPr/>
              <p:nvPr userDrawn="1">
                <p:custDataLst>
                  <p:tags r:id="rId6"/>
                </p:custDataLst>
              </p:nvPr>
            </p:nvSpPr>
            <p:spPr>
              <a:xfrm rot="2700000">
                <a:off x="6187165" y="3078365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矩形: 圆角 17"/>
              <p:cNvSpPr/>
              <p:nvPr userDrawn="1">
                <p:custDataLst>
                  <p:tags r:id="rId7"/>
                </p:custDataLst>
              </p:nvPr>
            </p:nvSpPr>
            <p:spPr>
              <a:xfrm rot="2700000">
                <a:off x="7224289" y="3078365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矩形: 圆角 18"/>
              <p:cNvSpPr/>
              <p:nvPr userDrawn="1">
                <p:custDataLst>
                  <p:tags r:id="rId8"/>
                </p:custDataLst>
              </p:nvPr>
            </p:nvSpPr>
            <p:spPr>
              <a:xfrm rot="2700000">
                <a:off x="8261413" y="3078365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: 圆角 19"/>
              <p:cNvSpPr/>
              <p:nvPr userDrawn="1">
                <p:custDataLst>
                  <p:tags r:id="rId9"/>
                </p:custDataLst>
              </p:nvPr>
            </p:nvSpPr>
            <p:spPr>
              <a:xfrm rot="2700000">
                <a:off x="6187171" y="4099778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: 圆角 20"/>
              <p:cNvSpPr/>
              <p:nvPr userDrawn="1">
                <p:custDataLst>
                  <p:tags r:id="rId10"/>
                </p:custDataLst>
              </p:nvPr>
            </p:nvSpPr>
            <p:spPr>
              <a:xfrm rot="2700000">
                <a:off x="7224296" y="4099778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: 圆角 21"/>
              <p:cNvSpPr/>
              <p:nvPr userDrawn="1">
                <p:custDataLst>
                  <p:tags r:id="rId11"/>
                </p:custDataLst>
              </p:nvPr>
            </p:nvSpPr>
            <p:spPr>
              <a:xfrm rot="2700000">
                <a:off x="8261420" y="4099778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3" name="矩形: 圆角 12"/>
            <p:cNvSpPr/>
            <p:nvPr userDrawn="1">
              <p:custDataLst>
                <p:tags r:id="rId12"/>
              </p:custDataLst>
            </p:nvPr>
          </p:nvSpPr>
          <p:spPr>
            <a:xfrm rot="2700000">
              <a:off x="201572" y="6301459"/>
              <a:ext cx="356398" cy="35639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996" y="443234"/>
            <a:ext cx="10853306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4"/>
            </p:custDataLst>
          </p:nvPr>
        </p:nvSpPr>
        <p:spPr>
          <a:xfrm>
            <a:off x="669996" y="952508"/>
            <a:ext cx="528376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15"/>
            </p:custDataLst>
          </p:nvPr>
        </p:nvSpPr>
        <p:spPr>
          <a:xfrm>
            <a:off x="6239539" y="952508"/>
            <a:ext cx="528376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6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7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8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292829" y="222248"/>
            <a:ext cx="11678019" cy="6331552"/>
            <a:chOff x="292800" y="222248"/>
            <a:chExt cx="11676869" cy="6331552"/>
          </a:xfrm>
        </p:grpSpPr>
        <p:sp>
          <p:nvSpPr>
            <p:cNvPr id="11" name="矩形: 圆角 10"/>
            <p:cNvSpPr/>
            <p:nvPr userDrawn="1">
              <p:custDataLst>
                <p:tags r:id="rId3"/>
              </p:custDataLst>
            </p:nvPr>
          </p:nvSpPr>
          <p:spPr>
            <a:xfrm>
              <a:off x="292800" y="304200"/>
              <a:ext cx="11606400" cy="6249600"/>
            </a:xfrm>
            <a:prstGeom prst="roundRect">
              <a:avLst>
                <a:gd name="adj" fmla="val 241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2" name="组合 11"/>
            <p:cNvGrpSpPr/>
            <p:nvPr userDrawn="1"/>
          </p:nvGrpSpPr>
          <p:grpSpPr>
            <a:xfrm>
              <a:off x="11628863" y="222248"/>
              <a:ext cx="340806" cy="336552"/>
              <a:chOff x="6187165" y="2056953"/>
              <a:chExt cx="2517670" cy="2486241"/>
            </a:xfrm>
          </p:grpSpPr>
          <p:sp>
            <p:nvSpPr>
              <p:cNvPr id="14" name="矩形: 圆角 13"/>
              <p:cNvSpPr/>
              <p:nvPr userDrawn="1">
                <p:custDataLst>
                  <p:tags r:id="rId4"/>
                </p:custDataLst>
              </p:nvPr>
            </p:nvSpPr>
            <p:spPr>
              <a:xfrm rot="2700000">
                <a:off x="6187165" y="2056953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: 圆角 14"/>
              <p:cNvSpPr/>
              <p:nvPr userDrawn="1">
                <p:custDataLst>
                  <p:tags r:id="rId5"/>
                </p:custDataLst>
              </p:nvPr>
            </p:nvSpPr>
            <p:spPr>
              <a:xfrm rot="2700000">
                <a:off x="7224289" y="2056953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矩形: 圆角 15"/>
              <p:cNvSpPr/>
              <p:nvPr userDrawn="1">
                <p:custDataLst>
                  <p:tags r:id="rId6"/>
                </p:custDataLst>
              </p:nvPr>
            </p:nvSpPr>
            <p:spPr>
              <a:xfrm rot="2700000">
                <a:off x="8261413" y="2056953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矩形: 圆角 16"/>
              <p:cNvSpPr/>
              <p:nvPr userDrawn="1">
                <p:custDataLst>
                  <p:tags r:id="rId7"/>
                </p:custDataLst>
              </p:nvPr>
            </p:nvSpPr>
            <p:spPr>
              <a:xfrm rot="2700000">
                <a:off x="6187165" y="3078365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矩形: 圆角 17"/>
              <p:cNvSpPr/>
              <p:nvPr userDrawn="1">
                <p:custDataLst>
                  <p:tags r:id="rId8"/>
                </p:custDataLst>
              </p:nvPr>
            </p:nvSpPr>
            <p:spPr>
              <a:xfrm rot="2700000">
                <a:off x="7224289" y="3078365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矩形: 圆角 18"/>
              <p:cNvSpPr/>
              <p:nvPr userDrawn="1">
                <p:custDataLst>
                  <p:tags r:id="rId9"/>
                </p:custDataLst>
              </p:nvPr>
            </p:nvSpPr>
            <p:spPr>
              <a:xfrm rot="2700000">
                <a:off x="8261413" y="3078365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: 圆角 19"/>
              <p:cNvSpPr/>
              <p:nvPr userDrawn="1">
                <p:custDataLst>
                  <p:tags r:id="rId10"/>
                </p:custDataLst>
              </p:nvPr>
            </p:nvSpPr>
            <p:spPr>
              <a:xfrm rot="2700000">
                <a:off x="6187171" y="4099778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: 圆角 20"/>
              <p:cNvSpPr/>
              <p:nvPr userDrawn="1">
                <p:custDataLst>
                  <p:tags r:id="rId11"/>
                </p:custDataLst>
              </p:nvPr>
            </p:nvSpPr>
            <p:spPr>
              <a:xfrm rot="2700000">
                <a:off x="7224296" y="4099778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: 圆角 21"/>
              <p:cNvSpPr/>
              <p:nvPr userDrawn="1">
                <p:custDataLst>
                  <p:tags r:id="rId12"/>
                </p:custDataLst>
              </p:nvPr>
            </p:nvSpPr>
            <p:spPr>
              <a:xfrm rot="2700000">
                <a:off x="8261420" y="4099778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3" name="矩形: 圆角 12"/>
            <p:cNvSpPr/>
            <p:nvPr userDrawn="1">
              <p:custDataLst>
                <p:tags r:id="rId13"/>
              </p:custDataLst>
            </p:nvPr>
          </p:nvSpPr>
          <p:spPr>
            <a:xfrm rot="2700000">
              <a:off x="429913" y="6054994"/>
              <a:ext cx="356398" cy="35639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4"/>
            </p:custDataLst>
          </p:nvPr>
        </p:nvSpPr>
        <p:spPr>
          <a:xfrm>
            <a:off x="10572176" y="952508"/>
            <a:ext cx="951078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15"/>
            </p:custDataLst>
          </p:nvPr>
        </p:nvSpPr>
        <p:spPr>
          <a:xfrm>
            <a:off x="669991" y="952500"/>
            <a:ext cx="9829069" cy="5388907"/>
          </a:xfrm>
        </p:spPr>
        <p:txBody>
          <a:bodyPr vert="eaVert"/>
          <a:lstStyle>
            <a:lvl1pPr indent="0" eaLnBrk="1" fontAlgn="auto" latinLnBrk="0" hangingPunct="1">
              <a:defRPr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6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7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8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292829" y="222248"/>
            <a:ext cx="11678019" cy="6331552"/>
            <a:chOff x="292800" y="222248"/>
            <a:chExt cx="11676869" cy="6331552"/>
          </a:xfrm>
        </p:grpSpPr>
        <p:sp>
          <p:nvSpPr>
            <p:cNvPr id="10" name="矩形: 圆角 9"/>
            <p:cNvSpPr/>
            <p:nvPr userDrawn="1">
              <p:custDataLst>
                <p:tags r:id="rId3"/>
              </p:custDataLst>
            </p:nvPr>
          </p:nvSpPr>
          <p:spPr>
            <a:xfrm>
              <a:off x="292800" y="304200"/>
              <a:ext cx="11606400" cy="6249600"/>
            </a:xfrm>
            <a:prstGeom prst="roundRect">
              <a:avLst>
                <a:gd name="adj" fmla="val 241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10"/>
            <p:cNvGrpSpPr/>
            <p:nvPr userDrawn="1"/>
          </p:nvGrpSpPr>
          <p:grpSpPr>
            <a:xfrm>
              <a:off x="11628863" y="222248"/>
              <a:ext cx="340806" cy="336552"/>
              <a:chOff x="6187165" y="2056953"/>
              <a:chExt cx="2517670" cy="2486241"/>
            </a:xfrm>
          </p:grpSpPr>
          <p:sp>
            <p:nvSpPr>
              <p:cNvPr id="13" name="矩形: 圆角 12"/>
              <p:cNvSpPr/>
              <p:nvPr userDrawn="1">
                <p:custDataLst>
                  <p:tags r:id="rId4"/>
                </p:custDataLst>
              </p:nvPr>
            </p:nvSpPr>
            <p:spPr>
              <a:xfrm rot="2700000">
                <a:off x="6187165" y="2056953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矩形: 圆角 13"/>
              <p:cNvSpPr/>
              <p:nvPr userDrawn="1">
                <p:custDataLst>
                  <p:tags r:id="rId5"/>
                </p:custDataLst>
              </p:nvPr>
            </p:nvSpPr>
            <p:spPr>
              <a:xfrm rot="2700000">
                <a:off x="7224289" y="2056953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: 圆角 14"/>
              <p:cNvSpPr/>
              <p:nvPr userDrawn="1">
                <p:custDataLst>
                  <p:tags r:id="rId6"/>
                </p:custDataLst>
              </p:nvPr>
            </p:nvSpPr>
            <p:spPr>
              <a:xfrm rot="2700000">
                <a:off x="8261413" y="2056953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矩形: 圆角 15"/>
              <p:cNvSpPr/>
              <p:nvPr userDrawn="1">
                <p:custDataLst>
                  <p:tags r:id="rId7"/>
                </p:custDataLst>
              </p:nvPr>
            </p:nvSpPr>
            <p:spPr>
              <a:xfrm rot="2700000">
                <a:off x="6187165" y="3078365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矩形: 圆角 16"/>
              <p:cNvSpPr/>
              <p:nvPr userDrawn="1">
                <p:custDataLst>
                  <p:tags r:id="rId8"/>
                </p:custDataLst>
              </p:nvPr>
            </p:nvSpPr>
            <p:spPr>
              <a:xfrm rot="2700000">
                <a:off x="7224289" y="3078365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矩形: 圆角 17"/>
              <p:cNvSpPr/>
              <p:nvPr userDrawn="1">
                <p:custDataLst>
                  <p:tags r:id="rId9"/>
                </p:custDataLst>
              </p:nvPr>
            </p:nvSpPr>
            <p:spPr>
              <a:xfrm rot="2700000">
                <a:off x="8261413" y="3078365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矩形: 圆角 18"/>
              <p:cNvSpPr/>
              <p:nvPr userDrawn="1">
                <p:custDataLst>
                  <p:tags r:id="rId10"/>
                </p:custDataLst>
              </p:nvPr>
            </p:nvSpPr>
            <p:spPr>
              <a:xfrm rot="2700000">
                <a:off x="6187171" y="4099778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: 圆角 19"/>
              <p:cNvSpPr/>
              <p:nvPr userDrawn="1">
                <p:custDataLst>
                  <p:tags r:id="rId11"/>
                </p:custDataLst>
              </p:nvPr>
            </p:nvSpPr>
            <p:spPr>
              <a:xfrm rot="2700000">
                <a:off x="7224296" y="4099778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: 圆角 20"/>
              <p:cNvSpPr/>
              <p:nvPr userDrawn="1">
                <p:custDataLst>
                  <p:tags r:id="rId12"/>
                </p:custDataLst>
              </p:nvPr>
            </p:nvSpPr>
            <p:spPr>
              <a:xfrm rot="2700000">
                <a:off x="8261420" y="4099778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2" name="矩形: 圆角 11"/>
            <p:cNvSpPr/>
            <p:nvPr userDrawn="1">
              <p:custDataLst>
                <p:tags r:id="rId13"/>
              </p:custDataLst>
            </p:nvPr>
          </p:nvSpPr>
          <p:spPr>
            <a:xfrm rot="2700000">
              <a:off x="429913" y="6054994"/>
              <a:ext cx="356398" cy="35639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7"/>
            </p:custDataLst>
          </p:nvPr>
        </p:nvSpPr>
        <p:spPr>
          <a:xfrm>
            <a:off x="669996" y="952508"/>
            <a:ext cx="10853306" cy="5388907"/>
          </a:xfrm>
        </p:spPr>
        <p:txBody>
          <a:bodyPr/>
          <a:lstStyle>
            <a:lvl1pPr>
              <a:defRPr u="none" strike="noStrike" kern="1200" cap="none" spc="15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15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15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15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15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>
            <p:custDataLst>
              <p:tags r:id="rId3"/>
            </p:custDataLst>
          </p:nvPr>
        </p:nvSpPr>
        <p:spPr bwMode="auto">
          <a:xfrm flipH="1">
            <a:off x="0" y="1"/>
            <a:ext cx="6479247" cy="6858000"/>
          </a:xfrm>
          <a:custGeom>
            <a:avLst/>
            <a:gdLst>
              <a:gd name="connsiteX0" fmla="*/ 6468068 w 6478609"/>
              <a:gd name="connsiteY0" fmla="*/ 3674208 h 6857999"/>
              <a:gd name="connsiteX1" fmla="*/ 6478609 w 6478609"/>
              <a:gd name="connsiteY1" fmla="*/ 6857999 h 6857999"/>
              <a:gd name="connsiteX2" fmla="*/ 6418877 w 6478609"/>
              <a:gd name="connsiteY2" fmla="*/ 6847468 h 6857999"/>
              <a:gd name="connsiteX3" fmla="*/ 6316981 w 6478609"/>
              <a:gd name="connsiteY3" fmla="*/ 6780774 h 6857999"/>
              <a:gd name="connsiteX4" fmla="*/ 5009905 w 6478609"/>
              <a:gd name="connsiteY4" fmla="*/ 5474963 h 6857999"/>
              <a:gd name="connsiteX5" fmla="*/ 5009905 w 6478609"/>
              <a:gd name="connsiteY5" fmla="*/ 5050224 h 6857999"/>
              <a:gd name="connsiteX6" fmla="*/ 6309954 w 6478609"/>
              <a:gd name="connsiteY6" fmla="*/ 3751433 h 6857999"/>
              <a:gd name="connsiteX7" fmla="*/ 6408336 w 6478609"/>
              <a:gd name="connsiteY7" fmla="*/ 3684739 h 6857999"/>
              <a:gd name="connsiteX8" fmla="*/ 2028882 w 6478609"/>
              <a:gd name="connsiteY8" fmla="*/ 0 h 6857999"/>
              <a:gd name="connsiteX9" fmla="*/ 5254187 w 6478609"/>
              <a:gd name="connsiteY9" fmla="*/ 2486 h 6857999"/>
              <a:gd name="connsiteX10" fmla="*/ 6478608 w 6478609"/>
              <a:gd name="connsiteY10" fmla="*/ 1225580 h 6857999"/>
              <a:gd name="connsiteX11" fmla="*/ 6478608 w 6478609"/>
              <a:gd name="connsiteY11" fmla="*/ 3400797 h 6857999"/>
              <a:gd name="connsiteX12" fmla="*/ 4126823 w 6478609"/>
              <a:gd name="connsiteY12" fmla="*/ 5750032 h 6857999"/>
              <a:gd name="connsiteX13" fmla="*/ 3161223 w 6478609"/>
              <a:gd name="connsiteY13" fmla="*/ 5750032 h 6857999"/>
              <a:gd name="connsiteX14" fmla="*/ 199716 w 6478609"/>
              <a:gd name="connsiteY14" fmla="*/ 2791736 h 6857999"/>
              <a:gd name="connsiteX15" fmla="*/ 199716 w 6478609"/>
              <a:gd name="connsiteY15" fmla="*/ 182718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478609" h="6857999">
                <a:moveTo>
                  <a:pt x="6468068" y="3674208"/>
                </a:moveTo>
                <a:cubicBezTo>
                  <a:pt x="6478609" y="6857999"/>
                  <a:pt x="6478609" y="6857999"/>
                  <a:pt x="6478609" y="6857999"/>
                </a:cubicBezTo>
                <a:cubicBezTo>
                  <a:pt x="6418877" y="6847468"/>
                  <a:pt x="6418877" y="6847468"/>
                  <a:pt x="6418877" y="6847468"/>
                </a:cubicBezTo>
                <a:cubicBezTo>
                  <a:pt x="6380227" y="6833427"/>
                  <a:pt x="6348604" y="6812366"/>
                  <a:pt x="6316981" y="6780774"/>
                </a:cubicBezTo>
                <a:cubicBezTo>
                  <a:pt x="5009905" y="5474963"/>
                  <a:pt x="5009905" y="5474963"/>
                  <a:pt x="5009905" y="5474963"/>
                </a:cubicBezTo>
                <a:cubicBezTo>
                  <a:pt x="4893955" y="5355615"/>
                  <a:pt x="4890441" y="5166062"/>
                  <a:pt x="5009905" y="5050224"/>
                </a:cubicBezTo>
                <a:cubicBezTo>
                  <a:pt x="6309954" y="3751433"/>
                  <a:pt x="6309954" y="3751433"/>
                  <a:pt x="6309954" y="3751433"/>
                </a:cubicBezTo>
                <a:cubicBezTo>
                  <a:pt x="6338063" y="3719841"/>
                  <a:pt x="6373200" y="3698780"/>
                  <a:pt x="6408336" y="3684739"/>
                </a:cubicBezTo>
                <a:close/>
                <a:moveTo>
                  <a:pt x="2028882" y="0"/>
                </a:moveTo>
                <a:cubicBezTo>
                  <a:pt x="5254187" y="2486"/>
                  <a:pt x="5254187" y="2486"/>
                  <a:pt x="5254187" y="2486"/>
                </a:cubicBezTo>
                <a:cubicBezTo>
                  <a:pt x="6478608" y="1225580"/>
                  <a:pt x="6478608" y="1225580"/>
                  <a:pt x="6478608" y="1225580"/>
                </a:cubicBezTo>
                <a:cubicBezTo>
                  <a:pt x="6478608" y="3400797"/>
                  <a:pt x="6478608" y="3400797"/>
                  <a:pt x="6478608" y="3400797"/>
                </a:cubicBezTo>
                <a:cubicBezTo>
                  <a:pt x="4126823" y="5750032"/>
                  <a:pt x="4126823" y="5750032"/>
                  <a:pt x="4126823" y="5750032"/>
                </a:cubicBezTo>
                <a:cubicBezTo>
                  <a:pt x="3860537" y="6016030"/>
                  <a:pt x="3427509" y="6016030"/>
                  <a:pt x="3161223" y="5750032"/>
                </a:cubicBezTo>
                <a:cubicBezTo>
                  <a:pt x="199716" y="2791736"/>
                  <a:pt x="199716" y="2791736"/>
                  <a:pt x="199716" y="2791736"/>
                </a:cubicBezTo>
                <a:cubicBezTo>
                  <a:pt x="-66571" y="2525738"/>
                  <a:pt x="-66571" y="2093181"/>
                  <a:pt x="199716" y="1827183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 dirty="0"/>
          </a:p>
        </p:txBody>
      </p:sp>
      <p:sp>
        <p:nvSpPr>
          <p:cNvPr id="13" name="标题 1"/>
          <p:cNvSpPr>
            <a:spLocks noGrp="1"/>
          </p:cNvSpPr>
          <p:nvPr>
            <p:ph type="ctrTitle" hasCustomPrompt="1"/>
            <p:custDataLst>
              <p:tags r:id="rId4"/>
            </p:custDataLst>
          </p:nvPr>
        </p:nvSpPr>
        <p:spPr>
          <a:xfrm>
            <a:off x="1046182" y="1604211"/>
            <a:ext cx="4963324" cy="1946445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8000" baseline="0">
                <a:solidFill>
                  <a:schemeClr val="accent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7" name="任意多边形 6"/>
          <p:cNvSpPr/>
          <p:nvPr>
            <p:custDataLst>
              <p:tags r:id="rId5"/>
            </p:custDataLst>
          </p:nvPr>
        </p:nvSpPr>
        <p:spPr bwMode="auto">
          <a:xfrm flipH="1">
            <a:off x="9465774" y="3030581"/>
            <a:ext cx="2727427" cy="3827420"/>
          </a:xfrm>
          <a:custGeom>
            <a:avLst/>
            <a:gdLst>
              <a:gd name="connsiteX0" fmla="*/ 26861 w 3837611"/>
              <a:gd name="connsiteY0" fmla="*/ 0 h 5385882"/>
              <a:gd name="connsiteX1" fmla="*/ 532669 w 3837611"/>
              <a:gd name="connsiteY1" fmla="*/ 210923 h 5385882"/>
              <a:gd name="connsiteX2" fmla="*/ 3631360 w 3837611"/>
              <a:gd name="connsiteY2" fmla="*/ 3301183 h 5385882"/>
              <a:gd name="connsiteX3" fmla="*/ 3631360 w 3837611"/>
              <a:gd name="connsiteY3" fmla="*/ 4311649 h 5385882"/>
              <a:gd name="connsiteX4" fmla="*/ 2555903 w 3837611"/>
              <a:gd name="connsiteY4" fmla="*/ 5385882 h 5385882"/>
              <a:gd name="connsiteX5" fmla="*/ 213135 w 3837611"/>
              <a:gd name="connsiteY5" fmla="*/ 5383608 h 5385882"/>
              <a:gd name="connsiteX6" fmla="*/ 0 w 3837611"/>
              <a:gd name="connsiteY6" fmla="*/ 5383401 h 5385882"/>
              <a:gd name="connsiteX7" fmla="*/ 0 w 3837611"/>
              <a:gd name="connsiteY7" fmla="*/ 2565 h 538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37611" h="5385882">
                <a:moveTo>
                  <a:pt x="26861" y="0"/>
                </a:moveTo>
                <a:cubicBezTo>
                  <a:pt x="208559" y="0"/>
                  <a:pt x="390257" y="68673"/>
                  <a:pt x="532669" y="210923"/>
                </a:cubicBezTo>
                <a:cubicBezTo>
                  <a:pt x="3631360" y="3301183"/>
                  <a:pt x="3631360" y="3301183"/>
                  <a:pt x="3631360" y="3301183"/>
                </a:cubicBezTo>
                <a:cubicBezTo>
                  <a:pt x="3906362" y="3580778"/>
                  <a:pt x="3906362" y="4032054"/>
                  <a:pt x="3631360" y="4311649"/>
                </a:cubicBezTo>
                <a:cubicBezTo>
                  <a:pt x="2555903" y="5385882"/>
                  <a:pt x="2555903" y="5385882"/>
                  <a:pt x="2555903" y="5385882"/>
                </a:cubicBezTo>
                <a:cubicBezTo>
                  <a:pt x="1608433" y="5384963"/>
                  <a:pt x="838613" y="5384215"/>
                  <a:pt x="213135" y="5383608"/>
                </a:cubicBezTo>
                <a:lnTo>
                  <a:pt x="0" y="5383401"/>
                </a:lnTo>
                <a:lnTo>
                  <a:pt x="0" y="256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9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20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21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: 圆角 28"/>
          <p:cNvSpPr/>
          <p:nvPr userDrawn="1">
            <p:custDataLst>
              <p:tags r:id="rId2"/>
            </p:custDataLst>
          </p:nvPr>
        </p:nvSpPr>
        <p:spPr>
          <a:xfrm rot="2700000">
            <a:off x="201315" y="6301740"/>
            <a:ext cx="356270" cy="35623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13"/>
          <p:cNvSpPr/>
          <p:nvPr userDrawn="1">
            <p:custDataLst>
              <p:tags r:id="rId3"/>
            </p:custDataLst>
          </p:nvPr>
        </p:nvSpPr>
        <p:spPr>
          <a:xfrm rot="2700000">
            <a:off x="11573380" y="163195"/>
            <a:ext cx="454070" cy="454025"/>
          </a:xfrm>
          <a:custGeom>
            <a:avLst/>
            <a:gdLst>
              <a:gd name="adj" fmla="val 16667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15" h="715">
                <a:moveTo>
                  <a:pt x="0" y="328"/>
                </a:moveTo>
                <a:cubicBezTo>
                  <a:pt x="0" y="320"/>
                  <a:pt x="7" y="313"/>
                  <a:pt x="16" y="313"/>
                </a:cubicBezTo>
                <a:lnTo>
                  <a:pt x="79" y="313"/>
                </a:lnTo>
                <a:cubicBezTo>
                  <a:pt x="88" y="313"/>
                  <a:pt x="95" y="320"/>
                  <a:pt x="95" y="328"/>
                </a:cubicBezTo>
                <a:lnTo>
                  <a:pt x="95" y="392"/>
                </a:lnTo>
                <a:cubicBezTo>
                  <a:pt x="95" y="400"/>
                  <a:pt x="88" y="408"/>
                  <a:pt x="79" y="408"/>
                </a:cubicBezTo>
                <a:lnTo>
                  <a:pt x="16" y="408"/>
                </a:lnTo>
                <a:cubicBezTo>
                  <a:pt x="7" y="408"/>
                  <a:pt x="0" y="400"/>
                  <a:pt x="0" y="392"/>
                </a:cubicBezTo>
                <a:lnTo>
                  <a:pt x="0" y="328"/>
                </a:lnTo>
                <a:close/>
                <a:moveTo>
                  <a:pt x="156" y="172"/>
                </a:moveTo>
                <a:cubicBezTo>
                  <a:pt x="156" y="163"/>
                  <a:pt x="163" y="156"/>
                  <a:pt x="172" y="156"/>
                </a:cubicBezTo>
                <a:lnTo>
                  <a:pt x="235" y="156"/>
                </a:lnTo>
                <a:cubicBezTo>
                  <a:pt x="244" y="156"/>
                  <a:pt x="251" y="163"/>
                  <a:pt x="251" y="172"/>
                </a:cubicBezTo>
                <a:lnTo>
                  <a:pt x="251" y="235"/>
                </a:lnTo>
                <a:cubicBezTo>
                  <a:pt x="251" y="244"/>
                  <a:pt x="244" y="251"/>
                  <a:pt x="235" y="251"/>
                </a:cubicBezTo>
                <a:lnTo>
                  <a:pt x="172" y="251"/>
                </a:lnTo>
                <a:cubicBezTo>
                  <a:pt x="163" y="251"/>
                  <a:pt x="156" y="244"/>
                  <a:pt x="156" y="235"/>
                </a:cubicBezTo>
                <a:lnTo>
                  <a:pt x="156" y="172"/>
                </a:lnTo>
                <a:close/>
                <a:moveTo>
                  <a:pt x="313" y="16"/>
                </a:moveTo>
                <a:cubicBezTo>
                  <a:pt x="313" y="7"/>
                  <a:pt x="320" y="0"/>
                  <a:pt x="328" y="0"/>
                </a:cubicBezTo>
                <a:lnTo>
                  <a:pt x="392" y="0"/>
                </a:lnTo>
                <a:cubicBezTo>
                  <a:pt x="400" y="0"/>
                  <a:pt x="408" y="7"/>
                  <a:pt x="408" y="16"/>
                </a:cubicBezTo>
                <a:lnTo>
                  <a:pt x="408" y="79"/>
                </a:lnTo>
                <a:cubicBezTo>
                  <a:pt x="408" y="88"/>
                  <a:pt x="400" y="95"/>
                  <a:pt x="392" y="95"/>
                </a:cubicBezTo>
                <a:lnTo>
                  <a:pt x="328" y="95"/>
                </a:lnTo>
                <a:cubicBezTo>
                  <a:pt x="320" y="95"/>
                  <a:pt x="313" y="88"/>
                  <a:pt x="313" y="79"/>
                </a:cubicBezTo>
                <a:lnTo>
                  <a:pt x="313" y="16"/>
                </a:lnTo>
                <a:close/>
                <a:moveTo>
                  <a:pt x="154" y="483"/>
                </a:moveTo>
                <a:cubicBezTo>
                  <a:pt x="154" y="474"/>
                  <a:pt x="161" y="467"/>
                  <a:pt x="170" y="467"/>
                </a:cubicBezTo>
                <a:lnTo>
                  <a:pt x="233" y="467"/>
                </a:lnTo>
                <a:cubicBezTo>
                  <a:pt x="242" y="467"/>
                  <a:pt x="249" y="474"/>
                  <a:pt x="249" y="483"/>
                </a:cubicBezTo>
                <a:lnTo>
                  <a:pt x="249" y="546"/>
                </a:lnTo>
                <a:cubicBezTo>
                  <a:pt x="249" y="555"/>
                  <a:pt x="242" y="562"/>
                  <a:pt x="233" y="562"/>
                </a:cubicBezTo>
                <a:lnTo>
                  <a:pt x="170" y="562"/>
                </a:lnTo>
                <a:cubicBezTo>
                  <a:pt x="161" y="562"/>
                  <a:pt x="154" y="555"/>
                  <a:pt x="154" y="546"/>
                </a:cubicBezTo>
                <a:lnTo>
                  <a:pt x="154" y="483"/>
                </a:lnTo>
                <a:close/>
                <a:moveTo>
                  <a:pt x="310" y="326"/>
                </a:moveTo>
                <a:cubicBezTo>
                  <a:pt x="310" y="318"/>
                  <a:pt x="318" y="310"/>
                  <a:pt x="326" y="310"/>
                </a:cubicBezTo>
                <a:lnTo>
                  <a:pt x="390" y="310"/>
                </a:lnTo>
                <a:cubicBezTo>
                  <a:pt x="398" y="310"/>
                  <a:pt x="405" y="318"/>
                  <a:pt x="405" y="326"/>
                </a:cubicBezTo>
                <a:lnTo>
                  <a:pt x="405" y="390"/>
                </a:lnTo>
                <a:cubicBezTo>
                  <a:pt x="405" y="398"/>
                  <a:pt x="398" y="405"/>
                  <a:pt x="390" y="405"/>
                </a:cubicBezTo>
                <a:lnTo>
                  <a:pt x="326" y="405"/>
                </a:lnTo>
                <a:cubicBezTo>
                  <a:pt x="318" y="405"/>
                  <a:pt x="310" y="398"/>
                  <a:pt x="310" y="390"/>
                </a:cubicBezTo>
                <a:lnTo>
                  <a:pt x="310" y="326"/>
                </a:lnTo>
                <a:close/>
                <a:moveTo>
                  <a:pt x="467" y="170"/>
                </a:moveTo>
                <a:cubicBezTo>
                  <a:pt x="467" y="161"/>
                  <a:pt x="474" y="154"/>
                  <a:pt x="483" y="154"/>
                </a:cubicBezTo>
                <a:lnTo>
                  <a:pt x="546" y="154"/>
                </a:lnTo>
                <a:cubicBezTo>
                  <a:pt x="555" y="154"/>
                  <a:pt x="562" y="161"/>
                  <a:pt x="562" y="170"/>
                </a:cubicBezTo>
                <a:lnTo>
                  <a:pt x="562" y="233"/>
                </a:lnTo>
                <a:cubicBezTo>
                  <a:pt x="562" y="242"/>
                  <a:pt x="555" y="249"/>
                  <a:pt x="546" y="249"/>
                </a:cubicBezTo>
                <a:lnTo>
                  <a:pt x="483" y="249"/>
                </a:lnTo>
                <a:cubicBezTo>
                  <a:pt x="474" y="249"/>
                  <a:pt x="467" y="242"/>
                  <a:pt x="467" y="233"/>
                </a:cubicBezTo>
                <a:lnTo>
                  <a:pt x="467" y="170"/>
                </a:lnTo>
                <a:close/>
                <a:moveTo>
                  <a:pt x="308" y="636"/>
                </a:moveTo>
                <a:cubicBezTo>
                  <a:pt x="308" y="627"/>
                  <a:pt x="315" y="620"/>
                  <a:pt x="323" y="620"/>
                </a:cubicBezTo>
                <a:lnTo>
                  <a:pt x="387" y="620"/>
                </a:lnTo>
                <a:cubicBezTo>
                  <a:pt x="396" y="620"/>
                  <a:pt x="403" y="627"/>
                  <a:pt x="403" y="636"/>
                </a:cubicBezTo>
                <a:lnTo>
                  <a:pt x="403" y="699"/>
                </a:lnTo>
                <a:cubicBezTo>
                  <a:pt x="403" y="708"/>
                  <a:pt x="396" y="715"/>
                  <a:pt x="387" y="715"/>
                </a:cubicBezTo>
                <a:lnTo>
                  <a:pt x="323" y="715"/>
                </a:lnTo>
                <a:cubicBezTo>
                  <a:pt x="315" y="715"/>
                  <a:pt x="308" y="708"/>
                  <a:pt x="308" y="699"/>
                </a:cubicBezTo>
                <a:lnTo>
                  <a:pt x="308" y="636"/>
                </a:lnTo>
                <a:close/>
                <a:moveTo>
                  <a:pt x="464" y="480"/>
                </a:moveTo>
                <a:cubicBezTo>
                  <a:pt x="464" y="471"/>
                  <a:pt x="471" y="464"/>
                  <a:pt x="480" y="464"/>
                </a:cubicBezTo>
                <a:lnTo>
                  <a:pt x="543" y="464"/>
                </a:lnTo>
                <a:cubicBezTo>
                  <a:pt x="552" y="464"/>
                  <a:pt x="559" y="471"/>
                  <a:pt x="559" y="480"/>
                </a:cubicBezTo>
                <a:lnTo>
                  <a:pt x="559" y="543"/>
                </a:lnTo>
                <a:cubicBezTo>
                  <a:pt x="559" y="552"/>
                  <a:pt x="552" y="559"/>
                  <a:pt x="543" y="559"/>
                </a:cubicBezTo>
                <a:lnTo>
                  <a:pt x="480" y="559"/>
                </a:lnTo>
                <a:cubicBezTo>
                  <a:pt x="471" y="559"/>
                  <a:pt x="464" y="552"/>
                  <a:pt x="464" y="543"/>
                </a:cubicBezTo>
                <a:lnTo>
                  <a:pt x="464" y="480"/>
                </a:lnTo>
                <a:close/>
                <a:moveTo>
                  <a:pt x="620" y="323"/>
                </a:moveTo>
                <a:cubicBezTo>
                  <a:pt x="620" y="315"/>
                  <a:pt x="627" y="308"/>
                  <a:pt x="636" y="308"/>
                </a:cubicBezTo>
                <a:lnTo>
                  <a:pt x="699" y="308"/>
                </a:lnTo>
                <a:cubicBezTo>
                  <a:pt x="708" y="308"/>
                  <a:pt x="715" y="315"/>
                  <a:pt x="715" y="323"/>
                </a:cubicBezTo>
                <a:lnTo>
                  <a:pt x="715" y="387"/>
                </a:lnTo>
                <a:cubicBezTo>
                  <a:pt x="715" y="396"/>
                  <a:pt x="708" y="403"/>
                  <a:pt x="699" y="403"/>
                </a:cubicBezTo>
                <a:lnTo>
                  <a:pt x="636" y="403"/>
                </a:lnTo>
                <a:cubicBezTo>
                  <a:pt x="627" y="403"/>
                  <a:pt x="620" y="396"/>
                  <a:pt x="620" y="387"/>
                </a:cubicBezTo>
                <a:lnTo>
                  <a:pt x="620" y="32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69991" y="443230"/>
            <a:ext cx="10853219" cy="518160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/>
          <p:cNvSpPr/>
          <p:nvPr userDrawn="1">
            <p:custDataLst>
              <p:tags r:id="rId2"/>
            </p:custDataLst>
          </p:nvPr>
        </p:nvSpPr>
        <p:spPr>
          <a:xfrm>
            <a:off x="292764" y="304165"/>
            <a:ext cx="11607673" cy="6249670"/>
          </a:xfrm>
          <a:prstGeom prst="roundRect">
            <a:avLst>
              <a:gd name="adj" fmla="val 2412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: 圆角 28"/>
          <p:cNvSpPr/>
          <p:nvPr userDrawn="1">
            <p:custDataLst>
              <p:tags r:id="rId3"/>
            </p:custDataLst>
          </p:nvPr>
        </p:nvSpPr>
        <p:spPr>
          <a:xfrm rot="2700000">
            <a:off x="262281" y="6236970"/>
            <a:ext cx="356270" cy="35623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13"/>
          <p:cNvSpPr/>
          <p:nvPr userDrawn="1">
            <p:custDataLst>
              <p:tags r:id="rId4"/>
            </p:custDataLst>
          </p:nvPr>
        </p:nvSpPr>
        <p:spPr>
          <a:xfrm rot="2700000">
            <a:off x="11405723" y="315595"/>
            <a:ext cx="454070" cy="454025"/>
          </a:xfrm>
          <a:custGeom>
            <a:avLst/>
            <a:gdLst>
              <a:gd name="adj" fmla="val 16667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15" h="715">
                <a:moveTo>
                  <a:pt x="0" y="328"/>
                </a:moveTo>
                <a:cubicBezTo>
                  <a:pt x="0" y="320"/>
                  <a:pt x="7" y="313"/>
                  <a:pt x="16" y="313"/>
                </a:cubicBezTo>
                <a:lnTo>
                  <a:pt x="79" y="313"/>
                </a:lnTo>
                <a:cubicBezTo>
                  <a:pt x="88" y="313"/>
                  <a:pt x="95" y="320"/>
                  <a:pt x="95" y="328"/>
                </a:cubicBezTo>
                <a:lnTo>
                  <a:pt x="95" y="392"/>
                </a:lnTo>
                <a:cubicBezTo>
                  <a:pt x="95" y="400"/>
                  <a:pt x="88" y="408"/>
                  <a:pt x="79" y="408"/>
                </a:cubicBezTo>
                <a:lnTo>
                  <a:pt x="16" y="408"/>
                </a:lnTo>
                <a:cubicBezTo>
                  <a:pt x="7" y="408"/>
                  <a:pt x="0" y="400"/>
                  <a:pt x="0" y="392"/>
                </a:cubicBezTo>
                <a:lnTo>
                  <a:pt x="0" y="328"/>
                </a:lnTo>
                <a:close/>
                <a:moveTo>
                  <a:pt x="156" y="172"/>
                </a:moveTo>
                <a:cubicBezTo>
                  <a:pt x="156" y="163"/>
                  <a:pt x="163" y="156"/>
                  <a:pt x="172" y="156"/>
                </a:cubicBezTo>
                <a:lnTo>
                  <a:pt x="235" y="156"/>
                </a:lnTo>
                <a:cubicBezTo>
                  <a:pt x="244" y="156"/>
                  <a:pt x="251" y="163"/>
                  <a:pt x="251" y="172"/>
                </a:cubicBezTo>
                <a:lnTo>
                  <a:pt x="251" y="235"/>
                </a:lnTo>
                <a:cubicBezTo>
                  <a:pt x="251" y="244"/>
                  <a:pt x="244" y="251"/>
                  <a:pt x="235" y="251"/>
                </a:cubicBezTo>
                <a:lnTo>
                  <a:pt x="172" y="251"/>
                </a:lnTo>
                <a:cubicBezTo>
                  <a:pt x="163" y="251"/>
                  <a:pt x="156" y="244"/>
                  <a:pt x="156" y="235"/>
                </a:cubicBezTo>
                <a:lnTo>
                  <a:pt x="156" y="172"/>
                </a:lnTo>
                <a:close/>
                <a:moveTo>
                  <a:pt x="313" y="16"/>
                </a:moveTo>
                <a:cubicBezTo>
                  <a:pt x="313" y="7"/>
                  <a:pt x="320" y="0"/>
                  <a:pt x="328" y="0"/>
                </a:cubicBezTo>
                <a:lnTo>
                  <a:pt x="392" y="0"/>
                </a:lnTo>
                <a:cubicBezTo>
                  <a:pt x="400" y="0"/>
                  <a:pt x="408" y="7"/>
                  <a:pt x="408" y="16"/>
                </a:cubicBezTo>
                <a:lnTo>
                  <a:pt x="408" y="79"/>
                </a:lnTo>
                <a:cubicBezTo>
                  <a:pt x="408" y="88"/>
                  <a:pt x="400" y="95"/>
                  <a:pt x="392" y="95"/>
                </a:cubicBezTo>
                <a:lnTo>
                  <a:pt x="328" y="95"/>
                </a:lnTo>
                <a:cubicBezTo>
                  <a:pt x="320" y="95"/>
                  <a:pt x="313" y="88"/>
                  <a:pt x="313" y="79"/>
                </a:cubicBezTo>
                <a:lnTo>
                  <a:pt x="313" y="16"/>
                </a:lnTo>
                <a:close/>
                <a:moveTo>
                  <a:pt x="154" y="483"/>
                </a:moveTo>
                <a:cubicBezTo>
                  <a:pt x="154" y="474"/>
                  <a:pt x="161" y="467"/>
                  <a:pt x="170" y="467"/>
                </a:cubicBezTo>
                <a:lnTo>
                  <a:pt x="233" y="467"/>
                </a:lnTo>
                <a:cubicBezTo>
                  <a:pt x="242" y="467"/>
                  <a:pt x="249" y="474"/>
                  <a:pt x="249" y="483"/>
                </a:cubicBezTo>
                <a:lnTo>
                  <a:pt x="249" y="546"/>
                </a:lnTo>
                <a:cubicBezTo>
                  <a:pt x="249" y="555"/>
                  <a:pt x="242" y="562"/>
                  <a:pt x="233" y="562"/>
                </a:cubicBezTo>
                <a:lnTo>
                  <a:pt x="170" y="562"/>
                </a:lnTo>
                <a:cubicBezTo>
                  <a:pt x="161" y="562"/>
                  <a:pt x="154" y="555"/>
                  <a:pt x="154" y="546"/>
                </a:cubicBezTo>
                <a:lnTo>
                  <a:pt x="154" y="483"/>
                </a:lnTo>
                <a:close/>
                <a:moveTo>
                  <a:pt x="310" y="326"/>
                </a:moveTo>
                <a:cubicBezTo>
                  <a:pt x="310" y="318"/>
                  <a:pt x="318" y="310"/>
                  <a:pt x="326" y="310"/>
                </a:cubicBezTo>
                <a:lnTo>
                  <a:pt x="390" y="310"/>
                </a:lnTo>
                <a:cubicBezTo>
                  <a:pt x="398" y="310"/>
                  <a:pt x="405" y="318"/>
                  <a:pt x="405" y="326"/>
                </a:cubicBezTo>
                <a:lnTo>
                  <a:pt x="405" y="390"/>
                </a:lnTo>
                <a:cubicBezTo>
                  <a:pt x="405" y="398"/>
                  <a:pt x="398" y="405"/>
                  <a:pt x="390" y="405"/>
                </a:cubicBezTo>
                <a:lnTo>
                  <a:pt x="326" y="405"/>
                </a:lnTo>
                <a:cubicBezTo>
                  <a:pt x="318" y="405"/>
                  <a:pt x="310" y="398"/>
                  <a:pt x="310" y="390"/>
                </a:cubicBezTo>
                <a:lnTo>
                  <a:pt x="310" y="326"/>
                </a:lnTo>
                <a:close/>
                <a:moveTo>
                  <a:pt x="467" y="170"/>
                </a:moveTo>
                <a:cubicBezTo>
                  <a:pt x="467" y="161"/>
                  <a:pt x="474" y="154"/>
                  <a:pt x="483" y="154"/>
                </a:cubicBezTo>
                <a:lnTo>
                  <a:pt x="546" y="154"/>
                </a:lnTo>
                <a:cubicBezTo>
                  <a:pt x="555" y="154"/>
                  <a:pt x="562" y="161"/>
                  <a:pt x="562" y="170"/>
                </a:cubicBezTo>
                <a:lnTo>
                  <a:pt x="562" y="233"/>
                </a:lnTo>
                <a:cubicBezTo>
                  <a:pt x="562" y="242"/>
                  <a:pt x="555" y="249"/>
                  <a:pt x="546" y="249"/>
                </a:cubicBezTo>
                <a:lnTo>
                  <a:pt x="483" y="249"/>
                </a:lnTo>
                <a:cubicBezTo>
                  <a:pt x="474" y="249"/>
                  <a:pt x="467" y="242"/>
                  <a:pt x="467" y="233"/>
                </a:cubicBezTo>
                <a:lnTo>
                  <a:pt x="467" y="170"/>
                </a:lnTo>
                <a:close/>
                <a:moveTo>
                  <a:pt x="308" y="636"/>
                </a:moveTo>
                <a:cubicBezTo>
                  <a:pt x="308" y="627"/>
                  <a:pt x="315" y="620"/>
                  <a:pt x="323" y="620"/>
                </a:cubicBezTo>
                <a:lnTo>
                  <a:pt x="387" y="620"/>
                </a:lnTo>
                <a:cubicBezTo>
                  <a:pt x="396" y="620"/>
                  <a:pt x="403" y="627"/>
                  <a:pt x="403" y="636"/>
                </a:cubicBezTo>
                <a:lnTo>
                  <a:pt x="403" y="699"/>
                </a:lnTo>
                <a:cubicBezTo>
                  <a:pt x="403" y="708"/>
                  <a:pt x="396" y="715"/>
                  <a:pt x="387" y="715"/>
                </a:cubicBezTo>
                <a:lnTo>
                  <a:pt x="323" y="715"/>
                </a:lnTo>
                <a:cubicBezTo>
                  <a:pt x="315" y="715"/>
                  <a:pt x="308" y="708"/>
                  <a:pt x="308" y="699"/>
                </a:cubicBezTo>
                <a:lnTo>
                  <a:pt x="308" y="636"/>
                </a:lnTo>
                <a:close/>
                <a:moveTo>
                  <a:pt x="464" y="480"/>
                </a:moveTo>
                <a:cubicBezTo>
                  <a:pt x="464" y="471"/>
                  <a:pt x="471" y="464"/>
                  <a:pt x="480" y="464"/>
                </a:cubicBezTo>
                <a:lnTo>
                  <a:pt x="543" y="464"/>
                </a:lnTo>
                <a:cubicBezTo>
                  <a:pt x="552" y="464"/>
                  <a:pt x="559" y="471"/>
                  <a:pt x="559" y="480"/>
                </a:cubicBezTo>
                <a:lnTo>
                  <a:pt x="559" y="543"/>
                </a:lnTo>
                <a:cubicBezTo>
                  <a:pt x="559" y="552"/>
                  <a:pt x="552" y="559"/>
                  <a:pt x="543" y="559"/>
                </a:cubicBezTo>
                <a:lnTo>
                  <a:pt x="480" y="559"/>
                </a:lnTo>
                <a:cubicBezTo>
                  <a:pt x="471" y="559"/>
                  <a:pt x="464" y="552"/>
                  <a:pt x="464" y="543"/>
                </a:cubicBezTo>
                <a:lnTo>
                  <a:pt x="464" y="480"/>
                </a:lnTo>
                <a:close/>
                <a:moveTo>
                  <a:pt x="620" y="323"/>
                </a:moveTo>
                <a:cubicBezTo>
                  <a:pt x="620" y="315"/>
                  <a:pt x="627" y="308"/>
                  <a:pt x="636" y="308"/>
                </a:cubicBezTo>
                <a:lnTo>
                  <a:pt x="699" y="308"/>
                </a:lnTo>
                <a:cubicBezTo>
                  <a:pt x="708" y="308"/>
                  <a:pt x="715" y="315"/>
                  <a:pt x="715" y="323"/>
                </a:cubicBezTo>
                <a:lnTo>
                  <a:pt x="715" y="387"/>
                </a:lnTo>
                <a:cubicBezTo>
                  <a:pt x="715" y="396"/>
                  <a:pt x="708" y="403"/>
                  <a:pt x="699" y="403"/>
                </a:cubicBezTo>
                <a:lnTo>
                  <a:pt x="636" y="403"/>
                </a:lnTo>
                <a:cubicBezTo>
                  <a:pt x="627" y="403"/>
                  <a:pt x="620" y="396"/>
                  <a:pt x="620" y="387"/>
                </a:cubicBezTo>
                <a:lnTo>
                  <a:pt x="620" y="32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281726" y="1249200"/>
            <a:ext cx="9627348" cy="723600"/>
          </a:xfrm>
        </p:spPr>
        <p:txBody>
          <a:bodyPr anchor="ctr"/>
          <a:lstStyle>
            <a:lvl1pPr>
              <a:defRPr sz="32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1281239" y="2163600"/>
            <a:ext cx="9627548" cy="3445200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935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9" name="矩形: 圆角 28"/>
          <p:cNvSpPr/>
          <p:nvPr userDrawn="1">
            <p:custDataLst>
              <p:tags r:id="rId3"/>
            </p:custDataLst>
          </p:nvPr>
        </p:nvSpPr>
        <p:spPr>
          <a:xfrm rot="2700000">
            <a:off x="201315" y="6301740"/>
            <a:ext cx="356270" cy="35623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13"/>
          <p:cNvSpPr/>
          <p:nvPr userDrawn="1">
            <p:custDataLst>
              <p:tags r:id="rId4"/>
            </p:custDataLst>
          </p:nvPr>
        </p:nvSpPr>
        <p:spPr>
          <a:xfrm rot="2700000">
            <a:off x="11573380" y="163195"/>
            <a:ext cx="454070" cy="454025"/>
          </a:xfrm>
          <a:custGeom>
            <a:avLst/>
            <a:gdLst>
              <a:gd name="adj" fmla="val 16667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15" h="715">
                <a:moveTo>
                  <a:pt x="0" y="328"/>
                </a:moveTo>
                <a:cubicBezTo>
                  <a:pt x="0" y="320"/>
                  <a:pt x="7" y="313"/>
                  <a:pt x="16" y="313"/>
                </a:cubicBezTo>
                <a:lnTo>
                  <a:pt x="79" y="313"/>
                </a:lnTo>
                <a:cubicBezTo>
                  <a:pt x="88" y="313"/>
                  <a:pt x="95" y="320"/>
                  <a:pt x="95" y="328"/>
                </a:cubicBezTo>
                <a:lnTo>
                  <a:pt x="95" y="392"/>
                </a:lnTo>
                <a:cubicBezTo>
                  <a:pt x="95" y="400"/>
                  <a:pt x="88" y="408"/>
                  <a:pt x="79" y="408"/>
                </a:cubicBezTo>
                <a:lnTo>
                  <a:pt x="16" y="408"/>
                </a:lnTo>
                <a:cubicBezTo>
                  <a:pt x="7" y="408"/>
                  <a:pt x="0" y="400"/>
                  <a:pt x="0" y="392"/>
                </a:cubicBezTo>
                <a:lnTo>
                  <a:pt x="0" y="328"/>
                </a:lnTo>
                <a:close/>
                <a:moveTo>
                  <a:pt x="156" y="172"/>
                </a:moveTo>
                <a:cubicBezTo>
                  <a:pt x="156" y="163"/>
                  <a:pt x="163" y="156"/>
                  <a:pt x="172" y="156"/>
                </a:cubicBezTo>
                <a:lnTo>
                  <a:pt x="235" y="156"/>
                </a:lnTo>
                <a:cubicBezTo>
                  <a:pt x="244" y="156"/>
                  <a:pt x="251" y="163"/>
                  <a:pt x="251" y="172"/>
                </a:cubicBezTo>
                <a:lnTo>
                  <a:pt x="251" y="235"/>
                </a:lnTo>
                <a:cubicBezTo>
                  <a:pt x="251" y="244"/>
                  <a:pt x="244" y="251"/>
                  <a:pt x="235" y="251"/>
                </a:cubicBezTo>
                <a:lnTo>
                  <a:pt x="172" y="251"/>
                </a:lnTo>
                <a:cubicBezTo>
                  <a:pt x="163" y="251"/>
                  <a:pt x="156" y="244"/>
                  <a:pt x="156" y="235"/>
                </a:cubicBezTo>
                <a:lnTo>
                  <a:pt x="156" y="172"/>
                </a:lnTo>
                <a:close/>
                <a:moveTo>
                  <a:pt x="313" y="16"/>
                </a:moveTo>
                <a:cubicBezTo>
                  <a:pt x="313" y="7"/>
                  <a:pt x="320" y="0"/>
                  <a:pt x="328" y="0"/>
                </a:cubicBezTo>
                <a:lnTo>
                  <a:pt x="392" y="0"/>
                </a:lnTo>
                <a:cubicBezTo>
                  <a:pt x="400" y="0"/>
                  <a:pt x="408" y="7"/>
                  <a:pt x="408" y="16"/>
                </a:cubicBezTo>
                <a:lnTo>
                  <a:pt x="408" y="79"/>
                </a:lnTo>
                <a:cubicBezTo>
                  <a:pt x="408" y="88"/>
                  <a:pt x="400" y="95"/>
                  <a:pt x="392" y="95"/>
                </a:cubicBezTo>
                <a:lnTo>
                  <a:pt x="328" y="95"/>
                </a:lnTo>
                <a:cubicBezTo>
                  <a:pt x="320" y="95"/>
                  <a:pt x="313" y="88"/>
                  <a:pt x="313" y="79"/>
                </a:cubicBezTo>
                <a:lnTo>
                  <a:pt x="313" y="16"/>
                </a:lnTo>
                <a:close/>
                <a:moveTo>
                  <a:pt x="154" y="483"/>
                </a:moveTo>
                <a:cubicBezTo>
                  <a:pt x="154" y="474"/>
                  <a:pt x="161" y="467"/>
                  <a:pt x="170" y="467"/>
                </a:cubicBezTo>
                <a:lnTo>
                  <a:pt x="233" y="467"/>
                </a:lnTo>
                <a:cubicBezTo>
                  <a:pt x="242" y="467"/>
                  <a:pt x="249" y="474"/>
                  <a:pt x="249" y="483"/>
                </a:cubicBezTo>
                <a:lnTo>
                  <a:pt x="249" y="546"/>
                </a:lnTo>
                <a:cubicBezTo>
                  <a:pt x="249" y="555"/>
                  <a:pt x="242" y="562"/>
                  <a:pt x="233" y="562"/>
                </a:cubicBezTo>
                <a:lnTo>
                  <a:pt x="170" y="562"/>
                </a:lnTo>
                <a:cubicBezTo>
                  <a:pt x="161" y="562"/>
                  <a:pt x="154" y="555"/>
                  <a:pt x="154" y="546"/>
                </a:cubicBezTo>
                <a:lnTo>
                  <a:pt x="154" y="483"/>
                </a:lnTo>
                <a:close/>
                <a:moveTo>
                  <a:pt x="310" y="326"/>
                </a:moveTo>
                <a:cubicBezTo>
                  <a:pt x="310" y="318"/>
                  <a:pt x="318" y="310"/>
                  <a:pt x="326" y="310"/>
                </a:cubicBezTo>
                <a:lnTo>
                  <a:pt x="390" y="310"/>
                </a:lnTo>
                <a:cubicBezTo>
                  <a:pt x="398" y="310"/>
                  <a:pt x="405" y="318"/>
                  <a:pt x="405" y="326"/>
                </a:cubicBezTo>
                <a:lnTo>
                  <a:pt x="405" y="390"/>
                </a:lnTo>
                <a:cubicBezTo>
                  <a:pt x="405" y="398"/>
                  <a:pt x="398" y="405"/>
                  <a:pt x="390" y="405"/>
                </a:cubicBezTo>
                <a:lnTo>
                  <a:pt x="326" y="405"/>
                </a:lnTo>
                <a:cubicBezTo>
                  <a:pt x="318" y="405"/>
                  <a:pt x="310" y="398"/>
                  <a:pt x="310" y="390"/>
                </a:cubicBezTo>
                <a:lnTo>
                  <a:pt x="310" y="326"/>
                </a:lnTo>
                <a:close/>
                <a:moveTo>
                  <a:pt x="467" y="170"/>
                </a:moveTo>
                <a:cubicBezTo>
                  <a:pt x="467" y="161"/>
                  <a:pt x="474" y="154"/>
                  <a:pt x="483" y="154"/>
                </a:cubicBezTo>
                <a:lnTo>
                  <a:pt x="546" y="154"/>
                </a:lnTo>
                <a:cubicBezTo>
                  <a:pt x="555" y="154"/>
                  <a:pt x="562" y="161"/>
                  <a:pt x="562" y="170"/>
                </a:cubicBezTo>
                <a:lnTo>
                  <a:pt x="562" y="233"/>
                </a:lnTo>
                <a:cubicBezTo>
                  <a:pt x="562" y="242"/>
                  <a:pt x="555" y="249"/>
                  <a:pt x="546" y="249"/>
                </a:cubicBezTo>
                <a:lnTo>
                  <a:pt x="483" y="249"/>
                </a:lnTo>
                <a:cubicBezTo>
                  <a:pt x="474" y="249"/>
                  <a:pt x="467" y="242"/>
                  <a:pt x="467" y="233"/>
                </a:cubicBezTo>
                <a:lnTo>
                  <a:pt x="467" y="170"/>
                </a:lnTo>
                <a:close/>
                <a:moveTo>
                  <a:pt x="308" y="636"/>
                </a:moveTo>
                <a:cubicBezTo>
                  <a:pt x="308" y="627"/>
                  <a:pt x="315" y="620"/>
                  <a:pt x="323" y="620"/>
                </a:cubicBezTo>
                <a:lnTo>
                  <a:pt x="387" y="620"/>
                </a:lnTo>
                <a:cubicBezTo>
                  <a:pt x="396" y="620"/>
                  <a:pt x="403" y="627"/>
                  <a:pt x="403" y="636"/>
                </a:cubicBezTo>
                <a:lnTo>
                  <a:pt x="403" y="699"/>
                </a:lnTo>
                <a:cubicBezTo>
                  <a:pt x="403" y="708"/>
                  <a:pt x="396" y="715"/>
                  <a:pt x="387" y="715"/>
                </a:cubicBezTo>
                <a:lnTo>
                  <a:pt x="323" y="715"/>
                </a:lnTo>
                <a:cubicBezTo>
                  <a:pt x="315" y="715"/>
                  <a:pt x="308" y="708"/>
                  <a:pt x="308" y="699"/>
                </a:cubicBezTo>
                <a:lnTo>
                  <a:pt x="308" y="636"/>
                </a:lnTo>
                <a:close/>
                <a:moveTo>
                  <a:pt x="464" y="480"/>
                </a:moveTo>
                <a:cubicBezTo>
                  <a:pt x="464" y="471"/>
                  <a:pt x="471" y="464"/>
                  <a:pt x="480" y="464"/>
                </a:cubicBezTo>
                <a:lnTo>
                  <a:pt x="543" y="464"/>
                </a:lnTo>
                <a:cubicBezTo>
                  <a:pt x="552" y="464"/>
                  <a:pt x="559" y="471"/>
                  <a:pt x="559" y="480"/>
                </a:cubicBezTo>
                <a:lnTo>
                  <a:pt x="559" y="543"/>
                </a:lnTo>
                <a:cubicBezTo>
                  <a:pt x="559" y="552"/>
                  <a:pt x="552" y="559"/>
                  <a:pt x="543" y="559"/>
                </a:cubicBezTo>
                <a:lnTo>
                  <a:pt x="480" y="559"/>
                </a:lnTo>
                <a:cubicBezTo>
                  <a:pt x="471" y="559"/>
                  <a:pt x="464" y="552"/>
                  <a:pt x="464" y="543"/>
                </a:cubicBezTo>
                <a:lnTo>
                  <a:pt x="464" y="480"/>
                </a:lnTo>
                <a:close/>
                <a:moveTo>
                  <a:pt x="620" y="323"/>
                </a:moveTo>
                <a:cubicBezTo>
                  <a:pt x="620" y="315"/>
                  <a:pt x="627" y="308"/>
                  <a:pt x="636" y="308"/>
                </a:cubicBezTo>
                <a:lnTo>
                  <a:pt x="699" y="308"/>
                </a:lnTo>
                <a:cubicBezTo>
                  <a:pt x="708" y="308"/>
                  <a:pt x="715" y="315"/>
                  <a:pt x="715" y="323"/>
                </a:cubicBezTo>
                <a:lnTo>
                  <a:pt x="715" y="387"/>
                </a:lnTo>
                <a:cubicBezTo>
                  <a:pt x="715" y="396"/>
                  <a:pt x="708" y="403"/>
                  <a:pt x="699" y="403"/>
                </a:cubicBezTo>
                <a:lnTo>
                  <a:pt x="636" y="403"/>
                </a:lnTo>
                <a:cubicBezTo>
                  <a:pt x="627" y="403"/>
                  <a:pt x="620" y="396"/>
                  <a:pt x="620" y="387"/>
                </a:cubicBezTo>
                <a:lnTo>
                  <a:pt x="620" y="32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83257" y="770400"/>
            <a:ext cx="3960390" cy="882000"/>
          </a:xfrm>
        </p:spPr>
        <p:txBody>
          <a:bodyPr anchor="ctr"/>
          <a:lstStyle>
            <a:lvl1pPr>
              <a:defRPr sz="36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586858" y="1764000"/>
            <a:ext cx="3956790" cy="4093200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5101702" y="769938"/>
            <a:ext cx="6480638" cy="5087937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3201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9" name="矩形: 圆角 28"/>
          <p:cNvSpPr/>
          <p:nvPr userDrawn="1">
            <p:custDataLst>
              <p:tags r:id="rId3"/>
            </p:custDataLst>
          </p:nvPr>
        </p:nvSpPr>
        <p:spPr>
          <a:xfrm rot="2700000">
            <a:off x="201315" y="6301740"/>
            <a:ext cx="356270" cy="35623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13"/>
          <p:cNvSpPr/>
          <p:nvPr userDrawn="1">
            <p:custDataLst>
              <p:tags r:id="rId4"/>
            </p:custDataLst>
          </p:nvPr>
        </p:nvSpPr>
        <p:spPr>
          <a:xfrm rot="2700000">
            <a:off x="11573380" y="163195"/>
            <a:ext cx="454070" cy="454025"/>
          </a:xfrm>
          <a:custGeom>
            <a:avLst/>
            <a:gdLst>
              <a:gd name="adj" fmla="val 16667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15" h="715">
                <a:moveTo>
                  <a:pt x="0" y="328"/>
                </a:moveTo>
                <a:cubicBezTo>
                  <a:pt x="0" y="320"/>
                  <a:pt x="7" y="313"/>
                  <a:pt x="16" y="313"/>
                </a:cubicBezTo>
                <a:lnTo>
                  <a:pt x="79" y="313"/>
                </a:lnTo>
                <a:cubicBezTo>
                  <a:pt x="88" y="313"/>
                  <a:pt x="95" y="320"/>
                  <a:pt x="95" y="328"/>
                </a:cubicBezTo>
                <a:lnTo>
                  <a:pt x="95" y="392"/>
                </a:lnTo>
                <a:cubicBezTo>
                  <a:pt x="95" y="400"/>
                  <a:pt x="88" y="408"/>
                  <a:pt x="79" y="408"/>
                </a:cubicBezTo>
                <a:lnTo>
                  <a:pt x="16" y="408"/>
                </a:lnTo>
                <a:cubicBezTo>
                  <a:pt x="7" y="408"/>
                  <a:pt x="0" y="400"/>
                  <a:pt x="0" y="392"/>
                </a:cubicBezTo>
                <a:lnTo>
                  <a:pt x="0" y="328"/>
                </a:lnTo>
                <a:close/>
                <a:moveTo>
                  <a:pt x="156" y="172"/>
                </a:moveTo>
                <a:cubicBezTo>
                  <a:pt x="156" y="163"/>
                  <a:pt x="163" y="156"/>
                  <a:pt x="172" y="156"/>
                </a:cubicBezTo>
                <a:lnTo>
                  <a:pt x="235" y="156"/>
                </a:lnTo>
                <a:cubicBezTo>
                  <a:pt x="244" y="156"/>
                  <a:pt x="251" y="163"/>
                  <a:pt x="251" y="172"/>
                </a:cubicBezTo>
                <a:lnTo>
                  <a:pt x="251" y="235"/>
                </a:lnTo>
                <a:cubicBezTo>
                  <a:pt x="251" y="244"/>
                  <a:pt x="244" y="251"/>
                  <a:pt x="235" y="251"/>
                </a:cubicBezTo>
                <a:lnTo>
                  <a:pt x="172" y="251"/>
                </a:lnTo>
                <a:cubicBezTo>
                  <a:pt x="163" y="251"/>
                  <a:pt x="156" y="244"/>
                  <a:pt x="156" y="235"/>
                </a:cubicBezTo>
                <a:lnTo>
                  <a:pt x="156" y="172"/>
                </a:lnTo>
                <a:close/>
                <a:moveTo>
                  <a:pt x="313" y="16"/>
                </a:moveTo>
                <a:cubicBezTo>
                  <a:pt x="313" y="7"/>
                  <a:pt x="320" y="0"/>
                  <a:pt x="328" y="0"/>
                </a:cubicBezTo>
                <a:lnTo>
                  <a:pt x="392" y="0"/>
                </a:lnTo>
                <a:cubicBezTo>
                  <a:pt x="400" y="0"/>
                  <a:pt x="408" y="7"/>
                  <a:pt x="408" y="16"/>
                </a:cubicBezTo>
                <a:lnTo>
                  <a:pt x="408" y="79"/>
                </a:lnTo>
                <a:cubicBezTo>
                  <a:pt x="408" y="88"/>
                  <a:pt x="400" y="95"/>
                  <a:pt x="392" y="95"/>
                </a:cubicBezTo>
                <a:lnTo>
                  <a:pt x="328" y="95"/>
                </a:lnTo>
                <a:cubicBezTo>
                  <a:pt x="320" y="95"/>
                  <a:pt x="313" y="88"/>
                  <a:pt x="313" y="79"/>
                </a:cubicBezTo>
                <a:lnTo>
                  <a:pt x="313" y="16"/>
                </a:lnTo>
                <a:close/>
                <a:moveTo>
                  <a:pt x="154" y="483"/>
                </a:moveTo>
                <a:cubicBezTo>
                  <a:pt x="154" y="474"/>
                  <a:pt x="161" y="467"/>
                  <a:pt x="170" y="467"/>
                </a:cubicBezTo>
                <a:lnTo>
                  <a:pt x="233" y="467"/>
                </a:lnTo>
                <a:cubicBezTo>
                  <a:pt x="242" y="467"/>
                  <a:pt x="249" y="474"/>
                  <a:pt x="249" y="483"/>
                </a:cubicBezTo>
                <a:lnTo>
                  <a:pt x="249" y="546"/>
                </a:lnTo>
                <a:cubicBezTo>
                  <a:pt x="249" y="555"/>
                  <a:pt x="242" y="562"/>
                  <a:pt x="233" y="562"/>
                </a:cubicBezTo>
                <a:lnTo>
                  <a:pt x="170" y="562"/>
                </a:lnTo>
                <a:cubicBezTo>
                  <a:pt x="161" y="562"/>
                  <a:pt x="154" y="555"/>
                  <a:pt x="154" y="546"/>
                </a:cubicBezTo>
                <a:lnTo>
                  <a:pt x="154" y="483"/>
                </a:lnTo>
                <a:close/>
                <a:moveTo>
                  <a:pt x="310" y="326"/>
                </a:moveTo>
                <a:cubicBezTo>
                  <a:pt x="310" y="318"/>
                  <a:pt x="318" y="310"/>
                  <a:pt x="326" y="310"/>
                </a:cubicBezTo>
                <a:lnTo>
                  <a:pt x="390" y="310"/>
                </a:lnTo>
                <a:cubicBezTo>
                  <a:pt x="398" y="310"/>
                  <a:pt x="405" y="318"/>
                  <a:pt x="405" y="326"/>
                </a:cubicBezTo>
                <a:lnTo>
                  <a:pt x="405" y="390"/>
                </a:lnTo>
                <a:cubicBezTo>
                  <a:pt x="405" y="398"/>
                  <a:pt x="398" y="405"/>
                  <a:pt x="390" y="405"/>
                </a:cubicBezTo>
                <a:lnTo>
                  <a:pt x="326" y="405"/>
                </a:lnTo>
                <a:cubicBezTo>
                  <a:pt x="318" y="405"/>
                  <a:pt x="310" y="398"/>
                  <a:pt x="310" y="390"/>
                </a:cubicBezTo>
                <a:lnTo>
                  <a:pt x="310" y="326"/>
                </a:lnTo>
                <a:close/>
                <a:moveTo>
                  <a:pt x="467" y="170"/>
                </a:moveTo>
                <a:cubicBezTo>
                  <a:pt x="467" y="161"/>
                  <a:pt x="474" y="154"/>
                  <a:pt x="483" y="154"/>
                </a:cubicBezTo>
                <a:lnTo>
                  <a:pt x="546" y="154"/>
                </a:lnTo>
                <a:cubicBezTo>
                  <a:pt x="555" y="154"/>
                  <a:pt x="562" y="161"/>
                  <a:pt x="562" y="170"/>
                </a:cubicBezTo>
                <a:lnTo>
                  <a:pt x="562" y="233"/>
                </a:lnTo>
                <a:cubicBezTo>
                  <a:pt x="562" y="242"/>
                  <a:pt x="555" y="249"/>
                  <a:pt x="546" y="249"/>
                </a:cubicBezTo>
                <a:lnTo>
                  <a:pt x="483" y="249"/>
                </a:lnTo>
                <a:cubicBezTo>
                  <a:pt x="474" y="249"/>
                  <a:pt x="467" y="242"/>
                  <a:pt x="467" y="233"/>
                </a:cubicBezTo>
                <a:lnTo>
                  <a:pt x="467" y="170"/>
                </a:lnTo>
                <a:close/>
                <a:moveTo>
                  <a:pt x="308" y="636"/>
                </a:moveTo>
                <a:cubicBezTo>
                  <a:pt x="308" y="627"/>
                  <a:pt x="315" y="620"/>
                  <a:pt x="323" y="620"/>
                </a:cubicBezTo>
                <a:lnTo>
                  <a:pt x="387" y="620"/>
                </a:lnTo>
                <a:cubicBezTo>
                  <a:pt x="396" y="620"/>
                  <a:pt x="403" y="627"/>
                  <a:pt x="403" y="636"/>
                </a:cubicBezTo>
                <a:lnTo>
                  <a:pt x="403" y="699"/>
                </a:lnTo>
                <a:cubicBezTo>
                  <a:pt x="403" y="708"/>
                  <a:pt x="396" y="715"/>
                  <a:pt x="387" y="715"/>
                </a:cubicBezTo>
                <a:lnTo>
                  <a:pt x="323" y="715"/>
                </a:lnTo>
                <a:cubicBezTo>
                  <a:pt x="315" y="715"/>
                  <a:pt x="308" y="708"/>
                  <a:pt x="308" y="699"/>
                </a:cubicBezTo>
                <a:lnTo>
                  <a:pt x="308" y="636"/>
                </a:lnTo>
                <a:close/>
                <a:moveTo>
                  <a:pt x="464" y="480"/>
                </a:moveTo>
                <a:cubicBezTo>
                  <a:pt x="464" y="471"/>
                  <a:pt x="471" y="464"/>
                  <a:pt x="480" y="464"/>
                </a:cubicBezTo>
                <a:lnTo>
                  <a:pt x="543" y="464"/>
                </a:lnTo>
                <a:cubicBezTo>
                  <a:pt x="552" y="464"/>
                  <a:pt x="559" y="471"/>
                  <a:pt x="559" y="480"/>
                </a:cubicBezTo>
                <a:lnTo>
                  <a:pt x="559" y="543"/>
                </a:lnTo>
                <a:cubicBezTo>
                  <a:pt x="559" y="552"/>
                  <a:pt x="552" y="559"/>
                  <a:pt x="543" y="559"/>
                </a:cubicBezTo>
                <a:lnTo>
                  <a:pt x="480" y="559"/>
                </a:lnTo>
                <a:cubicBezTo>
                  <a:pt x="471" y="559"/>
                  <a:pt x="464" y="552"/>
                  <a:pt x="464" y="543"/>
                </a:cubicBezTo>
                <a:lnTo>
                  <a:pt x="464" y="480"/>
                </a:lnTo>
                <a:close/>
                <a:moveTo>
                  <a:pt x="620" y="323"/>
                </a:moveTo>
                <a:cubicBezTo>
                  <a:pt x="620" y="315"/>
                  <a:pt x="627" y="308"/>
                  <a:pt x="636" y="308"/>
                </a:cubicBezTo>
                <a:lnTo>
                  <a:pt x="699" y="308"/>
                </a:lnTo>
                <a:cubicBezTo>
                  <a:pt x="708" y="308"/>
                  <a:pt x="715" y="315"/>
                  <a:pt x="715" y="323"/>
                </a:cubicBezTo>
                <a:lnTo>
                  <a:pt x="715" y="387"/>
                </a:lnTo>
                <a:cubicBezTo>
                  <a:pt x="715" y="396"/>
                  <a:pt x="708" y="403"/>
                  <a:pt x="699" y="403"/>
                </a:cubicBezTo>
                <a:lnTo>
                  <a:pt x="636" y="403"/>
                </a:lnTo>
                <a:cubicBezTo>
                  <a:pt x="627" y="403"/>
                  <a:pt x="620" y="396"/>
                  <a:pt x="620" y="387"/>
                </a:cubicBezTo>
                <a:lnTo>
                  <a:pt x="620" y="32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12060" y="781200"/>
            <a:ext cx="10977481" cy="626400"/>
          </a:xfrm>
        </p:spPr>
        <p:txBody>
          <a:bodyPr anchor="ctr"/>
          <a:lstStyle>
            <a:lvl1pPr algn="ctr">
              <a:defRPr sz="36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612060" y="1659600"/>
            <a:ext cx="10977056" cy="828000"/>
          </a:xfrm>
        </p:spPr>
        <p:txBody>
          <a:bodyPr/>
          <a:lstStyle>
            <a:lvl1pPr algn="ctr"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12835" y="2808000"/>
            <a:ext cx="10966680" cy="3430800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5029201"/>
            <a:ext cx="12193201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9" name="矩形: 圆角 28"/>
          <p:cNvSpPr/>
          <p:nvPr userDrawn="1">
            <p:custDataLst>
              <p:tags r:id="rId3"/>
            </p:custDataLst>
          </p:nvPr>
        </p:nvSpPr>
        <p:spPr>
          <a:xfrm rot="2700000">
            <a:off x="201315" y="6301740"/>
            <a:ext cx="356270" cy="35623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13"/>
          <p:cNvSpPr/>
          <p:nvPr userDrawn="1">
            <p:custDataLst>
              <p:tags r:id="rId4"/>
            </p:custDataLst>
          </p:nvPr>
        </p:nvSpPr>
        <p:spPr>
          <a:xfrm rot="2700000">
            <a:off x="11573380" y="163195"/>
            <a:ext cx="454070" cy="454025"/>
          </a:xfrm>
          <a:custGeom>
            <a:avLst/>
            <a:gdLst>
              <a:gd name="adj" fmla="val 16667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15" h="715">
                <a:moveTo>
                  <a:pt x="0" y="328"/>
                </a:moveTo>
                <a:cubicBezTo>
                  <a:pt x="0" y="320"/>
                  <a:pt x="7" y="313"/>
                  <a:pt x="16" y="313"/>
                </a:cubicBezTo>
                <a:lnTo>
                  <a:pt x="79" y="313"/>
                </a:lnTo>
                <a:cubicBezTo>
                  <a:pt x="88" y="313"/>
                  <a:pt x="95" y="320"/>
                  <a:pt x="95" y="328"/>
                </a:cubicBezTo>
                <a:lnTo>
                  <a:pt x="95" y="392"/>
                </a:lnTo>
                <a:cubicBezTo>
                  <a:pt x="95" y="400"/>
                  <a:pt x="88" y="408"/>
                  <a:pt x="79" y="408"/>
                </a:cubicBezTo>
                <a:lnTo>
                  <a:pt x="16" y="408"/>
                </a:lnTo>
                <a:cubicBezTo>
                  <a:pt x="7" y="408"/>
                  <a:pt x="0" y="400"/>
                  <a:pt x="0" y="392"/>
                </a:cubicBezTo>
                <a:lnTo>
                  <a:pt x="0" y="328"/>
                </a:lnTo>
                <a:close/>
                <a:moveTo>
                  <a:pt x="156" y="172"/>
                </a:moveTo>
                <a:cubicBezTo>
                  <a:pt x="156" y="163"/>
                  <a:pt x="163" y="156"/>
                  <a:pt x="172" y="156"/>
                </a:cubicBezTo>
                <a:lnTo>
                  <a:pt x="235" y="156"/>
                </a:lnTo>
                <a:cubicBezTo>
                  <a:pt x="244" y="156"/>
                  <a:pt x="251" y="163"/>
                  <a:pt x="251" y="172"/>
                </a:cubicBezTo>
                <a:lnTo>
                  <a:pt x="251" y="235"/>
                </a:lnTo>
                <a:cubicBezTo>
                  <a:pt x="251" y="244"/>
                  <a:pt x="244" y="251"/>
                  <a:pt x="235" y="251"/>
                </a:cubicBezTo>
                <a:lnTo>
                  <a:pt x="172" y="251"/>
                </a:lnTo>
                <a:cubicBezTo>
                  <a:pt x="163" y="251"/>
                  <a:pt x="156" y="244"/>
                  <a:pt x="156" y="235"/>
                </a:cubicBezTo>
                <a:lnTo>
                  <a:pt x="156" y="172"/>
                </a:lnTo>
                <a:close/>
                <a:moveTo>
                  <a:pt x="313" y="16"/>
                </a:moveTo>
                <a:cubicBezTo>
                  <a:pt x="313" y="7"/>
                  <a:pt x="320" y="0"/>
                  <a:pt x="328" y="0"/>
                </a:cubicBezTo>
                <a:lnTo>
                  <a:pt x="392" y="0"/>
                </a:lnTo>
                <a:cubicBezTo>
                  <a:pt x="400" y="0"/>
                  <a:pt x="408" y="7"/>
                  <a:pt x="408" y="16"/>
                </a:cubicBezTo>
                <a:lnTo>
                  <a:pt x="408" y="79"/>
                </a:lnTo>
                <a:cubicBezTo>
                  <a:pt x="408" y="88"/>
                  <a:pt x="400" y="95"/>
                  <a:pt x="392" y="95"/>
                </a:cubicBezTo>
                <a:lnTo>
                  <a:pt x="328" y="95"/>
                </a:lnTo>
                <a:cubicBezTo>
                  <a:pt x="320" y="95"/>
                  <a:pt x="313" y="88"/>
                  <a:pt x="313" y="79"/>
                </a:cubicBezTo>
                <a:lnTo>
                  <a:pt x="313" y="16"/>
                </a:lnTo>
                <a:close/>
                <a:moveTo>
                  <a:pt x="154" y="483"/>
                </a:moveTo>
                <a:cubicBezTo>
                  <a:pt x="154" y="474"/>
                  <a:pt x="161" y="467"/>
                  <a:pt x="170" y="467"/>
                </a:cubicBezTo>
                <a:lnTo>
                  <a:pt x="233" y="467"/>
                </a:lnTo>
                <a:cubicBezTo>
                  <a:pt x="242" y="467"/>
                  <a:pt x="249" y="474"/>
                  <a:pt x="249" y="483"/>
                </a:cubicBezTo>
                <a:lnTo>
                  <a:pt x="249" y="546"/>
                </a:lnTo>
                <a:cubicBezTo>
                  <a:pt x="249" y="555"/>
                  <a:pt x="242" y="562"/>
                  <a:pt x="233" y="562"/>
                </a:cubicBezTo>
                <a:lnTo>
                  <a:pt x="170" y="562"/>
                </a:lnTo>
                <a:cubicBezTo>
                  <a:pt x="161" y="562"/>
                  <a:pt x="154" y="555"/>
                  <a:pt x="154" y="546"/>
                </a:cubicBezTo>
                <a:lnTo>
                  <a:pt x="154" y="483"/>
                </a:lnTo>
                <a:close/>
                <a:moveTo>
                  <a:pt x="310" y="326"/>
                </a:moveTo>
                <a:cubicBezTo>
                  <a:pt x="310" y="318"/>
                  <a:pt x="318" y="310"/>
                  <a:pt x="326" y="310"/>
                </a:cubicBezTo>
                <a:lnTo>
                  <a:pt x="390" y="310"/>
                </a:lnTo>
                <a:cubicBezTo>
                  <a:pt x="398" y="310"/>
                  <a:pt x="405" y="318"/>
                  <a:pt x="405" y="326"/>
                </a:cubicBezTo>
                <a:lnTo>
                  <a:pt x="405" y="390"/>
                </a:lnTo>
                <a:cubicBezTo>
                  <a:pt x="405" y="398"/>
                  <a:pt x="398" y="405"/>
                  <a:pt x="390" y="405"/>
                </a:cubicBezTo>
                <a:lnTo>
                  <a:pt x="326" y="405"/>
                </a:lnTo>
                <a:cubicBezTo>
                  <a:pt x="318" y="405"/>
                  <a:pt x="310" y="398"/>
                  <a:pt x="310" y="390"/>
                </a:cubicBezTo>
                <a:lnTo>
                  <a:pt x="310" y="326"/>
                </a:lnTo>
                <a:close/>
                <a:moveTo>
                  <a:pt x="467" y="170"/>
                </a:moveTo>
                <a:cubicBezTo>
                  <a:pt x="467" y="161"/>
                  <a:pt x="474" y="154"/>
                  <a:pt x="483" y="154"/>
                </a:cubicBezTo>
                <a:lnTo>
                  <a:pt x="546" y="154"/>
                </a:lnTo>
                <a:cubicBezTo>
                  <a:pt x="555" y="154"/>
                  <a:pt x="562" y="161"/>
                  <a:pt x="562" y="170"/>
                </a:cubicBezTo>
                <a:lnTo>
                  <a:pt x="562" y="233"/>
                </a:lnTo>
                <a:cubicBezTo>
                  <a:pt x="562" y="242"/>
                  <a:pt x="555" y="249"/>
                  <a:pt x="546" y="249"/>
                </a:cubicBezTo>
                <a:lnTo>
                  <a:pt x="483" y="249"/>
                </a:lnTo>
                <a:cubicBezTo>
                  <a:pt x="474" y="249"/>
                  <a:pt x="467" y="242"/>
                  <a:pt x="467" y="233"/>
                </a:cubicBezTo>
                <a:lnTo>
                  <a:pt x="467" y="170"/>
                </a:lnTo>
                <a:close/>
                <a:moveTo>
                  <a:pt x="308" y="636"/>
                </a:moveTo>
                <a:cubicBezTo>
                  <a:pt x="308" y="627"/>
                  <a:pt x="315" y="620"/>
                  <a:pt x="323" y="620"/>
                </a:cubicBezTo>
                <a:lnTo>
                  <a:pt x="387" y="620"/>
                </a:lnTo>
                <a:cubicBezTo>
                  <a:pt x="396" y="620"/>
                  <a:pt x="403" y="627"/>
                  <a:pt x="403" y="636"/>
                </a:cubicBezTo>
                <a:lnTo>
                  <a:pt x="403" y="699"/>
                </a:lnTo>
                <a:cubicBezTo>
                  <a:pt x="403" y="708"/>
                  <a:pt x="396" y="715"/>
                  <a:pt x="387" y="715"/>
                </a:cubicBezTo>
                <a:lnTo>
                  <a:pt x="323" y="715"/>
                </a:lnTo>
                <a:cubicBezTo>
                  <a:pt x="315" y="715"/>
                  <a:pt x="308" y="708"/>
                  <a:pt x="308" y="699"/>
                </a:cubicBezTo>
                <a:lnTo>
                  <a:pt x="308" y="636"/>
                </a:lnTo>
                <a:close/>
                <a:moveTo>
                  <a:pt x="464" y="480"/>
                </a:moveTo>
                <a:cubicBezTo>
                  <a:pt x="464" y="471"/>
                  <a:pt x="471" y="464"/>
                  <a:pt x="480" y="464"/>
                </a:cubicBezTo>
                <a:lnTo>
                  <a:pt x="543" y="464"/>
                </a:lnTo>
                <a:cubicBezTo>
                  <a:pt x="552" y="464"/>
                  <a:pt x="559" y="471"/>
                  <a:pt x="559" y="480"/>
                </a:cubicBezTo>
                <a:lnTo>
                  <a:pt x="559" y="543"/>
                </a:lnTo>
                <a:cubicBezTo>
                  <a:pt x="559" y="552"/>
                  <a:pt x="552" y="559"/>
                  <a:pt x="543" y="559"/>
                </a:cubicBezTo>
                <a:lnTo>
                  <a:pt x="480" y="559"/>
                </a:lnTo>
                <a:cubicBezTo>
                  <a:pt x="471" y="559"/>
                  <a:pt x="464" y="552"/>
                  <a:pt x="464" y="543"/>
                </a:cubicBezTo>
                <a:lnTo>
                  <a:pt x="464" y="480"/>
                </a:lnTo>
                <a:close/>
                <a:moveTo>
                  <a:pt x="620" y="323"/>
                </a:moveTo>
                <a:cubicBezTo>
                  <a:pt x="620" y="315"/>
                  <a:pt x="627" y="308"/>
                  <a:pt x="636" y="308"/>
                </a:cubicBezTo>
                <a:lnTo>
                  <a:pt x="699" y="308"/>
                </a:lnTo>
                <a:cubicBezTo>
                  <a:pt x="708" y="308"/>
                  <a:pt x="715" y="315"/>
                  <a:pt x="715" y="323"/>
                </a:cubicBezTo>
                <a:lnTo>
                  <a:pt x="715" y="387"/>
                </a:lnTo>
                <a:cubicBezTo>
                  <a:pt x="715" y="396"/>
                  <a:pt x="708" y="403"/>
                  <a:pt x="699" y="403"/>
                </a:cubicBezTo>
                <a:lnTo>
                  <a:pt x="636" y="403"/>
                </a:lnTo>
                <a:cubicBezTo>
                  <a:pt x="627" y="403"/>
                  <a:pt x="620" y="396"/>
                  <a:pt x="620" y="387"/>
                </a:cubicBezTo>
                <a:lnTo>
                  <a:pt x="620" y="32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4860" y="669600"/>
            <a:ext cx="10977481" cy="565200"/>
          </a:xfrm>
        </p:spPr>
        <p:txBody>
          <a:bodyPr anchor="ctr"/>
          <a:lstStyle>
            <a:lvl1pPr algn="ctr">
              <a:defRPr sz="32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604897" y="1681200"/>
            <a:ext cx="10991882" cy="3211200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0"/>
            </p:custDataLst>
          </p:nvPr>
        </p:nvSpPr>
        <p:spPr>
          <a:xfrm>
            <a:off x="594058" y="5180400"/>
            <a:ext cx="11002683" cy="1011600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491DA-C815-44C6-B029-F267249710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6CD5B-2F48-449C-901B-66C10A3E41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3201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9" name="矩形: 圆角 28"/>
          <p:cNvSpPr/>
          <p:nvPr userDrawn="1">
            <p:custDataLst>
              <p:tags r:id="rId3"/>
            </p:custDataLst>
          </p:nvPr>
        </p:nvSpPr>
        <p:spPr>
          <a:xfrm rot="2700000">
            <a:off x="201315" y="6301740"/>
            <a:ext cx="356270" cy="35623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: 圆角 13"/>
          <p:cNvSpPr/>
          <p:nvPr userDrawn="1">
            <p:custDataLst>
              <p:tags r:id="rId4"/>
            </p:custDataLst>
          </p:nvPr>
        </p:nvSpPr>
        <p:spPr>
          <a:xfrm rot="2700000">
            <a:off x="11573380" y="163195"/>
            <a:ext cx="454070" cy="454025"/>
          </a:xfrm>
          <a:custGeom>
            <a:avLst/>
            <a:gdLst>
              <a:gd name="adj" fmla="val 16667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15" h="715">
                <a:moveTo>
                  <a:pt x="0" y="328"/>
                </a:moveTo>
                <a:cubicBezTo>
                  <a:pt x="0" y="320"/>
                  <a:pt x="7" y="313"/>
                  <a:pt x="16" y="313"/>
                </a:cubicBezTo>
                <a:lnTo>
                  <a:pt x="79" y="313"/>
                </a:lnTo>
                <a:cubicBezTo>
                  <a:pt x="88" y="313"/>
                  <a:pt x="95" y="320"/>
                  <a:pt x="95" y="328"/>
                </a:cubicBezTo>
                <a:lnTo>
                  <a:pt x="95" y="392"/>
                </a:lnTo>
                <a:cubicBezTo>
                  <a:pt x="95" y="400"/>
                  <a:pt x="88" y="408"/>
                  <a:pt x="79" y="408"/>
                </a:cubicBezTo>
                <a:lnTo>
                  <a:pt x="16" y="408"/>
                </a:lnTo>
                <a:cubicBezTo>
                  <a:pt x="7" y="408"/>
                  <a:pt x="0" y="400"/>
                  <a:pt x="0" y="392"/>
                </a:cubicBezTo>
                <a:lnTo>
                  <a:pt x="0" y="328"/>
                </a:lnTo>
                <a:close/>
                <a:moveTo>
                  <a:pt x="156" y="172"/>
                </a:moveTo>
                <a:cubicBezTo>
                  <a:pt x="156" y="163"/>
                  <a:pt x="163" y="156"/>
                  <a:pt x="172" y="156"/>
                </a:cubicBezTo>
                <a:lnTo>
                  <a:pt x="235" y="156"/>
                </a:lnTo>
                <a:cubicBezTo>
                  <a:pt x="244" y="156"/>
                  <a:pt x="251" y="163"/>
                  <a:pt x="251" y="172"/>
                </a:cubicBezTo>
                <a:lnTo>
                  <a:pt x="251" y="235"/>
                </a:lnTo>
                <a:cubicBezTo>
                  <a:pt x="251" y="244"/>
                  <a:pt x="244" y="251"/>
                  <a:pt x="235" y="251"/>
                </a:cubicBezTo>
                <a:lnTo>
                  <a:pt x="172" y="251"/>
                </a:lnTo>
                <a:cubicBezTo>
                  <a:pt x="163" y="251"/>
                  <a:pt x="156" y="244"/>
                  <a:pt x="156" y="235"/>
                </a:cubicBezTo>
                <a:lnTo>
                  <a:pt x="156" y="172"/>
                </a:lnTo>
                <a:close/>
                <a:moveTo>
                  <a:pt x="313" y="16"/>
                </a:moveTo>
                <a:cubicBezTo>
                  <a:pt x="313" y="7"/>
                  <a:pt x="320" y="0"/>
                  <a:pt x="328" y="0"/>
                </a:cubicBezTo>
                <a:lnTo>
                  <a:pt x="392" y="0"/>
                </a:lnTo>
                <a:cubicBezTo>
                  <a:pt x="400" y="0"/>
                  <a:pt x="408" y="7"/>
                  <a:pt x="408" y="16"/>
                </a:cubicBezTo>
                <a:lnTo>
                  <a:pt x="408" y="79"/>
                </a:lnTo>
                <a:cubicBezTo>
                  <a:pt x="408" y="88"/>
                  <a:pt x="400" y="95"/>
                  <a:pt x="392" y="95"/>
                </a:cubicBezTo>
                <a:lnTo>
                  <a:pt x="328" y="95"/>
                </a:lnTo>
                <a:cubicBezTo>
                  <a:pt x="320" y="95"/>
                  <a:pt x="313" y="88"/>
                  <a:pt x="313" y="79"/>
                </a:cubicBezTo>
                <a:lnTo>
                  <a:pt x="313" y="16"/>
                </a:lnTo>
                <a:close/>
                <a:moveTo>
                  <a:pt x="154" y="483"/>
                </a:moveTo>
                <a:cubicBezTo>
                  <a:pt x="154" y="474"/>
                  <a:pt x="161" y="467"/>
                  <a:pt x="170" y="467"/>
                </a:cubicBezTo>
                <a:lnTo>
                  <a:pt x="233" y="467"/>
                </a:lnTo>
                <a:cubicBezTo>
                  <a:pt x="242" y="467"/>
                  <a:pt x="249" y="474"/>
                  <a:pt x="249" y="483"/>
                </a:cubicBezTo>
                <a:lnTo>
                  <a:pt x="249" y="546"/>
                </a:lnTo>
                <a:cubicBezTo>
                  <a:pt x="249" y="555"/>
                  <a:pt x="242" y="562"/>
                  <a:pt x="233" y="562"/>
                </a:cubicBezTo>
                <a:lnTo>
                  <a:pt x="170" y="562"/>
                </a:lnTo>
                <a:cubicBezTo>
                  <a:pt x="161" y="562"/>
                  <a:pt x="154" y="555"/>
                  <a:pt x="154" y="546"/>
                </a:cubicBezTo>
                <a:lnTo>
                  <a:pt x="154" y="483"/>
                </a:lnTo>
                <a:close/>
                <a:moveTo>
                  <a:pt x="310" y="326"/>
                </a:moveTo>
                <a:cubicBezTo>
                  <a:pt x="310" y="318"/>
                  <a:pt x="318" y="310"/>
                  <a:pt x="326" y="310"/>
                </a:cubicBezTo>
                <a:lnTo>
                  <a:pt x="390" y="310"/>
                </a:lnTo>
                <a:cubicBezTo>
                  <a:pt x="398" y="310"/>
                  <a:pt x="405" y="318"/>
                  <a:pt x="405" y="326"/>
                </a:cubicBezTo>
                <a:lnTo>
                  <a:pt x="405" y="390"/>
                </a:lnTo>
                <a:cubicBezTo>
                  <a:pt x="405" y="398"/>
                  <a:pt x="398" y="405"/>
                  <a:pt x="390" y="405"/>
                </a:cubicBezTo>
                <a:lnTo>
                  <a:pt x="326" y="405"/>
                </a:lnTo>
                <a:cubicBezTo>
                  <a:pt x="318" y="405"/>
                  <a:pt x="310" y="398"/>
                  <a:pt x="310" y="390"/>
                </a:cubicBezTo>
                <a:lnTo>
                  <a:pt x="310" y="326"/>
                </a:lnTo>
                <a:close/>
                <a:moveTo>
                  <a:pt x="467" y="170"/>
                </a:moveTo>
                <a:cubicBezTo>
                  <a:pt x="467" y="161"/>
                  <a:pt x="474" y="154"/>
                  <a:pt x="483" y="154"/>
                </a:cubicBezTo>
                <a:lnTo>
                  <a:pt x="546" y="154"/>
                </a:lnTo>
                <a:cubicBezTo>
                  <a:pt x="555" y="154"/>
                  <a:pt x="562" y="161"/>
                  <a:pt x="562" y="170"/>
                </a:cubicBezTo>
                <a:lnTo>
                  <a:pt x="562" y="233"/>
                </a:lnTo>
                <a:cubicBezTo>
                  <a:pt x="562" y="242"/>
                  <a:pt x="555" y="249"/>
                  <a:pt x="546" y="249"/>
                </a:cubicBezTo>
                <a:lnTo>
                  <a:pt x="483" y="249"/>
                </a:lnTo>
                <a:cubicBezTo>
                  <a:pt x="474" y="249"/>
                  <a:pt x="467" y="242"/>
                  <a:pt x="467" y="233"/>
                </a:cubicBezTo>
                <a:lnTo>
                  <a:pt x="467" y="170"/>
                </a:lnTo>
                <a:close/>
                <a:moveTo>
                  <a:pt x="308" y="636"/>
                </a:moveTo>
                <a:cubicBezTo>
                  <a:pt x="308" y="627"/>
                  <a:pt x="315" y="620"/>
                  <a:pt x="323" y="620"/>
                </a:cubicBezTo>
                <a:lnTo>
                  <a:pt x="387" y="620"/>
                </a:lnTo>
                <a:cubicBezTo>
                  <a:pt x="396" y="620"/>
                  <a:pt x="403" y="627"/>
                  <a:pt x="403" y="636"/>
                </a:cubicBezTo>
                <a:lnTo>
                  <a:pt x="403" y="699"/>
                </a:lnTo>
                <a:cubicBezTo>
                  <a:pt x="403" y="708"/>
                  <a:pt x="396" y="715"/>
                  <a:pt x="387" y="715"/>
                </a:cubicBezTo>
                <a:lnTo>
                  <a:pt x="323" y="715"/>
                </a:lnTo>
                <a:cubicBezTo>
                  <a:pt x="315" y="715"/>
                  <a:pt x="308" y="708"/>
                  <a:pt x="308" y="699"/>
                </a:cubicBezTo>
                <a:lnTo>
                  <a:pt x="308" y="636"/>
                </a:lnTo>
                <a:close/>
                <a:moveTo>
                  <a:pt x="464" y="480"/>
                </a:moveTo>
                <a:cubicBezTo>
                  <a:pt x="464" y="471"/>
                  <a:pt x="471" y="464"/>
                  <a:pt x="480" y="464"/>
                </a:cubicBezTo>
                <a:lnTo>
                  <a:pt x="543" y="464"/>
                </a:lnTo>
                <a:cubicBezTo>
                  <a:pt x="552" y="464"/>
                  <a:pt x="559" y="471"/>
                  <a:pt x="559" y="480"/>
                </a:cubicBezTo>
                <a:lnTo>
                  <a:pt x="559" y="543"/>
                </a:lnTo>
                <a:cubicBezTo>
                  <a:pt x="559" y="552"/>
                  <a:pt x="552" y="559"/>
                  <a:pt x="543" y="559"/>
                </a:cubicBezTo>
                <a:lnTo>
                  <a:pt x="480" y="559"/>
                </a:lnTo>
                <a:cubicBezTo>
                  <a:pt x="471" y="559"/>
                  <a:pt x="464" y="552"/>
                  <a:pt x="464" y="543"/>
                </a:cubicBezTo>
                <a:lnTo>
                  <a:pt x="464" y="480"/>
                </a:lnTo>
                <a:close/>
                <a:moveTo>
                  <a:pt x="620" y="323"/>
                </a:moveTo>
                <a:cubicBezTo>
                  <a:pt x="620" y="315"/>
                  <a:pt x="627" y="308"/>
                  <a:pt x="636" y="308"/>
                </a:cubicBezTo>
                <a:lnTo>
                  <a:pt x="699" y="308"/>
                </a:lnTo>
                <a:cubicBezTo>
                  <a:pt x="708" y="308"/>
                  <a:pt x="715" y="315"/>
                  <a:pt x="715" y="323"/>
                </a:cubicBezTo>
                <a:lnTo>
                  <a:pt x="715" y="387"/>
                </a:lnTo>
                <a:cubicBezTo>
                  <a:pt x="715" y="396"/>
                  <a:pt x="708" y="403"/>
                  <a:pt x="699" y="403"/>
                </a:cubicBezTo>
                <a:lnTo>
                  <a:pt x="636" y="403"/>
                </a:lnTo>
                <a:cubicBezTo>
                  <a:pt x="627" y="403"/>
                  <a:pt x="620" y="396"/>
                  <a:pt x="620" y="387"/>
                </a:cubicBezTo>
                <a:lnTo>
                  <a:pt x="620" y="32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79657" y="237600"/>
            <a:ext cx="11038687" cy="441964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579657" y="1663200"/>
            <a:ext cx="5342926" cy="2894400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243015" y="1663200"/>
            <a:ext cx="5368129" cy="2894400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1"/>
            </p:custDataLst>
          </p:nvPr>
        </p:nvSpPr>
        <p:spPr>
          <a:xfrm>
            <a:off x="572456" y="4816800"/>
            <a:ext cx="5342926" cy="781200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2"/>
            </p:custDataLst>
          </p:nvPr>
        </p:nvSpPr>
        <p:spPr>
          <a:xfrm>
            <a:off x="6253816" y="4813200"/>
            <a:ext cx="5368129" cy="781200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3201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1" name="任意多边形: 形状 30"/>
          <p:cNvSpPr/>
          <p:nvPr userDrawn="1">
            <p:custDataLst>
              <p:tags r:id="rId3"/>
            </p:custDataLst>
          </p:nvPr>
        </p:nvSpPr>
        <p:spPr>
          <a:xfrm rot="2700000">
            <a:off x="-342299" y="5130800"/>
            <a:ext cx="2142066" cy="2050415"/>
          </a:xfrm>
          <a:custGeom>
            <a:avLst/>
            <a:gdLst>
              <a:gd name="connsiteX0" fmla="*/ 104566 w 2142025"/>
              <a:gd name="connsiteY0" fmla="*/ 104566 h 2050558"/>
              <a:gd name="connsiteX1" fmla="*/ 357011 w 2142025"/>
              <a:gd name="connsiteY1" fmla="*/ 0 h 2050558"/>
              <a:gd name="connsiteX2" fmla="*/ 1785014 w 2142025"/>
              <a:gd name="connsiteY2" fmla="*/ 0 h 2050558"/>
              <a:gd name="connsiteX3" fmla="*/ 2142025 w 2142025"/>
              <a:gd name="connsiteY3" fmla="*/ 357011 h 2050558"/>
              <a:gd name="connsiteX4" fmla="*/ 2142025 w 2142025"/>
              <a:gd name="connsiteY4" fmla="*/ 970068 h 2050558"/>
              <a:gd name="connsiteX5" fmla="*/ 1061534 w 2142025"/>
              <a:gd name="connsiteY5" fmla="*/ 2050558 h 2050558"/>
              <a:gd name="connsiteX6" fmla="*/ 0 w 2142025"/>
              <a:gd name="connsiteY6" fmla="*/ 989024 h 2050558"/>
              <a:gd name="connsiteX7" fmla="*/ 0 w 2142025"/>
              <a:gd name="connsiteY7" fmla="*/ 357011 h 2050558"/>
              <a:gd name="connsiteX8" fmla="*/ 104566 w 2142025"/>
              <a:gd name="connsiteY8" fmla="*/ 104566 h 2050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42025" h="2050558">
                <a:moveTo>
                  <a:pt x="104566" y="104566"/>
                </a:moveTo>
                <a:cubicBezTo>
                  <a:pt x="169172" y="39960"/>
                  <a:pt x="258425" y="0"/>
                  <a:pt x="357011" y="0"/>
                </a:cubicBezTo>
                <a:lnTo>
                  <a:pt x="1785014" y="0"/>
                </a:lnTo>
                <a:cubicBezTo>
                  <a:pt x="1982186" y="0"/>
                  <a:pt x="2142025" y="159839"/>
                  <a:pt x="2142025" y="357011"/>
                </a:cubicBezTo>
                <a:lnTo>
                  <a:pt x="2142025" y="970068"/>
                </a:lnTo>
                <a:lnTo>
                  <a:pt x="1061534" y="2050558"/>
                </a:lnTo>
                <a:lnTo>
                  <a:pt x="0" y="989024"/>
                </a:lnTo>
                <a:lnTo>
                  <a:pt x="0" y="357011"/>
                </a:lnTo>
                <a:cubicBezTo>
                  <a:pt x="0" y="258425"/>
                  <a:pt x="39960" y="169172"/>
                  <a:pt x="104566" y="104566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任意多边形: 形状 26"/>
          <p:cNvSpPr/>
          <p:nvPr userDrawn="1">
            <p:custDataLst>
              <p:tags r:id="rId4"/>
            </p:custDataLst>
          </p:nvPr>
        </p:nvSpPr>
        <p:spPr>
          <a:xfrm rot="2700000">
            <a:off x="10389623" y="-313690"/>
            <a:ext cx="2142066" cy="2039620"/>
          </a:xfrm>
          <a:custGeom>
            <a:avLst/>
            <a:gdLst>
              <a:gd name="connsiteX0" fmla="*/ 0 w 2142025"/>
              <a:gd name="connsiteY0" fmla="*/ 1092261 h 2039521"/>
              <a:gd name="connsiteX1" fmla="*/ 1092261 w 2142025"/>
              <a:gd name="connsiteY1" fmla="*/ 0 h 2039521"/>
              <a:gd name="connsiteX2" fmla="*/ 2142025 w 2142025"/>
              <a:gd name="connsiteY2" fmla="*/ 1049764 h 2039521"/>
              <a:gd name="connsiteX3" fmla="*/ 2142025 w 2142025"/>
              <a:gd name="connsiteY3" fmla="*/ 1682510 h 2039521"/>
              <a:gd name="connsiteX4" fmla="*/ 1785014 w 2142025"/>
              <a:gd name="connsiteY4" fmla="*/ 2039521 h 2039521"/>
              <a:gd name="connsiteX5" fmla="*/ 357011 w 2142025"/>
              <a:gd name="connsiteY5" fmla="*/ 2039521 h 2039521"/>
              <a:gd name="connsiteX6" fmla="*/ 0 w 2142025"/>
              <a:gd name="connsiteY6" fmla="*/ 1682510 h 203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42025" h="2039521">
                <a:moveTo>
                  <a:pt x="0" y="1092261"/>
                </a:moveTo>
                <a:lnTo>
                  <a:pt x="1092261" y="0"/>
                </a:lnTo>
                <a:lnTo>
                  <a:pt x="2142025" y="1049764"/>
                </a:lnTo>
                <a:lnTo>
                  <a:pt x="2142025" y="1682510"/>
                </a:lnTo>
                <a:cubicBezTo>
                  <a:pt x="2142025" y="1879682"/>
                  <a:pt x="1982186" y="2039521"/>
                  <a:pt x="1785014" y="2039521"/>
                </a:cubicBezTo>
                <a:lnTo>
                  <a:pt x="357011" y="2039521"/>
                </a:lnTo>
                <a:cubicBezTo>
                  <a:pt x="159839" y="2039521"/>
                  <a:pt x="0" y="1879682"/>
                  <a:pt x="0" y="1682510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矩形: 圆角 13"/>
          <p:cNvSpPr/>
          <p:nvPr userDrawn="1">
            <p:custDataLst>
              <p:tags r:id="rId5"/>
            </p:custDataLst>
          </p:nvPr>
        </p:nvSpPr>
        <p:spPr>
          <a:xfrm rot="2700000">
            <a:off x="11573380" y="163195"/>
            <a:ext cx="454070" cy="454025"/>
          </a:xfrm>
          <a:custGeom>
            <a:avLst/>
            <a:gdLst>
              <a:gd name="adj" fmla="val 16667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15" h="715">
                <a:moveTo>
                  <a:pt x="0" y="328"/>
                </a:moveTo>
                <a:cubicBezTo>
                  <a:pt x="0" y="320"/>
                  <a:pt x="7" y="313"/>
                  <a:pt x="16" y="313"/>
                </a:cubicBezTo>
                <a:lnTo>
                  <a:pt x="79" y="313"/>
                </a:lnTo>
                <a:cubicBezTo>
                  <a:pt x="88" y="313"/>
                  <a:pt x="95" y="320"/>
                  <a:pt x="95" y="328"/>
                </a:cubicBezTo>
                <a:lnTo>
                  <a:pt x="95" y="392"/>
                </a:lnTo>
                <a:cubicBezTo>
                  <a:pt x="95" y="400"/>
                  <a:pt x="88" y="408"/>
                  <a:pt x="79" y="408"/>
                </a:cubicBezTo>
                <a:lnTo>
                  <a:pt x="16" y="408"/>
                </a:lnTo>
                <a:cubicBezTo>
                  <a:pt x="7" y="408"/>
                  <a:pt x="0" y="400"/>
                  <a:pt x="0" y="392"/>
                </a:cubicBezTo>
                <a:lnTo>
                  <a:pt x="0" y="328"/>
                </a:lnTo>
                <a:close/>
                <a:moveTo>
                  <a:pt x="156" y="172"/>
                </a:moveTo>
                <a:cubicBezTo>
                  <a:pt x="156" y="163"/>
                  <a:pt x="163" y="156"/>
                  <a:pt x="172" y="156"/>
                </a:cubicBezTo>
                <a:lnTo>
                  <a:pt x="235" y="156"/>
                </a:lnTo>
                <a:cubicBezTo>
                  <a:pt x="244" y="156"/>
                  <a:pt x="251" y="163"/>
                  <a:pt x="251" y="172"/>
                </a:cubicBezTo>
                <a:lnTo>
                  <a:pt x="251" y="235"/>
                </a:lnTo>
                <a:cubicBezTo>
                  <a:pt x="251" y="244"/>
                  <a:pt x="244" y="251"/>
                  <a:pt x="235" y="251"/>
                </a:cubicBezTo>
                <a:lnTo>
                  <a:pt x="172" y="251"/>
                </a:lnTo>
                <a:cubicBezTo>
                  <a:pt x="163" y="251"/>
                  <a:pt x="156" y="244"/>
                  <a:pt x="156" y="235"/>
                </a:cubicBezTo>
                <a:lnTo>
                  <a:pt x="156" y="172"/>
                </a:lnTo>
                <a:close/>
                <a:moveTo>
                  <a:pt x="313" y="16"/>
                </a:moveTo>
                <a:cubicBezTo>
                  <a:pt x="313" y="7"/>
                  <a:pt x="320" y="0"/>
                  <a:pt x="328" y="0"/>
                </a:cubicBezTo>
                <a:lnTo>
                  <a:pt x="392" y="0"/>
                </a:lnTo>
                <a:cubicBezTo>
                  <a:pt x="400" y="0"/>
                  <a:pt x="408" y="7"/>
                  <a:pt x="408" y="16"/>
                </a:cubicBezTo>
                <a:lnTo>
                  <a:pt x="408" y="79"/>
                </a:lnTo>
                <a:cubicBezTo>
                  <a:pt x="408" y="88"/>
                  <a:pt x="400" y="95"/>
                  <a:pt x="392" y="95"/>
                </a:cubicBezTo>
                <a:lnTo>
                  <a:pt x="328" y="95"/>
                </a:lnTo>
                <a:cubicBezTo>
                  <a:pt x="320" y="95"/>
                  <a:pt x="313" y="88"/>
                  <a:pt x="313" y="79"/>
                </a:cubicBezTo>
                <a:lnTo>
                  <a:pt x="313" y="16"/>
                </a:lnTo>
                <a:close/>
                <a:moveTo>
                  <a:pt x="154" y="483"/>
                </a:moveTo>
                <a:cubicBezTo>
                  <a:pt x="154" y="474"/>
                  <a:pt x="161" y="467"/>
                  <a:pt x="170" y="467"/>
                </a:cubicBezTo>
                <a:lnTo>
                  <a:pt x="233" y="467"/>
                </a:lnTo>
                <a:cubicBezTo>
                  <a:pt x="242" y="467"/>
                  <a:pt x="249" y="474"/>
                  <a:pt x="249" y="483"/>
                </a:cubicBezTo>
                <a:lnTo>
                  <a:pt x="249" y="546"/>
                </a:lnTo>
                <a:cubicBezTo>
                  <a:pt x="249" y="555"/>
                  <a:pt x="242" y="562"/>
                  <a:pt x="233" y="562"/>
                </a:cubicBezTo>
                <a:lnTo>
                  <a:pt x="170" y="562"/>
                </a:lnTo>
                <a:cubicBezTo>
                  <a:pt x="161" y="562"/>
                  <a:pt x="154" y="555"/>
                  <a:pt x="154" y="546"/>
                </a:cubicBezTo>
                <a:lnTo>
                  <a:pt x="154" y="483"/>
                </a:lnTo>
                <a:close/>
                <a:moveTo>
                  <a:pt x="310" y="326"/>
                </a:moveTo>
                <a:cubicBezTo>
                  <a:pt x="310" y="318"/>
                  <a:pt x="318" y="310"/>
                  <a:pt x="326" y="310"/>
                </a:cubicBezTo>
                <a:lnTo>
                  <a:pt x="390" y="310"/>
                </a:lnTo>
                <a:cubicBezTo>
                  <a:pt x="398" y="310"/>
                  <a:pt x="405" y="318"/>
                  <a:pt x="405" y="326"/>
                </a:cubicBezTo>
                <a:lnTo>
                  <a:pt x="405" y="390"/>
                </a:lnTo>
                <a:cubicBezTo>
                  <a:pt x="405" y="398"/>
                  <a:pt x="398" y="405"/>
                  <a:pt x="390" y="405"/>
                </a:cubicBezTo>
                <a:lnTo>
                  <a:pt x="326" y="405"/>
                </a:lnTo>
                <a:cubicBezTo>
                  <a:pt x="318" y="405"/>
                  <a:pt x="310" y="398"/>
                  <a:pt x="310" y="390"/>
                </a:cubicBezTo>
                <a:lnTo>
                  <a:pt x="310" y="326"/>
                </a:lnTo>
                <a:close/>
                <a:moveTo>
                  <a:pt x="467" y="170"/>
                </a:moveTo>
                <a:cubicBezTo>
                  <a:pt x="467" y="161"/>
                  <a:pt x="474" y="154"/>
                  <a:pt x="483" y="154"/>
                </a:cubicBezTo>
                <a:lnTo>
                  <a:pt x="546" y="154"/>
                </a:lnTo>
                <a:cubicBezTo>
                  <a:pt x="555" y="154"/>
                  <a:pt x="562" y="161"/>
                  <a:pt x="562" y="170"/>
                </a:cubicBezTo>
                <a:lnTo>
                  <a:pt x="562" y="233"/>
                </a:lnTo>
                <a:cubicBezTo>
                  <a:pt x="562" y="242"/>
                  <a:pt x="555" y="249"/>
                  <a:pt x="546" y="249"/>
                </a:cubicBezTo>
                <a:lnTo>
                  <a:pt x="483" y="249"/>
                </a:lnTo>
                <a:cubicBezTo>
                  <a:pt x="474" y="249"/>
                  <a:pt x="467" y="242"/>
                  <a:pt x="467" y="233"/>
                </a:cubicBezTo>
                <a:lnTo>
                  <a:pt x="467" y="170"/>
                </a:lnTo>
                <a:close/>
                <a:moveTo>
                  <a:pt x="308" y="636"/>
                </a:moveTo>
                <a:cubicBezTo>
                  <a:pt x="308" y="627"/>
                  <a:pt x="315" y="620"/>
                  <a:pt x="323" y="620"/>
                </a:cubicBezTo>
                <a:lnTo>
                  <a:pt x="387" y="620"/>
                </a:lnTo>
                <a:cubicBezTo>
                  <a:pt x="396" y="620"/>
                  <a:pt x="403" y="627"/>
                  <a:pt x="403" y="636"/>
                </a:cubicBezTo>
                <a:lnTo>
                  <a:pt x="403" y="699"/>
                </a:lnTo>
                <a:cubicBezTo>
                  <a:pt x="403" y="708"/>
                  <a:pt x="396" y="715"/>
                  <a:pt x="387" y="715"/>
                </a:cubicBezTo>
                <a:lnTo>
                  <a:pt x="323" y="715"/>
                </a:lnTo>
                <a:cubicBezTo>
                  <a:pt x="315" y="715"/>
                  <a:pt x="308" y="708"/>
                  <a:pt x="308" y="699"/>
                </a:cubicBezTo>
                <a:lnTo>
                  <a:pt x="308" y="636"/>
                </a:lnTo>
                <a:close/>
                <a:moveTo>
                  <a:pt x="464" y="480"/>
                </a:moveTo>
                <a:cubicBezTo>
                  <a:pt x="464" y="471"/>
                  <a:pt x="471" y="464"/>
                  <a:pt x="480" y="464"/>
                </a:cubicBezTo>
                <a:lnTo>
                  <a:pt x="543" y="464"/>
                </a:lnTo>
                <a:cubicBezTo>
                  <a:pt x="552" y="464"/>
                  <a:pt x="559" y="471"/>
                  <a:pt x="559" y="480"/>
                </a:cubicBezTo>
                <a:lnTo>
                  <a:pt x="559" y="543"/>
                </a:lnTo>
                <a:cubicBezTo>
                  <a:pt x="559" y="552"/>
                  <a:pt x="552" y="559"/>
                  <a:pt x="543" y="559"/>
                </a:cubicBezTo>
                <a:lnTo>
                  <a:pt x="480" y="559"/>
                </a:lnTo>
                <a:cubicBezTo>
                  <a:pt x="471" y="559"/>
                  <a:pt x="464" y="552"/>
                  <a:pt x="464" y="543"/>
                </a:cubicBezTo>
                <a:lnTo>
                  <a:pt x="464" y="480"/>
                </a:lnTo>
                <a:close/>
                <a:moveTo>
                  <a:pt x="620" y="323"/>
                </a:moveTo>
                <a:cubicBezTo>
                  <a:pt x="620" y="315"/>
                  <a:pt x="627" y="308"/>
                  <a:pt x="636" y="308"/>
                </a:cubicBezTo>
                <a:lnTo>
                  <a:pt x="699" y="308"/>
                </a:lnTo>
                <a:cubicBezTo>
                  <a:pt x="708" y="308"/>
                  <a:pt x="715" y="315"/>
                  <a:pt x="715" y="323"/>
                </a:cubicBezTo>
                <a:lnTo>
                  <a:pt x="715" y="387"/>
                </a:lnTo>
                <a:cubicBezTo>
                  <a:pt x="715" y="396"/>
                  <a:pt x="708" y="403"/>
                  <a:pt x="699" y="403"/>
                </a:cubicBezTo>
                <a:lnTo>
                  <a:pt x="636" y="403"/>
                </a:lnTo>
                <a:cubicBezTo>
                  <a:pt x="627" y="403"/>
                  <a:pt x="620" y="396"/>
                  <a:pt x="620" y="387"/>
                </a:cubicBezTo>
                <a:lnTo>
                  <a:pt x="620" y="32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2" name="矩形: 圆角 31"/>
          <p:cNvSpPr/>
          <p:nvPr userDrawn="1">
            <p:custDataLst>
              <p:tags r:id="rId6"/>
            </p:custDataLst>
          </p:nvPr>
        </p:nvSpPr>
        <p:spPr>
          <a:xfrm rot="2700000">
            <a:off x="201315" y="6301740"/>
            <a:ext cx="356270" cy="35623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522950" y="1339200"/>
            <a:ext cx="9144900" cy="2386800"/>
          </a:xfrm>
        </p:spPr>
        <p:txBody>
          <a:bodyPr anchor="b"/>
          <a:lstStyle>
            <a:lvl1pPr algn="ctr">
              <a:defRPr sz="60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1522563" y="3862800"/>
            <a:ext cx="9144900" cy="1656000"/>
          </a:xfrm>
        </p:spPr>
        <p:txBody>
          <a:bodyPr/>
          <a:lstStyle>
            <a:lvl1pPr algn="ctr"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932" y="1709738"/>
            <a:ext cx="1051663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932" y="4589463"/>
            <a:ext cx="1051663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491DA-C815-44C6-B029-F267249710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任意多边形: 形状 6"/>
          <p:cNvSpPr/>
          <p:nvPr userDrawn="1"/>
        </p:nvSpPr>
        <p:spPr>
          <a:xfrm>
            <a:off x="19023" y="1"/>
            <a:ext cx="412727" cy="172720"/>
          </a:xfrm>
          <a:custGeom>
            <a:avLst/>
            <a:gdLst>
              <a:gd name="connsiteX0" fmla="*/ 0 w 3942921"/>
              <a:gd name="connsiteY0" fmla="*/ 0 h 1650215"/>
              <a:gd name="connsiteX1" fmla="*/ 3942921 w 3942921"/>
              <a:gd name="connsiteY1" fmla="*/ 0 h 1650215"/>
              <a:gd name="connsiteX2" fmla="*/ 2519860 w 3942921"/>
              <a:gd name="connsiteY2" fmla="*/ 1423061 h 1650215"/>
              <a:gd name="connsiteX3" fmla="*/ 1423061 w 3942921"/>
              <a:gd name="connsiteY3" fmla="*/ 1423061 h 1650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2921" h="1650215">
                <a:moveTo>
                  <a:pt x="0" y="0"/>
                </a:moveTo>
                <a:lnTo>
                  <a:pt x="3942921" y="0"/>
                </a:lnTo>
                <a:lnTo>
                  <a:pt x="2519860" y="1423061"/>
                </a:lnTo>
                <a:cubicBezTo>
                  <a:pt x="2216987" y="1725934"/>
                  <a:pt x="1725934" y="1725934"/>
                  <a:pt x="1423061" y="1423061"/>
                </a:cubicBezTo>
                <a:close/>
              </a:path>
            </a:pathLst>
          </a:custGeom>
          <a:solidFill>
            <a:srgbClr val="CB2B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: 形状 7"/>
          <p:cNvSpPr/>
          <p:nvPr userDrawn="1"/>
        </p:nvSpPr>
        <p:spPr>
          <a:xfrm>
            <a:off x="0" y="35021"/>
            <a:ext cx="251226" cy="683195"/>
          </a:xfrm>
          <a:custGeom>
            <a:avLst/>
            <a:gdLst>
              <a:gd name="connsiteX0" fmla="*/ 0 w 251201"/>
              <a:gd name="connsiteY0" fmla="*/ 0 h 683195"/>
              <a:gd name="connsiteX1" fmla="*/ 187281 w 251201"/>
              <a:gd name="connsiteY1" fmla="*/ 187281 h 683195"/>
              <a:gd name="connsiteX2" fmla="*/ 187281 w 251201"/>
              <a:gd name="connsiteY2" fmla="*/ 495914 h 683195"/>
              <a:gd name="connsiteX3" fmla="*/ 0 w 251201"/>
              <a:gd name="connsiteY3" fmla="*/ 683195 h 683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201" h="683195">
                <a:moveTo>
                  <a:pt x="0" y="0"/>
                </a:moveTo>
                <a:lnTo>
                  <a:pt x="187281" y="187281"/>
                </a:lnTo>
                <a:cubicBezTo>
                  <a:pt x="272508" y="272508"/>
                  <a:pt x="272508" y="410687"/>
                  <a:pt x="187281" y="495914"/>
                </a:cubicBezTo>
                <a:lnTo>
                  <a:pt x="0" y="683195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灯片编号占位符 5"/>
          <p:cNvSpPr txBox="1"/>
          <p:nvPr userDrawn="1"/>
        </p:nvSpPr>
        <p:spPr>
          <a:xfrm>
            <a:off x="11486163" y="6364816"/>
            <a:ext cx="465713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236CD5B-2F48-449C-901B-66C10A3E4152}" type="slidenum">
              <a:rPr lang="zh-CN" altLang="en-US" sz="1400" smtClean="0"/>
            </a:fld>
            <a:endParaRPr lang="zh-CN" altLang="en-US" sz="140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83" y="1825625"/>
            <a:ext cx="518211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808" y="1825625"/>
            <a:ext cx="518211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491DA-C815-44C6-B029-F267249710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6CD5B-2F48-449C-901B-66C10A3E41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71" y="365125"/>
            <a:ext cx="10516635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871" y="1681163"/>
            <a:ext cx="515829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871" y="2505075"/>
            <a:ext cx="5158295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808" y="1681163"/>
            <a:ext cx="518369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808" y="2505075"/>
            <a:ext cx="518369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491DA-C815-44C6-B029-F267249710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6CD5B-2F48-449C-901B-66C10A3E41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491DA-C815-44C6-B029-F267249710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6CD5B-2F48-449C-901B-66C10A3E41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491DA-C815-44C6-B029-F267249710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6CD5B-2F48-449C-901B-66C10A3E41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71" y="457200"/>
            <a:ext cx="393262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698" y="987425"/>
            <a:ext cx="6172808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71" y="2057400"/>
            <a:ext cx="393262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491DA-C815-44C6-B029-F267249710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6CD5B-2F48-449C-901B-66C10A3E41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5" Type="http://schemas.openxmlformats.org/officeDocument/2006/relationships/theme" Target="../theme/theme2.xml"/><Relationship Id="rId24" Type="http://schemas.openxmlformats.org/officeDocument/2006/relationships/tags" Target="../tags/tag211.xml"/><Relationship Id="rId23" Type="http://schemas.openxmlformats.org/officeDocument/2006/relationships/tags" Target="../tags/tag210.xml"/><Relationship Id="rId22" Type="http://schemas.openxmlformats.org/officeDocument/2006/relationships/tags" Target="../tags/tag209.xml"/><Relationship Id="rId21" Type="http://schemas.openxmlformats.org/officeDocument/2006/relationships/tags" Target="../tags/tag208.xml"/><Relationship Id="rId20" Type="http://schemas.openxmlformats.org/officeDocument/2006/relationships/tags" Target="../tags/tag207.xml"/><Relationship Id="rId2" Type="http://schemas.openxmlformats.org/officeDocument/2006/relationships/slideLayout" Target="../slideLayouts/slideLayout15.xml"/><Relationship Id="rId19" Type="http://schemas.openxmlformats.org/officeDocument/2006/relationships/tags" Target="../tags/tag206.xml"/><Relationship Id="rId18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83" y="365125"/>
            <a:ext cx="105166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83" y="1825625"/>
            <a:ext cx="1051663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83" y="6356350"/>
            <a:ext cx="27434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491DA-C815-44C6-B029-F267249710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998" y="6356350"/>
            <a:ext cx="4115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448" y="6356350"/>
            <a:ext cx="27434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36CD5B-2F48-449C-901B-66C10A3E415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948" y="443230"/>
            <a:ext cx="10853306" cy="441964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948" y="952508"/>
            <a:ext cx="10853306" cy="5388907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829" y="6349833"/>
            <a:ext cx="2700266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405" y="6349833"/>
            <a:ext cx="396039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1448" y="6349833"/>
            <a:ext cx="2700266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</p:sldLayoutIdLst>
  <p:txStyles>
    <p:titleStyle>
      <a:lvl1pPr algn="l" defTabSz="914400" rtl="0" eaLnBrk="1" fontAlgn="auto" latinLnBrk="0" hangingPunct="1">
        <a:lnSpc>
          <a:spcPct val="12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>
              <a:lumMod val="75000"/>
              <a:lumOff val="2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tags" Target="../tags/tag212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5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42.png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7.png"/><Relationship Id="rId1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9.xml"/><Relationship Id="rId4" Type="http://schemas.openxmlformats.org/officeDocument/2006/relationships/themeOverride" Target="../theme/themeOverride1.xml"/><Relationship Id="rId3" Type="http://schemas.openxmlformats.org/officeDocument/2006/relationships/tags" Target="../tags/tag215.xml"/><Relationship Id="rId2" Type="http://schemas.openxmlformats.org/officeDocument/2006/relationships/image" Target="../media/image4.png"/><Relationship Id="rId1" Type="http://schemas.openxmlformats.org/officeDocument/2006/relationships/tags" Target="../tags/tag2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13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2.png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174648" y="0"/>
            <a:ext cx="9018587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35" y="193040"/>
            <a:ext cx="3107055" cy="70421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63550" y="1430020"/>
            <a:ext cx="11540490" cy="1106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4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盈建科</a:t>
            </a:r>
            <a:r>
              <a:rPr lang="en-US" altLang="zh-CN" sz="44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V5.0</a:t>
            </a:r>
            <a:r>
              <a:rPr lang="zh-CN" altLang="en-US" sz="44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抢先版楼板舒适度分析</a:t>
            </a:r>
            <a:r>
              <a:rPr lang="en-US" altLang="zh-CN" sz="44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44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精品班</a:t>
            </a:r>
            <a:endParaRPr lang="en-US" altLang="zh-CN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354089" y="6115697"/>
            <a:ext cx="364363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zh-CN" altLang="en-US" sz="1600" b="1" noProof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北京盈建科软件股份有限公司</a:t>
            </a:r>
            <a:endParaRPr lang="en-US" altLang="zh-CN" sz="1600" b="1" noProof="1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algn="ctr">
              <a:lnSpc>
                <a:spcPct val="100000"/>
              </a:lnSpc>
              <a:defRPr/>
            </a:pPr>
            <a:r>
              <a:rPr lang="en-US" altLang="zh-CN" sz="1600" b="1" noProof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Beijing YJK Building Software Co., Ltd</a:t>
            </a:r>
            <a:endParaRPr lang="en-US" altLang="zh-CN" sz="1600" b="1" noProof="1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1335" y="4394200"/>
            <a:ext cx="1090930" cy="107124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526530" y="5518150"/>
            <a:ext cx="17970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685800" fontAlgn="auto">
              <a:spcBef>
                <a:spcPts val="400"/>
              </a:spcBef>
              <a:spcAft>
                <a:spcPts val="400"/>
              </a:spcAft>
            </a:pPr>
            <a:r>
              <a:rPr lang="en-US" b="1" dirty="0">
                <a:latin typeface="楷体" panose="02010609060101010101" charset="-122"/>
                <a:ea typeface="楷体" panose="02010609060101010101" charset="-122"/>
                <a:cs typeface="华文楷体" panose="02010600040101010101" charset="-122"/>
                <a:sym typeface="inpin heiti" panose="00000500000000000000" pitchFamily="2" charset="-122"/>
              </a:rPr>
              <a:t>YJK V5.0</a:t>
            </a:r>
            <a:r>
              <a:rPr lang="zh-CN" altLang="en-US" b="1" dirty="0">
                <a:latin typeface="楷体" panose="02010609060101010101" charset="-122"/>
                <a:ea typeface="楷体" panose="02010609060101010101" charset="-122"/>
                <a:cs typeface="华文楷体" panose="02010600040101010101" charset="-122"/>
                <a:sym typeface="inpin heiti" panose="00000500000000000000" pitchFamily="2" charset="-122"/>
              </a:rPr>
              <a:t>抢先版</a:t>
            </a:r>
            <a:endParaRPr lang="zh-CN" altLang="en-US" b="1" dirty="0">
              <a:latin typeface="楷体" panose="02010609060101010101" charset="-122"/>
              <a:ea typeface="楷体" panose="02010609060101010101" charset="-122"/>
              <a:cs typeface="华文楷体" panose="02010600040101010101" charset="-122"/>
              <a:sym typeface="inpin heiti" panose="000005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77545" y="3089910"/>
            <a:ext cx="949642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sz="2800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案例</a:t>
            </a:r>
            <a:r>
              <a:rPr lang="zh-CN" sz="2800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实操</a:t>
            </a:r>
            <a:r>
              <a:rPr lang="en-US" altLang="zh-CN" sz="2800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5</a:t>
            </a:r>
            <a:r>
              <a:rPr lang="en-US" altLang="zh-CN" sz="2800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——</a:t>
            </a:r>
            <a:r>
              <a:rPr lang="zh-CN" sz="2800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室内设备振动</a:t>
            </a:r>
            <a:r>
              <a:rPr lang="en-US" sz="2800">
                <a:solidFill>
                  <a:srgbClr val="FF0000"/>
                </a:solidFill>
                <a:latin typeface="微软雅黑" panose="020B0503020204020204" charset="-122"/>
                <a:sym typeface="+mn-ea"/>
              </a:rPr>
              <a:t>楼板舒适度分析</a:t>
            </a:r>
            <a:endParaRPr lang="en-US" altLang="en-US" sz="2800" b="1">
              <a:solidFill>
                <a:srgbClr val="FF0000"/>
              </a:solidFill>
              <a:latin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1630" y="906780"/>
            <a:ext cx="5800725" cy="88582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30" y="2204085"/>
            <a:ext cx="5711825" cy="62738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35" y="2831465"/>
            <a:ext cx="5530215" cy="252603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240280" y="1174115"/>
            <a:ext cx="817245" cy="351155"/>
          </a:xfrm>
          <a:prstGeom prst="rect">
            <a:avLst/>
          </a:prstGeom>
          <a:noFill/>
          <a:ln w="28575" cmpd="sng">
            <a:solidFill>
              <a:srgbClr val="D720DE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4687570" y="2204085"/>
            <a:ext cx="629285" cy="351155"/>
          </a:xfrm>
          <a:prstGeom prst="rect">
            <a:avLst/>
          </a:prstGeom>
          <a:noFill/>
          <a:ln w="28575" cmpd="sng">
            <a:solidFill>
              <a:srgbClr val="D720DE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335960" y="281224"/>
            <a:ext cx="480053" cy="459477"/>
            <a:chOff x="251520" y="210918"/>
            <a:chExt cx="360040" cy="344608"/>
          </a:xfrm>
        </p:grpSpPr>
        <p:sp>
          <p:nvSpPr>
            <p:cNvPr id="8" name="矩形 7"/>
            <p:cNvSpPr/>
            <p:nvPr/>
          </p:nvSpPr>
          <p:spPr>
            <a:xfrm>
              <a:off x="251520" y="210918"/>
              <a:ext cx="288032" cy="252477"/>
            </a:xfrm>
            <a:prstGeom prst="rect">
              <a:avLst/>
            </a:prstGeom>
            <a:noFill/>
            <a:ln>
              <a:solidFill>
                <a:srgbClr val="2E6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  <p:sp>
          <p:nvSpPr>
            <p:cNvPr id="9" name="矩形 8"/>
            <p:cNvSpPr/>
            <p:nvPr/>
          </p:nvSpPr>
          <p:spPr>
            <a:xfrm>
              <a:off x="403920" y="354934"/>
              <a:ext cx="207640" cy="200592"/>
            </a:xfrm>
            <a:prstGeom prst="rect">
              <a:avLst/>
            </a:prstGeom>
            <a:solidFill>
              <a:srgbClr val="2E6CB5"/>
            </a:solidFill>
            <a:ln>
              <a:solidFill>
                <a:srgbClr val="2E6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1895" y="73025"/>
            <a:ext cx="2609850" cy="591820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906297" y="737526"/>
            <a:ext cx="11046953" cy="0"/>
          </a:xfrm>
          <a:prstGeom prst="line">
            <a:avLst/>
          </a:prstGeom>
          <a:ln w="15875">
            <a:solidFill>
              <a:srgbClr val="4F81B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1017905" y="0"/>
            <a:ext cx="6418580" cy="737235"/>
          </a:xfrm>
          <a:prstGeom prst="rect">
            <a:avLst/>
          </a:prstGeom>
        </p:spPr>
        <p:txBody>
          <a:bodyPr wrap="square">
            <a:spAutoFit/>
          </a:bodyPr>
          <a:p>
            <a:pPr marL="0" lvl="1" indent="0" algn="l" defTabSz="457200">
              <a:lnSpc>
                <a:spcPct val="150000"/>
              </a:lnSpc>
              <a:buFont typeface="+mj-lt"/>
              <a:buNone/>
            </a:pPr>
            <a:r>
              <a:rPr lang="zh-CN" sz="28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楼板的弹性模量和阻尼比</a:t>
            </a:r>
            <a:endParaRPr lang="en-US" altLang="zh-CN" sz="2800" b="1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3315" y="1321435"/>
            <a:ext cx="5672455" cy="383540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6559550" y="922655"/>
            <a:ext cx="19507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</a:rPr>
              <a:t>5.3.2 </a:t>
            </a:r>
            <a:r>
              <a:rPr lang="zh-CN" altLang="en-US" sz="2000" b="1">
                <a:solidFill>
                  <a:srgbClr val="FF0000"/>
                </a:solidFill>
              </a:rPr>
              <a:t>条文说明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32435" y="1805305"/>
            <a:ext cx="19507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000" b="1">
                <a:solidFill>
                  <a:srgbClr val="FF0000"/>
                </a:solidFill>
              </a:rPr>
              <a:t>可参考</a:t>
            </a:r>
            <a:endParaRPr lang="zh-CN" sz="20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7" name="组合 6"/>
          <p:cNvGrpSpPr/>
          <p:nvPr/>
        </p:nvGrpSpPr>
        <p:grpSpPr>
          <a:xfrm>
            <a:off x="335960" y="281224"/>
            <a:ext cx="480053" cy="459477"/>
            <a:chOff x="251520" y="210918"/>
            <a:chExt cx="360040" cy="344608"/>
          </a:xfrm>
        </p:grpSpPr>
        <p:sp>
          <p:nvSpPr>
            <p:cNvPr id="8" name="矩形 7"/>
            <p:cNvSpPr/>
            <p:nvPr/>
          </p:nvSpPr>
          <p:spPr>
            <a:xfrm>
              <a:off x="251520" y="210918"/>
              <a:ext cx="288032" cy="252477"/>
            </a:xfrm>
            <a:prstGeom prst="rect">
              <a:avLst/>
            </a:prstGeom>
            <a:noFill/>
            <a:ln>
              <a:solidFill>
                <a:srgbClr val="2E6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  <p:sp>
          <p:nvSpPr>
            <p:cNvPr id="9" name="矩形 8"/>
            <p:cNvSpPr/>
            <p:nvPr/>
          </p:nvSpPr>
          <p:spPr>
            <a:xfrm>
              <a:off x="403920" y="354934"/>
              <a:ext cx="207640" cy="200592"/>
            </a:xfrm>
            <a:prstGeom prst="rect">
              <a:avLst/>
            </a:prstGeom>
            <a:solidFill>
              <a:srgbClr val="2E6CB5"/>
            </a:solidFill>
            <a:ln>
              <a:solidFill>
                <a:srgbClr val="2E6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91895" y="73025"/>
            <a:ext cx="2609850" cy="591820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906297" y="737526"/>
            <a:ext cx="11046953" cy="0"/>
          </a:xfrm>
          <a:prstGeom prst="line">
            <a:avLst/>
          </a:prstGeom>
          <a:ln w="15875">
            <a:solidFill>
              <a:srgbClr val="4F81B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1017905" y="0"/>
            <a:ext cx="7004050" cy="737235"/>
          </a:xfrm>
          <a:prstGeom prst="rect">
            <a:avLst/>
          </a:prstGeom>
        </p:spPr>
        <p:txBody>
          <a:bodyPr wrap="square">
            <a:spAutoFit/>
          </a:bodyPr>
          <a:p>
            <a:pPr marL="0" lvl="1" indent="0" algn="l" defTabSz="457200">
              <a:lnSpc>
                <a:spcPct val="150000"/>
              </a:lnSpc>
              <a:buFont typeface="+mj-lt"/>
              <a:buNone/>
            </a:pPr>
            <a:r>
              <a:rPr lang="zh-CN" sz="28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考虑振动对相邻楼层影响</a:t>
            </a:r>
            <a:endParaRPr lang="en-US" altLang="zh-CN" sz="2800" b="1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145" y="1668145"/>
            <a:ext cx="5410200" cy="21412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145" y="3742055"/>
            <a:ext cx="6103620" cy="27031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1155" y="872490"/>
            <a:ext cx="5326380" cy="286956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869315" y="941705"/>
            <a:ext cx="6050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</a:rPr>
              <a:t>可采用多层模型计算分析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7" name="组合 6"/>
          <p:cNvGrpSpPr/>
          <p:nvPr/>
        </p:nvGrpSpPr>
        <p:grpSpPr>
          <a:xfrm>
            <a:off x="335960" y="281224"/>
            <a:ext cx="480053" cy="459477"/>
            <a:chOff x="251520" y="210918"/>
            <a:chExt cx="360040" cy="344608"/>
          </a:xfrm>
        </p:grpSpPr>
        <p:sp>
          <p:nvSpPr>
            <p:cNvPr id="8" name="矩形 7"/>
            <p:cNvSpPr/>
            <p:nvPr/>
          </p:nvSpPr>
          <p:spPr>
            <a:xfrm>
              <a:off x="251520" y="210918"/>
              <a:ext cx="288032" cy="252477"/>
            </a:xfrm>
            <a:prstGeom prst="rect">
              <a:avLst/>
            </a:prstGeom>
            <a:noFill/>
            <a:ln>
              <a:solidFill>
                <a:srgbClr val="2E6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  <p:sp>
          <p:nvSpPr>
            <p:cNvPr id="9" name="矩形 8"/>
            <p:cNvSpPr/>
            <p:nvPr/>
          </p:nvSpPr>
          <p:spPr>
            <a:xfrm>
              <a:off x="403920" y="354934"/>
              <a:ext cx="207640" cy="200592"/>
            </a:xfrm>
            <a:prstGeom prst="rect">
              <a:avLst/>
            </a:prstGeom>
            <a:solidFill>
              <a:srgbClr val="2E6CB5"/>
            </a:solidFill>
            <a:ln>
              <a:solidFill>
                <a:srgbClr val="2E6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91895" y="73025"/>
            <a:ext cx="2609850" cy="591820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906297" y="737526"/>
            <a:ext cx="11046953" cy="0"/>
          </a:xfrm>
          <a:prstGeom prst="line">
            <a:avLst/>
          </a:prstGeom>
          <a:ln w="15875">
            <a:solidFill>
              <a:srgbClr val="4F81B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1017905" y="0"/>
            <a:ext cx="7004050" cy="737235"/>
          </a:xfrm>
          <a:prstGeom prst="rect">
            <a:avLst/>
          </a:prstGeom>
        </p:spPr>
        <p:txBody>
          <a:bodyPr wrap="square">
            <a:spAutoFit/>
          </a:bodyPr>
          <a:p>
            <a:pPr marL="0" lvl="1" indent="0" algn="l" defTabSz="457200">
              <a:lnSpc>
                <a:spcPct val="150000"/>
              </a:lnSpc>
              <a:buFont typeface="+mj-lt"/>
              <a:buNone/>
            </a:pPr>
            <a:r>
              <a:rPr lang="zh-CN" sz="28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楼盖的设备振动控制</a:t>
            </a:r>
            <a:endParaRPr lang="en-US" altLang="zh-CN" sz="2800" b="1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975" y="1061720"/>
            <a:ext cx="5639435" cy="18713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25" y="2823845"/>
            <a:ext cx="5760085" cy="389128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5280" y="2995295"/>
            <a:ext cx="5267960" cy="308546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7" name="组合 6"/>
          <p:cNvGrpSpPr/>
          <p:nvPr/>
        </p:nvGrpSpPr>
        <p:grpSpPr>
          <a:xfrm>
            <a:off x="335960" y="281224"/>
            <a:ext cx="480053" cy="459477"/>
            <a:chOff x="251520" y="210918"/>
            <a:chExt cx="360040" cy="344608"/>
          </a:xfrm>
        </p:grpSpPr>
        <p:sp>
          <p:nvSpPr>
            <p:cNvPr id="8" name="矩形 7"/>
            <p:cNvSpPr/>
            <p:nvPr/>
          </p:nvSpPr>
          <p:spPr>
            <a:xfrm>
              <a:off x="251520" y="210918"/>
              <a:ext cx="288032" cy="252477"/>
            </a:xfrm>
            <a:prstGeom prst="rect">
              <a:avLst/>
            </a:prstGeom>
            <a:noFill/>
            <a:ln>
              <a:solidFill>
                <a:srgbClr val="2E6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  <p:sp>
          <p:nvSpPr>
            <p:cNvPr id="9" name="矩形 8"/>
            <p:cNvSpPr/>
            <p:nvPr/>
          </p:nvSpPr>
          <p:spPr>
            <a:xfrm>
              <a:off x="403920" y="354934"/>
              <a:ext cx="207640" cy="200592"/>
            </a:xfrm>
            <a:prstGeom prst="rect">
              <a:avLst/>
            </a:prstGeom>
            <a:solidFill>
              <a:srgbClr val="2E6CB5"/>
            </a:solidFill>
            <a:ln>
              <a:solidFill>
                <a:srgbClr val="2E6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91895" y="73025"/>
            <a:ext cx="2609850" cy="591820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906297" y="737526"/>
            <a:ext cx="11046953" cy="0"/>
          </a:xfrm>
          <a:prstGeom prst="line">
            <a:avLst/>
          </a:prstGeom>
          <a:ln w="15875">
            <a:solidFill>
              <a:srgbClr val="4F81B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1017905" y="0"/>
            <a:ext cx="7004050" cy="737235"/>
          </a:xfrm>
          <a:prstGeom prst="rect">
            <a:avLst/>
          </a:prstGeom>
        </p:spPr>
        <p:txBody>
          <a:bodyPr wrap="square">
            <a:spAutoFit/>
          </a:bodyPr>
          <a:p>
            <a:pPr marL="0" lvl="1" indent="0" algn="l" defTabSz="457200">
              <a:lnSpc>
                <a:spcPct val="150000"/>
              </a:lnSpc>
              <a:buFont typeface="+mj-lt"/>
              <a:buNone/>
            </a:pPr>
            <a:r>
              <a:rPr lang="zh-CN" sz="28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楼盖的设备振动控制</a:t>
            </a:r>
            <a:endParaRPr lang="en-US" altLang="zh-CN" sz="2800" b="1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745" y="1020445"/>
            <a:ext cx="6507480" cy="9906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00" y="2179320"/>
            <a:ext cx="6484620" cy="24993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680" y="4989830"/>
            <a:ext cx="6182360" cy="93916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700" y="4608830"/>
            <a:ext cx="5814060" cy="381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0425" y="809625"/>
            <a:ext cx="2683510" cy="32124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04020" y="2571115"/>
            <a:ext cx="2887980" cy="398526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7" name="组合 6"/>
          <p:cNvGrpSpPr/>
          <p:nvPr/>
        </p:nvGrpSpPr>
        <p:grpSpPr>
          <a:xfrm>
            <a:off x="335960" y="281224"/>
            <a:ext cx="480053" cy="459477"/>
            <a:chOff x="251520" y="210918"/>
            <a:chExt cx="360040" cy="344608"/>
          </a:xfrm>
        </p:grpSpPr>
        <p:sp>
          <p:nvSpPr>
            <p:cNvPr id="8" name="矩形 7"/>
            <p:cNvSpPr/>
            <p:nvPr/>
          </p:nvSpPr>
          <p:spPr>
            <a:xfrm>
              <a:off x="251520" y="210918"/>
              <a:ext cx="288032" cy="252477"/>
            </a:xfrm>
            <a:prstGeom prst="rect">
              <a:avLst/>
            </a:prstGeom>
            <a:noFill/>
            <a:ln>
              <a:solidFill>
                <a:srgbClr val="2E6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  <p:sp>
          <p:nvSpPr>
            <p:cNvPr id="9" name="矩形 8"/>
            <p:cNvSpPr/>
            <p:nvPr/>
          </p:nvSpPr>
          <p:spPr>
            <a:xfrm>
              <a:off x="403920" y="354934"/>
              <a:ext cx="207640" cy="200592"/>
            </a:xfrm>
            <a:prstGeom prst="rect">
              <a:avLst/>
            </a:prstGeom>
            <a:solidFill>
              <a:srgbClr val="2E6CB5"/>
            </a:solidFill>
            <a:ln>
              <a:solidFill>
                <a:srgbClr val="2E6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91895" y="73025"/>
            <a:ext cx="2609850" cy="591820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906297" y="737526"/>
            <a:ext cx="11046953" cy="0"/>
          </a:xfrm>
          <a:prstGeom prst="line">
            <a:avLst/>
          </a:prstGeom>
          <a:ln w="15875">
            <a:solidFill>
              <a:srgbClr val="4F81B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1017905" y="0"/>
            <a:ext cx="7004050" cy="737235"/>
          </a:xfrm>
          <a:prstGeom prst="rect">
            <a:avLst/>
          </a:prstGeom>
        </p:spPr>
        <p:txBody>
          <a:bodyPr wrap="square">
            <a:spAutoFit/>
          </a:bodyPr>
          <a:p>
            <a:pPr marL="0" lvl="1" indent="0" algn="l" defTabSz="457200">
              <a:lnSpc>
                <a:spcPct val="150000"/>
              </a:lnSpc>
              <a:buFont typeface="+mj-lt"/>
              <a:buNone/>
            </a:pPr>
            <a:r>
              <a:rPr lang="zh-CN" sz="28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楼盖的设备振动控制</a:t>
            </a:r>
            <a:endParaRPr lang="en-US" altLang="zh-CN" sz="2800" b="1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750" y="809625"/>
            <a:ext cx="3072765" cy="408241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70" y="863600"/>
            <a:ext cx="3040380" cy="372618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5115" y="886460"/>
            <a:ext cx="3015615" cy="403352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8555" y="863600"/>
            <a:ext cx="2956560" cy="370332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35960" y="281224"/>
            <a:ext cx="480053" cy="459477"/>
            <a:chOff x="251520" y="210918"/>
            <a:chExt cx="360040" cy="344608"/>
          </a:xfrm>
        </p:grpSpPr>
        <p:sp>
          <p:nvSpPr>
            <p:cNvPr id="6" name="矩形 5"/>
            <p:cNvSpPr/>
            <p:nvPr/>
          </p:nvSpPr>
          <p:spPr>
            <a:xfrm>
              <a:off x="251520" y="210918"/>
              <a:ext cx="288032" cy="252477"/>
            </a:xfrm>
            <a:prstGeom prst="rect">
              <a:avLst/>
            </a:prstGeom>
            <a:noFill/>
            <a:ln>
              <a:solidFill>
                <a:srgbClr val="2E6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7" name="矩形 6"/>
            <p:cNvSpPr/>
            <p:nvPr/>
          </p:nvSpPr>
          <p:spPr>
            <a:xfrm>
              <a:off x="403920" y="354934"/>
              <a:ext cx="207640" cy="200592"/>
            </a:xfrm>
            <a:prstGeom prst="rect">
              <a:avLst/>
            </a:prstGeom>
            <a:solidFill>
              <a:srgbClr val="2E6CB5"/>
            </a:solidFill>
            <a:ln>
              <a:solidFill>
                <a:srgbClr val="2E6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26490" y="73025"/>
            <a:ext cx="2609850" cy="591820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>
            <a:off x="906297" y="737526"/>
            <a:ext cx="11046953" cy="0"/>
          </a:xfrm>
          <a:prstGeom prst="line">
            <a:avLst/>
          </a:prstGeom>
          <a:ln w="15875">
            <a:solidFill>
              <a:srgbClr val="4F81B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1017905" y="0"/>
            <a:ext cx="4244340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 algn="l" defTabSz="457200">
              <a:lnSpc>
                <a:spcPct val="150000"/>
              </a:lnSpc>
              <a:buFont typeface="+mj-lt"/>
              <a:buNone/>
            </a:pPr>
            <a:r>
              <a:rPr lang="en-US" altLang="zh-CN" sz="28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YJK</a:t>
            </a: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楼板舒适度分析流程</a:t>
            </a:r>
            <a:endParaRPr lang="zh-CN" altLang="en-US" sz="2800" b="1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5" name="Straight Connector 101"/>
          <p:cNvCxnSpPr/>
          <p:nvPr/>
        </p:nvCxnSpPr>
        <p:spPr>
          <a:xfrm flipH="1">
            <a:off x="2599690" y="3931285"/>
            <a:ext cx="2392045" cy="952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own Arrow Callout 133"/>
          <p:cNvSpPr/>
          <p:nvPr/>
        </p:nvSpPr>
        <p:spPr>
          <a:xfrm>
            <a:off x="2471420" y="2721610"/>
            <a:ext cx="2583815" cy="1045210"/>
          </a:xfrm>
          <a:prstGeom prst="downArrowCallout">
            <a:avLst>
              <a:gd name="adj1" fmla="val 25776"/>
              <a:gd name="adj2" fmla="val 9254"/>
              <a:gd name="adj3" fmla="val 9254"/>
              <a:gd name="adj4" fmla="val 90746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ev01"/>
          <p:cNvSpPr>
            <a:spLocks noChangeAspect="1"/>
          </p:cNvSpPr>
          <p:nvPr/>
        </p:nvSpPr>
        <p:spPr>
          <a:xfrm>
            <a:off x="3604451" y="3825359"/>
            <a:ext cx="252860" cy="25286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  <a:latin typeface="FontAwesome" pitchFamily="2" charset="0"/>
            </a:endParaRPr>
          </a:p>
        </p:txBody>
      </p:sp>
      <p:cxnSp>
        <p:nvCxnSpPr>
          <p:cNvPr id="13" name="Straight Connector 141"/>
          <p:cNvCxnSpPr/>
          <p:nvPr/>
        </p:nvCxnSpPr>
        <p:spPr>
          <a:xfrm flipH="1">
            <a:off x="5182870" y="3926205"/>
            <a:ext cx="2197735" cy="952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ev01"/>
          <p:cNvSpPr>
            <a:spLocks noChangeAspect="1"/>
          </p:cNvSpPr>
          <p:nvPr/>
        </p:nvSpPr>
        <p:spPr>
          <a:xfrm>
            <a:off x="5972388" y="3820279"/>
            <a:ext cx="252860" cy="25286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  <a:latin typeface="FontAwesome" pitchFamily="2" charset="0"/>
            </a:endParaRPr>
          </a:p>
        </p:txBody>
      </p:sp>
      <p:cxnSp>
        <p:nvCxnSpPr>
          <p:cNvPr id="16" name="Straight Connector 149"/>
          <p:cNvCxnSpPr/>
          <p:nvPr/>
        </p:nvCxnSpPr>
        <p:spPr>
          <a:xfrm flipH="1">
            <a:off x="7489190" y="3916680"/>
            <a:ext cx="2214245" cy="952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Down Arrow Callout 152"/>
          <p:cNvSpPr/>
          <p:nvPr/>
        </p:nvSpPr>
        <p:spPr>
          <a:xfrm>
            <a:off x="7421880" y="2992120"/>
            <a:ext cx="1736090" cy="753110"/>
          </a:xfrm>
          <a:prstGeom prst="downArrowCallout">
            <a:avLst>
              <a:gd name="adj1" fmla="val 25776"/>
              <a:gd name="adj2" fmla="val 9254"/>
              <a:gd name="adj3" fmla="val 9254"/>
              <a:gd name="adj4" fmla="val 90746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Sev01"/>
          <p:cNvSpPr>
            <a:spLocks noChangeAspect="1"/>
          </p:cNvSpPr>
          <p:nvPr/>
        </p:nvSpPr>
        <p:spPr>
          <a:xfrm>
            <a:off x="8163698" y="3825359"/>
            <a:ext cx="252860" cy="25286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  <a:latin typeface="FontAwesome" pitchFamily="2" charset="0"/>
            </a:endParaRPr>
          </a:p>
        </p:txBody>
      </p:sp>
      <p:cxnSp>
        <p:nvCxnSpPr>
          <p:cNvPr id="26" name="Straight Connector 141"/>
          <p:cNvCxnSpPr/>
          <p:nvPr/>
        </p:nvCxnSpPr>
        <p:spPr>
          <a:xfrm flipH="1">
            <a:off x="217170" y="3931285"/>
            <a:ext cx="2254250" cy="952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Down Arrow Callout 144"/>
          <p:cNvSpPr/>
          <p:nvPr/>
        </p:nvSpPr>
        <p:spPr>
          <a:xfrm flipV="1">
            <a:off x="151765" y="4125595"/>
            <a:ext cx="2216150" cy="1255395"/>
          </a:xfrm>
          <a:prstGeom prst="downArrowCallout">
            <a:avLst>
              <a:gd name="adj1" fmla="val 25776"/>
              <a:gd name="adj2" fmla="val 9254"/>
              <a:gd name="adj3" fmla="val 9254"/>
              <a:gd name="adj4" fmla="val 90746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ev01"/>
          <p:cNvSpPr>
            <a:spLocks noChangeAspect="1"/>
          </p:cNvSpPr>
          <p:nvPr/>
        </p:nvSpPr>
        <p:spPr>
          <a:xfrm>
            <a:off x="1103660" y="3787259"/>
            <a:ext cx="252860" cy="25286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460375" y="4319905"/>
            <a:ext cx="1715770" cy="3987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定义计算参数</a:t>
            </a:r>
            <a:endParaRPr lang="zh-CN" altLang="en-US" sz="2000" b="1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7421880" y="3020695"/>
            <a:ext cx="1735455" cy="6140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定义荷载轨迹</a:t>
            </a:r>
            <a:endParaRPr lang="zh-CN" altLang="en-US" sz="2000" b="1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4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（节点</a:t>
            </a:r>
            <a:r>
              <a:rPr lang="en-US" altLang="zh-CN" sz="14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14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均布</a:t>
            </a:r>
            <a:r>
              <a:rPr lang="en-US" altLang="zh-CN" sz="14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14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路径）</a:t>
            </a:r>
            <a:endParaRPr lang="zh-CN" altLang="en-US" sz="1400" b="1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522220" y="2753995"/>
            <a:ext cx="2482850" cy="8299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选择舒适度计算楼层</a:t>
            </a:r>
            <a:endParaRPr lang="zh-CN" altLang="en-US" sz="2000" b="1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（是否考虑多层模型、横向振动）</a:t>
            </a:r>
            <a:endParaRPr lang="zh-CN" altLang="en-US" sz="1200" b="1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51765" y="4681855"/>
            <a:ext cx="2085340" cy="6502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网格尺寸、阻尼比</a:t>
            </a:r>
            <a:endParaRPr lang="zh-CN" altLang="en-US" sz="1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频率限值、时程类型等</a:t>
            </a:r>
            <a:endParaRPr lang="zh-CN" altLang="en-US" sz="1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Sev01"/>
          <p:cNvSpPr>
            <a:spLocks noChangeAspect="1"/>
          </p:cNvSpPr>
          <p:nvPr/>
        </p:nvSpPr>
        <p:spPr>
          <a:xfrm>
            <a:off x="798830" y="2839085"/>
            <a:ext cx="862330" cy="86233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FontAwesome" pitchFamily="2" charset="0"/>
              </a:rPr>
              <a:t>1</a:t>
            </a:r>
            <a:endParaRPr lang="en-US" sz="4000" dirty="0">
              <a:solidFill>
                <a:srgbClr val="FF0000"/>
              </a:solidFill>
              <a:latin typeface="FontAwesome" pitchFamily="2" charset="0"/>
            </a:endParaRPr>
          </a:p>
        </p:txBody>
      </p:sp>
      <p:sp>
        <p:nvSpPr>
          <p:cNvPr id="23" name="Sev01"/>
          <p:cNvSpPr>
            <a:spLocks noChangeAspect="1"/>
          </p:cNvSpPr>
          <p:nvPr/>
        </p:nvSpPr>
        <p:spPr>
          <a:xfrm>
            <a:off x="3300095" y="4176395"/>
            <a:ext cx="862330" cy="86233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FontAwesome" pitchFamily="2" charset="0"/>
              </a:rPr>
              <a:t>2</a:t>
            </a:r>
            <a:endParaRPr lang="en-US" sz="4000" dirty="0">
              <a:solidFill>
                <a:srgbClr val="FF0000"/>
              </a:solidFill>
              <a:latin typeface="FontAwesome" pitchFamily="2" charset="0"/>
            </a:endParaRPr>
          </a:p>
        </p:txBody>
      </p:sp>
      <p:sp>
        <p:nvSpPr>
          <p:cNvPr id="24" name="Sev01"/>
          <p:cNvSpPr>
            <a:spLocks noChangeAspect="1"/>
          </p:cNvSpPr>
          <p:nvPr/>
        </p:nvSpPr>
        <p:spPr>
          <a:xfrm>
            <a:off x="5666105" y="2882900"/>
            <a:ext cx="862330" cy="86233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FontAwesome" pitchFamily="2" charset="0"/>
              </a:rPr>
              <a:t>3</a:t>
            </a:r>
            <a:endParaRPr lang="en-US" sz="4000" dirty="0">
              <a:solidFill>
                <a:srgbClr val="FF0000"/>
              </a:solidFill>
              <a:latin typeface="FontAwesome" pitchFamily="2" charset="0"/>
            </a:endParaRPr>
          </a:p>
        </p:txBody>
      </p:sp>
      <p:sp>
        <p:nvSpPr>
          <p:cNvPr id="25" name="Sev01"/>
          <p:cNvSpPr>
            <a:spLocks noChangeAspect="1"/>
          </p:cNvSpPr>
          <p:nvPr/>
        </p:nvSpPr>
        <p:spPr>
          <a:xfrm>
            <a:off x="7858125" y="4162425"/>
            <a:ext cx="862330" cy="86233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FontAwesome" pitchFamily="2" charset="0"/>
              </a:rPr>
              <a:t>4</a:t>
            </a:r>
            <a:endParaRPr lang="en-US" sz="4000" dirty="0">
              <a:solidFill>
                <a:srgbClr val="FF0000"/>
              </a:solidFill>
              <a:latin typeface="FontAwesome" pitchFamily="2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790" y="938530"/>
            <a:ext cx="7715250" cy="1095375"/>
          </a:xfrm>
          <a:prstGeom prst="rect">
            <a:avLst/>
          </a:prstGeom>
        </p:spPr>
      </p:pic>
      <p:cxnSp>
        <p:nvCxnSpPr>
          <p:cNvPr id="30" name="直接箭头连接符 29"/>
          <p:cNvCxnSpPr/>
          <p:nvPr/>
        </p:nvCxnSpPr>
        <p:spPr>
          <a:xfrm>
            <a:off x="5067300" y="4034790"/>
            <a:ext cx="0" cy="1297305"/>
          </a:xfrm>
          <a:prstGeom prst="straightConnector1">
            <a:avLst/>
          </a:prstGeom>
          <a:ln w="69850" cmpd="sng">
            <a:solidFill>
              <a:srgbClr val="92D05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3604260" y="5375910"/>
            <a:ext cx="2881630" cy="9220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程序自动计算特征值分析</a:t>
            </a:r>
            <a:endParaRPr lang="zh-CN" altLang="en-US" b="1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可查看模态、频率结果</a:t>
            </a:r>
            <a:endParaRPr lang="zh-CN" altLang="en-US" b="1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Down Arrow Callout 144"/>
          <p:cNvSpPr/>
          <p:nvPr/>
        </p:nvSpPr>
        <p:spPr>
          <a:xfrm flipV="1">
            <a:off x="5182870" y="4185285"/>
            <a:ext cx="2406650" cy="492125"/>
          </a:xfrm>
          <a:prstGeom prst="downArrowCallout">
            <a:avLst>
              <a:gd name="adj1" fmla="val 25776"/>
              <a:gd name="adj2" fmla="val 9254"/>
              <a:gd name="adj3" fmla="val 9254"/>
              <a:gd name="adj4" fmla="val 90746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文本框 49"/>
          <p:cNvSpPr txBox="1"/>
          <p:nvPr/>
        </p:nvSpPr>
        <p:spPr>
          <a:xfrm>
            <a:off x="5283200" y="4245610"/>
            <a:ext cx="23012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000" b="1" dirty="0" smtClean="0">
                <a:latin typeface="微软雅黑" panose="020B0503020204020204" charset="-122"/>
                <a:ea typeface="微软雅黑" panose="020B0503020204020204" charset="-122"/>
              </a:rPr>
              <a:t>定义时程激励函数</a:t>
            </a:r>
            <a:endParaRPr lang="zh-CN" sz="2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2" name="Straight Connector 149"/>
          <p:cNvCxnSpPr/>
          <p:nvPr/>
        </p:nvCxnSpPr>
        <p:spPr>
          <a:xfrm flipH="1">
            <a:off x="9833610" y="3921760"/>
            <a:ext cx="2214245" cy="952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Down Arrow Callout 152"/>
          <p:cNvSpPr/>
          <p:nvPr/>
        </p:nvSpPr>
        <p:spPr>
          <a:xfrm rot="10800000">
            <a:off x="10026650" y="4156710"/>
            <a:ext cx="2047875" cy="882015"/>
          </a:xfrm>
          <a:prstGeom prst="downArrowCallout">
            <a:avLst>
              <a:gd name="adj1" fmla="val 25776"/>
              <a:gd name="adj2" fmla="val 9254"/>
              <a:gd name="adj3" fmla="val 9254"/>
              <a:gd name="adj4" fmla="val 90746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Sev01"/>
          <p:cNvSpPr>
            <a:spLocks noChangeAspect="1"/>
          </p:cNvSpPr>
          <p:nvPr/>
        </p:nvSpPr>
        <p:spPr>
          <a:xfrm>
            <a:off x="11634608" y="3756144"/>
            <a:ext cx="252860" cy="25286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10166350" y="4263390"/>
            <a:ext cx="1786890" cy="70675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20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生成数据</a:t>
            </a:r>
            <a:r>
              <a:rPr lang="en-US" altLang="zh-CN" sz="20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+</a:t>
            </a:r>
            <a:endParaRPr lang="zh-CN" altLang="en-US" sz="2000" b="1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0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动力时程计算</a:t>
            </a:r>
            <a:endParaRPr lang="zh-CN" altLang="en-US" sz="1400" b="1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Sev01"/>
          <p:cNvSpPr>
            <a:spLocks noChangeAspect="1"/>
          </p:cNvSpPr>
          <p:nvPr/>
        </p:nvSpPr>
        <p:spPr>
          <a:xfrm>
            <a:off x="11329670" y="2839085"/>
            <a:ext cx="862330" cy="86233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FontAwesome" pitchFamily="2" charset="0"/>
              </a:rPr>
              <a:t>6</a:t>
            </a:r>
            <a:endParaRPr lang="en-US" sz="4000" dirty="0">
              <a:solidFill>
                <a:srgbClr val="FF0000"/>
              </a:solidFill>
              <a:latin typeface="FontAwesome" pitchFamily="2" charset="0"/>
            </a:endParaRPr>
          </a:p>
        </p:txBody>
      </p:sp>
      <p:cxnSp>
        <p:nvCxnSpPr>
          <p:cNvPr id="38" name="直接箭头连接符 37"/>
          <p:cNvCxnSpPr/>
          <p:nvPr/>
        </p:nvCxnSpPr>
        <p:spPr>
          <a:xfrm>
            <a:off x="12047855" y="3940810"/>
            <a:ext cx="6985" cy="1352550"/>
          </a:xfrm>
          <a:prstGeom prst="straightConnector1">
            <a:avLst/>
          </a:prstGeom>
          <a:ln w="69850" cmpd="sng">
            <a:solidFill>
              <a:srgbClr val="92D05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/>
        </p:nvSpPr>
        <p:spPr>
          <a:xfrm>
            <a:off x="10024110" y="5302885"/>
            <a:ext cx="2167890" cy="9220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查看加速度结果</a:t>
            </a:r>
            <a:endParaRPr lang="zh-CN" altLang="en-US" b="1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一键生成计算书</a:t>
            </a:r>
            <a:endParaRPr lang="zh-CN" altLang="en-US" b="1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821055" y="1118235"/>
            <a:ext cx="489585" cy="773430"/>
          </a:xfrm>
          <a:prstGeom prst="rect">
            <a:avLst/>
          </a:prstGeom>
          <a:noFill/>
          <a:ln w="28575" cmpd="sng">
            <a:solidFill>
              <a:srgbClr val="CB2B2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4" name="文本框 43"/>
          <p:cNvSpPr txBox="1"/>
          <p:nvPr/>
        </p:nvSpPr>
        <p:spPr>
          <a:xfrm>
            <a:off x="859790" y="2033905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>
                <a:solidFill>
                  <a:srgbClr val="FF0000"/>
                </a:solidFill>
                <a:latin typeface="Calibri" panose="020F0502020204030204" charset="0"/>
              </a:rPr>
              <a:t>①</a:t>
            </a:r>
            <a:endParaRPr lang="zh-CN" altLang="en-US">
              <a:solidFill>
                <a:srgbClr val="FF0000"/>
              </a:solidFill>
              <a:latin typeface="Calibri" panose="020F0502020204030204" charset="0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1356360" y="1126490"/>
            <a:ext cx="953770" cy="773430"/>
          </a:xfrm>
          <a:prstGeom prst="rect">
            <a:avLst/>
          </a:prstGeom>
          <a:noFill/>
          <a:ln w="28575" cmpd="sng">
            <a:solidFill>
              <a:srgbClr val="CB2B2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6" name="文本框 45"/>
          <p:cNvSpPr txBox="1"/>
          <p:nvPr/>
        </p:nvSpPr>
        <p:spPr>
          <a:xfrm>
            <a:off x="1627505" y="2013585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>
                <a:solidFill>
                  <a:srgbClr val="FF0000"/>
                </a:solidFill>
                <a:latin typeface="Calibri" panose="020F0502020204030204" charset="0"/>
              </a:rPr>
              <a:t>②</a:t>
            </a:r>
            <a:endParaRPr lang="zh-CN" altLang="en-US">
              <a:solidFill>
                <a:srgbClr val="FF0000"/>
              </a:solidFill>
              <a:latin typeface="Calibri" panose="020F0502020204030204" charset="0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2707005" y="1126490"/>
            <a:ext cx="593725" cy="773430"/>
          </a:xfrm>
          <a:prstGeom prst="rect">
            <a:avLst/>
          </a:prstGeom>
          <a:noFill/>
          <a:ln w="28575" cmpd="sng">
            <a:solidFill>
              <a:srgbClr val="CB2B2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9" name="文本框 48"/>
          <p:cNvSpPr txBox="1"/>
          <p:nvPr/>
        </p:nvSpPr>
        <p:spPr>
          <a:xfrm>
            <a:off x="2797810" y="2013585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>
                <a:solidFill>
                  <a:srgbClr val="FF0000"/>
                </a:solidFill>
                <a:latin typeface="Calibri" panose="020F0502020204030204" charset="0"/>
              </a:rPr>
              <a:t>③</a:t>
            </a:r>
            <a:endParaRPr lang="zh-CN" altLang="en-US">
              <a:solidFill>
                <a:srgbClr val="FF0000"/>
              </a:solidFill>
              <a:latin typeface="Calibri" panose="020F0502020204030204" charset="0"/>
            </a:endParaRPr>
          </a:p>
        </p:txBody>
      </p:sp>
      <p:sp>
        <p:nvSpPr>
          <p:cNvPr id="51" name="Down Arrow Callout 152"/>
          <p:cNvSpPr/>
          <p:nvPr/>
        </p:nvSpPr>
        <p:spPr>
          <a:xfrm>
            <a:off x="9336405" y="2992120"/>
            <a:ext cx="1736090" cy="709295"/>
          </a:xfrm>
          <a:prstGeom prst="downArrowCallout">
            <a:avLst>
              <a:gd name="adj1" fmla="val 25776"/>
              <a:gd name="adj2" fmla="val 9254"/>
              <a:gd name="adj3" fmla="val 9254"/>
              <a:gd name="adj4" fmla="val 90746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dirty="0"/>
          </a:p>
        </p:txBody>
      </p:sp>
      <p:sp>
        <p:nvSpPr>
          <p:cNvPr id="52" name="文本框 51"/>
          <p:cNvSpPr txBox="1"/>
          <p:nvPr/>
        </p:nvSpPr>
        <p:spPr>
          <a:xfrm>
            <a:off x="9337040" y="3070860"/>
            <a:ext cx="1735455" cy="3987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20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定义荷载工况</a:t>
            </a:r>
            <a:endParaRPr lang="zh-CN" altLang="en-US" sz="1400" b="1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3" name="Sev01"/>
          <p:cNvSpPr>
            <a:spLocks noChangeAspect="1"/>
          </p:cNvSpPr>
          <p:nvPr/>
        </p:nvSpPr>
        <p:spPr>
          <a:xfrm>
            <a:off x="10078223" y="3825359"/>
            <a:ext cx="252860" cy="25286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40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54" name="Sev01"/>
          <p:cNvSpPr>
            <a:spLocks noChangeAspect="1"/>
          </p:cNvSpPr>
          <p:nvPr/>
        </p:nvSpPr>
        <p:spPr>
          <a:xfrm>
            <a:off x="9773285" y="2013585"/>
            <a:ext cx="862330" cy="86233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 dirty="0">
                <a:solidFill>
                  <a:srgbClr val="FF0000"/>
                </a:solidFill>
                <a:latin typeface="FontAwesome" pitchFamily="2" charset="0"/>
              </a:rPr>
              <a:t>5</a:t>
            </a:r>
            <a:endParaRPr lang="en-US" sz="4000" dirty="0">
              <a:solidFill>
                <a:srgbClr val="FF0000"/>
              </a:solidFill>
              <a:latin typeface="FontAwesome" pitchFamily="2" charset="0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3358515" y="1142365"/>
            <a:ext cx="728345" cy="773430"/>
          </a:xfrm>
          <a:prstGeom prst="rect">
            <a:avLst/>
          </a:prstGeom>
          <a:noFill/>
          <a:ln w="28575" cmpd="sng">
            <a:solidFill>
              <a:srgbClr val="CB2B2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6" name="文本框 55"/>
          <p:cNvSpPr txBox="1"/>
          <p:nvPr/>
        </p:nvSpPr>
        <p:spPr>
          <a:xfrm>
            <a:off x="3525520" y="2000885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④</a:t>
            </a: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4119245" y="1142365"/>
            <a:ext cx="410845" cy="773430"/>
          </a:xfrm>
          <a:prstGeom prst="rect">
            <a:avLst/>
          </a:prstGeom>
          <a:noFill/>
          <a:ln w="28575" cmpd="sng">
            <a:solidFill>
              <a:srgbClr val="CB2B2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9" name="文本框 58"/>
          <p:cNvSpPr txBox="1"/>
          <p:nvPr/>
        </p:nvSpPr>
        <p:spPr>
          <a:xfrm>
            <a:off x="4135755" y="2000885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⑤</a:t>
            </a: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4547235" y="1184910"/>
            <a:ext cx="508635" cy="68834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2" name="矩形 61"/>
          <p:cNvSpPr/>
          <p:nvPr/>
        </p:nvSpPr>
        <p:spPr>
          <a:xfrm>
            <a:off x="6045200" y="1185545"/>
            <a:ext cx="387985" cy="677545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63" name="直接连接符 62"/>
          <p:cNvCxnSpPr>
            <a:stCxn id="61" idx="2"/>
          </p:cNvCxnSpPr>
          <p:nvPr/>
        </p:nvCxnSpPr>
        <p:spPr>
          <a:xfrm>
            <a:off x="4801870" y="1873250"/>
            <a:ext cx="635" cy="413385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/>
        </p:nvCxnSpPr>
        <p:spPr>
          <a:xfrm flipH="1">
            <a:off x="6225540" y="1862455"/>
            <a:ext cx="5080" cy="38989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/>
          <p:cNvCxnSpPr/>
          <p:nvPr/>
        </p:nvCxnSpPr>
        <p:spPr>
          <a:xfrm flipH="1">
            <a:off x="4794250" y="2252345"/>
            <a:ext cx="1443990" cy="889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本框 65"/>
          <p:cNvSpPr txBox="1"/>
          <p:nvPr/>
        </p:nvSpPr>
        <p:spPr>
          <a:xfrm>
            <a:off x="5310505" y="2286635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⑥</a:t>
            </a:r>
            <a:endParaRPr lang="zh-CN" altLang="en-US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174013" y="0"/>
            <a:ext cx="9018587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2052920" y="2638425"/>
            <a:ext cx="46291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>
                <a:latin typeface="Arial" panose="020B0604020202020204" pitchFamily="34" charset="0"/>
                <a:cs typeface="Arial" panose="020B0604020202020204" pitchFamily="34" charset="0"/>
              </a:rPr>
              <a:t>THE END</a:t>
            </a:r>
            <a:endParaRPr lang="en-US" altLang="zh-CN" sz="7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968058" y="880745"/>
          <a:ext cx="9511665" cy="4549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0450"/>
                <a:gridCol w="1196975"/>
                <a:gridCol w="6468110"/>
                <a:gridCol w="786130"/>
              </a:tblGrid>
              <a:tr h="1033780">
                <a:tc gridSpan="4">
                  <a:txBody>
                    <a:bodyPr/>
                    <a:p>
                      <a:pPr indent="0" algn="ctr">
                        <a:lnSpc>
                          <a:spcPct val="200000"/>
                        </a:lnSpc>
                        <a:buNone/>
                      </a:pPr>
                      <a:r>
                        <a:rPr lang="zh-CN" altLang="en-US" sz="3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盈建科</a:t>
                      </a:r>
                      <a:r>
                        <a:rPr lang="en-US" altLang="zh-CN" sz="3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V5.0</a:t>
                      </a:r>
                      <a:r>
                        <a:rPr lang="zh-CN" altLang="en-US" sz="3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抢先版楼板舒适度功能精品班</a:t>
                      </a:r>
                      <a:endParaRPr lang="zh-CN" altLang="en-US" sz="3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6100">
                <a:tc gridSpan="2">
                  <a:txBody>
                    <a:bodyPr/>
                    <a:p>
                      <a:pPr indent="0" algn="ctr">
                        <a:lnSpc>
                          <a:spcPct val="200000"/>
                        </a:lnSpc>
                        <a:buNone/>
                      </a:pP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日期</a:t>
                      </a:r>
                      <a:endParaRPr lang="zh-CN" altLang="en-US" sz="16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200000"/>
                        </a:lnSpc>
                        <a:buNone/>
                      </a:pP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主题</a:t>
                      </a:r>
                      <a:endParaRPr lang="zh-CN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200000"/>
                        </a:lnSpc>
                        <a:buNone/>
                      </a:pP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讲师</a:t>
                      </a:r>
                      <a:endParaRPr lang="zh-CN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p>
                      <a:pPr indent="0" algn="ctr">
                        <a:lnSpc>
                          <a:spcPct val="200000"/>
                        </a:lnSpc>
                        <a:buNone/>
                      </a:pPr>
                      <a:r>
                        <a:rPr lang="en-US" alt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8</a:t>
                      </a:r>
                      <a:r>
                        <a:rPr lang="zh-CN" altLang="en-US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月</a:t>
                      </a:r>
                      <a:r>
                        <a:rPr lang="en-US" alt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18</a:t>
                      </a:r>
                      <a:r>
                        <a:rPr lang="zh-CN" altLang="en-US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日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200000"/>
                        </a:lnSpc>
                        <a:buNone/>
                      </a:pPr>
                      <a:r>
                        <a:rPr lang="zh-CN" altLang="en-US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周四</a:t>
                      </a:r>
                      <a:r>
                        <a:rPr lang="en-US" alt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 14:30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200000"/>
                        </a:lnSpc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盈建科楼板舒适度分析设计软件-LBSSD V5.0抢先版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200000"/>
                        </a:lnSpc>
                        <a:buNone/>
                      </a:pPr>
                      <a:r>
                        <a:rPr lang="zh-CN" altLang="en-US" sz="12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刘可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p>
                      <a:pPr indent="0" algn="ctr">
                        <a:lnSpc>
                          <a:spcPct val="200000"/>
                        </a:lnSpc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8月23日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200000"/>
                        </a:lnSpc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周二</a:t>
                      </a:r>
                      <a:r>
                        <a:rPr lang="en-US" alt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 </a:t>
                      </a:r>
                      <a:r>
                        <a:rPr lang="en-US" alt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sym typeface="+mn-ea"/>
                        </a:rPr>
                        <a:t>14:30</a:t>
                      </a:r>
                      <a:endParaRPr lang="en-US" altLang="zh-CN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200000"/>
                        </a:lnSpc>
                        <a:buNone/>
                      </a:pPr>
                      <a:r>
                        <a:rPr lang="zh-CN"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案例实操</a:t>
                      </a:r>
                      <a:r>
                        <a:rPr lang="en-US" altLang="zh-CN"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1——</a:t>
                      </a:r>
                      <a:r>
                        <a:rPr lang="zh-CN"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住宅、医院、酒店、幼儿园</a:t>
                      </a:r>
                      <a:r>
                        <a:rPr lang="en-US" sz="120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等</a:t>
                      </a:r>
                      <a:r>
                        <a:rPr lang="en-US" sz="12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使用类别楼盖在</a:t>
                      </a:r>
                      <a:r>
                        <a:rPr lang="en-US" sz="120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行走激励</a:t>
                      </a:r>
                      <a:r>
                        <a:rPr lang="en-US" sz="12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下楼板舒适度分析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200000"/>
                        </a:lnSpc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刘可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4180">
                <a:tc>
                  <a:txBody>
                    <a:bodyPr/>
                    <a:p>
                      <a:pPr indent="0" algn="ctr">
                        <a:lnSpc>
                          <a:spcPct val="200000"/>
                        </a:lnSpc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8月25日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200000"/>
                        </a:lnSpc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周四</a:t>
                      </a:r>
                      <a:r>
                        <a:rPr lang="en-US" alt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 </a:t>
                      </a:r>
                      <a:r>
                        <a:rPr lang="en-US" alt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sym typeface="+mn-ea"/>
                        </a:rPr>
                        <a:t>14:30</a:t>
                      </a:r>
                      <a:endParaRPr lang="en-US" altLang="zh-CN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200000"/>
                        </a:lnSpc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案例</a:t>
                      </a: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sym typeface="+mn-ea"/>
                        </a:rPr>
                        <a:t>实操</a:t>
                      </a:r>
                      <a:r>
                        <a:rPr lang="en-US" alt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2——</a:t>
                      </a: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风雨操场、体育场馆等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使用类别楼盖在</a:t>
                      </a:r>
                      <a:r>
                        <a:rPr lang="en-US" sz="12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有节奏运动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下楼板舒适度分析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200000"/>
                        </a:lnSpc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吴传鑫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p>
                      <a:pPr indent="0" algn="ctr">
                        <a:lnSpc>
                          <a:spcPct val="200000"/>
                        </a:lnSpc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8月26日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200000"/>
                        </a:lnSpc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周五</a:t>
                      </a:r>
                      <a:r>
                        <a:rPr lang="en-US" alt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 </a:t>
                      </a:r>
                      <a:r>
                        <a:rPr lang="en-US" alt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sym typeface="+mn-ea"/>
                        </a:rPr>
                        <a:t>14:30</a:t>
                      </a:r>
                      <a:endParaRPr lang="en-US" altLang="zh-CN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200000"/>
                        </a:lnSpc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案例</a:t>
                      </a: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sym typeface="+mn-ea"/>
                        </a:rPr>
                        <a:t>实操</a:t>
                      </a:r>
                      <a:r>
                        <a:rPr lang="en-US" alt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3——</a:t>
                      </a: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商场、展览厅、剧场等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使用类别楼盖在</a:t>
                      </a:r>
                      <a:r>
                        <a:rPr lang="en-US" sz="12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行走激励和有节奏运动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下楼板舒适度分析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200000"/>
                        </a:lnSpc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刘可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4180">
                <a:tc>
                  <a:txBody>
                    <a:bodyPr/>
                    <a:p>
                      <a:pPr indent="0" algn="ctr">
                        <a:lnSpc>
                          <a:spcPct val="200000"/>
                        </a:lnSpc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8月30日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200000"/>
                        </a:lnSpc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周二</a:t>
                      </a:r>
                      <a:r>
                        <a:rPr lang="en-US" alt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 </a:t>
                      </a:r>
                      <a:r>
                        <a:rPr lang="en-US" alt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sym typeface="+mn-ea"/>
                        </a:rPr>
                        <a:t>14:30</a:t>
                      </a:r>
                      <a:endParaRPr lang="en-US" altLang="zh-CN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200000"/>
                        </a:lnSpc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案例</a:t>
                      </a: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sym typeface="+mn-ea"/>
                        </a:rPr>
                        <a:t>实操</a:t>
                      </a:r>
                      <a:r>
                        <a:rPr lang="en-US" alt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4-——</a:t>
                      </a: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连廊及市内天桥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楼板舒适度分析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200000"/>
                        </a:lnSpc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刘奕嫔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p>
                      <a:pPr indent="0" algn="ctr">
                        <a:lnSpc>
                          <a:spcPct val="200000"/>
                        </a:lnSpc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9月1日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200000"/>
                        </a:lnSpc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周四</a:t>
                      </a:r>
                      <a:r>
                        <a:rPr lang="en-US" alt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 </a:t>
                      </a:r>
                      <a:r>
                        <a:rPr lang="en-US" alt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sym typeface="+mn-ea"/>
                        </a:rPr>
                        <a:t>14:30</a:t>
                      </a:r>
                      <a:endParaRPr lang="en-US" altLang="zh-CN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200000"/>
                        </a:lnSpc>
                        <a:buNone/>
                      </a:pPr>
                      <a:r>
                        <a:rPr lang="zh-CN" sz="12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案例</a:t>
                      </a:r>
                      <a:r>
                        <a:rPr lang="zh-CN" sz="12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sym typeface="+mn-ea"/>
                        </a:rPr>
                        <a:t>实操</a:t>
                      </a:r>
                      <a:r>
                        <a:rPr lang="en-US" altLang="zh-CN" sz="12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5——</a:t>
                      </a:r>
                      <a:r>
                        <a:rPr lang="zh-CN" sz="12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室内设备振动</a:t>
                      </a:r>
                      <a:r>
                        <a:rPr lang="en-US" sz="1200" b="0">
                          <a:solidFill>
                            <a:srgbClr val="FF0000"/>
                          </a:solidFill>
                          <a:latin typeface="微软雅黑" panose="020B0503020204020204" charset="-122"/>
                        </a:rPr>
                        <a:t>楼板舒适度分析</a:t>
                      </a:r>
                      <a:endParaRPr lang="en-US" altLang="en-US" sz="1200" b="0">
                        <a:solidFill>
                          <a:srgbClr val="FF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200000"/>
                        </a:lnSpc>
                        <a:buNone/>
                      </a:pPr>
                      <a:r>
                        <a:rPr lang="zh-CN" sz="12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崔焱</a:t>
                      </a:r>
                      <a:endParaRPr lang="zh-CN" altLang="en-US" sz="1200" b="1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4180">
                <a:tc>
                  <a:txBody>
                    <a:bodyPr/>
                    <a:p>
                      <a:pPr indent="0" algn="ctr">
                        <a:lnSpc>
                          <a:spcPct val="200000"/>
                        </a:lnSpc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9月2日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200000"/>
                        </a:lnSpc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周五</a:t>
                      </a:r>
                      <a:r>
                        <a:rPr lang="en-US" alt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 </a:t>
                      </a:r>
                      <a:r>
                        <a:rPr lang="en-US" alt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sym typeface="+mn-ea"/>
                        </a:rPr>
                        <a:t>14:30</a:t>
                      </a:r>
                      <a:endParaRPr lang="en-US" altLang="zh-CN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200000"/>
                        </a:lnSpc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楼板舒适度分析</a:t>
                      </a:r>
                      <a:r>
                        <a:rPr lang="en-US" sz="12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常见问题解答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200000"/>
                        </a:lnSpc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刘可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91895" y="73025"/>
            <a:ext cx="2609850" cy="5918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23894" y="784225"/>
            <a:ext cx="112762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 smtClean="0"/>
              <a:t>2020</a:t>
            </a:r>
            <a:r>
              <a:rPr lang="zh-CN" altLang="en-US" sz="1400" b="1" dirty="0"/>
              <a:t>年</a:t>
            </a:r>
            <a:r>
              <a:rPr lang="en-US" altLang="zh-CN" sz="1400" b="1" dirty="0"/>
              <a:t>1</a:t>
            </a:r>
            <a:r>
              <a:rPr lang="zh-CN" altLang="en-US" sz="1400" b="1" dirty="0"/>
              <a:t>月</a:t>
            </a:r>
            <a:r>
              <a:rPr lang="en-US" altLang="zh-CN" sz="1400" b="1" dirty="0"/>
              <a:t>1</a:t>
            </a:r>
            <a:r>
              <a:rPr lang="zh-CN" altLang="en-US" sz="1400" b="1" dirty="0"/>
              <a:t>日起实施的《建筑楼盖结构振动舒适度技术标准》</a:t>
            </a:r>
            <a:r>
              <a:rPr lang="en-US" altLang="zh-CN" sz="1400" b="1" dirty="0"/>
              <a:t>JGJ/T 441-2019</a:t>
            </a:r>
            <a:r>
              <a:rPr lang="zh-CN" altLang="en-US" sz="1400" b="1" dirty="0"/>
              <a:t>对舒适度评价标准作了规定</a:t>
            </a:r>
            <a:r>
              <a:rPr lang="zh-CN" altLang="en-US" sz="1400" b="1" dirty="0" smtClean="0"/>
              <a:t>。</a:t>
            </a:r>
            <a:r>
              <a:rPr lang="zh-CN" altLang="en-US" sz="1400" b="1" dirty="0" smtClean="0">
                <a:solidFill>
                  <a:srgbClr val="FF0000"/>
                </a:solidFill>
              </a:rPr>
              <a:t>强制性条文须依此标准分析计算</a:t>
            </a:r>
            <a:endParaRPr lang="zh-CN" altLang="en-US" sz="1400" b="1" dirty="0" smtClean="0">
              <a:solidFill>
                <a:srgbClr val="FF0000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1211580"/>
            <a:ext cx="3785235" cy="5320030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18" name="矩形 17"/>
          <p:cNvSpPr/>
          <p:nvPr/>
        </p:nvSpPr>
        <p:spPr>
          <a:xfrm>
            <a:off x="467960" y="0"/>
            <a:ext cx="7999730" cy="737235"/>
          </a:xfrm>
          <a:prstGeom prst="rect">
            <a:avLst/>
          </a:prstGeom>
        </p:spPr>
        <p:txBody>
          <a:bodyPr wrap="square">
            <a:spAutoFit/>
          </a:bodyPr>
          <a:p>
            <a:pPr marL="0" lvl="1" indent="0" algn="l" defTabSz="457200">
              <a:lnSpc>
                <a:spcPct val="150000"/>
              </a:lnSpc>
              <a:buFont typeface="+mj-lt"/>
              <a:buNone/>
            </a:pP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室内设备振动的分析范围</a:t>
            </a:r>
            <a:endParaRPr lang="en-US" altLang="zh-CN" sz="2800" b="1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525" y="1750060"/>
            <a:ext cx="6739255" cy="16935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353050" y="4186555"/>
            <a:ext cx="643382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algn="just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b="1">
                <a:solidFill>
                  <a:srgbClr val="FF0000"/>
                </a:solidFill>
              </a:rPr>
              <a:t>娱乐设备振动</a:t>
            </a:r>
            <a:r>
              <a:rPr lang="en-US" altLang="zh-CN" b="1">
                <a:solidFill>
                  <a:srgbClr val="FF0000"/>
                </a:solidFill>
              </a:rPr>
              <a:t>——</a:t>
            </a:r>
            <a:r>
              <a:rPr lang="zh-CN" b="1">
                <a:solidFill>
                  <a:srgbClr val="FF0000"/>
                </a:solidFill>
              </a:rPr>
              <a:t>商业综合体</a:t>
            </a:r>
            <a:endParaRPr lang="zh-CN" b="1">
              <a:solidFill>
                <a:srgbClr val="FF0000"/>
              </a:solidFill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b="1">
                <a:solidFill>
                  <a:srgbClr val="FF0000"/>
                </a:solidFill>
              </a:rPr>
              <a:t>室内动力设备、生产设备振动</a:t>
            </a:r>
            <a:r>
              <a:rPr lang="en-US" b="1">
                <a:solidFill>
                  <a:srgbClr val="FF0000"/>
                </a:solidFill>
              </a:rPr>
              <a:t>——</a:t>
            </a:r>
            <a:r>
              <a:rPr lang="zh-CN" altLang="en-US" b="1">
                <a:solidFill>
                  <a:srgbClr val="FF0000"/>
                </a:solidFill>
              </a:rPr>
              <a:t>车间办公室、生产操作区。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rcRect t="-285" r="5150"/>
          <a:stretch>
            <a:fillRect/>
          </a:stretch>
        </p:blipFill>
        <p:spPr>
          <a:xfrm>
            <a:off x="4754880" y="798830"/>
            <a:ext cx="7508240" cy="55772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1895" y="73025"/>
            <a:ext cx="2609850" cy="59182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5125720" y="3895725"/>
            <a:ext cx="6845935" cy="1134745"/>
          </a:xfrm>
          <a:prstGeom prst="rect">
            <a:avLst/>
          </a:prstGeom>
          <a:noFill/>
          <a:ln w="28575" cmpd="sng">
            <a:solidFill>
              <a:srgbClr val="CB2B2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467960" y="0"/>
            <a:ext cx="7999730" cy="737235"/>
          </a:xfrm>
          <a:prstGeom prst="rect">
            <a:avLst/>
          </a:prstGeom>
        </p:spPr>
        <p:txBody>
          <a:bodyPr wrap="square">
            <a:spAutoFit/>
          </a:bodyPr>
          <a:p>
            <a:pPr marL="0" lvl="1" indent="0" algn="l" defTabSz="457200">
              <a:lnSpc>
                <a:spcPct val="150000"/>
              </a:lnSpc>
              <a:buFont typeface="+mj-lt"/>
              <a:buNone/>
            </a:pP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室内设备振动的限值要求</a:t>
            </a:r>
            <a:endParaRPr lang="en-US" altLang="zh-CN" sz="2800" b="1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7995" y="1003300"/>
            <a:ext cx="384238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algn="just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b="1">
                <a:solidFill>
                  <a:srgbClr val="FF0000"/>
                </a:solidFill>
              </a:rPr>
              <a:t>峰值加速度、自振频率双控</a:t>
            </a:r>
            <a:endParaRPr lang="zh-CN" b="1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" y="1662430"/>
            <a:ext cx="4897755" cy="25628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965" y="4301490"/>
            <a:ext cx="4838065" cy="21678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矩形 7"/>
          <p:cNvSpPr/>
          <p:nvPr/>
        </p:nvSpPr>
        <p:spPr>
          <a:xfrm>
            <a:off x="906110" y="0"/>
            <a:ext cx="7999730" cy="737235"/>
          </a:xfrm>
          <a:prstGeom prst="rect">
            <a:avLst/>
          </a:prstGeom>
        </p:spPr>
        <p:txBody>
          <a:bodyPr wrap="square">
            <a:spAutoFit/>
          </a:bodyPr>
          <a:p>
            <a:pPr marL="0" lvl="1" indent="0" algn="l" defTabSz="457200">
              <a:lnSpc>
                <a:spcPct val="150000"/>
              </a:lnSpc>
              <a:buFont typeface="+mj-lt"/>
              <a:buNone/>
            </a:pP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室内设备振动楼面</a:t>
            </a: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荷载</a:t>
            </a:r>
            <a:endParaRPr lang="zh-CN" altLang="en-US" sz="2800" b="1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1620" y="1083945"/>
            <a:ext cx="5753100" cy="6000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t="23946"/>
          <a:stretch>
            <a:fillRect/>
          </a:stretch>
        </p:blipFill>
        <p:spPr>
          <a:xfrm>
            <a:off x="297815" y="1623695"/>
            <a:ext cx="3152775" cy="3549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4720" y="737235"/>
            <a:ext cx="5857875" cy="27336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rcRect t="7548"/>
          <a:stretch>
            <a:fillRect/>
          </a:stretch>
        </p:blipFill>
        <p:spPr>
          <a:xfrm>
            <a:off x="6252845" y="3470910"/>
            <a:ext cx="5619750" cy="199898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6640195" y="3519170"/>
            <a:ext cx="5232400" cy="65024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6541135" y="1083945"/>
            <a:ext cx="5431155" cy="589915"/>
          </a:xfrm>
          <a:prstGeom prst="rect">
            <a:avLst/>
          </a:prstGeom>
          <a:noFill/>
          <a:ln w="28575" cmpd="sng">
            <a:solidFill>
              <a:srgbClr val="CB2B2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6640195" y="3119120"/>
            <a:ext cx="3618865" cy="351155"/>
          </a:xfrm>
          <a:prstGeom prst="rect">
            <a:avLst/>
          </a:prstGeom>
          <a:noFill/>
          <a:ln w="28575" cmpd="sng">
            <a:solidFill>
              <a:srgbClr val="D720DE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8" name="直接连接符 17"/>
          <p:cNvCxnSpPr/>
          <p:nvPr/>
        </p:nvCxnSpPr>
        <p:spPr>
          <a:xfrm>
            <a:off x="998855" y="1365885"/>
            <a:ext cx="855345" cy="1905"/>
          </a:xfrm>
          <a:prstGeom prst="line">
            <a:avLst/>
          </a:prstGeom>
          <a:ln w="28575" cmpd="sng">
            <a:solidFill>
              <a:srgbClr val="D720DE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3450590" y="1617345"/>
            <a:ext cx="5251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DE2ADC"/>
                </a:solidFill>
              </a:rPr>
              <a:t>Gk</a:t>
            </a:r>
            <a:endParaRPr lang="en-US" altLang="zh-CN" b="1">
              <a:solidFill>
                <a:srgbClr val="DE2ADC"/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335960" y="281224"/>
            <a:ext cx="480053" cy="459477"/>
            <a:chOff x="251520" y="210918"/>
            <a:chExt cx="360040" cy="344608"/>
          </a:xfrm>
        </p:grpSpPr>
        <p:sp>
          <p:nvSpPr>
            <p:cNvPr id="21" name="矩形 20"/>
            <p:cNvSpPr/>
            <p:nvPr/>
          </p:nvSpPr>
          <p:spPr>
            <a:xfrm>
              <a:off x="251520" y="210918"/>
              <a:ext cx="288032" cy="252477"/>
            </a:xfrm>
            <a:prstGeom prst="rect">
              <a:avLst/>
            </a:prstGeom>
            <a:noFill/>
            <a:ln>
              <a:solidFill>
                <a:srgbClr val="2E6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  <p:sp>
          <p:nvSpPr>
            <p:cNvPr id="22" name="矩形 21"/>
            <p:cNvSpPr/>
            <p:nvPr/>
          </p:nvSpPr>
          <p:spPr>
            <a:xfrm>
              <a:off x="403920" y="354934"/>
              <a:ext cx="207640" cy="200592"/>
            </a:xfrm>
            <a:prstGeom prst="rect">
              <a:avLst/>
            </a:prstGeom>
            <a:solidFill>
              <a:srgbClr val="2E6CB5"/>
            </a:solidFill>
            <a:ln>
              <a:solidFill>
                <a:srgbClr val="2E6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</p:grpSp>
      <p:cxnSp>
        <p:nvCxnSpPr>
          <p:cNvPr id="23" name="直接连接符 22"/>
          <p:cNvCxnSpPr/>
          <p:nvPr/>
        </p:nvCxnSpPr>
        <p:spPr>
          <a:xfrm>
            <a:off x="906297" y="737526"/>
            <a:ext cx="11046953" cy="0"/>
          </a:xfrm>
          <a:prstGeom prst="line">
            <a:avLst/>
          </a:prstGeom>
          <a:ln w="15875">
            <a:solidFill>
              <a:srgbClr val="4F81B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335915" y="4493260"/>
            <a:ext cx="17278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DE2ADC"/>
                </a:solidFill>
              </a:rPr>
              <a:t>3.2.3 </a:t>
            </a:r>
            <a:r>
              <a:rPr lang="zh-CN" altLang="en-US" b="1">
                <a:solidFill>
                  <a:srgbClr val="DE2ADC"/>
                </a:solidFill>
              </a:rPr>
              <a:t>条文说明</a:t>
            </a:r>
            <a:endParaRPr lang="zh-CN" altLang="en-US" b="1">
              <a:solidFill>
                <a:srgbClr val="DE2ADC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565" y="1912620"/>
            <a:ext cx="5257800" cy="265176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3490" y="5624195"/>
            <a:ext cx="5458460" cy="75057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5963920" y="5317490"/>
            <a:ext cx="162623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3.2.3 </a:t>
            </a:r>
            <a:r>
              <a:rPr lang="zh-CN" altLang="en-US" sz="1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条文说明</a:t>
            </a:r>
            <a:endParaRPr lang="zh-CN" altLang="en-US" sz="1400" b="1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075" y="4861560"/>
            <a:ext cx="5045710" cy="173609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335960" y="281224"/>
            <a:ext cx="480053" cy="459477"/>
            <a:chOff x="251520" y="210918"/>
            <a:chExt cx="360040" cy="344608"/>
          </a:xfrm>
        </p:grpSpPr>
        <p:sp>
          <p:nvSpPr>
            <p:cNvPr id="6" name="矩形 5"/>
            <p:cNvSpPr/>
            <p:nvPr/>
          </p:nvSpPr>
          <p:spPr>
            <a:xfrm>
              <a:off x="251520" y="210918"/>
              <a:ext cx="288032" cy="252477"/>
            </a:xfrm>
            <a:prstGeom prst="rect">
              <a:avLst/>
            </a:prstGeom>
            <a:noFill/>
            <a:ln>
              <a:solidFill>
                <a:srgbClr val="2E6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  <p:sp>
          <p:nvSpPr>
            <p:cNvPr id="7" name="矩形 6"/>
            <p:cNvSpPr/>
            <p:nvPr/>
          </p:nvSpPr>
          <p:spPr>
            <a:xfrm>
              <a:off x="403920" y="354934"/>
              <a:ext cx="207640" cy="200592"/>
            </a:xfrm>
            <a:prstGeom prst="rect">
              <a:avLst/>
            </a:prstGeom>
            <a:solidFill>
              <a:srgbClr val="2E6CB5"/>
            </a:solidFill>
            <a:ln>
              <a:solidFill>
                <a:srgbClr val="2E6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91895" y="73025"/>
            <a:ext cx="2609850" cy="591820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>
            <a:off x="906297" y="737526"/>
            <a:ext cx="11046953" cy="0"/>
          </a:xfrm>
          <a:prstGeom prst="line">
            <a:avLst/>
          </a:prstGeom>
          <a:ln w="15875">
            <a:solidFill>
              <a:srgbClr val="4F81B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1017905" y="0"/>
            <a:ext cx="6418580" cy="737235"/>
          </a:xfrm>
          <a:prstGeom prst="rect">
            <a:avLst/>
          </a:prstGeom>
        </p:spPr>
        <p:txBody>
          <a:bodyPr wrap="square">
            <a:spAutoFit/>
          </a:bodyPr>
          <a:p>
            <a:pPr marL="0" lvl="1" indent="0" algn="l" defTabSz="457200">
              <a:lnSpc>
                <a:spcPct val="150000"/>
              </a:lnSpc>
              <a:buFont typeface="+mj-lt"/>
              <a:buNone/>
            </a:pPr>
            <a:r>
              <a:rPr lang="zh-CN" sz="28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设备振动激励施加</a:t>
            </a:r>
            <a:endParaRPr lang="en-US" altLang="zh-CN" sz="2800" b="1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46710" y="885190"/>
            <a:ext cx="33782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FF0000"/>
                </a:solidFill>
                <a:sym typeface="+mn-ea"/>
              </a:rPr>
              <a:t>振动</a:t>
            </a:r>
            <a:r>
              <a:rPr lang="zh-CN" altLang="en-US" sz="2000" b="1">
                <a:solidFill>
                  <a:srgbClr val="FF0000"/>
                </a:solidFill>
              </a:rPr>
              <a:t>设备</a:t>
            </a:r>
            <a:r>
              <a:rPr lang="zh-CN" altLang="en-US" sz="2000" b="1">
                <a:solidFill>
                  <a:srgbClr val="FF0000"/>
                </a:solidFill>
                <a:sym typeface="+mn-ea"/>
              </a:rPr>
              <a:t>相关</a:t>
            </a:r>
            <a:r>
              <a:rPr lang="zh-CN" altLang="en-US" sz="2000" b="1">
                <a:solidFill>
                  <a:srgbClr val="FF0000"/>
                </a:solidFill>
              </a:rPr>
              <a:t>参数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" y="3211195"/>
            <a:ext cx="5629275" cy="28397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265" y="1162685"/>
            <a:ext cx="5517515" cy="510794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746240" y="750570"/>
            <a:ext cx="36658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FF0000"/>
                </a:solidFill>
              </a:rPr>
              <a:t>某厂高压离心通风机部分参数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115" y="1551305"/>
            <a:ext cx="5379720" cy="13944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335960" y="281224"/>
            <a:ext cx="480053" cy="459477"/>
            <a:chOff x="251520" y="210918"/>
            <a:chExt cx="360040" cy="344608"/>
          </a:xfrm>
        </p:grpSpPr>
        <p:sp>
          <p:nvSpPr>
            <p:cNvPr id="6" name="矩形 5"/>
            <p:cNvSpPr/>
            <p:nvPr/>
          </p:nvSpPr>
          <p:spPr>
            <a:xfrm>
              <a:off x="251520" y="210918"/>
              <a:ext cx="288032" cy="252477"/>
            </a:xfrm>
            <a:prstGeom prst="rect">
              <a:avLst/>
            </a:prstGeom>
            <a:noFill/>
            <a:ln>
              <a:solidFill>
                <a:srgbClr val="2E6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  <p:sp>
          <p:nvSpPr>
            <p:cNvPr id="7" name="矩形 6"/>
            <p:cNvSpPr/>
            <p:nvPr/>
          </p:nvSpPr>
          <p:spPr>
            <a:xfrm>
              <a:off x="403920" y="354934"/>
              <a:ext cx="207640" cy="200592"/>
            </a:xfrm>
            <a:prstGeom prst="rect">
              <a:avLst/>
            </a:prstGeom>
            <a:solidFill>
              <a:srgbClr val="2E6CB5"/>
            </a:solidFill>
            <a:ln>
              <a:solidFill>
                <a:srgbClr val="2E6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91895" y="73025"/>
            <a:ext cx="2609850" cy="591820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>
            <a:off x="906297" y="737526"/>
            <a:ext cx="11046953" cy="0"/>
          </a:xfrm>
          <a:prstGeom prst="line">
            <a:avLst/>
          </a:prstGeom>
          <a:ln w="15875">
            <a:solidFill>
              <a:srgbClr val="4F81B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1017905" y="0"/>
            <a:ext cx="6418580" cy="737235"/>
          </a:xfrm>
          <a:prstGeom prst="rect">
            <a:avLst/>
          </a:prstGeom>
        </p:spPr>
        <p:txBody>
          <a:bodyPr wrap="square">
            <a:spAutoFit/>
          </a:bodyPr>
          <a:p>
            <a:pPr marL="0" lvl="1" indent="0" algn="l" defTabSz="457200">
              <a:lnSpc>
                <a:spcPct val="150000"/>
              </a:lnSpc>
              <a:buFont typeface="+mj-lt"/>
              <a:buNone/>
            </a:pPr>
            <a:r>
              <a:rPr lang="zh-CN" sz="28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设备振动激励施加</a:t>
            </a:r>
            <a:endParaRPr lang="en-US" altLang="zh-CN" sz="2800" b="1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1330" y="809625"/>
            <a:ext cx="5175250" cy="55994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46710" y="885190"/>
            <a:ext cx="33782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FF0000"/>
                </a:solidFill>
              </a:rPr>
              <a:t>电机设备</a:t>
            </a:r>
            <a:r>
              <a:rPr lang="zh-CN" altLang="en-US" sz="2000" b="1">
                <a:solidFill>
                  <a:srgbClr val="FF0000"/>
                </a:solidFill>
                <a:sym typeface="+mn-ea"/>
              </a:rPr>
              <a:t>相关</a:t>
            </a:r>
            <a:r>
              <a:rPr lang="zh-CN" altLang="en-US" sz="2000" b="1">
                <a:solidFill>
                  <a:srgbClr val="FF0000"/>
                </a:solidFill>
              </a:rPr>
              <a:t>参数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335960" y="281224"/>
            <a:ext cx="480053" cy="459477"/>
            <a:chOff x="251520" y="210918"/>
            <a:chExt cx="360040" cy="344608"/>
          </a:xfrm>
        </p:grpSpPr>
        <p:sp>
          <p:nvSpPr>
            <p:cNvPr id="6" name="矩形 5"/>
            <p:cNvSpPr/>
            <p:nvPr/>
          </p:nvSpPr>
          <p:spPr>
            <a:xfrm>
              <a:off x="251520" y="210918"/>
              <a:ext cx="288032" cy="252477"/>
            </a:xfrm>
            <a:prstGeom prst="rect">
              <a:avLst/>
            </a:prstGeom>
            <a:noFill/>
            <a:ln>
              <a:solidFill>
                <a:srgbClr val="2E6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  <p:sp>
          <p:nvSpPr>
            <p:cNvPr id="7" name="矩形 6"/>
            <p:cNvSpPr/>
            <p:nvPr/>
          </p:nvSpPr>
          <p:spPr>
            <a:xfrm>
              <a:off x="403920" y="354934"/>
              <a:ext cx="207640" cy="200592"/>
            </a:xfrm>
            <a:prstGeom prst="rect">
              <a:avLst/>
            </a:prstGeom>
            <a:solidFill>
              <a:srgbClr val="2E6CB5"/>
            </a:solidFill>
            <a:ln>
              <a:solidFill>
                <a:srgbClr val="2E6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91895" y="73025"/>
            <a:ext cx="2609850" cy="591820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>
            <a:off x="906297" y="737526"/>
            <a:ext cx="11046953" cy="0"/>
          </a:xfrm>
          <a:prstGeom prst="line">
            <a:avLst/>
          </a:prstGeom>
          <a:ln w="15875">
            <a:solidFill>
              <a:srgbClr val="4F81B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1017905" y="0"/>
            <a:ext cx="6418580" cy="737235"/>
          </a:xfrm>
          <a:prstGeom prst="rect">
            <a:avLst/>
          </a:prstGeom>
        </p:spPr>
        <p:txBody>
          <a:bodyPr wrap="square">
            <a:spAutoFit/>
          </a:bodyPr>
          <a:p>
            <a:pPr marL="0" lvl="1" indent="0" algn="l" defTabSz="457200">
              <a:lnSpc>
                <a:spcPct val="150000"/>
              </a:lnSpc>
              <a:buFont typeface="+mj-lt"/>
              <a:buNone/>
            </a:pPr>
            <a:r>
              <a:rPr lang="zh-CN" sz="28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设备振动激励施加</a:t>
            </a:r>
            <a:endParaRPr lang="en-US" altLang="zh-CN" sz="2800" b="1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46710" y="885190"/>
            <a:ext cx="23456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FF0000"/>
                </a:solidFill>
              </a:rPr>
              <a:t>设备振动激励施加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30" y="1551305"/>
            <a:ext cx="5588635" cy="30556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565" y="1551940"/>
            <a:ext cx="5908675" cy="4307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335960" y="281224"/>
            <a:ext cx="480053" cy="459477"/>
            <a:chOff x="251520" y="210918"/>
            <a:chExt cx="360040" cy="344608"/>
          </a:xfrm>
        </p:grpSpPr>
        <p:sp>
          <p:nvSpPr>
            <p:cNvPr id="6" name="矩形 5"/>
            <p:cNvSpPr/>
            <p:nvPr/>
          </p:nvSpPr>
          <p:spPr>
            <a:xfrm>
              <a:off x="251520" y="210918"/>
              <a:ext cx="288032" cy="252477"/>
            </a:xfrm>
            <a:prstGeom prst="rect">
              <a:avLst/>
            </a:prstGeom>
            <a:noFill/>
            <a:ln>
              <a:solidFill>
                <a:srgbClr val="2E6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  <p:sp>
          <p:nvSpPr>
            <p:cNvPr id="7" name="矩形 6"/>
            <p:cNvSpPr/>
            <p:nvPr/>
          </p:nvSpPr>
          <p:spPr>
            <a:xfrm>
              <a:off x="403920" y="354934"/>
              <a:ext cx="207640" cy="200592"/>
            </a:xfrm>
            <a:prstGeom prst="rect">
              <a:avLst/>
            </a:prstGeom>
            <a:solidFill>
              <a:srgbClr val="2E6CB5"/>
            </a:solidFill>
            <a:ln>
              <a:solidFill>
                <a:srgbClr val="2E6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91895" y="73025"/>
            <a:ext cx="2609850" cy="591820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>
            <a:off x="906297" y="737526"/>
            <a:ext cx="11046953" cy="0"/>
          </a:xfrm>
          <a:prstGeom prst="line">
            <a:avLst/>
          </a:prstGeom>
          <a:ln w="15875">
            <a:solidFill>
              <a:srgbClr val="4F81B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1017905" y="0"/>
            <a:ext cx="6418580" cy="737235"/>
          </a:xfrm>
          <a:prstGeom prst="rect">
            <a:avLst/>
          </a:prstGeom>
        </p:spPr>
        <p:txBody>
          <a:bodyPr wrap="square">
            <a:spAutoFit/>
          </a:bodyPr>
          <a:p>
            <a:pPr marL="0" lvl="1" indent="0" algn="l" defTabSz="457200">
              <a:lnSpc>
                <a:spcPct val="150000"/>
              </a:lnSpc>
              <a:buFont typeface="+mj-lt"/>
              <a:buNone/>
            </a:pPr>
            <a:r>
              <a:rPr lang="zh-CN" sz="28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设备振动荷载施加方式</a:t>
            </a:r>
            <a:endParaRPr lang="zh-CN" sz="2800" b="1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39115" y="1254125"/>
            <a:ext cx="605028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</a:rPr>
              <a:t>激励函数推荐使用单点形式施加</a:t>
            </a:r>
            <a:endParaRPr lang="zh-CN" altLang="en-US" sz="2800" b="1">
              <a:solidFill>
                <a:srgbClr val="FF0000"/>
              </a:solidFill>
            </a:endParaRPr>
          </a:p>
          <a:p>
            <a:endParaRPr lang="zh-CN" altLang="en-US" sz="2800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210" y="2516505"/>
            <a:ext cx="6025515" cy="3452495"/>
          </a:xfrm>
          <a:prstGeom prst="rect">
            <a:avLst/>
          </a:prstGeom>
        </p:spPr>
      </p:pic>
      <p:pic>
        <p:nvPicPr>
          <p:cNvPr id="11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645" y="809625"/>
            <a:ext cx="4862830" cy="270383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椭圆 14"/>
          <p:cNvSpPr/>
          <p:nvPr/>
        </p:nvSpPr>
        <p:spPr>
          <a:xfrm>
            <a:off x="10248265" y="1538605"/>
            <a:ext cx="76200" cy="857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11"/>
  <p:tag name="KSO_WM_UNIT_LAYERLEVEL" val="1"/>
  <p:tag name="KSO_WM_TAG_VERSION" val="1.0"/>
  <p:tag name="KSO_WM_BEAUTIFY_FLAG" val="#wm#"/>
  <p:tag name="KSO_WM_SLIDE_BACKGROUND_TYPE" val="general"/>
  <p:tag name="KSO_WM_SLIDE_BK_DARK_LIGHT" val="2"/>
  <p:tag name="KSO_WM_UNIT_TYPE" val="i"/>
  <p:tag name="KSO_WM_UNIT_INDEX" val="11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2"/>
  <p:tag name="KSO_WM_UNIT_LAYERLEVEL" val="1"/>
  <p:tag name="KSO_WM_TAG_VERSION" val="1.0"/>
  <p:tag name="KSO_WM_BEAUTIFY_FLAG" val="#wm#"/>
  <p:tag name="KSO_WM_SLIDE_BACKGROUND_TYPE" val="general"/>
  <p:tag name="KSO_WM_SLIDE_BK_DARK_LIGHT" val="2"/>
  <p:tag name="KSO_WM_UNIT_TYPE" val="i"/>
  <p:tag name="KSO_WM_UNIT_INDEX" val="2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1"/>
  <p:tag name="KSO_WM_UNIT_LAYERLEVEL" val="1"/>
  <p:tag name="KSO_WM_TAG_VERSION" val="1.0"/>
  <p:tag name="KSO_WM_BEAUTIFY_FLAG" val="#wm#"/>
  <p:tag name="KSO_WM_SLIDE_BACKGROUND_TYPE" val="frame"/>
  <p:tag name="KSO_WM_SLIDE_BK_DARK_LIGHT" val="2"/>
  <p:tag name="KSO_WM_UNIT_TYPE" val="i"/>
  <p:tag name="KSO_WM_UNIT_INDEX" val="1"/>
  <p:tag name="KSO_WM_UNIT_SUBTYPE" val="h"/>
  <p:tag name="KSO_WM_UNIT_BK_DARK_LIGHT" val="2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11"/>
  <p:tag name="KSO_WM_UNIT_LAYERLEVEL" val="1"/>
  <p:tag name="KSO_WM_TAG_VERSION" val="1.0"/>
  <p:tag name="KSO_WM_BEAUTIFY_FLAG" val="#wm#"/>
  <p:tag name="KSO_WM_SLIDE_BACKGROUND_TYPE" val="frame"/>
  <p:tag name="KSO_WM_SLIDE_BK_DARK_LIGHT" val="2"/>
  <p:tag name="KSO_WM_UNIT_TYPE" val="i"/>
  <p:tag name="KSO_WM_UNIT_INDEX" val="11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2"/>
  <p:tag name="KSO_WM_UNIT_LAYERLEVEL" val="1"/>
  <p:tag name="KSO_WM_TAG_VERSION" val="1.0"/>
  <p:tag name="KSO_WM_BEAUTIFY_FLAG" val="#wm#"/>
  <p:tag name="KSO_WM_SLIDE_BACKGROUND_TYPE" val="frame"/>
  <p:tag name="KSO_WM_SLIDE_BK_DARK_LIGHT" val="2"/>
  <p:tag name="KSO_WM_UNIT_TYPE" val="i"/>
  <p:tag name="KSO_WM_UNIT_INDEX" val="2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BK_DARK_LIGHT" val="2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1"/>
  <p:tag name="KSO_WM_UNIT_LAYERLEVEL" val="1"/>
  <p:tag name="KSO_WM_TAG_VERSION" val="1.0"/>
  <p:tag name="KSO_WM_BEAUTIFY_FLAG" val="#wm#"/>
  <p:tag name="KSO_WM_SLIDE_BACKGROUND_TYPE" val="leftRight"/>
  <p:tag name="KSO_WM_SLIDE_BK_DARK_LIGHT" val="2"/>
  <p:tag name="KSO_WM_UNIT_TYPE" val="i"/>
  <p:tag name="KSO_WM_UNIT_INDEX" val="1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2"/>
  <p:tag name="KSO_WM_UNIT_LAYERLEVEL" val="1"/>
  <p:tag name="KSO_WM_TAG_VERSION" val="1.0"/>
  <p:tag name="KSO_WM_BEAUTIFY_FLAG" val="#wm#"/>
  <p:tag name="KSO_WM_SLIDE_BACKGROUND_TYPE" val="leftRight"/>
  <p:tag name="KSO_WM_SLIDE_BK_DARK_LIGHT" val="2"/>
  <p:tag name="KSO_WM_UNIT_TYPE" val="i"/>
  <p:tag name="KSO_WM_UNIT_INDEX" val="2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5*i*1"/>
  <p:tag name="KSO_WM_UNIT_BK_DARK_LIGHT" val="2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1"/>
  <p:tag name="KSO_WM_UNIT_LAYERLEVEL" val="1"/>
  <p:tag name="KSO_WM_TAG_VERSION" val="1.0"/>
  <p:tag name="KSO_WM_BEAUTIFY_FLAG" val="#wm#"/>
  <p:tag name="KSO_WM_SLIDE_BACKGROUND_TYPE" val="topBottom"/>
  <p:tag name="KSO_WM_SLIDE_BK_DARK_LIGHT" val="2"/>
  <p:tag name="KSO_WM_UNIT_TYPE" val="i"/>
  <p:tag name="KSO_WM_UNIT_INDEX" val="11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2"/>
  <p:tag name="KSO_WM_UNIT_LAYERLEVEL" val="1"/>
  <p:tag name="KSO_WM_TAG_VERSION" val="1.0"/>
  <p:tag name="KSO_WM_BEAUTIFY_FLAG" val="#wm#"/>
  <p:tag name="KSO_WM_SLIDE_BACKGROUND_TYPE" val="topBottom"/>
  <p:tag name="KSO_WM_SLIDE_BK_DARK_LIGHT" val="2"/>
  <p:tag name="KSO_WM_UNIT_TYPE" val="i"/>
  <p:tag name="KSO_WM_UNIT_INDEX" val="2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6*i*1"/>
  <p:tag name="KSO_WM_UNIT_BK_DARK_LIGHT" val="2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1"/>
  <p:tag name="KSO_WM_UNIT_LAYERLEVEL" val="1"/>
  <p:tag name="KSO_WM_TAG_VERSION" val="1.0"/>
  <p:tag name="KSO_WM_BEAUTIFY_FLAG" val="#wm#"/>
  <p:tag name="KSO_WM_SLIDE_BACKGROUND_TYPE" val="bottomTop"/>
  <p:tag name="KSO_WM_SLIDE_BK_DARK_LIGHT" val="2"/>
  <p:tag name="KSO_WM_UNIT_TYPE" val="i"/>
  <p:tag name="KSO_WM_UNIT_INDEX" val="11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2"/>
  <p:tag name="KSO_WM_UNIT_LAYERLEVEL" val="1"/>
  <p:tag name="KSO_WM_TAG_VERSION" val="1.0"/>
  <p:tag name="KSO_WM_BEAUTIFY_FLAG" val="#wm#"/>
  <p:tag name="KSO_WM_SLIDE_BACKGROUND_TYPE" val="bottomTop"/>
  <p:tag name="KSO_WM_SLIDE_BK_DARK_LIGHT" val="2"/>
  <p:tag name="KSO_WM_UNIT_TYPE" val="i"/>
  <p:tag name="KSO_WM_UNIT_INDEX" val="2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1"/>
  <p:tag name="KSO_WM_UNIT_LAYERLEVEL" val="1"/>
  <p:tag name="KSO_WM_TAG_VERSION" val="1.0"/>
  <p:tag name="KSO_WM_BEAUTIFY_FLAG" val="#wm#"/>
  <p:tag name="KSO_WM_SLIDE_BACKGROUND_TYPE" val="navigation"/>
  <p:tag name="KSO_WM_SLIDE_BK_DARK_LIGHT" val="2"/>
  <p:tag name="KSO_WM_UNIT_TYPE" val="i"/>
  <p:tag name="KSO_WM_UNIT_INDEX" val="11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2"/>
  <p:tag name="KSO_WM_UNIT_LAYERLEVEL" val="1"/>
  <p:tag name="KSO_WM_TAG_VERSION" val="1.0"/>
  <p:tag name="KSO_WM_BEAUTIFY_FLAG" val="#wm#"/>
  <p:tag name="KSO_WM_SLIDE_BACKGROUND_TYPE" val="navigation"/>
  <p:tag name="KSO_WM_SLIDE_BK_DARK_LIGHT" val="2"/>
  <p:tag name="KSO_WM_UNIT_TYPE" val="i"/>
  <p:tag name="KSO_WM_UNIT_INDEX" val="2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2"/>
  <p:tag name="KSO_WM_UNIT_LAYERLEVEL" val="1"/>
  <p:tag name="KSO_WM_TAG_VERSION" val="1.0"/>
  <p:tag name="KSO_WM_BEAUTIFY_FLAG" val="#wm#"/>
  <p:tag name="KSO_WM_SLIDE_BACKGROUND_TYPE" val="belt"/>
  <p:tag name="KSO_WM_SLIDE_BK_DARK_LIGHT" val="2"/>
  <p:tag name="KSO_WM_UNIT_TYPE" val="i"/>
  <p:tag name="KSO_WM_UNIT_INDEX" val="2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1"/>
  <p:tag name="KSO_WM_UNIT_LAYERLEVEL" val="1"/>
  <p:tag name="KSO_WM_TAG_VERSION" val="1.0"/>
  <p:tag name="KSO_WM_BEAUTIFY_FLAG" val="#wm#"/>
  <p:tag name="KSO_WM_SLIDE_BACKGROUND_TYPE" val="belt"/>
  <p:tag name="KSO_WM_SLIDE_BK_DARK_LIGHT" val="2"/>
  <p:tag name="KSO_WM_UNIT_TYPE" val="i"/>
  <p:tag name="KSO_WM_UNIT_INDEX" val="11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99918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99918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1.xml><?xml version="1.0" encoding="utf-8"?>
<p:tagLst xmlns:p="http://schemas.openxmlformats.org/presentationml/2006/main">
  <p:tag name="KSO_WM_TEMPLATE_THUMBS_INDEX" val="1、3、8、9、10、11、12、13、15"/>
  <p:tag name="KSO_WM_TEMPLATE_SUBCATEGORY" val="0"/>
  <p:tag name="KSO_WM_UNIT_SHOW_EDIT_AREA_INDICATION" val="0"/>
  <p:tag name="KSO_WM_TAG_VERSION" val="1.0"/>
  <p:tag name="KSO_WM_BEAUTIFY_FLAG" val="#wm#"/>
  <p:tag name="KSO_WM_TEMPLATE_CATEGORY" val="custom"/>
  <p:tag name="KSO_WM_TEMPLATE_INDEX" val="20199918"/>
  <p:tag name="KSO_WM_TEMPLATE_MASTER_TYPE" val="1"/>
  <p:tag name="KSO_WM_TEMPLATE_COLOR_TYPE" val="1"/>
  <p:tag name="KSO_WM_TEMPLATE_MASTER_THUMB_INDEX" val="18"/>
</p:tagLst>
</file>

<file path=ppt/tags/tag212.xml><?xml version="1.0" encoding="utf-8"?>
<p:tagLst xmlns:p="http://schemas.openxmlformats.org/presentationml/2006/main">
  <p:tag name="KSO_WM_UNIT_PLACING_PICTURE_USER_VIEWPORT" val="{&quot;height&quot;:10800,&quot;width&quot;:14202.499212598424}"/>
</p:tagLst>
</file>

<file path=ppt/tags/tag213.xml><?xml version="1.0" encoding="utf-8"?>
<p:tagLst xmlns:p="http://schemas.openxmlformats.org/presentationml/2006/main">
  <p:tag name="KSO_WM_UNIT_TABLE_BEAUTIFY" val="smartTable{4fe13d32-820c-4736-bd50-d39ddf474df4}"/>
</p:tagLst>
</file>

<file path=ppt/tags/tag214.xml><?xml version="1.0" encoding="utf-8"?>
<p:tagLst xmlns:p="http://schemas.openxmlformats.org/presentationml/2006/main">
  <p:tag name="KSO_WM_UNIT_PLACING_PICTURE_USER_VIEWPORT" val="{&quot;height&quot;:10800,&quot;width&quot;:14202.499212598424}"/>
</p:tagLst>
</file>

<file path=ppt/tags/tag215.xml><?xml version="1.0" encoding="utf-8"?>
<p:tagLst xmlns:p="http://schemas.openxmlformats.org/presentationml/2006/main">
  <p:tag name="KSO_WM_SLIDE_ID" val="custom20199918_15"/>
  <p:tag name="KSO_WM_TEMPLATE_SUBCATEGORY" val="0"/>
  <p:tag name="KSO_WM_SLIDE_TYPE" val="endPage"/>
  <p:tag name="KSO_WM_SLIDE_SUBTYPE" val="pureTxt"/>
  <p:tag name="KSO_WM_SLIDE_ITEM_CNT" val="0"/>
  <p:tag name="KSO_WM_SLIDE_INDEX" val="15"/>
  <p:tag name="KSO_WM_TAG_VERSION" val="1.0"/>
  <p:tag name="KSO_WM_BEAUTIFY_FLAG" val="#wm#"/>
  <p:tag name="KSO_WM_TEMPLATE_CATEGORY" val="custom"/>
  <p:tag name="KSO_WM_TEMPLATE_INDEX" val="20199918"/>
  <p:tag name="KSO_WM_SLIDE_LAYOUT" val="a"/>
  <p:tag name="KSO_WM_SLIDE_LAYOUT_CNT" val="1"/>
  <p:tag name="KSO_WM_TEMPLATE_MASTER_TYPE" val="1"/>
  <p:tag name="KSO_WM_TEMPLATE_COLOR_TYPE" val="1"/>
</p:tagLst>
</file>

<file path=ppt/tags/tag216.xml><?xml version="1.0" encoding="utf-8"?>
<p:tagLst xmlns:p="http://schemas.openxmlformats.org/presentationml/2006/main">
  <p:tag name="COMMONDATA" val="eyJoZGlkIjoiZjRjNmFjMWY0MGRlNTQwYTBkNDExOGNhYmQyYmE3ZDEifQ==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0zm3rta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A20199918">
      <a:dk1>
        <a:srgbClr val="000000"/>
      </a:dk1>
      <a:lt1>
        <a:srgbClr val="FFFFFF"/>
      </a:lt1>
      <a:dk2>
        <a:srgbClr val="F2F2F2"/>
      </a:dk2>
      <a:lt2>
        <a:srgbClr val="FFFFFF"/>
      </a:lt2>
      <a:accent1>
        <a:srgbClr val="0F1E62"/>
      </a:accent1>
      <a:accent2>
        <a:srgbClr val="0F2C57"/>
      </a:accent2>
      <a:accent3>
        <a:srgbClr val="0F3A4B"/>
      </a:accent3>
      <a:accent4>
        <a:srgbClr val="104841"/>
      </a:accent4>
      <a:accent5>
        <a:srgbClr val="105535"/>
      </a:accent5>
      <a:accent6>
        <a:srgbClr val="106329"/>
      </a:accent6>
      <a:hlink>
        <a:srgbClr val="304FFC"/>
      </a:hlink>
      <a:folHlink>
        <a:srgbClr val="492067"/>
      </a:folHlink>
    </a:clrScheme>
    <a:fontScheme name="商务风">
      <a:majorFont>
        <a:latin typeface="微软雅黑"/>
        <a:ea typeface="汉仪旗黑-85S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20199918">
    <a:dk1>
      <a:srgbClr val="000000"/>
    </a:dk1>
    <a:lt1>
      <a:srgbClr val="FFFFFF"/>
    </a:lt1>
    <a:dk2>
      <a:srgbClr val="F2F2F2"/>
    </a:dk2>
    <a:lt2>
      <a:srgbClr val="FFFFFF"/>
    </a:lt2>
    <a:accent1>
      <a:srgbClr val="0F1E62"/>
    </a:accent1>
    <a:accent2>
      <a:srgbClr val="0F2C57"/>
    </a:accent2>
    <a:accent3>
      <a:srgbClr val="0F3A4B"/>
    </a:accent3>
    <a:accent4>
      <a:srgbClr val="104841"/>
    </a:accent4>
    <a:accent5>
      <a:srgbClr val="105535"/>
    </a:accent5>
    <a:accent6>
      <a:srgbClr val="106329"/>
    </a:accent6>
    <a:hlink>
      <a:srgbClr val="304FFC"/>
    </a:hlink>
    <a:folHlink>
      <a:srgbClr val="49206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991</Words>
  <Application>WPS 演示</Application>
  <PresentationFormat>宽屏</PresentationFormat>
  <Paragraphs>187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33" baseType="lpstr">
      <vt:lpstr>Arial</vt:lpstr>
      <vt:lpstr>宋体</vt:lpstr>
      <vt:lpstr>Wingdings</vt:lpstr>
      <vt:lpstr>微软雅黑</vt:lpstr>
      <vt:lpstr>汉仪旗黑-85S</vt:lpstr>
      <vt:lpstr>黑体</vt:lpstr>
      <vt:lpstr>Times New Roman</vt:lpstr>
      <vt:lpstr>楷体</vt:lpstr>
      <vt:lpstr>华文楷体</vt:lpstr>
      <vt:lpstr>inpin heiti</vt:lpstr>
      <vt:lpstr>Wingdings</vt:lpstr>
      <vt:lpstr>FontAwesome</vt:lpstr>
      <vt:lpstr>AMGDT</vt:lpstr>
      <vt:lpstr>Calibri</vt:lpstr>
      <vt:lpstr>Arial Unicode MS</vt:lpstr>
      <vt:lpstr>Office 主题​​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applewoody</cp:lastModifiedBy>
  <cp:revision>372</cp:revision>
  <dcterms:created xsi:type="dcterms:W3CDTF">2020-04-09T23:35:00Z</dcterms:created>
  <dcterms:modified xsi:type="dcterms:W3CDTF">2022-08-26T02:50:47Z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2052-11.1.0.12302</vt:lpwstr>
  </property>
  <property fmtid="{D5CDD505-2E9C-101B-9397-08002B2CF9AE}" pid="3" name="ICV">
    <vt:lpwstr>E6CF19F8B38145E787398D00F380C346</vt:lpwstr>
  </property>
  <property fmtid="{D5CDD505-2E9C-101B-9397-08002B2CF9AE}" pid="4" name="commondata">
    <vt:lpwstr>eyJoZGlkIjoiZjczZTE5MmYwMmNkY2VjNWJmZDI0YmY4MTE1Mzk0MzUifQ==</vt:lpwstr>
  </property>
</Properties>
</file>