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heme/theme7.xml" ContentType="application/vnd.openxmlformats-officedocument.theme+xml"/>
  <Override PartName="/ppt/tags/tag36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69.xml" ContentType="application/vnd.openxmlformats-officedocument.presentationml.tags+xml"/>
  <Override PartName="/ppt/tags/tag37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2"/>
    <p:sldMasterId id="2147483679" r:id="rId3"/>
    <p:sldMasterId id="2147483699" r:id="rId4"/>
    <p:sldMasterId id="2147483707" r:id="rId5"/>
    <p:sldMasterId id="2147483715" r:id="rId6"/>
  </p:sldMasterIdLst>
  <p:notesMasterIdLst>
    <p:notesMasterId r:id="rId41"/>
  </p:notesMasterIdLst>
  <p:sldIdLst>
    <p:sldId id="901" r:id="rId7"/>
    <p:sldId id="1529" r:id="rId8"/>
    <p:sldId id="1253" r:id="rId9"/>
    <p:sldId id="1492" r:id="rId10"/>
    <p:sldId id="1493" r:id="rId11"/>
    <p:sldId id="1499" r:id="rId12"/>
    <p:sldId id="1502" r:id="rId13"/>
    <p:sldId id="1501" r:id="rId14"/>
    <p:sldId id="1504" r:id="rId15"/>
    <p:sldId id="1506" r:id="rId16"/>
    <p:sldId id="1505" r:id="rId17"/>
    <p:sldId id="1507" r:id="rId18"/>
    <p:sldId id="1509" r:id="rId19"/>
    <p:sldId id="1510" r:id="rId20"/>
    <p:sldId id="1474" r:id="rId21"/>
    <p:sldId id="1508" r:id="rId22"/>
    <p:sldId id="1511" r:id="rId23"/>
    <p:sldId id="1512" r:id="rId24"/>
    <p:sldId id="1513" r:id="rId25"/>
    <p:sldId id="1515" r:id="rId26"/>
    <p:sldId id="1516" r:id="rId27"/>
    <p:sldId id="1514" r:id="rId28"/>
    <p:sldId id="1517" r:id="rId29"/>
    <p:sldId id="1518" r:id="rId30"/>
    <p:sldId id="1519" r:id="rId31"/>
    <p:sldId id="1520" r:id="rId32"/>
    <p:sldId id="1521" r:id="rId33"/>
    <p:sldId id="1526" r:id="rId34"/>
    <p:sldId id="1527" r:id="rId35"/>
    <p:sldId id="1523" r:id="rId36"/>
    <p:sldId id="1481" r:id="rId37"/>
    <p:sldId id="1522" r:id="rId38"/>
    <p:sldId id="1528" r:id="rId39"/>
    <p:sldId id="1427" r:id="rId40"/>
  </p:sldIdLst>
  <p:sldSz cx="12192000" cy="6858000"/>
  <p:notesSz cx="6858000" cy="9144000"/>
  <p:custDataLst>
    <p:tags r:id="rId42"/>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787">
          <p15:clr>
            <a:srgbClr val="A4A3A4"/>
          </p15:clr>
        </p15:guide>
        <p15:guide id="2" pos="379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 id="2" name="win10" initials="w" lastIdx="1" clrIdx="2"/>
  <p:cmAuthor id="3" name="liucy" initials="l" lastIdx="1" clrIdx="2"/>
  <p:cmAuthor id="4" name="yjk" initials="y" lastIdx="3"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92D050"/>
    <a:srgbClr val="69A35B"/>
    <a:srgbClr val="12281C"/>
    <a:srgbClr val="004820"/>
    <a:srgbClr val="FFC000"/>
    <a:srgbClr val="1AA3AA"/>
    <a:srgbClr val="4DBFBF"/>
    <a:srgbClr val="FF4343"/>
    <a:srgbClr val="1330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11" autoAdjust="0"/>
    <p:restoredTop sz="94660"/>
  </p:normalViewPr>
  <p:slideViewPr>
    <p:cSldViewPr showGuides="1">
      <p:cViewPr varScale="1">
        <p:scale>
          <a:sx n="71" d="100"/>
          <a:sy n="71" d="100"/>
        </p:scale>
        <p:origin x="304" y="52"/>
      </p:cViewPr>
      <p:guideLst>
        <p:guide orient="horz" pos="2787"/>
        <p:guide pos="379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5" Type="http://schemas.openxmlformats.org/officeDocument/2006/relationships/image" Target="../media/image20.wmf"/><Relationship Id="rId4" Type="http://schemas.openxmlformats.org/officeDocument/2006/relationships/image" Target="../media/image1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image" Target="../media/image79.wmf"/><Relationship Id="rId4" Type="http://schemas.openxmlformats.org/officeDocument/2006/relationships/image" Target="../media/image82.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24.wmf"/><Relationship Id="rId1" Type="http://schemas.openxmlformats.org/officeDocument/2006/relationships/image" Target="../media/image23.wmf"/><Relationship Id="rId4" Type="http://schemas.openxmlformats.org/officeDocument/2006/relationships/image" Target="../media/image10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5.wmf"/><Relationship Id="rId7" Type="http://schemas.openxmlformats.org/officeDocument/2006/relationships/image" Target="../media/image29.wmf"/><Relationship Id="rId2" Type="http://schemas.openxmlformats.org/officeDocument/2006/relationships/image" Target="../media/image24.wmf"/><Relationship Id="rId1" Type="http://schemas.openxmlformats.org/officeDocument/2006/relationships/image" Target="../media/image23.wmf"/><Relationship Id="rId6" Type="http://schemas.openxmlformats.org/officeDocument/2006/relationships/image" Target="../media/image28.wmf"/><Relationship Id="rId5" Type="http://schemas.openxmlformats.org/officeDocument/2006/relationships/image" Target="../media/image27.wmf"/><Relationship Id="rId4"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23.wmf"/><Relationship Id="rId4" Type="http://schemas.openxmlformats.org/officeDocument/2006/relationships/image" Target="../media/image3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4" Type="http://schemas.openxmlformats.org/officeDocument/2006/relationships/image" Target="../media/image2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wmf"/><Relationship Id="rId1" Type="http://schemas.openxmlformats.org/officeDocument/2006/relationships/image" Target="../media/image7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buFont typeface="Arial" panose="020B0604020202020204" pitchFamily="34" charset="0"/>
              <a:buNone/>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buFont typeface="Arial" panose="020B0604020202020204" pitchFamily="34" charset="0"/>
              <a:buNone/>
              <a:defRPr sz="1200" noProof="1"/>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9636"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66565" name="备注占位符 4"/>
          <p:cNvSpPr>
            <a:spLocks noGrp="1" noChangeArrowheads="1"/>
          </p:cNvSpPr>
          <p:nvPr>
            <p:ph type="body" sz="quarter" idx="4294967295"/>
          </p:nvPr>
        </p:nvSpPr>
        <p:spPr bwMode="auto">
          <a:xfrm>
            <a:off x="685800" y="4400550"/>
            <a:ext cx="5486400" cy="3600450"/>
          </a:xfrm>
          <a:prstGeom prst="rect">
            <a:avLst/>
          </a:prstGeom>
          <a:noFill/>
          <a:ln w="9525">
            <a:noFill/>
            <a:miter lim="800000"/>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p>
          <a:p>
            <a:pPr marL="457200" marR="0" lvl="1"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p>
          <a:p>
            <a:pPr marL="914400" marR="0" lvl="2"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p>
          <a:p>
            <a:pPr marL="1371600" marR="0" lvl="3"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p>
          <a:p>
            <a:pPr marL="1828800" marR="0" lvl="4"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hangingPunct="1">
              <a:buFont typeface="Arial" panose="020B0604020202020204" pitchFamily="34" charset="0"/>
              <a:buNone/>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lstStyle>
            <a:lvl1pPr algn="r" eaLnBrk="1" hangingPunct="1">
              <a:buFont typeface="Arial" panose="020B0604020202020204" pitchFamily="34" charset="0"/>
              <a:buNone/>
              <a:defRPr sz="1200" noProof="1"/>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A108D85-AF87-4911-9A40-480AA1A21E9E}" type="slidenum">
              <a:rPr kumimoji="0" lang="en-US"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t>‹#›</a:t>
            </a:fld>
            <a:endParaRPr kumimoji="0" lang="en-US"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978284258"/>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幻灯片图像占位符 1"/>
          <p:cNvSpPr>
            <a:spLocks noGrp="1" noRot="1" noChangeAspect="1"/>
          </p:cNvSpPr>
          <p:nvPr>
            <p:ph type="sldImg"/>
          </p:nvPr>
        </p:nvSpPr>
        <p:spPr>
          <a:xfrm>
            <a:off x="685800" y="1143000"/>
            <a:ext cx="5486400" cy="3086100"/>
          </a:xfrm>
        </p:spPr>
      </p:sp>
      <p:sp>
        <p:nvSpPr>
          <p:cNvPr id="71682" name="备注占位符 2"/>
          <p:cNvSpPr>
            <a:spLocks noGrp="1"/>
          </p:cNvSpPr>
          <p:nvPr>
            <p:ph type="body"/>
          </p:nvPr>
        </p:nvSpPr>
        <p:spPr/>
        <p:txBody>
          <a:bodyPr wrap="square" lIns="91440" tIns="45720" rIns="91440" bIns="45720" anchor="t" anchorCtr="0"/>
          <a:lstStyle/>
          <a:p>
            <a:pPr lvl="0"/>
            <a:endParaRPr lang="zh-CN" altLang="en-US" sz="1000" dirty="0"/>
          </a:p>
        </p:txBody>
      </p:sp>
      <p:sp>
        <p:nvSpPr>
          <p:cNvPr id="71683"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t>1</a:t>
            </a:fld>
            <a:endParaRPr lang="zh-CN" altLang="en-US" sz="1200">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933412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endParaRPr lang="zh-CN" altLang="en-US"/>
          </a:p>
        </p:txBody>
      </p:sp>
    </p:spTree>
    <p:extLst>
      <p:ext uri="{BB962C8B-B14F-4D97-AF65-F5344CB8AC3E}">
        <p14:creationId xmlns:p14="http://schemas.microsoft.com/office/powerpoint/2010/main" val="5259850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3.xml"/><Relationship Id="rId7" Type="http://schemas.openxmlformats.org/officeDocument/2006/relationships/tags" Target="../tags/tag17.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10" Type="http://schemas.openxmlformats.org/officeDocument/2006/relationships/image" Target="../media/image4.png"/><Relationship Id="rId4" Type="http://schemas.openxmlformats.org/officeDocument/2006/relationships/tags" Target="../tags/tag14.xml"/><Relationship Id="rId9"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25.xml"/><Relationship Id="rId3" Type="http://schemas.openxmlformats.org/officeDocument/2006/relationships/tags" Target="../tags/tag20.xml"/><Relationship Id="rId7" Type="http://schemas.openxmlformats.org/officeDocument/2006/relationships/tags" Target="../tags/tag24.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image" Target="../media/image4.png"/><Relationship Id="rId5" Type="http://schemas.openxmlformats.org/officeDocument/2006/relationships/tags" Target="../tags/tag22.xml"/><Relationship Id="rId10" Type="http://schemas.openxmlformats.org/officeDocument/2006/relationships/image" Target="../media/image5.jpeg"/><Relationship Id="rId4" Type="http://schemas.openxmlformats.org/officeDocument/2006/relationships/tags" Target="../tags/tag21.xml"/><Relationship Id="rId9"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2.xml"/><Relationship Id="rId5" Type="http://schemas.openxmlformats.org/officeDocument/2006/relationships/tags" Target="../tags/tag30.xml"/><Relationship Id="rId4" Type="http://schemas.openxmlformats.org/officeDocument/2006/relationships/tags" Target="../tags/tag29.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38.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image" Target="../media/image6.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slideMaster" Target="../slideMasters/slideMaster2.xml"/><Relationship Id="rId5" Type="http://schemas.openxmlformats.org/officeDocument/2006/relationships/tags" Target="../tags/tag35.xml"/><Relationship Id="rId10" Type="http://schemas.openxmlformats.org/officeDocument/2006/relationships/tags" Target="../tags/tag40.xml"/><Relationship Id="rId4" Type="http://schemas.openxmlformats.org/officeDocument/2006/relationships/tags" Target="../tags/tag34.xml"/><Relationship Id="rId9" Type="http://schemas.openxmlformats.org/officeDocument/2006/relationships/tags" Target="../tags/tag39.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Master" Target="../slideMasters/slideMaster2.xml"/><Relationship Id="rId5" Type="http://schemas.openxmlformats.org/officeDocument/2006/relationships/tags" Target="../tags/tag45.xml"/><Relationship Id="rId4" Type="http://schemas.openxmlformats.org/officeDocument/2006/relationships/tags" Target="../tags/tag44.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Master" Target="../slideMasters/slideMaster2.xml"/><Relationship Id="rId5" Type="http://schemas.openxmlformats.org/officeDocument/2006/relationships/tags" Target="../tags/tag50.xml"/><Relationship Id="rId4" Type="http://schemas.openxmlformats.org/officeDocument/2006/relationships/tags" Target="../tags/tag49.xml"/></Relationships>
</file>

<file path=ppt/slideLayouts/_rels/slideLayout1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3.xml"/><Relationship Id="rId7" Type="http://schemas.openxmlformats.org/officeDocument/2006/relationships/tags" Target="../tags/tag57.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9"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Master" Target="../slideMasters/slideMaster2.xml"/><Relationship Id="rId5" Type="http://schemas.openxmlformats.org/officeDocument/2006/relationships/tags" Target="../tags/tag65.xml"/><Relationship Id="rId4" Type="http://schemas.openxmlformats.org/officeDocument/2006/relationships/tags" Target="../tags/tag6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slideMaster" Target="../slideMasters/slideMaster2.xml"/><Relationship Id="rId5" Type="http://schemas.openxmlformats.org/officeDocument/2006/relationships/tags" Target="../tags/tag70.xml"/><Relationship Id="rId4" Type="http://schemas.openxmlformats.org/officeDocument/2006/relationships/tags" Target="../tags/tag6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slideMaster" Target="../slideMasters/slideMaster2.xml"/><Relationship Id="rId5" Type="http://schemas.openxmlformats.org/officeDocument/2006/relationships/tags" Target="../tags/tag75.xml"/><Relationship Id="rId4" Type="http://schemas.openxmlformats.org/officeDocument/2006/relationships/tags" Target="../tags/tag74.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83.xml"/><Relationship Id="rId3" Type="http://schemas.openxmlformats.org/officeDocument/2006/relationships/tags" Target="../tags/tag78.xml"/><Relationship Id="rId7" Type="http://schemas.openxmlformats.org/officeDocument/2006/relationships/tags" Target="../tags/tag8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10" Type="http://schemas.openxmlformats.org/officeDocument/2006/relationships/image" Target="../media/image8.jpeg"/><Relationship Id="rId4" Type="http://schemas.openxmlformats.org/officeDocument/2006/relationships/tags" Target="../tags/tag79.xml"/><Relationship Id="rId9"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slideMaster" Target="../slideMasters/slideMaster2.xml"/><Relationship Id="rId5" Type="http://schemas.openxmlformats.org/officeDocument/2006/relationships/tags" Target="../tags/tag88.xml"/><Relationship Id="rId4" Type="http://schemas.openxmlformats.org/officeDocument/2006/relationships/tags" Target="../tags/tag87.xml"/></Relationships>
</file>

<file path=ppt/slideLayouts/_rels/slideLayout2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91.xml"/><Relationship Id="rId7" Type="http://schemas.openxmlformats.org/officeDocument/2006/relationships/tags" Target="../tags/tag9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98.xml"/><Relationship Id="rId7" Type="http://schemas.openxmlformats.org/officeDocument/2006/relationships/slideMaster" Target="../slideMasters/slideMaster2.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04.xml"/><Relationship Id="rId7" Type="http://schemas.openxmlformats.org/officeDocument/2006/relationships/slideMaster" Target="../slideMasters/slideMaster2.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10.xml"/><Relationship Id="rId7" Type="http://schemas.openxmlformats.org/officeDocument/2006/relationships/slideMaster" Target="../slideMasters/slideMaster2.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16.xml"/><Relationship Id="rId7" Type="http://schemas.openxmlformats.org/officeDocument/2006/relationships/slideMaster" Target="../slideMasters/slideMaster2.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127.xml"/><Relationship Id="rId3" Type="http://schemas.openxmlformats.org/officeDocument/2006/relationships/tags" Target="../tags/tag122.xml"/><Relationship Id="rId7" Type="http://schemas.openxmlformats.org/officeDocument/2006/relationships/tags" Target="../tags/tag126.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9"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136.xml"/><Relationship Id="rId7" Type="http://schemas.openxmlformats.org/officeDocument/2006/relationships/tags" Target="../tags/tag140.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tags" Target="../tags/tag139.xml"/><Relationship Id="rId5" Type="http://schemas.openxmlformats.org/officeDocument/2006/relationships/tags" Target="../tags/tag138.xml"/><Relationship Id="rId10" Type="http://schemas.openxmlformats.org/officeDocument/2006/relationships/image" Target="../media/image4.png"/><Relationship Id="rId4" Type="http://schemas.openxmlformats.org/officeDocument/2006/relationships/tags" Target="../tags/tag137.xml"/><Relationship Id="rId9"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8" Type="http://schemas.openxmlformats.org/officeDocument/2006/relationships/tags" Target="../tags/tag148.xml"/><Relationship Id="rId3" Type="http://schemas.openxmlformats.org/officeDocument/2006/relationships/tags" Target="../tags/tag143.xml"/><Relationship Id="rId7" Type="http://schemas.openxmlformats.org/officeDocument/2006/relationships/tags" Target="../tags/tag147.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tags" Target="../tags/tag146.xml"/><Relationship Id="rId11" Type="http://schemas.openxmlformats.org/officeDocument/2006/relationships/image" Target="../media/image4.png"/><Relationship Id="rId5" Type="http://schemas.openxmlformats.org/officeDocument/2006/relationships/tags" Target="../tags/tag145.xml"/><Relationship Id="rId10" Type="http://schemas.openxmlformats.org/officeDocument/2006/relationships/image" Target="../media/image5.jpeg"/><Relationship Id="rId4" Type="http://schemas.openxmlformats.org/officeDocument/2006/relationships/tags" Target="../tags/tag144.xml"/><Relationship Id="rId9"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slideMaster" Target="../slideMasters/slideMaster3.xml"/><Relationship Id="rId5" Type="http://schemas.openxmlformats.org/officeDocument/2006/relationships/tags" Target="../tags/tag153.xml"/><Relationship Id="rId4" Type="http://schemas.openxmlformats.org/officeDocument/2006/relationships/tags" Target="../tags/tag152.xml"/></Relationships>
</file>

<file path=ppt/slideLayouts/_rels/slideLayout33.xml.rels><?xml version="1.0" encoding="UTF-8" standalone="yes"?>
<Relationships xmlns="http://schemas.openxmlformats.org/package/2006/relationships"><Relationship Id="rId8" Type="http://schemas.openxmlformats.org/officeDocument/2006/relationships/tags" Target="../tags/tag161.xml"/><Relationship Id="rId3" Type="http://schemas.openxmlformats.org/officeDocument/2006/relationships/tags" Target="../tags/tag156.xml"/><Relationship Id="rId7" Type="http://schemas.openxmlformats.org/officeDocument/2006/relationships/tags" Target="../tags/tag160.xml"/><Relationship Id="rId12" Type="http://schemas.openxmlformats.org/officeDocument/2006/relationships/image" Target="../media/image6.png"/><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tags" Target="../tags/tag159.xml"/><Relationship Id="rId11" Type="http://schemas.openxmlformats.org/officeDocument/2006/relationships/slideMaster" Target="../slideMasters/slideMaster3.xml"/><Relationship Id="rId5" Type="http://schemas.openxmlformats.org/officeDocument/2006/relationships/tags" Target="../tags/tag158.xml"/><Relationship Id="rId10" Type="http://schemas.openxmlformats.org/officeDocument/2006/relationships/tags" Target="../tags/tag163.xml"/><Relationship Id="rId4" Type="http://schemas.openxmlformats.org/officeDocument/2006/relationships/tags" Target="../tags/tag157.xml"/><Relationship Id="rId9" Type="http://schemas.openxmlformats.org/officeDocument/2006/relationships/tags" Target="../tags/tag162.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slideMaster" Target="../slideMasters/slideMaster3.xml"/><Relationship Id="rId5" Type="http://schemas.openxmlformats.org/officeDocument/2006/relationships/tags" Target="../tags/tag168.xml"/><Relationship Id="rId4" Type="http://schemas.openxmlformats.org/officeDocument/2006/relationships/tags" Target="../tags/tag167.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slideMaster" Target="../slideMasters/slideMaster3.xml"/><Relationship Id="rId5" Type="http://schemas.openxmlformats.org/officeDocument/2006/relationships/tags" Target="../tags/tag173.xml"/><Relationship Id="rId4" Type="http://schemas.openxmlformats.org/officeDocument/2006/relationships/tags" Target="../tags/tag172.xml"/></Relationships>
</file>

<file path=ppt/slideLayouts/_rels/slideLayout36.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176.xml"/><Relationship Id="rId7" Type="http://schemas.openxmlformats.org/officeDocument/2006/relationships/tags" Target="../tags/tag180.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9.xml"/><Relationship Id="rId5" Type="http://schemas.openxmlformats.org/officeDocument/2006/relationships/tags" Target="../tags/tag178.xml"/><Relationship Id="rId4" Type="http://schemas.openxmlformats.org/officeDocument/2006/relationships/tags" Target="../tags/tag177.xml"/><Relationship Id="rId9"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slideMaster" Target="../slideMasters/slideMaster3.xml"/><Relationship Id="rId5" Type="http://schemas.openxmlformats.org/officeDocument/2006/relationships/tags" Target="../tags/tag185.xml"/><Relationship Id="rId4" Type="http://schemas.openxmlformats.org/officeDocument/2006/relationships/tags" Target="../tags/tag18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slideMaster" Target="../slideMasters/slideMaster3.xml"/><Relationship Id="rId5" Type="http://schemas.openxmlformats.org/officeDocument/2006/relationships/tags" Target="../tags/tag190.xml"/><Relationship Id="rId4" Type="http://schemas.openxmlformats.org/officeDocument/2006/relationships/tags" Target="../tags/tag18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 Id="rId6" Type="http://schemas.openxmlformats.org/officeDocument/2006/relationships/slideMaster" Target="../slideMasters/slideMaster3.xml"/><Relationship Id="rId5" Type="http://schemas.openxmlformats.org/officeDocument/2006/relationships/tags" Target="../tags/tag195.xml"/><Relationship Id="rId4" Type="http://schemas.openxmlformats.org/officeDocument/2006/relationships/tags" Target="../tags/tag194.xml"/></Relationships>
</file>

<file path=ppt/slideLayouts/_rels/slideLayout41.xml.rels><?xml version="1.0" encoding="UTF-8" standalone="yes"?>
<Relationships xmlns="http://schemas.openxmlformats.org/package/2006/relationships"><Relationship Id="rId8" Type="http://schemas.openxmlformats.org/officeDocument/2006/relationships/tags" Target="../tags/tag203.xml"/><Relationship Id="rId3" Type="http://schemas.openxmlformats.org/officeDocument/2006/relationships/tags" Target="../tags/tag198.xml"/><Relationship Id="rId7" Type="http://schemas.openxmlformats.org/officeDocument/2006/relationships/tags" Target="../tags/tag202.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5" Type="http://schemas.openxmlformats.org/officeDocument/2006/relationships/tags" Target="../tags/tag200.xml"/><Relationship Id="rId10" Type="http://schemas.openxmlformats.org/officeDocument/2006/relationships/image" Target="../media/image8.jpeg"/><Relationship Id="rId4" Type="http://schemas.openxmlformats.org/officeDocument/2006/relationships/tags" Target="../tags/tag199.xml"/><Relationship Id="rId9"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slideMaster" Target="../slideMasters/slideMaster3.xml"/><Relationship Id="rId5" Type="http://schemas.openxmlformats.org/officeDocument/2006/relationships/tags" Target="../tags/tag208.xml"/><Relationship Id="rId4" Type="http://schemas.openxmlformats.org/officeDocument/2006/relationships/tags" Target="../tags/tag207.xml"/></Relationships>
</file>

<file path=ppt/slideLayouts/_rels/slideLayout43.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211.xml"/><Relationship Id="rId7" Type="http://schemas.openxmlformats.org/officeDocument/2006/relationships/tags" Target="../tags/tag215.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tags" Target="../tags/tag214.xml"/><Relationship Id="rId5" Type="http://schemas.openxmlformats.org/officeDocument/2006/relationships/tags" Target="../tags/tag213.xml"/><Relationship Id="rId4" Type="http://schemas.openxmlformats.org/officeDocument/2006/relationships/tags" Target="../tags/tag212.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218.xml"/><Relationship Id="rId7" Type="http://schemas.openxmlformats.org/officeDocument/2006/relationships/slideMaster" Target="../slideMasters/slideMaster3.xml"/><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tags" Target="../tags/tag221.xml"/><Relationship Id="rId5" Type="http://schemas.openxmlformats.org/officeDocument/2006/relationships/tags" Target="../tags/tag220.xml"/><Relationship Id="rId4" Type="http://schemas.openxmlformats.org/officeDocument/2006/relationships/tags" Target="../tags/tag219.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224.xml"/><Relationship Id="rId7" Type="http://schemas.openxmlformats.org/officeDocument/2006/relationships/slideMaster" Target="../slideMasters/slideMaster3.xml"/><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tags" Target="../tags/tag227.xml"/><Relationship Id="rId5" Type="http://schemas.openxmlformats.org/officeDocument/2006/relationships/tags" Target="../tags/tag226.xml"/><Relationship Id="rId4" Type="http://schemas.openxmlformats.org/officeDocument/2006/relationships/tags" Target="../tags/tag225.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230.xml"/><Relationship Id="rId7" Type="http://schemas.openxmlformats.org/officeDocument/2006/relationships/slideMaster" Target="../slideMasters/slideMaster3.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tags" Target="../tags/tag233.xml"/><Relationship Id="rId5" Type="http://schemas.openxmlformats.org/officeDocument/2006/relationships/tags" Target="../tags/tag232.xml"/><Relationship Id="rId4" Type="http://schemas.openxmlformats.org/officeDocument/2006/relationships/tags" Target="../tags/tag231.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236.xml"/><Relationship Id="rId7" Type="http://schemas.openxmlformats.org/officeDocument/2006/relationships/slideMaster" Target="../slideMasters/slideMaster3.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5" Type="http://schemas.openxmlformats.org/officeDocument/2006/relationships/tags" Target="../tags/tag238.xml"/><Relationship Id="rId4" Type="http://schemas.openxmlformats.org/officeDocument/2006/relationships/tags" Target="../tags/tag237.xml"/></Relationships>
</file>

<file path=ppt/slideLayouts/_rels/slideLayout48.xml.rels><?xml version="1.0" encoding="UTF-8" standalone="yes"?>
<Relationships xmlns="http://schemas.openxmlformats.org/package/2006/relationships"><Relationship Id="rId8" Type="http://schemas.openxmlformats.org/officeDocument/2006/relationships/tags" Target="../tags/tag247.xml"/><Relationship Id="rId3" Type="http://schemas.openxmlformats.org/officeDocument/2006/relationships/tags" Target="../tags/tag242.xml"/><Relationship Id="rId7" Type="http://schemas.openxmlformats.org/officeDocument/2006/relationships/tags" Target="../tags/tag246.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tags" Target="../tags/tag245.xml"/><Relationship Id="rId5" Type="http://schemas.openxmlformats.org/officeDocument/2006/relationships/tags" Target="../tags/tag244.xml"/><Relationship Id="rId4" Type="http://schemas.openxmlformats.org/officeDocument/2006/relationships/tags" Target="../tags/tag243.xml"/><Relationship Id="rId9"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256.xml"/><Relationship Id="rId7" Type="http://schemas.openxmlformats.org/officeDocument/2006/relationships/tags" Target="../tags/tag260.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10" Type="http://schemas.openxmlformats.org/officeDocument/2006/relationships/image" Target="../media/image4.png"/><Relationship Id="rId4" Type="http://schemas.openxmlformats.org/officeDocument/2006/relationships/tags" Target="../tags/tag257.xml"/><Relationship Id="rId9"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8" Type="http://schemas.openxmlformats.org/officeDocument/2006/relationships/tags" Target="../tags/tag268.xml"/><Relationship Id="rId3" Type="http://schemas.openxmlformats.org/officeDocument/2006/relationships/tags" Target="../tags/tag263.xml"/><Relationship Id="rId7" Type="http://schemas.openxmlformats.org/officeDocument/2006/relationships/tags" Target="../tags/tag267.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tags" Target="../tags/tag266.xml"/><Relationship Id="rId11" Type="http://schemas.openxmlformats.org/officeDocument/2006/relationships/image" Target="../media/image4.png"/><Relationship Id="rId5" Type="http://schemas.openxmlformats.org/officeDocument/2006/relationships/tags" Target="../tags/tag265.xml"/><Relationship Id="rId10" Type="http://schemas.openxmlformats.org/officeDocument/2006/relationships/image" Target="../media/image5.jpeg"/><Relationship Id="rId4" Type="http://schemas.openxmlformats.org/officeDocument/2006/relationships/tags" Target="../tags/tag264.xml"/><Relationship Id="rId9"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271.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slideMaster" Target="../slideMasters/slideMaster6.xml"/><Relationship Id="rId5" Type="http://schemas.openxmlformats.org/officeDocument/2006/relationships/tags" Target="../tags/tag273.xml"/><Relationship Id="rId4" Type="http://schemas.openxmlformats.org/officeDocument/2006/relationships/tags" Target="../tags/tag272.xml"/></Relationships>
</file>

<file path=ppt/slideLayouts/_rels/slideLayout66.xml.rels><?xml version="1.0" encoding="UTF-8" standalone="yes"?>
<Relationships xmlns="http://schemas.openxmlformats.org/package/2006/relationships"><Relationship Id="rId8" Type="http://schemas.openxmlformats.org/officeDocument/2006/relationships/tags" Target="../tags/tag281.xml"/><Relationship Id="rId3" Type="http://schemas.openxmlformats.org/officeDocument/2006/relationships/tags" Target="../tags/tag276.xml"/><Relationship Id="rId7" Type="http://schemas.openxmlformats.org/officeDocument/2006/relationships/tags" Target="../tags/tag280.xml"/><Relationship Id="rId12" Type="http://schemas.openxmlformats.org/officeDocument/2006/relationships/image" Target="../media/image6.png"/><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tags" Target="../tags/tag279.xml"/><Relationship Id="rId11" Type="http://schemas.openxmlformats.org/officeDocument/2006/relationships/slideMaster" Target="../slideMasters/slideMaster6.xml"/><Relationship Id="rId5" Type="http://schemas.openxmlformats.org/officeDocument/2006/relationships/tags" Target="../tags/tag278.xml"/><Relationship Id="rId10" Type="http://schemas.openxmlformats.org/officeDocument/2006/relationships/tags" Target="../tags/tag283.xml"/><Relationship Id="rId4" Type="http://schemas.openxmlformats.org/officeDocument/2006/relationships/tags" Target="../tags/tag277.xml"/><Relationship Id="rId9" Type="http://schemas.openxmlformats.org/officeDocument/2006/relationships/tags" Target="../tags/tag282.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286.xml"/><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slideMaster" Target="../slideMasters/slideMaster6.xml"/><Relationship Id="rId5" Type="http://schemas.openxmlformats.org/officeDocument/2006/relationships/tags" Target="../tags/tag288.xml"/><Relationship Id="rId4" Type="http://schemas.openxmlformats.org/officeDocument/2006/relationships/tags" Target="../tags/tag28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291.xml"/><Relationship Id="rId2" Type="http://schemas.openxmlformats.org/officeDocument/2006/relationships/tags" Target="../tags/tag290.xml"/><Relationship Id="rId1" Type="http://schemas.openxmlformats.org/officeDocument/2006/relationships/tags" Target="../tags/tag289.xml"/><Relationship Id="rId6" Type="http://schemas.openxmlformats.org/officeDocument/2006/relationships/slideMaster" Target="../slideMasters/slideMaster6.xml"/><Relationship Id="rId5" Type="http://schemas.openxmlformats.org/officeDocument/2006/relationships/tags" Target="../tags/tag293.xml"/><Relationship Id="rId4" Type="http://schemas.openxmlformats.org/officeDocument/2006/relationships/tags" Target="../tags/tag292.xml"/></Relationships>
</file>

<file path=ppt/slideLayouts/_rels/slideLayout69.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296.xml"/><Relationship Id="rId7" Type="http://schemas.openxmlformats.org/officeDocument/2006/relationships/tags" Target="../tags/tag300.xml"/><Relationship Id="rId2" Type="http://schemas.openxmlformats.org/officeDocument/2006/relationships/tags" Target="../tags/tag295.xml"/><Relationship Id="rId1" Type="http://schemas.openxmlformats.org/officeDocument/2006/relationships/tags" Target="../tags/tag294.xml"/><Relationship Id="rId6" Type="http://schemas.openxmlformats.org/officeDocument/2006/relationships/tags" Target="../tags/tag299.xml"/><Relationship Id="rId5" Type="http://schemas.openxmlformats.org/officeDocument/2006/relationships/tags" Target="../tags/tag298.xml"/><Relationship Id="rId4" Type="http://schemas.openxmlformats.org/officeDocument/2006/relationships/tags" Target="../tags/tag297.xml"/><Relationship Id="rId9"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303.xml"/><Relationship Id="rId2" Type="http://schemas.openxmlformats.org/officeDocument/2006/relationships/tags" Target="../tags/tag302.xml"/><Relationship Id="rId1" Type="http://schemas.openxmlformats.org/officeDocument/2006/relationships/tags" Target="../tags/tag301.xml"/><Relationship Id="rId6" Type="http://schemas.openxmlformats.org/officeDocument/2006/relationships/slideMaster" Target="../slideMasters/slideMaster6.xml"/><Relationship Id="rId5" Type="http://schemas.openxmlformats.org/officeDocument/2006/relationships/tags" Target="../tags/tag305.xml"/><Relationship Id="rId4" Type="http://schemas.openxmlformats.org/officeDocument/2006/relationships/tags" Target="../tags/tag304.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308.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slideMaster" Target="../slideMasters/slideMaster6.xml"/><Relationship Id="rId5" Type="http://schemas.openxmlformats.org/officeDocument/2006/relationships/tags" Target="../tags/tag310.xml"/><Relationship Id="rId4" Type="http://schemas.openxmlformats.org/officeDocument/2006/relationships/tags" Target="../tags/tag309.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slideMaster" Target="../slideMasters/slideMaster6.xml"/><Relationship Id="rId5" Type="http://schemas.openxmlformats.org/officeDocument/2006/relationships/tags" Target="../tags/tag315.xml"/><Relationship Id="rId4" Type="http://schemas.openxmlformats.org/officeDocument/2006/relationships/tags" Target="../tags/tag314.xml"/></Relationships>
</file>

<file path=ppt/slideLayouts/_rels/slideLayout74.xml.rels><?xml version="1.0" encoding="UTF-8" standalone="yes"?>
<Relationships xmlns="http://schemas.openxmlformats.org/package/2006/relationships"><Relationship Id="rId8" Type="http://schemas.openxmlformats.org/officeDocument/2006/relationships/tags" Target="../tags/tag323.xml"/><Relationship Id="rId3" Type="http://schemas.openxmlformats.org/officeDocument/2006/relationships/tags" Target="../tags/tag318.xml"/><Relationship Id="rId7" Type="http://schemas.openxmlformats.org/officeDocument/2006/relationships/tags" Target="../tags/tag322.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tags" Target="../tags/tag321.xml"/><Relationship Id="rId5" Type="http://schemas.openxmlformats.org/officeDocument/2006/relationships/tags" Target="../tags/tag320.xml"/><Relationship Id="rId10" Type="http://schemas.openxmlformats.org/officeDocument/2006/relationships/image" Target="../media/image8.jpeg"/><Relationship Id="rId4" Type="http://schemas.openxmlformats.org/officeDocument/2006/relationships/tags" Target="../tags/tag319.xml"/><Relationship Id="rId9"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326.xml"/><Relationship Id="rId2" Type="http://schemas.openxmlformats.org/officeDocument/2006/relationships/tags" Target="../tags/tag325.xml"/><Relationship Id="rId1" Type="http://schemas.openxmlformats.org/officeDocument/2006/relationships/tags" Target="../tags/tag324.xml"/><Relationship Id="rId6" Type="http://schemas.openxmlformats.org/officeDocument/2006/relationships/slideMaster" Target="../slideMasters/slideMaster6.xml"/><Relationship Id="rId5" Type="http://schemas.openxmlformats.org/officeDocument/2006/relationships/tags" Target="../tags/tag328.xml"/><Relationship Id="rId4" Type="http://schemas.openxmlformats.org/officeDocument/2006/relationships/tags" Target="../tags/tag327.xml"/></Relationships>
</file>

<file path=ppt/slideLayouts/_rels/slideLayout76.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331.xml"/><Relationship Id="rId7" Type="http://schemas.openxmlformats.org/officeDocument/2006/relationships/tags" Target="../tags/tag335.xml"/><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tags" Target="../tags/tag334.xml"/><Relationship Id="rId5" Type="http://schemas.openxmlformats.org/officeDocument/2006/relationships/tags" Target="../tags/tag333.xml"/><Relationship Id="rId4" Type="http://schemas.openxmlformats.org/officeDocument/2006/relationships/tags" Target="../tags/tag332.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338.xml"/><Relationship Id="rId7" Type="http://schemas.openxmlformats.org/officeDocument/2006/relationships/slideMaster" Target="../slideMasters/slideMaster6.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tags" Target="../tags/tag341.xml"/><Relationship Id="rId5" Type="http://schemas.openxmlformats.org/officeDocument/2006/relationships/tags" Target="../tags/tag340.xml"/><Relationship Id="rId4" Type="http://schemas.openxmlformats.org/officeDocument/2006/relationships/tags" Target="../tags/tag339.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344.xml"/><Relationship Id="rId7" Type="http://schemas.openxmlformats.org/officeDocument/2006/relationships/slideMaster" Target="../slideMasters/slideMaster6.xml"/><Relationship Id="rId2" Type="http://schemas.openxmlformats.org/officeDocument/2006/relationships/tags" Target="../tags/tag343.xml"/><Relationship Id="rId1" Type="http://schemas.openxmlformats.org/officeDocument/2006/relationships/tags" Target="../tags/tag342.xml"/><Relationship Id="rId6" Type="http://schemas.openxmlformats.org/officeDocument/2006/relationships/tags" Target="../tags/tag347.xml"/><Relationship Id="rId5" Type="http://schemas.openxmlformats.org/officeDocument/2006/relationships/tags" Target="../tags/tag346.xml"/><Relationship Id="rId4" Type="http://schemas.openxmlformats.org/officeDocument/2006/relationships/tags" Target="../tags/tag345.xml"/></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slideMaster" Target="../slideMasters/slideMaster6.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tags" Target="../tags/tag353.xml"/><Relationship Id="rId5" Type="http://schemas.openxmlformats.org/officeDocument/2006/relationships/tags" Target="../tags/tag352.xml"/><Relationship Id="rId4" Type="http://schemas.openxmlformats.org/officeDocument/2006/relationships/tags" Target="../tags/tag35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tags" Target="../tags/tag356.xml"/><Relationship Id="rId7" Type="http://schemas.openxmlformats.org/officeDocument/2006/relationships/slideMaster" Target="../slideMasters/slideMaster6.xml"/><Relationship Id="rId2" Type="http://schemas.openxmlformats.org/officeDocument/2006/relationships/tags" Target="../tags/tag355.xml"/><Relationship Id="rId1" Type="http://schemas.openxmlformats.org/officeDocument/2006/relationships/tags" Target="../tags/tag354.xml"/><Relationship Id="rId6" Type="http://schemas.openxmlformats.org/officeDocument/2006/relationships/tags" Target="../tags/tag359.xml"/><Relationship Id="rId5" Type="http://schemas.openxmlformats.org/officeDocument/2006/relationships/tags" Target="../tags/tag358.xml"/><Relationship Id="rId4" Type="http://schemas.openxmlformats.org/officeDocument/2006/relationships/tags" Target="../tags/tag357.xml"/></Relationships>
</file>

<file path=ppt/slideLayouts/_rels/slideLayout81.xml.rels><?xml version="1.0" encoding="UTF-8" standalone="yes"?>
<Relationships xmlns="http://schemas.openxmlformats.org/package/2006/relationships"><Relationship Id="rId8" Type="http://schemas.openxmlformats.org/officeDocument/2006/relationships/tags" Target="../tags/tag367.xml"/><Relationship Id="rId3" Type="http://schemas.openxmlformats.org/officeDocument/2006/relationships/tags" Target="../tags/tag362.xml"/><Relationship Id="rId7" Type="http://schemas.openxmlformats.org/officeDocument/2006/relationships/tags" Target="../tags/tag366.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tags" Target="../tags/tag365.xml"/><Relationship Id="rId5" Type="http://schemas.openxmlformats.org/officeDocument/2006/relationships/tags" Target="../tags/tag364.xml"/><Relationship Id="rId4" Type="http://schemas.openxmlformats.org/officeDocument/2006/relationships/tags" Target="../tags/tag363.xml"/><Relationship Id="rId9"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pic>
        <p:nvPicPr>
          <p:cNvPr id="6147" name="图片 6"/>
          <p:cNvPicPr>
            <a:picLocks noChangeAspect="1"/>
          </p:cNvPicPr>
          <p:nvPr/>
        </p:nvPicPr>
        <p:blipFill>
          <a:blip r:embed="rId2"/>
          <a:stretch>
            <a:fillRect/>
          </a:stretch>
        </p:blipFill>
        <p:spPr>
          <a:xfrm>
            <a:off x="0" y="12"/>
            <a:ext cx="12192000" cy="6842125"/>
          </a:xfrm>
          <a:prstGeom prst="rect">
            <a:avLst/>
          </a:prstGeom>
          <a:noFill/>
          <a:ln w="9525">
            <a:noFill/>
          </a:ln>
        </p:spPr>
      </p:pic>
      <p:sp>
        <p:nvSpPr>
          <p:cNvPr id="9" name="任意多边形: 形状 17"/>
          <p:cNvSpPr/>
          <p:nvPr/>
        </p:nvSpPr>
        <p:spPr>
          <a:xfrm rot="5400000" flipV="1">
            <a:off x="4187031" y="-180181"/>
            <a:ext cx="3817938" cy="9144000"/>
          </a:xfrm>
          <a:custGeom>
            <a:avLst/>
            <a:gdLst>
              <a:gd name="connsiteX0" fmla="*/ 0 w 2863384"/>
              <a:gd name="connsiteY0" fmla="*/ 9144000 h 9144000"/>
              <a:gd name="connsiteX1" fmla="*/ 2863384 w 2863384"/>
              <a:gd name="connsiteY1" fmla="*/ 9144000 h 9144000"/>
              <a:gd name="connsiteX2" fmla="*/ 1431692 w 2863384"/>
              <a:gd name="connsiteY2" fmla="*/ 0 h 9144000"/>
            </a:gdLst>
            <a:ahLst/>
            <a:cxnLst>
              <a:cxn ang="0">
                <a:pos x="connsiteX0" y="connsiteY0"/>
              </a:cxn>
              <a:cxn ang="0">
                <a:pos x="connsiteX1" y="connsiteY1"/>
              </a:cxn>
              <a:cxn ang="0">
                <a:pos x="connsiteX2" y="connsiteY2"/>
              </a:cxn>
            </a:cxnLst>
            <a:rect l="l" t="t" r="r" b="b"/>
            <a:pathLst>
              <a:path w="2863384" h="9144000">
                <a:moveTo>
                  <a:pt x="0" y="9144000"/>
                </a:moveTo>
                <a:lnTo>
                  <a:pt x="2863384" y="9144000"/>
                </a:lnTo>
                <a:lnTo>
                  <a:pt x="1431692" y="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ea"/>
            </a:endParaRPr>
          </a:p>
        </p:txBody>
      </p:sp>
      <p:sp>
        <p:nvSpPr>
          <p:cNvPr id="10" name="任意多边形: 形状 21"/>
          <p:cNvSpPr/>
          <p:nvPr/>
        </p:nvSpPr>
        <p:spPr>
          <a:xfrm>
            <a:off x="0" y="3378200"/>
            <a:ext cx="12192000" cy="3479800"/>
          </a:xfrm>
          <a:custGeom>
            <a:avLst/>
            <a:gdLst>
              <a:gd name="connsiteX0" fmla="*/ 0 w 9144000"/>
              <a:gd name="connsiteY0" fmla="*/ 0 h 3480246"/>
              <a:gd name="connsiteX1" fmla="*/ 9144000 w 9144000"/>
              <a:gd name="connsiteY1" fmla="*/ 2427735 h 3480246"/>
              <a:gd name="connsiteX2" fmla="*/ 9144000 w 9144000"/>
              <a:gd name="connsiteY2" fmla="*/ 3480246 h 3480246"/>
              <a:gd name="connsiteX3" fmla="*/ 0 w 9144000"/>
              <a:gd name="connsiteY3" fmla="*/ 3480246 h 3480246"/>
            </a:gdLst>
            <a:ahLst/>
            <a:cxnLst>
              <a:cxn ang="0">
                <a:pos x="connsiteX0" y="connsiteY0"/>
              </a:cxn>
              <a:cxn ang="0">
                <a:pos x="connsiteX1" y="connsiteY1"/>
              </a:cxn>
              <a:cxn ang="0">
                <a:pos x="connsiteX2" y="connsiteY2"/>
              </a:cxn>
              <a:cxn ang="0">
                <a:pos x="connsiteX3" y="connsiteY3"/>
              </a:cxn>
            </a:cxnLst>
            <a:rect l="l" t="t" r="r" b="b"/>
            <a:pathLst>
              <a:path w="9144000" h="3480246">
                <a:moveTo>
                  <a:pt x="0" y="0"/>
                </a:moveTo>
                <a:lnTo>
                  <a:pt x="9144000" y="2427735"/>
                </a:lnTo>
                <a:lnTo>
                  <a:pt x="9144000" y="3480246"/>
                </a:lnTo>
                <a:lnTo>
                  <a:pt x="0" y="3480246"/>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ea"/>
            </a:endParaRPr>
          </a:p>
        </p:txBody>
      </p:sp>
      <p:sp>
        <p:nvSpPr>
          <p:cNvPr id="11" name="任意多边形: 形状 19"/>
          <p:cNvSpPr/>
          <p:nvPr/>
        </p:nvSpPr>
        <p:spPr>
          <a:xfrm flipH="1">
            <a:off x="0" y="2979750"/>
            <a:ext cx="12192000" cy="3878263"/>
          </a:xfrm>
          <a:custGeom>
            <a:avLst/>
            <a:gdLst>
              <a:gd name="connsiteX0" fmla="*/ 0 w 9192547"/>
              <a:gd name="connsiteY0" fmla="*/ 0 h 3878579"/>
              <a:gd name="connsiteX1" fmla="*/ 0 w 9192547"/>
              <a:gd name="connsiteY1" fmla="*/ 3878579 h 3878579"/>
              <a:gd name="connsiteX2" fmla="*/ 9192547 w 9192547"/>
              <a:gd name="connsiteY2" fmla="*/ 3878579 h 3878579"/>
              <a:gd name="connsiteX3" fmla="*/ 9192547 w 9192547"/>
              <a:gd name="connsiteY3" fmla="*/ 2874965 h 3878579"/>
            </a:gdLst>
            <a:ahLst/>
            <a:cxnLst>
              <a:cxn ang="0">
                <a:pos x="connsiteX0" y="connsiteY0"/>
              </a:cxn>
              <a:cxn ang="0">
                <a:pos x="connsiteX1" y="connsiteY1"/>
              </a:cxn>
              <a:cxn ang="0">
                <a:pos x="connsiteX2" y="connsiteY2"/>
              </a:cxn>
              <a:cxn ang="0">
                <a:pos x="connsiteX3" y="connsiteY3"/>
              </a:cxn>
            </a:cxnLst>
            <a:rect l="l" t="t" r="r" b="b"/>
            <a:pathLst>
              <a:path w="9192547" h="3878579">
                <a:moveTo>
                  <a:pt x="0" y="0"/>
                </a:moveTo>
                <a:lnTo>
                  <a:pt x="0" y="3878579"/>
                </a:lnTo>
                <a:lnTo>
                  <a:pt x="9192547" y="3878579"/>
                </a:lnTo>
                <a:lnTo>
                  <a:pt x="9192547" y="287496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ea"/>
            </a:endParaRPr>
          </a:p>
        </p:txBody>
      </p:sp>
      <p:sp>
        <p:nvSpPr>
          <p:cNvPr id="2" name="标题 1"/>
          <p:cNvSpPr>
            <a:spLocks noGrp="1"/>
          </p:cNvSpPr>
          <p:nvPr>
            <p:ph type="ctrTitle"/>
          </p:nvPr>
        </p:nvSpPr>
        <p:spPr>
          <a:xfrm>
            <a:off x="4644575" y="4705672"/>
            <a:ext cx="7369628" cy="904863"/>
          </a:xfrm>
        </p:spPr>
        <p:txBody>
          <a:bodyPr anchor="b">
            <a:normAutofit/>
          </a:bodyPr>
          <a:lstStyle>
            <a:lvl1pPr algn="r">
              <a:defRPr sz="4000" b="1"/>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4644575" y="5702610"/>
            <a:ext cx="7369628" cy="461665"/>
          </a:xfrm>
        </p:spPr>
        <p:txBody>
          <a:bodyPr>
            <a:normAutofit/>
          </a:bodyPr>
          <a:lstStyle>
            <a:lvl1pPr marL="0" indent="0" algn="r">
              <a:buNone/>
              <a:defRPr sz="20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p>
        </p:txBody>
      </p:sp>
      <p:sp>
        <p:nvSpPr>
          <p:cNvPr id="12" name="日期占位符 3"/>
          <p:cNvSpPr>
            <a:spLocks noGrp="1"/>
          </p:cNvSpPr>
          <p:nvPr>
            <p:ph type="dt" sz="half" idx="2"/>
          </p:nvPr>
        </p:nvSpPr>
        <p:spPr>
          <a:xfrm>
            <a:off x="838200" y="6356362"/>
            <a:ext cx="2743200" cy="365125"/>
          </a:xfrm>
          <a:prstGeom prst="rect">
            <a:avLst/>
          </a:prstGeom>
        </p:spPr>
        <p:txBody>
          <a:bodyPr vert="horz" lIns="90000" tIns="46800" rIns="90000" bIns="46800" rtlCol="0" anchor="ctr">
            <a:normAutofit/>
          </a:bodyPr>
          <a:lstStyle>
            <a:lvl1pPr>
              <a:defRPr sz="1200"/>
            </a:lvl1pPr>
          </a:lstStyle>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13" name="页脚占位符 4"/>
          <p:cNvSpPr>
            <a:spLocks noGrp="1"/>
          </p:cNvSpPr>
          <p:nvPr>
            <p:ph type="ftr" sz="quarter" idx="3"/>
          </p:nvPr>
        </p:nvSpPr>
        <p:spPr>
          <a:xfrm>
            <a:off x="4038600" y="6356362"/>
            <a:ext cx="4114800" cy="365125"/>
          </a:xfrm>
          <a:prstGeom prst="rect">
            <a:avLst/>
          </a:prstGeom>
        </p:spPr>
        <p:txBody>
          <a:bodyPr vert="horz" lIns="90000" tIns="46800" rIns="90000" bIns="46800" rtlCol="0" anchor="ctr">
            <a:normAutofit/>
          </a:bodyPr>
          <a:lstStyle>
            <a:lvl1pPr>
              <a:defRPr sz="1200"/>
            </a:lvl1pPr>
          </a:lstStyle>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14" name="灯片编号占位符 5"/>
          <p:cNvSpPr>
            <a:spLocks noGrp="1"/>
          </p:cNvSpPr>
          <p:nvPr>
            <p:ph type="sldNum" sz="quarter" idx="4"/>
          </p:nvPr>
        </p:nvSpPr>
        <p:spPr>
          <a:xfrm>
            <a:off x="8610600" y="6356362"/>
            <a:ext cx="2743200" cy="365125"/>
          </a:xfrm>
          <a:prstGeom prst="rect">
            <a:avLst/>
          </a:prstGeom>
        </p:spPr>
        <p:txBody>
          <a:bodyPr vert="horz" wrap="square" lIns="90000" tIns="46800" rIns="90000" bIns="46800" numCol="1" anchor="ctr" anchorCtr="0" compatLnSpc="1"/>
          <a:lstStyle>
            <a:lvl1pPr>
              <a:defRPr/>
            </a:lvl1pPr>
          </a:lstStyle>
          <a:p>
            <a:pPr marL="0" marR="0" lvl="0" indent="0" algn="r" defTabSz="914400" rtl="0" eaLnBrk="1" fontAlgn="base" latinLnBrk="0" hangingPunct="1">
              <a:lnSpc>
                <a:spcPct val="120000"/>
              </a:lnSpc>
              <a:spcBef>
                <a:spcPct val="0"/>
              </a:spcBef>
              <a:spcAft>
                <a:spcPct val="0"/>
              </a:spcAft>
              <a:buClrTx/>
              <a:buSzTx/>
              <a:buFont typeface="Arial" panose="020B0604020202020204" pitchFamily="34" charset="0"/>
              <a:buNone/>
              <a:defRPr/>
            </a:pPr>
            <a:fld id="{AE4625E7-5B92-4541-881E-9E9C1124DCCB}" type="slidenum">
              <a:rPr kumimoji="0" lang="en-US" altLang="en-US" sz="1200" b="0" i="0" u="none" strike="noStrike" kern="1200" cap="none" spc="0" normalizeH="0" baseline="0" noProof="1">
                <a:ln>
                  <a:noFill/>
                </a:ln>
                <a:solidFill>
                  <a:srgbClr val="7F7F7F"/>
                </a:solidFill>
                <a:effectLst/>
                <a:uLnTx/>
                <a:uFillTx/>
                <a:latin typeface="Arial" panose="020B0604020202020204" pitchFamily="34" charset="0"/>
                <a:ea typeface="宋体" panose="02010600030101010101" pitchFamily="2" charset="-122"/>
                <a:cs typeface="+mn-cs"/>
              </a:rPr>
              <a:t>‹#›</a:t>
            </a:fld>
            <a:endParaRPr kumimoji="0" lang="en-US" altLang="en-US" sz="1200" b="0" i="0" u="none" strike="noStrike" kern="1200" cap="none" spc="0" normalizeH="0" baseline="0" noProof="1">
              <a:ln>
                <a:noFill/>
              </a:ln>
              <a:solidFill>
                <a:srgbClr val="7F7F7F"/>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1"/>
        </a:solid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551556"/>
            <a:ext cx="10515600" cy="5558971"/>
          </a:xfrm>
        </p:spPr>
        <p:txBody>
          <a:bodyPr>
            <a:normAutofit/>
          </a:bodyPr>
          <a:lstStyle>
            <a:lvl1pPr>
              <a:defRPr sz="2400"/>
            </a:lvl1pPr>
            <a:lvl2pPr>
              <a:defRPr sz="2000"/>
            </a:lvl2pPr>
            <a:lvl3pPr>
              <a:defRPr sz="1800"/>
            </a:lvl3pPr>
            <a:lvl4pPr>
              <a:defRPr sz="1800"/>
            </a:lvl4pPr>
            <a:lvl5pPr>
              <a:defRPr sz="18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8" name="日期占位符 2"/>
          <p:cNvSpPr>
            <a:spLocks noGrp="1"/>
          </p:cNvSpPr>
          <p:nvPr>
            <p:ph type="dt" sz="half" idx="2"/>
          </p:nvPr>
        </p:nvSpPr>
        <p:spPr>
          <a:xfrm>
            <a:off x="838200" y="6356362"/>
            <a:ext cx="2743200" cy="365125"/>
          </a:xfrm>
          <a:prstGeom prst="rect">
            <a:avLst/>
          </a:prstGeom>
        </p:spPr>
        <p:txBody>
          <a:bodyPr vert="horz" lIns="90000" tIns="46800" rIns="90000" bIns="46800" rtlCol="0" anchor="ctr">
            <a:normAutofit/>
          </a:bodyPr>
          <a:lstStyle>
            <a:lvl1pPr>
              <a:defRPr sz="1200"/>
            </a:lvl1pPr>
          </a:lstStyle>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9" name="页脚占位符 3"/>
          <p:cNvSpPr>
            <a:spLocks noGrp="1"/>
          </p:cNvSpPr>
          <p:nvPr>
            <p:ph type="ftr" sz="quarter" idx="3"/>
          </p:nvPr>
        </p:nvSpPr>
        <p:spPr>
          <a:xfrm>
            <a:off x="4038600" y="6356362"/>
            <a:ext cx="4114800" cy="365125"/>
          </a:xfrm>
          <a:prstGeom prst="rect">
            <a:avLst/>
          </a:prstGeom>
        </p:spPr>
        <p:txBody>
          <a:bodyPr vert="horz" lIns="90000" tIns="46800" rIns="90000" bIns="46800" rtlCol="0" anchor="ctr">
            <a:normAutofit/>
          </a:bodyPr>
          <a:lstStyle>
            <a:lvl1pPr>
              <a:defRPr sz="1200"/>
            </a:lvl1pPr>
          </a:lstStyle>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10" name="灯片编号占位符 4"/>
          <p:cNvSpPr>
            <a:spLocks noGrp="1"/>
          </p:cNvSpPr>
          <p:nvPr>
            <p:ph type="sldNum" sz="quarter" idx="4"/>
          </p:nvPr>
        </p:nvSpPr>
        <p:spPr>
          <a:xfrm>
            <a:off x="8610600" y="6356362"/>
            <a:ext cx="2743200" cy="365125"/>
          </a:xfrm>
          <a:prstGeom prst="rect">
            <a:avLst/>
          </a:prstGeom>
        </p:spPr>
        <p:txBody>
          <a:bodyPr vert="horz" wrap="square" lIns="90000" tIns="46800" rIns="90000" bIns="46800" numCol="1" anchor="ctr" anchorCtr="0" compatLnSpc="1"/>
          <a:lstStyle>
            <a:lvl1pPr>
              <a:defRPr/>
            </a:lvl1pPr>
          </a:lstStyle>
          <a:p>
            <a:pPr marL="0" marR="0" lvl="0" indent="0" algn="r" defTabSz="914400" rtl="0" eaLnBrk="1" fontAlgn="base" latinLnBrk="0" hangingPunct="1">
              <a:lnSpc>
                <a:spcPct val="120000"/>
              </a:lnSpc>
              <a:spcBef>
                <a:spcPct val="0"/>
              </a:spcBef>
              <a:spcAft>
                <a:spcPct val="0"/>
              </a:spcAft>
              <a:buClrTx/>
              <a:buSzTx/>
              <a:buFont typeface="Arial" panose="020B0604020202020204" pitchFamily="34" charset="0"/>
              <a:buNone/>
              <a:defRPr/>
            </a:pPr>
            <a:fld id="{7E4E9494-4D3A-4871-98CD-D9EC460D79D5}" type="slidenum">
              <a:rPr kumimoji="0" lang="en-US" altLang="en-US" sz="1200" b="0" i="0" u="none" strike="noStrike" kern="1200" cap="none" spc="0" normalizeH="0" baseline="0" noProof="1">
                <a:ln>
                  <a:noFill/>
                </a:ln>
                <a:solidFill>
                  <a:srgbClr val="7F7F7F"/>
                </a:solidFill>
                <a:effectLst/>
                <a:uLnTx/>
                <a:uFillTx/>
                <a:latin typeface="Arial" panose="020B0604020202020204" pitchFamily="34" charset="0"/>
                <a:ea typeface="宋体" panose="02010600030101010101" pitchFamily="2" charset="-122"/>
                <a:cs typeface="+mn-cs"/>
              </a:rPr>
              <a:t>‹#›</a:t>
            </a:fld>
            <a:endParaRPr kumimoji="0" lang="en-US" altLang="en-US" sz="1200" b="0" i="0" u="none" strike="noStrike" kern="1200" cap="none" spc="0" normalizeH="0" baseline="0" noProof="1">
              <a:ln>
                <a:noFill/>
              </a:ln>
              <a:solidFill>
                <a:srgbClr val="7F7F7F"/>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16387" name="图片 7"/>
          <p:cNvPicPr>
            <a:picLocks noChangeAspect="1"/>
          </p:cNvPicPr>
          <p:nvPr userDrawn="1"/>
        </p:nvPicPr>
        <p:blipFill>
          <a:blip r:embed="rId9"/>
          <a:stretch>
            <a:fillRect/>
          </a:stretch>
        </p:blipFill>
        <p:spPr>
          <a:xfrm>
            <a:off x="5207000" y="0"/>
            <a:ext cx="6985000" cy="6858000"/>
          </a:xfrm>
          <a:prstGeom prst="rect">
            <a:avLst/>
          </a:prstGeom>
          <a:noFill/>
          <a:ln w="9525">
            <a:noFill/>
          </a:ln>
        </p:spPr>
      </p:pic>
      <p:sp>
        <p:nvSpPr>
          <p:cNvPr id="9" name="任意多边形: 形状 18"/>
          <p:cNvSpPr/>
          <p:nvPr>
            <p:custDataLst>
              <p:tags r:id="rId1"/>
            </p:custDataLst>
          </p:nvPr>
        </p:nvSpPr>
        <p:spPr>
          <a:xfrm>
            <a:off x="3" y="0"/>
            <a:ext cx="7912100" cy="68580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p:custDataLst>
              <p:tags r:id="rId2"/>
            </p:custDataLst>
          </p:nvPr>
        </p:nvSpPr>
        <p:spPr>
          <a:xfrm>
            <a:off x="3829051" y="5334000"/>
            <a:ext cx="2794000" cy="1524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3"/>
            </p:custDataLst>
          </p:nvPr>
        </p:nvSpPr>
        <p:spPr>
          <a:xfrm rot="10800000">
            <a:off x="5757863" y="0"/>
            <a:ext cx="2794000" cy="1524000"/>
          </a:xfrm>
          <a:prstGeom prst="triangle">
            <a:avLst>
              <a:gd name="adj" fmla="val 59276"/>
            </a:avLst>
          </a:prstGeom>
          <a:solidFill>
            <a:srgbClr val="F4C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直角三角形 11"/>
          <p:cNvSpPr/>
          <p:nvPr>
            <p:custDataLst>
              <p:tags r:id="rId4"/>
            </p:custDataLst>
          </p:nvPr>
        </p:nvSpPr>
        <p:spPr>
          <a:xfrm rot="16200000">
            <a:off x="10333046" y="4999038"/>
            <a:ext cx="1736725" cy="19812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pic>
        <p:nvPicPr>
          <p:cNvPr id="16392" name="图片 5" descr="C:/Users/win10/AppData/Local/Temp/kaimatting_20190926162729/output_20190926162804..pngoutput_20190926162804."/>
          <p:cNvPicPr>
            <a:picLocks noChangeAspect="1"/>
          </p:cNvPicPr>
          <p:nvPr userDrawn="1"/>
        </p:nvPicPr>
        <p:blipFill>
          <a:blip r:embed="rId10"/>
          <a:stretch>
            <a:fillRect/>
          </a:stretch>
        </p:blipFill>
        <p:spPr>
          <a:xfrm>
            <a:off x="9744076" y="12"/>
            <a:ext cx="2447925" cy="2162175"/>
          </a:xfrm>
          <a:prstGeom prst="rect">
            <a:avLst/>
          </a:prstGeom>
          <a:noFill/>
          <a:ln w="9525">
            <a:noFill/>
          </a:ln>
        </p:spPr>
      </p:pic>
      <p:sp>
        <p:nvSpPr>
          <p:cNvPr id="2" name="标题 1"/>
          <p:cNvSpPr>
            <a:spLocks noGrp="1"/>
          </p:cNvSpPr>
          <p:nvPr>
            <p:ph type="ctrTitle"/>
          </p:nvPr>
        </p:nvSpPr>
        <p:spPr>
          <a:xfrm>
            <a:off x="514876" y="2539847"/>
            <a:ext cx="6629401" cy="1136319"/>
          </a:xfrm>
        </p:spPr>
        <p:txBody>
          <a:bodyPr lIns="90000" tIns="46800" rIns="90000" bIns="46800" anchor="b">
            <a:normAutofit/>
          </a:bodyPr>
          <a:lstStyle>
            <a:lvl1pPr algn="l">
              <a:defRPr sz="5400" spc="600" baseline="0">
                <a:solidFill>
                  <a:schemeClr val="bg1"/>
                </a:solidFill>
                <a:latin typeface="Arial" panose="020B0604020202020204" pitchFamily="34" charset="0"/>
                <a:ea typeface="汉仪旗黑-85S" pitchFamily="18" charset="-122"/>
              </a:defRPr>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514876" y="3754863"/>
            <a:ext cx="6629401" cy="950984"/>
          </a:xfrm>
        </p:spPr>
        <p:txBody>
          <a:bodyPr lIns="90000" tIns="46800" rIns="90000" bIns="46800">
            <a:normAutofit/>
          </a:bodyPr>
          <a:lstStyle>
            <a:lvl1pPr marL="0" indent="0" algn="l" eaLnBrk="1" fontAlgn="auto" latinLnBrk="0" hangingPunct="1">
              <a:lnSpc>
                <a:spcPct val="100000"/>
              </a:lnSpc>
              <a:buNone/>
              <a:defRPr sz="2400" u="none" strike="noStrike" kern="1200" cap="none" spc="200" normalizeH="0" baseline="0">
                <a:solidFill>
                  <a:schemeClr val="bg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单击此处编辑母版副标题样式</a:t>
            </a:r>
          </a:p>
        </p:txBody>
      </p:sp>
      <p:sp>
        <p:nvSpPr>
          <p:cNvPr id="14" name="日期占位符 15"/>
          <p:cNvSpPr>
            <a:spLocks noGrp="1"/>
          </p:cNvSpPr>
          <p:nvPr>
            <p:ph type="dt" sz="half" idx="2"/>
            <p:custDataLst>
              <p:tags r:id="rId5"/>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16"/>
          <p:cNvSpPr>
            <a:spLocks noGrp="1"/>
          </p:cNvSpPr>
          <p:nvPr>
            <p:ph type="ftr" sz="quarter" idx="3"/>
            <p:custDataLst>
              <p:tags r:id="rId6"/>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6" name="灯片编号占位符 17"/>
          <p:cNvSpPr>
            <a:spLocks noGrp="1"/>
          </p:cNvSpPr>
          <p:nvPr>
            <p:ph type="sldNum" sz="quarter" idx="4"/>
            <p:custDataLst>
              <p:tags r:id="rId7"/>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7EB443D-81D1-48D3-991A-CBDD32BCEDA7}"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2"/>
        </a:solidFill>
        <a:effectLst/>
      </p:bgPr>
    </p:bg>
    <p:spTree>
      <p:nvGrpSpPr>
        <p:cNvPr id="1" name=""/>
        <p:cNvGrpSpPr/>
        <p:nvPr/>
      </p:nvGrpSpPr>
      <p:grpSpPr>
        <a:xfrm>
          <a:off x="0" y="0"/>
          <a:ext cx="0" cy="0"/>
          <a:chOff x="0" y="0"/>
          <a:chExt cx="0" cy="0"/>
        </a:xfrm>
      </p:grpSpPr>
      <p:pic>
        <p:nvPicPr>
          <p:cNvPr id="17411" name="图片 3"/>
          <p:cNvPicPr>
            <a:picLocks noChangeAspect="1"/>
          </p:cNvPicPr>
          <p:nvPr userDrawn="1">
            <p:custDataLst>
              <p:tags r:id="rId1"/>
            </p:custDataLst>
          </p:nvPr>
        </p:nvPicPr>
        <p:blipFill>
          <a:blip r:embed="rId10"/>
          <a:srcRect b="-37"/>
          <a:stretch>
            <a:fillRect/>
          </a:stretch>
        </p:blipFill>
        <p:spPr>
          <a:xfrm>
            <a:off x="4989521" y="-3175"/>
            <a:ext cx="7202487" cy="6864350"/>
          </a:xfrm>
          <a:prstGeom prst="rect">
            <a:avLst/>
          </a:prstGeom>
          <a:noFill/>
          <a:ln w="9525">
            <a:noFill/>
          </a:ln>
        </p:spPr>
      </p:pic>
      <p:sp>
        <p:nvSpPr>
          <p:cNvPr id="9" name="任意多边形: 形状 18"/>
          <p:cNvSpPr/>
          <p:nvPr userDrawn="1">
            <p:custDataLst>
              <p:tags r:id="rId2"/>
            </p:custDataLst>
          </p:nvPr>
        </p:nvSpPr>
        <p:spPr>
          <a:xfrm>
            <a:off x="3" y="0"/>
            <a:ext cx="7912100" cy="68580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userDrawn="1">
            <p:custDataLst>
              <p:tags r:id="rId3"/>
            </p:custDataLst>
          </p:nvPr>
        </p:nvSpPr>
        <p:spPr>
          <a:xfrm>
            <a:off x="3829051" y="5334000"/>
            <a:ext cx="2794000" cy="1524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userDrawn="1">
            <p:custDataLst>
              <p:tags r:id="rId4"/>
            </p:custDataLst>
          </p:nvPr>
        </p:nvSpPr>
        <p:spPr>
          <a:xfrm rot="10800000">
            <a:off x="5757863" y="0"/>
            <a:ext cx="2794000" cy="1524000"/>
          </a:xfrm>
          <a:prstGeom prst="triangle">
            <a:avLst>
              <a:gd name="adj" fmla="val 59276"/>
            </a:avLst>
          </a:prstGeom>
          <a:solidFill>
            <a:srgbClr val="F4C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直角三角形 11"/>
          <p:cNvSpPr/>
          <p:nvPr userDrawn="1">
            <p:custDataLst>
              <p:tags r:id="rId5"/>
            </p:custDataLst>
          </p:nvPr>
        </p:nvSpPr>
        <p:spPr>
          <a:xfrm rot="16200000">
            <a:off x="10333046" y="4999038"/>
            <a:ext cx="1736725" cy="19812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pic>
        <p:nvPicPr>
          <p:cNvPr id="17416" name="图片 5" descr="C:/Users/win10/AppData/Local/Temp/kaimatting_20190926162729/output_20190926162804..pngoutput_20190926162804."/>
          <p:cNvPicPr>
            <a:picLocks noChangeAspect="1"/>
          </p:cNvPicPr>
          <p:nvPr userDrawn="1"/>
        </p:nvPicPr>
        <p:blipFill>
          <a:blip r:embed="rId11"/>
          <a:stretch>
            <a:fillRect/>
          </a:stretch>
        </p:blipFill>
        <p:spPr>
          <a:xfrm>
            <a:off x="9744076" y="12"/>
            <a:ext cx="2447925" cy="2162175"/>
          </a:xfrm>
          <a:prstGeom prst="rect">
            <a:avLst/>
          </a:prstGeom>
          <a:noFill/>
          <a:ln w="9525">
            <a:noFill/>
          </a:ln>
        </p:spPr>
      </p:pic>
      <p:sp>
        <p:nvSpPr>
          <p:cNvPr id="2" name="标题 1"/>
          <p:cNvSpPr>
            <a:spLocks noGrp="1"/>
          </p:cNvSpPr>
          <p:nvPr>
            <p:ph type="ctrTitle"/>
          </p:nvPr>
        </p:nvSpPr>
        <p:spPr>
          <a:xfrm>
            <a:off x="514876" y="2539847"/>
            <a:ext cx="6629401" cy="1136319"/>
          </a:xfrm>
        </p:spPr>
        <p:txBody>
          <a:bodyPr lIns="90000" tIns="46800" rIns="90000" bIns="46800" anchor="b">
            <a:normAutofit/>
          </a:bodyPr>
          <a:lstStyle>
            <a:lvl1pPr algn="l">
              <a:defRPr sz="5400" spc="600" baseline="0">
                <a:solidFill>
                  <a:schemeClr val="bg1"/>
                </a:solidFill>
                <a:latin typeface="Arial" panose="020B0604020202020204" pitchFamily="34" charset="0"/>
                <a:ea typeface="汉仪旗黑-85S" pitchFamily="18" charset="-122"/>
              </a:defRPr>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514876" y="3754863"/>
            <a:ext cx="6629401" cy="950984"/>
          </a:xfrm>
        </p:spPr>
        <p:txBody>
          <a:bodyPr lIns="90000" tIns="46800" rIns="90000" bIns="46800">
            <a:normAutofit/>
          </a:bodyPr>
          <a:lstStyle>
            <a:lvl1pPr marL="0" indent="0" algn="l" eaLnBrk="1" fontAlgn="auto" latinLnBrk="0" hangingPunct="1">
              <a:lnSpc>
                <a:spcPct val="100000"/>
              </a:lnSpc>
              <a:buNone/>
              <a:defRPr sz="2400" u="none" strike="noStrike" kern="1200" cap="none" spc="200" normalizeH="0" baseline="0">
                <a:solidFill>
                  <a:schemeClr val="bg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单击此处编辑母版副标题样式</a:t>
            </a:r>
          </a:p>
        </p:txBody>
      </p:sp>
      <p:sp>
        <p:nvSpPr>
          <p:cNvPr id="14" name="日期占位符 15"/>
          <p:cNvSpPr>
            <a:spLocks noGrp="1"/>
          </p:cNvSpPr>
          <p:nvPr>
            <p:ph type="dt" sz="half" idx="2"/>
            <p:custDataLst>
              <p:tags r:id="rId6"/>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16"/>
          <p:cNvSpPr>
            <a:spLocks noGrp="1"/>
          </p:cNvSpPr>
          <p:nvPr>
            <p:ph type="ftr" sz="quarter" idx="3"/>
            <p:custDataLst>
              <p:tags r:id="rId7"/>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6" name="灯片编号占位符 17"/>
          <p:cNvSpPr>
            <a:spLocks noGrp="1"/>
          </p:cNvSpPr>
          <p:nvPr>
            <p:ph type="sldNum" sz="quarter" idx="4"/>
            <p:custDataLst>
              <p:tags r:id="rId8"/>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7EB443D-81D1-48D3-991A-CBDD32BCEDA7}"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18435" name="组合 6"/>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11" name="矩形 10"/>
          <p:cNvSpPr/>
          <p:nvPr/>
        </p:nvSpPr>
        <p:spPr>
          <a:xfrm>
            <a:off x="-20636" y="6413500"/>
            <a:ext cx="12212639" cy="465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chemeClr val="lt1"/>
                </a:solidFill>
                <a:effectLst/>
                <a:uLnTx/>
                <a:uFillTx/>
                <a:latin typeface="+mn-lt"/>
                <a:ea typeface="+mn-ea"/>
                <a:cs typeface="+mn-cs"/>
              </a:rPr>
              <a:t>北京盈建科软件股份有限公司</a:t>
            </a:r>
          </a:p>
        </p:txBody>
      </p:sp>
      <p:sp>
        <p:nvSpPr>
          <p:cNvPr id="2" name="标题 1"/>
          <p:cNvSpPr>
            <a:spLocks noGrp="1"/>
          </p:cNvSpPr>
          <p:nvPr>
            <p:ph type="title"/>
          </p:nvPr>
        </p:nvSpPr>
        <p:spPr>
          <a:xfrm>
            <a:off x="669884" y="443235"/>
            <a:ext cx="10852237" cy="441964"/>
          </a:xfrm>
        </p:spPr>
        <p:txBody>
          <a:bodyPr rtlCol="0">
            <a:noAutofit/>
          </a:bodyPr>
          <a:lstStyle>
            <a:lvl1pPr marL="0" marR="0" algn="l" defTabSz="914400" rtl="0" eaLnBrk="1" fontAlgn="auto" latinLnBrk="0" hangingPunct="1">
              <a:lnSpc>
                <a:spcPct val="100000"/>
              </a:lnSpc>
              <a:buNone/>
              <a:defRPr kumimoji="0" lang="zh-CN" altLang="en-US" sz="2400" b="1" i="0" u="none" strike="noStrike" kern="1200" cap="all"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idx="1"/>
          </p:nvPr>
        </p:nvSpPr>
        <p:spPr>
          <a:xfrm>
            <a:off x="669884" y="952512"/>
            <a:ext cx="10852237" cy="5388907"/>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12" name="日期占位符 3"/>
          <p:cNvSpPr>
            <a:spLocks noGrp="1"/>
          </p:cNvSpPr>
          <p:nvPr>
            <p:ph type="dt" sz="half" idx="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4" name="灯片编号占位符 5"/>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19459" name="图片 6"/>
          <p:cNvPicPr>
            <a:picLocks noChangeAspect="1"/>
          </p:cNvPicPr>
          <p:nvPr>
            <p:custDataLst>
              <p:tags r:id="rId1"/>
            </p:custDataLst>
          </p:nvPr>
        </p:nvPicPr>
        <p:blipFill>
          <a:blip r:embed="rId12"/>
          <a:stretch>
            <a:fillRect/>
          </a:stretch>
        </p:blipFill>
        <p:spPr>
          <a:xfrm>
            <a:off x="3352800" y="0"/>
            <a:ext cx="8839200" cy="6858000"/>
          </a:xfrm>
          <a:prstGeom prst="rect">
            <a:avLst/>
          </a:prstGeom>
          <a:noFill/>
          <a:ln w="9525">
            <a:noFill/>
          </a:ln>
        </p:spPr>
      </p:pic>
      <p:sp>
        <p:nvSpPr>
          <p:cNvPr id="9" name="等腰三角形 8"/>
          <p:cNvSpPr/>
          <p:nvPr>
            <p:custDataLst>
              <p:tags r:id="rId2"/>
            </p:custDataLst>
          </p:nvPr>
        </p:nvSpPr>
        <p:spPr>
          <a:xfrm rot="16200000">
            <a:off x="3203583" y="3424244"/>
            <a:ext cx="2251075" cy="193992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3"/>
            </p:custDataLst>
          </p:nvPr>
        </p:nvSpPr>
        <p:spPr>
          <a:xfrm rot="5400000" flipH="1">
            <a:off x="7857332" y="1032674"/>
            <a:ext cx="1493838" cy="128905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4"/>
            </p:custDataLst>
          </p:nvPr>
        </p:nvSpPr>
        <p:spPr>
          <a:xfrm rot="5400000" flipH="1">
            <a:off x="272256" y="916792"/>
            <a:ext cx="744538" cy="64135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cxnSp>
        <p:nvCxnSpPr>
          <p:cNvPr id="12" name="直接连接符 11"/>
          <p:cNvCxnSpPr/>
          <p:nvPr>
            <p:custDataLst>
              <p:tags r:id="rId5"/>
            </p:custDataLst>
          </p:nvPr>
        </p:nvCxnSpPr>
        <p:spPr>
          <a:xfrm>
            <a:off x="900121" y="3106738"/>
            <a:ext cx="114617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等腰三角形 12"/>
          <p:cNvSpPr/>
          <p:nvPr>
            <p:custDataLst>
              <p:tags r:id="rId6"/>
            </p:custDataLst>
          </p:nvPr>
        </p:nvSpPr>
        <p:spPr>
          <a:xfrm rot="5400000" flipH="1">
            <a:off x="-103187" y="5107000"/>
            <a:ext cx="1493838" cy="128746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4" name="等腰三角形 13"/>
          <p:cNvSpPr/>
          <p:nvPr>
            <p:custDataLst>
              <p:tags r:id="rId7"/>
            </p:custDataLst>
          </p:nvPr>
        </p:nvSpPr>
        <p:spPr>
          <a:xfrm rot="5400000" flipH="1">
            <a:off x="-63499" y="434981"/>
            <a:ext cx="923925" cy="79692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 name="标题 1"/>
          <p:cNvSpPr>
            <a:spLocks noGrp="1"/>
          </p:cNvSpPr>
          <p:nvPr>
            <p:ph type="title"/>
          </p:nvPr>
        </p:nvSpPr>
        <p:spPr>
          <a:xfrm>
            <a:off x="672887" y="2248672"/>
            <a:ext cx="4493196" cy="813568"/>
          </a:xfrm>
        </p:spPr>
        <p:txBody>
          <a:bodyPr lIns="90000" tIns="46800" rIns="90000" bIns="46800" anchor="b">
            <a:normAutofit/>
          </a:bodyPr>
          <a:lstStyle>
            <a:lvl1pPr>
              <a:defRPr sz="3600" u="none" strike="noStrike" kern="1200" cap="none" spc="300" normalizeH="0" baseline="0">
                <a:solidFill>
                  <a:schemeClr val="tx1">
                    <a:lumMod val="85000"/>
                    <a:lumOff val="15000"/>
                  </a:schemeClr>
                </a:solidFill>
                <a:uFillTx/>
                <a:latin typeface="Arial" panose="020B0604020202020204" pitchFamily="34" charset="0"/>
                <a:ea typeface="汉仪旗黑-85S" pitchFamily="18" charset="-122"/>
              </a:defRPr>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72883" y="3151228"/>
            <a:ext cx="4493196" cy="1077985"/>
          </a:xfrm>
        </p:spPr>
        <p:txBody>
          <a:bodyPr lIns="90000" tIns="46800" rIns="90000" bIns="46800">
            <a:normAutofit/>
          </a:bodyPr>
          <a:lstStyle>
            <a:lvl1pPr marL="0" indent="0" eaLnBrk="1" fontAlgn="auto" latinLnBrk="0" hangingPunct="1">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单击此处编辑母版文本样式</a:t>
            </a:r>
          </a:p>
        </p:txBody>
      </p:sp>
      <p:sp>
        <p:nvSpPr>
          <p:cNvPr id="15" name="日期占位符 3"/>
          <p:cNvSpPr>
            <a:spLocks noGrp="1"/>
          </p:cNvSpPr>
          <p:nvPr>
            <p:ph type="dt" sz="half" idx="2"/>
            <p:custDataLst>
              <p:tags r:id="rId8"/>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6" name="页脚占位符 4"/>
          <p:cNvSpPr>
            <a:spLocks noGrp="1"/>
          </p:cNvSpPr>
          <p:nvPr>
            <p:ph type="ftr" sz="quarter" idx="3"/>
            <p:custDataLst>
              <p:tags r:id="rId9"/>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7" name="灯片编号占位符 5"/>
          <p:cNvSpPr>
            <a:spLocks noGrp="1"/>
          </p:cNvSpPr>
          <p:nvPr>
            <p:ph type="sldNum" sz="quarter" idx="4"/>
            <p:custDataLst>
              <p:tags r:id="rId10"/>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6EC23D09-069B-49AD-8348-DA5A84F2FF1D}"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20483" name="组合 7"/>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669884" y="443235"/>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sz="half" idx="1"/>
          </p:nvPr>
        </p:nvSpPr>
        <p:spPr>
          <a:xfrm>
            <a:off x="669933" y="952512"/>
            <a:ext cx="5283243" cy="5388907"/>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4" name="内容占位符 3"/>
          <p:cNvSpPr>
            <a:spLocks noGrp="1"/>
          </p:cNvSpPr>
          <p:nvPr>
            <p:ph sz="half" idx="2"/>
          </p:nvPr>
        </p:nvSpPr>
        <p:spPr>
          <a:xfrm>
            <a:off x="6238877" y="952512"/>
            <a:ext cx="5283243" cy="5388907"/>
          </a:xfrm>
        </p:spPr>
        <p:txBody>
          <a:bodyPr>
            <a:noAutofit/>
          </a:bodyPr>
          <a:lstStyle>
            <a:lvl1pPr>
              <a:defRPr sz="1600" baseline="0">
                <a:solidFill>
                  <a:schemeClr val="tx1">
                    <a:lumMod val="85000"/>
                    <a:lumOff val="15000"/>
                  </a:schemeClr>
                </a:solidFill>
                <a:latin typeface="Arial" panose="020B0604020202020204" pitchFamily="34" charset="0"/>
                <a:ea typeface="微软雅黑" panose="020B0503020204020204" pitchFamily="34" charset="-122"/>
              </a:defRPr>
            </a:lvl1pPr>
            <a:lvl2pPr>
              <a:defRPr sz="1600" baseline="0">
                <a:solidFill>
                  <a:schemeClr val="tx1">
                    <a:lumMod val="85000"/>
                    <a:lumOff val="15000"/>
                  </a:schemeClr>
                </a:solidFill>
                <a:latin typeface="Arial" panose="020B0604020202020204" pitchFamily="34" charset="0"/>
                <a:ea typeface="微软雅黑" panose="020B0503020204020204" pitchFamily="34" charset="-122"/>
              </a:defRPr>
            </a:lvl2pPr>
            <a:lvl3pPr>
              <a:defRPr sz="1600" baseline="0">
                <a:solidFill>
                  <a:schemeClr val="tx1">
                    <a:lumMod val="85000"/>
                    <a:lumOff val="15000"/>
                  </a:schemeClr>
                </a:solidFill>
                <a:latin typeface="Arial" panose="020B0604020202020204" pitchFamily="34" charset="0"/>
                <a:ea typeface="微软雅黑" panose="020B0503020204020204" pitchFamily="34" charset="-122"/>
              </a:defRPr>
            </a:lvl3pPr>
            <a:lvl4pPr>
              <a:defRPr sz="1600" baseline="0">
                <a:solidFill>
                  <a:schemeClr val="tx1">
                    <a:lumMod val="85000"/>
                    <a:lumOff val="15000"/>
                  </a:schemeClr>
                </a:solidFill>
                <a:latin typeface="Arial" panose="020B0604020202020204" pitchFamily="34" charset="0"/>
                <a:ea typeface="微软雅黑" panose="020B0503020204020204" pitchFamily="34" charset="-122"/>
              </a:defRPr>
            </a:lvl4pPr>
            <a:lvl5pPr>
              <a:defRPr sz="1600"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日期占位符 4"/>
          <p:cNvSpPr>
            <a:spLocks noGrp="1"/>
          </p:cNvSpPr>
          <p:nvPr>
            <p:ph type="dt" sz="half" idx="1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5"/>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6"/>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87692BB5-8F13-4BC5-829A-48A482C67059}"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21507" name="组合 9"/>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669884" y="443235"/>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文本占位符 2"/>
          <p:cNvSpPr>
            <a:spLocks noGrp="1"/>
          </p:cNvSpPr>
          <p:nvPr>
            <p:ph type="body" idx="1"/>
          </p:nvPr>
        </p:nvSpPr>
        <p:spPr>
          <a:xfrm>
            <a:off x="669933" y="952520"/>
            <a:ext cx="5283243" cy="381003"/>
          </a:xfrm>
        </p:spPr>
        <p:txBody>
          <a:bodyPr tIns="38100" rIns="76200" bIns="3810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单击此处编辑母版文本样式</a:t>
            </a:r>
          </a:p>
        </p:txBody>
      </p:sp>
      <p:sp>
        <p:nvSpPr>
          <p:cNvPr id="4" name="内容占位符 3"/>
          <p:cNvSpPr>
            <a:spLocks noGrp="1"/>
          </p:cNvSpPr>
          <p:nvPr>
            <p:ph sz="half" idx="2"/>
          </p:nvPr>
        </p:nvSpPr>
        <p:spPr>
          <a:xfrm>
            <a:off x="669925" y="1406525"/>
            <a:ext cx="5283200" cy="4934752"/>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5" name="文本占位符 4"/>
          <p:cNvSpPr>
            <a:spLocks noGrp="1"/>
          </p:cNvSpPr>
          <p:nvPr>
            <p:ph type="body" sz="quarter" idx="3"/>
          </p:nvPr>
        </p:nvSpPr>
        <p:spPr>
          <a:xfrm>
            <a:off x="6235753" y="952520"/>
            <a:ext cx="5283243" cy="381003"/>
          </a:xfrm>
        </p:spPr>
        <p:txBody>
          <a:bodyPr tIns="38100" rIns="76200" bIns="38100" rtlCol="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sym typeface="+mn-ea"/>
              </a:rPr>
              <a:t>单击此处编辑母版文本样式</a:t>
            </a:r>
          </a:p>
        </p:txBody>
      </p:sp>
      <p:sp>
        <p:nvSpPr>
          <p:cNvPr id="6" name="内容占位符 5"/>
          <p:cNvSpPr>
            <a:spLocks noGrp="1"/>
          </p:cNvSpPr>
          <p:nvPr>
            <p:ph sz="quarter" idx="4"/>
          </p:nvPr>
        </p:nvSpPr>
        <p:spPr>
          <a:xfrm>
            <a:off x="6235753" y="1406525"/>
            <a:ext cx="5283243" cy="4934752"/>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11" name="日期占位符 6"/>
          <p:cNvSpPr>
            <a:spLocks noGrp="1"/>
          </p:cNvSpPr>
          <p:nvPr>
            <p:ph type="dt" sz="half" idx="1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7"/>
          <p:cNvSpPr>
            <a:spLocks noGrp="1"/>
          </p:cNvSpPr>
          <p:nvPr>
            <p:ph type="ftr" sz="quarter" idx="1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8"/>
          <p:cNvSpPr>
            <a:spLocks noGrp="1"/>
          </p:cNvSpPr>
          <p:nvPr>
            <p:ph type="sldNum" sz="quarter" idx="1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AF65F3F-908B-4A8E-A639-8D44D54611B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22531" name="组合 5"/>
          <p:cNvGrpSpPr/>
          <p:nvPr/>
        </p:nvGrpSpPr>
        <p:grpSpPr>
          <a:xfrm>
            <a:off x="0" y="11113"/>
            <a:ext cx="12192000" cy="6858000"/>
            <a:chOff x="-2" y="0"/>
            <a:chExt cx="12192003" cy="6858000"/>
          </a:xfrm>
        </p:grpSpPr>
        <p:pic>
          <p:nvPicPr>
            <p:cNvPr id="9" name="Picture 2"/>
            <p:cNvPicPr>
              <a:picLocks noChangeAspect="1" noChangeArrowheads="1"/>
            </p:cNvPicPr>
            <p:nvPr>
              <p:custDataLst>
                <p:tags r:id="rId4"/>
              </p:custDataLst>
            </p:nvPr>
          </p:nvPicPr>
          <p:blipFill rotWithShape="1">
            <a:blip r:embed="rId9" cstate="print">
              <a:duotone>
                <a:prstClr val="black"/>
                <a:schemeClr val="bg2">
                  <a:tint val="45000"/>
                  <a:satMod val="400000"/>
                </a:schemeClr>
              </a:duotone>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0" name="矩形 9"/>
            <p:cNvSpPr/>
            <p:nvPr>
              <p:custDataLst>
                <p:tags r:id="rId5"/>
              </p:custDataLst>
            </p:nvPr>
          </p:nvSpPr>
          <p:spPr>
            <a:xfrm>
              <a:off x="-2" y="2095500"/>
              <a:ext cx="12192003" cy="4762500"/>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1" name="矩形 10"/>
            <p:cNvSpPr/>
            <p:nvPr>
              <p:custDataLst>
                <p:tags r:id="rId6"/>
              </p:custDataLst>
            </p:nvPr>
          </p:nvSpPr>
          <p:spPr>
            <a:xfrm>
              <a:off x="-2" y="0"/>
              <a:ext cx="12192003" cy="2095500"/>
            </a:xfrm>
            <a:prstGeom prst="rect">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等腰三角形 11"/>
            <p:cNvSpPr/>
            <p:nvPr>
              <p:custDataLst>
                <p:tags r:id="rId7"/>
              </p:custDataLst>
            </p:nvPr>
          </p:nvSpPr>
          <p:spPr>
            <a:xfrm>
              <a:off x="1501773" y="1512887"/>
              <a:ext cx="877888" cy="57626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
        <p:nvSpPr>
          <p:cNvPr id="2" name="标题 1"/>
          <p:cNvSpPr>
            <a:spLocks noGrp="1"/>
          </p:cNvSpPr>
          <p:nvPr>
            <p:ph type="title"/>
          </p:nvPr>
        </p:nvSpPr>
        <p:spPr/>
        <p:txBody>
          <a:bodyPr rtlCol="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13" name="日期占位符 2"/>
          <p:cNvSpPr>
            <a:spLocks noGrp="1"/>
          </p:cNvSpPr>
          <p:nvPr>
            <p:ph type="dt" sz="half" idx="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4" name="页脚占位符 3"/>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5" name="灯片编号占位符 4"/>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B7796F7F-A21C-4CDE-8560-289E3EC62AEE}"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8" name="矩形 7"/>
          <p:cNvSpPr/>
          <p:nvPr/>
        </p:nvSpPr>
        <p:spPr>
          <a:xfrm>
            <a:off x="-9526" y="6381750"/>
            <a:ext cx="12211051" cy="465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chemeClr val="lt1"/>
                </a:solidFill>
                <a:effectLst/>
                <a:uLnTx/>
                <a:uFillTx/>
                <a:latin typeface="+mn-lt"/>
                <a:ea typeface="+mn-ea"/>
                <a:cs typeface="+mn-cs"/>
              </a:rPr>
              <a:t>北京盈建科软件股份有限公司</a:t>
            </a:r>
          </a:p>
        </p:txBody>
      </p:sp>
      <p:sp>
        <p:nvSpPr>
          <p:cNvPr id="9" name="日期占位符 1"/>
          <p:cNvSpPr>
            <a:spLocks noGrp="1"/>
          </p:cNvSpPr>
          <p:nvPr>
            <p:ph type="dt" sz="half" idx="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0" name="页脚占位符 2"/>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1" name="灯片编号占位符 3"/>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D5E6DEFE-E45E-4E91-A53B-8D49562036D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24579" name="组合 7"/>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669932" y="443235"/>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图片占位符 2"/>
          <p:cNvSpPr>
            <a:spLocks noGrp="1"/>
          </p:cNvSpPr>
          <p:nvPr>
            <p:ph type="pic" idx="1"/>
          </p:nvPr>
        </p:nvSpPr>
        <p:spPr>
          <a:xfrm>
            <a:off x="669933" y="952512"/>
            <a:ext cx="5283243" cy="5388907"/>
          </a:xfrm>
        </p:spPr>
        <p:txBody>
          <a:bodyPr vert="horz" wrap="square" lIns="101600" tIns="0" rIns="82550" bIns="0" numCol="1" rtlCol="0" anchor="t" anchorCtr="0" compatLnSpc="1">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marL="0" marR="0" lvl="0" indent="0" algn="l" defTabSz="914400" rtl="0" eaLnBrk="1" fontAlgn="auto" latinLnBrk="0" hangingPunct="1">
              <a:lnSpc>
                <a:spcPct val="130000"/>
              </a:lnSpc>
              <a:spcBef>
                <a:spcPts val="0"/>
              </a:spcBef>
              <a:spcAft>
                <a:spcPts val="1000"/>
              </a:spcAft>
              <a:buClrTx/>
              <a:buSzTx/>
              <a:buFont typeface="Arial" panose="020B0604020202020204" pitchFamily="34" charset="0"/>
              <a:buNone/>
              <a:defRPr/>
            </a:pPr>
            <a:endParaRPr kumimoji="0" lang="zh-CN" altLang="en-US" sz="1600" b="0" i="0" u="none" strike="noStrike" kern="1200" cap="none" spc="150" normalizeH="0" baseline="0" noProof="1">
              <a:ln>
                <a:noFill/>
              </a:ln>
              <a:solidFill>
                <a:schemeClr val="tx1">
                  <a:lumMod val="85000"/>
                  <a:lumOff val="15000"/>
                </a:schemeClr>
              </a:solidFill>
              <a:effectLst/>
              <a:uLnTx/>
              <a:uFillTx/>
              <a:latin typeface="Arial" panose="020B0604020202020204" pitchFamily="34" charset="0"/>
              <a:ea typeface="微软雅黑" panose="020B0503020204020204" pitchFamily="34" charset="-122"/>
              <a:cs typeface="+mn-cs"/>
              <a:sym typeface="+mn-ea"/>
            </a:endParaRPr>
          </a:p>
        </p:txBody>
      </p:sp>
      <p:sp>
        <p:nvSpPr>
          <p:cNvPr id="4" name="文本占位符 3"/>
          <p:cNvSpPr>
            <a:spLocks noGrp="1"/>
          </p:cNvSpPr>
          <p:nvPr>
            <p:ph type="body" sz="half" idx="2"/>
          </p:nvPr>
        </p:nvSpPr>
        <p:spPr>
          <a:xfrm>
            <a:off x="6238925" y="952512"/>
            <a:ext cx="5283243" cy="5388907"/>
          </a:xfrm>
        </p:spPr>
        <p:txBody>
          <a:bodyPr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stStyle>
          <a:p>
            <a:pPr lvl="0" fontAlgn="auto"/>
            <a:r>
              <a:rPr strike="noStrike" noProof="1">
                <a:sym typeface="+mn-ea"/>
              </a:rPr>
              <a:t>单击此处编辑母版文本样式</a:t>
            </a:r>
          </a:p>
        </p:txBody>
      </p:sp>
      <p:sp>
        <p:nvSpPr>
          <p:cNvPr id="11" name="日期占位符 4"/>
          <p:cNvSpPr>
            <a:spLocks noGrp="1"/>
          </p:cNvSpPr>
          <p:nvPr>
            <p:ph type="dt" sz="half" idx="1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9EFD9D74-47D9-4702-A33C-335B63B48DBF}"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5"/>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6"/>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08CCF9BD-50D8-477B-B6BC-1E8D9547BE3B}"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fontAlgn="base"/>
            <a:r>
              <a:rPr lang="zh-CN" altLang="en-US" strike="noStrike" noProof="1"/>
              <a:t>单击此处编辑母版标题样式</a:t>
            </a:r>
          </a:p>
        </p:txBody>
      </p:sp>
      <p:sp>
        <p:nvSpPr>
          <p:cNvPr id="3" name="内容占位符 2"/>
          <p:cNvSpPr>
            <a:spLocks noGrp="1"/>
          </p:cNvSpPr>
          <p:nvPr>
            <p:ph idx="1"/>
          </p:nvPr>
        </p:nvSpPr>
        <p:spPr/>
        <p:txBody>
          <a:bodyPr>
            <a:normAutofit/>
          </a:bodyPr>
          <a:lstStyle>
            <a:lvl1pPr>
              <a:defRPr sz="2400"/>
            </a:lvl1pPr>
            <a:lvl2pPr>
              <a:defRPr sz="2000"/>
            </a:lvl2pPr>
            <a:lvl3pPr>
              <a:defRPr sz="1800"/>
            </a:lvl3pPr>
            <a:lvl4pPr>
              <a:defRPr sz="1800"/>
            </a:lvl4pPr>
            <a:lvl5pPr>
              <a:defRPr sz="18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8" name="日期占位符 3"/>
          <p:cNvSpPr>
            <a:spLocks noGrp="1"/>
          </p:cNvSpPr>
          <p:nvPr>
            <p:ph type="dt" sz="half" idx="2"/>
          </p:nvPr>
        </p:nvSpPr>
        <p:spPr>
          <a:xfrm>
            <a:off x="838200" y="6356362"/>
            <a:ext cx="2743200" cy="365125"/>
          </a:xfrm>
          <a:prstGeom prst="rect">
            <a:avLst/>
          </a:prstGeom>
        </p:spPr>
        <p:txBody>
          <a:bodyPr vert="horz" lIns="90000" tIns="46800" rIns="90000" bIns="46800" rtlCol="0" anchor="ctr">
            <a:normAutofit/>
          </a:bodyPr>
          <a:lstStyle>
            <a:lvl1pPr>
              <a:defRPr sz="1200"/>
            </a:lvl1pPr>
          </a:lstStyle>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62"/>
            <a:ext cx="4114800" cy="365125"/>
          </a:xfrm>
          <a:prstGeom prst="rect">
            <a:avLst/>
          </a:prstGeom>
        </p:spPr>
        <p:txBody>
          <a:bodyPr vert="horz" lIns="90000" tIns="46800" rIns="90000" bIns="46800" rtlCol="0" anchor="ctr">
            <a:normAutofit/>
          </a:bodyPr>
          <a:lstStyle>
            <a:lvl1pPr>
              <a:defRPr sz="1200"/>
            </a:lvl1pPr>
          </a:lstStyle>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62"/>
            <a:ext cx="2743200" cy="365125"/>
          </a:xfrm>
          <a:prstGeom prst="rect">
            <a:avLst/>
          </a:prstGeom>
        </p:spPr>
        <p:txBody>
          <a:bodyPr vert="horz" wrap="square" lIns="90000" tIns="46800" rIns="90000" bIns="46800" numCol="1" anchor="ctr" anchorCtr="0" compatLnSpc="1"/>
          <a:lstStyle>
            <a:lvl1pPr>
              <a:defRPr/>
            </a:lvl1pPr>
          </a:lstStyle>
          <a:p>
            <a:pPr marL="0" marR="0" lvl="0" indent="0" algn="r" defTabSz="914400" rtl="0" eaLnBrk="1" fontAlgn="base" latinLnBrk="0" hangingPunct="1">
              <a:lnSpc>
                <a:spcPct val="120000"/>
              </a:lnSpc>
              <a:spcBef>
                <a:spcPct val="0"/>
              </a:spcBef>
              <a:spcAft>
                <a:spcPct val="0"/>
              </a:spcAft>
              <a:buClrTx/>
              <a:buSzTx/>
              <a:buFont typeface="Arial" panose="020B0604020202020204" pitchFamily="34" charset="0"/>
              <a:buNone/>
              <a:defRPr/>
            </a:pPr>
            <a:fld id="{ECF53BBA-C26B-4448-A578-2412D0A9FF73}" type="slidenum">
              <a:rPr kumimoji="0" lang="en-US" altLang="en-US" sz="1200" b="0" i="0" u="none" strike="noStrike" kern="1200" cap="none" spc="0" normalizeH="0" baseline="0" noProof="1">
                <a:ln>
                  <a:noFill/>
                </a:ln>
                <a:solidFill>
                  <a:srgbClr val="7F7F7F"/>
                </a:solidFill>
                <a:effectLst/>
                <a:uLnTx/>
                <a:uFillTx/>
                <a:latin typeface="Arial" panose="020B0604020202020204" pitchFamily="34" charset="0"/>
                <a:ea typeface="宋体" panose="02010600030101010101" pitchFamily="2" charset="-122"/>
                <a:cs typeface="+mn-cs"/>
              </a:rPr>
              <a:t>‹#›</a:t>
            </a:fld>
            <a:endParaRPr kumimoji="0" lang="en-US" altLang="en-US" sz="1200" b="0" i="0" u="none" strike="noStrike" kern="1200" cap="none" spc="0" normalizeH="0" baseline="0" noProof="1">
              <a:ln>
                <a:noFill/>
              </a:ln>
              <a:solidFill>
                <a:srgbClr val="7F7F7F"/>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25603" name="组合 6"/>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竖排标题 1"/>
          <p:cNvSpPr>
            <a:spLocks noGrp="1"/>
          </p:cNvSpPr>
          <p:nvPr>
            <p:ph type="title" orient="vert"/>
          </p:nvPr>
        </p:nvSpPr>
        <p:spPr>
          <a:xfrm>
            <a:off x="10571135" y="952512"/>
            <a:ext cx="950984" cy="5388907"/>
          </a:xfrm>
        </p:spPr>
        <p:txBody>
          <a:bodyPr vert="eaVert" rtlCol="0" anchor="ctr">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竖排文字占位符 2"/>
          <p:cNvSpPr>
            <a:spLocks noGrp="1"/>
          </p:cNvSpPr>
          <p:nvPr>
            <p:ph type="body" orient="vert" idx="1"/>
          </p:nvPr>
        </p:nvSpPr>
        <p:spPr>
          <a:xfrm>
            <a:off x="669928" y="952503"/>
            <a:ext cx="9828101" cy="5388907"/>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11" name="日期占位符 3"/>
          <p:cNvSpPr>
            <a:spLocks noGrp="1"/>
          </p:cNvSpPr>
          <p:nvPr>
            <p:ph type="dt" sz="half" idx="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4"/>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5"/>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356936B1-2986-4B3F-B9AC-713B3905BCF6}"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26627" name="组合 5"/>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7" name="内容占位符 6"/>
          <p:cNvSpPr>
            <a:spLocks noGrp="1"/>
          </p:cNvSpPr>
          <p:nvPr>
            <p:ph sz="quarter" idx="13"/>
          </p:nvPr>
        </p:nvSpPr>
        <p:spPr>
          <a:xfrm>
            <a:off x="669932" y="952512"/>
            <a:ext cx="10852237" cy="5388907"/>
          </a:xfrm>
        </p:spPr>
        <p:txBody>
          <a:bodyPr/>
          <a:lstStyle>
            <a:lvl1pPr>
              <a:defRPr baseline="0"/>
            </a:lvl1pPr>
            <a:lvl2pPr>
              <a:defRPr baseline="0"/>
            </a:lvl2pPr>
            <a:lvl3pPr>
              <a:defRPr baseline="0"/>
            </a:lvl3pPr>
            <a:lvl4pPr>
              <a:defRPr baseline="0"/>
            </a:lvl4pPr>
            <a:lvl5pPr>
              <a:defRPr baseline="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日期占位符 2"/>
          <p:cNvSpPr>
            <a:spLocks noGrp="1"/>
          </p:cNvSpPr>
          <p:nvPr>
            <p:ph type="dt" sz="half" idx="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3"/>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4"/>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28E2D3C-8CDB-4BA8-A03C-7097AFA7FF4D}"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27651" name="图片 13"/>
          <p:cNvPicPr>
            <a:picLocks noChangeAspect="1"/>
          </p:cNvPicPr>
          <p:nvPr>
            <p:custDataLst>
              <p:tags r:id="rId1"/>
            </p:custDataLst>
          </p:nvPr>
        </p:nvPicPr>
        <p:blipFill>
          <a:blip r:embed="rId10"/>
          <a:stretch>
            <a:fillRect/>
          </a:stretch>
        </p:blipFill>
        <p:spPr>
          <a:xfrm>
            <a:off x="0" y="0"/>
            <a:ext cx="10007600" cy="6858000"/>
          </a:xfrm>
          <a:prstGeom prst="rect">
            <a:avLst/>
          </a:prstGeom>
          <a:noFill/>
          <a:ln w="9525">
            <a:noFill/>
          </a:ln>
        </p:spPr>
      </p:pic>
      <p:sp>
        <p:nvSpPr>
          <p:cNvPr id="9" name="任意多边形: 形状 11"/>
          <p:cNvSpPr/>
          <p:nvPr>
            <p:custDataLst>
              <p:tags r:id="rId2"/>
            </p:custDataLst>
          </p:nvPr>
        </p:nvSpPr>
        <p:spPr>
          <a:xfrm flipH="1">
            <a:off x="4279903" y="0"/>
            <a:ext cx="7912100" cy="68580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cxnSp>
        <p:nvCxnSpPr>
          <p:cNvPr id="10" name="直接连接符 9"/>
          <p:cNvCxnSpPr/>
          <p:nvPr>
            <p:custDataLst>
              <p:tags r:id="rId3"/>
            </p:custDataLst>
          </p:nvPr>
        </p:nvCxnSpPr>
        <p:spPr>
          <a:xfrm>
            <a:off x="6211896" y="3773488"/>
            <a:ext cx="128111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等腰三角形 10"/>
          <p:cNvSpPr/>
          <p:nvPr>
            <p:custDataLst>
              <p:tags r:id="rId4"/>
            </p:custDataLst>
          </p:nvPr>
        </p:nvSpPr>
        <p:spPr>
          <a:xfrm>
            <a:off x="3829051" y="5334000"/>
            <a:ext cx="2794000" cy="1524000"/>
          </a:xfrm>
          <a:prstGeom prst="triangle">
            <a:avLst>
              <a:gd name="adj" fmla="val 590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等腰三角形 11"/>
          <p:cNvSpPr/>
          <p:nvPr>
            <p:custDataLst>
              <p:tags r:id="rId5"/>
            </p:custDataLst>
          </p:nvPr>
        </p:nvSpPr>
        <p:spPr>
          <a:xfrm rot="10800000">
            <a:off x="5757863" y="0"/>
            <a:ext cx="2794000" cy="1524000"/>
          </a:xfrm>
          <a:prstGeom prst="triangle">
            <a:avLst>
              <a:gd name="adj" fmla="val 59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 name="标题 1"/>
          <p:cNvSpPr>
            <a:spLocks noGrp="1"/>
          </p:cNvSpPr>
          <p:nvPr>
            <p:ph type="title"/>
          </p:nvPr>
        </p:nvSpPr>
        <p:spPr>
          <a:xfrm>
            <a:off x="6096001" y="2336645"/>
            <a:ext cx="5906611" cy="1315747"/>
          </a:xfrm>
        </p:spPr>
        <p:txBody>
          <a:bodyPr lIns="90000" tIns="46800" rIns="90000" bIns="46800" rtlCol="0" anchor="b">
            <a:noAutofit/>
          </a:bodyPr>
          <a:lstStyle>
            <a:lvl1pPr marL="0" marR="0" algn="l" defTabSz="914400" rtl="0" eaLnBrk="1" fontAlgn="auto" latinLnBrk="0" hangingPunct="1">
              <a:lnSpc>
                <a:spcPct val="100000"/>
              </a:lnSpc>
              <a:buNone/>
              <a:defRPr kumimoji="0" lang="zh-CN" altLang="en-US" sz="4800" b="1" i="0" u="none" strike="noStrike" kern="1200" cap="none" spc="600" normalizeH="0" baseline="0" noProof="1" dirty="0">
                <a:solidFill>
                  <a:schemeClr val="bg1"/>
                </a:solidFill>
                <a:uFillTx/>
                <a:latin typeface="Arial" panose="020B0604020202020204" pitchFamily="34" charset="0"/>
                <a:ea typeface="汉仪旗黑-85S" pitchFamily="18" charset="-122"/>
                <a:cs typeface="+mj-cs"/>
                <a:sym typeface="+mn-ea"/>
              </a:defRPr>
            </a:lvl1pPr>
          </a:lstStyle>
          <a:p>
            <a:pPr lvl="0" fontAlgn="auto"/>
            <a:r>
              <a:rPr lang="zh-CN" altLang="en-US" strike="noStrike" noProof="1">
                <a:sym typeface="+mn-ea"/>
              </a:rPr>
              <a:t>单击此处编辑母版标题样式</a:t>
            </a:r>
            <a:endParaRPr strike="noStrike" noProof="1">
              <a:sym typeface="+mn-ea"/>
            </a:endParaRPr>
          </a:p>
        </p:txBody>
      </p:sp>
      <p:sp>
        <p:nvSpPr>
          <p:cNvPr id="16" name="文本占位符 15"/>
          <p:cNvSpPr>
            <a:spLocks noGrp="1"/>
          </p:cNvSpPr>
          <p:nvPr>
            <p:ph type="body" sz="quarter" idx="13"/>
          </p:nvPr>
        </p:nvSpPr>
        <p:spPr>
          <a:xfrm>
            <a:off x="6096001" y="3860645"/>
            <a:ext cx="5906611" cy="928459"/>
          </a:xfrm>
        </p:spPr>
        <p:txBody>
          <a:bodyPr>
            <a:normAutofit/>
          </a:bodyPr>
          <a:lstStyle>
            <a:lvl1pPr marL="0" indent="0">
              <a:buNone/>
              <a:defRPr sz="2400" baseline="0">
                <a:solidFill>
                  <a:schemeClr val="bg1"/>
                </a:solidFill>
              </a:defRPr>
            </a:lvl1pPr>
          </a:lstStyle>
          <a:p>
            <a:pPr lvl="0" fontAlgn="base"/>
            <a:r>
              <a:rPr lang="zh-CN" altLang="en-US" strike="noStrike" noProof="1"/>
              <a:t>单击此处编辑母版文本样式</a:t>
            </a:r>
          </a:p>
        </p:txBody>
      </p:sp>
      <p:sp>
        <p:nvSpPr>
          <p:cNvPr id="13" name="日期占位符 2"/>
          <p:cNvSpPr>
            <a:spLocks noGrp="1"/>
          </p:cNvSpPr>
          <p:nvPr>
            <p:ph type="dt" sz="half" idx="2"/>
            <p:custDataLst>
              <p:tags r:id="rId6"/>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4" name="页脚占位符 3"/>
          <p:cNvSpPr>
            <a:spLocks noGrp="1"/>
          </p:cNvSpPr>
          <p:nvPr>
            <p:ph type="ftr" sz="quarter" idx="3"/>
            <p:custDataLst>
              <p:tags r:id="rId7"/>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5" name="灯片编号占位符 4"/>
          <p:cNvSpPr>
            <a:spLocks noGrp="1"/>
          </p:cNvSpPr>
          <p:nvPr>
            <p:ph type="sldNum" sz="quarter" idx="4"/>
            <p:custDataLst>
              <p:tags r:id="rId8"/>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0A9B9D87-942B-4202-9849-B2EC8A45B679}"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28675" name="组合 5"/>
          <p:cNvGrpSpPr/>
          <p:nvPr/>
        </p:nvGrpSpPr>
        <p:grpSpPr>
          <a:xfrm flipH="1">
            <a:off x="11366503" y="5619750"/>
            <a:ext cx="825500" cy="1060450"/>
            <a:chOff x="-1" y="371234"/>
            <a:chExt cx="964572" cy="1238412"/>
          </a:xfrm>
        </p:grpSpPr>
        <p:sp>
          <p:nvSpPr>
            <p:cNvPr id="9" name="等腰三角形 6"/>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p:txBody>
          <a:bodyPr>
            <a:normAutofit/>
          </a:bodyPr>
          <a:lstStyle>
            <a:lvl1pPr>
              <a:defRPr baseline="0">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11" name="日期占位符 2"/>
          <p:cNvSpPr>
            <a:spLocks noGrp="1"/>
          </p:cNvSpPr>
          <p:nvPr>
            <p:ph type="dt" sz="half" idx="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3"/>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4"/>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C6B178F8-BF60-4909-9F10-A8413897F3F6}"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292100" y="304800"/>
            <a:ext cx="11607800" cy="6248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nvGrpSpPr>
          <p:cNvPr id="29700" name="组合 8"/>
          <p:cNvGrpSpPr/>
          <p:nvPr/>
        </p:nvGrpSpPr>
        <p:grpSpPr>
          <a:xfrm>
            <a:off x="0" y="0"/>
            <a:ext cx="12192000" cy="6769100"/>
            <a:chOff x="0" y="1"/>
            <a:chExt cx="12192000" cy="6769099"/>
          </a:xfrm>
        </p:grpSpPr>
        <p:sp>
          <p:nvSpPr>
            <p:cNvPr id="10" name="等腰三角形 9"/>
            <p:cNvSpPr/>
            <p:nvPr>
              <p:custDataLst>
                <p:tags r:id="rId5"/>
              </p:custDataLst>
            </p:nvPr>
          </p:nvSpPr>
          <p:spPr>
            <a:xfrm rot="5400000">
              <a:off x="-64294" y="64295"/>
              <a:ext cx="935038" cy="8064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nvGrpSpPr>
            <p:cNvPr id="29702" name="组合 10"/>
            <p:cNvGrpSpPr/>
            <p:nvPr/>
          </p:nvGrpSpPr>
          <p:grpSpPr>
            <a:xfrm>
              <a:off x="11197167" y="5323839"/>
              <a:ext cx="994833" cy="1445261"/>
              <a:chOff x="9165167" y="4201584"/>
              <a:chExt cx="994833" cy="1445261"/>
            </a:xfrm>
          </p:grpSpPr>
          <p:sp>
            <p:nvSpPr>
              <p:cNvPr id="12" name="等腰三角形 11"/>
              <p:cNvSpPr/>
              <p:nvPr>
                <p:custDataLst>
                  <p:tags r:id="rId6"/>
                </p:custDataLst>
              </p:nvPr>
            </p:nvSpPr>
            <p:spPr>
              <a:xfrm rot="16200000" flipH="1">
                <a:off x="9085258" y="4281591"/>
                <a:ext cx="1154113" cy="99536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sp>
            <p:nvSpPr>
              <p:cNvPr id="13" name="等腰三角形 12"/>
              <p:cNvSpPr/>
              <p:nvPr>
                <p:custDataLst>
                  <p:tags r:id="rId7"/>
                </p:custDataLst>
              </p:nvPr>
            </p:nvSpPr>
            <p:spPr>
              <a:xfrm rot="5400000">
                <a:off x="9617869" y="5104714"/>
                <a:ext cx="582612" cy="501650"/>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grpSp>
      <p:sp>
        <p:nvSpPr>
          <p:cNvPr id="2" name="标题 1"/>
          <p:cNvSpPr>
            <a:spLocks noGrp="1"/>
          </p:cNvSpPr>
          <p:nvPr>
            <p:ph type="title"/>
          </p:nvPr>
        </p:nvSpPr>
        <p:spPr>
          <a:xfrm>
            <a:off x="1281600" y="1249200"/>
            <a:ext cx="9626400" cy="723600"/>
          </a:xfrm>
        </p:spPr>
        <p:txBody>
          <a:bodyPr anchor="ctr">
            <a:normAutofit/>
          </a:bodyPr>
          <a:lstStyle>
            <a:lvl1pPr>
              <a:defRPr sz="3200" baseline="0">
                <a:solidFill>
                  <a:schemeClr val="tx1">
                    <a:lumMod val="85000"/>
                    <a:lumOff val="15000"/>
                  </a:schemeClr>
                </a:solidFill>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内容占位符 6"/>
          <p:cNvSpPr>
            <a:spLocks noGrp="1"/>
          </p:cNvSpPr>
          <p:nvPr>
            <p:ph sz="quarter" idx="13"/>
          </p:nvPr>
        </p:nvSpPr>
        <p:spPr>
          <a:xfrm>
            <a:off x="1281113" y="2163600"/>
            <a:ext cx="9626600" cy="34452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4"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6"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52C64D03-2EBA-491F-9938-5B06C12B8A07}"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8" y="0"/>
            <a:ext cx="4822825" cy="6865938"/>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30724" name="组合 9"/>
          <p:cNvGrpSpPr/>
          <p:nvPr/>
        </p:nvGrpSpPr>
        <p:grpSpPr>
          <a:xfrm flipH="1">
            <a:off x="1588" y="0"/>
            <a:ext cx="874712" cy="1271588"/>
            <a:chOff x="1041400" y="5041900"/>
            <a:chExt cx="1193800" cy="1734313"/>
          </a:xfrm>
        </p:grpSpPr>
        <p:sp>
          <p:nvSpPr>
            <p:cNvPr id="10" name="等腰三角形 9"/>
            <p:cNvSpPr/>
            <p:nvPr>
              <p:custDataLst>
                <p:tags r:id="rId5"/>
              </p:custDataLst>
            </p:nvPr>
          </p:nvSpPr>
          <p:spPr>
            <a:xfrm rot="16200000" flipH="1">
              <a:off x="945441" y="5137859"/>
              <a:ext cx="1385718" cy="11938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sp>
          <p:nvSpPr>
            <p:cNvPr id="11" name="等腰三角形 10"/>
            <p:cNvSpPr/>
            <p:nvPr>
              <p:custDataLst>
                <p:tags r:id="rId6"/>
              </p:custDataLst>
            </p:nvPr>
          </p:nvSpPr>
          <p:spPr>
            <a:xfrm rot="5400000">
              <a:off x="1584358" y="6125371"/>
              <a:ext cx="699355" cy="602317"/>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sp>
        <p:nvSpPr>
          <p:cNvPr id="2" name="标题 1"/>
          <p:cNvSpPr>
            <a:spLocks noGrp="1"/>
          </p:cNvSpPr>
          <p:nvPr>
            <p:ph type="title"/>
          </p:nvPr>
        </p:nvSpPr>
        <p:spPr>
          <a:xfrm>
            <a:off x="583200" y="770400"/>
            <a:ext cx="3960000" cy="882000"/>
          </a:xfrm>
        </p:spPr>
        <p:txBody>
          <a:bodyPr anchor="ctr">
            <a:normAutofit/>
          </a:bodyPr>
          <a:lstStyle>
            <a:lvl1pPr>
              <a:defRPr sz="3600" baseline="0">
                <a:solidFill>
                  <a:schemeClr val="tx1">
                    <a:lumMod val="85000"/>
                    <a:lumOff val="15000"/>
                  </a:schemeClr>
                </a:solidFill>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文本占位符 6"/>
          <p:cNvSpPr>
            <a:spLocks noGrp="1"/>
          </p:cNvSpPr>
          <p:nvPr>
            <p:ph type="body" sz="quarter" idx="13"/>
          </p:nvPr>
        </p:nvSpPr>
        <p:spPr>
          <a:xfrm>
            <a:off x="586800" y="1764000"/>
            <a:ext cx="3956400" cy="40932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内容占位符 8"/>
          <p:cNvSpPr>
            <a:spLocks noGrp="1"/>
          </p:cNvSpPr>
          <p:nvPr>
            <p:ph sz="quarter" idx="14"/>
          </p:nvPr>
        </p:nvSpPr>
        <p:spPr>
          <a:xfrm>
            <a:off x="5101200" y="769951"/>
            <a:ext cx="6480000" cy="5087937"/>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2"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4"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CBC04AC8-0DFF-4B51-9A2C-EE880A9BAF6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2"/>
            <a:ext cx="12192000" cy="26638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31748" name="组合 10"/>
          <p:cNvGrpSpPr/>
          <p:nvPr/>
        </p:nvGrpSpPr>
        <p:grpSpPr>
          <a:xfrm flipH="1">
            <a:off x="11366503" y="88900"/>
            <a:ext cx="825500" cy="1060450"/>
            <a:chOff x="-1" y="371234"/>
            <a:chExt cx="964572" cy="1238412"/>
          </a:xfrm>
        </p:grpSpPr>
        <p:sp>
          <p:nvSpPr>
            <p:cNvPr id="10" name="等腰三角形 9"/>
            <p:cNvSpPr/>
            <p:nvPr>
              <p:custDataLst>
                <p:tags r:id="rId5"/>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6"/>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612000" y="781200"/>
            <a:ext cx="10976400" cy="626400"/>
          </a:xfrm>
        </p:spPr>
        <p:txBody>
          <a:bodyPr anchor="ctr">
            <a:normAutofit/>
          </a:bodyPr>
          <a:lstStyle>
            <a:lvl1pPr algn="ctr">
              <a:defRPr sz="3600" baseline="0">
                <a:solidFill>
                  <a:schemeClr val="tx1">
                    <a:lumMod val="85000"/>
                    <a:lumOff val="15000"/>
                  </a:schemeClr>
                </a:solidFill>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文本占位符 6"/>
          <p:cNvSpPr>
            <a:spLocks noGrp="1"/>
          </p:cNvSpPr>
          <p:nvPr>
            <p:ph type="body" sz="quarter" idx="13"/>
          </p:nvPr>
        </p:nvSpPr>
        <p:spPr>
          <a:xfrm>
            <a:off x="612000" y="1659600"/>
            <a:ext cx="10975975" cy="828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fontAlgn="base"/>
            <a:r>
              <a:rPr lang="zh-CN" altLang="en-US" strike="noStrike" noProof="1"/>
              <a:t>单击此处编辑母版文本样式</a:t>
            </a:r>
          </a:p>
        </p:txBody>
      </p:sp>
      <p:sp>
        <p:nvSpPr>
          <p:cNvPr id="9" name="内容占位符 8"/>
          <p:cNvSpPr>
            <a:spLocks noGrp="1"/>
          </p:cNvSpPr>
          <p:nvPr>
            <p:ph sz="quarter" idx="14"/>
          </p:nvPr>
        </p:nvSpPr>
        <p:spPr>
          <a:xfrm>
            <a:off x="612775" y="2808000"/>
            <a:ext cx="10965600" cy="34308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2"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4"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0FA353EA-5FC6-4DCB-943B-8FBB83E261E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5029200"/>
            <a:ext cx="12192000" cy="1828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32772" name="组合 9"/>
          <p:cNvGrpSpPr/>
          <p:nvPr/>
        </p:nvGrpSpPr>
        <p:grpSpPr>
          <a:xfrm flipH="1">
            <a:off x="11366503" y="5619750"/>
            <a:ext cx="825500" cy="1060450"/>
            <a:chOff x="-1" y="371234"/>
            <a:chExt cx="964572" cy="1238412"/>
          </a:xfrm>
        </p:grpSpPr>
        <p:sp>
          <p:nvSpPr>
            <p:cNvPr id="10" name="等腰三角形 9"/>
            <p:cNvSpPr/>
            <p:nvPr>
              <p:custDataLst>
                <p:tags r:id="rId5"/>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6"/>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604800" y="669600"/>
            <a:ext cx="10976400" cy="565200"/>
          </a:xfrm>
        </p:spPr>
        <p:txBody>
          <a:bodyPr anchor="ctr">
            <a:normAutofit/>
          </a:bodyPr>
          <a:lstStyle>
            <a:lvl1pPr algn="ctr">
              <a:defRPr sz="3200" baseline="0">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内容占位符 6"/>
          <p:cNvSpPr>
            <a:spLocks noGrp="1"/>
          </p:cNvSpPr>
          <p:nvPr>
            <p:ph sz="quarter" idx="13"/>
          </p:nvPr>
        </p:nvSpPr>
        <p:spPr>
          <a:xfrm>
            <a:off x="604837" y="1681200"/>
            <a:ext cx="10990800" cy="32112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文本占位符 8"/>
          <p:cNvSpPr>
            <a:spLocks noGrp="1"/>
          </p:cNvSpPr>
          <p:nvPr>
            <p:ph type="body" sz="quarter" idx="14"/>
          </p:nvPr>
        </p:nvSpPr>
        <p:spPr>
          <a:xfrm>
            <a:off x="594000" y="5180400"/>
            <a:ext cx="11001600" cy="10116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fontAlgn="base"/>
            <a:r>
              <a:rPr lang="zh-CN" altLang="en-US" strike="noStrike" noProof="1"/>
              <a:t>单击此处编辑母版文本样式</a:t>
            </a:r>
          </a:p>
        </p:txBody>
      </p:sp>
      <p:sp>
        <p:nvSpPr>
          <p:cNvPr id="12"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4"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F78B78A-89AA-4AA8-A729-BADA7A158F1E}"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33795" name="组合 11"/>
          <p:cNvGrpSpPr/>
          <p:nvPr/>
        </p:nvGrpSpPr>
        <p:grpSpPr>
          <a:xfrm>
            <a:off x="11449057" y="5689600"/>
            <a:ext cx="742951" cy="1079500"/>
            <a:chOff x="9165167" y="4201584"/>
            <a:chExt cx="994833" cy="1445261"/>
          </a:xfrm>
        </p:grpSpPr>
        <p:sp>
          <p:nvSpPr>
            <p:cNvPr id="3" name="等腰三角形 8"/>
            <p:cNvSpPr/>
            <p:nvPr>
              <p:custDataLst>
                <p:tags r:id="rId5"/>
              </p:custDataLst>
            </p:nvPr>
          </p:nvSpPr>
          <p:spPr>
            <a:xfrm rot="16200000" flipH="1">
              <a:off x="9085536" y="4281206"/>
              <a:ext cx="1154084" cy="994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p:custDataLst>
                <p:tags r:id="rId6"/>
              </p:custDataLst>
            </p:nvPr>
          </p:nvSpPr>
          <p:spPr>
            <a:xfrm rot="5400000">
              <a:off x="9617984" y="5104829"/>
              <a:ext cx="582355" cy="501668"/>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sp>
        <p:nvSpPr>
          <p:cNvPr id="4" name="矩形 10"/>
          <p:cNvSpPr/>
          <p:nvPr>
            <p:custDataLst>
              <p:tags r:id="rId1"/>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chemeClr val="lt1"/>
              </a:solidFill>
              <a:effectLst/>
              <a:uLnTx/>
              <a:uFillTx/>
              <a:latin typeface="+mn-lt"/>
              <a:ea typeface="+mn-ea"/>
              <a:cs typeface="+mn-cs"/>
              <a:sym typeface="+mn-ea"/>
            </a:endParaRPr>
          </a:p>
        </p:txBody>
      </p:sp>
      <p:sp>
        <p:nvSpPr>
          <p:cNvPr id="2" name="标题 1"/>
          <p:cNvSpPr>
            <a:spLocks noGrp="1"/>
          </p:cNvSpPr>
          <p:nvPr>
            <p:ph type="title"/>
          </p:nvPr>
        </p:nvSpPr>
        <p:spPr>
          <a:xfrm>
            <a:off x="579600" y="237600"/>
            <a:ext cx="11037600" cy="441964"/>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内容占位符 6"/>
          <p:cNvSpPr>
            <a:spLocks noGrp="1"/>
          </p:cNvSpPr>
          <p:nvPr>
            <p:ph sz="quarter" idx="13"/>
          </p:nvPr>
        </p:nvSpPr>
        <p:spPr>
          <a:xfrm>
            <a:off x="579600" y="1663200"/>
            <a:ext cx="5342400" cy="28944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内容占位符 8"/>
          <p:cNvSpPr>
            <a:spLocks noGrp="1"/>
          </p:cNvSpPr>
          <p:nvPr>
            <p:ph sz="quarter" idx="14"/>
          </p:nvPr>
        </p:nvSpPr>
        <p:spPr>
          <a:xfrm>
            <a:off x="6242400" y="1663200"/>
            <a:ext cx="5367600" cy="28944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文本占位符 10"/>
          <p:cNvSpPr>
            <a:spLocks noGrp="1"/>
          </p:cNvSpPr>
          <p:nvPr>
            <p:ph type="body" sz="quarter" idx="15"/>
          </p:nvPr>
        </p:nvSpPr>
        <p:spPr>
          <a:xfrm>
            <a:off x="572400" y="4816800"/>
            <a:ext cx="5342400" cy="7812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base"/>
            <a:r>
              <a:rPr lang="zh-CN" altLang="en-US" strike="noStrike" noProof="1"/>
              <a:t>单击此处编辑母版文本样式</a:t>
            </a:r>
          </a:p>
        </p:txBody>
      </p:sp>
      <p:sp>
        <p:nvSpPr>
          <p:cNvPr id="13" name="文本占位符 12"/>
          <p:cNvSpPr>
            <a:spLocks noGrp="1"/>
          </p:cNvSpPr>
          <p:nvPr>
            <p:ph type="body" sz="quarter" idx="16"/>
          </p:nvPr>
        </p:nvSpPr>
        <p:spPr>
          <a:xfrm>
            <a:off x="6253200" y="4813200"/>
            <a:ext cx="5367600" cy="7812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base"/>
            <a:r>
              <a:rPr lang="zh-CN" altLang="en-US" strike="noStrike" noProof="1"/>
              <a:t>单击此处编辑母版文本样式</a:t>
            </a:r>
          </a:p>
        </p:txBody>
      </p:sp>
      <p:sp>
        <p:nvSpPr>
          <p:cNvPr id="12"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4"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DB9EF7D8-9D95-44EA-B0E9-268FE011B74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958850"/>
            <a:ext cx="12192000" cy="49403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34820" name="组合 7"/>
          <p:cNvGrpSpPr/>
          <p:nvPr/>
        </p:nvGrpSpPr>
        <p:grpSpPr>
          <a:xfrm>
            <a:off x="-3175" y="2579691"/>
            <a:ext cx="12190413" cy="1698625"/>
            <a:chOff x="-3175" y="2579899"/>
            <a:chExt cx="12190923" cy="1698202"/>
          </a:xfrm>
        </p:grpSpPr>
        <p:grpSp>
          <p:nvGrpSpPr>
            <p:cNvPr id="34821" name="组合 8"/>
            <p:cNvGrpSpPr/>
            <p:nvPr/>
          </p:nvGrpSpPr>
          <p:grpSpPr>
            <a:xfrm>
              <a:off x="11214864" y="2864727"/>
              <a:ext cx="972884" cy="1413374"/>
              <a:chOff x="9165167" y="4201584"/>
              <a:chExt cx="994833" cy="1445261"/>
            </a:xfrm>
          </p:grpSpPr>
          <p:sp>
            <p:nvSpPr>
              <p:cNvPr id="14" name="等腰三角形 13"/>
              <p:cNvSpPr/>
              <p:nvPr>
                <p:custDataLst>
                  <p:tags r:id="rId7"/>
                </p:custDataLst>
              </p:nvPr>
            </p:nvSpPr>
            <p:spPr>
              <a:xfrm rot="16200000" flipH="1">
                <a:off x="9085482" y="4280205"/>
                <a:ext cx="1153890" cy="9951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sp>
            <p:nvSpPr>
              <p:cNvPr id="15" name="等腰三角形 14"/>
              <p:cNvSpPr/>
              <p:nvPr>
                <p:custDataLst>
                  <p:tags r:id="rId8"/>
                </p:custDataLst>
              </p:nvPr>
            </p:nvSpPr>
            <p:spPr>
              <a:xfrm rot="5400000">
                <a:off x="9617874" y="5104720"/>
                <a:ext cx="582626" cy="501626"/>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34824" name="组合 10"/>
            <p:cNvGrpSpPr/>
            <p:nvPr/>
          </p:nvGrpSpPr>
          <p:grpSpPr>
            <a:xfrm flipH="1" flipV="1">
              <a:off x="-3175" y="2579899"/>
              <a:ext cx="972884" cy="1413374"/>
              <a:chOff x="9165167" y="4201584"/>
              <a:chExt cx="994833" cy="1445261"/>
            </a:xfrm>
          </p:grpSpPr>
          <p:sp>
            <p:nvSpPr>
              <p:cNvPr id="12" name="等腰三角形 11"/>
              <p:cNvSpPr/>
              <p:nvPr>
                <p:custDataLst>
                  <p:tags r:id="rId5"/>
                </p:custDataLst>
              </p:nvPr>
            </p:nvSpPr>
            <p:spPr>
              <a:xfrm rot="16200000" flipH="1">
                <a:off x="9085482" y="4280203"/>
                <a:ext cx="1153889" cy="9951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sp>
            <p:nvSpPr>
              <p:cNvPr id="13" name="等腰三角形 12"/>
              <p:cNvSpPr/>
              <p:nvPr>
                <p:custDataLst>
                  <p:tags r:id="rId6"/>
                </p:custDataLst>
              </p:nvPr>
            </p:nvSpPr>
            <p:spPr>
              <a:xfrm rot="5400000">
                <a:off x="9617871" y="5104715"/>
                <a:ext cx="582625" cy="501626"/>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grpSp>
      <p:sp>
        <p:nvSpPr>
          <p:cNvPr id="2" name="标题 1"/>
          <p:cNvSpPr>
            <a:spLocks noGrp="1"/>
          </p:cNvSpPr>
          <p:nvPr>
            <p:ph type="title"/>
          </p:nvPr>
        </p:nvSpPr>
        <p:spPr>
          <a:xfrm>
            <a:off x="1522800" y="1339200"/>
            <a:ext cx="9144000" cy="2386800"/>
          </a:xfrm>
        </p:spPr>
        <p:txBody>
          <a:bodyPr anchor="b">
            <a:normAutofit/>
          </a:bodyPr>
          <a:lstStyle>
            <a:lvl1pPr algn="ctr">
              <a:defRPr sz="6000" baseline="0">
                <a:solidFill>
                  <a:schemeClr val="tx1">
                    <a:lumMod val="85000"/>
                    <a:lumOff val="15000"/>
                  </a:schemeClr>
                </a:solidFill>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文本占位符 6"/>
          <p:cNvSpPr>
            <a:spLocks noGrp="1"/>
          </p:cNvSpPr>
          <p:nvPr>
            <p:ph type="body" sz="quarter" idx="13"/>
          </p:nvPr>
        </p:nvSpPr>
        <p:spPr>
          <a:xfrm>
            <a:off x="1522413" y="3862800"/>
            <a:ext cx="9144000" cy="1656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fontAlgn="base"/>
            <a:r>
              <a:rPr lang="zh-CN" altLang="en-US" strike="noStrike" noProof="1"/>
              <a:t>单击此处编辑母版文本样式</a:t>
            </a:r>
          </a:p>
        </p:txBody>
      </p:sp>
      <p:sp>
        <p:nvSpPr>
          <p:cNvPr id="16"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7"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8"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65F0E0C-3D37-44BD-926C-689F01B4B205}"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8" name="矩形 6"/>
          <p:cNvSpPr/>
          <p:nvPr/>
        </p:nvSpPr>
        <p:spPr>
          <a:xfrm>
            <a:off x="0" y="0"/>
            <a:ext cx="12192000" cy="6858000"/>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useBgFill="1">
        <p:nvSpPr>
          <p:cNvPr id="9" name="任意多边形: 形状 38"/>
          <p:cNvSpPr/>
          <p:nvPr/>
        </p:nvSpPr>
        <p:spPr>
          <a:xfrm>
            <a:off x="0" y="3860800"/>
            <a:ext cx="5119688" cy="2039938"/>
          </a:xfrm>
          <a:custGeom>
            <a:avLst/>
            <a:gdLst>
              <a:gd name="connsiteX0" fmla="*/ 3697123 w 3839363"/>
              <a:gd name="connsiteY0" fmla="*/ 0 h 2039435"/>
              <a:gd name="connsiteX1" fmla="*/ 3839363 w 3839363"/>
              <a:gd name="connsiteY1" fmla="*/ 0 h 2039435"/>
              <a:gd name="connsiteX2" fmla="*/ 0 w 3839363"/>
              <a:gd name="connsiteY2" fmla="*/ 2039435 h 2039435"/>
              <a:gd name="connsiteX3" fmla="*/ 0 w 3839363"/>
              <a:gd name="connsiteY3" fmla="*/ 1467341 h 2039435"/>
            </a:gdLst>
            <a:ahLst/>
            <a:cxnLst>
              <a:cxn ang="0">
                <a:pos x="connsiteX0" y="connsiteY0"/>
              </a:cxn>
              <a:cxn ang="0">
                <a:pos x="connsiteX1" y="connsiteY1"/>
              </a:cxn>
              <a:cxn ang="0">
                <a:pos x="connsiteX2" y="connsiteY2"/>
              </a:cxn>
              <a:cxn ang="0">
                <a:pos x="connsiteX3" y="connsiteY3"/>
              </a:cxn>
            </a:cxnLst>
            <a:rect l="l" t="t" r="r" b="b"/>
            <a:pathLst>
              <a:path w="3839363" h="2039435">
                <a:moveTo>
                  <a:pt x="3697123" y="0"/>
                </a:moveTo>
                <a:lnTo>
                  <a:pt x="3839363" y="0"/>
                </a:lnTo>
                <a:lnTo>
                  <a:pt x="0" y="2039435"/>
                </a:lnTo>
                <a:lnTo>
                  <a:pt x="0" y="146734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useBgFill="1">
        <p:nvSpPr>
          <p:cNvPr id="10" name="任意多边形 9"/>
          <p:cNvSpPr/>
          <p:nvPr/>
        </p:nvSpPr>
        <p:spPr>
          <a:xfrm>
            <a:off x="4117976" y="3886200"/>
            <a:ext cx="1939925" cy="2971800"/>
          </a:xfrm>
          <a:custGeom>
            <a:avLst/>
            <a:gdLst>
              <a:gd name="connsiteX0" fmla="*/ 1358900 w 1454150"/>
              <a:gd name="connsiteY0" fmla="*/ 0 h 2971800"/>
              <a:gd name="connsiteX1" fmla="*/ 1454150 w 1454150"/>
              <a:gd name="connsiteY1" fmla="*/ 0 h 2971800"/>
              <a:gd name="connsiteX2" fmla="*/ 736600 w 1454150"/>
              <a:gd name="connsiteY2" fmla="*/ 2965450 h 2971800"/>
              <a:gd name="connsiteX3" fmla="*/ 0 w 1454150"/>
              <a:gd name="connsiteY3" fmla="*/ 2971800 h 2971800"/>
              <a:gd name="connsiteX4" fmla="*/ 1358900 w 1454150"/>
              <a:gd name="connsiteY4" fmla="*/ 0 h 297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4150" h="2971800">
                <a:moveTo>
                  <a:pt x="1358900" y="0"/>
                </a:moveTo>
                <a:lnTo>
                  <a:pt x="1454150" y="0"/>
                </a:lnTo>
                <a:lnTo>
                  <a:pt x="736600" y="2965450"/>
                </a:lnTo>
                <a:lnTo>
                  <a:pt x="0" y="2971800"/>
                </a:lnTo>
                <a:lnTo>
                  <a:pt x="135890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useBgFill="1">
        <p:nvSpPr>
          <p:cNvPr id="11" name="任意多边形 15"/>
          <p:cNvSpPr/>
          <p:nvPr/>
        </p:nvSpPr>
        <p:spPr>
          <a:xfrm>
            <a:off x="6827837" y="4203700"/>
            <a:ext cx="2649539" cy="2654300"/>
          </a:xfrm>
          <a:custGeom>
            <a:avLst/>
            <a:gdLst>
              <a:gd name="connsiteX0" fmla="*/ 0 w 1987550"/>
              <a:gd name="connsiteY0" fmla="*/ 0 h 2654300"/>
              <a:gd name="connsiteX1" fmla="*/ 1987550 w 1987550"/>
              <a:gd name="connsiteY1" fmla="*/ 2647950 h 2654300"/>
              <a:gd name="connsiteX2" fmla="*/ 1803400 w 1987550"/>
              <a:gd name="connsiteY2" fmla="*/ 2654300 h 2654300"/>
              <a:gd name="connsiteX3" fmla="*/ 1428266 w 1987550"/>
              <a:gd name="connsiteY3" fmla="*/ 2654300 h 2654300"/>
            </a:gdLst>
            <a:ahLst/>
            <a:cxnLst>
              <a:cxn ang="0">
                <a:pos x="connsiteX0" y="connsiteY0"/>
              </a:cxn>
              <a:cxn ang="0">
                <a:pos x="connsiteX1" y="connsiteY1"/>
              </a:cxn>
              <a:cxn ang="0">
                <a:pos x="connsiteX2" y="connsiteY2"/>
              </a:cxn>
              <a:cxn ang="0">
                <a:pos x="connsiteX3" y="connsiteY3"/>
              </a:cxn>
            </a:cxnLst>
            <a:rect l="l" t="t" r="r" b="b"/>
            <a:pathLst>
              <a:path w="1987550" h="2654300">
                <a:moveTo>
                  <a:pt x="0" y="0"/>
                </a:moveTo>
                <a:lnTo>
                  <a:pt x="1987550" y="2647950"/>
                </a:lnTo>
                <a:lnTo>
                  <a:pt x="1803400" y="2654300"/>
                </a:lnTo>
                <a:lnTo>
                  <a:pt x="1428266" y="26543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useBgFill="1">
        <p:nvSpPr>
          <p:cNvPr id="12" name="任意多边形 11"/>
          <p:cNvSpPr/>
          <p:nvPr/>
        </p:nvSpPr>
        <p:spPr>
          <a:xfrm>
            <a:off x="673100" y="3708400"/>
            <a:ext cx="5130800" cy="3175000"/>
          </a:xfrm>
          <a:custGeom>
            <a:avLst/>
            <a:gdLst>
              <a:gd name="connsiteX0" fmla="*/ 3111500 w 3111500"/>
              <a:gd name="connsiteY0" fmla="*/ 0 h 2933700"/>
              <a:gd name="connsiteX1" fmla="*/ 25400 w 3111500"/>
              <a:gd name="connsiteY1" fmla="*/ 2603500 h 2933700"/>
              <a:gd name="connsiteX2" fmla="*/ 0 w 3111500"/>
              <a:gd name="connsiteY2" fmla="*/ 2933700 h 2933700"/>
              <a:gd name="connsiteX3" fmla="*/ 3111500 w 3111500"/>
              <a:gd name="connsiteY3" fmla="*/ 0 h 2933700"/>
              <a:gd name="connsiteX0-1" fmla="*/ 3111500 w 3111500"/>
              <a:gd name="connsiteY0-2" fmla="*/ 0 h 2933700"/>
              <a:gd name="connsiteX1-3" fmla="*/ 19050 w 3111500"/>
              <a:gd name="connsiteY1-4" fmla="*/ 2622550 h 2933700"/>
              <a:gd name="connsiteX2-5" fmla="*/ 0 w 3111500"/>
              <a:gd name="connsiteY2-6" fmla="*/ 2933700 h 2933700"/>
              <a:gd name="connsiteX3-7" fmla="*/ 3111500 w 3111500"/>
              <a:gd name="connsiteY3-8" fmla="*/ 0 h 2933700"/>
              <a:gd name="connsiteX0-9" fmla="*/ 3848100 w 3848100"/>
              <a:gd name="connsiteY0-10" fmla="*/ 0 h 3162300"/>
              <a:gd name="connsiteX1-11" fmla="*/ 0 w 3848100"/>
              <a:gd name="connsiteY1-12" fmla="*/ 3162300 h 3162300"/>
              <a:gd name="connsiteX2-13" fmla="*/ 736600 w 3848100"/>
              <a:gd name="connsiteY2-14" fmla="*/ 2933700 h 3162300"/>
              <a:gd name="connsiteX3-15" fmla="*/ 3848100 w 3848100"/>
              <a:gd name="connsiteY3-16" fmla="*/ 0 h 3162300"/>
              <a:gd name="connsiteX0-17" fmla="*/ 3848100 w 3848100"/>
              <a:gd name="connsiteY0-18" fmla="*/ 0 h 3175000"/>
              <a:gd name="connsiteX1-19" fmla="*/ 0 w 3848100"/>
              <a:gd name="connsiteY1-20" fmla="*/ 3162300 h 3175000"/>
              <a:gd name="connsiteX2-21" fmla="*/ 463550 w 3848100"/>
              <a:gd name="connsiteY2-22" fmla="*/ 3175000 h 3175000"/>
              <a:gd name="connsiteX3-23" fmla="*/ 3848100 w 3848100"/>
              <a:gd name="connsiteY3-24" fmla="*/ 0 h 3175000"/>
            </a:gdLst>
            <a:ahLst/>
            <a:cxnLst>
              <a:cxn ang="0">
                <a:pos x="connsiteX0-1" y="connsiteY0-2"/>
              </a:cxn>
              <a:cxn ang="0">
                <a:pos x="connsiteX1-3" y="connsiteY1-4"/>
              </a:cxn>
              <a:cxn ang="0">
                <a:pos x="connsiteX2-5" y="connsiteY2-6"/>
              </a:cxn>
              <a:cxn ang="0">
                <a:pos x="connsiteX3-7" y="connsiteY3-8"/>
              </a:cxn>
            </a:cxnLst>
            <a:rect l="l" t="t" r="r" b="b"/>
            <a:pathLst>
              <a:path w="3848100" h="3175000">
                <a:moveTo>
                  <a:pt x="3848100" y="0"/>
                </a:moveTo>
                <a:lnTo>
                  <a:pt x="0" y="3162300"/>
                </a:lnTo>
                <a:lnTo>
                  <a:pt x="463550" y="3175000"/>
                </a:lnTo>
                <a:lnTo>
                  <a:pt x="384810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useBgFill="1">
        <p:nvSpPr>
          <p:cNvPr id="13" name="任意多边形: 形状 34"/>
          <p:cNvSpPr/>
          <p:nvPr/>
        </p:nvSpPr>
        <p:spPr>
          <a:xfrm>
            <a:off x="7132646" y="3733812"/>
            <a:ext cx="5046663" cy="1730375"/>
          </a:xfrm>
          <a:custGeom>
            <a:avLst/>
            <a:gdLst>
              <a:gd name="connsiteX0" fmla="*/ 165100 w 3785083"/>
              <a:gd name="connsiteY0" fmla="*/ 0 h 1730671"/>
              <a:gd name="connsiteX1" fmla="*/ 3785083 w 3785083"/>
              <a:gd name="connsiteY1" fmla="*/ 1136200 h 1730671"/>
              <a:gd name="connsiteX2" fmla="*/ 3785083 w 3785083"/>
              <a:gd name="connsiteY2" fmla="*/ 1730671 h 1730671"/>
              <a:gd name="connsiteX3" fmla="*/ 0 w 3785083"/>
              <a:gd name="connsiteY3" fmla="*/ 25400 h 1730671"/>
            </a:gdLst>
            <a:ahLst/>
            <a:cxnLst>
              <a:cxn ang="0">
                <a:pos x="connsiteX0" y="connsiteY0"/>
              </a:cxn>
              <a:cxn ang="0">
                <a:pos x="connsiteX1" y="connsiteY1"/>
              </a:cxn>
              <a:cxn ang="0">
                <a:pos x="connsiteX2" y="connsiteY2"/>
              </a:cxn>
              <a:cxn ang="0">
                <a:pos x="connsiteX3" y="connsiteY3"/>
              </a:cxn>
            </a:cxnLst>
            <a:rect l="l" t="t" r="r" b="b"/>
            <a:pathLst>
              <a:path w="3785083" h="1730671">
                <a:moveTo>
                  <a:pt x="165100" y="0"/>
                </a:moveTo>
                <a:lnTo>
                  <a:pt x="3785083" y="1136200"/>
                </a:lnTo>
                <a:lnTo>
                  <a:pt x="3785083" y="1730671"/>
                </a:lnTo>
                <a:lnTo>
                  <a:pt x="0" y="254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useBgFill="1">
        <p:nvSpPr>
          <p:cNvPr id="14" name="任意多边形 17"/>
          <p:cNvSpPr/>
          <p:nvPr/>
        </p:nvSpPr>
        <p:spPr>
          <a:xfrm>
            <a:off x="6362700" y="3979863"/>
            <a:ext cx="1117600" cy="2878138"/>
          </a:xfrm>
          <a:custGeom>
            <a:avLst/>
            <a:gdLst>
              <a:gd name="connsiteX0" fmla="*/ 0 w 825954"/>
              <a:gd name="connsiteY0" fmla="*/ 0 h 2877820"/>
              <a:gd name="connsiteX1" fmla="*/ 825954 w 825954"/>
              <a:gd name="connsiteY1" fmla="*/ 2877820 h 2877820"/>
              <a:gd name="connsiteX2" fmla="*/ 463211 w 825954"/>
              <a:gd name="connsiteY2" fmla="*/ 2877820 h 2877820"/>
            </a:gdLst>
            <a:ahLst/>
            <a:cxnLst>
              <a:cxn ang="0">
                <a:pos x="connsiteX0" y="connsiteY0"/>
              </a:cxn>
              <a:cxn ang="0">
                <a:pos x="connsiteX1" y="connsiteY1"/>
              </a:cxn>
              <a:cxn ang="0">
                <a:pos x="connsiteX2" y="connsiteY2"/>
              </a:cxn>
            </a:cxnLst>
            <a:rect l="l" t="t" r="r" b="b"/>
            <a:pathLst>
              <a:path w="825954" h="2877820">
                <a:moveTo>
                  <a:pt x="0" y="0"/>
                </a:moveTo>
                <a:lnTo>
                  <a:pt x="825954" y="2877820"/>
                </a:lnTo>
                <a:lnTo>
                  <a:pt x="463211" y="28778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5" name="任意多边形: 形状 36"/>
          <p:cNvSpPr/>
          <p:nvPr/>
        </p:nvSpPr>
        <p:spPr>
          <a:xfrm>
            <a:off x="0" y="3860800"/>
            <a:ext cx="5119688" cy="2039938"/>
          </a:xfrm>
          <a:custGeom>
            <a:avLst/>
            <a:gdLst>
              <a:gd name="connsiteX0" fmla="*/ 3697123 w 3839363"/>
              <a:gd name="connsiteY0" fmla="*/ 0 h 2039435"/>
              <a:gd name="connsiteX1" fmla="*/ 3839363 w 3839363"/>
              <a:gd name="connsiteY1" fmla="*/ 0 h 2039435"/>
              <a:gd name="connsiteX2" fmla="*/ 0 w 3839363"/>
              <a:gd name="connsiteY2" fmla="*/ 2039435 h 2039435"/>
              <a:gd name="connsiteX3" fmla="*/ 0 w 3839363"/>
              <a:gd name="connsiteY3" fmla="*/ 1467341 h 2039435"/>
            </a:gdLst>
            <a:ahLst/>
            <a:cxnLst>
              <a:cxn ang="0">
                <a:pos x="connsiteX0" y="connsiteY0"/>
              </a:cxn>
              <a:cxn ang="0">
                <a:pos x="connsiteX1" y="connsiteY1"/>
              </a:cxn>
              <a:cxn ang="0">
                <a:pos x="connsiteX2" y="connsiteY2"/>
              </a:cxn>
              <a:cxn ang="0">
                <a:pos x="connsiteX3" y="connsiteY3"/>
              </a:cxn>
            </a:cxnLst>
            <a:rect l="l" t="t" r="r" b="b"/>
            <a:pathLst>
              <a:path w="3839363" h="2039435">
                <a:moveTo>
                  <a:pt x="3697123" y="0"/>
                </a:moveTo>
                <a:lnTo>
                  <a:pt x="3839363" y="0"/>
                </a:lnTo>
                <a:lnTo>
                  <a:pt x="0" y="2039435"/>
                </a:lnTo>
                <a:lnTo>
                  <a:pt x="0" y="1467341"/>
                </a:lnTo>
                <a:close/>
              </a:path>
            </a:pathLst>
          </a:custGeom>
          <a:solidFill>
            <a:schemeClr val="accent4">
              <a:lumMod val="85000"/>
              <a:lumOff val="1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6" name="任意多边形 21"/>
          <p:cNvSpPr/>
          <p:nvPr/>
        </p:nvSpPr>
        <p:spPr>
          <a:xfrm>
            <a:off x="4117976" y="3886200"/>
            <a:ext cx="1939925" cy="2971800"/>
          </a:xfrm>
          <a:custGeom>
            <a:avLst/>
            <a:gdLst>
              <a:gd name="connsiteX0" fmla="*/ 1358900 w 1454150"/>
              <a:gd name="connsiteY0" fmla="*/ 0 h 2971800"/>
              <a:gd name="connsiteX1" fmla="*/ 1454150 w 1454150"/>
              <a:gd name="connsiteY1" fmla="*/ 0 h 2971800"/>
              <a:gd name="connsiteX2" fmla="*/ 736600 w 1454150"/>
              <a:gd name="connsiteY2" fmla="*/ 2965450 h 2971800"/>
              <a:gd name="connsiteX3" fmla="*/ 0 w 1454150"/>
              <a:gd name="connsiteY3" fmla="*/ 2971800 h 2971800"/>
              <a:gd name="connsiteX4" fmla="*/ 1358900 w 1454150"/>
              <a:gd name="connsiteY4" fmla="*/ 0 h 297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4150" h="2971800">
                <a:moveTo>
                  <a:pt x="1358900" y="0"/>
                </a:moveTo>
                <a:lnTo>
                  <a:pt x="1454150" y="0"/>
                </a:lnTo>
                <a:lnTo>
                  <a:pt x="736600" y="2965450"/>
                </a:lnTo>
                <a:lnTo>
                  <a:pt x="0" y="2971800"/>
                </a:lnTo>
                <a:lnTo>
                  <a:pt x="1358900" y="0"/>
                </a:lnTo>
                <a:close/>
              </a:path>
            </a:pathLst>
          </a:custGeom>
          <a:solidFill>
            <a:schemeClr val="accent4">
              <a:lumMod val="85000"/>
              <a:lumOff val="1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7" name="任意多边形 22"/>
          <p:cNvSpPr/>
          <p:nvPr/>
        </p:nvSpPr>
        <p:spPr>
          <a:xfrm>
            <a:off x="6827837" y="4203700"/>
            <a:ext cx="2649539" cy="2654300"/>
          </a:xfrm>
          <a:custGeom>
            <a:avLst/>
            <a:gdLst>
              <a:gd name="connsiteX0" fmla="*/ 0 w 1987550"/>
              <a:gd name="connsiteY0" fmla="*/ 0 h 2654300"/>
              <a:gd name="connsiteX1" fmla="*/ 1987550 w 1987550"/>
              <a:gd name="connsiteY1" fmla="*/ 2647950 h 2654300"/>
              <a:gd name="connsiteX2" fmla="*/ 1803400 w 1987550"/>
              <a:gd name="connsiteY2" fmla="*/ 2654300 h 2654300"/>
              <a:gd name="connsiteX3" fmla="*/ 1428266 w 1987550"/>
              <a:gd name="connsiteY3" fmla="*/ 2654300 h 2654300"/>
            </a:gdLst>
            <a:ahLst/>
            <a:cxnLst>
              <a:cxn ang="0">
                <a:pos x="connsiteX0" y="connsiteY0"/>
              </a:cxn>
              <a:cxn ang="0">
                <a:pos x="connsiteX1" y="connsiteY1"/>
              </a:cxn>
              <a:cxn ang="0">
                <a:pos x="connsiteX2" y="connsiteY2"/>
              </a:cxn>
              <a:cxn ang="0">
                <a:pos x="connsiteX3" y="connsiteY3"/>
              </a:cxn>
            </a:cxnLst>
            <a:rect l="l" t="t" r="r" b="b"/>
            <a:pathLst>
              <a:path w="1987550" h="2654300">
                <a:moveTo>
                  <a:pt x="0" y="0"/>
                </a:moveTo>
                <a:lnTo>
                  <a:pt x="1987550" y="2647950"/>
                </a:lnTo>
                <a:lnTo>
                  <a:pt x="1803400" y="2654300"/>
                </a:lnTo>
                <a:lnTo>
                  <a:pt x="1428266" y="2654300"/>
                </a:lnTo>
                <a:close/>
              </a:path>
            </a:pathLst>
          </a:custGeom>
          <a:solidFill>
            <a:schemeClr val="accent4">
              <a:lumMod val="85000"/>
              <a:lumOff val="1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8" name="任意多边形 23"/>
          <p:cNvSpPr/>
          <p:nvPr/>
        </p:nvSpPr>
        <p:spPr>
          <a:xfrm>
            <a:off x="673100" y="3708400"/>
            <a:ext cx="5130800" cy="3175000"/>
          </a:xfrm>
          <a:custGeom>
            <a:avLst/>
            <a:gdLst>
              <a:gd name="connsiteX0" fmla="*/ 3111500 w 3111500"/>
              <a:gd name="connsiteY0" fmla="*/ 0 h 2933700"/>
              <a:gd name="connsiteX1" fmla="*/ 25400 w 3111500"/>
              <a:gd name="connsiteY1" fmla="*/ 2603500 h 2933700"/>
              <a:gd name="connsiteX2" fmla="*/ 0 w 3111500"/>
              <a:gd name="connsiteY2" fmla="*/ 2933700 h 2933700"/>
              <a:gd name="connsiteX3" fmla="*/ 3111500 w 3111500"/>
              <a:gd name="connsiteY3" fmla="*/ 0 h 2933700"/>
              <a:gd name="connsiteX0-1" fmla="*/ 3111500 w 3111500"/>
              <a:gd name="connsiteY0-2" fmla="*/ 0 h 2933700"/>
              <a:gd name="connsiteX1-3" fmla="*/ 19050 w 3111500"/>
              <a:gd name="connsiteY1-4" fmla="*/ 2622550 h 2933700"/>
              <a:gd name="connsiteX2-5" fmla="*/ 0 w 3111500"/>
              <a:gd name="connsiteY2-6" fmla="*/ 2933700 h 2933700"/>
              <a:gd name="connsiteX3-7" fmla="*/ 3111500 w 3111500"/>
              <a:gd name="connsiteY3-8" fmla="*/ 0 h 2933700"/>
              <a:gd name="connsiteX0-9" fmla="*/ 3848100 w 3848100"/>
              <a:gd name="connsiteY0-10" fmla="*/ 0 h 3162300"/>
              <a:gd name="connsiteX1-11" fmla="*/ 0 w 3848100"/>
              <a:gd name="connsiteY1-12" fmla="*/ 3162300 h 3162300"/>
              <a:gd name="connsiteX2-13" fmla="*/ 736600 w 3848100"/>
              <a:gd name="connsiteY2-14" fmla="*/ 2933700 h 3162300"/>
              <a:gd name="connsiteX3-15" fmla="*/ 3848100 w 3848100"/>
              <a:gd name="connsiteY3-16" fmla="*/ 0 h 3162300"/>
              <a:gd name="connsiteX0-17" fmla="*/ 3848100 w 3848100"/>
              <a:gd name="connsiteY0-18" fmla="*/ 0 h 3175000"/>
              <a:gd name="connsiteX1-19" fmla="*/ 0 w 3848100"/>
              <a:gd name="connsiteY1-20" fmla="*/ 3162300 h 3175000"/>
              <a:gd name="connsiteX2-21" fmla="*/ 463550 w 3848100"/>
              <a:gd name="connsiteY2-22" fmla="*/ 3175000 h 3175000"/>
              <a:gd name="connsiteX3-23" fmla="*/ 3848100 w 3848100"/>
              <a:gd name="connsiteY3-24" fmla="*/ 0 h 3175000"/>
            </a:gdLst>
            <a:ahLst/>
            <a:cxnLst>
              <a:cxn ang="0">
                <a:pos x="connsiteX0-1" y="connsiteY0-2"/>
              </a:cxn>
              <a:cxn ang="0">
                <a:pos x="connsiteX1-3" y="connsiteY1-4"/>
              </a:cxn>
              <a:cxn ang="0">
                <a:pos x="connsiteX2-5" y="connsiteY2-6"/>
              </a:cxn>
              <a:cxn ang="0">
                <a:pos x="connsiteX3-7" y="connsiteY3-8"/>
              </a:cxn>
            </a:cxnLst>
            <a:rect l="l" t="t" r="r" b="b"/>
            <a:pathLst>
              <a:path w="3848100" h="3175000">
                <a:moveTo>
                  <a:pt x="3848100" y="0"/>
                </a:moveTo>
                <a:lnTo>
                  <a:pt x="0" y="3162300"/>
                </a:lnTo>
                <a:lnTo>
                  <a:pt x="463550" y="3175000"/>
                </a:lnTo>
                <a:lnTo>
                  <a:pt x="3848100" y="0"/>
                </a:lnTo>
                <a:close/>
              </a:path>
            </a:pathLst>
          </a:custGeom>
          <a:solidFill>
            <a:schemeClr val="accent4">
              <a:lumMod val="85000"/>
              <a:lumOff val="1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9" name="任意多边形: 形状 29"/>
          <p:cNvSpPr/>
          <p:nvPr/>
        </p:nvSpPr>
        <p:spPr>
          <a:xfrm>
            <a:off x="7132641" y="3733800"/>
            <a:ext cx="5059363" cy="1735138"/>
          </a:xfrm>
          <a:custGeom>
            <a:avLst/>
            <a:gdLst>
              <a:gd name="connsiteX0" fmla="*/ 165100 w 3794607"/>
              <a:gd name="connsiteY0" fmla="*/ 0 h 1734962"/>
              <a:gd name="connsiteX1" fmla="*/ 3794607 w 3794607"/>
              <a:gd name="connsiteY1" fmla="*/ 1139189 h 1734962"/>
              <a:gd name="connsiteX2" fmla="*/ 3794607 w 3794607"/>
              <a:gd name="connsiteY2" fmla="*/ 1734962 h 1734962"/>
              <a:gd name="connsiteX3" fmla="*/ 0 w 3794607"/>
              <a:gd name="connsiteY3" fmla="*/ 25400 h 1734962"/>
            </a:gdLst>
            <a:ahLst/>
            <a:cxnLst>
              <a:cxn ang="0">
                <a:pos x="connsiteX0" y="connsiteY0"/>
              </a:cxn>
              <a:cxn ang="0">
                <a:pos x="connsiteX1" y="connsiteY1"/>
              </a:cxn>
              <a:cxn ang="0">
                <a:pos x="connsiteX2" y="connsiteY2"/>
              </a:cxn>
              <a:cxn ang="0">
                <a:pos x="connsiteX3" y="connsiteY3"/>
              </a:cxn>
            </a:cxnLst>
            <a:rect l="l" t="t" r="r" b="b"/>
            <a:pathLst>
              <a:path w="3794607" h="1734962">
                <a:moveTo>
                  <a:pt x="165100" y="0"/>
                </a:moveTo>
                <a:lnTo>
                  <a:pt x="3794607" y="1139189"/>
                </a:lnTo>
                <a:lnTo>
                  <a:pt x="3794607" y="1734962"/>
                </a:lnTo>
                <a:lnTo>
                  <a:pt x="0" y="25400"/>
                </a:lnTo>
                <a:close/>
              </a:path>
            </a:pathLst>
          </a:custGeom>
          <a:solidFill>
            <a:schemeClr val="accent4">
              <a:lumMod val="85000"/>
              <a:lumOff val="1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0" name="任意多边形 25"/>
          <p:cNvSpPr/>
          <p:nvPr/>
        </p:nvSpPr>
        <p:spPr>
          <a:xfrm>
            <a:off x="6362700" y="3979863"/>
            <a:ext cx="1117600" cy="2878138"/>
          </a:xfrm>
          <a:custGeom>
            <a:avLst/>
            <a:gdLst>
              <a:gd name="connsiteX0" fmla="*/ 0 w 825954"/>
              <a:gd name="connsiteY0" fmla="*/ 0 h 2877820"/>
              <a:gd name="connsiteX1" fmla="*/ 825954 w 825954"/>
              <a:gd name="connsiteY1" fmla="*/ 2877820 h 2877820"/>
              <a:gd name="connsiteX2" fmla="*/ 463211 w 825954"/>
              <a:gd name="connsiteY2" fmla="*/ 2877820 h 2877820"/>
            </a:gdLst>
            <a:ahLst/>
            <a:cxnLst>
              <a:cxn ang="0">
                <a:pos x="connsiteX0" y="connsiteY0"/>
              </a:cxn>
              <a:cxn ang="0">
                <a:pos x="connsiteX1" y="connsiteY1"/>
              </a:cxn>
              <a:cxn ang="0">
                <a:pos x="connsiteX2" y="connsiteY2"/>
              </a:cxn>
            </a:cxnLst>
            <a:rect l="l" t="t" r="r" b="b"/>
            <a:pathLst>
              <a:path w="825954" h="2877820">
                <a:moveTo>
                  <a:pt x="0" y="0"/>
                </a:moveTo>
                <a:lnTo>
                  <a:pt x="825954" y="2877820"/>
                </a:lnTo>
                <a:lnTo>
                  <a:pt x="463211" y="2877820"/>
                </a:lnTo>
                <a:close/>
              </a:path>
            </a:pathLst>
          </a:custGeom>
          <a:solidFill>
            <a:schemeClr val="accent4">
              <a:lumMod val="85000"/>
              <a:lumOff val="1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cxnSp>
        <p:nvCxnSpPr>
          <p:cNvPr id="21" name="直接连接符 20"/>
          <p:cNvCxnSpPr/>
          <p:nvPr/>
        </p:nvCxnSpPr>
        <p:spPr>
          <a:xfrm flipV="1">
            <a:off x="373065" y="4816475"/>
            <a:ext cx="2112963" cy="92075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2138365" y="3836988"/>
            <a:ext cx="3309939" cy="17716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4968884" y="3708400"/>
            <a:ext cx="1012825" cy="14351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5643565" y="4719650"/>
            <a:ext cx="414339" cy="2138363"/>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8832849" y="4473575"/>
            <a:ext cx="3346451" cy="120015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任意多边形: 形状 31"/>
          <p:cNvSpPr/>
          <p:nvPr/>
        </p:nvSpPr>
        <p:spPr>
          <a:xfrm>
            <a:off x="7581903" y="4275138"/>
            <a:ext cx="4610100" cy="2566988"/>
          </a:xfrm>
          <a:custGeom>
            <a:avLst/>
            <a:gdLst>
              <a:gd name="connsiteX0" fmla="*/ 0 w 3457150"/>
              <a:gd name="connsiteY0" fmla="*/ 0 h 2566930"/>
              <a:gd name="connsiteX1" fmla="*/ 241302 w 3457150"/>
              <a:gd name="connsiteY1" fmla="*/ 44067 h 2566930"/>
              <a:gd name="connsiteX2" fmla="*/ 3457150 w 3457150"/>
              <a:gd name="connsiteY2" fmla="*/ 2052923 h 2566930"/>
              <a:gd name="connsiteX3" fmla="*/ 3457150 w 3457150"/>
              <a:gd name="connsiteY3" fmla="*/ 2555170 h 2566930"/>
              <a:gd name="connsiteX4" fmla="*/ 2555606 w 3457150"/>
              <a:gd name="connsiteY4" fmla="*/ 2566930 h 256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150" h="2566930">
                <a:moveTo>
                  <a:pt x="0" y="0"/>
                </a:moveTo>
                <a:lnTo>
                  <a:pt x="241302" y="44067"/>
                </a:lnTo>
                <a:lnTo>
                  <a:pt x="3457150" y="2052923"/>
                </a:lnTo>
                <a:lnTo>
                  <a:pt x="3457150" y="2555170"/>
                </a:lnTo>
                <a:lnTo>
                  <a:pt x="2555606" y="256693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7" name="等腰三角形 26"/>
          <p:cNvSpPr/>
          <p:nvPr/>
        </p:nvSpPr>
        <p:spPr>
          <a:xfrm flipV="1">
            <a:off x="3108333" y="-7936"/>
            <a:ext cx="6005513" cy="1749425"/>
          </a:xfrm>
          <a:prstGeom prst="triangle">
            <a:avLst/>
          </a:pr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8" name="等腰三角形 27"/>
          <p:cNvSpPr/>
          <p:nvPr/>
        </p:nvSpPr>
        <p:spPr>
          <a:xfrm flipV="1">
            <a:off x="4081470" y="-11112"/>
            <a:ext cx="4070351" cy="1185863"/>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 name="标题 1"/>
          <p:cNvSpPr>
            <a:spLocks noGrp="1"/>
          </p:cNvSpPr>
          <p:nvPr>
            <p:ph type="title"/>
          </p:nvPr>
        </p:nvSpPr>
        <p:spPr>
          <a:xfrm>
            <a:off x="831851" y="1718671"/>
            <a:ext cx="10515600" cy="978729"/>
          </a:xfrm>
        </p:spPr>
        <p:txBody>
          <a:bodyPr anchor="b">
            <a:normAutofit/>
          </a:bodyPr>
          <a:lstStyle>
            <a:lvl1pPr algn="ctr">
              <a:defRPr sz="4800">
                <a:solidFill>
                  <a:schemeClr val="bg1"/>
                </a:solidFill>
              </a:defRPr>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831851" y="2724388"/>
            <a:ext cx="10515600" cy="461665"/>
          </a:xfrm>
        </p:spPr>
        <p:txBody>
          <a:bodyPr>
            <a:normAutofit/>
          </a:bodyPr>
          <a:lstStyle>
            <a:lvl1pPr marL="0" indent="0" algn="ctr">
              <a:buNone/>
              <a:defRPr sz="20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p>
        </p:txBody>
      </p:sp>
      <p:sp>
        <p:nvSpPr>
          <p:cNvPr id="29" name="日期占位符 3"/>
          <p:cNvSpPr>
            <a:spLocks noGrp="1"/>
          </p:cNvSpPr>
          <p:nvPr>
            <p:ph type="dt" sz="half" idx="2"/>
          </p:nvPr>
        </p:nvSpPr>
        <p:spPr>
          <a:xfrm>
            <a:off x="838200" y="6356362"/>
            <a:ext cx="2743200" cy="365125"/>
          </a:xfrm>
          <a:prstGeom prst="rect">
            <a:avLst/>
          </a:prstGeom>
        </p:spPr>
        <p:txBody>
          <a:bodyPr vert="horz" lIns="90000" tIns="46800" rIns="90000" bIns="46800" rtlCol="0" anchor="ctr">
            <a:normAutofit/>
          </a:bodyPr>
          <a:lstStyle>
            <a:lvl1pPr>
              <a:defRPr sz="1200"/>
            </a:lvl1pPr>
          </a:lstStyle>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30" name="页脚占位符 4"/>
          <p:cNvSpPr>
            <a:spLocks noGrp="1"/>
          </p:cNvSpPr>
          <p:nvPr>
            <p:ph type="ftr" sz="quarter" idx="3"/>
          </p:nvPr>
        </p:nvSpPr>
        <p:spPr>
          <a:xfrm>
            <a:off x="4038600" y="6356362"/>
            <a:ext cx="4114800" cy="365125"/>
          </a:xfrm>
          <a:prstGeom prst="rect">
            <a:avLst/>
          </a:prstGeom>
        </p:spPr>
        <p:txBody>
          <a:bodyPr vert="horz" lIns="90000" tIns="46800" rIns="90000" bIns="46800" rtlCol="0" anchor="ctr">
            <a:normAutofit/>
          </a:bodyPr>
          <a:lstStyle>
            <a:lvl1pPr>
              <a:defRPr sz="1200"/>
            </a:lvl1pPr>
          </a:lstStyle>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31" name="灯片编号占位符 5"/>
          <p:cNvSpPr>
            <a:spLocks noGrp="1"/>
          </p:cNvSpPr>
          <p:nvPr>
            <p:ph type="sldNum" sz="quarter" idx="4"/>
          </p:nvPr>
        </p:nvSpPr>
        <p:spPr>
          <a:xfrm>
            <a:off x="8610600" y="6356362"/>
            <a:ext cx="2743200" cy="365125"/>
          </a:xfrm>
          <a:prstGeom prst="rect">
            <a:avLst/>
          </a:prstGeom>
        </p:spPr>
        <p:txBody>
          <a:bodyPr vert="horz" wrap="square" lIns="90000" tIns="46800" rIns="90000" bIns="46800" numCol="1" anchor="ctr" anchorCtr="0" compatLnSpc="1"/>
          <a:lstStyle>
            <a:lvl1pPr>
              <a:defRPr/>
            </a:lvl1pPr>
          </a:lstStyle>
          <a:p>
            <a:pPr marL="0" marR="0" lvl="0" indent="0" algn="r" defTabSz="914400" rtl="0" eaLnBrk="1" fontAlgn="base" latinLnBrk="0" hangingPunct="1">
              <a:lnSpc>
                <a:spcPct val="120000"/>
              </a:lnSpc>
              <a:spcBef>
                <a:spcPct val="0"/>
              </a:spcBef>
              <a:spcAft>
                <a:spcPct val="0"/>
              </a:spcAft>
              <a:buClrTx/>
              <a:buSzTx/>
              <a:buFont typeface="Arial" panose="020B0604020202020204" pitchFamily="34" charset="0"/>
              <a:buNone/>
              <a:defRPr/>
            </a:pPr>
            <a:fld id="{F61B771B-BEAB-4EC8-8DD6-2071F51E68AB}" type="slidenum">
              <a:rPr kumimoji="0" lang="en-US" altLang="en-US" sz="1200" b="0" i="0" u="none" strike="noStrike" kern="1200" cap="none" spc="0" normalizeH="0" baseline="0" noProof="1">
                <a:ln>
                  <a:noFill/>
                </a:ln>
                <a:solidFill>
                  <a:srgbClr val="7F7F7F"/>
                </a:solidFill>
                <a:effectLst/>
                <a:uLnTx/>
                <a:uFillTx/>
                <a:latin typeface="Arial" panose="020B0604020202020204" pitchFamily="34" charset="0"/>
                <a:ea typeface="宋体" panose="02010600030101010101" pitchFamily="2" charset="-122"/>
                <a:cs typeface="+mn-cs"/>
              </a:rPr>
              <a:t>‹#›</a:t>
            </a:fld>
            <a:endParaRPr kumimoji="0" lang="en-US" altLang="en-US" sz="1200" b="0" i="0" u="none" strike="noStrike" kern="1200" cap="none" spc="0" normalizeH="0" baseline="0" noProof="1">
              <a:ln>
                <a:noFill/>
              </a:ln>
              <a:solidFill>
                <a:srgbClr val="7F7F7F"/>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35843" name="图片 7"/>
          <p:cNvPicPr>
            <a:picLocks noChangeAspect="1"/>
          </p:cNvPicPr>
          <p:nvPr userDrawn="1"/>
        </p:nvPicPr>
        <p:blipFill>
          <a:blip r:embed="rId9"/>
          <a:stretch>
            <a:fillRect/>
          </a:stretch>
        </p:blipFill>
        <p:spPr>
          <a:xfrm>
            <a:off x="5207000" y="0"/>
            <a:ext cx="6985000" cy="6858000"/>
          </a:xfrm>
          <a:prstGeom prst="rect">
            <a:avLst/>
          </a:prstGeom>
          <a:noFill/>
          <a:ln w="9525">
            <a:noFill/>
          </a:ln>
        </p:spPr>
      </p:pic>
      <p:sp>
        <p:nvSpPr>
          <p:cNvPr id="9" name="任意多边形: 形状 18"/>
          <p:cNvSpPr/>
          <p:nvPr>
            <p:custDataLst>
              <p:tags r:id="rId1"/>
            </p:custDataLst>
          </p:nvPr>
        </p:nvSpPr>
        <p:spPr>
          <a:xfrm>
            <a:off x="3" y="0"/>
            <a:ext cx="7912100" cy="68580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p:custDataLst>
              <p:tags r:id="rId2"/>
            </p:custDataLst>
          </p:nvPr>
        </p:nvSpPr>
        <p:spPr>
          <a:xfrm>
            <a:off x="3829051" y="5334000"/>
            <a:ext cx="2794000" cy="1524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3"/>
            </p:custDataLst>
          </p:nvPr>
        </p:nvSpPr>
        <p:spPr>
          <a:xfrm rot="10800000">
            <a:off x="5757863" y="0"/>
            <a:ext cx="2794000" cy="1524000"/>
          </a:xfrm>
          <a:prstGeom prst="triangle">
            <a:avLst>
              <a:gd name="adj" fmla="val 59276"/>
            </a:avLst>
          </a:prstGeom>
          <a:solidFill>
            <a:srgbClr val="F4C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直角三角形 11"/>
          <p:cNvSpPr/>
          <p:nvPr>
            <p:custDataLst>
              <p:tags r:id="rId4"/>
            </p:custDataLst>
          </p:nvPr>
        </p:nvSpPr>
        <p:spPr>
          <a:xfrm rot="16200000">
            <a:off x="10333046" y="4999038"/>
            <a:ext cx="1736725" cy="19812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pic>
        <p:nvPicPr>
          <p:cNvPr id="35848" name="图片 5" descr="C:/Users/win10/AppData/Local/Temp/kaimatting_20190926162729/output_20190926162804..pngoutput_20190926162804."/>
          <p:cNvPicPr>
            <a:picLocks noChangeAspect="1"/>
          </p:cNvPicPr>
          <p:nvPr userDrawn="1"/>
        </p:nvPicPr>
        <p:blipFill>
          <a:blip r:embed="rId10"/>
          <a:stretch>
            <a:fillRect/>
          </a:stretch>
        </p:blipFill>
        <p:spPr>
          <a:xfrm>
            <a:off x="9744076" y="12"/>
            <a:ext cx="2447925" cy="2162175"/>
          </a:xfrm>
          <a:prstGeom prst="rect">
            <a:avLst/>
          </a:prstGeom>
          <a:noFill/>
          <a:ln w="9525">
            <a:noFill/>
          </a:ln>
        </p:spPr>
      </p:pic>
      <p:sp>
        <p:nvSpPr>
          <p:cNvPr id="2" name="标题 1"/>
          <p:cNvSpPr>
            <a:spLocks noGrp="1"/>
          </p:cNvSpPr>
          <p:nvPr>
            <p:ph type="ctrTitle"/>
          </p:nvPr>
        </p:nvSpPr>
        <p:spPr>
          <a:xfrm>
            <a:off x="514876" y="2539847"/>
            <a:ext cx="6629401" cy="1136319"/>
          </a:xfrm>
        </p:spPr>
        <p:txBody>
          <a:bodyPr lIns="90000" tIns="46800" rIns="90000" bIns="46800" anchor="b">
            <a:normAutofit/>
          </a:bodyPr>
          <a:lstStyle>
            <a:lvl1pPr algn="l">
              <a:defRPr sz="5400" spc="600" baseline="0">
                <a:solidFill>
                  <a:schemeClr val="bg1"/>
                </a:solidFill>
                <a:latin typeface="Arial" panose="020B0604020202020204" pitchFamily="34" charset="0"/>
                <a:ea typeface="汉仪旗黑-85S" pitchFamily="18" charset="-122"/>
              </a:defRPr>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514876" y="3754863"/>
            <a:ext cx="6629401" cy="950984"/>
          </a:xfrm>
        </p:spPr>
        <p:txBody>
          <a:bodyPr lIns="90000" tIns="46800" rIns="90000" bIns="46800">
            <a:normAutofit/>
          </a:bodyPr>
          <a:lstStyle>
            <a:lvl1pPr marL="0" indent="0" algn="l" eaLnBrk="1" fontAlgn="auto" latinLnBrk="0" hangingPunct="1">
              <a:lnSpc>
                <a:spcPct val="100000"/>
              </a:lnSpc>
              <a:buNone/>
              <a:defRPr sz="2400" u="none" strike="noStrike" kern="1200" cap="none" spc="200" normalizeH="0" baseline="0">
                <a:solidFill>
                  <a:schemeClr val="bg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单击此处编辑母版副标题样式</a:t>
            </a:r>
          </a:p>
        </p:txBody>
      </p:sp>
      <p:sp>
        <p:nvSpPr>
          <p:cNvPr id="14" name="日期占位符 15"/>
          <p:cNvSpPr>
            <a:spLocks noGrp="1"/>
          </p:cNvSpPr>
          <p:nvPr>
            <p:ph type="dt" sz="half" idx="2"/>
            <p:custDataLst>
              <p:tags r:id="rId5"/>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16"/>
          <p:cNvSpPr>
            <a:spLocks noGrp="1"/>
          </p:cNvSpPr>
          <p:nvPr>
            <p:ph type="ftr" sz="quarter" idx="3"/>
            <p:custDataLst>
              <p:tags r:id="rId6"/>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6" name="灯片编号占位符 17"/>
          <p:cNvSpPr>
            <a:spLocks noGrp="1"/>
          </p:cNvSpPr>
          <p:nvPr>
            <p:ph type="sldNum" sz="quarter" idx="4"/>
            <p:custDataLst>
              <p:tags r:id="rId7"/>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7EB443D-81D1-48D3-991A-CBDD32BCEDA7}"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2"/>
        </a:solidFill>
        <a:effectLst/>
      </p:bgPr>
    </p:bg>
    <p:spTree>
      <p:nvGrpSpPr>
        <p:cNvPr id="1" name=""/>
        <p:cNvGrpSpPr/>
        <p:nvPr/>
      </p:nvGrpSpPr>
      <p:grpSpPr>
        <a:xfrm>
          <a:off x="0" y="0"/>
          <a:ext cx="0" cy="0"/>
          <a:chOff x="0" y="0"/>
          <a:chExt cx="0" cy="0"/>
        </a:xfrm>
      </p:grpSpPr>
      <p:pic>
        <p:nvPicPr>
          <p:cNvPr id="36867" name="图片 3"/>
          <p:cNvPicPr>
            <a:picLocks noChangeAspect="1"/>
          </p:cNvPicPr>
          <p:nvPr userDrawn="1">
            <p:custDataLst>
              <p:tags r:id="rId1"/>
            </p:custDataLst>
          </p:nvPr>
        </p:nvPicPr>
        <p:blipFill>
          <a:blip r:embed="rId10"/>
          <a:srcRect b="-37"/>
          <a:stretch>
            <a:fillRect/>
          </a:stretch>
        </p:blipFill>
        <p:spPr>
          <a:xfrm>
            <a:off x="4989521" y="-3175"/>
            <a:ext cx="7202487" cy="6864350"/>
          </a:xfrm>
          <a:prstGeom prst="rect">
            <a:avLst/>
          </a:prstGeom>
          <a:noFill/>
          <a:ln w="9525">
            <a:noFill/>
          </a:ln>
        </p:spPr>
      </p:pic>
      <p:sp>
        <p:nvSpPr>
          <p:cNvPr id="9" name="任意多边形: 形状 18"/>
          <p:cNvSpPr/>
          <p:nvPr userDrawn="1">
            <p:custDataLst>
              <p:tags r:id="rId2"/>
            </p:custDataLst>
          </p:nvPr>
        </p:nvSpPr>
        <p:spPr>
          <a:xfrm>
            <a:off x="3" y="0"/>
            <a:ext cx="7912100" cy="68580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userDrawn="1">
            <p:custDataLst>
              <p:tags r:id="rId3"/>
            </p:custDataLst>
          </p:nvPr>
        </p:nvSpPr>
        <p:spPr>
          <a:xfrm>
            <a:off x="3829051" y="5334000"/>
            <a:ext cx="2794000" cy="1524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userDrawn="1">
            <p:custDataLst>
              <p:tags r:id="rId4"/>
            </p:custDataLst>
          </p:nvPr>
        </p:nvSpPr>
        <p:spPr>
          <a:xfrm rot="10800000">
            <a:off x="5757863" y="0"/>
            <a:ext cx="2794000" cy="1524000"/>
          </a:xfrm>
          <a:prstGeom prst="triangle">
            <a:avLst>
              <a:gd name="adj" fmla="val 59276"/>
            </a:avLst>
          </a:prstGeom>
          <a:solidFill>
            <a:srgbClr val="F4C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直角三角形 11"/>
          <p:cNvSpPr/>
          <p:nvPr userDrawn="1">
            <p:custDataLst>
              <p:tags r:id="rId5"/>
            </p:custDataLst>
          </p:nvPr>
        </p:nvSpPr>
        <p:spPr>
          <a:xfrm rot="16200000">
            <a:off x="10333046" y="4999038"/>
            <a:ext cx="1736725" cy="19812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pic>
        <p:nvPicPr>
          <p:cNvPr id="36872" name="图片 5" descr="C:/Users/win10/AppData/Local/Temp/kaimatting_20190926162729/output_20190926162804..pngoutput_20190926162804."/>
          <p:cNvPicPr>
            <a:picLocks noChangeAspect="1"/>
          </p:cNvPicPr>
          <p:nvPr userDrawn="1"/>
        </p:nvPicPr>
        <p:blipFill>
          <a:blip r:embed="rId11"/>
          <a:stretch>
            <a:fillRect/>
          </a:stretch>
        </p:blipFill>
        <p:spPr>
          <a:xfrm>
            <a:off x="9744076" y="12"/>
            <a:ext cx="2447925" cy="2162175"/>
          </a:xfrm>
          <a:prstGeom prst="rect">
            <a:avLst/>
          </a:prstGeom>
          <a:noFill/>
          <a:ln w="9525">
            <a:noFill/>
          </a:ln>
        </p:spPr>
      </p:pic>
      <p:sp>
        <p:nvSpPr>
          <p:cNvPr id="2" name="标题 1"/>
          <p:cNvSpPr>
            <a:spLocks noGrp="1"/>
          </p:cNvSpPr>
          <p:nvPr>
            <p:ph type="ctrTitle"/>
          </p:nvPr>
        </p:nvSpPr>
        <p:spPr>
          <a:xfrm>
            <a:off x="514876" y="2539847"/>
            <a:ext cx="6629401" cy="1136319"/>
          </a:xfrm>
        </p:spPr>
        <p:txBody>
          <a:bodyPr lIns="90000" tIns="46800" rIns="90000" bIns="46800" anchor="b">
            <a:normAutofit/>
          </a:bodyPr>
          <a:lstStyle>
            <a:lvl1pPr algn="l">
              <a:defRPr sz="5400" spc="600" baseline="0">
                <a:solidFill>
                  <a:schemeClr val="bg1"/>
                </a:solidFill>
                <a:latin typeface="Arial" panose="020B0604020202020204" pitchFamily="34" charset="0"/>
                <a:ea typeface="汉仪旗黑-85S" pitchFamily="18" charset="-122"/>
              </a:defRPr>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514876" y="3754863"/>
            <a:ext cx="6629401" cy="950984"/>
          </a:xfrm>
        </p:spPr>
        <p:txBody>
          <a:bodyPr lIns="90000" tIns="46800" rIns="90000" bIns="46800">
            <a:normAutofit/>
          </a:bodyPr>
          <a:lstStyle>
            <a:lvl1pPr marL="0" indent="0" algn="l" eaLnBrk="1" fontAlgn="auto" latinLnBrk="0" hangingPunct="1">
              <a:lnSpc>
                <a:spcPct val="100000"/>
              </a:lnSpc>
              <a:buNone/>
              <a:defRPr sz="2400" u="none" strike="noStrike" kern="1200" cap="none" spc="200" normalizeH="0" baseline="0">
                <a:solidFill>
                  <a:schemeClr val="bg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单击此处编辑母版副标题样式</a:t>
            </a:r>
          </a:p>
        </p:txBody>
      </p:sp>
      <p:sp>
        <p:nvSpPr>
          <p:cNvPr id="14" name="日期占位符 15"/>
          <p:cNvSpPr>
            <a:spLocks noGrp="1"/>
          </p:cNvSpPr>
          <p:nvPr>
            <p:ph type="dt" sz="half" idx="2"/>
            <p:custDataLst>
              <p:tags r:id="rId6"/>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16"/>
          <p:cNvSpPr>
            <a:spLocks noGrp="1"/>
          </p:cNvSpPr>
          <p:nvPr>
            <p:ph type="ftr" sz="quarter" idx="3"/>
            <p:custDataLst>
              <p:tags r:id="rId7"/>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6" name="灯片编号占位符 17"/>
          <p:cNvSpPr>
            <a:spLocks noGrp="1"/>
          </p:cNvSpPr>
          <p:nvPr>
            <p:ph type="sldNum" sz="quarter" idx="4"/>
            <p:custDataLst>
              <p:tags r:id="rId8"/>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7EB443D-81D1-48D3-991A-CBDD32BCEDA7}"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37891" name="组合 6"/>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11" name="矩形 10"/>
          <p:cNvSpPr/>
          <p:nvPr/>
        </p:nvSpPr>
        <p:spPr>
          <a:xfrm>
            <a:off x="-20636" y="6413500"/>
            <a:ext cx="12212639" cy="465138"/>
          </a:xfrm>
          <a:prstGeom prst="rect">
            <a:avLst/>
          </a:prstGeom>
          <a:solidFill>
            <a:schemeClr val="accent3">
              <a:lumMod val="60000"/>
              <a:lumOff val="40000"/>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chemeClr val="lt1"/>
                </a:solidFill>
                <a:effectLst/>
                <a:uLnTx/>
                <a:uFillTx/>
                <a:latin typeface="+mn-lt"/>
                <a:ea typeface="+mn-ea"/>
                <a:cs typeface="+mn-cs"/>
              </a:rPr>
              <a:t>北京盈建科软件股份有限公司</a:t>
            </a:r>
          </a:p>
        </p:txBody>
      </p:sp>
      <p:sp>
        <p:nvSpPr>
          <p:cNvPr id="2" name="标题 1"/>
          <p:cNvSpPr>
            <a:spLocks noGrp="1"/>
          </p:cNvSpPr>
          <p:nvPr>
            <p:ph type="title"/>
          </p:nvPr>
        </p:nvSpPr>
        <p:spPr>
          <a:xfrm>
            <a:off x="669884" y="443235"/>
            <a:ext cx="10852237" cy="441964"/>
          </a:xfrm>
        </p:spPr>
        <p:txBody>
          <a:bodyPr rtlCol="0">
            <a:noAutofit/>
          </a:bodyPr>
          <a:lstStyle>
            <a:lvl1pPr marL="0" marR="0" algn="l" defTabSz="914400" rtl="0" eaLnBrk="1" fontAlgn="auto" latinLnBrk="0" hangingPunct="1">
              <a:lnSpc>
                <a:spcPct val="100000"/>
              </a:lnSpc>
              <a:buNone/>
              <a:defRPr kumimoji="0" lang="zh-CN" altLang="en-US" sz="2400" b="1" i="0" u="none" strike="noStrike" kern="1200" cap="all"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idx="1"/>
          </p:nvPr>
        </p:nvSpPr>
        <p:spPr>
          <a:xfrm>
            <a:off x="669884" y="952512"/>
            <a:ext cx="10852237" cy="5388907"/>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12" name="日期占位符 3"/>
          <p:cNvSpPr>
            <a:spLocks noGrp="1"/>
          </p:cNvSpPr>
          <p:nvPr>
            <p:ph type="dt" sz="half" idx="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4" name="灯片编号占位符 5"/>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38915" name="图片 6"/>
          <p:cNvPicPr>
            <a:picLocks noChangeAspect="1"/>
          </p:cNvPicPr>
          <p:nvPr>
            <p:custDataLst>
              <p:tags r:id="rId1"/>
            </p:custDataLst>
          </p:nvPr>
        </p:nvPicPr>
        <p:blipFill>
          <a:blip r:embed="rId12"/>
          <a:stretch>
            <a:fillRect/>
          </a:stretch>
        </p:blipFill>
        <p:spPr>
          <a:xfrm>
            <a:off x="3352800" y="0"/>
            <a:ext cx="8839200" cy="6858000"/>
          </a:xfrm>
          <a:prstGeom prst="rect">
            <a:avLst/>
          </a:prstGeom>
          <a:noFill/>
          <a:ln w="9525">
            <a:noFill/>
          </a:ln>
        </p:spPr>
      </p:pic>
      <p:sp>
        <p:nvSpPr>
          <p:cNvPr id="9" name="等腰三角形 8"/>
          <p:cNvSpPr/>
          <p:nvPr>
            <p:custDataLst>
              <p:tags r:id="rId2"/>
            </p:custDataLst>
          </p:nvPr>
        </p:nvSpPr>
        <p:spPr>
          <a:xfrm rot="16200000">
            <a:off x="3203583" y="3424244"/>
            <a:ext cx="2251075" cy="193992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3"/>
            </p:custDataLst>
          </p:nvPr>
        </p:nvSpPr>
        <p:spPr>
          <a:xfrm rot="5400000" flipH="1">
            <a:off x="7857332" y="1032674"/>
            <a:ext cx="1493838" cy="128905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4"/>
            </p:custDataLst>
          </p:nvPr>
        </p:nvSpPr>
        <p:spPr>
          <a:xfrm rot="5400000" flipH="1">
            <a:off x="272256" y="916792"/>
            <a:ext cx="744538" cy="64135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cxnSp>
        <p:nvCxnSpPr>
          <p:cNvPr id="12" name="直接连接符 11"/>
          <p:cNvCxnSpPr/>
          <p:nvPr>
            <p:custDataLst>
              <p:tags r:id="rId5"/>
            </p:custDataLst>
          </p:nvPr>
        </p:nvCxnSpPr>
        <p:spPr>
          <a:xfrm>
            <a:off x="900121" y="3106738"/>
            <a:ext cx="114617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等腰三角形 12"/>
          <p:cNvSpPr/>
          <p:nvPr>
            <p:custDataLst>
              <p:tags r:id="rId6"/>
            </p:custDataLst>
          </p:nvPr>
        </p:nvSpPr>
        <p:spPr>
          <a:xfrm rot="5400000" flipH="1">
            <a:off x="-103187" y="5107000"/>
            <a:ext cx="1493838" cy="128746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4" name="等腰三角形 13"/>
          <p:cNvSpPr/>
          <p:nvPr>
            <p:custDataLst>
              <p:tags r:id="rId7"/>
            </p:custDataLst>
          </p:nvPr>
        </p:nvSpPr>
        <p:spPr>
          <a:xfrm rot="5400000" flipH="1">
            <a:off x="-63499" y="434981"/>
            <a:ext cx="923925" cy="79692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 name="标题 1"/>
          <p:cNvSpPr>
            <a:spLocks noGrp="1"/>
          </p:cNvSpPr>
          <p:nvPr>
            <p:ph type="title"/>
          </p:nvPr>
        </p:nvSpPr>
        <p:spPr>
          <a:xfrm>
            <a:off x="672887" y="2248672"/>
            <a:ext cx="4493196" cy="813568"/>
          </a:xfrm>
        </p:spPr>
        <p:txBody>
          <a:bodyPr lIns="90000" tIns="46800" rIns="90000" bIns="46800" anchor="b">
            <a:normAutofit/>
          </a:bodyPr>
          <a:lstStyle>
            <a:lvl1pPr>
              <a:defRPr sz="3600" u="none" strike="noStrike" kern="1200" cap="none" spc="300" normalizeH="0" baseline="0">
                <a:solidFill>
                  <a:schemeClr val="tx1">
                    <a:lumMod val="85000"/>
                    <a:lumOff val="15000"/>
                  </a:schemeClr>
                </a:solidFill>
                <a:uFillTx/>
                <a:latin typeface="Arial" panose="020B0604020202020204" pitchFamily="34" charset="0"/>
                <a:ea typeface="汉仪旗黑-85S" pitchFamily="18" charset="-122"/>
              </a:defRPr>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72883" y="3151228"/>
            <a:ext cx="4493196" cy="1077985"/>
          </a:xfrm>
        </p:spPr>
        <p:txBody>
          <a:bodyPr lIns="90000" tIns="46800" rIns="90000" bIns="46800">
            <a:normAutofit/>
          </a:bodyPr>
          <a:lstStyle>
            <a:lvl1pPr marL="0" indent="0" eaLnBrk="1" fontAlgn="auto" latinLnBrk="0" hangingPunct="1">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单击此处编辑母版文本样式</a:t>
            </a:r>
          </a:p>
        </p:txBody>
      </p:sp>
      <p:sp>
        <p:nvSpPr>
          <p:cNvPr id="15" name="日期占位符 3"/>
          <p:cNvSpPr>
            <a:spLocks noGrp="1"/>
          </p:cNvSpPr>
          <p:nvPr>
            <p:ph type="dt" sz="half" idx="2"/>
            <p:custDataLst>
              <p:tags r:id="rId8"/>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6" name="页脚占位符 4"/>
          <p:cNvSpPr>
            <a:spLocks noGrp="1"/>
          </p:cNvSpPr>
          <p:nvPr>
            <p:ph type="ftr" sz="quarter" idx="3"/>
            <p:custDataLst>
              <p:tags r:id="rId9"/>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7" name="灯片编号占位符 5"/>
          <p:cNvSpPr>
            <a:spLocks noGrp="1"/>
          </p:cNvSpPr>
          <p:nvPr>
            <p:ph type="sldNum" sz="quarter" idx="4"/>
            <p:custDataLst>
              <p:tags r:id="rId10"/>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6EC23D09-069B-49AD-8348-DA5A84F2FF1D}"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39939" name="组合 7"/>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669884" y="443235"/>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sz="half" idx="1"/>
          </p:nvPr>
        </p:nvSpPr>
        <p:spPr>
          <a:xfrm>
            <a:off x="669933" y="952512"/>
            <a:ext cx="5283243" cy="5388907"/>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4" name="内容占位符 3"/>
          <p:cNvSpPr>
            <a:spLocks noGrp="1"/>
          </p:cNvSpPr>
          <p:nvPr>
            <p:ph sz="half" idx="2"/>
          </p:nvPr>
        </p:nvSpPr>
        <p:spPr>
          <a:xfrm>
            <a:off x="6238877" y="952512"/>
            <a:ext cx="5283243" cy="5388907"/>
          </a:xfrm>
        </p:spPr>
        <p:txBody>
          <a:bodyPr>
            <a:noAutofit/>
          </a:bodyPr>
          <a:lstStyle>
            <a:lvl1pPr>
              <a:defRPr sz="1600" baseline="0">
                <a:solidFill>
                  <a:schemeClr val="tx1">
                    <a:lumMod val="85000"/>
                    <a:lumOff val="15000"/>
                  </a:schemeClr>
                </a:solidFill>
                <a:latin typeface="Arial" panose="020B0604020202020204" pitchFamily="34" charset="0"/>
                <a:ea typeface="微软雅黑" panose="020B0503020204020204" pitchFamily="34" charset="-122"/>
              </a:defRPr>
            </a:lvl1pPr>
            <a:lvl2pPr>
              <a:defRPr sz="1600" baseline="0">
                <a:solidFill>
                  <a:schemeClr val="tx1">
                    <a:lumMod val="85000"/>
                    <a:lumOff val="15000"/>
                  </a:schemeClr>
                </a:solidFill>
                <a:latin typeface="Arial" panose="020B0604020202020204" pitchFamily="34" charset="0"/>
                <a:ea typeface="微软雅黑" panose="020B0503020204020204" pitchFamily="34" charset="-122"/>
              </a:defRPr>
            </a:lvl2pPr>
            <a:lvl3pPr>
              <a:defRPr sz="1600" baseline="0">
                <a:solidFill>
                  <a:schemeClr val="tx1">
                    <a:lumMod val="85000"/>
                    <a:lumOff val="15000"/>
                  </a:schemeClr>
                </a:solidFill>
                <a:latin typeface="Arial" panose="020B0604020202020204" pitchFamily="34" charset="0"/>
                <a:ea typeface="微软雅黑" panose="020B0503020204020204" pitchFamily="34" charset="-122"/>
              </a:defRPr>
            </a:lvl3pPr>
            <a:lvl4pPr>
              <a:defRPr sz="1600" baseline="0">
                <a:solidFill>
                  <a:schemeClr val="tx1">
                    <a:lumMod val="85000"/>
                    <a:lumOff val="15000"/>
                  </a:schemeClr>
                </a:solidFill>
                <a:latin typeface="Arial" panose="020B0604020202020204" pitchFamily="34" charset="0"/>
                <a:ea typeface="微软雅黑" panose="020B0503020204020204" pitchFamily="34" charset="-122"/>
              </a:defRPr>
            </a:lvl4pPr>
            <a:lvl5pPr>
              <a:defRPr sz="1600"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日期占位符 4"/>
          <p:cNvSpPr>
            <a:spLocks noGrp="1"/>
          </p:cNvSpPr>
          <p:nvPr>
            <p:ph type="dt" sz="half" idx="1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5"/>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6"/>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87692BB5-8F13-4BC5-829A-48A482C67059}"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40963" name="组合 9"/>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669884" y="443235"/>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文本占位符 2"/>
          <p:cNvSpPr>
            <a:spLocks noGrp="1"/>
          </p:cNvSpPr>
          <p:nvPr>
            <p:ph type="body" idx="1"/>
          </p:nvPr>
        </p:nvSpPr>
        <p:spPr>
          <a:xfrm>
            <a:off x="669933" y="952520"/>
            <a:ext cx="5283243" cy="381003"/>
          </a:xfrm>
        </p:spPr>
        <p:txBody>
          <a:bodyPr tIns="38100" rIns="76200" bIns="3810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单击此处编辑母版文本样式</a:t>
            </a:r>
          </a:p>
        </p:txBody>
      </p:sp>
      <p:sp>
        <p:nvSpPr>
          <p:cNvPr id="4" name="内容占位符 3"/>
          <p:cNvSpPr>
            <a:spLocks noGrp="1"/>
          </p:cNvSpPr>
          <p:nvPr>
            <p:ph sz="half" idx="2"/>
          </p:nvPr>
        </p:nvSpPr>
        <p:spPr>
          <a:xfrm>
            <a:off x="669925" y="1406525"/>
            <a:ext cx="5283200" cy="4934752"/>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5" name="文本占位符 4"/>
          <p:cNvSpPr>
            <a:spLocks noGrp="1"/>
          </p:cNvSpPr>
          <p:nvPr>
            <p:ph type="body" sz="quarter" idx="3"/>
          </p:nvPr>
        </p:nvSpPr>
        <p:spPr>
          <a:xfrm>
            <a:off x="6235753" y="952520"/>
            <a:ext cx="5283243" cy="381003"/>
          </a:xfrm>
        </p:spPr>
        <p:txBody>
          <a:bodyPr tIns="38100" rIns="76200" bIns="38100" rtlCol="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sym typeface="+mn-ea"/>
              </a:rPr>
              <a:t>单击此处编辑母版文本样式</a:t>
            </a:r>
          </a:p>
        </p:txBody>
      </p:sp>
      <p:sp>
        <p:nvSpPr>
          <p:cNvPr id="6" name="内容占位符 5"/>
          <p:cNvSpPr>
            <a:spLocks noGrp="1"/>
          </p:cNvSpPr>
          <p:nvPr>
            <p:ph sz="quarter" idx="4"/>
          </p:nvPr>
        </p:nvSpPr>
        <p:spPr>
          <a:xfrm>
            <a:off x="6235753" y="1406525"/>
            <a:ext cx="5283243" cy="4934752"/>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11" name="日期占位符 6"/>
          <p:cNvSpPr>
            <a:spLocks noGrp="1"/>
          </p:cNvSpPr>
          <p:nvPr>
            <p:ph type="dt" sz="half" idx="1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7"/>
          <p:cNvSpPr>
            <a:spLocks noGrp="1"/>
          </p:cNvSpPr>
          <p:nvPr>
            <p:ph type="ftr" sz="quarter" idx="1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8"/>
          <p:cNvSpPr>
            <a:spLocks noGrp="1"/>
          </p:cNvSpPr>
          <p:nvPr>
            <p:ph type="sldNum" sz="quarter" idx="1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AF65F3F-908B-4A8E-A639-8D44D54611B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41987" name="组合 5"/>
          <p:cNvGrpSpPr/>
          <p:nvPr/>
        </p:nvGrpSpPr>
        <p:grpSpPr>
          <a:xfrm>
            <a:off x="0" y="11113"/>
            <a:ext cx="12192000" cy="6858000"/>
            <a:chOff x="-2" y="0"/>
            <a:chExt cx="12192003" cy="6858000"/>
          </a:xfrm>
        </p:grpSpPr>
        <p:pic>
          <p:nvPicPr>
            <p:cNvPr id="9" name="Picture 2"/>
            <p:cNvPicPr>
              <a:picLocks noChangeAspect="1" noChangeArrowheads="1"/>
            </p:cNvPicPr>
            <p:nvPr>
              <p:custDataLst>
                <p:tags r:id="rId4"/>
              </p:custDataLst>
            </p:nvPr>
          </p:nvPicPr>
          <p:blipFill rotWithShape="1">
            <a:blip r:embed="rId9" cstate="print">
              <a:duotone>
                <a:prstClr val="black"/>
                <a:schemeClr val="bg2">
                  <a:tint val="45000"/>
                  <a:satMod val="400000"/>
                </a:schemeClr>
              </a:duotone>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0" name="矩形 9"/>
            <p:cNvSpPr/>
            <p:nvPr>
              <p:custDataLst>
                <p:tags r:id="rId5"/>
              </p:custDataLst>
            </p:nvPr>
          </p:nvSpPr>
          <p:spPr>
            <a:xfrm>
              <a:off x="-2" y="2095500"/>
              <a:ext cx="12192003" cy="4762500"/>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1" name="矩形 10"/>
            <p:cNvSpPr/>
            <p:nvPr>
              <p:custDataLst>
                <p:tags r:id="rId6"/>
              </p:custDataLst>
            </p:nvPr>
          </p:nvSpPr>
          <p:spPr>
            <a:xfrm>
              <a:off x="-2" y="0"/>
              <a:ext cx="12192003" cy="2095500"/>
            </a:xfrm>
            <a:prstGeom prst="rect">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等腰三角形 11"/>
            <p:cNvSpPr/>
            <p:nvPr>
              <p:custDataLst>
                <p:tags r:id="rId7"/>
              </p:custDataLst>
            </p:nvPr>
          </p:nvSpPr>
          <p:spPr>
            <a:xfrm>
              <a:off x="1501773" y="1512887"/>
              <a:ext cx="877888" cy="57626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
        <p:nvSpPr>
          <p:cNvPr id="2" name="标题 1"/>
          <p:cNvSpPr>
            <a:spLocks noGrp="1"/>
          </p:cNvSpPr>
          <p:nvPr>
            <p:ph type="title"/>
          </p:nvPr>
        </p:nvSpPr>
        <p:spPr/>
        <p:txBody>
          <a:bodyPr rtlCol="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13" name="日期占位符 2"/>
          <p:cNvSpPr>
            <a:spLocks noGrp="1"/>
          </p:cNvSpPr>
          <p:nvPr>
            <p:ph type="dt" sz="half" idx="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4" name="页脚占位符 3"/>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5" name="灯片编号占位符 4"/>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B7796F7F-A21C-4CDE-8560-289E3EC62AEE}"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8" name="矩形 7"/>
          <p:cNvSpPr/>
          <p:nvPr/>
        </p:nvSpPr>
        <p:spPr>
          <a:xfrm>
            <a:off x="-9526" y="6381750"/>
            <a:ext cx="12211051" cy="46513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1">
                <a:ln>
                  <a:noFill/>
                </a:ln>
                <a:solidFill>
                  <a:schemeClr val="bg1"/>
                </a:solidFill>
                <a:effectLst/>
                <a:uLnTx/>
                <a:uFillTx/>
                <a:latin typeface="+mn-lt"/>
                <a:ea typeface="+mn-ea"/>
                <a:cs typeface="+mn-cs"/>
              </a:rPr>
              <a:t>北京盈建科软件股份有限公司</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44035" name="组合 7"/>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669932" y="443235"/>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图片占位符 2"/>
          <p:cNvSpPr>
            <a:spLocks noGrp="1"/>
          </p:cNvSpPr>
          <p:nvPr>
            <p:ph type="pic" idx="1"/>
          </p:nvPr>
        </p:nvSpPr>
        <p:spPr>
          <a:xfrm>
            <a:off x="669933" y="952512"/>
            <a:ext cx="5283243" cy="5388907"/>
          </a:xfrm>
        </p:spPr>
        <p:txBody>
          <a:bodyPr vert="horz" wrap="square" lIns="101600" tIns="0" rIns="82550" bIns="0" numCol="1" rtlCol="0" anchor="t" anchorCtr="0" compatLnSpc="1">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marL="0" marR="0" lvl="0" indent="0" algn="l" defTabSz="914400" rtl="0" eaLnBrk="1" fontAlgn="auto" latinLnBrk="0" hangingPunct="1">
              <a:lnSpc>
                <a:spcPct val="130000"/>
              </a:lnSpc>
              <a:spcBef>
                <a:spcPts val="0"/>
              </a:spcBef>
              <a:spcAft>
                <a:spcPts val="1000"/>
              </a:spcAft>
              <a:buClrTx/>
              <a:buSzTx/>
              <a:buFont typeface="Arial" panose="020B0604020202020204" pitchFamily="34" charset="0"/>
              <a:buNone/>
              <a:defRPr/>
            </a:pPr>
            <a:endParaRPr kumimoji="0" lang="zh-CN" altLang="en-US" sz="1600" b="0" i="0" u="none" strike="noStrike" kern="1200" cap="none" spc="150" normalizeH="0" baseline="0" noProof="1">
              <a:ln>
                <a:noFill/>
              </a:ln>
              <a:solidFill>
                <a:schemeClr val="tx1">
                  <a:lumMod val="85000"/>
                  <a:lumOff val="15000"/>
                </a:schemeClr>
              </a:solidFill>
              <a:effectLst/>
              <a:uLnTx/>
              <a:uFillTx/>
              <a:latin typeface="Arial" panose="020B0604020202020204" pitchFamily="34" charset="0"/>
              <a:ea typeface="微软雅黑" panose="020B0503020204020204" pitchFamily="34" charset="-122"/>
              <a:cs typeface="+mn-cs"/>
              <a:sym typeface="+mn-ea"/>
            </a:endParaRPr>
          </a:p>
        </p:txBody>
      </p:sp>
      <p:sp>
        <p:nvSpPr>
          <p:cNvPr id="4" name="文本占位符 3"/>
          <p:cNvSpPr>
            <a:spLocks noGrp="1"/>
          </p:cNvSpPr>
          <p:nvPr>
            <p:ph type="body" sz="half" idx="2"/>
          </p:nvPr>
        </p:nvSpPr>
        <p:spPr>
          <a:xfrm>
            <a:off x="6238925" y="952512"/>
            <a:ext cx="5283243" cy="5388907"/>
          </a:xfrm>
        </p:spPr>
        <p:txBody>
          <a:bodyPr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stStyle>
          <a:p>
            <a:pPr lvl="0" fontAlgn="auto"/>
            <a:r>
              <a:rPr strike="noStrike" noProof="1">
                <a:sym typeface="+mn-ea"/>
              </a:rPr>
              <a:t>单击此处编辑母版文本样式</a:t>
            </a:r>
          </a:p>
        </p:txBody>
      </p:sp>
      <p:sp>
        <p:nvSpPr>
          <p:cNvPr id="11" name="日期占位符 4"/>
          <p:cNvSpPr>
            <a:spLocks noGrp="1"/>
          </p:cNvSpPr>
          <p:nvPr>
            <p:ph type="dt" sz="half" idx="1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9EFD9D74-47D9-4702-A33C-335B63B48DBF}"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5"/>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6"/>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08CCF9BD-50D8-477B-B6BC-1E8D9547BE3B}"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45059" name="组合 6"/>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竖排标题 1"/>
          <p:cNvSpPr>
            <a:spLocks noGrp="1"/>
          </p:cNvSpPr>
          <p:nvPr>
            <p:ph type="title" orient="vert"/>
          </p:nvPr>
        </p:nvSpPr>
        <p:spPr>
          <a:xfrm>
            <a:off x="10571135" y="952512"/>
            <a:ext cx="950984" cy="5388907"/>
          </a:xfrm>
        </p:spPr>
        <p:txBody>
          <a:bodyPr vert="eaVert" rtlCol="0" anchor="ctr">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竖排文字占位符 2"/>
          <p:cNvSpPr>
            <a:spLocks noGrp="1"/>
          </p:cNvSpPr>
          <p:nvPr>
            <p:ph type="body" orient="vert" idx="1"/>
          </p:nvPr>
        </p:nvSpPr>
        <p:spPr>
          <a:xfrm>
            <a:off x="669928" y="952503"/>
            <a:ext cx="9828101" cy="5388907"/>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11" name="日期占位符 3"/>
          <p:cNvSpPr>
            <a:spLocks noGrp="1"/>
          </p:cNvSpPr>
          <p:nvPr>
            <p:ph type="dt" sz="half" idx="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4"/>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5"/>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356936B1-2986-4B3F-B9AC-713B3905BCF6}"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fontAlgn="base"/>
            <a:r>
              <a:rPr lang="zh-CN" altLang="en-US" strike="noStrike" noProof="1"/>
              <a:t>单击此处编辑母版标题样式</a:t>
            </a:r>
          </a:p>
        </p:txBody>
      </p:sp>
      <p:sp>
        <p:nvSpPr>
          <p:cNvPr id="3" name="内容占位符 2"/>
          <p:cNvSpPr>
            <a:spLocks noGrp="1"/>
          </p:cNvSpPr>
          <p:nvPr>
            <p:ph sz="half" idx="1"/>
          </p:nvPr>
        </p:nvSpPr>
        <p:spPr>
          <a:xfrm>
            <a:off x="838200" y="1825625"/>
            <a:ext cx="5181600" cy="4351338"/>
          </a:xfrm>
        </p:spPr>
        <p:txBody>
          <a:bodyPr>
            <a:normAutofit/>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half" idx="2"/>
          </p:nvPr>
        </p:nvSpPr>
        <p:spPr>
          <a:xfrm>
            <a:off x="6172200" y="1825625"/>
            <a:ext cx="5181600" cy="4351338"/>
          </a:xfrm>
        </p:spPr>
        <p:txBody>
          <a:bodyPr>
            <a:normAutofit/>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8" name="日期占位符 4"/>
          <p:cNvSpPr>
            <a:spLocks noGrp="1"/>
          </p:cNvSpPr>
          <p:nvPr>
            <p:ph type="dt" sz="half" idx="12"/>
          </p:nvPr>
        </p:nvSpPr>
        <p:spPr>
          <a:xfrm>
            <a:off x="838200" y="6356362"/>
            <a:ext cx="2743200" cy="365125"/>
          </a:xfrm>
          <a:prstGeom prst="rect">
            <a:avLst/>
          </a:prstGeom>
        </p:spPr>
        <p:txBody>
          <a:bodyPr vert="horz" lIns="90000" tIns="46800" rIns="90000" bIns="46800" rtlCol="0" anchor="ctr">
            <a:normAutofit/>
          </a:bodyPr>
          <a:lstStyle>
            <a:lvl1pPr>
              <a:defRPr sz="1200"/>
            </a:lvl1pPr>
          </a:lstStyle>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9" name="页脚占位符 5"/>
          <p:cNvSpPr>
            <a:spLocks noGrp="1"/>
          </p:cNvSpPr>
          <p:nvPr>
            <p:ph type="ftr" sz="quarter" idx="3"/>
          </p:nvPr>
        </p:nvSpPr>
        <p:spPr>
          <a:xfrm>
            <a:off x="4038600" y="6356362"/>
            <a:ext cx="4114800" cy="365125"/>
          </a:xfrm>
          <a:prstGeom prst="rect">
            <a:avLst/>
          </a:prstGeom>
        </p:spPr>
        <p:txBody>
          <a:bodyPr vert="horz" lIns="90000" tIns="46800" rIns="90000" bIns="46800" rtlCol="0" anchor="ctr">
            <a:normAutofit/>
          </a:bodyPr>
          <a:lstStyle>
            <a:lvl1pPr>
              <a:defRPr sz="1200"/>
            </a:lvl1pPr>
          </a:lstStyle>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10" name="灯片编号占位符 6"/>
          <p:cNvSpPr>
            <a:spLocks noGrp="1"/>
          </p:cNvSpPr>
          <p:nvPr>
            <p:ph type="sldNum" sz="quarter" idx="4"/>
          </p:nvPr>
        </p:nvSpPr>
        <p:spPr>
          <a:xfrm>
            <a:off x="8610600" y="6356362"/>
            <a:ext cx="2743200" cy="365125"/>
          </a:xfrm>
          <a:prstGeom prst="rect">
            <a:avLst/>
          </a:prstGeom>
        </p:spPr>
        <p:txBody>
          <a:bodyPr vert="horz" wrap="square" lIns="90000" tIns="46800" rIns="90000" bIns="46800" numCol="1" anchor="ctr" anchorCtr="0" compatLnSpc="1"/>
          <a:lstStyle>
            <a:lvl1pPr>
              <a:defRPr/>
            </a:lvl1pPr>
          </a:lstStyle>
          <a:p>
            <a:pPr marL="0" marR="0" lvl="0" indent="0" algn="r" defTabSz="914400" rtl="0" eaLnBrk="1" fontAlgn="base" latinLnBrk="0" hangingPunct="1">
              <a:lnSpc>
                <a:spcPct val="120000"/>
              </a:lnSpc>
              <a:spcBef>
                <a:spcPct val="0"/>
              </a:spcBef>
              <a:spcAft>
                <a:spcPct val="0"/>
              </a:spcAft>
              <a:buClrTx/>
              <a:buSzTx/>
              <a:buFont typeface="Arial" panose="020B0604020202020204" pitchFamily="34" charset="0"/>
              <a:buNone/>
              <a:defRPr/>
            </a:pPr>
            <a:fld id="{EC9E19DF-7197-4BE5-AEAB-6E2D708A0401}" type="slidenum">
              <a:rPr kumimoji="0" lang="en-US" altLang="en-US" sz="1200" b="0" i="0" u="none" strike="noStrike" kern="1200" cap="none" spc="0" normalizeH="0" baseline="0" noProof="1">
                <a:ln>
                  <a:noFill/>
                </a:ln>
                <a:solidFill>
                  <a:srgbClr val="7F7F7F"/>
                </a:solidFill>
                <a:effectLst/>
                <a:uLnTx/>
                <a:uFillTx/>
                <a:latin typeface="Arial" panose="020B0604020202020204" pitchFamily="34" charset="0"/>
                <a:ea typeface="宋体" panose="02010600030101010101" pitchFamily="2" charset="-122"/>
                <a:cs typeface="+mn-cs"/>
              </a:rPr>
              <a:t>‹#›</a:t>
            </a:fld>
            <a:endParaRPr kumimoji="0" lang="en-US" altLang="en-US" sz="1200" b="0" i="0" u="none" strike="noStrike" kern="1200" cap="none" spc="0" normalizeH="0" baseline="0" noProof="1">
              <a:ln>
                <a:noFill/>
              </a:ln>
              <a:solidFill>
                <a:srgbClr val="7F7F7F"/>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46083" name="组合 5"/>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7" name="内容占位符 6"/>
          <p:cNvSpPr>
            <a:spLocks noGrp="1"/>
          </p:cNvSpPr>
          <p:nvPr>
            <p:ph sz="quarter" idx="13"/>
          </p:nvPr>
        </p:nvSpPr>
        <p:spPr>
          <a:xfrm>
            <a:off x="669932" y="952512"/>
            <a:ext cx="10852237" cy="5388907"/>
          </a:xfrm>
        </p:spPr>
        <p:txBody>
          <a:bodyPr/>
          <a:lstStyle>
            <a:lvl1pPr>
              <a:defRPr baseline="0"/>
            </a:lvl1pPr>
            <a:lvl2pPr>
              <a:defRPr baseline="0"/>
            </a:lvl2pPr>
            <a:lvl3pPr>
              <a:defRPr baseline="0"/>
            </a:lvl3pPr>
            <a:lvl4pPr>
              <a:defRPr baseline="0"/>
            </a:lvl4pPr>
            <a:lvl5pPr>
              <a:defRPr baseline="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日期占位符 2"/>
          <p:cNvSpPr>
            <a:spLocks noGrp="1"/>
          </p:cNvSpPr>
          <p:nvPr>
            <p:ph type="dt" sz="half" idx="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3"/>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4"/>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28E2D3C-8CDB-4BA8-A03C-7097AFA7FF4D}"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47107" name="图片 13"/>
          <p:cNvPicPr>
            <a:picLocks noChangeAspect="1"/>
          </p:cNvPicPr>
          <p:nvPr>
            <p:custDataLst>
              <p:tags r:id="rId1"/>
            </p:custDataLst>
          </p:nvPr>
        </p:nvPicPr>
        <p:blipFill>
          <a:blip r:embed="rId10"/>
          <a:stretch>
            <a:fillRect/>
          </a:stretch>
        </p:blipFill>
        <p:spPr>
          <a:xfrm>
            <a:off x="0" y="0"/>
            <a:ext cx="10007600" cy="6858000"/>
          </a:xfrm>
          <a:prstGeom prst="rect">
            <a:avLst/>
          </a:prstGeom>
          <a:noFill/>
          <a:ln w="9525">
            <a:noFill/>
          </a:ln>
        </p:spPr>
      </p:pic>
      <p:sp>
        <p:nvSpPr>
          <p:cNvPr id="9" name="任意多边形: 形状 11"/>
          <p:cNvSpPr/>
          <p:nvPr>
            <p:custDataLst>
              <p:tags r:id="rId2"/>
            </p:custDataLst>
          </p:nvPr>
        </p:nvSpPr>
        <p:spPr>
          <a:xfrm flipH="1">
            <a:off x="4279903" y="0"/>
            <a:ext cx="7912100" cy="68580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cxnSp>
        <p:nvCxnSpPr>
          <p:cNvPr id="10" name="直接连接符 9"/>
          <p:cNvCxnSpPr/>
          <p:nvPr>
            <p:custDataLst>
              <p:tags r:id="rId3"/>
            </p:custDataLst>
          </p:nvPr>
        </p:nvCxnSpPr>
        <p:spPr>
          <a:xfrm>
            <a:off x="6211896" y="3773488"/>
            <a:ext cx="128111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等腰三角形 10"/>
          <p:cNvSpPr/>
          <p:nvPr>
            <p:custDataLst>
              <p:tags r:id="rId4"/>
            </p:custDataLst>
          </p:nvPr>
        </p:nvSpPr>
        <p:spPr>
          <a:xfrm>
            <a:off x="3829051" y="5334000"/>
            <a:ext cx="2794000" cy="1524000"/>
          </a:xfrm>
          <a:prstGeom prst="triangle">
            <a:avLst>
              <a:gd name="adj" fmla="val 590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等腰三角形 11"/>
          <p:cNvSpPr/>
          <p:nvPr>
            <p:custDataLst>
              <p:tags r:id="rId5"/>
            </p:custDataLst>
          </p:nvPr>
        </p:nvSpPr>
        <p:spPr>
          <a:xfrm rot="10800000">
            <a:off x="5757863" y="0"/>
            <a:ext cx="2794000" cy="1524000"/>
          </a:xfrm>
          <a:prstGeom prst="triangle">
            <a:avLst>
              <a:gd name="adj" fmla="val 59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 name="标题 1"/>
          <p:cNvSpPr>
            <a:spLocks noGrp="1"/>
          </p:cNvSpPr>
          <p:nvPr>
            <p:ph type="title"/>
          </p:nvPr>
        </p:nvSpPr>
        <p:spPr>
          <a:xfrm>
            <a:off x="6096001" y="2336645"/>
            <a:ext cx="5906611" cy="1315747"/>
          </a:xfrm>
        </p:spPr>
        <p:txBody>
          <a:bodyPr lIns="90000" tIns="46800" rIns="90000" bIns="46800" rtlCol="0" anchor="b">
            <a:noAutofit/>
          </a:bodyPr>
          <a:lstStyle>
            <a:lvl1pPr marL="0" marR="0" algn="l" defTabSz="914400" rtl="0" eaLnBrk="1" fontAlgn="auto" latinLnBrk="0" hangingPunct="1">
              <a:lnSpc>
                <a:spcPct val="100000"/>
              </a:lnSpc>
              <a:buNone/>
              <a:defRPr kumimoji="0" lang="zh-CN" altLang="en-US" sz="4800" b="1" i="0" u="none" strike="noStrike" kern="1200" cap="none" spc="600" normalizeH="0" baseline="0" noProof="1" dirty="0">
                <a:solidFill>
                  <a:schemeClr val="bg1"/>
                </a:solidFill>
                <a:uFillTx/>
                <a:latin typeface="Arial" panose="020B0604020202020204" pitchFamily="34" charset="0"/>
                <a:ea typeface="汉仪旗黑-85S" pitchFamily="18" charset="-122"/>
                <a:cs typeface="+mj-cs"/>
                <a:sym typeface="+mn-ea"/>
              </a:defRPr>
            </a:lvl1pPr>
          </a:lstStyle>
          <a:p>
            <a:pPr lvl="0" fontAlgn="auto"/>
            <a:r>
              <a:rPr lang="zh-CN" altLang="en-US" strike="noStrike" noProof="1">
                <a:sym typeface="+mn-ea"/>
              </a:rPr>
              <a:t>单击此处编辑母版标题样式</a:t>
            </a:r>
            <a:endParaRPr strike="noStrike" noProof="1">
              <a:sym typeface="+mn-ea"/>
            </a:endParaRPr>
          </a:p>
        </p:txBody>
      </p:sp>
      <p:sp>
        <p:nvSpPr>
          <p:cNvPr id="16" name="文本占位符 15"/>
          <p:cNvSpPr>
            <a:spLocks noGrp="1"/>
          </p:cNvSpPr>
          <p:nvPr>
            <p:ph type="body" sz="quarter" idx="13"/>
          </p:nvPr>
        </p:nvSpPr>
        <p:spPr>
          <a:xfrm>
            <a:off x="6096001" y="3860645"/>
            <a:ext cx="5906611" cy="928459"/>
          </a:xfrm>
        </p:spPr>
        <p:txBody>
          <a:bodyPr>
            <a:normAutofit/>
          </a:bodyPr>
          <a:lstStyle>
            <a:lvl1pPr marL="0" indent="0">
              <a:buNone/>
              <a:defRPr sz="2400" baseline="0">
                <a:solidFill>
                  <a:schemeClr val="bg1"/>
                </a:solidFill>
              </a:defRPr>
            </a:lvl1pPr>
          </a:lstStyle>
          <a:p>
            <a:pPr lvl="0" fontAlgn="base"/>
            <a:r>
              <a:rPr lang="zh-CN" altLang="en-US" strike="noStrike" noProof="1"/>
              <a:t>单击此处编辑母版文本样式</a:t>
            </a:r>
          </a:p>
        </p:txBody>
      </p:sp>
      <p:sp>
        <p:nvSpPr>
          <p:cNvPr id="13" name="日期占位符 2"/>
          <p:cNvSpPr>
            <a:spLocks noGrp="1"/>
          </p:cNvSpPr>
          <p:nvPr>
            <p:ph type="dt" sz="half" idx="2"/>
            <p:custDataLst>
              <p:tags r:id="rId6"/>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4" name="页脚占位符 3"/>
          <p:cNvSpPr>
            <a:spLocks noGrp="1"/>
          </p:cNvSpPr>
          <p:nvPr>
            <p:ph type="ftr" sz="quarter" idx="3"/>
            <p:custDataLst>
              <p:tags r:id="rId7"/>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5" name="灯片编号占位符 4"/>
          <p:cNvSpPr>
            <a:spLocks noGrp="1"/>
          </p:cNvSpPr>
          <p:nvPr>
            <p:ph type="sldNum" sz="quarter" idx="4"/>
            <p:custDataLst>
              <p:tags r:id="rId8"/>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0A9B9D87-942B-4202-9849-B2EC8A45B679}"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48131" name="组合 5"/>
          <p:cNvGrpSpPr/>
          <p:nvPr/>
        </p:nvGrpSpPr>
        <p:grpSpPr>
          <a:xfrm flipH="1">
            <a:off x="11366503" y="5619750"/>
            <a:ext cx="825500" cy="1060450"/>
            <a:chOff x="-1" y="371234"/>
            <a:chExt cx="964572" cy="1238412"/>
          </a:xfrm>
        </p:grpSpPr>
        <p:sp>
          <p:nvSpPr>
            <p:cNvPr id="9" name="等腰三角形 6"/>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p:txBody>
          <a:bodyPr>
            <a:normAutofit/>
          </a:bodyPr>
          <a:lstStyle>
            <a:lvl1pPr>
              <a:defRPr baseline="0">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11" name="日期占位符 2"/>
          <p:cNvSpPr>
            <a:spLocks noGrp="1"/>
          </p:cNvSpPr>
          <p:nvPr>
            <p:ph type="dt" sz="half" idx="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3"/>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4"/>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C6B178F8-BF60-4909-9F10-A8413897F3F6}"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292100" y="304800"/>
            <a:ext cx="11607800" cy="6248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nvGrpSpPr>
          <p:cNvPr id="49156" name="组合 8"/>
          <p:cNvGrpSpPr/>
          <p:nvPr/>
        </p:nvGrpSpPr>
        <p:grpSpPr>
          <a:xfrm>
            <a:off x="0" y="0"/>
            <a:ext cx="12192000" cy="6769100"/>
            <a:chOff x="0" y="1"/>
            <a:chExt cx="12192000" cy="6769099"/>
          </a:xfrm>
        </p:grpSpPr>
        <p:sp>
          <p:nvSpPr>
            <p:cNvPr id="10" name="等腰三角形 9"/>
            <p:cNvSpPr/>
            <p:nvPr>
              <p:custDataLst>
                <p:tags r:id="rId5"/>
              </p:custDataLst>
            </p:nvPr>
          </p:nvSpPr>
          <p:spPr>
            <a:xfrm rot="5400000">
              <a:off x="-64294" y="64295"/>
              <a:ext cx="935038" cy="8064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nvGrpSpPr>
            <p:cNvPr id="49158" name="组合 10"/>
            <p:cNvGrpSpPr/>
            <p:nvPr/>
          </p:nvGrpSpPr>
          <p:grpSpPr>
            <a:xfrm>
              <a:off x="11197167" y="5323839"/>
              <a:ext cx="994833" cy="1445261"/>
              <a:chOff x="9165167" y="4201584"/>
              <a:chExt cx="994833" cy="1445261"/>
            </a:xfrm>
          </p:grpSpPr>
          <p:sp>
            <p:nvSpPr>
              <p:cNvPr id="12" name="等腰三角形 11"/>
              <p:cNvSpPr/>
              <p:nvPr>
                <p:custDataLst>
                  <p:tags r:id="rId6"/>
                </p:custDataLst>
              </p:nvPr>
            </p:nvSpPr>
            <p:spPr>
              <a:xfrm rot="16200000" flipH="1">
                <a:off x="9085259" y="4281592"/>
                <a:ext cx="1154113" cy="99536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sp>
            <p:nvSpPr>
              <p:cNvPr id="13" name="等腰三角形 12"/>
              <p:cNvSpPr/>
              <p:nvPr>
                <p:custDataLst>
                  <p:tags r:id="rId7"/>
                </p:custDataLst>
              </p:nvPr>
            </p:nvSpPr>
            <p:spPr>
              <a:xfrm rot="5400000">
                <a:off x="9617869" y="5104714"/>
                <a:ext cx="582612" cy="501650"/>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grpSp>
      <p:sp>
        <p:nvSpPr>
          <p:cNvPr id="2" name="标题 1"/>
          <p:cNvSpPr>
            <a:spLocks noGrp="1"/>
          </p:cNvSpPr>
          <p:nvPr>
            <p:ph type="title"/>
          </p:nvPr>
        </p:nvSpPr>
        <p:spPr>
          <a:xfrm>
            <a:off x="1281600" y="1249200"/>
            <a:ext cx="9626400" cy="723600"/>
          </a:xfrm>
        </p:spPr>
        <p:txBody>
          <a:bodyPr anchor="ctr">
            <a:normAutofit/>
          </a:bodyPr>
          <a:lstStyle>
            <a:lvl1pPr>
              <a:defRPr sz="3200" baseline="0">
                <a:solidFill>
                  <a:schemeClr val="tx1">
                    <a:lumMod val="85000"/>
                    <a:lumOff val="15000"/>
                  </a:schemeClr>
                </a:solidFill>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内容占位符 6"/>
          <p:cNvSpPr>
            <a:spLocks noGrp="1"/>
          </p:cNvSpPr>
          <p:nvPr>
            <p:ph sz="quarter" idx="13"/>
          </p:nvPr>
        </p:nvSpPr>
        <p:spPr>
          <a:xfrm>
            <a:off x="1281113" y="2163600"/>
            <a:ext cx="9626600" cy="34452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4"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6"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52C64D03-2EBA-491F-9938-5B06C12B8A07}"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8" y="0"/>
            <a:ext cx="4822825" cy="6865938"/>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50180" name="组合 9"/>
          <p:cNvGrpSpPr/>
          <p:nvPr/>
        </p:nvGrpSpPr>
        <p:grpSpPr>
          <a:xfrm flipH="1">
            <a:off x="1588" y="0"/>
            <a:ext cx="874712" cy="1271588"/>
            <a:chOff x="1041400" y="5041900"/>
            <a:chExt cx="1193800" cy="1734313"/>
          </a:xfrm>
        </p:grpSpPr>
        <p:sp>
          <p:nvSpPr>
            <p:cNvPr id="10" name="等腰三角形 9"/>
            <p:cNvSpPr/>
            <p:nvPr>
              <p:custDataLst>
                <p:tags r:id="rId5"/>
              </p:custDataLst>
            </p:nvPr>
          </p:nvSpPr>
          <p:spPr>
            <a:xfrm rot="16200000" flipH="1">
              <a:off x="945441" y="5137859"/>
              <a:ext cx="1385718" cy="11938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sp>
          <p:nvSpPr>
            <p:cNvPr id="11" name="等腰三角形 10"/>
            <p:cNvSpPr/>
            <p:nvPr>
              <p:custDataLst>
                <p:tags r:id="rId6"/>
              </p:custDataLst>
            </p:nvPr>
          </p:nvSpPr>
          <p:spPr>
            <a:xfrm rot="5400000">
              <a:off x="1584358" y="6125371"/>
              <a:ext cx="699355" cy="602317"/>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sp>
        <p:nvSpPr>
          <p:cNvPr id="2" name="标题 1"/>
          <p:cNvSpPr>
            <a:spLocks noGrp="1"/>
          </p:cNvSpPr>
          <p:nvPr>
            <p:ph type="title"/>
          </p:nvPr>
        </p:nvSpPr>
        <p:spPr>
          <a:xfrm>
            <a:off x="583200" y="770400"/>
            <a:ext cx="3960000" cy="882000"/>
          </a:xfrm>
        </p:spPr>
        <p:txBody>
          <a:bodyPr anchor="ctr">
            <a:normAutofit/>
          </a:bodyPr>
          <a:lstStyle>
            <a:lvl1pPr>
              <a:defRPr sz="3600" baseline="0">
                <a:solidFill>
                  <a:schemeClr val="tx1">
                    <a:lumMod val="85000"/>
                    <a:lumOff val="15000"/>
                  </a:schemeClr>
                </a:solidFill>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文本占位符 6"/>
          <p:cNvSpPr>
            <a:spLocks noGrp="1"/>
          </p:cNvSpPr>
          <p:nvPr>
            <p:ph type="body" sz="quarter" idx="13"/>
          </p:nvPr>
        </p:nvSpPr>
        <p:spPr>
          <a:xfrm>
            <a:off x="586800" y="1764000"/>
            <a:ext cx="3956400" cy="40932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内容占位符 8"/>
          <p:cNvSpPr>
            <a:spLocks noGrp="1"/>
          </p:cNvSpPr>
          <p:nvPr>
            <p:ph sz="quarter" idx="14"/>
          </p:nvPr>
        </p:nvSpPr>
        <p:spPr>
          <a:xfrm>
            <a:off x="5101200" y="769951"/>
            <a:ext cx="6480000" cy="5087937"/>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2"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4"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CBC04AC8-0DFF-4B51-9A2C-EE880A9BAF6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2"/>
            <a:ext cx="12192000" cy="26638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51204" name="组合 10"/>
          <p:cNvGrpSpPr/>
          <p:nvPr/>
        </p:nvGrpSpPr>
        <p:grpSpPr>
          <a:xfrm flipH="1">
            <a:off x="11366503" y="88900"/>
            <a:ext cx="825500" cy="1060450"/>
            <a:chOff x="-1" y="371234"/>
            <a:chExt cx="964572" cy="1238412"/>
          </a:xfrm>
        </p:grpSpPr>
        <p:sp>
          <p:nvSpPr>
            <p:cNvPr id="10" name="等腰三角形 9"/>
            <p:cNvSpPr/>
            <p:nvPr>
              <p:custDataLst>
                <p:tags r:id="rId5"/>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6"/>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612000" y="781200"/>
            <a:ext cx="10976400" cy="626400"/>
          </a:xfrm>
        </p:spPr>
        <p:txBody>
          <a:bodyPr anchor="ctr">
            <a:normAutofit/>
          </a:bodyPr>
          <a:lstStyle>
            <a:lvl1pPr algn="ctr">
              <a:defRPr sz="3600" baseline="0">
                <a:solidFill>
                  <a:schemeClr val="tx1">
                    <a:lumMod val="85000"/>
                    <a:lumOff val="15000"/>
                  </a:schemeClr>
                </a:solidFill>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文本占位符 6"/>
          <p:cNvSpPr>
            <a:spLocks noGrp="1"/>
          </p:cNvSpPr>
          <p:nvPr>
            <p:ph type="body" sz="quarter" idx="13"/>
          </p:nvPr>
        </p:nvSpPr>
        <p:spPr>
          <a:xfrm>
            <a:off x="612000" y="1659600"/>
            <a:ext cx="10975975" cy="828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fontAlgn="base"/>
            <a:r>
              <a:rPr lang="zh-CN" altLang="en-US" strike="noStrike" noProof="1"/>
              <a:t>单击此处编辑母版文本样式</a:t>
            </a:r>
          </a:p>
        </p:txBody>
      </p:sp>
      <p:sp>
        <p:nvSpPr>
          <p:cNvPr id="9" name="内容占位符 8"/>
          <p:cNvSpPr>
            <a:spLocks noGrp="1"/>
          </p:cNvSpPr>
          <p:nvPr>
            <p:ph sz="quarter" idx="14"/>
          </p:nvPr>
        </p:nvSpPr>
        <p:spPr>
          <a:xfrm>
            <a:off x="612775" y="2808000"/>
            <a:ext cx="10965600" cy="34308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2"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4"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0FA353EA-5FC6-4DCB-943B-8FBB83E261E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5029200"/>
            <a:ext cx="12192000" cy="1828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52228" name="组合 9"/>
          <p:cNvGrpSpPr/>
          <p:nvPr/>
        </p:nvGrpSpPr>
        <p:grpSpPr>
          <a:xfrm flipH="1">
            <a:off x="11366503" y="5619750"/>
            <a:ext cx="825500" cy="1060450"/>
            <a:chOff x="-1" y="371234"/>
            <a:chExt cx="964572" cy="1238412"/>
          </a:xfrm>
        </p:grpSpPr>
        <p:sp>
          <p:nvSpPr>
            <p:cNvPr id="10" name="等腰三角形 9"/>
            <p:cNvSpPr/>
            <p:nvPr>
              <p:custDataLst>
                <p:tags r:id="rId5"/>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6"/>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604800" y="669600"/>
            <a:ext cx="10976400" cy="565200"/>
          </a:xfrm>
        </p:spPr>
        <p:txBody>
          <a:bodyPr anchor="ctr">
            <a:normAutofit/>
          </a:bodyPr>
          <a:lstStyle>
            <a:lvl1pPr algn="ctr">
              <a:defRPr sz="3200" baseline="0">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内容占位符 6"/>
          <p:cNvSpPr>
            <a:spLocks noGrp="1"/>
          </p:cNvSpPr>
          <p:nvPr>
            <p:ph sz="quarter" idx="13"/>
          </p:nvPr>
        </p:nvSpPr>
        <p:spPr>
          <a:xfrm>
            <a:off x="604837" y="1681200"/>
            <a:ext cx="10990800" cy="32112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文本占位符 8"/>
          <p:cNvSpPr>
            <a:spLocks noGrp="1"/>
          </p:cNvSpPr>
          <p:nvPr>
            <p:ph type="body" sz="quarter" idx="14"/>
          </p:nvPr>
        </p:nvSpPr>
        <p:spPr>
          <a:xfrm>
            <a:off x="594000" y="5180400"/>
            <a:ext cx="11001600" cy="10116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fontAlgn="base"/>
            <a:r>
              <a:rPr lang="zh-CN" altLang="en-US" strike="noStrike" noProof="1"/>
              <a:t>单击此处编辑母版文本样式</a:t>
            </a:r>
          </a:p>
        </p:txBody>
      </p:sp>
      <p:sp>
        <p:nvSpPr>
          <p:cNvPr id="12"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4"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F78B78A-89AA-4AA8-A729-BADA7A158F1E}"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53251" name="组合 11"/>
          <p:cNvGrpSpPr/>
          <p:nvPr/>
        </p:nvGrpSpPr>
        <p:grpSpPr>
          <a:xfrm>
            <a:off x="11449057" y="5689600"/>
            <a:ext cx="742951" cy="1079500"/>
            <a:chOff x="9165167" y="4201584"/>
            <a:chExt cx="994833" cy="1445261"/>
          </a:xfrm>
        </p:grpSpPr>
        <p:sp>
          <p:nvSpPr>
            <p:cNvPr id="3" name="等腰三角形 8"/>
            <p:cNvSpPr/>
            <p:nvPr>
              <p:custDataLst>
                <p:tags r:id="rId5"/>
              </p:custDataLst>
            </p:nvPr>
          </p:nvSpPr>
          <p:spPr>
            <a:xfrm rot="16200000" flipH="1">
              <a:off x="9085537" y="4281207"/>
              <a:ext cx="1154084" cy="994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p:custDataLst>
                <p:tags r:id="rId6"/>
              </p:custDataLst>
            </p:nvPr>
          </p:nvSpPr>
          <p:spPr>
            <a:xfrm rot="5400000">
              <a:off x="9617985" y="5104830"/>
              <a:ext cx="582355" cy="501668"/>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sp>
        <p:nvSpPr>
          <p:cNvPr id="4" name="矩形 10"/>
          <p:cNvSpPr/>
          <p:nvPr>
            <p:custDataLst>
              <p:tags r:id="rId1"/>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chemeClr val="lt1"/>
              </a:solidFill>
              <a:effectLst/>
              <a:uLnTx/>
              <a:uFillTx/>
              <a:latin typeface="+mn-lt"/>
              <a:ea typeface="+mn-ea"/>
              <a:cs typeface="+mn-cs"/>
              <a:sym typeface="+mn-ea"/>
            </a:endParaRPr>
          </a:p>
        </p:txBody>
      </p:sp>
      <p:sp>
        <p:nvSpPr>
          <p:cNvPr id="2" name="标题 1"/>
          <p:cNvSpPr>
            <a:spLocks noGrp="1"/>
          </p:cNvSpPr>
          <p:nvPr>
            <p:ph type="title"/>
          </p:nvPr>
        </p:nvSpPr>
        <p:spPr>
          <a:xfrm>
            <a:off x="579600" y="237600"/>
            <a:ext cx="11037600" cy="441964"/>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内容占位符 6"/>
          <p:cNvSpPr>
            <a:spLocks noGrp="1"/>
          </p:cNvSpPr>
          <p:nvPr>
            <p:ph sz="quarter" idx="13"/>
          </p:nvPr>
        </p:nvSpPr>
        <p:spPr>
          <a:xfrm>
            <a:off x="579600" y="1663200"/>
            <a:ext cx="5342400" cy="28944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内容占位符 8"/>
          <p:cNvSpPr>
            <a:spLocks noGrp="1"/>
          </p:cNvSpPr>
          <p:nvPr>
            <p:ph sz="quarter" idx="14"/>
          </p:nvPr>
        </p:nvSpPr>
        <p:spPr>
          <a:xfrm>
            <a:off x="6242400" y="1663200"/>
            <a:ext cx="5367600" cy="28944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文本占位符 10"/>
          <p:cNvSpPr>
            <a:spLocks noGrp="1"/>
          </p:cNvSpPr>
          <p:nvPr>
            <p:ph type="body" sz="quarter" idx="15"/>
          </p:nvPr>
        </p:nvSpPr>
        <p:spPr>
          <a:xfrm>
            <a:off x="572400" y="4816800"/>
            <a:ext cx="5342400" cy="7812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base"/>
            <a:r>
              <a:rPr lang="zh-CN" altLang="en-US" strike="noStrike" noProof="1"/>
              <a:t>单击此处编辑母版文本样式</a:t>
            </a:r>
          </a:p>
        </p:txBody>
      </p:sp>
      <p:sp>
        <p:nvSpPr>
          <p:cNvPr id="13" name="文本占位符 12"/>
          <p:cNvSpPr>
            <a:spLocks noGrp="1"/>
          </p:cNvSpPr>
          <p:nvPr>
            <p:ph type="body" sz="quarter" idx="16"/>
          </p:nvPr>
        </p:nvSpPr>
        <p:spPr>
          <a:xfrm>
            <a:off x="6253200" y="4813200"/>
            <a:ext cx="5367600" cy="7812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base"/>
            <a:r>
              <a:rPr lang="zh-CN" altLang="en-US" strike="noStrike" noProof="1"/>
              <a:t>单击此处编辑母版文本样式</a:t>
            </a:r>
          </a:p>
        </p:txBody>
      </p:sp>
      <p:sp>
        <p:nvSpPr>
          <p:cNvPr id="12"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4"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DB9EF7D8-9D95-44EA-B0E9-268FE011B74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958850"/>
            <a:ext cx="12192000" cy="49403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54276" name="组合 7"/>
          <p:cNvGrpSpPr/>
          <p:nvPr/>
        </p:nvGrpSpPr>
        <p:grpSpPr>
          <a:xfrm>
            <a:off x="-3175" y="2579691"/>
            <a:ext cx="12190413" cy="1698625"/>
            <a:chOff x="-3175" y="2579899"/>
            <a:chExt cx="12190923" cy="1698202"/>
          </a:xfrm>
        </p:grpSpPr>
        <p:grpSp>
          <p:nvGrpSpPr>
            <p:cNvPr id="54277" name="组合 8"/>
            <p:cNvGrpSpPr/>
            <p:nvPr/>
          </p:nvGrpSpPr>
          <p:grpSpPr>
            <a:xfrm>
              <a:off x="11214864" y="2864727"/>
              <a:ext cx="972884" cy="1413374"/>
              <a:chOff x="9165167" y="4201584"/>
              <a:chExt cx="994833" cy="1445261"/>
            </a:xfrm>
          </p:grpSpPr>
          <p:sp>
            <p:nvSpPr>
              <p:cNvPr id="14" name="等腰三角形 13"/>
              <p:cNvSpPr/>
              <p:nvPr>
                <p:custDataLst>
                  <p:tags r:id="rId7"/>
                </p:custDataLst>
              </p:nvPr>
            </p:nvSpPr>
            <p:spPr>
              <a:xfrm rot="16200000" flipH="1">
                <a:off x="9085483" y="4280206"/>
                <a:ext cx="1153890" cy="9951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sp>
            <p:nvSpPr>
              <p:cNvPr id="15" name="等腰三角形 14"/>
              <p:cNvSpPr/>
              <p:nvPr>
                <p:custDataLst>
                  <p:tags r:id="rId8"/>
                </p:custDataLst>
              </p:nvPr>
            </p:nvSpPr>
            <p:spPr>
              <a:xfrm rot="5400000">
                <a:off x="9617874" y="5104720"/>
                <a:ext cx="582626" cy="501626"/>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54280" name="组合 10"/>
            <p:cNvGrpSpPr/>
            <p:nvPr/>
          </p:nvGrpSpPr>
          <p:grpSpPr>
            <a:xfrm flipH="1" flipV="1">
              <a:off x="-3175" y="2579899"/>
              <a:ext cx="972884" cy="1413374"/>
              <a:chOff x="9165167" y="4201584"/>
              <a:chExt cx="994833" cy="1445261"/>
            </a:xfrm>
          </p:grpSpPr>
          <p:sp>
            <p:nvSpPr>
              <p:cNvPr id="12" name="等腰三角形 11"/>
              <p:cNvSpPr/>
              <p:nvPr>
                <p:custDataLst>
                  <p:tags r:id="rId5"/>
                </p:custDataLst>
              </p:nvPr>
            </p:nvSpPr>
            <p:spPr>
              <a:xfrm rot="16200000" flipH="1">
                <a:off x="9085482" y="4280203"/>
                <a:ext cx="1153889" cy="9951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sp>
            <p:nvSpPr>
              <p:cNvPr id="13" name="等腰三角形 12"/>
              <p:cNvSpPr/>
              <p:nvPr>
                <p:custDataLst>
                  <p:tags r:id="rId6"/>
                </p:custDataLst>
              </p:nvPr>
            </p:nvSpPr>
            <p:spPr>
              <a:xfrm rot="5400000">
                <a:off x="9617872" y="5104716"/>
                <a:ext cx="582625" cy="501626"/>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grpSp>
      <p:sp>
        <p:nvSpPr>
          <p:cNvPr id="2" name="标题 1"/>
          <p:cNvSpPr>
            <a:spLocks noGrp="1"/>
          </p:cNvSpPr>
          <p:nvPr>
            <p:ph type="title"/>
          </p:nvPr>
        </p:nvSpPr>
        <p:spPr>
          <a:xfrm>
            <a:off x="1522800" y="1339200"/>
            <a:ext cx="9144000" cy="2386800"/>
          </a:xfrm>
        </p:spPr>
        <p:txBody>
          <a:bodyPr anchor="b">
            <a:normAutofit/>
          </a:bodyPr>
          <a:lstStyle>
            <a:lvl1pPr algn="ctr">
              <a:defRPr sz="6000" baseline="0">
                <a:solidFill>
                  <a:schemeClr val="tx1">
                    <a:lumMod val="85000"/>
                    <a:lumOff val="15000"/>
                  </a:schemeClr>
                </a:solidFill>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文本占位符 6"/>
          <p:cNvSpPr>
            <a:spLocks noGrp="1"/>
          </p:cNvSpPr>
          <p:nvPr>
            <p:ph type="body" sz="quarter" idx="13"/>
          </p:nvPr>
        </p:nvSpPr>
        <p:spPr>
          <a:xfrm>
            <a:off x="1522413" y="3862800"/>
            <a:ext cx="9144000" cy="1656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fontAlgn="base"/>
            <a:r>
              <a:rPr lang="zh-CN" altLang="en-US" strike="noStrike" noProof="1"/>
              <a:t>单击此处编辑母版文本样式</a:t>
            </a:r>
          </a:p>
        </p:txBody>
      </p:sp>
      <p:sp>
        <p:nvSpPr>
          <p:cNvPr id="16"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7"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8"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65F0E0C-3D37-44BD-926C-689F01B4B205}"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userDrawn="1">
  <p:cSld name="标题幻灯片">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flipH="1">
            <a:off x="8" y="0"/>
            <a:ext cx="7079809" cy="6858000"/>
          </a:xfrm>
          <a:prstGeom prst="rect">
            <a:avLst/>
          </a:prstGeom>
          <a:blipFill>
            <a:blip r:embed="rId2" cstate="print"/>
            <a:srcRect/>
            <a:stretch>
              <a:fillRect l="-72237" r="2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9801" name="副标题 2"/>
          <p:cNvSpPr>
            <a:spLocks noGrp="1"/>
          </p:cNvSpPr>
          <p:nvPr userDrawn="1">
            <p:ph type="subTitle" idx="1"/>
          </p:nvPr>
        </p:nvSpPr>
        <p:spPr>
          <a:xfrm>
            <a:off x="6413276" y="5681676"/>
            <a:ext cx="5107213" cy="558799"/>
          </a:xfrm>
        </p:spPr>
        <p:txBody>
          <a:bodyPr anchor="ct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en-US" strike="noStrike" noProof="1"/>
              <a:t>Click to edit Master subtitle style</a:t>
            </a:r>
          </a:p>
        </p:txBody>
      </p:sp>
      <p:sp>
        <p:nvSpPr>
          <p:cNvPr id="9802" name="标题 1"/>
          <p:cNvSpPr>
            <a:spLocks noGrp="1"/>
          </p:cNvSpPr>
          <p:nvPr userDrawn="1">
            <p:ph type="ctrTitle"/>
          </p:nvPr>
        </p:nvSpPr>
        <p:spPr>
          <a:xfrm>
            <a:off x="6413276" y="4289349"/>
            <a:ext cx="5107213" cy="1392327"/>
          </a:xfrm>
        </p:spPr>
        <p:txBody>
          <a:bodyPr anchor="ctr">
            <a:normAutofit/>
          </a:bodyPr>
          <a:lstStyle>
            <a:lvl1pPr algn="l">
              <a:defRPr sz="4000">
                <a:solidFill>
                  <a:schemeClr val="tx1"/>
                </a:solidFill>
              </a:defRPr>
            </a:lvl1pPr>
          </a:lstStyle>
          <a:p>
            <a:pPr fontAlgn="auto"/>
            <a:r>
              <a:rPr lang="en-US" strike="noStrike" noProof="1"/>
              <a:t>Click to edit Master title style</a:t>
            </a:r>
            <a:endParaRPr lang="zh-CN" altLang="en-US" strike="noStrike" noProof="1"/>
          </a:p>
        </p:txBody>
      </p:sp>
      <p:sp>
        <p:nvSpPr>
          <p:cNvPr id="12" name="文本占位符 13"/>
          <p:cNvSpPr>
            <a:spLocks noGrp="1"/>
          </p:cNvSpPr>
          <p:nvPr userDrawn="1">
            <p:ph type="body" sz="quarter" idx="10" hasCustomPrompt="1"/>
          </p:nvPr>
        </p:nvSpPr>
        <p:spPr>
          <a:xfrm>
            <a:off x="7913921" y="1130312"/>
            <a:ext cx="3606575" cy="296271"/>
          </a:xfrm>
        </p:spPr>
        <p:txBody>
          <a:bodyPr vert="horz" anchor="ctr">
            <a:noAutofit/>
          </a:bodyPr>
          <a:lstStyle>
            <a:lvl1pPr marL="0" indent="0" algn="l">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fontAlgn="auto"/>
            <a:r>
              <a:rPr lang="en-US" altLang="zh-CN" strike="noStrike" noProof="1"/>
              <a:t>Signature</a:t>
            </a:r>
          </a:p>
        </p:txBody>
      </p:sp>
      <p:sp>
        <p:nvSpPr>
          <p:cNvPr id="13" name="文本占位符 13"/>
          <p:cNvSpPr>
            <a:spLocks noGrp="1"/>
          </p:cNvSpPr>
          <p:nvPr userDrawn="1">
            <p:ph type="body" sz="quarter" idx="11" hasCustomPrompt="1"/>
          </p:nvPr>
        </p:nvSpPr>
        <p:spPr>
          <a:xfrm>
            <a:off x="7913921" y="1426583"/>
            <a:ext cx="3606575" cy="296271"/>
          </a:xfrm>
        </p:spPr>
        <p:txBody>
          <a:bodyPr vert="horz" anchor="ctr">
            <a:noAutofit/>
          </a:bodyPr>
          <a:lstStyle>
            <a:lvl1pPr marL="0" indent="0" algn="l">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fontAlgn="auto"/>
            <a:r>
              <a:rPr lang="en-US" altLang="zh-CN" strike="noStrike" noProof="1"/>
              <a:t>Date</a:t>
            </a:r>
            <a:endParaRPr lang="zh-CN" altLang="en-US" strike="noStrike" noProof="1"/>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normAutofit/>
          </a:body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839789" y="1744961"/>
            <a:ext cx="5157787" cy="823912"/>
          </a:xfrm>
        </p:spPr>
        <p:txBody>
          <a:bodyPr anchor="b">
            <a:normAutofit/>
          </a:bodyPr>
          <a:lstStyle>
            <a:lvl1pPr marL="0" indent="0">
              <a:buNone/>
              <a:defRPr sz="2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a:t>单击此处编辑母版文本样式</a:t>
            </a:r>
          </a:p>
        </p:txBody>
      </p:sp>
      <p:sp>
        <p:nvSpPr>
          <p:cNvPr id="4" name="内容占位符 3"/>
          <p:cNvSpPr>
            <a:spLocks noGrp="1"/>
          </p:cNvSpPr>
          <p:nvPr>
            <p:ph sz="half" idx="2"/>
          </p:nvPr>
        </p:nvSpPr>
        <p:spPr>
          <a:xfrm>
            <a:off x="839789" y="2615609"/>
            <a:ext cx="5157787" cy="3574054"/>
          </a:xfrm>
        </p:spPr>
        <p:txBody>
          <a:bodyPr>
            <a:normAutofit/>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nvPr>
        </p:nvSpPr>
        <p:spPr>
          <a:xfrm>
            <a:off x="6172203" y="1744961"/>
            <a:ext cx="5183188" cy="823912"/>
          </a:xfrm>
        </p:spPr>
        <p:txBody>
          <a:bodyPr anchor="b">
            <a:normAutofit/>
          </a:bodyPr>
          <a:lstStyle>
            <a:lvl1pPr marL="0" indent="0">
              <a:buNone/>
              <a:defRPr sz="2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a:t>单击此处编辑母版文本样式</a:t>
            </a:r>
          </a:p>
        </p:txBody>
      </p:sp>
      <p:sp>
        <p:nvSpPr>
          <p:cNvPr id="6" name="内容占位符 5"/>
          <p:cNvSpPr>
            <a:spLocks noGrp="1"/>
          </p:cNvSpPr>
          <p:nvPr>
            <p:ph sz="quarter" idx="4"/>
          </p:nvPr>
        </p:nvSpPr>
        <p:spPr>
          <a:xfrm>
            <a:off x="6172203" y="2615609"/>
            <a:ext cx="5183188" cy="3574054"/>
          </a:xfrm>
        </p:spPr>
        <p:txBody>
          <a:bodyPr>
            <a:normAutofit/>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8" name="日期占位符 6"/>
          <p:cNvSpPr>
            <a:spLocks noGrp="1"/>
          </p:cNvSpPr>
          <p:nvPr>
            <p:ph type="dt" sz="half" idx="12"/>
          </p:nvPr>
        </p:nvSpPr>
        <p:spPr>
          <a:xfrm>
            <a:off x="838200" y="6356362"/>
            <a:ext cx="2743200" cy="365125"/>
          </a:xfrm>
          <a:prstGeom prst="rect">
            <a:avLst/>
          </a:prstGeom>
        </p:spPr>
        <p:txBody>
          <a:bodyPr vert="horz" lIns="90000" tIns="46800" rIns="90000" bIns="46800" rtlCol="0" anchor="ctr">
            <a:normAutofit/>
          </a:bodyPr>
          <a:lstStyle>
            <a:lvl1pPr>
              <a:defRPr sz="1200"/>
            </a:lvl1pPr>
          </a:lstStyle>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9" name="页脚占位符 7"/>
          <p:cNvSpPr>
            <a:spLocks noGrp="1"/>
          </p:cNvSpPr>
          <p:nvPr>
            <p:ph type="ftr" sz="quarter" idx="13"/>
          </p:nvPr>
        </p:nvSpPr>
        <p:spPr>
          <a:xfrm>
            <a:off x="4038600" y="6356362"/>
            <a:ext cx="4114800" cy="365125"/>
          </a:xfrm>
          <a:prstGeom prst="rect">
            <a:avLst/>
          </a:prstGeom>
        </p:spPr>
        <p:txBody>
          <a:bodyPr vert="horz" lIns="90000" tIns="46800" rIns="90000" bIns="46800" rtlCol="0" anchor="ctr">
            <a:normAutofit/>
          </a:bodyPr>
          <a:lstStyle>
            <a:lvl1pPr>
              <a:defRPr sz="1200"/>
            </a:lvl1pPr>
          </a:lstStyle>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10" name="灯片编号占位符 8"/>
          <p:cNvSpPr>
            <a:spLocks noGrp="1"/>
          </p:cNvSpPr>
          <p:nvPr>
            <p:ph type="sldNum" sz="quarter" idx="14"/>
          </p:nvPr>
        </p:nvSpPr>
        <p:spPr>
          <a:xfrm>
            <a:off x="8610600" y="6356362"/>
            <a:ext cx="2743200" cy="365125"/>
          </a:xfrm>
          <a:prstGeom prst="rect">
            <a:avLst/>
          </a:prstGeom>
        </p:spPr>
        <p:txBody>
          <a:bodyPr vert="horz" wrap="square" lIns="90000" tIns="46800" rIns="90000" bIns="46800" numCol="1" anchor="ctr" anchorCtr="0" compatLnSpc="1"/>
          <a:lstStyle>
            <a:lvl1pPr>
              <a:defRPr/>
            </a:lvl1pPr>
          </a:lstStyle>
          <a:p>
            <a:pPr marL="0" marR="0" lvl="0" indent="0" algn="r" defTabSz="914400" rtl="0" eaLnBrk="1" fontAlgn="base" latinLnBrk="0" hangingPunct="1">
              <a:lnSpc>
                <a:spcPct val="120000"/>
              </a:lnSpc>
              <a:spcBef>
                <a:spcPct val="0"/>
              </a:spcBef>
              <a:spcAft>
                <a:spcPct val="0"/>
              </a:spcAft>
              <a:buClrTx/>
              <a:buSzTx/>
              <a:buFont typeface="Arial" panose="020B0604020202020204" pitchFamily="34" charset="0"/>
              <a:buNone/>
              <a:defRPr/>
            </a:pPr>
            <a:fld id="{1DF1F8CD-7ED8-4448-A992-6F41342581B4}" type="slidenum">
              <a:rPr kumimoji="0" lang="en-US" altLang="en-US" sz="1200" b="0" i="0" u="none" strike="noStrike" kern="1200" cap="none" spc="0" normalizeH="0" baseline="0" noProof="1">
                <a:ln>
                  <a:noFill/>
                </a:ln>
                <a:solidFill>
                  <a:srgbClr val="7F7F7F"/>
                </a:solidFill>
                <a:effectLst/>
                <a:uLnTx/>
                <a:uFillTx/>
                <a:latin typeface="Arial" panose="020B0604020202020204" pitchFamily="34" charset="0"/>
                <a:ea typeface="宋体" panose="02010600030101010101" pitchFamily="2" charset="-122"/>
                <a:cs typeface="+mn-cs"/>
              </a:rPr>
              <a:t>‹#›</a:t>
            </a:fld>
            <a:endParaRPr kumimoji="0" lang="en-US" altLang="en-US" sz="1200" b="0" i="0" u="none" strike="noStrike" kern="1200" cap="none" spc="0" normalizeH="0" baseline="0" noProof="1">
              <a:ln>
                <a:noFill/>
              </a:ln>
              <a:solidFill>
                <a:srgbClr val="7F7F7F"/>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userDrawn="1">
  <p:cSld name="节标题">
    <p:bg>
      <p:bgPr>
        <a:solidFill>
          <a:schemeClr val="bg1"/>
        </a:solidFill>
        <a:effectLst/>
      </p:bgPr>
    </p:bg>
    <p:spTree>
      <p:nvGrpSpPr>
        <p:cNvPr id="1" name=""/>
        <p:cNvGrpSpPr/>
        <p:nvPr/>
      </p:nvGrpSpPr>
      <p:grpSpPr>
        <a:xfrm>
          <a:off x="0" y="0"/>
          <a:ext cx="0" cy="0"/>
          <a:chOff x="0" y="0"/>
          <a:chExt cx="0" cy="0"/>
        </a:xfrm>
      </p:grpSpPr>
      <p:sp>
        <p:nvSpPr>
          <p:cNvPr id="4" name="矩形 3"/>
          <p:cNvSpPr/>
          <p:nvPr userDrawn="1"/>
        </p:nvSpPr>
        <p:spPr>
          <a:xfrm flipV="1">
            <a:off x="7109012" y="12"/>
            <a:ext cx="5082989" cy="6856535"/>
          </a:xfrm>
          <a:prstGeom prst="rect">
            <a:avLst/>
          </a:prstGeom>
          <a:blipFill>
            <a:blip r:embed="rId2" cstate="print"/>
            <a:srcRect/>
            <a:stretch>
              <a:fillRect l="-131809" r="-799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0" name="标题 1"/>
          <p:cNvSpPr>
            <a:spLocks noGrp="1"/>
          </p:cNvSpPr>
          <p:nvPr userDrawn="1">
            <p:ph type="title"/>
          </p:nvPr>
        </p:nvSpPr>
        <p:spPr>
          <a:xfrm>
            <a:off x="2988600" y="4329491"/>
            <a:ext cx="5419185" cy="895350"/>
          </a:xfrm>
        </p:spPr>
        <p:txBody>
          <a:bodyPr anchor="b">
            <a:normAutofit/>
          </a:bodyPr>
          <a:lstStyle>
            <a:lvl1pPr algn="r">
              <a:defRPr sz="2400" b="1">
                <a:solidFill>
                  <a:schemeClr val="tx1"/>
                </a:solidFill>
              </a:defRPr>
            </a:lvl1pPr>
          </a:lstStyle>
          <a:p>
            <a:pPr fontAlgn="auto"/>
            <a:r>
              <a:rPr lang="en-US" strike="noStrike" noProof="1"/>
              <a:t>Click to edit Master title style</a:t>
            </a:r>
            <a:endParaRPr lang="zh-CN" altLang="en-US" strike="noStrike" noProof="1"/>
          </a:p>
        </p:txBody>
      </p:sp>
      <p:sp>
        <p:nvSpPr>
          <p:cNvPr id="21" name="文本占位符 2"/>
          <p:cNvSpPr>
            <a:spLocks noGrp="1"/>
          </p:cNvSpPr>
          <p:nvPr userDrawn="1">
            <p:ph type="body" idx="1"/>
          </p:nvPr>
        </p:nvSpPr>
        <p:spPr>
          <a:xfrm>
            <a:off x="2989716" y="5224853"/>
            <a:ext cx="5419185" cy="1015623"/>
          </a:xfrm>
        </p:spPr>
        <p:txBody>
          <a:bodyPr anchor="t">
            <a:normAutofit/>
          </a:bodyPr>
          <a:lstStyle>
            <a:lvl1pPr marL="0" indent="0" algn="r">
              <a:lnSpc>
                <a:spcPct val="100000"/>
              </a:lnSpc>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en-US" strike="noStrike" noProof="1"/>
              <a:t>Edit Master text styles</a:t>
            </a:r>
          </a:p>
        </p:txBody>
      </p:sp>
    </p:spTree>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lvl1pPr>
              <a:defRPr/>
            </a:lvl1pPr>
          </a:lstStyle>
          <a:p>
            <a:pPr fontAlgn="auto"/>
            <a:r>
              <a:rPr lang="en-US" altLang="zh-CN" strike="noStrike" noProof="1"/>
              <a:t>Click to edit Master title style</a:t>
            </a:r>
            <a:endParaRPr lang="zh-CN" altLang="en-US" strike="noStrike" noProof="1"/>
          </a:p>
        </p:txBody>
      </p:sp>
      <p:sp>
        <p:nvSpPr>
          <p:cNvPr id="8" name="内容占位符 7"/>
          <p:cNvSpPr>
            <a:spLocks noGrp="1"/>
          </p:cNvSpPr>
          <p:nvPr>
            <p:ph sz="quarter" idx="13"/>
          </p:nvPr>
        </p:nvSpPr>
        <p:spPr>
          <a:xfrm>
            <a:off x="669925" y="1130303"/>
            <a:ext cx="10850563" cy="5006975"/>
          </a:xfrm>
        </p:spPr>
        <p:txBody>
          <a:bodyPr/>
          <a:lstStyle>
            <a:lvl1pPr>
              <a:defRPr/>
            </a:lvl1pPr>
            <a:lvl2pPr>
              <a:defRPr/>
            </a:lvl2pPr>
            <a:lvl3pPr>
              <a:defRPr/>
            </a:lvl3pPr>
            <a:lvl4pPr>
              <a:defRPr/>
            </a:lvl4pPr>
            <a:lvl5pPr>
              <a:defRPr/>
            </a:lvl5pPr>
          </a:lstStyle>
          <a:p>
            <a:pPr lvl="0" fontAlgn="auto"/>
            <a:r>
              <a:rPr lang="en-US" altLang="zh-CN" strike="noStrike" noProof="1"/>
              <a:t>Edit Master text styles</a:t>
            </a:r>
          </a:p>
          <a:p>
            <a:pPr lvl="1" fontAlgn="auto"/>
            <a:r>
              <a:rPr lang="en-US" altLang="zh-CN" strike="noStrike" noProof="1"/>
              <a:t>Second level</a:t>
            </a:r>
          </a:p>
          <a:p>
            <a:pPr lvl="2" fontAlgn="auto"/>
            <a:r>
              <a:rPr lang="en-US" altLang="zh-CN" strike="noStrike" noProof="1"/>
              <a:t>Third level</a:t>
            </a:r>
          </a:p>
          <a:p>
            <a:pPr lvl="3" fontAlgn="auto"/>
            <a:r>
              <a:rPr lang="en-US" altLang="zh-CN" strike="noStrike" noProof="1"/>
              <a:t>Fourth level</a:t>
            </a:r>
          </a:p>
          <a:p>
            <a:pPr lvl="4" fontAlgn="auto"/>
            <a:r>
              <a:rPr lang="en-US" altLang="zh-CN" strike="noStrike" noProof="1"/>
              <a:t>Fifth level</a:t>
            </a:r>
            <a:endParaRPr lang="zh-CN" altLang="en-US" strike="noStrike" noProof="1"/>
          </a:p>
        </p:txBody>
      </p:sp>
      <p:sp>
        <p:nvSpPr>
          <p:cNvPr id="2" name="日期占位符 1"/>
          <p:cNvSpPr>
            <a:spLocks noGrp="1"/>
          </p:cNvSpPr>
          <p:nvPr>
            <p:ph type="dt" sz="half" idx="14"/>
          </p:nvPr>
        </p:nvSpPr>
        <p:spPr/>
        <p:txBody>
          <a:bodyPr/>
          <a:lstStyle/>
          <a:p>
            <a:pPr fontAlgn="base"/>
            <a:fld id="{6489D9C7-5DC6-4263-87FF-7C99F6FB63C3}" type="datetime1">
              <a:rPr lang="zh-CN" altLang="en-US" strike="noStrike" noProof="1" smtClean="0">
                <a:latin typeface="Arial" panose="020B0604020202020204" pitchFamily="34" charset="0"/>
                <a:ea typeface="宋体" panose="02010600030101010101" pitchFamily="2" charset="-122"/>
                <a:cs typeface="+mn-cs"/>
              </a:rPr>
              <a:t>2022/5/25</a:t>
            </a:fld>
            <a:endParaRPr lang="zh-CN" altLang="en-US" strike="noStrike" noProof="1"/>
          </a:p>
        </p:txBody>
      </p:sp>
      <p:sp>
        <p:nvSpPr>
          <p:cNvPr id="3" name="页脚占位符 2"/>
          <p:cNvSpPr>
            <a:spLocks noGrp="1"/>
          </p:cNvSpPr>
          <p:nvPr>
            <p:ph type="ftr" sz="quarter" idx="15"/>
          </p:nvPr>
        </p:nvSpPr>
        <p:spPr/>
        <p:txBody>
          <a:bodyPr/>
          <a:lstStyle/>
          <a:p>
            <a:pPr fontAlgn="base"/>
            <a:endParaRPr lang="zh-CN" altLang="en-US" strike="noStrike" noProof="1"/>
          </a:p>
        </p:txBody>
      </p:sp>
      <p:sp>
        <p:nvSpPr>
          <p:cNvPr id="4" name="灯片编号占位符 3"/>
          <p:cNvSpPr>
            <a:spLocks noGrp="1"/>
          </p:cNvSpPr>
          <p:nvPr>
            <p:ph type="sldNum" sz="quarter" idx="16"/>
          </p:nvPr>
        </p:nvSpPr>
        <p:spPr/>
        <p:txBody>
          <a:bodyPr/>
          <a:lstStyle/>
          <a:p>
            <a:pPr fontAlgn="base"/>
            <a:fld id="{5DD3DB80-B894-403A-B48E-6FDC1A72010E}"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userDrawn="1">
  <p:cSld name="仅标题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auto"/>
            <a:r>
              <a:rPr lang="en-US" altLang="zh-CN" strike="noStrike" noProof="1"/>
              <a:t>Click to edit Master title style</a:t>
            </a:r>
            <a:endParaRPr lang="en-US" strike="noStrike" noProof="1"/>
          </a:p>
        </p:txBody>
      </p:sp>
      <p:sp>
        <p:nvSpPr>
          <p:cNvPr id="3" name="日期占位符 2"/>
          <p:cNvSpPr>
            <a:spLocks noGrp="1"/>
          </p:cNvSpPr>
          <p:nvPr>
            <p:ph type="dt" sz="half" idx="10"/>
          </p:nvPr>
        </p:nvSpPr>
        <p:spPr/>
        <p:txBody>
          <a:bodyPr/>
          <a:lstStyle/>
          <a:p>
            <a:pPr fontAlgn="base"/>
            <a:fld id="{6489D9C7-5DC6-4263-87FF-7C99F6FB63C3}" type="datetime1">
              <a:rPr lang="zh-CN" altLang="en-US" strike="noStrike" noProof="1" smtClean="0">
                <a:latin typeface="Arial" panose="020B0604020202020204" pitchFamily="34" charset="0"/>
                <a:ea typeface="宋体" panose="02010600030101010101" pitchFamily="2" charset="-122"/>
                <a:cs typeface="+mn-cs"/>
              </a:rPr>
              <a:t>2022/5/25</a:t>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5DD3DB80-B894-403A-B48E-6FDC1A72010E}"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空白">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末尾幻灯片">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flipH="1" flipV="1">
            <a:off x="8" y="0"/>
            <a:ext cx="7079809" cy="6858000"/>
          </a:xfrm>
          <a:prstGeom prst="rect">
            <a:avLst/>
          </a:prstGeom>
          <a:blipFill>
            <a:blip r:embed="rId2" cstate="print"/>
            <a:srcRect/>
            <a:stretch>
              <a:fillRect l="-72237" r="2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3" name="标题 1"/>
          <p:cNvSpPr>
            <a:spLocks noGrp="1"/>
          </p:cNvSpPr>
          <p:nvPr userDrawn="1">
            <p:ph type="ctrTitle" hasCustomPrompt="1"/>
          </p:nvPr>
        </p:nvSpPr>
        <p:spPr>
          <a:xfrm>
            <a:off x="4867837" y="2950487"/>
            <a:ext cx="6652651" cy="1621509"/>
          </a:xfrm>
        </p:spPr>
        <p:txBody>
          <a:bodyPr anchor="b">
            <a:normAutofit/>
          </a:bodyPr>
          <a:lstStyle>
            <a:lvl1pPr marL="0" indent="0" algn="l">
              <a:buFont typeface="Arial" panose="020B0604020202020204" pitchFamily="34" charset="0"/>
              <a:buNone/>
              <a:defRPr sz="3200">
                <a:solidFill>
                  <a:schemeClr val="tx1"/>
                </a:solidFill>
              </a:defRPr>
            </a:lvl1pPr>
          </a:lstStyle>
          <a:p>
            <a:pPr fontAlgn="auto"/>
            <a:r>
              <a:rPr lang="en-US" altLang="zh-CN" strike="noStrike" noProof="1"/>
              <a:t>Conclusion</a:t>
            </a:r>
            <a:endParaRPr lang="zh-CN" altLang="en-US" strike="noStrike" noProof="1"/>
          </a:p>
        </p:txBody>
      </p:sp>
      <p:sp>
        <p:nvSpPr>
          <p:cNvPr id="15" name="文本占位符 62"/>
          <p:cNvSpPr>
            <a:spLocks noGrp="1"/>
          </p:cNvSpPr>
          <p:nvPr userDrawn="1">
            <p:ph type="body" sz="quarter" idx="18" hasCustomPrompt="1"/>
          </p:nvPr>
        </p:nvSpPr>
        <p:spPr>
          <a:xfrm>
            <a:off x="4867837" y="5827163"/>
            <a:ext cx="6652651" cy="310871"/>
          </a:xfrm>
        </p:spPr>
        <p:txBody>
          <a:bodyPr vert="horz" lIns="91440" tIns="45720" rIns="91440" bIns="45720" rtlCol="0">
            <a:normAutofit/>
          </a:bodyPr>
          <a:lstStyle>
            <a:lvl1pPr marL="0" indent="0" algn="l">
              <a:buNone/>
              <a:defRPr lang="zh-CN" altLang="en-US" sz="15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600" marR="0" lvl="0" indent="-228600" fontAlgn="auto">
              <a:spcAft>
                <a:spcPts val="0"/>
              </a:spcAft>
              <a:buClrTx/>
              <a:buSzTx/>
            </a:pPr>
            <a:r>
              <a:rPr lang="en-US" altLang="zh-CN" strike="noStrike" noProof="1"/>
              <a:t>Data</a:t>
            </a:r>
          </a:p>
        </p:txBody>
      </p:sp>
      <p:sp>
        <p:nvSpPr>
          <p:cNvPr id="6" name="文本占位符 13"/>
          <p:cNvSpPr>
            <a:spLocks noGrp="1"/>
          </p:cNvSpPr>
          <p:nvPr>
            <p:ph type="body" sz="quarter" idx="10" hasCustomPrompt="1"/>
          </p:nvPr>
        </p:nvSpPr>
        <p:spPr>
          <a:xfrm>
            <a:off x="4867837" y="5530892"/>
            <a:ext cx="6652651" cy="296271"/>
          </a:xfrm>
        </p:spPr>
        <p:txBody>
          <a:bodyPr vert="horz" anchor="ctr">
            <a:noAutofit/>
          </a:bodyPr>
          <a:lstStyle>
            <a:lvl1pPr marL="0" indent="0" algn="l">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fontAlgn="auto"/>
            <a:r>
              <a:rPr lang="en-US" altLang="zh-CN" strike="noStrike" noProof="1"/>
              <a:t>Signature</a:t>
            </a:r>
          </a:p>
        </p:txBody>
      </p:sp>
    </p:spTree>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auto"/>
            <a:r>
              <a:rPr lang="zh-CN" altLang="en-US" strike="noStrike" noProof="1"/>
              <a:t>单击此处编辑母版标题样式</a:t>
            </a:r>
          </a:p>
        </p:txBody>
      </p:sp>
      <p:sp>
        <p:nvSpPr>
          <p:cNvPr id="3" name="内容占位符 2"/>
          <p:cNvSpPr>
            <a:spLocks noGrp="1"/>
          </p:cNvSpPr>
          <p:nvPr>
            <p:ph idx="1" hasCustomPrompt="1"/>
          </p:nvPr>
        </p:nvSpPr>
        <p:spPr>
          <a:xfrm>
            <a:off x="5183188" y="98743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a:t>编辑母版文本样式</a:t>
            </a:r>
          </a:p>
        </p:txBody>
      </p:sp>
      <p:sp>
        <p:nvSpPr>
          <p:cNvPr id="5" name="日期占位符 4"/>
          <p:cNvSpPr>
            <a:spLocks noGrp="1"/>
          </p:cNvSpPr>
          <p:nvPr>
            <p:ph type="dt" sz="half" idx="10"/>
          </p:nvPr>
        </p:nvSpPr>
        <p:spPr/>
        <p:txBody>
          <a:bodyPr/>
          <a:lstStyle/>
          <a:p>
            <a:pPr fontAlgn="base"/>
            <a:fld id="{6489D9C7-5DC6-4263-87FF-7C99F6FB63C3}" type="datetime1">
              <a:rPr lang="zh-CN" altLang="en-US" strike="noStrike" noProof="1" smtClean="0">
                <a:latin typeface="Arial" panose="020B0604020202020204" pitchFamily="34" charset="0"/>
                <a:ea typeface="宋体" panose="02010600030101010101" pitchFamily="2" charset="-122"/>
                <a:cs typeface="+mn-cs"/>
              </a:rPr>
              <a:t>2022/5/25</a:t>
            </a:fld>
            <a:endParaRPr lang="zh-CN" altLang="en-US" strike="noStrike" noProof="1"/>
          </a:p>
        </p:txBody>
      </p:sp>
      <p:sp>
        <p:nvSpPr>
          <p:cNvPr id="6" name="页脚占位符 5"/>
          <p:cNvSpPr>
            <a:spLocks noGrp="1"/>
          </p:cNvSpPr>
          <p:nvPr>
            <p:ph type="ftr" sz="quarter" idx="11"/>
          </p:nvPr>
        </p:nvSpPr>
        <p:spPr/>
        <p:txBody>
          <a:bodyPr/>
          <a:lstStyle/>
          <a:p>
            <a:pPr fontAlgn="base"/>
            <a:endParaRPr lang="zh-CN" altLang="en-US" strike="noStrike" noProof="1"/>
          </a:p>
        </p:txBody>
      </p:sp>
      <p:sp>
        <p:nvSpPr>
          <p:cNvPr id="7" name="灯片编号占位符 6"/>
          <p:cNvSpPr>
            <a:spLocks noGrp="1"/>
          </p:cNvSpPr>
          <p:nvPr>
            <p:ph type="sldNum" sz="quarter" idx="12"/>
          </p:nvPr>
        </p:nvSpPr>
        <p:spPr/>
        <p:txBody>
          <a:bodyPr/>
          <a:lstStyle/>
          <a:p>
            <a:pPr fontAlgn="base"/>
            <a:fld id="{5DD3DB80-B894-403A-B48E-6FDC1A72010E}"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userDrawn="1">
  <p:cSld name="标题幻灯片">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flipH="1">
            <a:off x="8" y="0"/>
            <a:ext cx="7079809" cy="6858000"/>
          </a:xfrm>
          <a:prstGeom prst="rect">
            <a:avLst/>
          </a:prstGeom>
          <a:blipFill>
            <a:blip r:embed="rId2" cstate="print"/>
            <a:srcRect/>
            <a:stretch>
              <a:fillRect l="-72237" r="2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9801" name="副标题 2"/>
          <p:cNvSpPr>
            <a:spLocks noGrp="1"/>
          </p:cNvSpPr>
          <p:nvPr userDrawn="1">
            <p:ph type="subTitle" idx="1"/>
          </p:nvPr>
        </p:nvSpPr>
        <p:spPr>
          <a:xfrm>
            <a:off x="6413276" y="5681676"/>
            <a:ext cx="5107213" cy="558799"/>
          </a:xfrm>
        </p:spPr>
        <p:txBody>
          <a:bodyPr anchor="ct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en-US" strike="noStrike" noProof="1"/>
              <a:t>Click to edit Master subtitle style</a:t>
            </a:r>
          </a:p>
        </p:txBody>
      </p:sp>
      <p:sp>
        <p:nvSpPr>
          <p:cNvPr id="9802" name="标题 1"/>
          <p:cNvSpPr>
            <a:spLocks noGrp="1"/>
          </p:cNvSpPr>
          <p:nvPr userDrawn="1">
            <p:ph type="ctrTitle"/>
          </p:nvPr>
        </p:nvSpPr>
        <p:spPr>
          <a:xfrm>
            <a:off x="6413276" y="4289349"/>
            <a:ext cx="5107213" cy="1392327"/>
          </a:xfrm>
        </p:spPr>
        <p:txBody>
          <a:bodyPr anchor="ctr">
            <a:normAutofit/>
          </a:bodyPr>
          <a:lstStyle>
            <a:lvl1pPr algn="l">
              <a:defRPr sz="4000">
                <a:solidFill>
                  <a:schemeClr val="tx1"/>
                </a:solidFill>
              </a:defRPr>
            </a:lvl1pPr>
          </a:lstStyle>
          <a:p>
            <a:pPr fontAlgn="auto"/>
            <a:r>
              <a:rPr lang="en-US" strike="noStrike" noProof="1"/>
              <a:t>Click to edit Master title style</a:t>
            </a:r>
            <a:endParaRPr lang="zh-CN" altLang="en-US" strike="noStrike" noProof="1"/>
          </a:p>
        </p:txBody>
      </p:sp>
      <p:sp>
        <p:nvSpPr>
          <p:cNvPr id="12" name="文本占位符 13"/>
          <p:cNvSpPr>
            <a:spLocks noGrp="1"/>
          </p:cNvSpPr>
          <p:nvPr userDrawn="1">
            <p:ph type="body" sz="quarter" idx="10" hasCustomPrompt="1"/>
          </p:nvPr>
        </p:nvSpPr>
        <p:spPr>
          <a:xfrm>
            <a:off x="7913921" y="1130312"/>
            <a:ext cx="3606575" cy="296271"/>
          </a:xfrm>
        </p:spPr>
        <p:txBody>
          <a:bodyPr vert="horz" anchor="ctr">
            <a:noAutofit/>
          </a:bodyPr>
          <a:lstStyle>
            <a:lvl1pPr marL="0" indent="0" algn="l">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fontAlgn="auto"/>
            <a:r>
              <a:rPr lang="en-US" altLang="zh-CN" strike="noStrike" noProof="1"/>
              <a:t>Signature</a:t>
            </a:r>
          </a:p>
        </p:txBody>
      </p:sp>
      <p:sp>
        <p:nvSpPr>
          <p:cNvPr id="13" name="文本占位符 13"/>
          <p:cNvSpPr>
            <a:spLocks noGrp="1"/>
          </p:cNvSpPr>
          <p:nvPr userDrawn="1">
            <p:ph type="body" sz="quarter" idx="11" hasCustomPrompt="1"/>
          </p:nvPr>
        </p:nvSpPr>
        <p:spPr>
          <a:xfrm>
            <a:off x="7913921" y="1426583"/>
            <a:ext cx="3606575" cy="296271"/>
          </a:xfrm>
        </p:spPr>
        <p:txBody>
          <a:bodyPr vert="horz" anchor="ctr">
            <a:noAutofit/>
          </a:bodyPr>
          <a:lstStyle>
            <a:lvl1pPr marL="0" indent="0" algn="l">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fontAlgn="auto"/>
            <a:r>
              <a:rPr lang="en-US" altLang="zh-CN" strike="noStrike" noProof="1"/>
              <a:t>Date</a:t>
            </a:r>
            <a:endParaRPr lang="zh-CN" altLang="en-US" strike="noStrike" noProof="1"/>
          </a:p>
        </p:txBody>
      </p:sp>
    </p:spTree>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userDrawn="1">
  <p:cSld name="节标题">
    <p:bg>
      <p:bgPr>
        <a:solidFill>
          <a:schemeClr val="bg1"/>
        </a:solidFill>
        <a:effectLst/>
      </p:bgPr>
    </p:bg>
    <p:spTree>
      <p:nvGrpSpPr>
        <p:cNvPr id="1" name=""/>
        <p:cNvGrpSpPr/>
        <p:nvPr/>
      </p:nvGrpSpPr>
      <p:grpSpPr>
        <a:xfrm>
          <a:off x="0" y="0"/>
          <a:ext cx="0" cy="0"/>
          <a:chOff x="0" y="0"/>
          <a:chExt cx="0" cy="0"/>
        </a:xfrm>
      </p:grpSpPr>
      <p:sp>
        <p:nvSpPr>
          <p:cNvPr id="4" name="矩形 3"/>
          <p:cNvSpPr/>
          <p:nvPr userDrawn="1"/>
        </p:nvSpPr>
        <p:spPr>
          <a:xfrm flipV="1">
            <a:off x="7109012" y="12"/>
            <a:ext cx="5082989" cy="6856535"/>
          </a:xfrm>
          <a:prstGeom prst="rect">
            <a:avLst/>
          </a:prstGeom>
          <a:blipFill>
            <a:blip r:embed="rId2" cstate="print"/>
            <a:srcRect/>
            <a:stretch>
              <a:fillRect l="-131809" r="-799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0" name="标题 1"/>
          <p:cNvSpPr>
            <a:spLocks noGrp="1"/>
          </p:cNvSpPr>
          <p:nvPr userDrawn="1">
            <p:ph type="title"/>
          </p:nvPr>
        </p:nvSpPr>
        <p:spPr>
          <a:xfrm>
            <a:off x="2988600" y="4329491"/>
            <a:ext cx="5419185" cy="895350"/>
          </a:xfrm>
        </p:spPr>
        <p:txBody>
          <a:bodyPr anchor="b">
            <a:normAutofit/>
          </a:bodyPr>
          <a:lstStyle>
            <a:lvl1pPr algn="r">
              <a:defRPr sz="2400" b="1">
                <a:solidFill>
                  <a:schemeClr val="tx1"/>
                </a:solidFill>
              </a:defRPr>
            </a:lvl1pPr>
          </a:lstStyle>
          <a:p>
            <a:pPr fontAlgn="auto"/>
            <a:r>
              <a:rPr lang="en-US" strike="noStrike" noProof="1"/>
              <a:t>Click to edit Master title style</a:t>
            </a:r>
            <a:endParaRPr lang="zh-CN" altLang="en-US" strike="noStrike" noProof="1"/>
          </a:p>
        </p:txBody>
      </p:sp>
      <p:sp>
        <p:nvSpPr>
          <p:cNvPr id="21" name="文本占位符 2"/>
          <p:cNvSpPr>
            <a:spLocks noGrp="1"/>
          </p:cNvSpPr>
          <p:nvPr userDrawn="1">
            <p:ph type="body" idx="1"/>
          </p:nvPr>
        </p:nvSpPr>
        <p:spPr>
          <a:xfrm>
            <a:off x="2989716" y="5224853"/>
            <a:ext cx="5419185" cy="1015623"/>
          </a:xfrm>
        </p:spPr>
        <p:txBody>
          <a:bodyPr anchor="t">
            <a:normAutofit/>
          </a:bodyPr>
          <a:lstStyle>
            <a:lvl1pPr marL="0" indent="0" algn="r">
              <a:lnSpc>
                <a:spcPct val="100000"/>
              </a:lnSpc>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en-US" strike="noStrike" noProof="1"/>
              <a:t>Edit Master text styles</a:t>
            </a:r>
          </a:p>
        </p:txBody>
      </p:sp>
    </p:spTree>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lvl1pPr>
              <a:defRPr/>
            </a:lvl1pPr>
          </a:lstStyle>
          <a:p>
            <a:pPr fontAlgn="auto"/>
            <a:r>
              <a:rPr lang="en-US" altLang="zh-CN" strike="noStrike" noProof="1"/>
              <a:t>Click to edit Master title style</a:t>
            </a:r>
            <a:endParaRPr lang="zh-CN" altLang="en-US" strike="noStrike" noProof="1"/>
          </a:p>
        </p:txBody>
      </p:sp>
      <p:sp>
        <p:nvSpPr>
          <p:cNvPr id="8" name="内容占位符 7"/>
          <p:cNvSpPr>
            <a:spLocks noGrp="1"/>
          </p:cNvSpPr>
          <p:nvPr>
            <p:ph sz="quarter" idx="13"/>
          </p:nvPr>
        </p:nvSpPr>
        <p:spPr>
          <a:xfrm>
            <a:off x="669925" y="1130303"/>
            <a:ext cx="10850563" cy="5006975"/>
          </a:xfrm>
        </p:spPr>
        <p:txBody>
          <a:bodyPr/>
          <a:lstStyle>
            <a:lvl1pPr>
              <a:defRPr/>
            </a:lvl1pPr>
            <a:lvl2pPr>
              <a:defRPr/>
            </a:lvl2pPr>
            <a:lvl3pPr>
              <a:defRPr/>
            </a:lvl3pPr>
            <a:lvl4pPr>
              <a:defRPr/>
            </a:lvl4pPr>
            <a:lvl5pPr>
              <a:defRPr/>
            </a:lvl5pPr>
          </a:lstStyle>
          <a:p>
            <a:pPr lvl="0" fontAlgn="auto"/>
            <a:r>
              <a:rPr lang="en-US" altLang="zh-CN" strike="noStrike" noProof="1"/>
              <a:t>Edit Master text styles</a:t>
            </a:r>
          </a:p>
          <a:p>
            <a:pPr lvl="1" fontAlgn="auto"/>
            <a:r>
              <a:rPr lang="en-US" altLang="zh-CN" strike="noStrike" noProof="1"/>
              <a:t>Second level</a:t>
            </a:r>
          </a:p>
          <a:p>
            <a:pPr lvl="2" fontAlgn="auto"/>
            <a:r>
              <a:rPr lang="en-US" altLang="zh-CN" strike="noStrike" noProof="1"/>
              <a:t>Third level</a:t>
            </a:r>
          </a:p>
          <a:p>
            <a:pPr lvl="3" fontAlgn="auto"/>
            <a:r>
              <a:rPr lang="en-US" altLang="zh-CN" strike="noStrike" noProof="1"/>
              <a:t>Fourth level</a:t>
            </a:r>
          </a:p>
          <a:p>
            <a:pPr lvl="4" fontAlgn="auto"/>
            <a:r>
              <a:rPr lang="en-US" altLang="zh-CN" strike="noStrike" noProof="1"/>
              <a:t>Fifth level</a:t>
            </a:r>
            <a:endParaRPr lang="zh-CN" altLang="en-US" strike="noStrike" noProof="1"/>
          </a:p>
        </p:txBody>
      </p:sp>
      <p:sp>
        <p:nvSpPr>
          <p:cNvPr id="2" name="日期占位符 1"/>
          <p:cNvSpPr>
            <a:spLocks noGrp="1"/>
          </p:cNvSpPr>
          <p:nvPr>
            <p:ph type="dt" sz="half" idx="14"/>
          </p:nvPr>
        </p:nvSpPr>
        <p:spPr/>
        <p:txBody>
          <a:bodyPr/>
          <a:lstStyle/>
          <a:p>
            <a:pPr fontAlgn="base"/>
            <a:fld id="{6489D9C7-5DC6-4263-87FF-7C99F6FB63C3}" type="datetime1">
              <a:rPr lang="zh-CN" altLang="en-US" strike="noStrike" noProof="1" smtClean="0">
                <a:latin typeface="Arial" panose="020B0604020202020204" pitchFamily="34" charset="0"/>
                <a:ea typeface="宋体" panose="02010600030101010101" pitchFamily="2" charset="-122"/>
                <a:cs typeface="+mn-cs"/>
              </a:rPr>
              <a:t>2022/5/25</a:t>
            </a:fld>
            <a:endParaRPr lang="zh-CN" altLang="en-US" strike="noStrike" noProof="1"/>
          </a:p>
        </p:txBody>
      </p:sp>
      <p:sp>
        <p:nvSpPr>
          <p:cNvPr id="3" name="页脚占位符 2"/>
          <p:cNvSpPr>
            <a:spLocks noGrp="1"/>
          </p:cNvSpPr>
          <p:nvPr>
            <p:ph type="ftr" sz="quarter" idx="15"/>
          </p:nvPr>
        </p:nvSpPr>
        <p:spPr/>
        <p:txBody>
          <a:bodyPr/>
          <a:lstStyle/>
          <a:p>
            <a:pPr fontAlgn="base"/>
            <a:endParaRPr lang="zh-CN" altLang="en-US" strike="noStrike" noProof="1"/>
          </a:p>
        </p:txBody>
      </p:sp>
      <p:sp>
        <p:nvSpPr>
          <p:cNvPr id="4" name="灯片编号占位符 3"/>
          <p:cNvSpPr>
            <a:spLocks noGrp="1"/>
          </p:cNvSpPr>
          <p:nvPr>
            <p:ph type="sldNum" sz="quarter" idx="16"/>
          </p:nvPr>
        </p:nvSpPr>
        <p:spPr/>
        <p:txBody>
          <a:bodyPr/>
          <a:lstStyle/>
          <a:p>
            <a:pPr fontAlgn="base"/>
            <a:fld id="{5DD3DB80-B894-403A-B48E-6FDC1A72010E}"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userDrawn="1">
  <p:cSld name="仅标题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auto"/>
            <a:r>
              <a:rPr lang="en-US" altLang="zh-CN" strike="noStrike" noProof="1"/>
              <a:t>Click to edit Master title style</a:t>
            </a:r>
            <a:endParaRPr lang="en-US" strike="noStrike" noProof="1"/>
          </a:p>
        </p:txBody>
      </p:sp>
      <p:sp>
        <p:nvSpPr>
          <p:cNvPr id="3" name="日期占位符 2"/>
          <p:cNvSpPr>
            <a:spLocks noGrp="1"/>
          </p:cNvSpPr>
          <p:nvPr>
            <p:ph type="dt" sz="half" idx="10"/>
          </p:nvPr>
        </p:nvSpPr>
        <p:spPr/>
        <p:txBody>
          <a:bodyPr/>
          <a:lstStyle/>
          <a:p>
            <a:pPr fontAlgn="base"/>
            <a:fld id="{6489D9C7-5DC6-4263-87FF-7C99F6FB63C3}" type="datetime1">
              <a:rPr lang="zh-CN" altLang="en-US" strike="noStrike" noProof="1" smtClean="0">
                <a:latin typeface="Arial" panose="020B0604020202020204" pitchFamily="34" charset="0"/>
                <a:ea typeface="宋体" panose="02010600030101010101" pitchFamily="2" charset="-122"/>
                <a:cs typeface="+mn-cs"/>
              </a:rPr>
              <a:t>2022/5/25</a:t>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5DD3DB80-B894-403A-B48E-6FDC1A72010E}"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bg1"/>
        </a:solidFill>
        <a:effectLst/>
      </p:bgPr>
    </p:bg>
    <p:spTree>
      <p:nvGrpSpPr>
        <p:cNvPr id="1" name=""/>
        <p:cNvGrpSpPr/>
        <p:nvPr/>
      </p:nvGrpSpPr>
      <p:grpSpPr>
        <a:xfrm>
          <a:off x="0" y="0"/>
          <a:ext cx="0" cy="0"/>
          <a:chOff x="0" y="0"/>
          <a:chExt cx="0" cy="0"/>
        </a:xfrm>
      </p:grpSpPr>
      <p:pic>
        <p:nvPicPr>
          <p:cNvPr id="11267" name="图片 5"/>
          <p:cNvPicPr>
            <a:picLocks noChangeAspect="1"/>
          </p:cNvPicPr>
          <p:nvPr/>
        </p:nvPicPr>
        <p:blipFill>
          <a:blip r:embed="rId2"/>
          <a:stretch>
            <a:fillRect/>
          </a:stretch>
        </p:blipFill>
        <p:spPr>
          <a:xfrm>
            <a:off x="0" y="12"/>
            <a:ext cx="12192000" cy="6842125"/>
          </a:xfrm>
          <a:prstGeom prst="rect">
            <a:avLst/>
          </a:prstGeom>
          <a:noFill/>
          <a:ln w="9525">
            <a:noFill/>
          </a:ln>
        </p:spPr>
      </p:pic>
      <p:sp>
        <p:nvSpPr>
          <p:cNvPr id="9" name="任意多边形: 形状 6"/>
          <p:cNvSpPr/>
          <p:nvPr/>
        </p:nvSpPr>
        <p:spPr>
          <a:xfrm rot="5400000" flipV="1">
            <a:off x="4187031" y="-180181"/>
            <a:ext cx="3817938" cy="9144000"/>
          </a:xfrm>
          <a:custGeom>
            <a:avLst/>
            <a:gdLst>
              <a:gd name="connsiteX0" fmla="*/ 0 w 2863384"/>
              <a:gd name="connsiteY0" fmla="*/ 9144000 h 9144000"/>
              <a:gd name="connsiteX1" fmla="*/ 2863384 w 2863384"/>
              <a:gd name="connsiteY1" fmla="*/ 9144000 h 9144000"/>
              <a:gd name="connsiteX2" fmla="*/ 1431692 w 2863384"/>
              <a:gd name="connsiteY2" fmla="*/ 0 h 9144000"/>
            </a:gdLst>
            <a:ahLst/>
            <a:cxnLst>
              <a:cxn ang="0">
                <a:pos x="connsiteX0" y="connsiteY0"/>
              </a:cxn>
              <a:cxn ang="0">
                <a:pos x="connsiteX1" y="connsiteY1"/>
              </a:cxn>
              <a:cxn ang="0">
                <a:pos x="connsiteX2" y="connsiteY2"/>
              </a:cxn>
            </a:cxnLst>
            <a:rect l="l" t="t" r="r" b="b"/>
            <a:pathLst>
              <a:path w="2863384" h="9144000">
                <a:moveTo>
                  <a:pt x="0" y="9144000"/>
                </a:moveTo>
                <a:lnTo>
                  <a:pt x="2863384" y="9144000"/>
                </a:lnTo>
                <a:lnTo>
                  <a:pt x="1431692" y="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ea"/>
            </a:endParaRPr>
          </a:p>
        </p:txBody>
      </p:sp>
      <p:sp>
        <p:nvSpPr>
          <p:cNvPr id="10" name="任意多边形: 形状 7"/>
          <p:cNvSpPr/>
          <p:nvPr/>
        </p:nvSpPr>
        <p:spPr>
          <a:xfrm>
            <a:off x="0" y="3378200"/>
            <a:ext cx="12192000" cy="3479800"/>
          </a:xfrm>
          <a:custGeom>
            <a:avLst/>
            <a:gdLst>
              <a:gd name="connsiteX0" fmla="*/ 0 w 9144000"/>
              <a:gd name="connsiteY0" fmla="*/ 0 h 3480246"/>
              <a:gd name="connsiteX1" fmla="*/ 9144000 w 9144000"/>
              <a:gd name="connsiteY1" fmla="*/ 2427735 h 3480246"/>
              <a:gd name="connsiteX2" fmla="*/ 9144000 w 9144000"/>
              <a:gd name="connsiteY2" fmla="*/ 3480246 h 3480246"/>
              <a:gd name="connsiteX3" fmla="*/ 0 w 9144000"/>
              <a:gd name="connsiteY3" fmla="*/ 3480246 h 3480246"/>
            </a:gdLst>
            <a:ahLst/>
            <a:cxnLst>
              <a:cxn ang="0">
                <a:pos x="connsiteX0" y="connsiteY0"/>
              </a:cxn>
              <a:cxn ang="0">
                <a:pos x="connsiteX1" y="connsiteY1"/>
              </a:cxn>
              <a:cxn ang="0">
                <a:pos x="connsiteX2" y="connsiteY2"/>
              </a:cxn>
              <a:cxn ang="0">
                <a:pos x="connsiteX3" y="connsiteY3"/>
              </a:cxn>
            </a:cxnLst>
            <a:rect l="l" t="t" r="r" b="b"/>
            <a:pathLst>
              <a:path w="9144000" h="3480246">
                <a:moveTo>
                  <a:pt x="0" y="0"/>
                </a:moveTo>
                <a:lnTo>
                  <a:pt x="9144000" y="2427735"/>
                </a:lnTo>
                <a:lnTo>
                  <a:pt x="9144000" y="3480246"/>
                </a:lnTo>
                <a:lnTo>
                  <a:pt x="0" y="3480246"/>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ea"/>
            </a:endParaRPr>
          </a:p>
        </p:txBody>
      </p:sp>
      <p:sp>
        <p:nvSpPr>
          <p:cNvPr id="3" name="任意多边形: 形状 8"/>
          <p:cNvSpPr/>
          <p:nvPr/>
        </p:nvSpPr>
        <p:spPr>
          <a:xfrm flipH="1">
            <a:off x="0" y="2994037"/>
            <a:ext cx="12192000" cy="3863975"/>
          </a:xfrm>
          <a:custGeom>
            <a:avLst/>
            <a:gdLst>
              <a:gd name="connsiteX0" fmla="*/ 0 w 9192547"/>
              <a:gd name="connsiteY0" fmla="*/ 0 h 3878579"/>
              <a:gd name="connsiteX1" fmla="*/ 0 w 9192547"/>
              <a:gd name="connsiteY1" fmla="*/ 3878579 h 3878579"/>
              <a:gd name="connsiteX2" fmla="*/ 9192547 w 9192547"/>
              <a:gd name="connsiteY2" fmla="*/ 3878579 h 3878579"/>
              <a:gd name="connsiteX3" fmla="*/ 9192547 w 9192547"/>
              <a:gd name="connsiteY3" fmla="*/ 2874965 h 3878579"/>
            </a:gdLst>
            <a:ahLst/>
            <a:cxnLst>
              <a:cxn ang="0">
                <a:pos x="connsiteX0" y="connsiteY0"/>
              </a:cxn>
              <a:cxn ang="0">
                <a:pos x="connsiteX1" y="connsiteY1"/>
              </a:cxn>
              <a:cxn ang="0">
                <a:pos x="connsiteX2" y="connsiteY2"/>
              </a:cxn>
              <a:cxn ang="0">
                <a:pos x="connsiteX3" y="connsiteY3"/>
              </a:cxn>
            </a:cxnLst>
            <a:rect l="l" t="t" r="r" b="b"/>
            <a:pathLst>
              <a:path w="9192547" h="3878579">
                <a:moveTo>
                  <a:pt x="0" y="0"/>
                </a:moveTo>
                <a:lnTo>
                  <a:pt x="0" y="3878579"/>
                </a:lnTo>
                <a:lnTo>
                  <a:pt x="9192547" y="3878579"/>
                </a:lnTo>
                <a:lnTo>
                  <a:pt x="9192547" y="287496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ea"/>
            </a:endParaRPr>
          </a:p>
        </p:txBody>
      </p:sp>
      <p:sp>
        <p:nvSpPr>
          <p:cNvPr id="2" name="标题 1"/>
          <p:cNvSpPr>
            <a:spLocks noGrp="1"/>
          </p:cNvSpPr>
          <p:nvPr>
            <p:ph type="title"/>
          </p:nvPr>
        </p:nvSpPr>
        <p:spPr>
          <a:xfrm>
            <a:off x="7992535" y="2330315"/>
            <a:ext cx="4028924" cy="3086102"/>
          </a:xfrm>
        </p:spPr>
        <p:txBody>
          <a:bodyPr anchor="b">
            <a:spAutoFit/>
          </a:bodyPr>
          <a:lstStyle>
            <a:lvl1pPr algn="r">
              <a:defRPr sz="5400" b="1"/>
            </a:lvl1pPr>
          </a:lstStyle>
          <a:p>
            <a:pPr fontAlgn="base"/>
            <a:r>
              <a:rPr lang="zh-CN" altLang="en-US" strike="noStrike" noProof="1"/>
              <a:t>单击此处编辑母版标题样式</a:t>
            </a:r>
          </a:p>
        </p:txBody>
      </p:sp>
      <p:sp>
        <p:nvSpPr>
          <p:cNvPr id="11" name="内容占位符 10"/>
          <p:cNvSpPr>
            <a:spLocks noGrp="1"/>
          </p:cNvSpPr>
          <p:nvPr>
            <p:ph sz="quarter" idx="13"/>
          </p:nvPr>
        </p:nvSpPr>
        <p:spPr>
          <a:xfrm>
            <a:off x="8153407" y="5485493"/>
            <a:ext cx="3867151" cy="533400"/>
          </a:xfrm>
        </p:spPr>
        <p:txBody>
          <a:bodyPr/>
          <a:lstStyle>
            <a:lvl1pPr marL="0" indent="0" algn="dist">
              <a:buNone/>
              <a:defRPr/>
            </a:lvl1pPr>
          </a:lstStyle>
          <a:p>
            <a:pPr lvl="0" fontAlgn="base"/>
            <a:r>
              <a:rPr lang="zh-CN" altLang="en-US" strike="noStrike" noProof="1"/>
              <a:t>单击此处编辑母版文本样式</a:t>
            </a:r>
          </a:p>
        </p:txBody>
      </p:sp>
      <p:sp>
        <p:nvSpPr>
          <p:cNvPr id="12" name="日期占位符 2"/>
          <p:cNvSpPr>
            <a:spLocks noGrp="1"/>
          </p:cNvSpPr>
          <p:nvPr>
            <p:ph type="dt" sz="half" idx="2"/>
          </p:nvPr>
        </p:nvSpPr>
        <p:spPr>
          <a:xfrm>
            <a:off x="838200" y="6356362"/>
            <a:ext cx="2743200" cy="365125"/>
          </a:xfrm>
          <a:prstGeom prst="rect">
            <a:avLst/>
          </a:prstGeom>
        </p:spPr>
        <p:txBody>
          <a:bodyPr vert="horz" lIns="90000" tIns="46800" rIns="90000" bIns="46800" rtlCol="0" anchor="ctr">
            <a:normAutofit/>
          </a:bodyPr>
          <a:lstStyle>
            <a:lvl1pPr>
              <a:defRPr sz="1200"/>
            </a:lvl1pPr>
          </a:lstStyle>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13" name="页脚占位符 3"/>
          <p:cNvSpPr>
            <a:spLocks noGrp="1"/>
          </p:cNvSpPr>
          <p:nvPr>
            <p:ph type="ftr" sz="quarter" idx="3"/>
          </p:nvPr>
        </p:nvSpPr>
        <p:spPr>
          <a:xfrm>
            <a:off x="4038600" y="6356362"/>
            <a:ext cx="4114800" cy="365125"/>
          </a:xfrm>
          <a:prstGeom prst="rect">
            <a:avLst/>
          </a:prstGeom>
        </p:spPr>
        <p:txBody>
          <a:bodyPr vert="horz" lIns="90000" tIns="46800" rIns="90000" bIns="46800" rtlCol="0" anchor="ctr">
            <a:normAutofit/>
          </a:bodyPr>
          <a:lstStyle>
            <a:lvl1pPr>
              <a:defRPr sz="1200"/>
            </a:lvl1pPr>
          </a:lstStyle>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14" name="灯片编号占位符 4"/>
          <p:cNvSpPr>
            <a:spLocks noGrp="1"/>
          </p:cNvSpPr>
          <p:nvPr>
            <p:ph type="sldNum" sz="quarter" idx="4"/>
          </p:nvPr>
        </p:nvSpPr>
        <p:spPr>
          <a:xfrm>
            <a:off x="8610600" y="6356362"/>
            <a:ext cx="2743200" cy="365125"/>
          </a:xfrm>
          <a:prstGeom prst="rect">
            <a:avLst/>
          </a:prstGeom>
        </p:spPr>
        <p:txBody>
          <a:bodyPr vert="horz" wrap="square" lIns="90000" tIns="46800" rIns="90000" bIns="46800" numCol="1" anchor="ctr" anchorCtr="0" compatLnSpc="1"/>
          <a:lstStyle>
            <a:lvl1pPr>
              <a:defRPr/>
            </a:lvl1pPr>
          </a:lstStyle>
          <a:p>
            <a:pPr marL="0" marR="0" lvl="0" indent="0" algn="r" defTabSz="914400" rtl="0" eaLnBrk="1" fontAlgn="base" latinLnBrk="0" hangingPunct="1">
              <a:lnSpc>
                <a:spcPct val="120000"/>
              </a:lnSpc>
              <a:spcBef>
                <a:spcPct val="0"/>
              </a:spcBef>
              <a:spcAft>
                <a:spcPct val="0"/>
              </a:spcAft>
              <a:buClrTx/>
              <a:buSzTx/>
              <a:buFont typeface="Arial" panose="020B0604020202020204" pitchFamily="34" charset="0"/>
              <a:buNone/>
              <a:defRPr/>
            </a:pPr>
            <a:fld id="{2C2A0897-DA3E-4C3B-8C7A-1BC95E0812DD}" type="slidenum">
              <a:rPr kumimoji="0" lang="en-US" altLang="en-US" sz="1200" b="0" i="0" u="none" strike="noStrike" kern="1200" cap="none" spc="0" normalizeH="0" baseline="0" noProof="1">
                <a:ln>
                  <a:noFill/>
                </a:ln>
                <a:solidFill>
                  <a:srgbClr val="7F7F7F"/>
                </a:solidFill>
                <a:effectLst/>
                <a:uLnTx/>
                <a:uFillTx/>
                <a:latin typeface="Arial" panose="020B0604020202020204" pitchFamily="34" charset="0"/>
                <a:ea typeface="宋体" panose="02010600030101010101" pitchFamily="2" charset="-122"/>
                <a:cs typeface="+mn-cs"/>
              </a:rPr>
              <a:t>‹#›</a:t>
            </a:fld>
            <a:endParaRPr kumimoji="0" lang="en-US" altLang="en-US" sz="1200" b="0" i="0" u="none" strike="noStrike" kern="1200" cap="none" spc="0" normalizeH="0" baseline="0" noProof="1">
              <a:ln>
                <a:noFill/>
              </a:ln>
              <a:solidFill>
                <a:srgbClr val="7F7F7F"/>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空白">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末尾幻灯片">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flipH="1" flipV="1">
            <a:off x="8" y="0"/>
            <a:ext cx="7079809" cy="6858000"/>
          </a:xfrm>
          <a:prstGeom prst="rect">
            <a:avLst/>
          </a:prstGeom>
          <a:blipFill>
            <a:blip r:embed="rId2" cstate="print"/>
            <a:srcRect/>
            <a:stretch>
              <a:fillRect l="-72237" r="2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3" name="标题 1"/>
          <p:cNvSpPr>
            <a:spLocks noGrp="1"/>
          </p:cNvSpPr>
          <p:nvPr userDrawn="1">
            <p:ph type="ctrTitle" hasCustomPrompt="1"/>
          </p:nvPr>
        </p:nvSpPr>
        <p:spPr>
          <a:xfrm>
            <a:off x="4867837" y="2950487"/>
            <a:ext cx="6652651" cy="1621509"/>
          </a:xfrm>
        </p:spPr>
        <p:txBody>
          <a:bodyPr anchor="b">
            <a:normAutofit/>
          </a:bodyPr>
          <a:lstStyle>
            <a:lvl1pPr marL="0" indent="0" algn="l">
              <a:buFont typeface="Arial" panose="020B0604020202020204" pitchFamily="34" charset="0"/>
              <a:buNone/>
              <a:defRPr sz="3200">
                <a:solidFill>
                  <a:schemeClr val="tx1"/>
                </a:solidFill>
              </a:defRPr>
            </a:lvl1pPr>
          </a:lstStyle>
          <a:p>
            <a:pPr fontAlgn="auto"/>
            <a:r>
              <a:rPr lang="en-US" altLang="zh-CN" strike="noStrike" noProof="1"/>
              <a:t>Conclusion</a:t>
            </a:r>
            <a:endParaRPr lang="zh-CN" altLang="en-US" strike="noStrike" noProof="1"/>
          </a:p>
        </p:txBody>
      </p:sp>
      <p:sp>
        <p:nvSpPr>
          <p:cNvPr id="15" name="文本占位符 62"/>
          <p:cNvSpPr>
            <a:spLocks noGrp="1"/>
          </p:cNvSpPr>
          <p:nvPr userDrawn="1">
            <p:ph type="body" sz="quarter" idx="18" hasCustomPrompt="1"/>
          </p:nvPr>
        </p:nvSpPr>
        <p:spPr>
          <a:xfrm>
            <a:off x="4867837" y="5827163"/>
            <a:ext cx="6652651" cy="310871"/>
          </a:xfrm>
        </p:spPr>
        <p:txBody>
          <a:bodyPr vert="horz" lIns="91440" tIns="45720" rIns="91440" bIns="45720" rtlCol="0">
            <a:normAutofit/>
          </a:bodyPr>
          <a:lstStyle>
            <a:lvl1pPr marL="0" indent="0" algn="l">
              <a:buNone/>
              <a:defRPr lang="zh-CN" altLang="en-US" sz="15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600" marR="0" lvl="0" indent="-228600" fontAlgn="auto">
              <a:spcAft>
                <a:spcPts val="0"/>
              </a:spcAft>
              <a:buClrTx/>
              <a:buSzTx/>
            </a:pPr>
            <a:r>
              <a:rPr lang="en-US" altLang="zh-CN" strike="noStrike" noProof="1"/>
              <a:t>Data</a:t>
            </a:r>
          </a:p>
        </p:txBody>
      </p:sp>
      <p:sp>
        <p:nvSpPr>
          <p:cNvPr id="6" name="文本占位符 13"/>
          <p:cNvSpPr>
            <a:spLocks noGrp="1"/>
          </p:cNvSpPr>
          <p:nvPr>
            <p:ph type="body" sz="quarter" idx="10" hasCustomPrompt="1"/>
          </p:nvPr>
        </p:nvSpPr>
        <p:spPr>
          <a:xfrm>
            <a:off x="4867837" y="5530892"/>
            <a:ext cx="6652651" cy="296271"/>
          </a:xfrm>
        </p:spPr>
        <p:txBody>
          <a:bodyPr vert="horz" anchor="ctr">
            <a:noAutofit/>
          </a:bodyPr>
          <a:lstStyle>
            <a:lvl1pPr marL="0" indent="0" algn="l">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fontAlgn="auto"/>
            <a:r>
              <a:rPr lang="en-US" altLang="zh-CN" strike="noStrike" noProof="1"/>
              <a:t>Signature</a:t>
            </a:r>
          </a:p>
        </p:txBody>
      </p:sp>
    </p:spTree>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auto"/>
            <a:r>
              <a:rPr lang="zh-CN" altLang="en-US" strike="noStrike" noProof="1"/>
              <a:t>单击此处编辑母版标题样式</a:t>
            </a:r>
          </a:p>
        </p:txBody>
      </p:sp>
      <p:sp>
        <p:nvSpPr>
          <p:cNvPr id="3" name="内容占位符 2"/>
          <p:cNvSpPr>
            <a:spLocks noGrp="1"/>
          </p:cNvSpPr>
          <p:nvPr>
            <p:ph idx="1" hasCustomPrompt="1"/>
          </p:nvPr>
        </p:nvSpPr>
        <p:spPr>
          <a:xfrm>
            <a:off x="5183188" y="98743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auto"/>
            <a:r>
              <a:rPr lang="zh-CN" altLang="en-US" strike="noStrike" noProof="1"/>
              <a:t>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a:t>编辑母版文本样式</a:t>
            </a:r>
          </a:p>
        </p:txBody>
      </p:sp>
      <p:sp>
        <p:nvSpPr>
          <p:cNvPr id="5" name="日期占位符 4"/>
          <p:cNvSpPr>
            <a:spLocks noGrp="1"/>
          </p:cNvSpPr>
          <p:nvPr>
            <p:ph type="dt" sz="half" idx="10"/>
          </p:nvPr>
        </p:nvSpPr>
        <p:spPr/>
        <p:txBody>
          <a:bodyPr/>
          <a:lstStyle/>
          <a:p>
            <a:pPr fontAlgn="base"/>
            <a:fld id="{6489D9C7-5DC6-4263-87FF-7C99F6FB63C3}" type="datetime1">
              <a:rPr lang="zh-CN" altLang="en-US" strike="noStrike" noProof="1" smtClean="0">
                <a:latin typeface="Arial" panose="020B0604020202020204" pitchFamily="34" charset="0"/>
                <a:ea typeface="宋体" panose="02010600030101010101" pitchFamily="2" charset="-122"/>
                <a:cs typeface="+mn-cs"/>
              </a:rPr>
              <a:t>2022/5/25</a:t>
            </a:fld>
            <a:endParaRPr lang="zh-CN" altLang="en-US" strike="noStrike" noProof="1"/>
          </a:p>
        </p:txBody>
      </p:sp>
      <p:sp>
        <p:nvSpPr>
          <p:cNvPr id="6" name="页脚占位符 5"/>
          <p:cNvSpPr>
            <a:spLocks noGrp="1"/>
          </p:cNvSpPr>
          <p:nvPr>
            <p:ph type="ftr" sz="quarter" idx="11"/>
          </p:nvPr>
        </p:nvSpPr>
        <p:spPr/>
        <p:txBody>
          <a:bodyPr/>
          <a:lstStyle/>
          <a:p>
            <a:pPr fontAlgn="base"/>
            <a:endParaRPr lang="zh-CN" altLang="en-US" strike="noStrike" noProof="1"/>
          </a:p>
        </p:txBody>
      </p:sp>
      <p:sp>
        <p:nvSpPr>
          <p:cNvPr id="7" name="灯片编号占位符 6"/>
          <p:cNvSpPr>
            <a:spLocks noGrp="1"/>
          </p:cNvSpPr>
          <p:nvPr>
            <p:ph type="sldNum" sz="quarter" idx="12"/>
          </p:nvPr>
        </p:nvSpPr>
        <p:spPr/>
        <p:txBody>
          <a:bodyPr/>
          <a:lstStyle/>
          <a:p>
            <a:pPr fontAlgn="base"/>
            <a:fld id="{5DD3DB80-B894-403A-B48E-6FDC1A72010E}"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35843" name="图片 7"/>
          <p:cNvPicPr>
            <a:picLocks noChangeAspect="1"/>
          </p:cNvPicPr>
          <p:nvPr userDrawn="1"/>
        </p:nvPicPr>
        <p:blipFill>
          <a:blip r:embed="rId9"/>
          <a:stretch>
            <a:fillRect/>
          </a:stretch>
        </p:blipFill>
        <p:spPr>
          <a:xfrm>
            <a:off x="5207000" y="0"/>
            <a:ext cx="6985000" cy="6858000"/>
          </a:xfrm>
          <a:prstGeom prst="rect">
            <a:avLst/>
          </a:prstGeom>
          <a:noFill/>
          <a:ln w="9525">
            <a:noFill/>
          </a:ln>
        </p:spPr>
      </p:pic>
      <p:sp>
        <p:nvSpPr>
          <p:cNvPr id="9" name="任意多边形: 形状 18"/>
          <p:cNvSpPr/>
          <p:nvPr>
            <p:custDataLst>
              <p:tags r:id="rId1"/>
            </p:custDataLst>
          </p:nvPr>
        </p:nvSpPr>
        <p:spPr>
          <a:xfrm>
            <a:off x="3" y="0"/>
            <a:ext cx="7912100" cy="68580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p:custDataLst>
              <p:tags r:id="rId2"/>
            </p:custDataLst>
          </p:nvPr>
        </p:nvSpPr>
        <p:spPr>
          <a:xfrm>
            <a:off x="3829051" y="5334000"/>
            <a:ext cx="2794000" cy="1524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3"/>
            </p:custDataLst>
          </p:nvPr>
        </p:nvSpPr>
        <p:spPr>
          <a:xfrm rot="10800000">
            <a:off x="5757863" y="0"/>
            <a:ext cx="2794000" cy="1524000"/>
          </a:xfrm>
          <a:prstGeom prst="triangle">
            <a:avLst>
              <a:gd name="adj" fmla="val 59276"/>
            </a:avLst>
          </a:prstGeom>
          <a:solidFill>
            <a:srgbClr val="F4C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直角三角形 11"/>
          <p:cNvSpPr/>
          <p:nvPr>
            <p:custDataLst>
              <p:tags r:id="rId4"/>
            </p:custDataLst>
          </p:nvPr>
        </p:nvSpPr>
        <p:spPr>
          <a:xfrm rot="16200000">
            <a:off x="10333046" y="4999038"/>
            <a:ext cx="1736725" cy="19812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pic>
        <p:nvPicPr>
          <p:cNvPr id="35848" name="图片 5" descr="C:/Users/win10/AppData/Local/Temp/kaimatting_20190926162729/output_20190926162804..pngoutput_20190926162804."/>
          <p:cNvPicPr>
            <a:picLocks noChangeAspect="1"/>
          </p:cNvPicPr>
          <p:nvPr userDrawn="1"/>
        </p:nvPicPr>
        <p:blipFill>
          <a:blip r:embed="rId10"/>
          <a:stretch>
            <a:fillRect/>
          </a:stretch>
        </p:blipFill>
        <p:spPr>
          <a:xfrm>
            <a:off x="9744076" y="12"/>
            <a:ext cx="2447925" cy="2162175"/>
          </a:xfrm>
          <a:prstGeom prst="rect">
            <a:avLst/>
          </a:prstGeom>
          <a:noFill/>
          <a:ln w="9525">
            <a:noFill/>
          </a:ln>
        </p:spPr>
      </p:pic>
      <p:sp>
        <p:nvSpPr>
          <p:cNvPr id="2" name="标题 1"/>
          <p:cNvSpPr>
            <a:spLocks noGrp="1"/>
          </p:cNvSpPr>
          <p:nvPr>
            <p:ph type="ctrTitle"/>
          </p:nvPr>
        </p:nvSpPr>
        <p:spPr>
          <a:xfrm>
            <a:off x="514876" y="2539847"/>
            <a:ext cx="6629401" cy="1136319"/>
          </a:xfrm>
        </p:spPr>
        <p:txBody>
          <a:bodyPr lIns="90000" tIns="46800" rIns="90000" bIns="46800" anchor="b">
            <a:normAutofit/>
          </a:bodyPr>
          <a:lstStyle>
            <a:lvl1pPr algn="l">
              <a:defRPr sz="5400" spc="600" baseline="0">
                <a:solidFill>
                  <a:schemeClr val="bg1"/>
                </a:solidFill>
                <a:latin typeface="Arial" panose="020B0604020202020204" pitchFamily="34" charset="0"/>
                <a:ea typeface="汉仪旗黑-85S" pitchFamily="18" charset="-122"/>
              </a:defRPr>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514876" y="3754863"/>
            <a:ext cx="6629401" cy="950984"/>
          </a:xfrm>
        </p:spPr>
        <p:txBody>
          <a:bodyPr lIns="90000" tIns="46800" rIns="90000" bIns="46800">
            <a:normAutofit/>
          </a:bodyPr>
          <a:lstStyle>
            <a:lvl1pPr marL="0" indent="0" algn="l" eaLnBrk="1" fontAlgn="auto" latinLnBrk="0" hangingPunct="1">
              <a:lnSpc>
                <a:spcPct val="100000"/>
              </a:lnSpc>
              <a:buNone/>
              <a:defRPr sz="2400" u="none" strike="noStrike" kern="1200" cap="none" spc="200" normalizeH="0" baseline="0">
                <a:solidFill>
                  <a:schemeClr val="bg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单击此处编辑母版副标题样式</a:t>
            </a:r>
          </a:p>
        </p:txBody>
      </p:sp>
      <p:sp>
        <p:nvSpPr>
          <p:cNvPr id="14" name="日期占位符 15"/>
          <p:cNvSpPr>
            <a:spLocks noGrp="1"/>
          </p:cNvSpPr>
          <p:nvPr>
            <p:ph type="dt" sz="half" idx="2"/>
            <p:custDataLst>
              <p:tags r:id="rId5"/>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16"/>
          <p:cNvSpPr>
            <a:spLocks noGrp="1"/>
          </p:cNvSpPr>
          <p:nvPr>
            <p:ph type="ftr" sz="quarter" idx="3"/>
            <p:custDataLst>
              <p:tags r:id="rId6"/>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6" name="灯片编号占位符 17"/>
          <p:cNvSpPr>
            <a:spLocks noGrp="1"/>
          </p:cNvSpPr>
          <p:nvPr>
            <p:ph type="sldNum" sz="quarter" idx="4"/>
            <p:custDataLst>
              <p:tags r:id="rId7"/>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7EB443D-81D1-48D3-991A-CBDD32BCEDA7}"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2"/>
        </a:solidFill>
        <a:effectLst/>
      </p:bgPr>
    </p:bg>
    <p:spTree>
      <p:nvGrpSpPr>
        <p:cNvPr id="1" name=""/>
        <p:cNvGrpSpPr/>
        <p:nvPr/>
      </p:nvGrpSpPr>
      <p:grpSpPr>
        <a:xfrm>
          <a:off x="0" y="0"/>
          <a:ext cx="0" cy="0"/>
          <a:chOff x="0" y="0"/>
          <a:chExt cx="0" cy="0"/>
        </a:xfrm>
      </p:grpSpPr>
      <p:pic>
        <p:nvPicPr>
          <p:cNvPr id="36867" name="图片 3"/>
          <p:cNvPicPr>
            <a:picLocks noChangeAspect="1"/>
          </p:cNvPicPr>
          <p:nvPr userDrawn="1">
            <p:custDataLst>
              <p:tags r:id="rId1"/>
            </p:custDataLst>
          </p:nvPr>
        </p:nvPicPr>
        <p:blipFill>
          <a:blip r:embed="rId10"/>
          <a:srcRect b="-37"/>
          <a:stretch>
            <a:fillRect/>
          </a:stretch>
        </p:blipFill>
        <p:spPr>
          <a:xfrm>
            <a:off x="4989521" y="-3175"/>
            <a:ext cx="7202487" cy="6864350"/>
          </a:xfrm>
          <a:prstGeom prst="rect">
            <a:avLst/>
          </a:prstGeom>
          <a:noFill/>
          <a:ln w="9525">
            <a:noFill/>
          </a:ln>
        </p:spPr>
      </p:pic>
      <p:sp>
        <p:nvSpPr>
          <p:cNvPr id="9" name="任意多边形: 形状 18"/>
          <p:cNvSpPr/>
          <p:nvPr userDrawn="1">
            <p:custDataLst>
              <p:tags r:id="rId2"/>
            </p:custDataLst>
          </p:nvPr>
        </p:nvSpPr>
        <p:spPr>
          <a:xfrm>
            <a:off x="3" y="0"/>
            <a:ext cx="7912100" cy="68580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userDrawn="1">
            <p:custDataLst>
              <p:tags r:id="rId3"/>
            </p:custDataLst>
          </p:nvPr>
        </p:nvSpPr>
        <p:spPr>
          <a:xfrm>
            <a:off x="3829051" y="5334000"/>
            <a:ext cx="2794000" cy="1524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userDrawn="1">
            <p:custDataLst>
              <p:tags r:id="rId4"/>
            </p:custDataLst>
          </p:nvPr>
        </p:nvSpPr>
        <p:spPr>
          <a:xfrm rot="10800000">
            <a:off x="5757863" y="0"/>
            <a:ext cx="2794000" cy="1524000"/>
          </a:xfrm>
          <a:prstGeom prst="triangle">
            <a:avLst>
              <a:gd name="adj" fmla="val 59276"/>
            </a:avLst>
          </a:prstGeom>
          <a:solidFill>
            <a:srgbClr val="F4C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直角三角形 11"/>
          <p:cNvSpPr/>
          <p:nvPr userDrawn="1">
            <p:custDataLst>
              <p:tags r:id="rId5"/>
            </p:custDataLst>
          </p:nvPr>
        </p:nvSpPr>
        <p:spPr>
          <a:xfrm rot="16200000">
            <a:off x="10333046" y="4999038"/>
            <a:ext cx="1736725" cy="19812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pic>
        <p:nvPicPr>
          <p:cNvPr id="36872" name="图片 5" descr="C:/Users/win10/AppData/Local/Temp/kaimatting_20190926162729/output_20190926162804..pngoutput_20190926162804."/>
          <p:cNvPicPr>
            <a:picLocks noChangeAspect="1"/>
          </p:cNvPicPr>
          <p:nvPr userDrawn="1"/>
        </p:nvPicPr>
        <p:blipFill>
          <a:blip r:embed="rId11"/>
          <a:stretch>
            <a:fillRect/>
          </a:stretch>
        </p:blipFill>
        <p:spPr>
          <a:xfrm>
            <a:off x="9744076" y="12"/>
            <a:ext cx="2447925" cy="2162175"/>
          </a:xfrm>
          <a:prstGeom prst="rect">
            <a:avLst/>
          </a:prstGeom>
          <a:noFill/>
          <a:ln w="9525">
            <a:noFill/>
          </a:ln>
        </p:spPr>
      </p:pic>
      <p:sp>
        <p:nvSpPr>
          <p:cNvPr id="2" name="标题 1"/>
          <p:cNvSpPr>
            <a:spLocks noGrp="1"/>
          </p:cNvSpPr>
          <p:nvPr>
            <p:ph type="ctrTitle"/>
          </p:nvPr>
        </p:nvSpPr>
        <p:spPr>
          <a:xfrm>
            <a:off x="514876" y="2539847"/>
            <a:ext cx="6629401" cy="1136319"/>
          </a:xfrm>
        </p:spPr>
        <p:txBody>
          <a:bodyPr lIns="90000" tIns="46800" rIns="90000" bIns="46800" anchor="b">
            <a:normAutofit/>
          </a:bodyPr>
          <a:lstStyle>
            <a:lvl1pPr algn="l">
              <a:defRPr sz="5400" spc="600" baseline="0">
                <a:solidFill>
                  <a:schemeClr val="bg1"/>
                </a:solidFill>
                <a:latin typeface="Arial" panose="020B0604020202020204" pitchFamily="34" charset="0"/>
                <a:ea typeface="汉仪旗黑-85S" pitchFamily="18" charset="-122"/>
              </a:defRPr>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514876" y="3754863"/>
            <a:ext cx="6629401" cy="950984"/>
          </a:xfrm>
        </p:spPr>
        <p:txBody>
          <a:bodyPr lIns="90000" tIns="46800" rIns="90000" bIns="46800">
            <a:normAutofit/>
          </a:bodyPr>
          <a:lstStyle>
            <a:lvl1pPr marL="0" indent="0" algn="l" eaLnBrk="1" fontAlgn="auto" latinLnBrk="0" hangingPunct="1">
              <a:lnSpc>
                <a:spcPct val="100000"/>
              </a:lnSpc>
              <a:buNone/>
              <a:defRPr sz="2400" u="none" strike="noStrike" kern="1200" cap="none" spc="200" normalizeH="0" baseline="0">
                <a:solidFill>
                  <a:schemeClr val="bg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单击此处编辑母版副标题样式</a:t>
            </a:r>
          </a:p>
        </p:txBody>
      </p:sp>
      <p:sp>
        <p:nvSpPr>
          <p:cNvPr id="14" name="日期占位符 15"/>
          <p:cNvSpPr>
            <a:spLocks noGrp="1"/>
          </p:cNvSpPr>
          <p:nvPr>
            <p:ph type="dt" sz="half" idx="2"/>
            <p:custDataLst>
              <p:tags r:id="rId6"/>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16"/>
          <p:cNvSpPr>
            <a:spLocks noGrp="1"/>
          </p:cNvSpPr>
          <p:nvPr>
            <p:ph type="ftr" sz="quarter" idx="3"/>
            <p:custDataLst>
              <p:tags r:id="rId7"/>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6" name="灯片编号占位符 17"/>
          <p:cNvSpPr>
            <a:spLocks noGrp="1"/>
          </p:cNvSpPr>
          <p:nvPr>
            <p:ph type="sldNum" sz="quarter" idx="4"/>
            <p:custDataLst>
              <p:tags r:id="rId8"/>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7EB443D-81D1-48D3-991A-CBDD32BCEDA7}"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37891" name="组合 6"/>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11" name="矩形 10"/>
          <p:cNvSpPr/>
          <p:nvPr/>
        </p:nvSpPr>
        <p:spPr>
          <a:xfrm>
            <a:off x="-20636" y="6413500"/>
            <a:ext cx="12212639" cy="465138"/>
          </a:xfrm>
          <a:prstGeom prst="rect">
            <a:avLst/>
          </a:prstGeom>
          <a:solidFill>
            <a:schemeClr val="accent3">
              <a:lumMod val="60000"/>
              <a:lumOff val="40000"/>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chemeClr val="lt1"/>
                </a:solidFill>
                <a:effectLst/>
                <a:uLnTx/>
                <a:uFillTx/>
                <a:latin typeface="+mn-lt"/>
                <a:ea typeface="+mn-ea"/>
                <a:cs typeface="+mn-cs"/>
              </a:rPr>
              <a:t>北京盈建科软件股份有限公司</a:t>
            </a:r>
          </a:p>
        </p:txBody>
      </p:sp>
      <p:sp>
        <p:nvSpPr>
          <p:cNvPr id="2" name="标题 1"/>
          <p:cNvSpPr>
            <a:spLocks noGrp="1"/>
          </p:cNvSpPr>
          <p:nvPr>
            <p:ph type="title"/>
          </p:nvPr>
        </p:nvSpPr>
        <p:spPr>
          <a:xfrm>
            <a:off x="669884" y="443235"/>
            <a:ext cx="10852237" cy="441964"/>
          </a:xfrm>
        </p:spPr>
        <p:txBody>
          <a:bodyPr rtlCol="0">
            <a:noAutofit/>
          </a:bodyPr>
          <a:lstStyle>
            <a:lvl1pPr marL="0" marR="0" algn="l" defTabSz="914400" rtl="0" eaLnBrk="1" fontAlgn="auto" latinLnBrk="0" hangingPunct="1">
              <a:lnSpc>
                <a:spcPct val="100000"/>
              </a:lnSpc>
              <a:buNone/>
              <a:defRPr kumimoji="0" lang="zh-CN" altLang="en-US" sz="2400" b="1" i="0" u="none" strike="noStrike" kern="1200" cap="all"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idx="1"/>
          </p:nvPr>
        </p:nvSpPr>
        <p:spPr>
          <a:xfrm>
            <a:off x="669884" y="952512"/>
            <a:ext cx="10852237" cy="5388907"/>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all"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12" name="日期占位符 3"/>
          <p:cNvSpPr>
            <a:spLocks noGrp="1"/>
          </p:cNvSpPr>
          <p:nvPr>
            <p:ph type="dt" sz="half" idx="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4" name="灯片编号占位符 5"/>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33001C13-5709-44B5-BD96-0EAC4D39B60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38915" name="图片 6"/>
          <p:cNvPicPr>
            <a:picLocks noChangeAspect="1"/>
          </p:cNvPicPr>
          <p:nvPr>
            <p:custDataLst>
              <p:tags r:id="rId1"/>
            </p:custDataLst>
          </p:nvPr>
        </p:nvPicPr>
        <p:blipFill>
          <a:blip r:embed="rId12"/>
          <a:stretch>
            <a:fillRect/>
          </a:stretch>
        </p:blipFill>
        <p:spPr>
          <a:xfrm>
            <a:off x="3352800" y="0"/>
            <a:ext cx="8839200" cy="6858000"/>
          </a:xfrm>
          <a:prstGeom prst="rect">
            <a:avLst/>
          </a:prstGeom>
          <a:noFill/>
          <a:ln w="9525">
            <a:noFill/>
          </a:ln>
        </p:spPr>
      </p:pic>
      <p:sp>
        <p:nvSpPr>
          <p:cNvPr id="9" name="等腰三角形 8"/>
          <p:cNvSpPr/>
          <p:nvPr>
            <p:custDataLst>
              <p:tags r:id="rId2"/>
            </p:custDataLst>
          </p:nvPr>
        </p:nvSpPr>
        <p:spPr>
          <a:xfrm rot="16200000">
            <a:off x="3203583" y="3424244"/>
            <a:ext cx="2251075" cy="193992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3"/>
            </p:custDataLst>
          </p:nvPr>
        </p:nvSpPr>
        <p:spPr>
          <a:xfrm rot="5400000" flipH="1">
            <a:off x="7857332" y="1032674"/>
            <a:ext cx="1493838" cy="128905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4"/>
            </p:custDataLst>
          </p:nvPr>
        </p:nvSpPr>
        <p:spPr>
          <a:xfrm rot="5400000" flipH="1">
            <a:off x="272256" y="916792"/>
            <a:ext cx="744538" cy="64135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cxnSp>
        <p:nvCxnSpPr>
          <p:cNvPr id="12" name="直接连接符 11"/>
          <p:cNvCxnSpPr/>
          <p:nvPr>
            <p:custDataLst>
              <p:tags r:id="rId5"/>
            </p:custDataLst>
          </p:nvPr>
        </p:nvCxnSpPr>
        <p:spPr>
          <a:xfrm>
            <a:off x="900121" y="3106738"/>
            <a:ext cx="114617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等腰三角形 12"/>
          <p:cNvSpPr/>
          <p:nvPr>
            <p:custDataLst>
              <p:tags r:id="rId6"/>
            </p:custDataLst>
          </p:nvPr>
        </p:nvSpPr>
        <p:spPr>
          <a:xfrm rot="5400000" flipH="1">
            <a:off x="-103187" y="5107000"/>
            <a:ext cx="1493838" cy="1287463"/>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4" name="等腰三角形 13"/>
          <p:cNvSpPr/>
          <p:nvPr>
            <p:custDataLst>
              <p:tags r:id="rId7"/>
            </p:custDataLst>
          </p:nvPr>
        </p:nvSpPr>
        <p:spPr>
          <a:xfrm rot="5400000" flipH="1">
            <a:off x="-63499" y="434981"/>
            <a:ext cx="923925" cy="79692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 name="标题 1"/>
          <p:cNvSpPr>
            <a:spLocks noGrp="1"/>
          </p:cNvSpPr>
          <p:nvPr>
            <p:ph type="title"/>
          </p:nvPr>
        </p:nvSpPr>
        <p:spPr>
          <a:xfrm>
            <a:off x="672887" y="2248672"/>
            <a:ext cx="4493196" cy="813568"/>
          </a:xfrm>
        </p:spPr>
        <p:txBody>
          <a:bodyPr lIns="90000" tIns="46800" rIns="90000" bIns="46800" anchor="b">
            <a:normAutofit/>
          </a:bodyPr>
          <a:lstStyle>
            <a:lvl1pPr>
              <a:defRPr sz="3600" u="none" strike="noStrike" kern="1200" cap="none" spc="300" normalizeH="0" baseline="0">
                <a:solidFill>
                  <a:schemeClr val="tx1">
                    <a:lumMod val="85000"/>
                    <a:lumOff val="15000"/>
                  </a:schemeClr>
                </a:solidFill>
                <a:uFillTx/>
                <a:latin typeface="Arial" panose="020B0604020202020204" pitchFamily="34" charset="0"/>
                <a:ea typeface="汉仪旗黑-85S" pitchFamily="18" charset="-122"/>
              </a:defRPr>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72883" y="3151228"/>
            <a:ext cx="4493196" cy="1077985"/>
          </a:xfrm>
        </p:spPr>
        <p:txBody>
          <a:bodyPr lIns="90000" tIns="46800" rIns="90000" bIns="46800">
            <a:normAutofit/>
          </a:bodyPr>
          <a:lstStyle>
            <a:lvl1pPr marL="0" indent="0" eaLnBrk="1" fontAlgn="auto" latinLnBrk="0" hangingPunct="1">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单击此处编辑母版文本样式</a:t>
            </a:r>
          </a:p>
        </p:txBody>
      </p:sp>
      <p:sp>
        <p:nvSpPr>
          <p:cNvPr id="15" name="日期占位符 3"/>
          <p:cNvSpPr>
            <a:spLocks noGrp="1"/>
          </p:cNvSpPr>
          <p:nvPr>
            <p:ph type="dt" sz="half" idx="2"/>
            <p:custDataLst>
              <p:tags r:id="rId8"/>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6" name="页脚占位符 4"/>
          <p:cNvSpPr>
            <a:spLocks noGrp="1"/>
          </p:cNvSpPr>
          <p:nvPr>
            <p:ph type="ftr" sz="quarter" idx="3"/>
            <p:custDataLst>
              <p:tags r:id="rId9"/>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7" name="灯片编号占位符 5"/>
          <p:cNvSpPr>
            <a:spLocks noGrp="1"/>
          </p:cNvSpPr>
          <p:nvPr>
            <p:ph type="sldNum" sz="quarter" idx="4"/>
            <p:custDataLst>
              <p:tags r:id="rId10"/>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6EC23D09-069B-49AD-8348-DA5A84F2FF1D}"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39939" name="组合 7"/>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669884" y="443235"/>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sz="half" idx="1"/>
          </p:nvPr>
        </p:nvSpPr>
        <p:spPr>
          <a:xfrm>
            <a:off x="669933" y="952512"/>
            <a:ext cx="5283243" cy="5388907"/>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4" name="内容占位符 3"/>
          <p:cNvSpPr>
            <a:spLocks noGrp="1"/>
          </p:cNvSpPr>
          <p:nvPr>
            <p:ph sz="half" idx="2"/>
          </p:nvPr>
        </p:nvSpPr>
        <p:spPr>
          <a:xfrm>
            <a:off x="6238877" y="952512"/>
            <a:ext cx="5283243" cy="5388907"/>
          </a:xfrm>
        </p:spPr>
        <p:txBody>
          <a:bodyPr>
            <a:noAutofit/>
          </a:bodyPr>
          <a:lstStyle>
            <a:lvl1pPr>
              <a:defRPr sz="1600" baseline="0">
                <a:solidFill>
                  <a:schemeClr val="tx1">
                    <a:lumMod val="85000"/>
                    <a:lumOff val="15000"/>
                  </a:schemeClr>
                </a:solidFill>
                <a:latin typeface="Arial" panose="020B0604020202020204" pitchFamily="34" charset="0"/>
                <a:ea typeface="微软雅黑" panose="020B0503020204020204" pitchFamily="34" charset="-122"/>
              </a:defRPr>
            </a:lvl1pPr>
            <a:lvl2pPr>
              <a:defRPr sz="1600" baseline="0">
                <a:solidFill>
                  <a:schemeClr val="tx1">
                    <a:lumMod val="85000"/>
                    <a:lumOff val="15000"/>
                  </a:schemeClr>
                </a:solidFill>
                <a:latin typeface="Arial" panose="020B0604020202020204" pitchFamily="34" charset="0"/>
                <a:ea typeface="微软雅黑" panose="020B0503020204020204" pitchFamily="34" charset="-122"/>
              </a:defRPr>
            </a:lvl2pPr>
            <a:lvl3pPr>
              <a:defRPr sz="1600" baseline="0">
                <a:solidFill>
                  <a:schemeClr val="tx1">
                    <a:lumMod val="85000"/>
                    <a:lumOff val="15000"/>
                  </a:schemeClr>
                </a:solidFill>
                <a:latin typeface="Arial" panose="020B0604020202020204" pitchFamily="34" charset="0"/>
                <a:ea typeface="微软雅黑" panose="020B0503020204020204" pitchFamily="34" charset="-122"/>
              </a:defRPr>
            </a:lvl3pPr>
            <a:lvl4pPr>
              <a:defRPr sz="1600" baseline="0">
                <a:solidFill>
                  <a:schemeClr val="tx1">
                    <a:lumMod val="85000"/>
                    <a:lumOff val="15000"/>
                  </a:schemeClr>
                </a:solidFill>
                <a:latin typeface="Arial" panose="020B0604020202020204" pitchFamily="34" charset="0"/>
                <a:ea typeface="微软雅黑" panose="020B0503020204020204" pitchFamily="34" charset="-122"/>
              </a:defRPr>
            </a:lvl4pPr>
            <a:lvl5pPr>
              <a:defRPr sz="1600"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日期占位符 4"/>
          <p:cNvSpPr>
            <a:spLocks noGrp="1"/>
          </p:cNvSpPr>
          <p:nvPr>
            <p:ph type="dt" sz="half" idx="1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5"/>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6"/>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87692BB5-8F13-4BC5-829A-48A482C67059}"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40963" name="组合 9"/>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669884" y="443235"/>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文本占位符 2"/>
          <p:cNvSpPr>
            <a:spLocks noGrp="1"/>
          </p:cNvSpPr>
          <p:nvPr>
            <p:ph type="body" idx="1"/>
          </p:nvPr>
        </p:nvSpPr>
        <p:spPr>
          <a:xfrm>
            <a:off x="669933" y="952520"/>
            <a:ext cx="5283243" cy="381003"/>
          </a:xfrm>
        </p:spPr>
        <p:txBody>
          <a:bodyPr tIns="38100" rIns="76200" bIns="3810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单击此处编辑母版文本样式</a:t>
            </a:r>
          </a:p>
        </p:txBody>
      </p:sp>
      <p:sp>
        <p:nvSpPr>
          <p:cNvPr id="4" name="内容占位符 3"/>
          <p:cNvSpPr>
            <a:spLocks noGrp="1"/>
          </p:cNvSpPr>
          <p:nvPr>
            <p:ph sz="half" idx="2"/>
          </p:nvPr>
        </p:nvSpPr>
        <p:spPr>
          <a:xfrm>
            <a:off x="669925" y="1406525"/>
            <a:ext cx="5283200" cy="4934752"/>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5" name="文本占位符 4"/>
          <p:cNvSpPr>
            <a:spLocks noGrp="1"/>
          </p:cNvSpPr>
          <p:nvPr>
            <p:ph type="body" sz="quarter" idx="3"/>
          </p:nvPr>
        </p:nvSpPr>
        <p:spPr>
          <a:xfrm>
            <a:off x="6235753" y="952520"/>
            <a:ext cx="5283243" cy="381003"/>
          </a:xfrm>
        </p:spPr>
        <p:txBody>
          <a:bodyPr tIns="38100" rIns="76200" bIns="38100" rtlCol="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sym typeface="+mn-ea"/>
              </a:rPr>
              <a:t>单击此处编辑母版文本样式</a:t>
            </a:r>
          </a:p>
        </p:txBody>
      </p:sp>
      <p:sp>
        <p:nvSpPr>
          <p:cNvPr id="6" name="内容占位符 5"/>
          <p:cNvSpPr>
            <a:spLocks noGrp="1"/>
          </p:cNvSpPr>
          <p:nvPr>
            <p:ph sz="quarter" idx="4"/>
          </p:nvPr>
        </p:nvSpPr>
        <p:spPr>
          <a:xfrm>
            <a:off x="6235753" y="1406525"/>
            <a:ext cx="5283243" cy="4934752"/>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trike="noStrike" noProof="1">
                <a:sym typeface="+mn-ea"/>
              </a:rPr>
              <a:t>第四级</a:t>
            </a:r>
          </a:p>
          <a:p>
            <a:pPr lvl="4" fontAlgn="auto"/>
            <a:r>
              <a:rPr strike="noStrike" noProof="1">
                <a:sym typeface="+mn-ea"/>
              </a:rPr>
              <a:t>第五级</a:t>
            </a:r>
          </a:p>
        </p:txBody>
      </p:sp>
      <p:sp>
        <p:nvSpPr>
          <p:cNvPr id="11" name="日期占位符 6"/>
          <p:cNvSpPr>
            <a:spLocks noGrp="1"/>
          </p:cNvSpPr>
          <p:nvPr>
            <p:ph type="dt" sz="half" idx="1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7"/>
          <p:cNvSpPr>
            <a:spLocks noGrp="1"/>
          </p:cNvSpPr>
          <p:nvPr>
            <p:ph type="ftr" sz="quarter" idx="1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8"/>
          <p:cNvSpPr>
            <a:spLocks noGrp="1"/>
          </p:cNvSpPr>
          <p:nvPr>
            <p:ph type="sldNum" sz="quarter" idx="1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AF65F3F-908B-4A8E-A639-8D44D54611B0}"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41987" name="组合 5"/>
          <p:cNvGrpSpPr/>
          <p:nvPr/>
        </p:nvGrpSpPr>
        <p:grpSpPr>
          <a:xfrm>
            <a:off x="0" y="11113"/>
            <a:ext cx="12192000" cy="6858000"/>
            <a:chOff x="-2" y="0"/>
            <a:chExt cx="12192003" cy="6858000"/>
          </a:xfrm>
        </p:grpSpPr>
        <p:pic>
          <p:nvPicPr>
            <p:cNvPr id="9" name="Picture 2"/>
            <p:cNvPicPr>
              <a:picLocks noChangeAspect="1" noChangeArrowheads="1"/>
            </p:cNvPicPr>
            <p:nvPr>
              <p:custDataLst>
                <p:tags r:id="rId4"/>
              </p:custDataLst>
            </p:nvPr>
          </p:nvPicPr>
          <p:blipFill rotWithShape="1">
            <a:blip r:embed="rId9" cstate="print">
              <a:duotone>
                <a:prstClr val="black"/>
                <a:schemeClr val="bg2">
                  <a:tint val="45000"/>
                  <a:satMod val="400000"/>
                </a:schemeClr>
              </a:duotone>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0" name="矩形 9"/>
            <p:cNvSpPr/>
            <p:nvPr>
              <p:custDataLst>
                <p:tags r:id="rId5"/>
              </p:custDataLst>
            </p:nvPr>
          </p:nvSpPr>
          <p:spPr>
            <a:xfrm>
              <a:off x="-2" y="2095500"/>
              <a:ext cx="12192003" cy="4762500"/>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1" name="矩形 10"/>
            <p:cNvSpPr/>
            <p:nvPr>
              <p:custDataLst>
                <p:tags r:id="rId6"/>
              </p:custDataLst>
            </p:nvPr>
          </p:nvSpPr>
          <p:spPr>
            <a:xfrm>
              <a:off x="-2" y="0"/>
              <a:ext cx="12192003" cy="2095500"/>
            </a:xfrm>
            <a:prstGeom prst="rect">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等腰三角形 11"/>
            <p:cNvSpPr/>
            <p:nvPr>
              <p:custDataLst>
                <p:tags r:id="rId7"/>
              </p:custDataLst>
            </p:nvPr>
          </p:nvSpPr>
          <p:spPr>
            <a:xfrm>
              <a:off x="1501773" y="1512887"/>
              <a:ext cx="877888" cy="57626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
        <p:nvSpPr>
          <p:cNvPr id="2" name="标题 1"/>
          <p:cNvSpPr>
            <a:spLocks noGrp="1"/>
          </p:cNvSpPr>
          <p:nvPr>
            <p:ph type="title"/>
          </p:nvPr>
        </p:nvSpPr>
        <p:spPr/>
        <p:txBody>
          <a:bodyPr rtlCol="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13" name="日期占位符 2"/>
          <p:cNvSpPr>
            <a:spLocks noGrp="1"/>
          </p:cNvSpPr>
          <p:nvPr>
            <p:ph type="dt" sz="half" idx="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4" name="页脚占位符 3"/>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5" name="灯片编号占位符 4"/>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B7796F7F-A21C-4CDE-8560-289E3EC62AEE}"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8" name="日期占位符 1"/>
          <p:cNvSpPr>
            <a:spLocks noGrp="1"/>
          </p:cNvSpPr>
          <p:nvPr>
            <p:ph type="dt" sz="half" idx="2"/>
          </p:nvPr>
        </p:nvSpPr>
        <p:spPr>
          <a:xfrm>
            <a:off x="838200" y="6356362"/>
            <a:ext cx="2743200" cy="365125"/>
          </a:xfrm>
          <a:prstGeom prst="rect">
            <a:avLst/>
          </a:prstGeom>
        </p:spPr>
        <p:txBody>
          <a:bodyPr vert="horz" lIns="90000" tIns="46800" rIns="90000" bIns="46800" rtlCol="0" anchor="ctr">
            <a:normAutofit/>
          </a:bodyPr>
          <a:lstStyle>
            <a:lvl1pPr>
              <a:defRPr sz="1200"/>
            </a:lvl1pPr>
          </a:lstStyle>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9" name="页脚占位符 2"/>
          <p:cNvSpPr>
            <a:spLocks noGrp="1"/>
          </p:cNvSpPr>
          <p:nvPr>
            <p:ph type="ftr" sz="quarter" idx="3"/>
          </p:nvPr>
        </p:nvSpPr>
        <p:spPr>
          <a:xfrm>
            <a:off x="4038600" y="6356362"/>
            <a:ext cx="4114800" cy="365125"/>
          </a:xfrm>
          <a:prstGeom prst="rect">
            <a:avLst/>
          </a:prstGeom>
        </p:spPr>
        <p:txBody>
          <a:bodyPr vert="horz" lIns="90000" tIns="46800" rIns="90000" bIns="46800" rtlCol="0" anchor="ctr">
            <a:normAutofit/>
          </a:bodyPr>
          <a:lstStyle>
            <a:lvl1pPr>
              <a:defRPr sz="1200"/>
            </a:lvl1pPr>
          </a:lstStyle>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10" name="灯片编号占位符 3"/>
          <p:cNvSpPr>
            <a:spLocks noGrp="1"/>
          </p:cNvSpPr>
          <p:nvPr>
            <p:ph type="sldNum" sz="quarter" idx="4"/>
          </p:nvPr>
        </p:nvSpPr>
        <p:spPr>
          <a:xfrm>
            <a:off x="8610600" y="6356362"/>
            <a:ext cx="2743200" cy="365125"/>
          </a:xfrm>
          <a:prstGeom prst="rect">
            <a:avLst/>
          </a:prstGeom>
        </p:spPr>
        <p:txBody>
          <a:bodyPr vert="horz" wrap="square" lIns="90000" tIns="46800" rIns="90000" bIns="46800" numCol="1" anchor="ctr" anchorCtr="0" compatLnSpc="1"/>
          <a:lstStyle>
            <a:lvl1pPr>
              <a:defRPr/>
            </a:lvl1pPr>
          </a:lstStyle>
          <a:p>
            <a:pPr marL="0" marR="0" lvl="0" indent="0" algn="r" defTabSz="914400" rtl="0" eaLnBrk="1" fontAlgn="base" latinLnBrk="0" hangingPunct="1">
              <a:lnSpc>
                <a:spcPct val="120000"/>
              </a:lnSpc>
              <a:spcBef>
                <a:spcPct val="0"/>
              </a:spcBef>
              <a:spcAft>
                <a:spcPct val="0"/>
              </a:spcAft>
              <a:buClrTx/>
              <a:buSzTx/>
              <a:buFont typeface="Arial" panose="020B0604020202020204" pitchFamily="34" charset="0"/>
              <a:buNone/>
              <a:defRPr/>
            </a:pPr>
            <a:fld id="{80A532D9-27F0-4BEB-8C76-2A52611850FA}" type="slidenum">
              <a:rPr kumimoji="0" lang="en-US" altLang="en-US" sz="1200" b="0" i="0" u="none" strike="noStrike" kern="1200" cap="none" spc="0" normalizeH="0" baseline="0" noProof="1">
                <a:ln>
                  <a:noFill/>
                </a:ln>
                <a:solidFill>
                  <a:srgbClr val="7F7F7F"/>
                </a:solidFill>
                <a:effectLst/>
                <a:uLnTx/>
                <a:uFillTx/>
                <a:latin typeface="Arial" panose="020B0604020202020204" pitchFamily="34" charset="0"/>
                <a:ea typeface="宋体" panose="02010600030101010101" pitchFamily="2" charset="-122"/>
                <a:cs typeface="+mn-cs"/>
              </a:rPr>
              <a:t>‹#›</a:t>
            </a:fld>
            <a:endParaRPr kumimoji="0" lang="en-US" altLang="en-US" sz="1200" b="0" i="0" u="none" strike="noStrike" kern="1200" cap="none" spc="0" normalizeH="0" baseline="0" noProof="1">
              <a:ln>
                <a:noFill/>
              </a:ln>
              <a:solidFill>
                <a:srgbClr val="7F7F7F"/>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8" name="矩形 7"/>
          <p:cNvSpPr/>
          <p:nvPr/>
        </p:nvSpPr>
        <p:spPr>
          <a:xfrm>
            <a:off x="-9526" y="6381750"/>
            <a:ext cx="12211051" cy="46513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1">
                <a:ln>
                  <a:noFill/>
                </a:ln>
                <a:solidFill>
                  <a:schemeClr val="bg1"/>
                </a:solidFill>
                <a:effectLst/>
                <a:uLnTx/>
                <a:uFillTx/>
                <a:latin typeface="+mn-lt"/>
                <a:ea typeface="+mn-ea"/>
                <a:cs typeface="+mn-cs"/>
              </a:rPr>
              <a:t>北京盈建科软件股份有限公司</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44035" name="组合 7"/>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669932" y="443235"/>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图片占位符 2"/>
          <p:cNvSpPr>
            <a:spLocks noGrp="1"/>
          </p:cNvSpPr>
          <p:nvPr>
            <p:ph type="pic" idx="1"/>
          </p:nvPr>
        </p:nvSpPr>
        <p:spPr>
          <a:xfrm>
            <a:off x="669933" y="952512"/>
            <a:ext cx="5283243" cy="5388907"/>
          </a:xfrm>
        </p:spPr>
        <p:txBody>
          <a:bodyPr vert="horz" wrap="square" lIns="101600" tIns="0" rIns="82550" bIns="0" numCol="1" rtlCol="0" anchor="t" anchorCtr="0" compatLnSpc="1">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marL="0" marR="0" lvl="0" indent="0" algn="l" defTabSz="914400" rtl="0" eaLnBrk="1" fontAlgn="auto" latinLnBrk="0" hangingPunct="1">
              <a:lnSpc>
                <a:spcPct val="130000"/>
              </a:lnSpc>
              <a:spcBef>
                <a:spcPts val="0"/>
              </a:spcBef>
              <a:spcAft>
                <a:spcPts val="1000"/>
              </a:spcAft>
              <a:buClrTx/>
              <a:buSzTx/>
              <a:buFont typeface="Arial" panose="020B0604020202020204" pitchFamily="34" charset="0"/>
              <a:buNone/>
              <a:defRPr/>
            </a:pPr>
            <a:endParaRPr kumimoji="0" lang="zh-CN" altLang="en-US" sz="1600" b="0" i="0" u="none" strike="noStrike" kern="1200" cap="none" spc="150" normalizeH="0" baseline="0" noProof="1">
              <a:ln>
                <a:noFill/>
              </a:ln>
              <a:solidFill>
                <a:schemeClr val="tx1">
                  <a:lumMod val="85000"/>
                  <a:lumOff val="15000"/>
                </a:schemeClr>
              </a:solidFill>
              <a:effectLst/>
              <a:uLnTx/>
              <a:uFillTx/>
              <a:latin typeface="Arial" panose="020B0604020202020204" pitchFamily="34" charset="0"/>
              <a:ea typeface="微软雅黑" panose="020B0503020204020204" pitchFamily="34" charset="-122"/>
              <a:cs typeface="+mn-cs"/>
              <a:sym typeface="+mn-ea"/>
            </a:endParaRPr>
          </a:p>
        </p:txBody>
      </p:sp>
      <p:sp>
        <p:nvSpPr>
          <p:cNvPr id="4" name="文本占位符 3"/>
          <p:cNvSpPr>
            <a:spLocks noGrp="1"/>
          </p:cNvSpPr>
          <p:nvPr>
            <p:ph type="body" sz="half" idx="2"/>
          </p:nvPr>
        </p:nvSpPr>
        <p:spPr>
          <a:xfrm>
            <a:off x="6238925" y="952512"/>
            <a:ext cx="5283243" cy="5388907"/>
          </a:xfrm>
        </p:spPr>
        <p:txBody>
          <a:bodyPr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stStyle>
          <a:p>
            <a:pPr lvl="0" fontAlgn="auto"/>
            <a:r>
              <a:rPr strike="noStrike" noProof="1">
                <a:sym typeface="+mn-ea"/>
              </a:rPr>
              <a:t>单击此处编辑母版文本样式</a:t>
            </a:r>
          </a:p>
        </p:txBody>
      </p:sp>
      <p:sp>
        <p:nvSpPr>
          <p:cNvPr id="11" name="日期占位符 4"/>
          <p:cNvSpPr>
            <a:spLocks noGrp="1"/>
          </p:cNvSpPr>
          <p:nvPr>
            <p:ph type="dt" sz="half" idx="1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9EFD9D74-47D9-4702-A33C-335B63B48DBF}"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5"/>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6"/>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08CCF9BD-50D8-477B-B6BC-1E8D9547BE3B}"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45059" name="组合 6"/>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竖排标题 1"/>
          <p:cNvSpPr>
            <a:spLocks noGrp="1"/>
          </p:cNvSpPr>
          <p:nvPr>
            <p:ph type="title" orient="vert"/>
          </p:nvPr>
        </p:nvSpPr>
        <p:spPr>
          <a:xfrm>
            <a:off x="10571135" y="952512"/>
            <a:ext cx="950984" cy="5388907"/>
          </a:xfrm>
        </p:spPr>
        <p:txBody>
          <a:bodyPr vert="eaVert" rtlCol="0" anchor="ctr">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竖排文字占位符 2"/>
          <p:cNvSpPr>
            <a:spLocks noGrp="1"/>
          </p:cNvSpPr>
          <p:nvPr>
            <p:ph type="body" orient="vert" idx="1"/>
          </p:nvPr>
        </p:nvSpPr>
        <p:spPr>
          <a:xfrm>
            <a:off x="669928" y="952503"/>
            <a:ext cx="9828101" cy="5388907"/>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11" name="日期占位符 3"/>
          <p:cNvSpPr>
            <a:spLocks noGrp="1"/>
          </p:cNvSpPr>
          <p:nvPr>
            <p:ph type="dt" sz="half" idx="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4"/>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5"/>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356936B1-2986-4B3F-B9AC-713B3905BCF6}"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46083" name="组合 5"/>
          <p:cNvGrpSpPr/>
          <p:nvPr/>
        </p:nvGrpSpPr>
        <p:grpSpPr>
          <a:xfrm flipH="1">
            <a:off x="11366503" y="88900"/>
            <a:ext cx="825500" cy="1060450"/>
            <a:chOff x="-1" y="371234"/>
            <a:chExt cx="964572" cy="1238412"/>
          </a:xfrm>
        </p:grpSpPr>
        <p:sp>
          <p:nvSpPr>
            <p:cNvPr id="9" name="等腰三角形 8"/>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7" name="内容占位符 6"/>
          <p:cNvSpPr>
            <a:spLocks noGrp="1"/>
          </p:cNvSpPr>
          <p:nvPr>
            <p:ph sz="quarter" idx="13"/>
          </p:nvPr>
        </p:nvSpPr>
        <p:spPr>
          <a:xfrm>
            <a:off x="669932" y="952512"/>
            <a:ext cx="10852237" cy="5388907"/>
          </a:xfrm>
        </p:spPr>
        <p:txBody>
          <a:bodyPr/>
          <a:lstStyle>
            <a:lvl1pPr>
              <a:defRPr baseline="0"/>
            </a:lvl1pPr>
            <a:lvl2pPr>
              <a:defRPr baseline="0"/>
            </a:lvl2pPr>
            <a:lvl3pPr>
              <a:defRPr baseline="0"/>
            </a:lvl3pPr>
            <a:lvl4pPr>
              <a:defRPr baseline="0"/>
            </a:lvl4pPr>
            <a:lvl5pPr>
              <a:defRPr baseline="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日期占位符 2"/>
          <p:cNvSpPr>
            <a:spLocks noGrp="1"/>
          </p:cNvSpPr>
          <p:nvPr>
            <p:ph type="dt" sz="half" idx="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3"/>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4"/>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28E2D3C-8CDB-4BA8-A03C-7097AFA7FF4D}"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47107" name="图片 13"/>
          <p:cNvPicPr>
            <a:picLocks noChangeAspect="1"/>
          </p:cNvPicPr>
          <p:nvPr>
            <p:custDataLst>
              <p:tags r:id="rId1"/>
            </p:custDataLst>
          </p:nvPr>
        </p:nvPicPr>
        <p:blipFill>
          <a:blip r:embed="rId10"/>
          <a:stretch>
            <a:fillRect/>
          </a:stretch>
        </p:blipFill>
        <p:spPr>
          <a:xfrm>
            <a:off x="0" y="0"/>
            <a:ext cx="10007600" cy="6858000"/>
          </a:xfrm>
          <a:prstGeom prst="rect">
            <a:avLst/>
          </a:prstGeom>
          <a:noFill/>
          <a:ln w="9525">
            <a:noFill/>
          </a:ln>
        </p:spPr>
      </p:pic>
      <p:sp>
        <p:nvSpPr>
          <p:cNvPr id="9" name="任意多边形: 形状 11"/>
          <p:cNvSpPr/>
          <p:nvPr>
            <p:custDataLst>
              <p:tags r:id="rId2"/>
            </p:custDataLst>
          </p:nvPr>
        </p:nvSpPr>
        <p:spPr>
          <a:xfrm flipH="1">
            <a:off x="4279903" y="0"/>
            <a:ext cx="7912100" cy="6858000"/>
          </a:xfrm>
          <a:custGeom>
            <a:avLst/>
            <a:gdLst>
              <a:gd name="connsiteX0" fmla="*/ 0 w 7911390"/>
              <a:gd name="connsiteY0" fmla="*/ 0 h 6858000"/>
              <a:gd name="connsiteX1" fmla="*/ 5326084 w 7911390"/>
              <a:gd name="connsiteY1" fmla="*/ 0 h 6858000"/>
              <a:gd name="connsiteX2" fmla="*/ 7911390 w 7911390"/>
              <a:gd name="connsiteY2" fmla="*/ 3429000 h 6858000"/>
              <a:gd name="connsiteX3" fmla="*/ 5326084 w 7911390"/>
              <a:gd name="connsiteY3" fmla="*/ 6858000 h 6858000"/>
              <a:gd name="connsiteX4" fmla="*/ 0 w 79113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390" h="6858000">
                <a:moveTo>
                  <a:pt x="0" y="0"/>
                </a:moveTo>
                <a:lnTo>
                  <a:pt x="5326084" y="0"/>
                </a:lnTo>
                <a:lnTo>
                  <a:pt x="7911390" y="3429000"/>
                </a:lnTo>
                <a:lnTo>
                  <a:pt x="5326084"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cxnSp>
        <p:nvCxnSpPr>
          <p:cNvPr id="10" name="直接连接符 9"/>
          <p:cNvCxnSpPr/>
          <p:nvPr>
            <p:custDataLst>
              <p:tags r:id="rId3"/>
            </p:custDataLst>
          </p:nvPr>
        </p:nvCxnSpPr>
        <p:spPr>
          <a:xfrm>
            <a:off x="6211896" y="3773488"/>
            <a:ext cx="128111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等腰三角形 10"/>
          <p:cNvSpPr/>
          <p:nvPr>
            <p:custDataLst>
              <p:tags r:id="rId4"/>
            </p:custDataLst>
          </p:nvPr>
        </p:nvSpPr>
        <p:spPr>
          <a:xfrm>
            <a:off x="3829051" y="5334000"/>
            <a:ext cx="2794000" cy="1524000"/>
          </a:xfrm>
          <a:prstGeom prst="triangle">
            <a:avLst>
              <a:gd name="adj" fmla="val 590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2" name="等腰三角形 11"/>
          <p:cNvSpPr/>
          <p:nvPr>
            <p:custDataLst>
              <p:tags r:id="rId5"/>
            </p:custDataLst>
          </p:nvPr>
        </p:nvSpPr>
        <p:spPr>
          <a:xfrm rot="10800000">
            <a:off x="5757863" y="0"/>
            <a:ext cx="2794000" cy="1524000"/>
          </a:xfrm>
          <a:prstGeom prst="triangle">
            <a:avLst>
              <a:gd name="adj" fmla="val 59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 name="标题 1"/>
          <p:cNvSpPr>
            <a:spLocks noGrp="1"/>
          </p:cNvSpPr>
          <p:nvPr>
            <p:ph type="title"/>
          </p:nvPr>
        </p:nvSpPr>
        <p:spPr>
          <a:xfrm>
            <a:off x="6096001" y="2336645"/>
            <a:ext cx="5906611" cy="1315747"/>
          </a:xfrm>
        </p:spPr>
        <p:txBody>
          <a:bodyPr lIns="90000" tIns="46800" rIns="90000" bIns="46800" rtlCol="0" anchor="b">
            <a:noAutofit/>
          </a:bodyPr>
          <a:lstStyle>
            <a:lvl1pPr marL="0" marR="0" algn="l" defTabSz="914400" rtl="0" eaLnBrk="1" fontAlgn="auto" latinLnBrk="0" hangingPunct="1">
              <a:lnSpc>
                <a:spcPct val="100000"/>
              </a:lnSpc>
              <a:buNone/>
              <a:defRPr kumimoji="0" lang="zh-CN" altLang="en-US" sz="4800" b="1" i="0" u="none" strike="noStrike" kern="1200" cap="none" spc="600" normalizeH="0" baseline="0" noProof="1" dirty="0">
                <a:solidFill>
                  <a:schemeClr val="bg1"/>
                </a:solidFill>
                <a:uFillTx/>
                <a:latin typeface="Arial" panose="020B0604020202020204" pitchFamily="34" charset="0"/>
                <a:ea typeface="汉仪旗黑-85S" pitchFamily="18" charset="-122"/>
                <a:cs typeface="+mj-cs"/>
                <a:sym typeface="+mn-ea"/>
              </a:defRPr>
            </a:lvl1pPr>
          </a:lstStyle>
          <a:p>
            <a:pPr lvl="0" fontAlgn="auto"/>
            <a:r>
              <a:rPr lang="zh-CN" altLang="en-US" strike="noStrike" noProof="1">
                <a:sym typeface="+mn-ea"/>
              </a:rPr>
              <a:t>单击此处编辑母版标题样式</a:t>
            </a:r>
            <a:endParaRPr strike="noStrike" noProof="1">
              <a:sym typeface="+mn-ea"/>
            </a:endParaRPr>
          </a:p>
        </p:txBody>
      </p:sp>
      <p:sp>
        <p:nvSpPr>
          <p:cNvPr id="16" name="文本占位符 15"/>
          <p:cNvSpPr>
            <a:spLocks noGrp="1"/>
          </p:cNvSpPr>
          <p:nvPr>
            <p:ph type="body" sz="quarter" idx="13"/>
          </p:nvPr>
        </p:nvSpPr>
        <p:spPr>
          <a:xfrm>
            <a:off x="6096001" y="3860645"/>
            <a:ext cx="5906611" cy="928459"/>
          </a:xfrm>
        </p:spPr>
        <p:txBody>
          <a:bodyPr>
            <a:normAutofit/>
          </a:bodyPr>
          <a:lstStyle>
            <a:lvl1pPr marL="0" indent="0">
              <a:buNone/>
              <a:defRPr sz="2400" baseline="0">
                <a:solidFill>
                  <a:schemeClr val="bg1"/>
                </a:solidFill>
              </a:defRPr>
            </a:lvl1pPr>
          </a:lstStyle>
          <a:p>
            <a:pPr lvl="0" fontAlgn="base"/>
            <a:r>
              <a:rPr lang="zh-CN" altLang="en-US" strike="noStrike" noProof="1"/>
              <a:t>单击此处编辑母版文本样式</a:t>
            </a:r>
          </a:p>
        </p:txBody>
      </p:sp>
      <p:sp>
        <p:nvSpPr>
          <p:cNvPr id="13" name="日期占位符 2"/>
          <p:cNvSpPr>
            <a:spLocks noGrp="1"/>
          </p:cNvSpPr>
          <p:nvPr>
            <p:ph type="dt" sz="half" idx="2"/>
            <p:custDataLst>
              <p:tags r:id="rId6"/>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4" name="页脚占位符 3"/>
          <p:cNvSpPr>
            <a:spLocks noGrp="1"/>
          </p:cNvSpPr>
          <p:nvPr>
            <p:ph type="ftr" sz="quarter" idx="3"/>
            <p:custDataLst>
              <p:tags r:id="rId7"/>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5" name="灯片编号占位符 4"/>
          <p:cNvSpPr>
            <a:spLocks noGrp="1"/>
          </p:cNvSpPr>
          <p:nvPr>
            <p:ph type="sldNum" sz="quarter" idx="4"/>
            <p:custDataLst>
              <p:tags r:id="rId8"/>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0A9B9D87-942B-4202-9849-B2EC8A45B679}"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48131" name="组合 5"/>
          <p:cNvGrpSpPr/>
          <p:nvPr/>
        </p:nvGrpSpPr>
        <p:grpSpPr>
          <a:xfrm flipH="1">
            <a:off x="11366503" y="5619750"/>
            <a:ext cx="825500" cy="1060450"/>
            <a:chOff x="-1" y="371234"/>
            <a:chExt cx="964572" cy="1238412"/>
          </a:xfrm>
        </p:grpSpPr>
        <p:sp>
          <p:nvSpPr>
            <p:cNvPr id="9" name="等腰三角形 6"/>
            <p:cNvSpPr/>
            <p:nvPr>
              <p:custDataLst>
                <p:tags r:id="rId4"/>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等腰三角形 9"/>
            <p:cNvSpPr/>
            <p:nvPr>
              <p:custDataLst>
                <p:tags r:id="rId5"/>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p:txBody>
          <a:bodyPr>
            <a:normAutofit/>
          </a:bodyPr>
          <a:lstStyle>
            <a:lvl1pPr>
              <a:defRPr baseline="0">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11" name="日期占位符 2"/>
          <p:cNvSpPr>
            <a:spLocks noGrp="1"/>
          </p:cNvSpPr>
          <p:nvPr>
            <p:ph type="dt" sz="half" idx="2"/>
            <p:custDataLst>
              <p:tags r:id="rId1"/>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2" name="页脚占位符 3"/>
          <p:cNvSpPr>
            <a:spLocks noGrp="1"/>
          </p:cNvSpPr>
          <p:nvPr>
            <p:ph type="ftr" sz="quarter" idx="3"/>
            <p:custDataLst>
              <p:tags r:id="rId2"/>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3" name="灯片编号占位符 4"/>
          <p:cNvSpPr>
            <a:spLocks noGrp="1"/>
          </p:cNvSpPr>
          <p:nvPr>
            <p:ph type="sldNum" sz="quarter" idx="4"/>
            <p:custDataLst>
              <p:tags r:id="rId3"/>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C6B178F8-BF60-4909-9F10-A8413897F3F6}"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292100" y="304800"/>
            <a:ext cx="11607800" cy="6248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nvGrpSpPr>
          <p:cNvPr id="49156" name="组合 8"/>
          <p:cNvGrpSpPr/>
          <p:nvPr/>
        </p:nvGrpSpPr>
        <p:grpSpPr>
          <a:xfrm>
            <a:off x="0" y="0"/>
            <a:ext cx="12192000" cy="6769100"/>
            <a:chOff x="0" y="1"/>
            <a:chExt cx="12192000" cy="6769099"/>
          </a:xfrm>
        </p:grpSpPr>
        <p:sp>
          <p:nvSpPr>
            <p:cNvPr id="10" name="等腰三角形 9"/>
            <p:cNvSpPr/>
            <p:nvPr>
              <p:custDataLst>
                <p:tags r:id="rId5"/>
              </p:custDataLst>
            </p:nvPr>
          </p:nvSpPr>
          <p:spPr>
            <a:xfrm rot="5400000">
              <a:off x="-64294" y="64295"/>
              <a:ext cx="935038" cy="8064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nvGrpSpPr>
            <p:cNvPr id="49158" name="组合 10"/>
            <p:cNvGrpSpPr/>
            <p:nvPr/>
          </p:nvGrpSpPr>
          <p:grpSpPr>
            <a:xfrm>
              <a:off x="11197167" y="5323839"/>
              <a:ext cx="994833" cy="1445261"/>
              <a:chOff x="9165167" y="4201584"/>
              <a:chExt cx="994833" cy="1445261"/>
            </a:xfrm>
          </p:grpSpPr>
          <p:sp>
            <p:nvSpPr>
              <p:cNvPr id="12" name="等腰三角形 11"/>
              <p:cNvSpPr/>
              <p:nvPr>
                <p:custDataLst>
                  <p:tags r:id="rId6"/>
                </p:custDataLst>
              </p:nvPr>
            </p:nvSpPr>
            <p:spPr>
              <a:xfrm rot="16200000" flipH="1">
                <a:off x="9085259" y="4281592"/>
                <a:ext cx="1154113" cy="99536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sp>
            <p:nvSpPr>
              <p:cNvPr id="13" name="等腰三角形 12"/>
              <p:cNvSpPr/>
              <p:nvPr>
                <p:custDataLst>
                  <p:tags r:id="rId7"/>
                </p:custDataLst>
              </p:nvPr>
            </p:nvSpPr>
            <p:spPr>
              <a:xfrm rot="5400000">
                <a:off x="9617869" y="5104714"/>
                <a:ext cx="582612" cy="501650"/>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grpSp>
      <p:sp>
        <p:nvSpPr>
          <p:cNvPr id="2" name="标题 1"/>
          <p:cNvSpPr>
            <a:spLocks noGrp="1"/>
          </p:cNvSpPr>
          <p:nvPr>
            <p:ph type="title"/>
          </p:nvPr>
        </p:nvSpPr>
        <p:spPr>
          <a:xfrm>
            <a:off x="1281600" y="1249200"/>
            <a:ext cx="9626400" cy="723600"/>
          </a:xfrm>
        </p:spPr>
        <p:txBody>
          <a:bodyPr anchor="ctr">
            <a:normAutofit/>
          </a:bodyPr>
          <a:lstStyle>
            <a:lvl1pPr>
              <a:defRPr sz="3200" baseline="0">
                <a:solidFill>
                  <a:schemeClr val="tx1">
                    <a:lumMod val="85000"/>
                    <a:lumOff val="15000"/>
                  </a:schemeClr>
                </a:solidFill>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内容占位符 6"/>
          <p:cNvSpPr>
            <a:spLocks noGrp="1"/>
          </p:cNvSpPr>
          <p:nvPr>
            <p:ph sz="quarter" idx="13"/>
          </p:nvPr>
        </p:nvSpPr>
        <p:spPr>
          <a:xfrm>
            <a:off x="1281113" y="2163600"/>
            <a:ext cx="9626600" cy="34452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4"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6"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52C64D03-2EBA-491F-9938-5B06C12B8A07}"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8" y="0"/>
            <a:ext cx="4822825" cy="6865938"/>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50180" name="组合 9"/>
          <p:cNvGrpSpPr/>
          <p:nvPr/>
        </p:nvGrpSpPr>
        <p:grpSpPr>
          <a:xfrm flipH="1">
            <a:off x="1588" y="0"/>
            <a:ext cx="874712" cy="1271588"/>
            <a:chOff x="1041400" y="5041900"/>
            <a:chExt cx="1193800" cy="1734313"/>
          </a:xfrm>
        </p:grpSpPr>
        <p:sp>
          <p:nvSpPr>
            <p:cNvPr id="10" name="等腰三角形 9"/>
            <p:cNvSpPr/>
            <p:nvPr>
              <p:custDataLst>
                <p:tags r:id="rId5"/>
              </p:custDataLst>
            </p:nvPr>
          </p:nvSpPr>
          <p:spPr>
            <a:xfrm rot="16200000" flipH="1">
              <a:off x="945441" y="5137859"/>
              <a:ext cx="1385718" cy="11938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sp>
          <p:nvSpPr>
            <p:cNvPr id="11" name="等腰三角形 10"/>
            <p:cNvSpPr/>
            <p:nvPr>
              <p:custDataLst>
                <p:tags r:id="rId6"/>
              </p:custDataLst>
            </p:nvPr>
          </p:nvSpPr>
          <p:spPr>
            <a:xfrm rot="5400000">
              <a:off x="1584358" y="6125371"/>
              <a:ext cx="699355" cy="602317"/>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sp>
        <p:nvSpPr>
          <p:cNvPr id="2" name="标题 1"/>
          <p:cNvSpPr>
            <a:spLocks noGrp="1"/>
          </p:cNvSpPr>
          <p:nvPr>
            <p:ph type="title"/>
          </p:nvPr>
        </p:nvSpPr>
        <p:spPr>
          <a:xfrm>
            <a:off x="583200" y="770400"/>
            <a:ext cx="3960000" cy="882000"/>
          </a:xfrm>
        </p:spPr>
        <p:txBody>
          <a:bodyPr anchor="ctr">
            <a:normAutofit/>
          </a:bodyPr>
          <a:lstStyle>
            <a:lvl1pPr>
              <a:defRPr sz="3600" baseline="0">
                <a:solidFill>
                  <a:schemeClr val="tx1">
                    <a:lumMod val="85000"/>
                    <a:lumOff val="15000"/>
                  </a:schemeClr>
                </a:solidFill>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文本占位符 6"/>
          <p:cNvSpPr>
            <a:spLocks noGrp="1"/>
          </p:cNvSpPr>
          <p:nvPr>
            <p:ph type="body" sz="quarter" idx="13"/>
          </p:nvPr>
        </p:nvSpPr>
        <p:spPr>
          <a:xfrm>
            <a:off x="586800" y="1764000"/>
            <a:ext cx="3956400" cy="40932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内容占位符 8"/>
          <p:cNvSpPr>
            <a:spLocks noGrp="1"/>
          </p:cNvSpPr>
          <p:nvPr>
            <p:ph sz="quarter" idx="14"/>
          </p:nvPr>
        </p:nvSpPr>
        <p:spPr>
          <a:xfrm>
            <a:off x="5101200" y="769951"/>
            <a:ext cx="6480000" cy="5087937"/>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2"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4"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CBC04AC8-0DFF-4B51-9A2C-EE880A9BAF6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12"/>
            <a:ext cx="12192000" cy="26638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51204" name="组合 10"/>
          <p:cNvGrpSpPr/>
          <p:nvPr/>
        </p:nvGrpSpPr>
        <p:grpSpPr>
          <a:xfrm flipH="1">
            <a:off x="11366503" y="88900"/>
            <a:ext cx="825500" cy="1060450"/>
            <a:chOff x="-1" y="371234"/>
            <a:chExt cx="964572" cy="1238412"/>
          </a:xfrm>
        </p:grpSpPr>
        <p:sp>
          <p:nvSpPr>
            <p:cNvPr id="10" name="等腰三角形 9"/>
            <p:cNvSpPr/>
            <p:nvPr>
              <p:custDataLst>
                <p:tags r:id="rId5"/>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6"/>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612000" y="781200"/>
            <a:ext cx="10976400" cy="626400"/>
          </a:xfrm>
        </p:spPr>
        <p:txBody>
          <a:bodyPr anchor="ctr">
            <a:normAutofit/>
          </a:bodyPr>
          <a:lstStyle>
            <a:lvl1pPr algn="ctr">
              <a:defRPr sz="3600" baseline="0">
                <a:solidFill>
                  <a:schemeClr val="tx1">
                    <a:lumMod val="85000"/>
                    <a:lumOff val="15000"/>
                  </a:schemeClr>
                </a:solidFill>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文本占位符 6"/>
          <p:cNvSpPr>
            <a:spLocks noGrp="1"/>
          </p:cNvSpPr>
          <p:nvPr>
            <p:ph type="body" sz="quarter" idx="13"/>
          </p:nvPr>
        </p:nvSpPr>
        <p:spPr>
          <a:xfrm>
            <a:off x="612000" y="1659600"/>
            <a:ext cx="10975975" cy="828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fontAlgn="base"/>
            <a:r>
              <a:rPr lang="zh-CN" altLang="en-US" strike="noStrike" noProof="1"/>
              <a:t>单击此处编辑母版文本样式</a:t>
            </a:r>
          </a:p>
        </p:txBody>
      </p:sp>
      <p:sp>
        <p:nvSpPr>
          <p:cNvPr id="9" name="内容占位符 8"/>
          <p:cNvSpPr>
            <a:spLocks noGrp="1"/>
          </p:cNvSpPr>
          <p:nvPr>
            <p:ph sz="quarter" idx="14"/>
          </p:nvPr>
        </p:nvSpPr>
        <p:spPr>
          <a:xfrm>
            <a:off x="612775" y="2808000"/>
            <a:ext cx="10965600" cy="34308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2"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4"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0FA353EA-5FC6-4DCB-943B-8FBB83E261EC}"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5029200"/>
            <a:ext cx="12192000" cy="1828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52228" name="组合 9"/>
          <p:cNvGrpSpPr/>
          <p:nvPr/>
        </p:nvGrpSpPr>
        <p:grpSpPr>
          <a:xfrm flipH="1">
            <a:off x="11366503" y="5619750"/>
            <a:ext cx="825500" cy="1060450"/>
            <a:chOff x="-1" y="371234"/>
            <a:chExt cx="964572" cy="1238412"/>
          </a:xfrm>
        </p:grpSpPr>
        <p:sp>
          <p:nvSpPr>
            <p:cNvPr id="10" name="等腰三角形 9"/>
            <p:cNvSpPr/>
            <p:nvPr>
              <p:custDataLst>
                <p:tags r:id="rId5"/>
              </p:custDataLst>
            </p:nvPr>
          </p:nvSpPr>
          <p:spPr>
            <a:xfrm rot="5400000" flipH="1">
              <a:off x="271951" y="917026"/>
              <a:ext cx="743417" cy="641811"/>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1" name="等腰三角形 10"/>
            <p:cNvSpPr/>
            <p:nvPr>
              <p:custDataLst>
                <p:tags r:id="rId6"/>
              </p:custDataLst>
            </p:nvPr>
          </p:nvSpPr>
          <p:spPr>
            <a:xfrm rot="5400000" flipH="1">
              <a:off x="-63739" y="434966"/>
              <a:ext cx="923247" cy="79577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sp>
        <p:nvSpPr>
          <p:cNvPr id="2" name="标题 1"/>
          <p:cNvSpPr>
            <a:spLocks noGrp="1"/>
          </p:cNvSpPr>
          <p:nvPr>
            <p:ph type="title"/>
          </p:nvPr>
        </p:nvSpPr>
        <p:spPr>
          <a:xfrm>
            <a:off x="604800" y="669600"/>
            <a:ext cx="10976400" cy="565200"/>
          </a:xfrm>
        </p:spPr>
        <p:txBody>
          <a:bodyPr anchor="ctr">
            <a:normAutofit/>
          </a:bodyPr>
          <a:lstStyle>
            <a:lvl1pPr algn="ctr">
              <a:defRPr sz="3200" baseline="0">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内容占位符 6"/>
          <p:cNvSpPr>
            <a:spLocks noGrp="1"/>
          </p:cNvSpPr>
          <p:nvPr>
            <p:ph sz="quarter" idx="13"/>
          </p:nvPr>
        </p:nvSpPr>
        <p:spPr>
          <a:xfrm>
            <a:off x="604837" y="1681200"/>
            <a:ext cx="10990800" cy="32112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文本占位符 8"/>
          <p:cNvSpPr>
            <a:spLocks noGrp="1"/>
          </p:cNvSpPr>
          <p:nvPr>
            <p:ph type="body" sz="quarter" idx="14"/>
          </p:nvPr>
        </p:nvSpPr>
        <p:spPr>
          <a:xfrm>
            <a:off x="594000" y="5180400"/>
            <a:ext cx="11001600" cy="10116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fontAlgn="base"/>
            <a:r>
              <a:rPr lang="zh-CN" altLang="en-US" strike="noStrike" noProof="1"/>
              <a:t>单击此处编辑母版文本样式</a:t>
            </a:r>
          </a:p>
        </p:txBody>
      </p:sp>
      <p:sp>
        <p:nvSpPr>
          <p:cNvPr id="12"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3"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4"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F78B78A-89AA-4AA8-A729-BADA7A158F1E}"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9788" y="711200"/>
            <a:ext cx="4262400" cy="1600200"/>
          </a:xfrm>
        </p:spPr>
        <p:txBody>
          <a:bodyPr anchor="t">
            <a:normAutofit/>
          </a:bodyPr>
          <a:lstStyle>
            <a:lvl1pPr>
              <a:defRPr sz="3200"/>
            </a:lvl1pPr>
          </a:lstStyle>
          <a:p>
            <a:pPr fontAlgn="base"/>
            <a:r>
              <a:rPr lang="zh-CN" altLang="en-US" strike="noStrike" noProof="1"/>
              <a:t>单击此处编辑母版标题样式</a:t>
            </a:r>
          </a:p>
        </p:txBody>
      </p:sp>
      <p:sp>
        <p:nvSpPr>
          <p:cNvPr id="3" name="图片占位符 2"/>
          <p:cNvSpPr>
            <a:spLocks noGrp="1" noChangeAspect="1"/>
          </p:cNvSpPr>
          <p:nvPr>
            <p:ph type="pic" idx="1"/>
          </p:nvPr>
        </p:nvSpPr>
        <p:spPr>
          <a:xfrm>
            <a:off x="5352521" y="733425"/>
            <a:ext cx="6170400" cy="5403600"/>
          </a:xfrm>
        </p:spPr>
        <p:txBody>
          <a:bodyPr vert="horz" wrap="square" lIns="90000" tIns="46800" rIns="90000" bIns="4680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0" fontAlgn="base" latinLnBrk="0" hangingPunct="0">
              <a:lnSpc>
                <a:spcPct val="120000"/>
              </a:lnSpc>
              <a:spcBef>
                <a:spcPts val="750"/>
              </a:spcBef>
              <a:spcAft>
                <a:spcPct val="0"/>
              </a:spcAft>
              <a:buClrTx/>
              <a:buSzTx/>
              <a:buFont typeface="Arial" panose="020B0604020202020204" pitchFamily="34" charset="0"/>
              <a:buNone/>
              <a:defRPr/>
            </a:pPr>
            <a:r>
              <a:rPr kumimoji="0" lang="zh-CN" altLang="en-US" sz="2400" b="0" i="0" u="none" strike="noStrike" kern="1200" cap="none" spc="0" normalizeH="0" baseline="0" noProof="1">
                <a:ln>
                  <a:noFill/>
                </a:ln>
                <a:solidFill>
                  <a:schemeClr val="tx1"/>
                </a:solidFill>
                <a:effectLst/>
                <a:uLnTx/>
                <a:uFillTx/>
                <a:latin typeface="+mn-lt"/>
                <a:ea typeface="+mn-ea"/>
                <a:cs typeface="+mn-cs"/>
              </a:rPr>
              <a:t>单击图标添加图片</a:t>
            </a:r>
          </a:p>
        </p:txBody>
      </p:sp>
      <p:sp>
        <p:nvSpPr>
          <p:cNvPr id="4" name="文本占位符 3"/>
          <p:cNvSpPr>
            <a:spLocks noGrp="1"/>
          </p:cNvSpPr>
          <p:nvPr>
            <p:ph type="body" sz="half" idx="2"/>
          </p:nvPr>
        </p:nvSpPr>
        <p:spPr>
          <a:xfrm>
            <a:off x="839788" y="2311400"/>
            <a:ext cx="42624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p>
        </p:txBody>
      </p:sp>
      <p:sp>
        <p:nvSpPr>
          <p:cNvPr id="8" name="日期占位符 4"/>
          <p:cNvSpPr>
            <a:spLocks noGrp="1"/>
          </p:cNvSpPr>
          <p:nvPr>
            <p:ph type="dt" sz="half" idx="12"/>
          </p:nvPr>
        </p:nvSpPr>
        <p:spPr>
          <a:xfrm>
            <a:off x="838200" y="6356362"/>
            <a:ext cx="2743200" cy="365125"/>
          </a:xfrm>
          <a:prstGeom prst="rect">
            <a:avLst/>
          </a:prstGeom>
        </p:spPr>
        <p:txBody>
          <a:bodyPr vert="horz" lIns="90000" tIns="46800" rIns="90000" bIns="46800" rtlCol="0" anchor="ctr">
            <a:normAutofit/>
          </a:bodyPr>
          <a:lstStyle>
            <a:lvl1pPr>
              <a:defRPr sz="1200"/>
            </a:lvl1pPr>
          </a:lstStyle>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9" name="页脚占位符 5"/>
          <p:cNvSpPr>
            <a:spLocks noGrp="1"/>
          </p:cNvSpPr>
          <p:nvPr>
            <p:ph type="ftr" sz="quarter" idx="3"/>
          </p:nvPr>
        </p:nvSpPr>
        <p:spPr>
          <a:xfrm>
            <a:off x="4038600" y="6356362"/>
            <a:ext cx="4114800" cy="365125"/>
          </a:xfrm>
          <a:prstGeom prst="rect">
            <a:avLst/>
          </a:prstGeom>
        </p:spPr>
        <p:txBody>
          <a:bodyPr vert="horz" lIns="90000" tIns="46800" rIns="90000" bIns="46800" rtlCol="0" anchor="ctr">
            <a:normAutofit/>
          </a:bodyPr>
          <a:lstStyle>
            <a:lvl1pPr>
              <a:defRPr sz="1200"/>
            </a:lvl1pPr>
          </a:lstStyle>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10" name="灯片编号占位符 6"/>
          <p:cNvSpPr>
            <a:spLocks noGrp="1"/>
          </p:cNvSpPr>
          <p:nvPr>
            <p:ph type="sldNum" sz="quarter" idx="4"/>
          </p:nvPr>
        </p:nvSpPr>
        <p:spPr>
          <a:xfrm>
            <a:off x="8610600" y="6356362"/>
            <a:ext cx="2743200" cy="365125"/>
          </a:xfrm>
          <a:prstGeom prst="rect">
            <a:avLst/>
          </a:prstGeom>
        </p:spPr>
        <p:txBody>
          <a:bodyPr vert="horz" wrap="square" lIns="90000" tIns="46800" rIns="90000" bIns="46800" numCol="1" anchor="ctr" anchorCtr="0" compatLnSpc="1"/>
          <a:lstStyle>
            <a:lvl1pPr>
              <a:defRPr/>
            </a:lvl1pPr>
          </a:lstStyle>
          <a:p>
            <a:pPr marL="0" marR="0" lvl="0" indent="0" algn="r" defTabSz="914400" rtl="0" eaLnBrk="1" fontAlgn="base" latinLnBrk="0" hangingPunct="1">
              <a:lnSpc>
                <a:spcPct val="120000"/>
              </a:lnSpc>
              <a:spcBef>
                <a:spcPct val="0"/>
              </a:spcBef>
              <a:spcAft>
                <a:spcPct val="0"/>
              </a:spcAft>
              <a:buClrTx/>
              <a:buSzTx/>
              <a:buFont typeface="Arial" panose="020B0604020202020204" pitchFamily="34" charset="0"/>
              <a:buNone/>
              <a:defRPr/>
            </a:pPr>
            <a:fld id="{21144BD9-C9FD-4415-9010-68D540755F7D}" type="slidenum">
              <a:rPr kumimoji="0" lang="en-US" altLang="en-US" sz="1200" b="0" i="0" u="none" strike="noStrike" kern="1200" cap="none" spc="0" normalizeH="0" baseline="0" noProof="1">
                <a:ln>
                  <a:noFill/>
                </a:ln>
                <a:solidFill>
                  <a:srgbClr val="7F7F7F"/>
                </a:solidFill>
                <a:effectLst/>
                <a:uLnTx/>
                <a:uFillTx/>
                <a:latin typeface="Arial" panose="020B0604020202020204" pitchFamily="34" charset="0"/>
                <a:ea typeface="宋体" panose="02010600030101010101" pitchFamily="2" charset="-122"/>
                <a:cs typeface="+mn-cs"/>
              </a:rPr>
              <a:t>‹#›</a:t>
            </a:fld>
            <a:endParaRPr kumimoji="0" lang="en-US" altLang="en-US" sz="1200" b="0" i="0" u="none" strike="noStrike" kern="1200" cap="none" spc="0" normalizeH="0" baseline="0" noProof="1">
              <a:ln>
                <a:noFill/>
              </a:ln>
              <a:solidFill>
                <a:srgbClr val="7F7F7F"/>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53251" name="组合 11"/>
          <p:cNvGrpSpPr/>
          <p:nvPr/>
        </p:nvGrpSpPr>
        <p:grpSpPr>
          <a:xfrm>
            <a:off x="11449057" y="5689600"/>
            <a:ext cx="742951" cy="1079500"/>
            <a:chOff x="9165167" y="4201584"/>
            <a:chExt cx="994833" cy="1445261"/>
          </a:xfrm>
        </p:grpSpPr>
        <p:sp>
          <p:nvSpPr>
            <p:cNvPr id="3" name="等腰三角形 8"/>
            <p:cNvSpPr/>
            <p:nvPr>
              <p:custDataLst>
                <p:tags r:id="rId5"/>
              </p:custDataLst>
            </p:nvPr>
          </p:nvSpPr>
          <p:spPr>
            <a:xfrm rot="16200000" flipH="1">
              <a:off x="9085537" y="4281207"/>
              <a:ext cx="1154084" cy="994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sp>
          <p:nvSpPr>
            <p:cNvPr id="10" name="等腰三角形 9"/>
            <p:cNvSpPr/>
            <p:nvPr>
              <p:custDataLst>
                <p:tags r:id="rId6"/>
              </p:custDataLst>
            </p:nvPr>
          </p:nvSpPr>
          <p:spPr>
            <a:xfrm rot="5400000">
              <a:off x="9617985" y="5104830"/>
              <a:ext cx="582355" cy="501668"/>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sp>
        <p:nvSpPr>
          <p:cNvPr id="4" name="矩形 10"/>
          <p:cNvSpPr/>
          <p:nvPr>
            <p:custDataLst>
              <p:tags r:id="rId1"/>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chemeClr val="lt1"/>
              </a:solidFill>
              <a:effectLst/>
              <a:uLnTx/>
              <a:uFillTx/>
              <a:latin typeface="+mn-lt"/>
              <a:ea typeface="+mn-ea"/>
              <a:cs typeface="+mn-cs"/>
              <a:sym typeface="+mn-ea"/>
            </a:endParaRPr>
          </a:p>
        </p:txBody>
      </p:sp>
      <p:sp>
        <p:nvSpPr>
          <p:cNvPr id="2" name="标题 1"/>
          <p:cNvSpPr>
            <a:spLocks noGrp="1"/>
          </p:cNvSpPr>
          <p:nvPr>
            <p:ph type="title"/>
          </p:nvPr>
        </p:nvSpPr>
        <p:spPr>
          <a:xfrm>
            <a:off x="579600" y="237600"/>
            <a:ext cx="11037600" cy="441964"/>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内容占位符 6"/>
          <p:cNvSpPr>
            <a:spLocks noGrp="1"/>
          </p:cNvSpPr>
          <p:nvPr>
            <p:ph sz="quarter" idx="13"/>
          </p:nvPr>
        </p:nvSpPr>
        <p:spPr>
          <a:xfrm>
            <a:off x="579600" y="1663200"/>
            <a:ext cx="5342400" cy="28944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9" name="内容占位符 8"/>
          <p:cNvSpPr>
            <a:spLocks noGrp="1"/>
          </p:cNvSpPr>
          <p:nvPr>
            <p:ph sz="quarter" idx="14"/>
          </p:nvPr>
        </p:nvSpPr>
        <p:spPr>
          <a:xfrm>
            <a:off x="6242400" y="1663200"/>
            <a:ext cx="5367600" cy="28944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文本占位符 10"/>
          <p:cNvSpPr>
            <a:spLocks noGrp="1"/>
          </p:cNvSpPr>
          <p:nvPr>
            <p:ph type="body" sz="quarter" idx="15"/>
          </p:nvPr>
        </p:nvSpPr>
        <p:spPr>
          <a:xfrm>
            <a:off x="572400" y="4816800"/>
            <a:ext cx="5342400" cy="7812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base"/>
            <a:r>
              <a:rPr lang="zh-CN" altLang="en-US" strike="noStrike" noProof="1"/>
              <a:t>单击此处编辑母版文本样式</a:t>
            </a:r>
          </a:p>
        </p:txBody>
      </p:sp>
      <p:sp>
        <p:nvSpPr>
          <p:cNvPr id="13" name="文本占位符 12"/>
          <p:cNvSpPr>
            <a:spLocks noGrp="1"/>
          </p:cNvSpPr>
          <p:nvPr>
            <p:ph type="body" sz="quarter" idx="16"/>
          </p:nvPr>
        </p:nvSpPr>
        <p:spPr>
          <a:xfrm>
            <a:off x="6253200" y="4813200"/>
            <a:ext cx="5367600" cy="7812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base"/>
            <a:r>
              <a:rPr lang="zh-CN" altLang="en-US" strike="noStrike" noProof="1"/>
              <a:t>单击此处编辑母版文本样式</a:t>
            </a:r>
          </a:p>
        </p:txBody>
      </p:sp>
      <p:sp>
        <p:nvSpPr>
          <p:cNvPr id="12"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4"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DB9EF7D8-9D95-44EA-B0E9-268FE011B74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958850"/>
            <a:ext cx="12192000" cy="49403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chemeClr val="lt1"/>
              </a:solidFill>
              <a:effectLst/>
              <a:uLnTx/>
              <a:uFillTx/>
              <a:latin typeface="+mn-lt"/>
              <a:ea typeface="+mn-ea"/>
              <a:cs typeface="+mn-cs"/>
              <a:sym typeface="+mn-ea"/>
            </a:endParaRPr>
          </a:p>
        </p:txBody>
      </p:sp>
      <p:grpSp>
        <p:nvGrpSpPr>
          <p:cNvPr id="54276" name="组合 7"/>
          <p:cNvGrpSpPr/>
          <p:nvPr/>
        </p:nvGrpSpPr>
        <p:grpSpPr>
          <a:xfrm>
            <a:off x="-3175" y="2579691"/>
            <a:ext cx="12190413" cy="1698625"/>
            <a:chOff x="-3175" y="2579899"/>
            <a:chExt cx="12190923" cy="1698202"/>
          </a:xfrm>
        </p:grpSpPr>
        <p:grpSp>
          <p:nvGrpSpPr>
            <p:cNvPr id="54277" name="组合 8"/>
            <p:cNvGrpSpPr/>
            <p:nvPr/>
          </p:nvGrpSpPr>
          <p:grpSpPr>
            <a:xfrm>
              <a:off x="11214864" y="2864727"/>
              <a:ext cx="972884" cy="1413374"/>
              <a:chOff x="9165167" y="4201584"/>
              <a:chExt cx="994833" cy="1445261"/>
            </a:xfrm>
          </p:grpSpPr>
          <p:sp>
            <p:nvSpPr>
              <p:cNvPr id="14" name="等腰三角形 13"/>
              <p:cNvSpPr/>
              <p:nvPr>
                <p:custDataLst>
                  <p:tags r:id="rId7"/>
                </p:custDataLst>
              </p:nvPr>
            </p:nvSpPr>
            <p:spPr>
              <a:xfrm rot="16200000" flipH="1">
                <a:off x="9085483" y="4280206"/>
                <a:ext cx="1153890" cy="9951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sp>
            <p:nvSpPr>
              <p:cNvPr id="15" name="等腰三角形 14"/>
              <p:cNvSpPr/>
              <p:nvPr>
                <p:custDataLst>
                  <p:tags r:id="rId8"/>
                </p:custDataLst>
              </p:nvPr>
            </p:nvSpPr>
            <p:spPr>
              <a:xfrm rot="5400000">
                <a:off x="9617874" y="5104720"/>
                <a:ext cx="582626" cy="501626"/>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54280" name="组合 10"/>
            <p:cNvGrpSpPr/>
            <p:nvPr/>
          </p:nvGrpSpPr>
          <p:grpSpPr>
            <a:xfrm flipH="1" flipV="1">
              <a:off x="-3175" y="2579899"/>
              <a:ext cx="972884" cy="1413374"/>
              <a:chOff x="9165167" y="4201584"/>
              <a:chExt cx="994833" cy="1445261"/>
            </a:xfrm>
          </p:grpSpPr>
          <p:sp>
            <p:nvSpPr>
              <p:cNvPr id="12" name="等腰三角形 11"/>
              <p:cNvSpPr/>
              <p:nvPr>
                <p:custDataLst>
                  <p:tags r:id="rId5"/>
                </p:custDataLst>
              </p:nvPr>
            </p:nvSpPr>
            <p:spPr>
              <a:xfrm rot="16200000" flipH="1">
                <a:off x="9085482" y="4280203"/>
                <a:ext cx="1153889" cy="99513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sp>
            <p:nvSpPr>
              <p:cNvPr id="13" name="等腰三角形 12"/>
              <p:cNvSpPr/>
              <p:nvPr>
                <p:custDataLst>
                  <p:tags r:id="rId6"/>
                </p:custDataLst>
              </p:nvPr>
            </p:nvSpPr>
            <p:spPr>
              <a:xfrm rot="5400000">
                <a:off x="9617872" y="5104716"/>
                <a:ext cx="582625" cy="501626"/>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mn-lt"/>
                  <a:ea typeface="+mn-ea"/>
                  <a:cs typeface="+mn-cs"/>
                </a:endParaRPr>
              </a:p>
            </p:txBody>
          </p:sp>
        </p:grpSp>
      </p:grpSp>
      <p:sp>
        <p:nvSpPr>
          <p:cNvPr id="2" name="标题 1"/>
          <p:cNvSpPr>
            <a:spLocks noGrp="1"/>
          </p:cNvSpPr>
          <p:nvPr>
            <p:ph type="title"/>
          </p:nvPr>
        </p:nvSpPr>
        <p:spPr>
          <a:xfrm>
            <a:off x="1522800" y="1339200"/>
            <a:ext cx="9144000" cy="2386800"/>
          </a:xfrm>
        </p:spPr>
        <p:txBody>
          <a:bodyPr anchor="b">
            <a:normAutofit/>
          </a:bodyPr>
          <a:lstStyle>
            <a:lvl1pPr algn="ctr">
              <a:defRPr sz="6000" baseline="0">
                <a:solidFill>
                  <a:schemeClr val="tx1">
                    <a:lumMod val="85000"/>
                    <a:lumOff val="15000"/>
                  </a:schemeClr>
                </a:solidFill>
                <a:latin typeface="Arial" panose="020B0604020202020204" pitchFamily="34" charset="0"/>
                <a:ea typeface="微软雅黑" panose="020B0503020204020204" pitchFamily="34" charset="-122"/>
              </a:defRPr>
            </a:lvl1pPr>
          </a:lstStyle>
          <a:p>
            <a:pPr fontAlgn="base"/>
            <a:r>
              <a:rPr lang="zh-CN" altLang="en-US" strike="noStrike" noProof="1"/>
              <a:t>单击此处编辑母版标题样式</a:t>
            </a:r>
          </a:p>
        </p:txBody>
      </p:sp>
      <p:sp>
        <p:nvSpPr>
          <p:cNvPr id="7" name="文本占位符 6"/>
          <p:cNvSpPr>
            <a:spLocks noGrp="1"/>
          </p:cNvSpPr>
          <p:nvPr>
            <p:ph type="body" sz="quarter" idx="13"/>
          </p:nvPr>
        </p:nvSpPr>
        <p:spPr>
          <a:xfrm>
            <a:off x="1522413" y="3862800"/>
            <a:ext cx="9144000" cy="1656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fontAlgn="base"/>
            <a:r>
              <a:rPr lang="zh-CN" altLang="en-US" strike="noStrike" noProof="1"/>
              <a:t>单击此处编辑母版文本样式</a:t>
            </a:r>
          </a:p>
        </p:txBody>
      </p:sp>
      <p:sp>
        <p:nvSpPr>
          <p:cNvPr id="16" name="日期占位符 2"/>
          <p:cNvSpPr>
            <a:spLocks noGrp="1"/>
          </p:cNvSpPr>
          <p:nvPr>
            <p:ph type="dt" sz="half" idx="2"/>
            <p:custDataLst>
              <p:tags r:id="rId2"/>
            </p:custDataLst>
          </p:nvPr>
        </p:nvSpPr>
        <p:spPr>
          <a:xfrm>
            <a:off x="879477" y="6350012"/>
            <a:ext cx="2700339" cy="315913"/>
          </a:xfrm>
          <a:prstGeom prst="rect">
            <a:avLst/>
          </a:prstGeom>
        </p:spPr>
        <p:txBody>
          <a:bodyPr vert="horz" lIns="91440" tIns="45720" rIns="91440" bIns="45720" rtlCol="0" anchor="ctr">
            <a:normAutofit/>
          </a:bodyP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7" name="页脚占位符 3"/>
          <p:cNvSpPr>
            <a:spLocks noGrp="1"/>
          </p:cNvSpPr>
          <p:nvPr>
            <p:ph type="ftr" sz="quarter" idx="3"/>
            <p:custDataLst>
              <p:tags r:id="rId3"/>
            </p:custDataLst>
          </p:nvPr>
        </p:nvSpPr>
        <p:spPr>
          <a:xfrm>
            <a:off x="4116395" y="6350012"/>
            <a:ext cx="3959225" cy="315913"/>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18" name="灯片编号占位符 4"/>
          <p:cNvSpPr>
            <a:spLocks noGrp="1"/>
          </p:cNvSpPr>
          <p:nvPr>
            <p:ph type="sldNum" sz="quarter" idx="4"/>
            <p:custDataLst>
              <p:tags r:id="rId4"/>
            </p:custDataLst>
          </p:nvPr>
        </p:nvSpPr>
        <p:spPr>
          <a:xfrm>
            <a:off x="8610601" y="6350012"/>
            <a:ext cx="2700339" cy="315913"/>
          </a:xfrm>
          <a:prstGeom prst="rect">
            <a:avLst/>
          </a:prstGeom>
        </p:spPr>
        <p:txBody>
          <a:bodyPr vert="horz" lIns="91440" tIns="45720" rIns="91440" bIns="45720" rtlCol="0" anchor="ctr">
            <a:normAutofit/>
          </a:bodyPr>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465F0E0C-3D37-44BD-926C-689F01B4B205}"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7" y="365125"/>
            <a:ext cx="1529316" cy="5811838"/>
          </a:xfrm>
        </p:spPr>
        <p:txBody>
          <a:bodyPr vert="eaVert">
            <a:normAutofit/>
          </a:bodyPr>
          <a:lstStyle>
            <a:lvl1pPr>
              <a:defRPr sz="2700"/>
            </a:lvl1p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838209" y="365125"/>
            <a:ext cx="8879959" cy="5811838"/>
          </a:xfrm>
        </p:spPr>
        <p:txBody>
          <a:bodyPr vert="eaVert">
            <a:normAutofit/>
          </a:bodyPr>
          <a:lstStyle>
            <a:lvl1pPr>
              <a:defRPr sz="2400"/>
            </a:lvl1pPr>
            <a:lvl2pPr>
              <a:defRPr sz="2000"/>
            </a:lvl2pPr>
            <a:lvl3pPr>
              <a:defRPr sz="1800"/>
            </a:lvl3pPr>
            <a:lvl4pPr>
              <a:defRPr sz="1800"/>
            </a:lvl4pPr>
            <a:lvl5pPr>
              <a:defRPr sz="18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8" name="日期占位符 3"/>
          <p:cNvSpPr>
            <a:spLocks noGrp="1"/>
          </p:cNvSpPr>
          <p:nvPr>
            <p:ph type="dt" sz="half" idx="2"/>
          </p:nvPr>
        </p:nvSpPr>
        <p:spPr>
          <a:xfrm>
            <a:off x="838200" y="6356362"/>
            <a:ext cx="2743200" cy="365125"/>
          </a:xfrm>
          <a:prstGeom prst="rect">
            <a:avLst/>
          </a:prstGeom>
        </p:spPr>
        <p:txBody>
          <a:bodyPr vert="horz" lIns="90000" tIns="46800" rIns="90000" bIns="46800" rtlCol="0" anchor="ctr">
            <a:normAutofit/>
          </a:bodyPr>
          <a:lstStyle>
            <a:lvl1pPr>
              <a:defRPr sz="1200"/>
            </a:lvl1pPr>
          </a:lstStyle>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62"/>
            <a:ext cx="4114800" cy="365125"/>
          </a:xfrm>
          <a:prstGeom prst="rect">
            <a:avLst/>
          </a:prstGeom>
        </p:spPr>
        <p:txBody>
          <a:bodyPr vert="horz" lIns="90000" tIns="46800" rIns="90000" bIns="46800" rtlCol="0" anchor="ctr">
            <a:normAutofit/>
          </a:bodyPr>
          <a:lstStyle>
            <a:lvl1pPr>
              <a:defRPr sz="1200"/>
            </a:lvl1pPr>
          </a:lstStyle>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62"/>
            <a:ext cx="2743200" cy="365125"/>
          </a:xfrm>
          <a:prstGeom prst="rect">
            <a:avLst/>
          </a:prstGeom>
        </p:spPr>
        <p:txBody>
          <a:bodyPr vert="horz" wrap="square" lIns="90000" tIns="46800" rIns="90000" bIns="46800" numCol="1" anchor="ctr" anchorCtr="0" compatLnSpc="1"/>
          <a:lstStyle>
            <a:lvl1pPr>
              <a:defRPr/>
            </a:lvl1pPr>
          </a:lstStyle>
          <a:p>
            <a:pPr marL="0" marR="0" lvl="0" indent="0" algn="r" defTabSz="914400" rtl="0" eaLnBrk="1" fontAlgn="base" latinLnBrk="0" hangingPunct="1">
              <a:lnSpc>
                <a:spcPct val="120000"/>
              </a:lnSpc>
              <a:spcBef>
                <a:spcPct val="0"/>
              </a:spcBef>
              <a:spcAft>
                <a:spcPct val="0"/>
              </a:spcAft>
              <a:buClrTx/>
              <a:buSzTx/>
              <a:buFont typeface="Arial" panose="020B0604020202020204" pitchFamily="34" charset="0"/>
              <a:buNone/>
              <a:defRPr/>
            </a:pPr>
            <a:fld id="{C56CBD44-DCA2-4B73-AE67-E859AD0981B7}" type="slidenum">
              <a:rPr kumimoji="0" lang="en-US" altLang="en-US" sz="1200" b="0" i="0" u="none" strike="noStrike" kern="1200" cap="none" spc="0" normalizeH="0" baseline="0" noProof="1">
                <a:ln>
                  <a:noFill/>
                </a:ln>
                <a:solidFill>
                  <a:srgbClr val="7F7F7F"/>
                </a:solidFill>
                <a:effectLst/>
                <a:uLnTx/>
                <a:uFillTx/>
                <a:latin typeface="Arial" panose="020B0604020202020204" pitchFamily="34" charset="0"/>
                <a:ea typeface="宋体" panose="02010600030101010101" pitchFamily="2" charset="-122"/>
                <a:cs typeface="+mn-cs"/>
              </a:rPr>
              <a:t>‹#›</a:t>
            </a:fld>
            <a:endParaRPr kumimoji="0" lang="en-US" altLang="en-US" sz="1200" b="0" i="0" u="none" strike="noStrike" kern="1200" cap="none" spc="0" normalizeH="0" baseline="0" noProof="1">
              <a:ln>
                <a:noFill/>
              </a:ln>
              <a:solidFill>
                <a:srgbClr val="7F7F7F"/>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tags" Target="../tags/tag10.xml"/><Relationship Id="rId3" Type="http://schemas.openxmlformats.org/officeDocument/2006/relationships/slideLayout" Target="../slideLayouts/slideLayout13.xml"/><Relationship Id="rId21" Type="http://schemas.openxmlformats.org/officeDocument/2006/relationships/tags" Target="../tags/tag5.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tags" Target="../tags/tag9.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tags" Target="../tags/tag8.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tags" Target="../tags/tag7.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tags" Target="../tags/tag133.xml"/><Relationship Id="rId3" Type="http://schemas.openxmlformats.org/officeDocument/2006/relationships/slideLayout" Target="../slideLayouts/slideLayout32.xml"/><Relationship Id="rId21" Type="http://schemas.openxmlformats.org/officeDocument/2006/relationships/tags" Target="../tags/tag128.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tags" Target="../tags/tag132.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tags" Target="../tags/tag131.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tags" Target="../tags/tag130.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tags" Target="../tags/tag129.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9"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tags" Target="../tags/tag253.xml"/><Relationship Id="rId3" Type="http://schemas.openxmlformats.org/officeDocument/2006/relationships/slideLayout" Target="../slideLayouts/slideLayout65.xml"/><Relationship Id="rId21" Type="http://schemas.openxmlformats.org/officeDocument/2006/relationships/tags" Target="../tags/tag248.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tags" Target="../tags/tag252.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theme" Target="../theme/theme6.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tags" Target="../tags/tag251.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tags" Target="../tags/tag25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tags" Target="../tags/tag2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custDataLst>
              <p:tags r:id="rId12"/>
            </p:custDataLst>
          </p:nvPr>
        </p:nvSpPr>
        <p:spPr>
          <a:xfrm>
            <a:off x="838200" y="365129"/>
            <a:ext cx="10515600" cy="1325563"/>
          </a:xfrm>
          <a:prstGeom prst="rect">
            <a:avLst/>
          </a:prstGeom>
          <a:noFill/>
          <a:ln w="9525">
            <a:noFill/>
          </a:ln>
        </p:spPr>
        <p:txBody>
          <a:bodyPr lIns="90000" tIns="46800" rIns="90000" bIns="46800" anchor="ctr" anchorCtr="0"/>
          <a:lstStyle/>
          <a:p>
            <a:pPr lvl="0"/>
            <a:r>
              <a:rPr lang="zh-CN" altLang="en-US" dirty="0"/>
              <a:t>单击此处编辑母版标题样式</a:t>
            </a:r>
          </a:p>
        </p:txBody>
      </p:sp>
      <p:sp>
        <p:nvSpPr>
          <p:cNvPr id="1027" name="文本占位符 2"/>
          <p:cNvSpPr>
            <a:spLocks noGrp="1"/>
          </p:cNvSpPr>
          <p:nvPr>
            <p:ph type="body"/>
            <p:custDataLst>
              <p:tags r:id="rId13"/>
            </p:custDataLst>
          </p:nvPr>
        </p:nvSpPr>
        <p:spPr>
          <a:xfrm>
            <a:off x="838200" y="1825625"/>
            <a:ext cx="10515600" cy="4351338"/>
          </a:xfrm>
          <a:prstGeom prst="rect">
            <a:avLst/>
          </a:prstGeom>
          <a:noFill/>
          <a:ln w="9525">
            <a:noFill/>
          </a:ln>
        </p:spPr>
        <p:txBody>
          <a:bodyPr lIns="90000" tIns="46800" rIns="90000" bIns="46800" anchor="t" anchorCtr="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62"/>
            <a:ext cx="2743200" cy="365125"/>
          </a:xfrm>
          <a:prstGeom prst="rect">
            <a:avLst/>
          </a:prstGeom>
        </p:spPr>
        <p:txBody>
          <a:bodyPr vert="horz" lIns="90000" tIns="46800" rIns="90000" bIns="46800" rtlCol="0" anchor="ctr">
            <a:normAutofit/>
          </a:bodyPr>
          <a:lstStyle>
            <a:lvl1pPr algn="l" eaLnBrk="1" hangingPunct="1">
              <a:lnSpc>
                <a:spcPct val="120000"/>
              </a:lnSpc>
              <a:buFont typeface="Arial" panose="020B0604020202020204" pitchFamily="34" charset="0"/>
              <a:buNone/>
              <a:defRPr sz="1200" noProof="1">
                <a:solidFill>
                  <a:schemeClr val="bg1">
                    <a:lumMod val="50000"/>
                  </a:schemeClr>
                </a:solidFill>
              </a:defRPr>
            </a:lvl1pPr>
          </a:lstStyle>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4038600" y="6356362"/>
            <a:ext cx="4114800" cy="365125"/>
          </a:xfrm>
          <a:prstGeom prst="rect">
            <a:avLst/>
          </a:prstGeom>
        </p:spPr>
        <p:txBody>
          <a:bodyPr vert="horz" lIns="90000" tIns="46800" rIns="90000" bIns="46800" rtlCol="0" anchor="ctr">
            <a:normAutofit/>
          </a:bodyPr>
          <a:lstStyle>
            <a:lvl1pPr algn="ctr" eaLnBrk="1" hangingPunct="1">
              <a:lnSpc>
                <a:spcPct val="120000"/>
              </a:lnSpc>
              <a:buFont typeface="Arial" panose="020B0604020202020204" pitchFamily="34" charset="0"/>
              <a:buNone/>
              <a:defRPr sz="1200" noProof="1">
                <a:solidFill>
                  <a:schemeClr val="bg1">
                    <a:lumMod val="50000"/>
                  </a:schemeClr>
                </a:solidFill>
              </a:defRPr>
            </a:lvl1pPr>
          </a:lstStyle>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bg1">
                  <a:lumMod val="50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62"/>
            <a:ext cx="2743200" cy="365125"/>
          </a:xfrm>
          <a:prstGeom prst="rect">
            <a:avLst/>
          </a:prstGeom>
        </p:spPr>
        <p:txBody>
          <a:bodyPr vert="horz" wrap="square" lIns="90000" tIns="46800" rIns="90000" bIns="46800" numCol="1" anchor="ctr" anchorCtr="0" compatLnSpc="1"/>
          <a:lstStyle>
            <a:lvl1pPr algn="r" eaLnBrk="1" hangingPunct="1">
              <a:lnSpc>
                <a:spcPct val="120000"/>
              </a:lnSpc>
              <a:buFont typeface="Arial" panose="020B0604020202020204" pitchFamily="34" charset="0"/>
              <a:defRPr sz="1200" noProof="1">
                <a:solidFill>
                  <a:srgbClr val="7F7F7F"/>
                </a:solidFill>
              </a:defRPr>
            </a:lvl1pPr>
          </a:lstStyle>
          <a:p>
            <a:pPr marL="0" marR="0" lvl="0" indent="0" algn="r" defTabSz="914400" rtl="0" eaLnBrk="1" fontAlgn="base" latinLnBrk="0" hangingPunct="1">
              <a:lnSpc>
                <a:spcPct val="120000"/>
              </a:lnSpc>
              <a:spcBef>
                <a:spcPct val="0"/>
              </a:spcBef>
              <a:spcAft>
                <a:spcPct val="0"/>
              </a:spcAft>
              <a:buClrTx/>
              <a:buSzTx/>
              <a:buFont typeface="Arial" panose="020B0604020202020204" pitchFamily="34" charset="0"/>
              <a:buNone/>
              <a:defRPr/>
            </a:pPr>
            <a:fld id="{FA74052C-8353-41F3-AC97-596C2BFDF38F}" type="slidenum">
              <a:rPr kumimoji="0" lang="en-US" altLang="en-US" sz="1200" b="0" i="0" u="none" strike="noStrike" kern="1200" cap="none" spc="0" normalizeH="0" baseline="0" noProof="1">
                <a:ln>
                  <a:noFill/>
                </a:ln>
                <a:solidFill>
                  <a:srgbClr val="7F7F7F"/>
                </a:solidFill>
                <a:effectLst/>
                <a:uLnTx/>
                <a:uFillTx/>
                <a:latin typeface="Arial" panose="020B0604020202020204" pitchFamily="34" charset="0"/>
                <a:ea typeface="宋体" panose="02010600030101010101" pitchFamily="2" charset="-122"/>
                <a:cs typeface="+mn-cs"/>
              </a:rPr>
              <a:t>‹#›</a:t>
            </a:fld>
            <a:endParaRPr kumimoji="0" lang="en-US" altLang="en-US" sz="1200" b="0" i="0" u="none" strike="noStrike" kern="1200" cap="none" spc="0" normalizeH="0" baseline="0" noProof="1">
              <a:ln>
                <a:noFill/>
              </a:ln>
              <a:solidFill>
                <a:srgbClr val="7F7F7F"/>
              </a:solidFill>
              <a:effectLst/>
              <a:uLnTx/>
              <a:uFillTx/>
              <a:latin typeface="Arial" panose="020B0604020202020204" pitchFamily="34" charset="0"/>
              <a:ea typeface="宋体" panose="02010600030101010101" pitchFamily="2" charset="-122"/>
              <a:cs typeface="+mn-cs"/>
            </a:endParaRPr>
          </a:p>
        </p:txBody>
      </p:sp>
      <p:sp>
        <p:nvSpPr>
          <p:cNvPr id="7"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slow"/>
  <p:hf sldNum="0" hdr="0" ftr="0" dt="0"/>
  <p:txStyles>
    <p:titleStyle>
      <a:lvl1pPr algn="l" defTabSz="685800" rtl="0" eaLnBrk="0" fontAlgn="base" hangingPunct="0">
        <a:lnSpc>
          <a:spcPct val="120000"/>
        </a:lnSpc>
        <a:spcBef>
          <a:spcPct val="0"/>
        </a:spcBef>
        <a:spcAft>
          <a:spcPct val="0"/>
        </a:spcAft>
        <a:defRPr sz="3600" kern="1200">
          <a:solidFill>
            <a:schemeClr val="tx1"/>
          </a:solidFill>
          <a:latin typeface="+mj-lt"/>
          <a:ea typeface="+mj-ea"/>
          <a:cs typeface="+mj-cs"/>
        </a:defRPr>
      </a:lvl1pPr>
      <a:lvl2pPr algn="l" defTabSz="685800" rtl="0" eaLnBrk="0" fontAlgn="base" hangingPunct="0">
        <a:lnSpc>
          <a:spcPct val="120000"/>
        </a:lnSpc>
        <a:spcBef>
          <a:spcPct val="0"/>
        </a:spcBef>
        <a:spcAft>
          <a:spcPct val="0"/>
        </a:spcAft>
        <a:defRPr sz="3600">
          <a:solidFill>
            <a:schemeClr val="tx1"/>
          </a:solidFill>
          <a:latin typeface="Arial" panose="020B0604020202020204" pitchFamily="34" charset="0"/>
          <a:ea typeface="微软雅黑" panose="020B0503020204020204" pitchFamily="34" charset="-122"/>
        </a:defRPr>
      </a:lvl2pPr>
      <a:lvl3pPr algn="l" defTabSz="685800" rtl="0" eaLnBrk="0" fontAlgn="base" hangingPunct="0">
        <a:lnSpc>
          <a:spcPct val="120000"/>
        </a:lnSpc>
        <a:spcBef>
          <a:spcPct val="0"/>
        </a:spcBef>
        <a:spcAft>
          <a:spcPct val="0"/>
        </a:spcAft>
        <a:defRPr sz="3600">
          <a:solidFill>
            <a:schemeClr val="tx1"/>
          </a:solidFill>
          <a:latin typeface="Arial" panose="020B0604020202020204" pitchFamily="34" charset="0"/>
          <a:ea typeface="微软雅黑" panose="020B0503020204020204" pitchFamily="34" charset="-122"/>
        </a:defRPr>
      </a:lvl3pPr>
      <a:lvl4pPr algn="l" defTabSz="685800" rtl="0" eaLnBrk="0" fontAlgn="base" hangingPunct="0">
        <a:lnSpc>
          <a:spcPct val="120000"/>
        </a:lnSpc>
        <a:spcBef>
          <a:spcPct val="0"/>
        </a:spcBef>
        <a:spcAft>
          <a:spcPct val="0"/>
        </a:spcAft>
        <a:defRPr sz="3600">
          <a:solidFill>
            <a:schemeClr val="tx1"/>
          </a:solidFill>
          <a:latin typeface="Arial" panose="020B0604020202020204" pitchFamily="34" charset="0"/>
          <a:ea typeface="微软雅黑" panose="020B0503020204020204" pitchFamily="34" charset="-122"/>
        </a:defRPr>
      </a:lvl4pPr>
      <a:lvl5pPr algn="l" defTabSz="685800" rtl="0" eaLnBrk="0" fontAlgn="base" hangingPunct="0">
        <a:lnSpc>
          <a:spcPct val="120000"/>
        </a:lnSpc>
        <a:spcBef>
          <a:spcPct val="0"/>
        </a:spcBef>
        <a:spcAft>
          <a:spcPct val="0"/>
        </a:spcAft>
        <a:defRPr sz="3600">
          <a:solidFill>
            <a:schemeClr val="tx1"/>
          </a:solidFill>
          <a:latin typeface="Arial" panose="020B0604020202020204" pitchFamily="34" charset="0"/>
          <a:ea typeface="微软雅黑" panose="020B0503020204020204" pitchFamily="34" charset="-122"/>
        </a:defRPr>
      </a:lvl5pPr>
      <a:lvl6pPr marL="457200" algn="l" defTabSz="685800" rtl="0" fontAlgn="base">
        <a:lnSpc>
          <a:spcPct val="120000"/>
        </a:lnSpc>
        <a:spcBef>
          <a:spcPct val="0"/>
        </a:spcBef>
        <a:spcAft>
          <a:spcPct val="0"/>
        </a:spcAft>
        <a:defRPr sz="3600">
          <a:solidFill>
            <a:schemeClr val="tx1"/>
          </a:solidFill>
          <a:latin typeface="Arial" panose="020B0604020202020204" pitchFamily="34" charset="0"/>
          <a:ea typeface="微软雅黑" panose="020B0503020204020204" pitchFamily="34" charset="-122"/>
        </a:defRPr>
      </a:lvl6pPr>
      <a:lvl7pPr marL="914400" algn="l" defTabSz="685800" rtl="0" fontAlgn="base">
        <a:lnSpc>
          <a:spcPct val="120000"/>
        </a:lnSpc>
        <a:spcBef>
          <a:spcPct val="0"/>
        </a:spcBef>
        <a:spcAft>
          <a:spcPct val="0"/>
        </a:spcAft>
        <a:defRPr sz="3600">
          <a:solidFill>
            <a:schemeClr val="tx1"/>
          </a:solidFill>
          <a:latin typeface="Arial" panose="020B0604020202020204" pitchFamily="34" charset="0"/>
          <a:ea typeface="微软雅黑" panose="020B0503020204020204" pitchFamily="34" charset="-122"/>
        </a:defRPr>
      </a:lvl7pPr>
      <a:lvl8pPr marL="1371600" algn="l" defTabSz="685800" rtl="0" fontAlgn="base">
        <a:lnSpc>
          <a:spcPct val="120000"/>
        </a:lnSpc>
        <a:spcBef>
          <a:spcPct val="0"/>
        </a:spcBef>
        <a:spcAft>
          <a:spcPct val="0"/>
        </a:spcAft>
        <a:defRPr sz="3600">
          <a:solidFill>
            <a:schemeClr val="tx1"/>
          </a:solidFill>
          <a:latin typeface="Arial" panose="020B0604020202020204" pitchFamily="34" charset="0"/>
          <a:ea typeface="微软雅黑" panose="020B0503020204020204" pitchFamily="34" charset="-122"/>
        </a:defRPr>
      </a:lvl8pPr>
      <a:lvl9pPr marL="1828800" algn="l" defTabSz="685800" rtl="0" fontAlgn="base">
        <a:lnSpc>
          <a:spcPct val="120000"/>
        </a:lnSpc>
        <a:spcBef>
          <a:spcPct val="0"/>
        </a:spcBef>
        <a:spcAft>
          <a:spcPct val="0"/>
        </a:spcAft>
        <a:defRPr sz="3600">
          <a:solidFill>
            <a:schemeClr val="tx1"/>
          </a:solidFill>
          <a:latin typeface="Arial" panose="020B0604020202020204" pitchFamily="34" charset="0"/>
          <a:ea typeface="微软雅黑" panose="020B0503020204020204" pitchFamily="34" charset="-122"/>
        </a:defRPr>
      </a:lvl9pPr>
    </p:titleStyle>
    <p:bodyStyle>
      <a:lvl1pPr marL="171450" indent="-171450" algn="l" defTabSz="685800" rtl="0" eaLnBrk="0" fontAlgn="base" hangingPunct="0">
        <a:lnSpc>
          <a:spcPct val="120000"/>
        </a:lnSpc>
        <a:spcBef>
          <a:spcPts val="750"/>
        </a:spcBef>
        <a:spcAft>
          <a:spcPct val="0"/>
        </a:spcAft>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0" fontAlgn="base" hangingPunct="0">
        <a:lnSpc>
          <a:spcPct val="120000"/>
        </a:lnSpc>
        <a:spcBef>
          <a:spcPts val="375"/>
        </a:spcBef>
        <a:spcAft>
          <a:spcPct val="0"/>
        </a:spcAft>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0" fontAlgn="base" hangingPunct="0">
        <a:lnSpc>
          <a:spcPct val="120000"/>
        </a:lnSpc>
        <a:spcBef>
          <a:spcPts val="375"/>
        </a:spcBef>
        <a:spcAft>
          <a:spcPct val="0"/>
        </a:spcAft>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0" fontAlgn="base" hangingPunct="0">
        <a:lnSpc>
          <a:spcPct val="120000"/>
        </a:lnSpc>
        <a:spcBef>
          <a:spcPts val="375"/>
        </a:spcBef>
        <a:spcAft>
          <a:spcPct val="0"/>
        </a:spcAft>
        <a:buFont typeface="Arial" panose="020B0604020202020204" pitchFamily="34" charset="0"/>
        <a:buChar char="•"/>
        <a:defRPr sz="2000" kern="1200">
          <a:solidFill>
            <a:schemeClr val="tx1"/>
          </a:solidFill>
          <a:latin typeface="+mn-lt"/>
          <a:ea typeface="+mn-ea"/>
          <a:cs typeface="+mn-cs"/>
        </a:defRPr>
      </a:lvl4pPr>
      <a:lvl5pPr marL="1543050" indent="-171450" algn="l" defTabSz="685800" rtl="0" eaLnBrk="0" fontAlgn="base" hangingPunct="0">
        <a:lnSpc>
          <a:spcPct val="120000"/>
        </a:lnSpc>
        <a:spcBef>
          <a:spcPts val="375"/>
        </a:spcBef>
        <a:spcAft>
          <a:spcPct val="0"/>
        </a:spcAft>
        <a:buFont typeface="Arial" panose="020B0604020202020204" pitchFamily="34" charset="0"/>
        <a:buChar char="•"/>
        <a:defRPr sz="2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custDataLst>
              <p:tags r:id="rId21"/>
            </p:custDataLst>
          </p:nvPr>
        </p:nvSpPr>
        <p:spPr>
          <a:xfrm>
            <a:off x="669932" y="442913"/>
            <a:ext cx="10852151" cy="442912"/>
          </a:xfrm>
          <a:prstGeom prst="rect">
            <a:avLst/>
          </a:prstGeom>
          <a:noFill/>
          <a:ln w="9525">
            <a:noFill/>
          </a:ln>
        </p:spPr>
        <p:txBody>
          <a:bodyPr vert="horz" wrap="square" lIns="101600" tIns="38100" rIns="76200" bIns="38100" anchor="t" anchorCtr="0"/>
          <a:lstStyle/>
          <a:p>
            <a:pPr lvl="0"/>
            <a:r>
              <a:rPr lang="zh-CN" altLang="en-US"/>
              <a:t>单击此处编辑母版标题样式</a:t>
            </a:r>
          </a:p>
        </p:txBody>
      </p:sp>
      <p:sp>
        <p:nvSpPr>
          <p:cNvPr id="2051" name="文本占位符 2"/>
          <p:cNvSpPr>
            <a:spLocks noGrp="1"/>
          </p:cNvSpPr>
          <p:nvPr>
            <p:ph type="body"/>
            <p:custDataLst>
              <p:tags r:id="rId22"/>
            </p:custDataLst>
          </p:nvPr>
        </p:nvSpPr>
        <p:spPr>
          <a:xfrm>
            <a:off x="669932" y="952500"/>
            <a:ext cx="10852151" cy="5389563"/>
          </a:xfrm>
          <a:prstGeom prst="rect">
            <a:avLst/>
          </a:prstGeom>
          <a:noFill/>
          <a:ln w="9525">
            <a:noFill/>
          </a:ln>
        </p:spPr>
        <p:txBody>
          <a:bodyPr vert="horz" wrap="square" lIns="101600" tIns="0" rIns="82550" bIns="0" anchor="t" anchorCtr="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23"/>
            </p:custDataLst>
          </p:nvPr>
        </p:nvSpPr>
        <p:spPr>
          <a:xfrm>
            <a:off x="879477" y="6350012"/>
            <a:ext cx="2700339" cy="315913"/>
          </a:xfrm>
          <a:prstGeom prst="rect">
            <a:avLst/>
          </a:prstGeom>
        </p:spPr>
        <p:txBody>
          <a:bodyPr vert="horz" lIns="91440" tIns="45720" rIns="91440" bIns="45720" rtlCol="0" anchor="ctr">
            <a:normAutofit/>
          </a:bodyPr>
          <a:lstStyle>
            <a:lvl1pPr algn="l" fontAlgn="auto">
              <a:defRPr sz="1200" noProof="1">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custDataLst>
              <p:tags r:id="rId24"/>
            </p:custDataLst>
          </p:nvPr>
        </p:nvSpPr>
        <p:spPr>
          <a:xfrm>
            <a:off x="4116395" y="6350012"/>
            <a:ext cx="3959225" cy="315913"/>
          </a:xfrm>
          <a:prstGeom prst="rect">
            <a:avLst/>
          </a:prstGeom>
        </p:spPr>
        <p:txBody>
          <a:bodyPr vert="horz" lIns="91440" tIns="45720" rIns="91440" bIns="45720" rtlCol="0" anchor="ctr">
            <a:normAutofit/>
          </a:bodyPr>
          <a:lstStyle>
            <a:lvl1pPr algn="ctr" fontAlgn="auto">
              <a:defRPr sz="1200" noProof="1">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6" name="灯片编号占位符 5"/>
          <p:cNvSpPr>
            <a:spLocks noGrp="1"/>
          </p:cNvSpPr>
          <p:nvPr>
            <p:ph type="sldNum" sz="quarter" idx="4"/>
            <p:custDataLst>
              <p:tags r:id="rId25"/>
            </p:custDataLst>
          </p:nvPr>
        </p:nvSpPr>
        <p:spPr>
          <a:xfrm>
            <a:off x="8610601" y="6350012"/>
            <a:ext cx="2700339" cy="315913"/>
          </a:xfrm>
          <a:prstGeom prst="rect">
            <a:avLst/>
          </a:prstGeom>
        </p:spPr>
        <p:txBody>
          <a:bodyPr vert="horz" lIns="91440" tIns="45720" rIns="91440" bIns="45720" rtlCol="0" anchor="ctr">
            <a:normAutofit/>
          </a:bodyPr>
          <a:lstStyle>
            <a:lvl1pPr algn="r" fontAlgn="auto">
              <a:defRPr sz="1200" noProof="1">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B43808B4-8302-491A-86D6-1383A48F9774}"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7" name="KSO_TEMPLATE" hidden="1"/>
          <p:cNvSpPr/>
          <p:nvPr>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Lst>
  <p:hf sldNum="0" hdr="0" ftr="0" dt="0"/>
  <p:txStyles>
    <p:titleStyle>
      <a:lvl1pPr algn="l" rtl="0" fontAlgn="base">
        <a:spcBef>
          <a:spcPct val="0"/>
        </a:spcBef>
        <a:spcAft>
          <a:spcPct val="0"/>
        </a:spcAft>
        <a:defRPr sz="2400" b="1" kern="1200" spc="200">
          <a:solidFill>
            <a:srgbClr val="262626"/>
          </a:solidFill>
          <a:latin typeface="Arial" panose="020B0604020202020204" pitchFamily="34" charset="0"/>
          <a:ea typeface="微软雅黑" panose="020B0503020204020204" pitchFamily="34" charset="-122"/>
          <a:cs typeface="+mj-cs"/>
        </a:defRPr>
      </a:lvl1pPr>
      <a:lvl2pPr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9pPr>
    </p:titleStyle>
    <p:bodyStyle>
      <a:lvl1pPr marL="228600" indent="-228600" algn="l" rtl="0" fontAlgn="base">
        <a:lnSpc>
          <a:spcPct val="130000"/>
        </a:lnSpc>
        <a:spcBef>
          <a:spcPct val="0"/>
        </a:spcBef>
        <a:spcAft>
          <a:spcPts val="1000"/>
        </a:spcAft>
        <a:buFont typeface="Arial" panose="020B0604020202020204" pitchFamily="34" charset="0"/>
        <a:buChar char="•"/>
        <a:defRPr sz="1600" kern="1200" spc="150">
          <a:solidFill>
            <a:srgbClr val="262626"/>
          </a:solidFill>
          <a:latin typeface="Arial" panose="020B0604020202020204" pitchFamily="34" charset="0"/>
          <a:ea typeface="微软雅黑" panose="020B0503020204020204" pitchFamily="34" charset="-122"/>
          <a:cs typeface="+mn-cs"/>
        </a:defRPr>
      </a:lvl1pPr>
      <a:lvl2pPr marL="685800" indent="-228600" algn="l" defTabSz="0" rtl="0" fontAlgn="base">
        <a:lnSpc>
          <a:spcPct val="130000"/>
        </a:lnSpc>
        <a:spcBef>
          <a:spcPct val="0"/>
        </a:spcBef>
        <a:spcAft>
          <a:spcPts val="1000"/>
        </a:spcAft>
        <a:buFont typeface="Arial" panose="020B0604020202020204" pitchFamily="34" charset="0"/>
        <a:buChar char="•"/>
        <a:tabLst>
          <a:tab pos="1609725" algn="l"/>
        </a:tabLst>
        <a:defRPr sz="1600" kern="1200" spc="150">
          <a:solidFill>
            <a:srgbClr val="262626"/>
          </a:solidFill>
          <a:latin typeface="Arial" panose="020B0604020202020204" pitchFamily="34" charset="0"/>
          <a:ea typeface="微软雅黑" panose="020B0503020204020204" pitchFamily="34" charset="-122"/>
          <a:cs typeface="+mn-cs"/>
        </a:defRPr>
      </a:lvl2pPr>
      <a:lvl3pPr marL="1143000" indent="-228600" algn="l" defTabSz="0" rtl="0" fontAlgn="base">
        <a:lnSpc>
          <a:spcPct val="130000"/>
        </a:lnSpc>
        <a:spcBef>
          <a:spcPct val="0"/>
        </a:spcBef>
        <a:spcAft>
          <a:spcPts val="1000"/>
        </a:spcAft>
        <a:buFont typeface="Arial" panose="020B0604020202020204" pitchFamily="34" charset="0"/>
        <a:buChar char="•"/>
        <a:tabLst>
          <a:tab pos="1609725" algn="l"/>
        </a:tabLst>
        <a:defRPr sz="1600" kern="1200" spc="150">
          <a:solidFill>
            <a:srgbClr val="262626"/>
          </a:solidFill>
          <a:latin typeface="Arial" panose="020B0604020202020204" pitchFamily="34" charset="0"/>
          <a:ea typeface="微软雅黑" panose="020B0503020204020204" pitchFamily="34" charset="-122"/>
          <a:cs typeface="+mn-cs"/>
        </a:defRPr>
      </a:lvl3pPr>
      <a:lvl4pPr marL="1600200" indent="-228600" algn="l" defTabSz="0" rtl="0" fontAlgn="base">
        <a:lnSpc>
          <a:spcPct val="130000"/>
        </a:lnSpc>
        <a:spcBef>
          <a:spcPct val="0"/>
        </a:spcBef>
        <a:spcAft>
          <a:spcPts val="1000"/>
        </a:spcAft>
        <a:buFont typeface="Arial" panose="020B0604020202020204" pitchFamily="34" charset="0"/>
        <a:buChar char="•"/>
        <a:tabLst>
          <a:tab pos="1609725" algn="l"/>
        </a:tabLst>
        <a:defRPr sz="1600" kern="1200" spc="150">
          <a:solidFill>
            <a:srgbClr val="262626"/>
          </a:solidFill>
          <a:latin typeface="Arial" panose="020B0604020202020204" pitchFamily="34" charset="0"/>
          <a:ea typeface="微软雅黑" panose="020B0503020204020204" pitchFamily="34" charset="-122"/>
          <a:cs typeface="+mn-cs"/>
        </a:defRPr>
      </a:lvl4pPr>
      <a:lvl5pPr marL="2057400" indent="-228600" algn="l" defTabSz="0" rtl="0" fontAlgn="base">
        <a:lnSpc>
          <a:spcPct val="130000"/>
        </a:lnSpc>
        <a:spcBef>
          <a:spcPct val="0"/>
        </a:spcBef>
        <a:spcAft>
          <a:spcPts val="1000"/>
        </a:spcAft>
        <a:buFont typeface="Arial" panose="020B0604020202020204" pitchFamily="34" charset="0"/>
        <a:buChar char="•"/>
        <a:tabLst>
          <a:tab pos="1609725" algn="l"/>
        </a:tabLst>
        <a:defRPr sz="1600" kern="1200" spc="150">
          <a:solidFill>
            <a:srgbClr val="262626"/>
          </a:solidFill>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074" name="标题占位符 1"/>
          <p:cNvSpPr>
            <a:spLocks noGrp="1"/>
          </p:cNvSpPr>
          <p:nvPr>
            <p:ph type="title"/>
            <p:custDataLst>
              <p:tags r:id="rId21"/>
            </p:custDataLst>
          </p:nvPr>
        </p:nvSpPr>
        <p:spPr>
          <a:xfrm>
            <a:off x="669932" y="442913"/>
            <a:ext cx="10852151" cy="442912"/>
          </a:xfrm>
          <a:prstGeom prst="rect">
            <a:avLst/>
          </a:prstGeom>
          <a:noFill/>
          <a:ln w="9525">
            <a:noFill/>
          </a:ln>
        </p:spPr>
        <p:txBody>
          <a:bodyPr vert="horz" wrap="square" lIns="101600" tIns="38100" rIns="76200" bIns="38100" anchor="t" anchorCtr="0"/>
          <a:lstStyle/>
          <a:p>
            <a:pPr lvl="0"/>
            <a:r>
              <a:rPr lang="zh-CN" altLang="en-US"/>
              <a:t>单击此处编辑母版标题样式</a:t>
            </a:r>
          </a:p>
        </p:txBody>
      </p:sp>
      <p:sp>
        <p:nvSpPr>
          <p:cNvPr id="3075" name="文本占位符 2"/>
          <p:cNvSpPr>
            <a:spLocks noGrp="1"/>
          </p:cNvSpPr>
          <p:nvPr>
            <p:ph type="body"/>
            <p:custDataLst>
              <p:tags r:id="rId22"/>
            </p:custDataLst>
          </p:nvPr>
        </p:nvSpPr>
        <p:spPr>
          <a:xfrm>
            <a:off x="669932" y="952500"/>
            <a:ext cx="10852151" cy="5389563"/>
          </a:xfrm>
          <a:prstGeom prst="rect">
            <a:avLst/>
          </a:prstGeom>
          <a:noFill/>
          <a:ln w="9525">
            <a:noFill/>
          </a:ln>
        </p:spPr>
        <p:txBody>
          <a:bodyPr vert="horz" wrap="square" lIns="101600" tIns="0" rIns="82550" bIns="0" anchor="t" anchorCtr="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23"/>
            </p:custDataLst>
          </p:nvPr>
        </p:nvSpPr>
        <p:spPr>
          <a:xfrm>
            <a:off x="879477" y="6350012"/>
            <a:ext cx="2700339" cy="315913"/>
          </a:xfrm>
          <a:prstGeom prst="rect">
            <a:avLst/>
          </a:prstGeom>
        </p:spPr>
        <p:txBody>
          <a:bodyPr vert="horz" lIns="91440" tIns="45720" rIns="91440" bIns="45720" rtlCol="0" anchor="ctr">
            <a:normAutofit/>
          </a:bodyPr>
          <a:lstStyle>
            <a:lvl1pPr algn="l" fontAlgn="auto">
              <a:defRPr sz="1200" noProof="1">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custDataLst>
              <p:tags r:id="rId24"/>
            </p:custDataLst>
          </p:nvPr>
        </p:nvSpPr>
        <p:spPr>
          <a:xfrm>
            <a:off x="4116395" y="6350012"/>
            <a:ext cx="3959225" cy="315913"/>
          </a:xfrm>
          <a:prstGeom prst="rect">
            <a:avLst/>
          </a:prstGeom>
        </p:spPr>
        <p:txBody>
          <a:bodyPr vert="horz" lIns="91440" tIns="45720" rIns="91440" bIns="45720" rtlCol="0" anchor="ctr">
            <a:normAutofit/>
          </a:bodyPr>
          <a:lstStyle>
            <a:lvl1pPr algn="ctr" fontAlgn="auto">
              <a:defRPr sz="1200" noProof="1">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6" name="灯片编号占位符 5"/>
          <p:cNvSpPr>
            <a:spLocks noGrp="1"/>
          </p:cNvSpPr>
          <p:nvPr>
            <p:ph type="sldNum" sz="quarter" idx="4"/>
            <p:custDataLst>
              <p:tags r:id="rId25"/>
            </p:custDataLst>
          </p:nvPr>
        </p:nvSpPr>
        <p:spPr>
          <a:xfrm>
            <a:off x="8610601" y="6350012"/>
            <a:ext cx="2700339" cy="315913"/>
          </a:xfrm>
          <a:prstGeom prst="rect">
            <a:avLst/>
          </a:prstGeom>
        </p:spPr>
        <p:txBody>
          <a:bodyPr vert="horz" lIns="91440" tIns="45720" rIns="91440" bIns="45720" rtlCol="0" anchor="ctr">
            <a:normAutofit/>
          </a:bodyPr>
          <a:lstStyle>
            <a:lvl1pPr algn="r" fontAlgn="auto">
              <a:defRPr sz="1200" noProof="1">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B43808B4-8302-491A-86D6-1383A48F9774}"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7" name="KSO_TEMPLATE" hidden="1"/>
          <p:cNvSpPr/>
          <p:nvPr>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Lst>
  <p:hf sldNum="0" hdr="0" ftr="0" dt="0"/>
  <p:txStyles>
    <p:titleStyle>
      <a:lvl1pPr algn="l" rtl="0" fontAlgn="base">
        <a:spcBef>
          <a:spcPct val="0"/>
        </a:spcBef>
        <a:spcAft>
          <a:spcPct val="0"/>
        </a:spcAft>
        <a:defRPr sz="2400" b="1" kern="1200" spc="200">
          <a:solidFill>
            <a:srgbClr val="262626"/>
          </a:solidFill>
          <a:latin typeface="Arial" panose="020B0604020202020204" pitchFamily="34" charset="0"/>
          <a:ea typeface="微软雅黑" panose="020B0503020204020204" pitchFamily="34" charset="-122"/>
          <a:cs typeface="+mj-cs"/>
        </a:defRPr>
      </a:lvl1pPr>
      <a:lvl2pPr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9pPr>
    </p:titleStyle>
    <p:bodyStyle>
      <a:lvl1pPr marL="228600" indent="-228600" algn="l" rtl="0" fontAlgn="base">
        <a:lnSpc>
          <a:spcPct val="130000"/>
        </a:lnSpc>
        <a:spcBef>
          <a:spcPct val="0"/>
        </a:spcBef>
        <a:spcAft>
          <a:spcPts val="1000"/>
        </a:spcAft>
        <a:buFont typeface="Arial" panose="020B0604020202020204" pitchFamily="34" charset="0"/>
        <a:buChar char="•"/>
        <a:defRPr sz="1600" kern="1200" spc="150">
          <a:solidFill>
            <a:srgbClr val="262626"/>
          </a:solidFill>
          <a:latin typeface="Arial" panose="020B0604020202020204" pitchFamily="34" charset="0"/>
          <a:ea typeface="微软雅黑" panose="020B0503020204020204" pitchFamily="34" charset="-122"/>
          <a:cs typeface="+mn-cs"/>
        </a:defRPr>
      </a:lvl1pPr>
      <a:lvl2pPr marL="685800" indent="-228600" algn="l" defTabSz="0" rtl="0" fontAlgn="base">
        <a:lnSpc>
          <a:spcPct val="130000"/>
        </a:lnSpc>
        <a:spcBef>
          <a:spcPct val="0"/>
        </a:spcBef>
        <a:spcAft>
          <a:spcPts val="1000"/>
        </a:spcAft>
        <a:buFont typeface="Arial" panose="020B0604020202020204" pitchFamily="34" charset="0"/>
        <a:buChar char="•"/>
        <a:tabLst>
          <a:tab pos="1609725" algn="l"/>
        </a:tabLst>
        <a:defRPr sz="1600" kern="1200" spc="150">
          <a:solidFill>
            <a:srgbClr val="262626"/>
          </a:solidFill>
          <a:latin typeface="Arial" panose="020B0604020202020204" pitchFamily="34" charset="0"/>
          <a:ea typeface="微软雅黑" panose="020B0503020204020204" pitchFamily="34" charset="-122"/>
          <a:cs typeface="+mn-cs"/>
        </a:defRPr>
      </a:lvl2pPr>
      <a:lvl3pPr marL="1143000" indent="-228600" algn="l" defTabSz="0" rtl="0" fontAlgn="base">
        <a:lnSpc>
          <a:spcPct val="130000"/>
        </a:lnSpc>
        <a:spcBef>
          <a:spcPct val="0"/>
        </a:spcBef>
        <a:spcAft>
          <a:spcPts val="1000"/>
        </a:spcAft>
        <a:buFont typeface="Arial" panose="020B0604020202020204" pitchFamily="34" charset="0"/>
        <a:buChar char="•"/>
        <a:tabLst>
          <a:tab pos="1609725" algn="l"/>
        </a:tabLst>
        <a:defRPr sz="1600" kern="1200" spc="150">
          <a:solidFill>
            <a:srgbClr val="262626"/>
          </a:solidFill>
          <a:latin typeface="Arial" panose="020B0604020202020204" pitchFamily="34" charset="0"/>
          <a:ea typeface="微软雅黑" panose="020B0503020204020204" pitchFamily="34" charset="-122"/>
          <a:cs typeface="+mn-cs"/>
        </a:defRPr>
      </a:lvl3pPr>
      <a:lvl4pPr marL="1600200" indent="-228600" algn="l" defTabSz="0" rtl="0" fontAlgn="base">
        <a:lnSpc>
          <a:spcPct val="130000"/>
        </a:lnSpc>
        <a:spcBef>
          <a:spcPct val="0"/>
        </a:spcBef>
        <a:spcAft>
          <a:spcPts val="1000"/>
        </a:spcAft>
        <a:buFont typeface="Arial" panose="020B0604020202020204" pitchFamily="34" charset="0"/>
        <a:buChar char="•"/>
        <a:tabLst>
          <a:tab pos="1609725" algn="l"/>
        </a:tabLst>
        <a:defRPr sz="1600" kern="1200" spc="150">
          <a:solidFill>
            <a:srgbClr val="262626"/>
          </a:solidFill>
          <a:latin typeface="Arial" panose="020B0604020202020204" pitchFamily="34" charset="0"/>
          <a:ea typeface="微软雅黑" panose="020B0503020204020204" pitchFamily="34" charset="-122"/>
          <a:cs typeface="+mn-cs"/>
        </a:defRPr>
      </a:lvl4pPr>
      <a:lvl5pPr marL="2057400" indent="-228600" algn="l" defTabSz="0" rtl="0" fontAlgn="base">
        <a:lnSpc>
          <a:spcPct val="130000"/>
        </a:lnSpc>
        <a:spcBef>
          <a:spcPct val="0"/>
        </a:spcBef>
        <a:spcAft>
          <a:spcPts val="1000"/>
        </a:spcAft>
        <a:buFont typeface="Arial" panose="020B0604020202020204" pitchFamily="34" charset="0"/>
        <a:buChar char="•"/>
        <a:tabLst>
          <a:tab pos="1609725" algn="l"/>
        </a:tabLst>
        <a:defRPr sz="1600" kern="1200" spc="150">
          <a:solidFill>
            <a:srgbClr val="262626"/>
          </a:solidFill>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标题占位符 1"/>
          <p:cNvSpPr>
            <a:spLocks noGrp="1"/>
          </p:cNvSpPr>
          <p:nvPr>
            <p:ph type="title"/>
          </p:nvPr>
        </p:nvSpPr>
        <p:spPr>
          <a:xfrm>
            <a:off x="669925" y="0"/>
            <a:ext cx="10850563" cy="1028700"/>
          </a:xfrm>
          <a:prstGeom prst="rect">
            <a:avLst/>
          </a:prstGeom>
          <a:noFill/>
          <a:ln w="9525">
            <a:noFill/>
          </a:ln>
        </p:spPr>
        <p:txBody>
          <a:bodyPr vert="horz" lIns="91440" tIns="45720" rIns="91440" bIns="45720" anchor="b" anchorCtr="0"/>
          <a:lstStyle/>
          <a:p>
            <a:pPr lvl="0"/>
            <a:r>
              <a:rPr lang="en-US" altLang="zh-CN" dirty="0"/>
              <a:t>Click to edit Master title style</a:t>
            </a:r>
            <a:endParaRPr lang="zh-CN" altLang="en-US" dirty="0"/>
          </a:p>
        </p:txBody>
      </p:sp>
      <p:sp>
        <p:nvSpPr>
          <p:cNvPr id="4099" name="文本占位符 2"/>
          <p:cNvSpPr>
            <a:spLocks noGrp="1"/>
          </p:cNvSpPr>
          <p:nvPr>
            <p:ph type="body"/>
          </p:nvPr>
        </p:nvSpPr>
        <p:spPr>
          <a:xfrm>
            <a:off x="669925" y="1123953"/>
            <a:ext cx="10850563" cy="5019675"/>
          </a:xfrm>
          <a:prstGeom prst="rect">
            <a:avLst/>
          </a:prstGeom>
          <a:noFill/>
          <a:ln w="9525">
            <a:noFill/>
          </a:ln>
        </p:spPr>
        <p:txBody>
          <a:bodyPr vert="horz" lIns="91440" tIns="45720" rIns="91440" bIns="45720" anchor="t" anchorCtr="0"/>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cxnSp>
        <p:nvCxnSpPr>
          <p:cNvPr id="7" name="直接连接符 6"/>
          <p:cNvCxnSpPr/>
          <p:nvPr userDrawn="1"/>
        </p:nvCxnSpPr>
        <p:spPr>
          <a:xfrm>
            <a:off x="669925" y="1028700"/>
            <a:ext cx="1085056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日期占位符 3"/>
          <p:cNvSpPr>
            <a:spLocks noGrp="1"/>
          </p:cNvSpPr>
          <p:nvPr>
            <p:ph type="dt" sz="half" idx="2"/>
          </p:nvPr>
        </p:nvSpPr>
        <p:spPr>
          <a:xfrm>
            <a:off x="5402265" y="6240475"/>
            <a:ext cx="1387475" cy="20637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fontAlgn="base"/>
            <a:fld id="{6489D9C7-5DC6-4263-87FF-7C99F6FB63C3}" type="datetime1">
              <a:rPr lang="zh-CN" altLang="en-US" strike="noStrike" noProof="1" smtClean="0">
                <a:latin typeface="Arial" panose="020B0604020202020204" pitchFamily="34" charset="0"/>
                <a:ea typeface="宋体" panose="02010600030101010101" pitchFamily="2" charset="-122"/>
                <a:cs typeface="+mn-cs"/>
              </a:rPr>
              <a:t>2022/5/25</a:t>
            </a:fld>
            <a:endParaRPr lang="zh-CN" altLang="en-US" strike="noStrike" noProof="1"/>
          </a:p>
        </p:txBody>
      </p:sp>
      <p:sp>
        <p:nvSpPr>
          <p:cNvPr id="9" name="页脚占位符 4"/>
          <p:cNvSpPr>
            <a:spLocks noGrp="1"/>
          </p:cNvSpPr>
          <p:nvPr>
            <p:ph type="ftr" sz="quarter" idx="3"/>
          </p:nvPr>
        </p:nvSpPr>
        <p:spPr>
          <a:xfrm>
            <a:off x="669925" y="6240475"/>
            <a:ext cx="4140200" cy="20637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fontAlgn="base"/>
            <a:endParaRPr lang="zh-CN" altLang="en-US" strike="noStrike" noProof="1"/>
          </a:p>
        </p:txBody>
      </p:sp>
      <p:sp>
        <p:nvSpPr>
          <p:cNvPr id="10" name="灯片编号占位符 5"/>
          <p:cNvSpPr>
            <a:spLocks noGrp="1"/>
          </p:cNvSpPr>
          <p:nvPr>
            <p:ph type="sldNum" sz="quarter" idx="4"/>
          </p:nvPr>
        </p:nvSpPr>
        <p:spPr>
          <a:xfrm>
            <a:off x="8610600" y="6240475"/>
            <a:ext cx="2909888" cy="206375"/>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pPr fontAlgn="base"/>
            <a:fld id="{5DD3DB80-B894-403A-B48E-6FDC1A72010E}"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pic>
        <p:nvPicPr>
          <p:cNvPr id="4104" name="图片 5"/>
          <p:cNvPicPr>
            <a:picLocks noChangeAspect="1"/>
          </p:cNvPicPr>
          <p:nvPr userDrawn="1"/>
        </p:nvPicPr>
        <p:blipFill>
          <a:blip r:embed="rId9"/>
          <a:stretch>
            <a:fillRect/>
          </a:stretch>
        </p:blipFill>
        <p:spPr>
          <a:xfrm>
            <a:off x="8937625" y="357188"/>
            <a:ext cx="2559051" cy="67151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Lst>
  <p:hf sldNum="0"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标题占位符 1"/>
          <p:cNvSpPr>
            <a:spLocks noGrp="1"/>
          </p:cNvSpPr>
          <p:nvPr>
            <p:ph type="title"/>
          </p:nvPr>
        </p:nvSpPr>
        <p:spPr>
          <a:xfrm>
            <a:off x="669925" y="0"/>
            <a:ext cx="10850563" cy="1028700"/>
          </a:xfrm>
          <a:prstGeom prst="rect">
            <a:avLst/>
          </a:prstGeom>
          <a:noFill/>
          <a:ln w="9525">
            <a:noFill/>
          </a:ln>
        </p:spPr>
        <p:txBody>
          <a:bodyPr vert="horz" lIns="91440" tIns="45720" rIns="91440" bIns="45720" anchor="b" anchorCtr="0"/>
          <a:lstStyle/>
          <a:p>
            <a:pPr lvl="0"/>
            <a:r>
              <a:rPr lang="en-US" altLang="zh-CN" dirty="0"/>
              <a:t>Click to edit Master title style</a:t>
            </a:r>
            <a:endParaRPr lang="zh-CN" altLang="en-US" dirty="0"/>
          </a:p>
        </p:txBody>
      </p:sp>
      <p:sp>
        <p:nvSpPr>
          <p:cNvPr id="4099" name="文本占位符 2"/>
          <p:cNvSpPr>
            <a:spLocks noGrp="1"/>
          </p:cNvSpPr>
          <p:nvPr>
            <p:ph type="body"/>
          </p:nvPr>
        </p:nvSpPr>
        <p:spPr>
          <a:xfrm>
            <a:off x="669925" y="1123953"/>
            <a:ext cx="10850563" cy="5019675"/>
          </a:xfrm>
          <a:prstGeom prst="rect">
            <a:avLst/>
          </a:prstGeom>
          <a:noFill/>
          <a:ln w="9525">
            <a:noFill/>
          </a:ln>
        </p:spPr>
        <p:txBody>
          <a:bodyPr vert="horz" lIns="91440" tIns="45720" rIns="91440" bIns="45720" anchor="t" anchorCtr="0"/>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cxnSp>
        <p:nvCxnSpPr>
          <p:cNvPr id="7" name="直接连接符 6"/>
          <p:cNvCxnSpPr/>
          <p:nvPr userDrawn="1"/>
        </p:nvCxnSpPr>
        <p:spPr>
          <a:xfrm>
            <a:off x="669925" y="1028700"/>
            <a:ext cx="1085056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日期占位符 3"/>
          <p:cNvSpPr>
            <a:spLocks noGrp="1"/>
          </p:cNvSpPr>
          <p:nvPr>
            <p:ph type="dt" sz="half" idx="2"/>
          </p:nvPr>
        </p:nvSpPr>
        <p:spPr>
          <a:xfrm>
            <a:off x="5402265" y="6240475"/>
            <a:ext cx="1387475" cy="20637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fontAlgn="base"/>
            <a:fld id="{6489D9C7-5DC6-4263-87FF-7C99F6FB63C3}" type="datetime1">
              <a:rPr lang="zh-CN" altLang="en-US" strike="noStrike" noProof="1" smtClean="0">
                <a:latin typeface="Arial" panose="020B0604020202020204" pitchFamily="34" charset="0"/>
                <a:ea typeface="宋体" panose="02010600030101010101" pitchFamily="2" charset="-122"/>
                <a:cs typeface="+mn-cs"/>
              </a:rPr>
              <a:t>2022/5/25</a:t>
            </a:fld>
            <a:endParaRPr lang="zh-CN" altLang="en-US" strike="noStrike" noProof="1"/>
          </a:p>
        </p:txBody>
      </p:sp>
      <p:sp>
        <p:nvSpPr>
          <p:cNvPr id="9" name="页脚占位符 4"/>
          <p:cNvSpPr>
            <a:spLocks noGrp="1"/>
          </p:cNvSpPr>
          <p:nvPr>
            <p:ph type="ftr" sz="quarter" idx="3"/>
          </p:nvPr>
        </p:nvSpPr>
        <p:spPr>
          <a:xfrm>
            <a:off x="669925" y="6240475"/>
            <a:ext cx="4140200" cy="20637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fontAlgn="base"/>
            <a:endParaRPr lang="zh-CN" altLang="en-US" strike="noStrike" noProof="1"/>
          </a:p>
        </p:txBody>
      </p:sp>
      <p:sp>
        <p:nvSpPr>
          <p:cNvPr id="10" name="灯片编号占位符 5"/>
          <p:cNvSpPr>
            <a:spLocks noGrp="1"/>
          </p:cNvSpPr>
          <p:nvPr>
            <p:ph type="sldNum" sz="quarter" idx="4"/>
          </p:nvPr>
        </p:nvSpPr>
        <p:spPr>
          <a:xfrm>
            <a:off x="8610600" y="6240475"/>
            <a:ext cx="2909888" cy="206375"/>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pPr fontAlgn="base"/>
            <a:fld id="{5DD3DB80-B894-403A-B48E-6FDC1A72010E}"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pic>
        <p:nvPicPr>
          <p:cNvPr id="4104" name="图片 5"/>
          <p:cNvPicPr>
            <a:picLocks noChangeAspect="1"/>
          </p:cNvPicPr>
          <p:nvPr userDrawn="1"/>
        </p:nvPicPr>
        <p:blipFill>
          <a:blip r:embed="rId9"/>
          <a:stretch>
            <a:fillRect/>
          </a:stretch>
        </p:blipFill>
        <p:spPr>
          <a:xfrm>
            <a:off x="8937625" y="357188"/>
            <a:ext cx="2559051" cy="67151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Lst>
  <p:hf sldNum="0"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074" name="标题占位符 1"/>
          <p:cNvSpPr>
            <a:spLocks noGrp="1"/>
          </p:cNvSpPr>
          <p:nvPr>
            <p:ph type="title"/>
            <p:custDataLst>
              <p:tags r:id="rId21"/>
            </p:custDataLst>
          </p:nvPr>
        </p:nvSpPr>
        <p:spPr>
          <a:xfrm>
            <a:off x="669932" y="442913"/>
            <a:ext cx="10852151" cy="442912"/>
          </a:xfrm>
          <a:prstGeom prst="rect">
            <a:avLst/>
          </a:prstGeom>
          <a:noFill/>
          <a:ln w="9525">
            <a:noFill/>
          </a:ln>
        </p:spPr>
        <p:txBody>
          <a:bodyPr vert="horz" wrap="square" lIns="101600" tIns="38100" rIns="76200" bIns="38100" anchor="t" anchorCtr="0"/>
          <a:lstStyle/>
          <a:p>
            <a:pPr lvl="0"/>
            <a:r>
              <a:rPr lang="zh-CN" altLang="en-US"/>
              <a:t>单击此处编辑母版标题样式</a:t>
            </a:r>
          </a:p>
        </p:txBody>
      </p:sp>
      <p:sp>
        <p:nvSpPr>
          <p:cNvPr id="3075" name="文本占位符 2"/>
          <p:cNvSpPr>
            <a:spLocks noGrp="1"/>
          </p:cNvSpPr>
          <p:nvPr>
            <p:ph type="body"/>
            <p:custDataLst>
              <p:tags r:id="rId22"/>
            </p:custDataLst>
          </p:nvPr>
        </p:nvSpPr>
        <p:spPr>
          <a:xfrm>
            <a:off x="669932" y="952500"/>
            <a:ext cx="10852151" cy="5389563"/>
          </a:xfrm>
          <a:prstGeom prst="rect">
            <a:avLst/>
          </a:prstGeom>
          <a:noFill/>
          <a:ln w="9525">
            <a:noFill/>
          </a:ln>
        </p:spPr>
        <p:txBody>
          <a:bodyPr vert="horz" wrap="square" lIns="101600" tIns="0" rIns="82550" bIns="0" anchor="t" anchorCtr="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23"/>
            </p:custDataLst>
          </p:nvPr>
        </p:nvSpPr>
        <p:spPr>
          <a:xfrm>
            <a:off x="879477" y="6350012"/>
            <a:ext cx="2700339" cy="315913"/>
          </a:xfrm>
          <a:prstGeom prst="rect">
            <a:avLst/>
          </a:prstGeom>
        </p:spPr>
        <p:txBody>
          <a:bodyPr vert="horz" lIns="91440" tIns="45720" rIns="91440" bIns="45720" rtlCol="0" anchor="ctr">
            <a:normAutofit/>
          </a:bodyPr>
          <a:lstStyle>
            <a:lvl1pPr algn="l" fontAlgn="auto">
              <a:defRPr sz="1200" noProof="1">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60FBDFE-C587-4B4C-A407-44438C67B59E}"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2022/5/25</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custDataLst>
              <p:tags r:id="rId24"/>
            </p:custDataLst>
          </p:nvPr>
        </p:nvSpPr>
        <p:spPr>
          <a:xfrm>
            <a:off x="4116395" y="6350012"/>
            <a:ext cx="3959225" cy="315913"/>
          </a:xfrm>
          <a:prstGeom prst="rect">
            <a:avLst/>
          </a:prstGeom>
        </p:spPr>
        <p:txBody>
          <a:bodyPr vert="horz" lIns="91440" tIns="45720" rIns="91440" bIns="45720" rtlCol="0" anchor="ctr">
            <a:normAutofit/>
          </a:bodyPr>
          <a:lstStyle>
            <a:lvl1pPr algn="ctr" fontAlgn="auto">
              <a:defRPr sz="1200" noProof="1">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6" name="灯片编号占位符 5"/>
          <p:cNvSpPr>
            <a:spLocks noGrp="1"/>
          </p:cNvSpPr>
          <p:nvPr>
            <p:ph type="sldNum" sz="quarter" idx="4"/>
            <p:custDataLst>
              <p:tags r:id="rId25"/>
            </p:custDataLst>
          </p:nvPr>
        </p:nvSpPr>
        <p:spPr>
          <a:xfrm>
            <a:off x="8610601" y="6350012"/>
            <a:ext cx="2700339" cy="315913"/>
          </a:xfrm>
          <a:prstGeom prst="rect">
            <a:avLst/>
          </a:prstGeom>
        </p:spPr>
        <p:txBody>
          <a:bodyPr vert="horz" lIns="91440" tIns="45720" rIns="91440" bIns="45720" rtlCol="0" anchor="ctr">
            <a:normAutofit/>
          </a:bodyPr>
          <a:lstStyle>
            <a:lvl1pPr algn="r" fontAlgn="auto">
              <a:defRPr sz="1200" noProof="1">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B43808B4-8302-491A-86D6-1383A48F9774}"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7" name="KSO_TEMPLATE" hidden="1"/>
          <p:cNvSpPr/>
          <p:nvPr>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Lst>
  <p:hf sldNum="0" hdr="0" ftr="0" dt="0"/>
  <p:txStyles>
    <p:titleStyle>
      <a:lvl1pPr algn="l" rtl="0" fontAlgn="base">
        <a:spcBef>
          <a:spcPct val="0"/>
        </a:spcBef>
        <a:spcAft>
          <a:spcPct val="0"/>
        </a:spcAft>
        <a:defRPr sz="2400" b="1" kern="1200" spc="200">
          <a:solidFill>
            <a:srgbClr val="262626"/>
          </a:solidFill>
          <a:latin typeface="Arial" panose="020B0604020202020204" pitchFamily="34" charset="0"/>
          <a:ea typeface="微软雅黑" panose="020B0503020204020204" pitchFamily="34" charset="-122"/>
          <a:cs typeface="+mj-cs"/>
        </a:defRPr>
      </a:lvl1pPr>
      <a:lvl2pPr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b="1">
          <a:solidFill>
            <a:srgbClr val="262626"/>
          </a:solidFill>
          <a:latin typeface="Arial" panose="020B0604020202020204" pitchFamily="34" charset="0"/>
          <a:ea typeface="微软雅黑" panose="020B0503020204020204" pitchFamily="34" charset="-122"/>
        </a:defRPr>
      </a:lvl9pPr>
    </p:titleStyle>
    <p:bodyStyle>
      <a:lvl1pPr marL="228600" indent="-228600" algn="l" rtl="0" fontAlgn="base">
        <a:lnSpc>
          <a:spcPct val="130000"/>
        </a:lnSpc>
        <a:spcBef>
          <a:spcPct val="0"/>
        </a:spcBef>
        <a:spcAft>
          <a:spcPts val="1000"/>
        </a:spcAft>
        <a:buFont typeface="Arial" panose="020B0604020202020204" pitchFamily="34" charset="0"/>
        <a:buChar char="•"/>
        <a:defRPr sz="1600" kern="1200" spc="150">
          <a:solidFill>
            <a:srgbClr val="262626"/>
          </a:solidFill>
          <a:latin typeface="Arial" panose="020B0604020202020204" pitchFamily="34" charset="0"/>
          <a:ea typeface="微软雅黑" panose="020B0503020204020204" pitchFamily="34" charset="-122"/>
          <a:cs typeface="+mn-cs"/>
        </a:defRPr>
      </a:lvl1pPr>
      <a:lvl2pPr marL="685800" indent="-228600" algn="l" defTabSz="0" rtl="0" fontAlgn="base">
        <a:lnSpc>
          <a:spcPct val="130000"/>
        </a:lnSpc>
        <a:spcBef>
          <a:spcPct val="0"/>
        </a:spcBef>
        <a:spcAft>
          <a:spcPts val="1000"/>
        </a:spcAft>
        <a:buFont typeface="Arial" panose="020B0604020202020204" pitchFamily="34" charset="0"/>
        <a:buChar char="•"/>
        <a:tabLst>
          <a:tab pos="1609725" algn="l"/>
        </a:tabLst>
        <a:defRPr sz="1600" kern="1200" spc="150">
          <a:solidFill>
            <a:srgbClr val="262626"/>
          </a:solidFill>
          <a:latin typeface="Arial" panose="020B0604020202020204" pitchFamily="34" charset="0"/>
          <a:ea typeface="微软雅黑" panose="020B0503020204020204" pitchFamily="34" charset="-122"/>
          <a:cs typeface="+mn-cs"/>
        </a:defRPr>
      </a:lvl2pPr>
      <a:lvl3pPr marL="1143000" indent="-228600" algn="l" defTabSz="0" rtl="0" fontAlgn="base">
        <a:lnSpc>
          <a:spcPct val="130000"/>
        </a:lnSpc>
        <a:spcBef>
          <a:spcPct val="0"/>
        </a:spcBef>
        <a:spcAft>
          <a:spcPts val="1000"/>
        </a:spcAft>
        <a:buFont typeface="Arial" panose="020B0604020202020204" pitchFamily="34" charset="0"/>
        <a:buChar char="•"/>
        <a:tabLst>
          <a:tab pos="1609725" algn="l"/>
        </a:tabLst>
        <a:defRPr sz="1600" kern="1200" spc="150">
          <a:solidFill>
            <a:srgbClr val="262626"/>
          </a:solidFill>
          <a:latin typeface="Arial" panose="020B0604020202020204" pitchFamily="34" charset="0"/>
          <a:ea typeface="微软雅黑" panose="020B0503020204020204" pitchFamily="34" charset="-122"/>
          <a:cs typeface="+mn-cs"/>
        </a:defRPr>
      </a:lvl3pPr>
      <a:lvl4pPr marL="1600200" indent="-228600" algn="l" defTabSz="0" rtl="0" fontAlgn="base">
        <a:lnSpc>
          <a:spcPct val="130000"/>
        </a:lnSpc>
        <a:spcBef>
          <a:spcPct val="0"/>
        </a:spcBef>
        <a:spcAft>
          <a:spcPts val="1000"/>
        </a:spcAft>
        <a:buFont typeface="Arial" panose="020B0604020202020204" pitchFamily="34" charset="0"/>
        <a:buChar char="•"/>
        <a:tabLst>
          <a:tab pos="1609725" algn="l"/>
        </a:tabLst>
        <a:defRPr sz="1600" kern="1200" spc="150">
          <a:solidFill>
            <a:srgbClr val="262626"/>
          </a:solidFill>
          <a:latin typeface="Arial" panose="020B0604020202020204" pitchFamily="34" charset="0"/>
          <a:ea typeface="微软雅黑" panose="020B0503020204020204" pitchFamily="34" charset="-122"/>
          <a:cs typeface="+mn-cs"/>
        </a:defRPr>
      </a:lvl4pPr>
      <a:lvl5pPr marL="2057400" indent="-228600" algn="l" defTabSz="0" rtl="0" fontAlgn="base">
        <a:lnSpc>
          <a:spcPct val="130000"/>
        </a:lnSpc>
        <a:spcBef>
          <a:spcPct val="0"/>
        </a:spcBef>
        <a:spcAft>
          <a:spcPts val="1000"/>
        </a:spcAft>
        <a:buFont typeface="Arial" panose="020B0604020202020204" pitchFamily="34" charset="0"/>
        <a:buChar char="•"/>
        <a:tabLst>
          <a:tab pos="1609725" algn="l"/>
        </a:tabLst>
        <a:defRPr sz="1600" kern="1200" spc="150">
          <a:solidFill>
            <a:srgbClr val="262626"/>
          </a:solidFill>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36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image" Target="../media/image48.png"/><Relationship Id="rId7" Type="http://schemas.openxmlformats.org/officeDocument/2006/relationships/oleObject" Target="../embeddings/oleObject23.bin"/><Relationship Id="rId2" Type="http://schemas.openxmlformats.org/officeDocument/2006/relationships/slideLayout" Target="../slideLayouts/slideLayout51.xml"/><Relationship Id="rId1" Type="http://schemas.openxmlformats.org/officeDocument/2006/relationships/vmlDrawing" Target="../drawings/vmlDrawing6.vml"/><Relationship Id="rId6" Type="http://schemas.openxmlformats.org/officeDocument/2006/relationships/image" Target="../media/image49.png"/><Relationship Id="rId5" Type="http://schemas.openxmlformats.org/officeDocument/2006/relationships/image" Target="../media/image46.wmf"/><Relationship Id="rId4" Type="http://schemas.openxmlformats.org/officeDocument/2006/relationships/oleObject" Target="../embeddings/oleObject22.bin"/></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1.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1.xm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1.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53.xml"/><Relationship Id="rId6" Type="http://schemas.openxmlformats.org/officeDocument/2006/relationships/image" Target="../media/image9.png"/><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image" Target="../media/image63.wmf"/><Relationship Id="rId2" Type="http://schemas.openxmlformats.org/officeDocument/2006/relationships/slideLayout" Target="../slideLayouts/slideLayout53.xml"/><Relationship Id="rId1" Type="http://schemas.openxmlformats.org/officeDocument/2006/relationships/vmlDrawing" Target="../drawings/vmlDrawing7.vml"/><Relationship Id="rId6" Type="http://schemas.openxmlformats.org/officeDocument/2006/relationships/oleObject" Target="../embeddings/oleObject24.bin"/><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25.wmf"/><Relationship Id="rId13" Type="http://schemas.openxmlformats.org/officeDocument/2006/relationships/image" Target="../media/image69.png"/><Relationship Id="rId3" Type="http://schemas.openxmlformats.org/officeDocument/2006/relationships/oleObject" Target="../embeddings/oleObject25.bin"/><Relationship Id="rId7" Type="http://schemas.openxmlformats.org/officeDocument/2006/relationships/oleObject" Target="../embeddings/oleObject27.bin"/><Relationship Id="rId12" Type="http://schemas.openxmlformats.org/officeDocument/2006/relationships/image" Target="../media/image31.png"/><Relationship Id="rId2" Type="http://schemas.openxmlformats.org/officeDocument/2006/relationships/slideLayout" Target="../slideLayouts/slideLayout53.xml"/><Relationship Id="rId1" Type="http://schemas.openxmlformats.org/officeDocument/2006/relationships/vmlDrawing" Target="../drawings/vmlDrawing8.vml"/><Relationship Id="rId6" Type="http://schemas.openxmlformats.org/officeDocument/2006/relationships/image" Target="../media/image24.wmf"/><Relationship Id="rId11" Type="http://schemas.openxmlformats.org/officeDocument/2006/relationships/image" Target="../media/image30.png"/><Relationship Id="rId5" Type="http://schemas.openxmlformats.org/officeDocument/2006/relationships/oleObject" Target="../embeddings/oleObject26.bin"/><Relationship Id="rId10" Type="http://schemas.openxmlformats.org/officeDocument/2006/relationships/image" Target="../media/image26.wmf"/><Relationship Id="rId4" Type="http://schemas.openxmlformats.org/officeDocument/2006/relationships/image" Target="../media/image23.wmf"/><Relationship Id="rId9" Type="http://schemas.openxmlformats.org/officeDocument/2006/relationships/oleObject" Target="../embeddings/oleObject28.bin"/></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3.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oleObject" Target="../embeddings/oleObject29.bin"/><Relationship Id="rId7" Type="http://schemas.openxmlformats.org/officeDocument/2006/relationships/image" Target="../media/image75.wmf"/><Relationship Id="rId2" Type="http://schemas.openxmlformats.org/officeDocument/2006/relationships/slideLayout" Target="../slideLayouts/slideLayout53.xml"/><Relationship Id="rId1" Type="http://schemas.openxmlformats.org/officeDocument/2006/relationships/vmlDrawing" Target="../drawings/vmlDrawing9.vml"/><Relationship Id="rId6" Type="http://schemas.openxmlformats.org/officeDocument/2006/relationships/oleObject" Target="../embeddings/oleObject30.bin"/><Relationship Id="rId5" Type="http://schemas.openxmlformats.org/officeDocument/2006/relationships/image" Target="../media/image77.png"/><Relationship Id="rId10" Type="http://schemas.openxmlformats.org/officeDocument/2006/relationships/image" Target="../media/image76.wmf"/><Relationship Id="rId4" Type="http://schemas.openxmlformats.org/officeDocument/2006/relationships/image" Target="../media/image74.wmf"/><Relationship Id="rId9" Type="http://schemas.openxmlformats.org/officeDocument/2006/relationships/oleObject" Target="../embeddings/oleObject31.bin"/></Relationships>
</file>

<file path=ppt/slides/_rels/slide25.xml.rels><?xml version="1.0" encoding="UTF-8" standalone="yes"?>
<Relationships xmlns="http://schemas.openxmlformats.org/package/2006/relationships"><Relationship Id="rId8" Type="http://schemas.openxmlformats.org/officeDocument/2006/relationships/image" Target="../media/image79.wmf"/><Relationship Id="rId13" Type="http://schemas.openxmlformats.org/officeDocument/2006/relationships/image" Target="../media/image81.wmf"/><Relationship Id="rId3" Type="http://schemas.openxmlformats.org/officeDocument/2006/relationships/image" Target="../media/image83.png"/><Relationship Id="rId7" Type="http://schemas.openxmlformats.org/officeDocument/2006/relationships/oleObject" Target="../embeddings/oleObject32.bin"/><Relationship Id="rId12" Type="http://schemas.openxmlformats.org/officeDocument/2006/relationships/oleObject" Target="../embeddings/oleObject34.bin"/><Relationship Id="rId2" Type="http://schemas.openxmlformats.org/officeDocument/2006/relationships/slideLayout" Target="../slideLayouts/slideLayout53.xml"/><Relationship Id="rId1" Type="http://schemas.openxmlformats.org/officeDocument/2006/relationships/vmlDrawing" Target="../drawings/vmlDrawing10.vml"/><Relationship Id="rId6" Type="http://schemas.openxmlformats.org/officeDocument/2006/relationships/image" Target="../media/image86.png"/><Relationship Id="rId11" Type="http://schemas.openxmlformats.org/officeDocument/2006/relationships/image" Target="../media/image80.wmf"/><Relationship Id="rId5" Type="http://schemas.openxmlformats.org/officeDocument/2006/relationships/image" Target="../media/image85.png"/><Relationship Id="rId15" Type="http://schemas.openxmlformats.org/officeDocument/2006/relationships/image" Target="../media/image82.wmf"/><Relationship Id="rId10" Type="http://schemas.openxmlformats.org/officeDocument/2006/relationships/oleObject" Target="../embeddings/oleObject33.bin"/><Relationship Id="rId4" Type="http://schemas.openxmlformats.org/officeDocument/2006/relationships/image" Target="../media/image84.png"/><Relationship Id="rId9" Type="http://schemas.openxmlformats.org/officeDocument/2006/relationships/image" Target="../media/image87.jpg"/><Relationship Id="rId14" Type="http://schemas.openxmlformats.org/officeDocument/2006/relationships/oleObject" Target="../embeddings/oleObject35.bin"/></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5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3.xml"/><Relationship Id="rId5" Type="http://schemas.openxmlformats.org/officeDocument/2006/relationships/image" Target="../media/image97.png"/><Relationship Id="rId4" Type="http://schemas.openxmlformats.org/officeDocument/2006/relationships/image" Target="../media/image96.png"/></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8" Type="http://schemas.openxmlformats.org/officeDocument/2006/relationships/image" Target="../media/image24.wmf"/><Relationship Id="rId13" Type="http://schemas.openxmlformats.org/officeDocument/2006/relationships/image" Target="../media/image103.wmf"/><Relationship Id="rId3" Type="http://schemas.openxmlformats.org/officeDocument/2006/relationships/image" Target="../media/image104.png"/><Relationship Id="rId7" Type="http://schemas.openxmlformats.org/officeDocument/2006/relationships/oleObject" Target="../embeddings/oleObject37.bin"/><Relationship Id="rId12" Type="http://schemas.openxmlformats.org/officeDocument/2006/relationships/oleObject" Target="../embeddings/oleObject39.bin"/><Relationship Id="rId2" Type="http://schemas.openxmlformats.org/officeDocument/2006/relationships/slideLayout" Target="../slideLayouts/slideLayout53.xml"/><Relationship Id="rId1" Type="http://schemas.openxmlformats.org/officeDocument/2006/relationships/vmlDrawing" Target="../drawings/vmlDrawing11.vml"/><Relationship Id="rId6" Type="http://schemas.openxmlformats.org/officeDocument/2006/relationships/image" Target="../media/image23.wmf"/><Relationship Id="rId11" Type="http://schemas.openxmlformats.org/officeDocument/2006/relationships/image" Target="../media/image102.wmf"/><Relationship Id="rId5" Type="http://schemas.openxmlformats.org/officeDocument/2006/relationships/oleObject" Target="../embeddings/oleObject36.bin"/><Relationship Id="rId10" Type="http://schemas.openxmlformats.org/officeDocument/2006/relationships/oleObject" Target="../embeddings/oleObject38.bin"/><Relationship Id="rId4" Type="http://schemas.openxmlformats.org/officeDocument/2006/relationships/image" Target="../media/image30.png"/><Relationship Id="rId9" Type="http://schemas.openxmlformats.org/officeDocument/2006/relationships/image" Target="../media/image105.jpeg"/></Relationships>
</file>

<file path=ppt/slides/_rels/slide3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50.xml"/><Relationship Id="rId4" Type="http://schemas.openxmlformats.org/officeDocument/2006/relationships/image" Target="../media/image11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tags" Target="../tags/tag370.xml"/><Relationship Id="rId1" Type="http://schemas.openxmlformats.org/officeDocument/2006/relationships/tags" Target="../tags/tag369.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oleObject" Target="../embeddings/oleObject5.bin"/><Relationship Id="rId3" Type="http://schemas.openxmlformats.org/officeDocument/2006/relationships/image" Target="../media/image21.png"/><Relationship Id="rId7" Type="http://schemas.openxmlformats.org/officeDocument/2006/relationships/oleObject" Target="../embeddings/oleObject2.bin"/><Relationship Id="rId12" Type="http://schemas.openxmlformats.org/officeDocument/2006/relationships/image" Target="../media/image19.wmf"/><Relationship Id="rId2" Type="http://schemas.openxmlformats.org/officeDocument/2006/relationships/slideLayout" Target="../slideLayouts/slideLayout53.xml"/><Relationship Id="rId1" Type="http://schemas.openxmlformats.org/officeDocument/2006/relationships/vmlDrawing" Target="../drawings/vmlDrawing1.vml"/><Relationship Id="rId6" Type="http://schemas.openxmlformats.org/officeDocument/2006/relationships/image" Target="../media/image16.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18.wmf"/><Relationship Id="rId4" Type="http://schemas.openxmlformats.org/officeDocument/2006/relationships/image" Target="../media/image22.png"/><Relationship Id="rId9" Type="http://schemas.openxmlformats.org/officeDocument/2006/relationships/oleObject" Target="../embeddings/oleObject3.bin"/><Relationship Id="rId14" Type="http://schemas.openxmlformats.org/officeDocument/2006/relationships/image" Target="../media/image20.wmf"/></Relationships>
</file>

<file path=ppt/slides/_rels/slide6.xml.rels><?xml version="1.0" encoding="UTF-8" standalone="yes"?>
<Relationships xmlns="http://schemas.openxmlformats.org/package/2006/relationships"><Relationship Id="rId8" Type="http://schemas.openxmlformats.org/officeDocument/2006/relationships/image" Target="../media/image25.wmf"/><Relationship Id="rId13" Type="http://schemas.openxmlformats.org/officeDocument/2006/relationships/oleObject" Target="../embeddings/oleObject11.bin"/><Relationship Id="rId18" Type="http://schemas.openxmlformats.org/officeDocument/2006/relationships/image" Target="../media/image29.wmf"/><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image" Target="../media/image27.wmf"/><Relationship Id="rId17" Type="http://schemas.openxmlformats.org/officeDocument/2006/relationships/oleObject" Target="../embeddings/oleObject12.bin"/><Relationship Id="rId2" Type="http://schemas.openxmlformats.org/officeDocument/2006/relationships/slideLayout" Target="../slideLayouts/slideLayout53.xml"/><Relationship Id="rId16" Type="http://schemas.openxmlformats.org/officeDocument/2006/relationships/image" Target="../media/image31.png"/><Relationship Id="rId1" Type="http://schemas.openxmlformats.org/officeDocument/2006/relationships/vmlDrawing" Target="../drawings/vmlDrawing2.vml"/><Relationship Id="rId6" Type="http://schemas.openxmlformats.org/officeDocument/2006/relationships/image" Target="../media/image24.wmf"/><Relationship Id="rId11" Type="http://schemas.openxmlformats.org/officeDocument/2006/relationships/oleObject" Target="../embeddings/oleObject10.bin"/><Relationship Id="rId5" Type="http://schemas.openxmlformats.org/officeDocument/2006/relationships/oleObject" Target="../embeddings/oleObject7.bin"/><Relationship Id="rId15" Type="http://schemas.openxmlformats.org/officeDocument/2006/relationships/image" Target="../media/image30.png"/><Relationship Id="rId10" Type="http://schemas.openxmlformats.org/officeDocument/2006/relationships/image" Target="../media/image26.wmf"/><Relationship Id="rId4" Type="http://schemas.openxmlformats.org/officeDocument/2006/relationships/image" Target="../media/image23.wmf"/><Relationship Id="rId9" Type="http://schemas.openxmlformats.org/officeDocument/2006/relationships/oleObject" Target="../embeddings/oleObject9.bin"/><Relationship Id="rId14" Type="http://schemas.openxmlformats.org/officeDocument/2006/relationships/image" Target="../media/image28.wmf"/></Relationships>
</file>

<file path=ppt/slides/_rels/slide7.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34.png"/><Relationship Id="rId7" Type="http://schemas.openxmlformats.org/officeDocument/2006/relationships/oleObject" Target="../embeddings/oleObject14.bin"/><Relationship Id="rId2" Type="http://schemas.openxmlformats.org/officeDocument/2006/relationships/slideLayout" Target="../slideLayouts/slideLayout51.xml"/><Relationship Id="rId1" Type="http://schemas.openxmlformats.org/officeDocument/2006/relationships/vmlDrawing" Target="../drawings/vmlDrawing3.vml"/><Relationship Id="rId6" Type="http://schemas.openxmlformats.org/officeDocument/2006/relationships/image" Target="../media/image32.wmf"/><Relationship Id="rId5" Type="http://schemas.openxmlformats.org/officeDocument/2006/relationships/oleObject" Target="../embeddings/oleObject13.bin"/><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image" Target="../media/image39.png"/><Relationship Id="rId7" Type="http://schemas.openxmlformats.org/officeDocument/2006/relationships/image" Target="../media/image36.wmf"/><Relationship Id="rId12" Type="http://schemas.openxmlformats.org/officeDocument/2006/relationships/image" Target="../media/image40.png"/><Relationship Id="rId2" Type="http://schemas.openxmlformats.org/officeDocument/2006/relationships/slideLayout" Target="../slideLayouts/slideLayout51.xml"/><Relationship Id="rId1" Type="http://schemas.openxmlformats.org/officeDocument/2006/relationships/vmlDrawing" Target="../drawings/vmlDrawing4.vml"/><Relationship Id="rId6" Type="http://schemas.openxmlformats.org/officeDocument/2006/relationships/oleObject" Target="../embeddings/oleObject16.bin"/><Relationship Id="rId11" Type="http://schemas.openxmlformats.org/officeDocument/2006/relationships/image" Target="../media/image38.wmf"/><Relationship Id="rId5" Type="http://schemas.openxmlformats.org/officeDocument/2006/relationships/image" Target="../media/image23.w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37.wmf"/></Relationships>
</file>

<file path=ppt/slides/_rels/slide9.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slideLayout" Target="../slideLayouts/slideLayout51.xml"/><Relationship Id="rId1" Type="http://schemas.openxmlformats.org/officeDocument/2006/relationships/vmlDrawing" Target="../drawings/vmlDrawing5.vml"/><Relationship Id="rId6" Type="http://schemas.openxmlformats.org/officeDocument/2006/relationships/image" Target="../media/image42.wmf"/><Relationship Id="rId5" Type="http://schemas.openxmlformats.org/officeDocument/2006/relationships/oleObject" Target="../embeddings/oleObject20.bin"/><Relationship Id="rId10" Type="http://schemas.openxmlformats.org/officeDocument/2006/relationships/image" Target="../media/image45.png"/><Relationship Id="rId4" Type="http://schemas.openxmlformats.org/officeDocument/2006/relationships/image" Target="../media/image41.wmf"/><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 name="图片 4"/>
          <p:cNvPicPr>
            <a:picLocks noChangeAspect="1"/>
          </p:cNvPicPr>
          <p:nvPr>
            <p:custDataLst>
              <p:tags r:id="rId1"/>
            </p:custDataLst>
          </p:nvPr>
        </p:nvPicPr>
        <p:blipFill>
          <a:blip r:embed="rId4"/>
          <a:stretch>
            <a:fillRect/>
          </a:stretch>
        </p:blipFill>
        <p:spPr>
          <a:xfrm>
            <a:off x="3173413" y="0"/>
            <a:ext cx="9018587" cy="6858000"/>
          </a:xfrm>
          <a:prstGeom prst="rect">
            <a:avLst/>
          </a:prstGeom>
          <a:noFill/>
          <a:ln w="9525">
            <a:noFill/>
          </a:ln>
        </p:spPr>
      </p:pic>
      <p:sp>
        <p:nvSpPr>
          <p:cNvPr id="8" name="文本框 7"/>
          <p:cNvSpPr txBox="1"/>
          <p:nvPr/>
        </p:nvSpPr>
        <p:spPr>
          <a:xfrm>
            <a:off x="3297967" y="5516892"/>
            <a:ext cx="4549964" cy="960328"/>
          </a:xfrm>
          <a:prstGeom prst="rect">
            <a:avLst/>
          </a:prstGeom>
          <a:noFill/>
        </p:spPr>
        <p:txBody>
          <a:bodyPr wrap="none" rtlCol="0">
            <a:spAutoFit/>
          </a:bodyPr>
          <a:lstStyle/>
          <a:p>
            <a:pPr algn="ctr">
              <a:lnSpc>
                <a:spcPct val="150000"/>
              </a:lnSpc>
              <a:defRPr/>
            </a:pPr>
            <a:r>
              <a:rPr lang="zh-CN" altLang="en-US" sz="2000" b="1" noProof="1">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rPr>
              <a:t>北京盈建科软件股份有限公司</a:t>
            </a:r>
            <a:endParaRPr lang="en-US" altLang="zh-CN" sz="2000" b="1" noProof="1">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lnSpc>
                <a:spcPct val="150000"/>
              </a:lnSpc>
              <a:defRPr/>
            </a:pPr>
            <a:r>
              <a:rPr lang="en-US" altLang="zh-CN" sz="2000" b="1" noProof="1">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rPr>
              <a:t>Beijing YJK Building Software Co., Ltd</a:t>
            </a:r>
          </a:p>
        </p:txBody>
      </p:sp>
      <p:sp>
        <p:nvSpPr>
          <p:cNvPr id="4" name="标题 3"/>
          <p:cNvSpPr>
            <a:spLocks noGrp="1"/>
          </p:cNvSpPr>
          <p:nvPr>
            <p:ph type="title" idx="4294967295"/>
          </p:nvPr>
        </p:nvSpPr>
        <p:spPr>
          <a:xfrm>
            <a:off x="-89304" y="1911673"/>
            <a:ext cx="9944720" cy="1257300"/>
          </a:xfrm>
        </p:spPr>
        <p:txBody>
          <a:bodyPr anchor="ctr">
            <a:noAutofit/>
          </a:bodyPr>
          <a:lstStyle/>
          <a:p>
            <a:pPr algn="ctr">
              <a:lnSpc>
                <a:spcPct val="150000"/>
              </a:lnSpc>
            </a:pPr>
            <a:r>
              <a:rPr lang="en-US" altLang="zh-CN" sz="4000" b="1" dirty="0" smtClean="0">
                <a:solidFill>
                  <a:schemeClr val="accent4"/>
                </a:solidFill>
              </a:rPr>
              <a:t>YJK</a:t>
            </a:r>
            <a:r>
              <a:rPr lang="zh-CN" altLang="zh-CN" sz="4000" b="1" dirty="0">
                <a:solidFill>
                  <a:schemeClr val="accent4"/>
                </a:solidFill>
              </a:rPr>
              <a:t>减隔震结构计算方法的合理</a:t>
            </a:r>
            <a:r>
              <a:rPr lang="zh-CN" altLang="zh-CN" sz="4000" b="1" dirty="0" smtClean="0">
                <a:solidFill>
                  <a:schemeClr val="accent4"/>
                </a:solidFill>
              </a:rPr>
              <a:t>选用</a:t>
            </a:r>
            <a:endParaRPr kumimoji="0" lang="en-US" altLang="zh-CN" sz="4000" b="1" i="0" u="none" strike="noStrike" kern="1200" cap="none" spc="0" normalizeH="0" baseline="0" noProof="1" smtClean="0">
              <a:solidFill>
                <a:schemeClr val="accent4"/>
              </a:solidFill>
              <a:sym typeface="+mn-ea"/>
            </a:endParaRPr>
          </a:p>
        </p:txBody>
      </p:sp>
      <p:pic>
        <p:nvPicPr>
          <p:cNvPr id="12" name="图片 11"/>
          <p:cNvPicPr>
            <a:picLocks noChangeAspect="1"/>
          </p:cNvPicPr>
          <p:nvPr/>
        </p:nvPicPr>
        <p:blipFill>
          <a:blip r:embed="rId5"/>
          <a:stretch>
            <a:fillRect/>
          </a:stretch>
        </p:blipFill>
        <p:spPr>
          <a:xfrm>
            <a:off x="191135" y="116840"/>
            <a:ext cx="3107055" cy="704215"/>
          </a:xfrm>
          <a:prstGeom prst="rect">
            <a:avLst/>
          </a:prstGeom>
        </p:spPr>
      </p:pic>
      <p:sp>
        <p:nvSpPr>
          <p:cNvPr id="9" name="文本框 8"/>
          <p:cNvSpPr txBox="1"/>
          <p:nvPr/>
        </p:nvSpPr>
        <p:spPr>
          <a:xfrm>
            <a:off x="3503712" y="3356992"/>
            <a:ext cx="2232248" cy="683264"/>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3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梅雨辰</a:t>
            </a:r>
            <a:endParaRPr lang="en-US" altLang="zh-CN" sz="32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 name="TextBox 36"/>
          <p:cNvSpPr txBox="1"/>
          <p:nvPr/>
        </p:nvSpPr>
        <p:spPr>
          <a:xfrm>
            <a:off x="561608" y="6342512"/>
            <a:ext cx="1255395" cy="398780"/>
          </a:xfrm>
          <a:prstGeom prst="rect">
            <a:avLst/>
          </a:prstGeom>
          <a:noFill/>
        </p:spPr>
        <p:txBody>
          <a:bodyPr wrap="square" rtlCol="0">
            <a:spAutoFit/>
          </a:bodyPr>
          <a:lstStyle/>
          <a:p>
            <a:pPr algn="ctr" defTabSz="685800" fontAlgn="auto">
              <a:spcBef>
                <a:spcPts val="400"/>
              </a:spcBef>
              <a:spcAft>
                <a:spcPts val="400"/>
              </a:spcAft>
            </a:pPr>
            <a:r>
              <a:rPr lang="en-US" sz="2000" b="1" dirty="0">
                <a:solidFill>
                  <a:schemeClr val="accent4"/>
                </a:solidFill>
                <a:latin typeface="楷体" panose="02010609060101010101" charset="-122"/>
                <a:ea typeface="楷体" panose="02010609060101010101" charset="-122"/>
                <a:cs typeface="华文楷体" panose="02010600040101010101" charset="-122"/>
                <a:sym typeface="inpin heiti" panose="00000500000000000000" pitchFamily="2" charset="-122"/>
              </a:rPr>
              <a:t>YJK V4.2</a:t>
            </a:r>
          </a:p>
        </p:txBody>
      </p:sp>
      <p:pic>
        <p:nvPicPr>
          <p:cNvPr id="11" name="图片 10"/>
          <p:cNvPicPr>
            <a:picLocks noChangeAspect="1"/>
          </p:cNvPicPr>
          <p:nvPr/>
        </p:nvPicPr>
        <p:blipFill>
          <a:blip r:embed="rId6"/>
          <a:stretch>
            <a:fillRect/>
          </a:stretch>
        </p:blipFill>
        <p:spPr>
          <a:xfrm>
            <a:off x="643841" y="5257932"/>
            <a:ext cx="1090930" cy="1043940"/>
          </a:xfrm>
          <a:prstGeom prst="rect">
            <a:avLst/>
          </a:prstGeom>
        </p:spPr>
      </p:pic>
      <p:sp>
        <p:nvSpPr>
          <p:cNvPr id="13" name="文本框 12"/>
          <p:cNvSpPr txBox="1"/>
          <p:nvPr/>
        </p:nvSpPr>
        <p:spPr>
          <a:xfrm>
            <a:off x="3297967" y="4220211"/>
            <a:ext cx="3112283" cy="535531"/>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en-US" altLang="zh-CN"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2022.05.27</a:t>
            </a: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stretch>
            <a:fillRect/>
          </a:stretch>
        </p:blipFill>
        <p:spPr>
          <a:xfrm>
            <a:off x="6096000" y="2348865"/>
            <a:ext cx="5796915" cy="4123690"/>
          </a:xfrm>
          <a:prstGeom prst="rect">
            <a:avLst/>
          </a:prstGeom>
          <a:ln>
            <a:solidFill>
              <a:schemeClr val="tx1"/>
            </a:solidFill>
          </a:ln>
        </p:spPr>
      </p:pic>
      <p:sp>
        <p:nvSpPr>
          <p:cNvPr id="18"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 name="Rectangle 6"/>
          <p:cNvSpPr>
            <a:spLocks noChangeArrowheads="1"/>
          </p:cNvSpPr>
          <p:nvPr/>
        </p:nvSpPr>
        <p:spPr bwMode="auto">
          <a:xfrm>
            <a:off x="1055440" y="2420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2" name="文本框 21"/>
          <p:cNvSpPr txBox="1"/>
          <p:nvPr/>
        </p:nvSpPr>
        <p:spPr>
          <a:xfrm>
            <a:off x="7968615" y="6472555"/>
            <a:ext cx="3652520" cy="337185"/>
          </a:xfrm>
          <a:prstGeom prst="rect">
            <a:avLst/>
          </a:prstGeom>
          <a:solidFill>
            <a:schemeClr val="accent3">
              <a:lumMod val="60000"/>
              <a:lumOff val="40000"/>
            </a:schemeClr>
          </a:solid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1600" dirty="0">
                <a:latin typeface="楷体" panose="02010609060101010101" charset="-122"/>
                <a:ea typeface="楷体" panose="02010609060101010101" charset="-122"/>
                <a:cs typeface="等线" panose="02010600030101010101" charset="-122"/>
              </a:rPr>
              <a:t>能量曲线比值法计算得到的附加阻尼比</a:t>
            </a:r>
            <a:endParaRPr lang="zh-CN" sz="1800" dirty="0">
              <a:latin typeface="楷体" panose="02010609060101010101" charset="-122"/>
              <a:ea typeface="楷体" panose="02010609060101010101" charset="-122"/>
              <a:cs typeface="等线" panose="02010600030101010101" charset="-122"/>
            </a:endParaRPr>
          </a:p>
        </p:txBody>
      </p:sp>
      <p:sp>
        <p:nvSpPr>
          <p:cNvPr id="16" name="文本框 15"/>
          <p:cNvSpPr txBox="1"/>
          <p:nvPr/>
        </p:nvSpPr>
        <p:spPr>
          <a:xfrm>
            <a:off x="623570" y="1844675"/>
            <a:ext cx="10497820" cy="398780"/>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a:latin typeface="楷体" panose="02010609060101010101" charset="-122"/>
                <a:ea typeface="楷体" panose="02010609060101010101" charset="-122"/>
                <a:cs typeface="等线" panose="02010600030101010101" charset="-122"/>
              </a:rPr>
              <a:t>按照最终时刻阻尼器累积耗能与固有阻尼累积耗能的比值进行减震结构附加阻尼比的计算：</a:t>
            </a:r>
          </a:p>
        </p:txBody>
      </p:sp>
      <p:graphicFrame>
        <p:nvGraphicFramePr>
          <p:cNvPr id="11" name="对象 10"/>
          <p:cNvGraphicFramePr>
            <a:graphicFrameLocks noChangeAspect="1"/>
          </p:cNvGraphicFramePr>
          <p:nvPr/>
        </p:nvGraphicFramePr>
        <p:xfrm>
          <a:off x="695960" y="2993390"/>
          <a:ext cx="4757420" cy="654685"/>
        </p:xfrm>
        <a:graphic>
          <a:graphicData uri="http://schemas.openxmlformats.org/presentationml/2006/ole">
            <mc:AlternateContent xmlns:mc="http://schemas.openxmlformats.org/markup-compatibility/2006">
              <mc:Choice xmlns:v="urn:schemas-microsoft-com:vml" Requires="v">
                <p:oleObj spid="_x0000_s25089" name="Equation" r:id="rId4" imgW="66446400" imgH="9144000" progId="Equation.DSMT4">
                  <p:embed/>
                </p:oleObj>
              </mc:Choice>
              <mc:Fallback>
                <p:oleObj name="Equation" r:id="rId4" imgW="66446400" imgH="9144000" progId="Equation.DSMT4">
                  <p:embed/>
                  <p:pic>
                    <p:nvPicPr>
                      <p:cNvPr id="0" name=""/>
                      <p:cNvPicPr>
                        <a:picLocks noChangeAspect="1" noChangeArrowheads="1"/>
                      </p:cNvPicPr>
                      <p:nvPr/>
                    </p:nvPicPr>
                    <p:blipFill>
                      <a:blip r:embed="rId5"/>
                      <a:srcRect/>
                      <a:stretch>
                        <a:fillRect/>
                      </a:stretch>
                    </p:blipFill>
                    <p:spPr bwMode="auto">
                      <a:xfrm>
                        <a:off x="695960" y="2993390"/>
                        <a:ext cx="4757420" cy="654685"/>
                      </a:xfrm>
                      <a:prstGeom prst="rect">
                        <a:avLst/>
                      </a:prstGeom>
                      <a:noFill/>
                    </p:spPr>
                  </p:pic>
                </p:oleObj>
              </mc:Fallback>
            </mc:AlternateContent>
          </a:graphicData>
        </a:graphic>
      </p:graphicFrame>
      <p:sp>
        <p:nvSpPr>
          <p:cNvPr id="13" name="文本框 12"/>
          <p:cNvSpPr txBox="1"/>
          <p:nvPr/>
        </p:nvSpPr>
        <p:spPr>
          <a:xfrm>
            <a:off x="388620" y="4100570"/>
            <a:ext cx="5483860" cy="1014730"/>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en-US" altLang="zh-CN" sz="2000" dirty="0">
                <a:latin typeface="楷体" panose="02010609060101010101" charset="-122"/>
                <a:ea typeface="楷体" panose="02010609060101010101" charset="-122"/>
                <a:cs typeface="等线" panose="02010600030101010101" charset="-122"/>
              </a:rPr>
              <a:t>    </a:t>
            </a:r>
            <a:r>
              <a:rPr lang="zh-CN" altLang="en-US" sz="2000" dirty="0">
                <a:latin typeface="楷体" panose="02010609060101010101" charset="-122"/>
                <a:ea typeface="楷体" panose="02010609060101010101" charset="-122"/>
                <a:cs typeface="等线" panose="02010600030101010101" charset="-122"/>
              </a:rPr>
              <a:t>该方法假定时程分析累积能量曲线的结构固有阻尼耗能与阻尼器耗能的比值关系与两种能量相对应的阻尼比比值相等。</a:t>
            </a:r>
          </a:p>
        </p:txBody>
      </p:sp>
      <p:sp>
        <p:nvSpPr>
          <p:cNvPr id="19" name="文本框 18"/>
          <p:cNvSpPr txBox="1"/>
          <p:nvPr/>
        </p:nvSpPr>
        <p:spPr>
          <a:xfrm>
            <a:off x="623570" y="1196975"/>
            <a:ext cx="3957955" cy="398780"/>
          </a:xfrm>
          <a:prstGeom prst="rect">
            <a:avLst/>
          </a:prstGeom>
          <a:solidFill>
            <a:schemeClr val="accent3">
              <a:lumMod val="60000"/>
              <a:lumOff val="40000"/>
            </a:schemeClr>
          </a:solidFill>
          <a:ln w="12700" cmpd="sng">
            <a:noFill/>
            <a:prstDash val="solid"/>
          </a:ln>
        </p:spPr>
        <p:txBody>
          <a:bodyPr wrap="square" rtlCol="0">
            <a:spAutoFit/>
          </a:bodyPr>
          <a:lstStyle/>
          <a:p>
            <a:pPr algn="just">
              <a:spcBef>
                <a:spcPts val="300"/>
              </a:spcBef>
              <a:spcAft>
                <a:spcPts val="300"/>
              </a:spcAft>
              <a:buClrTx/>
              <a:buSzTx/>
              <a:buFont typeface="Wingdings" panose="05000000000000000000" charset="0"/>
            </a:pPr>
            <a:r>
              <a:rPr lang="zh-CN" altLang="en-US" sz="2000" dirty="0">
                <a:latin typeface="楷体" panose="02010609060101010101" charset="-122"/>
                <a:ea typeface="楷体" panose="02010609060101010101" charset="-122"/>
                <a:cs typeface="等线" panose="02010600030101010101" charset="-122"/>
              </a:rPr>
              <a:t>能量曲线比值法计算附加阻尼比</a:t>
            </a:r>
          </a:p>
        </p:txBody>
      </p:sp>
      <p:sp>
        <p:nvSpPr>
          <p:cNvPr id="14" name="文本框 13"/>
          <p:cNvSpPr txBox="1"/>
          <p:nvPr/>
        </p:nvSpPr>
        <p:spPr>
          <a:xfrm>
            <a:off x="263525" y="446884"/>
            <a:ext cx="9984244" cy="535531"/>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能量曲线比值法（推荐附加阻尼比算法</a:t>
            </a:r>
            <a:r>
              <a:rPr lang="en-US" altLang="zh-CN"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5" name="文本框 14"/>
          <p:cNvSpPr txBox="1"/>
          <p:nvPr/>
        </p:nvSpPr>
        <p:spPr>
          <a:xfrm>
            <a:off x="595375" y="5368405"/>
            <a:ext cx="2226310" cy="398780"/>
          </a:xfrm>
          <a:prstGeom prst="rect">
            <a:avLst/>
          </a:prstGeom>
          <a:solidFill>
            <a:schemeClr val="accent2">
              <a:lumMod val="40000"/>
              <a:lumOff val="60000"/>
            </a:schemeClr>
          </a:solid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a:latin typeface="楷体" panose="02010609060101010101" charset="-122"/>
                <a:ea typeface="楷体" panose="02010609060101010101" charset="-122"/>
                <a:cs typeface="等线" panose="02010600030101010101" charset="-122"/>
              </a:rPr>
              <a:t>速度型阻尼器耗能</a:t>
            </a:r>
            <a:endParaRPr lang="en-US" altLang="zh-CN" sz="2000" dirty="0">
              <a:latin typeface="楷体" panose="02010609060101010101" charset="-122"/>
              <a:ea typeface="楷体" panose="02010609060101010101" charset="-122"/>
              <a:cs typeface="等线" panose="02010600030101010101" charset="-122"/>
            </a:endParaRPr>
          </a:p>
        </p:txBody>
      </p:sp>
      <p:sp>
        <p:nvSpPr>
          <p:cNvPr id="17" name="文本框 16"/>
          <p:cNvSpPr txBox="1"/>
          <p:nvPr/>
        </p:nvSpPr>
        <p:spPr>
          <a:xfrm>
            <a:off x="592873" y="6152890"/>
            <a:ext cx="2226310" cy="398780"/>
          </a:xfrm>
          <a:prstGeom prst="rect">
            <a:avLst/>
          </a:prstGeom>
          <a:solidFill>
            <a:schemeClr val="accent2">
              <a:lumMod val="40000"/>
              <a:lumOff val="60000"/>
            </a:schemeClr>
          </a:solid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结构固有阻尼耗能</a:t>
            </a:r>
            <a:endParaRPr lang="en-US" altLang="zh-CN" sz="2000" dirty="0">
              <a:latin typeface="楷体" panose="02010609060101010101" charset="-122"/>
              <a:ea typeface="楷体" panose="02010609060101010101" charset="-122"/>
              <a:cs typeface="等线" panose="02010600030101010101" charset="-122"/>
            </a:endParaRPr>
          </a:p>
        </p:txBody>
      </p:sp>
      <p:pic>
        <p:nvPicPr>
          <p:cNvPr id="4" name="图片 3"/>
          <p:cNvPicPr>
            <a:picLocks noChangeAspect="1"/>
          </p:cNvPicPr>
          <p:nvPr/>
        </p:nvPicPr>
        <p:blipFill>
          <a:blip r:embed="rId6"/>
          <a:stretch>
            <a:fillRect/>
          </a:stretch>
        </p:blipFill>
        <p:spPr>
          <a:xfrm>
            <a:off x="3540571" y="5979077"/>
            <a:ext cx="1685067" cy="746406"/>
          </a:xfrm>
          <a:prstGeom prst="rect">
            <a:avLst/>
          </a:prstGeom>
        </p:spPr>
      </p:pic>
      <p:graphicFrame>
        <p:nvGraphicFramePr>
          <p:cNvPr id="20" name="对象 19"/>
          <p:cNvGraphicFramePr>
            <a:graphicFrameLocks noChangeAspect="1"/>
          </p:cNvGraphicFramePr>
          <p:nvPr>
            <p:extLst>
              <p:ext uri="{D42A27DB-BD31-4B8C-83A1-F6EECF244321}">
                <p14:modId xmlns:p14="http://schemas.microsoft.com/office/powerpoint/2010/main" val="2747992007"/>
              </p:ext>
            </p:extLst>
          </p:nvPr>
        </p:nvGraphicFramePr>
        <p:xfrm>
          <a:off x="3762723" y="5134090"/>
          <a:ext cx="1240762" cy="801239"/>
        </p:xfrm>
        <a:graphic>
          <a:graphicData uri="http://schemas.openxmlformats.org/presentationml/2006/ole">
            <mc:AlternateContent xmlns:mc="http://schemas.openxmlformats.org/markup-compatibility/2006">
              <mc:Choice xmlns:v="urn:schemas-microsoft-com:vml" Requires="v">
                <p:oleObj spid="_x0000_s25090" name="Equation" r:id="rId7" imgW="647640" imgH="406080" progId="Equation.DSMT4">
                  <p:embed/>
                </p:oleObj>
              </mc:Choice>
              <mc:Fallback>
                <p:oleObj name="Equation" r:id="rId7" imgW="647640" imgH="406080" progId="Equation.DSMT4">
                  <p:embed/>
                  <p:pic>
                    <p:nvPicPr>
                      <p:cNvPr id="0" name=""/>
                      <p:cNvPicPr>
                        <a:picLocks noChangeAspect="1" noChangeArrowheads="1"/>
                      </p:cNvPicPr>
                      <p:nvPr/>
                    </p:nvPicPr>
                    <p:blipFill>
                      <a:blip r:embed="rId8"/>
                      <a:srcRect/>
                      <a:stretch>
                        <a:fillRect/>
                      </a:stretch>
                    </p:blipFill>
                    <p:spPr bwMode="auto">
                      <a:xfrm>
                        <a:off x="3762723" y="5134090"/>
                        <a:ext cx="1240762" cy="801239"/>
                      </a:xfrm>
                      <a:prstGeom prst="rect">
                        <a:avLst/>
                      </a:prstGeom>
                      <a:noFill/>
                    </p:spPr>
                  </p:pic>
                </p:oleObj>
              </mc:Fallback>
            </mc:AlternateContent>
          </a:graphicData>
        </a:graphic>
      </p:graphicFrame>
    </p:spTree>
    <p:extLst>
      <p:ext uri="{BB962C8B-B14F-4D97-AF65-F5344CB8AC3E}">
        <p14:creationId xmlns:p14="http://schemas.microsoft.com/office/powerpoint/2010/main" val="15443057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1344" y="487173"/>
            <a:ext cx="8865235" cy="535531"/>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两种时程计算附加阻尼比算法比较</a:t>
            </a:r>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8"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 name="Rectangle 6"/>
          <p:cNvSpPr>
            <a:spLocks noChangeArrowheads="1"/>
          </p:cNvSpPr>
          <p:nvPr/>
        </p:nvSpPr>
        <p:spPr bwMode="auto">
          <a:xfrm>
            <a:off x="1055440" y="2420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126"/>
          <p:cNvSpPr/>
          <p:nvPr/>
        </p:nvSpPr>
        <p:spPr>
          <a:xfrm>
            <a:off x="623392" y="1218728"/>
            <a:ext cx="2939439" cy="582295"/>
          </a:xfrm>
          <a:prstGeom prst="rect">
            <a:avLst/>
          </a:prstGeom>
          <a:solidFill>
            <a:srgbClr val="FFC000"/>
          </a:solidFill>
          <a:ln w="9525">
            <a:noFill/>
          </a:ln>
        </p:spPr>
        <p:txBody>
          <a:bodyPr lIns="252000" anchor="ctr" anchorCtr="0"/>
          <a:lstStyle/>
          <a:p>
            <a:pPr algn="ctr" eaLnBrk="1" hangingPunct="1"/>
            <a:r>
              <a:rPr lang="zh-CN" altLang="en-US" sz="2200" b="1" dirty="0" smtClean="0">
                <a:solidFill>
                  <a:schemeClr val="tx1"/>
                </a:solidFill>
                <a:latin typeface="微软雅黑" panose="020B0503020204020204" pitchFamily="34" charset="-122"/>
                <a:ea typeface="微软雅黑" panose="020B0503020204020204" pitchFamily="34" charset="-122"/>
                <a:sym typeface="Gill Sans"/>
              </a:rPr>
              <a:t>规范能量法时程计算</a:t>
            </a:r>
            <a:endParaRPr lang="zh-CN" altLang="zh-CN" sz="2200" b="1" dirty="0">
              <a:solidFill>
                <a:schemeClr val="tx1"/>
              </a:solidFill>
              <a:latin typeface="微软雅黑" panose="020B0503020204020204" pitchFamily="34" charset="-122"/>
              <a:ea typeface="微软雅黑" panose="020B0503020204020204" pitchFamily="34" charset="-122"/>
              <a:sym typeface="Gill Sans"/>
            </a:endParaRPr>
          </a:p>
        </p:txBody>
      </p:sp>
      <p:sp>
        <p:nvSpPr>
          <p:cNvPr id="17" name="Rectangle 126"/>
          <p:cNvSpPr/>
          <p:nvPr/>
        </p:nvSpPr>
        <p:spPr>
          <a:xfrm>
            <a:off x="623392" y="3870472"/>
            <a:ext cx="2915971" cy="582295"/>
          </a:xfrm>
          <a:prstGeom prst="rect">
            <a:avLst/>
          </a:prstGeom>
          <a:solidFill>
            <a:srgbClr val="FFC000"/>
          </a:solidFill>
          <a:ln w="9525">
            <a:noFill/>
          </a:ln>
        </p:spPr>
        <p:txBody>
          <a:bodyPr lIns="252000" anchor="ctr" anchorCtr="0"/>
          <a:lstStyle/>
          <a:p>
            <a:pPr algn="ctr" eaLnBrk="1" hangingPunct="1"/>
            <a:r>
              <a:rPr lang="zh-CN" altLang="en-US" sz="2200" b="1" dirty="0" smtClean="0">
                <a:solidFill>
                  <a:schemeClr val="tx1"/>
                </a:solidFill>
                <a:latin typeface="微软雅黑" panose="020B0503020204020204" pitchFamily="34" charset="-122"/>
                <a:ea typeface="微软雅黑" panose="020B0503020204020204" pitchFamily="34" charset="-122"/>
                <a:sym typeface="Gill Sans"/>
              </a:rPr>
              <a:t>能量曲线比值法</a:t>
            </a:r>
            <a:endParaRPr lang="zh-CN" altLang="zh-CN" sz="2200" b="1" dirty="0">
              <a:solidFill>
                <a:schemeClr val="tx1"/>
              </a:solidFill>
              <a:latin typeface="微软雅黑" panose="020B0503020204020204" pitchFamily="34" charset="-122"/>
              <a:ea typeface="微软雅黑" panose="020B0503020204020204" pitchFamily="34" charset="-122"/>
              <a:sym typeface="Gill Sans"/>
            </a:endParaRPr>
          </a:p>
        </p:txBody>
      </p:sp>
      <p:pic>
        <p:nvPicPr>
          <p:cNvPr id="7" name="图片 6"/>
          <p:cNvPicPr>
            <a:picLocks noChangeAspect="1"/>
          </p:cNvPicPr>
          <p:nvPr/>
        </p:nvPicPr>
        <p:blipFill>
          <a:blip r:embed="rId2"/>
          <a:stretch>
            <a:fillRect/>
          </a:stretch>
        </p:blipFill>
        <p:spPr>
          <a:xfrm>
            <a:off x="7183762" y="1196752"/>
            <a:ext cx="4208343" cy="2363645"/>
          </a:xfrm>
          <a:prstGeom prst="rect">
            <a:avLst/>
          </a:prstGeom>
        </p:spPr>
      </p:pic>
      <p:pic>
        <p:nvPicPr>
          <p:cNvPr id="9" name="图片 8"/>
          <p:cNvPicPr>
            <a:picLocks noChangeAspect="1"/>
          </p:cNvPicPr>
          <p:nvPr/>
        </p:nvPicPr>
        <p:blipFill>
          <a:blip r:embed="rId3"/>
          <a:stretch>
            <a:fillRect/>
          </a:stretch>
        </p:blipFill>
        <p:spPr>
          <a:xfrm>
            <a:off x="7183762" y="3780371"/>
            <a:ext cx="4464496" cy="2240917"/>
          </a:xfrm>
          <a:prstGeom prst="rect">
            <a:avLst/>
          </a:prstGeom>
        </p:spPr>
      </p:pic>
      <p:pic>
        <p:nvPicPr>
          <p:cNvPr id="20" name="图片 19"/>
          <p:cNvPicPr>
            <a:picLocks noChangeAspect="1"/>
          </p:cNvPicPr>
          <p:nvPr/>
        </p:nvPicPr>
        <p:blipFill>
          <a:blip r:embed="rId4"/>
          <a:stretch>
            <a:fillRect/>
          </a:stretch>
        </p:blipFill>
        <p:spPr>
          <a:xfrm>
            <a:off x="7680176" y="6021288"/>
            <a:ext cx="2883048" cy="254013"/>
          </a:xfrm>
          <a:prstGeom prst="rect">
            <a:avLst/>
          </a:prstGeom>
        </p:spPr>
      </p:pic>
      <p:sp>
        <p:nvSpPr>
          <p:cNvPr id="25" name="文本框 24"/>
          <p:cNvSpPr txBox="1"/>
          <p:nvPr/>
        </p:nvSpPr>
        <p:spPr>
          <a:xfrm>
            <a:off x="63723" y="6341258"/>
            <a:ext cx="12128277" cy="400110"/>
          </a:xfrm>
          <a:prstGeom prst="rect">
            <a:avLst/>
          </a:prstGeom>
          <a:noFill/>
        </p:spPr>
        <p:txBody>
          <a:bodyPr wrap="square" rtlCol="0">
            <a:spAutoFit/>
            <a:scene3d>
              <a:camera prst="orthographicFront"/>
              <a:lightRig rig="threePt" dir="t"/>
            </a:scene3d>
            <a:sp3d contourW="12700"/>
          </a:bodyPr>
          <a:lstStyle/>
          <a:p>
            <a:pPr lvl="0"/>
            <a:r>
              <a:rPr lang="zh-CN" altLang="en-US" sz="2000" b="1" dirty="0" smtClean="0">
                <a:solidFill>
                  <a:srgbClr val="404040"/>
                </a:solidFill>
                <a:latin typeface="汉仪旗黑-85S"/>
                <a:ea typeface="汉仪雅酷黑 75W" panose="020B0804020202020204"/>
                <a:sym typeface="Arial" panose="020B0604020202020204" pitchFamily="34" charset="0"/>
              </a:rPr>
              <a:t>小震和中震下多数情况规范法附加阻尼比大于能量曲线比值法，实际为了保守可以两种算法折减后取包络</a:t>
            </a:r>
            <a:endParaRPr lang="zh-CN" sz="2000" b="1" dirty="0" smtClean="0">
              <a:solidFill>
                <a:srgbClr val="404040"/>
              </a:solidFill>
              <a:latin typeface="汉仪旗黑-85S"/>
              <a:ea typeface="汉仪雅酷黑 75W" panose="020B0804020202020204"/>
              <a:sym typeface="Arial" panose="020B0604020202020204" pitchFamily="34" charset="0"/>
            </a:endParaRPr>
          </a:p>
        </p:txBody>
      </p:sp>
      <p:sp>
        <p:nvSpPr>
          <p:cNvPr id="14" name="文本框 13"/>
          <p:cNvSpPr txBox="1"/>
          <p:nvPr/>
        </p:nvSpPr>
        <p:spPr>
          <a:xfrm>
            <a:off x="839416" y="2570842"/>
            <a:ext cx="2226310" cy="398780"/>
          </a:xfrm>
          <a:prstGeom prst="rect">
            <a:avLst/>
          </a:prstGeom>
          <a:solidFill>
            <a:schemeClr val="accent2">
              <a:lumMod val="40000"/>
              <a:lumOff val="60000"/>
            </a:schemeClr>
          </a:solid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a:latin typeface="楷体" panose="02010609060101010101" charset="-122"/>
                <a:ea typeface="楷体" panose="02010609060101010101" charset="-122"/>
                <a:cs typeface="等线" panose="02010600030101010101" charset="-122"/>
              </a:rPr>
              <a:t>速度型阻尼器耗能</a:t>
            </a:r>
            <a:endParaRPr lang="en-US" altLang="zh-CN" sz="2000" dirty="0">
              <a:latin typeface="楷体" panose="02010609060101010101" charset="-122"/>
              <a:ea typeface="楷体" panose="02010609060101010101" charset="-122"/>
              <a:cs typeface="等线" panose="02010600030101010101" charset="-122"/>
            </a:endParaRPr>
          </a:p>
        </p:txBody>
      </p:sp>
      <p:cxnSp>
        <p:nvCxnSpPr>
          <p:cNvPr id="6" name="直接箭头连接符 5"/>
          <p:cNvCxnSpPr>
            <a:stCxn id="14" idx="3"/>
          </p:cNvCxnSpPr>
          <p:nvPr/>
        </p:nvCxnSpPr>
        <p:spPr>
          <a:xfrm flipV="1">
            <a:off x="3065726" y="2350327"/>
            <a:ext cx="817486" cy="4199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a:stCxn id="14" idx="3"/>
          </p:cNvCxnSpPr>
          <p:nvPr/>
        </p:nvCxnSpPr>
        <p:spPr>
          <a:xfrm>
            <a:off x="3065726" y="2770232"/>
            <a:ext cx="817486" cy="630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3166301" y="2630340"/>
            <a:ext cx="1332699" cy="369332"/>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1800" dirty="0" smtClean="0">
                <a:latin typeface="楷体" panose="02010609060101010101" charset="-122"/>
                <a:ea typeface="楷体" panose="02010609060101010101" charset="-122"/>
                <a:cs typeface="等线" panose="02010600030101010101" charset="-122"/>
              </a:rPr>
              <a:t>各象限对齐</a:t>
            </a:r>
            <a:endParaRPr lang="zh-CN" sz="1800" dirty="0">
              <a:latin typeface="楷体" panose="02010609060101010101" charset="-122"/>
              <a:ea typeface="楷体" panose="02010609060101010101" charset="-122"/>
              <a:cs typeface="等线" panose="02010600030101010101" charset="-122"/>
            </a:endParaRPr>
          </a:p>
        </p:txBody>
      </p:sp>
      <p:sp>
        <p:nvSpPr>
          <p:cNvPr id="26" name="文本框 25"/>
          <p:cNvSpPr txBox="1"/>
          <p:nvPr/>
        </p:nvSpPr>
        <p:spPr>
          <a:xfrm>
            <a:off x="3924874" y="2187531"/>
            <a:ext cx="2289187" cy="369332"/>
          </a:xfrm>
          <a:prstGeom prst="rect">
            <a:avLst/>
          </a:prstGeom>
          <a:noFill/>
          <a:ln w="12700" cmpd="sng">
            <a:solidFill>
              <a:schemeClr val="accent1"/>
            </a:solidFill>
            <a:prstDash val="solid"/>
          </a:ln>
        </p:spPr>
        <p:txBody>
          <a:bodyPr wrap="square" rtlCol="0">
            <a:spAutoFit/>
          </a:bodyPr>
          <a:lstStyle/>
          <a:p>
            <a:pPr algn="ctr">
              <a:spcBef>
                <a:spcPts val="300"/>
              </a:spcBef>
              <a:spcAft>
                <a:spcPts val="300"/>
              </a:spcAft>
              <a:buFont typeface="Wingdings" panose="05000000000000000000" charset="0"/>
            </a:pPr>
            <a:r>
              <a:rPr lang="zh-CN" altLang="en-US" dirty="0" smtClean="0">
                <a:latin typeface="楷体" panose="02010609060101010101" charset="-122"/>
                <a:ea typeface="楷体" panose="02010609060101010101" charset="-122"/>
                <a:cs typeface="等线" panose="02010600030101010101" charset="-122"/>
              </a:rPr>
              <a:t>阻尼器最大初力</a:t>
            </a:r>
            <a:endParaRPr lang="zh-CN" sz="1800" dirty="0">
              <a:latin typeface="楷体" panose="02010609060101010101" charset="-122"/>
              <a:ea typeface="楷体" panose="02010609060101010101" charset="-122"/>
              <a:cs typeface="等线" panose="02010600030101010101" charset="-122"/>
            </a:endParaRPr>
          </a:p>
        </p:txBody>
      </p:sp>
      <p:sp>
        <p:nvSpPr>
          <p:cNvPr id="27" name="文本框 26"/>
          <p:cNvSpPr txBox="1"/>
          <p:nvPr/>
        </p:nvSpPr>
        <p:spPr>
          <a:xfrm>
            <a:off x="3883212" y="3205431"/>
            <a:ext cx="2292879" cy="369332"/>
          </a:xfrm>
          <a:prstGeom prst="rect">
            <a:avLst/>
          </a:prstGeom>
          <a:noFill/>
          <a:ln w="12700" cmpd="sng">
            <a:solidFill>
              <a:schemeClr val="accent1"/>
            </a:solidFill>
            <a:prstDash val="solid"/>
          </a:ln>
        </p:spPr>
        <p:txBody>
          <a:bodyPr wrap="square" rtlCol="0">
            <a:spAutoFit/>
          </a:bodyPr>
          <a:lstStyle/>
          <a:p>
            <a:pPr algn="just">
              <a:spcBef>
                <a:spcPts val="300"/>
              </a:spcBef>
              <a:spcAft>
                <a:spcPts val="300"/>
              </a:spcAft>
              <a:buFont typeface="Wingdings" panose="05000000000000000000" charset="0"/>
            </a:pPr>
            <a:r>
              <a:rPr lang="zh-CN" altLang="en-US" dirty="0" smtClean="0">
                <a:latin typeface="楷体" panose="02010609060101010101" charset="-122"/>
                <a:ea typeface="楷体" panose="02010609060101010101" charset="-122"/>
                <a:cs typeface="等线" panose="02010600030101010101" charset="-122"/>
              </a:rPr>
              <a:t>阻尼器最大相对位移</a:t>
            </a:r>
            <a:endParaRPr lang="zh-CN" sz="1800" dirty="0">
              <a:latin typeface="楷体" panose="02010609060101010101" charset="-122"/>
              <a:ea typeface="楷体" panose="02010609060101010101" charset="-122"/>
              <a:cs typeface="等线" panose="02010600030101010101" charset="-122"/>
            </a:endParaRPr>
          </a:p>
        </p:txBody>
      </p:sp>
      <p:sp>
        <p:nvSpPr>
          <p:cNvPr id="28" name="文本框 27"/>
          <p:cNvSpPr txBox="1"/>
          <p:nvPr/>
        </p:nvSpPr>
        <p:spPr>
          <a:xfrm>
            <a:off x="836952" y="5119085"/>
            <a:ext cx="2226310" cy="398780"/>
          </a:xfrm>
          <a:prstGeom prst="rect">
            <a:avLst/>
          </a:prstGeom>
          <a:solidFill>
            <a:schemeClr val="accent2">
              <a:lumMod val="40000"/>
              <a:lumOff val="60000"/>
            </a:schemeClr>
          </a:solid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a:latin typeface="楷体" panose="02010609060101010101" charset="-122"/>
                <a:ea typeface="楷体" panose="02010609060101010101" charset="-122"/>
                <a:cs typeface="等线" panose="02010600030101010101" charset="-122"/>
              </a:rPr>
              <a:t>速度型阻尼器耗能</a:t>
            </a:r>
            <a:endParaRPr lang="en-US" altLang="zh-CN" sz="2000" dirty="0">
              <a:latin typeface="楷体" panose="02010609060101010101" charset="-122"/>
              <a:ea typeface="楷体" panose="02010609060101010101" charset="-122"/>
              <a:cs typeface="等线" panose="02010600030101010101" charset="-122"/>
            </a:endParaRPr>
          </a:p>
        </p:txBody>
      </p:sp>
      <p:sp>
        <p:nvSpPr>
          <p:cNvPr id="30" name="文本框 29"/>
          <p:cNvSpPr txBox="1"/>
          <p:nvPr/>
        </p:nvSpPr>
        <p:spPr>
          <a:xfrm>
            <a:off x="653962" y="4601259"/>
            <a:ext cx="4505934" cy="369332"/>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1800" dirty="0" smtClean="0">
                <a:latin typeface="楷体" panose="02010609060101010101" charset="-122"/>
                <a:ea typeface="楷体" panose="02010609060101010101" charset="-122"/>
                <a:cs typeface="等线" panose="02010600030101010101" charset="-122"/>
              </a:rPr>
              <a:t>能量用实际时程积分的结果，能量较准确</a:t>
            </a:r>
            <a:endParaRPr lang="zh-CN" sz="1800" dirty="0">
              <a:latin typeface="楷体" panose="02010609060101010101" charset="-122"/>
              <a:ea typeface="楷体" panose="02010609060101010101" charset="-122"/>
              <a:cs typeface="等线" panose="02010600030101010101" charset="-122"/>
            </a:endParaRPr>
          </a:p>
        </p:txBody>
      </p:sp>
      <p:sp>
        <p:nvSpPr>
          <p:cNvPr id="31" name="矩形 30"/>
          <p:cNvSpPr/>
          <p:nvPr/>
        </p:nvSpPr>
        <p:spPr>
          <a:xfrm>
            <a:off x="495412" y="1119249"/>
            <a:ext cx="11361228" cy="2561569"/>
          </a:xfrm>
          <a:prstGeom prst="rect">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95412" y="3774590"/>
            <a:ext cx="11361228" cy="2561569"/>
          </a:xfrm>
          <a:prstGeom prst="rect">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836952" y="5727283"/>
            <a:ext cx="2226310" cy="398780"/>
          </a:xfrm>
          <a:prstGeom prst="rect">
            <a:avLst/>
          </a:prstGeom>
          <a:solidFill>
            <a:schemeClr val="accent2">
              <a:lumMod val="40000"/>
              <a:lumOff val="60000"/>
            </a:schemeClr>
          </a:solidFill>
          <a:ln w="12700" cmpd="sng">
            <a:noFill/>
            <a:prstDash val="solid"/>
          </a:ln>
        </p:spPr>
        <p:txBody>
          <a:bodyPr wrap="square" rtlCol="0">
            <a:spAutoFit/>
          </a:bodyPr>
          <a:lstStyle/>
          <a:p>
            <a:pPr algn="ctr">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固有阻尼耗能</a:t>
            </a:r>
            <a:endParaRPr lang="en-US" altLang="zh-CN" sz="2000" dirty="0">
              <a:latin typeface="楷体" panose="02010609060101010101" charset="-122"/>
              <a:ea typeface="楷体" panose="02010609060101010101" charset="-122"/>
              <a:cs typeface="等线" panose="02010600030101010101" charset="-122"/>
            </a:endParaRPr>
          </a:p>
        </p:txBody>
      </p:sp>
      <p:cxnSp>
        <p:nvCxnSpPr>
          <p:cNvPr id="34" name="直接箭头连接符 33"/>
          <p:cNvCxnSpPr/>
          <p:nvPr/>
        </p:nvCxnSpPr>
        <p:spPr>
          <a:xfrm>
            <a:off x="3166301" y="5301208"/>
            <a:ext cx="10574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a:off x="3166301" y="5949280"/>
            <a:ext cx="10574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4411012" y="5116542"/>
            <a:ext cx="2556906" cy="369332"/>
          </a:xfrm>
          <a:prstGeom prst="rect">
            <a:avLst/>
          </a:prstGeom>
          <a:noFill/>
          <a:ln w="12700" cmpd="sng">
            <a:solidFill>
              <a:schemeClr val="accent1"/>
            </a:solidFill>
            <a:prstDash val="solid"/>
          </a:ln>
        </p:spPr>
        <p:txBody>
          <a:bodyPr wrap="square" rtlCol="0">
            <a:spAutoFit/>
          </a:bodyPr>
          <a:lstStyle/>
          <a:p>
            <a:pPr algn="ctr">
              <a:spcBef>
                <a:spcPts val="300"/>
              </a:spcBef>
              <a:spcAft>
                <a:spcPts val="300"/>
              </a:spcAft>
              <a:buFont typeface="Wingdings" panose="05000000000000000000" charset="0"/>
            </a:pPr>
            <a:r>
              <a:rPr lang="zh-CN" altLang="en-US" dirty="0" smtClean="0">
                <a:latin typeface="楷体" panose="02010609060101010101" charset="-122"/>
                <a:ea typeface="楷体" panose="02010609060101010101" charset="-122"/>
                <a:cs typeface="等线" panose="02010600030101010101" charset="-122"/>
              </a:rPr>
              <a:t>阻尼器阻尼力实际做功</a:t>
            </a:r>
            <a:endParaRPr lang="zh-CN" sz="1800" dirty="0">
              <a:latin typeface="楷体" panose="02010609060101010101" charset="-122"/>
              <a:ea typeface="楷体" panose="02010609060101010101" charset="-122"/>
              <a:cs typeface="等线" panose="02010600030101010101" charset="-122"/>
            </a:endParaRPr>
          </a:p>
        </p:txBody>
      </p:sp>
      <p:sp>
        <p:nvSpPr>
          <p:cNvPr id="37" name="文本框 36"/>
          <p:cNvSpPr txBox="1"/>
          <p:nvPr/>
        </p:nvSpPr>
        <p:spPr>
          <a:xfrm>
            <a:off x="4411012" y="5732373"/>
            <a:ext cx="2556906" cy="369332"/>
          </a:xfrm>
          <a:prstGeom prst="rect">
            <a:avLst/>
          </a:prstGeom>
          <a:noFill/>
          <a:ln w="12700" cmpd="sng">
            <a:solidFill>
              <a:schemeClr val="accent1"/>
            </a:solidFill>
            <a:prstDash val="solid"/>
          </a:ln>
        </p:spPr>
        <p:txBody>
          <a:bodyPr wrap="square" rtlCol="0">
            <a:spAutoFit/>
          </a:bodyPr>
          <a:lstStyle/>
          <a:p>
            <a:pPr algn="ctr">
              <a:spcBef>
                <a:spcPts val="300"/>
              </a:spcBef>
              <a:spcAft>
                <a:spcPts val="300"/>
              </a:spcAft>
              <a:buFont typeface="Wingdings" panose="05000000000000000000" charset="0"/>
            </a:pPr>
            <a:r>
              <a:rPr lang="zh-CN" altLang="en-US" dirty="0" smtClean="0">
                <a:latin typeface="楷体" panose="02010609060101010101" charset="-122"/>
                <a:ea typeface="楷体" panose="02010609060101010101" charset="-122"/>
                <a:cs typeface="等线" panose="02010600030101010101" charset="-122"/>
              </a:rPr>
              <a:t>固有阻尼力实际做功</a:t>
            </a:r>
            <a:endParaRPr lang="zh-CN" sz="1800" dirty="0">
              <a:latin typeface="楷体" panose="02010609060101010101" charset="-122"/>
              <a:ea typeface="楷体" panose="02010609060101010101" charset="-122"/>
              <a:cs typeface="等线" panose="02010600030101010101" charset="-122"/>
            </a:endParaRPr>
          </a:p>
        </p:txBody>
      </p:sp>
    </p:spTree>
    <p:extLst>
      <p:ext uri="{BB962C8B-B14F-4D97-AF65-F5344CB8AC3E}">
        <p14:creationId xmlns:p14="http://schemas.microsoft.com/office/powerpoint/2010/main" val="8678333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1344" y="487173"/>
            <a:ext cx="8865235" cy="535531"/>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附加阻尼比反应谱计算与时程剪力</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校核</a:t>
            </a:r>
          </a:p>
        </p:txBody>
      </p:sp>
      <p:sp>
        <p:nvSpPr>
          <p:cNvPr id="18"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 name="Rectangle 6"/>
          <p:cNvSpPr>
            <a:spLocks noChangeArrowheads="1"/>
          </p:cNvSpPr>
          <p:nvPr/>
        </p:nvSpPr>
        <p:spPr bwMode="auto">
          <a:xfrm>
            <a:off x="1127448" y="256490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29" name="图片 28"/>
          <p:cNvPicPr>
            <a:picLocks noChangeAspect="1"/>
          </p:cNvPicPr>
          <p:nvPr/>
        </p:nvPicPr>
        <p:blipFill>
          <a:blip r:embed="rId2"/>
          <a:stretch>
            <a:fillRect/>
          </a:stretch>
        </p:blipFill>
        <p:spPr>
          <a:xfrm>
            <a:off x="1023414" y="1509876"/>
            <a:ext cx="3600000" cy="1149851"/>
          </a:xfrm>
          <a:prstGeom prst="rect">
            <a:avLst/>
          </a:prstGeom>
        </p:spPr>
      </p:pic>
      <p:cxnSp>
        <p:nvCxnSpPr>
          <p:cNvPr id="38" name="直接箭头连接符 37"/>
          <p:cNvCxnSpPr/>
          <p:nvPr/>
        </p:nvCxnSpPr>
        <p:spPr>
          <a:xfrm>
            <a:off x="4839438" y="2060848"/>
            <a:ext cx="276873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39" name="Rectangle 126"/>
          <p:cNvSpPr/>
          <p:nvPr/>
        </p:nvSpPr>
        <p:spPr>
          <a:xfrm>
            <a:off x="7959506" y="1260183"/>
            <a:ext cx="2939439" cy="582295"/>
          </a:xfrm>
          <a:prstGeom prst="rect">
            <a:avLst/>
          </a:prstGeom>
          <a:solidFill>
            <a:srgbClr val="FFC000"/>
          </a:solidFill>
          <a:ln w="9525">
            <a:noFill/>
          </a:ln>
        </p:spPr>
        <p:txBody>
          <a:bodyPr lIns="252000" anchor="ctr" anchorCtr="0"/>
          <a:lstStyle/>
          <a:p>
            <a:pPr algn="ctr" eaLnBrk="1" hangingPunct="1"/>
            <a:r>
              <a:rPr lang="zh-CN" altLang="en-US" b="1" dirty="0" smtClean="0">
                <a:solidFill>
                  <a:schemeClr val="tx1"/>
                </a:solidFill>
                <a:latin typeface="微软雅黑" panose="020B0503020204020204" pitchFamily="34" charset="-122"/>
                <a:ea typeface="微软雅黑" panose="020B0503020204020204" pitchFamily="34" charset="-122"/>
                <a:sym typeface="Gill Sans"/>
              </a:rPr>
              <a:t>规范能量法时程计算</a:t>
            </a:r>
            <a:endParaRPr lang="zh-CN" altLang="zh-CN" b="1" dirty="0">
              <a:solidFill>
                <a:schemeClr val="tx1"/>
              </a:solidFill>
              <a:latin typeface="微软雅黑" panose="020B0503020204020204" pitchFamily="34" charset="-122"/>
              <a:ea typeface="微软雅黑" panose="020B0503020204020204" pitchFamily="34" charset="-122"/>
              <a:sym typeface="Gill Sans"/>
            </a:endParaRPr>
          </a:p>
        </p:txBody>
      </p:sp>
      <p:sp>
        <p:nvSpPr>
          <p:cNvPr id="40" name="Rectangle 126"/>
          <p:cNvSpPr/>
          <p:nvPr/>
        </p:nvSpPr>
        <p:spPr>
          <a:xfrm>
            <a:off x="7947882" y="2279708"/>
            <a:ext cx="2915971" cy="582295"/>
          </a:xfrm>
          <a:prstGeom prst="rect">
            <a:avLst/>
          </a:prstGeom>
          <a:solidFill>
            <a:srgbClr val="FFC000"/>
          </a:solidFill>
          <a:ln w="9525">
            <a:noFill/>
          </a:ln>
        </p:spPr>
        <p:txBody>
          <a:bodyPr lIns="252000" anchor="ctr" anchorCtr="0"/>
          <a:lstStyle/>
          <a:p>
            <a:pPr algn="ctr" eaLnBrk="1" hangingPunct="1"/>
            <a:r>
              <a:rPr lang="zh-CN" altLang="en-US" b="1" dirty="0" smtClean="0">
                <a:solidFill>
                  <a:schemeClr val="tx1"/>
                </a:solidFill>
                <a:latin typeface="微软雅黑" panose="020B0503020204020204" pitchFamily="34" charset="-122"/>
                <a:ea typeface="微软雅黑" panose="020B0503020204020204" pitchFamily="34" charset="-122"/>
                <a:sym typeface="Gill Sans"/>
              </a:rPr>
              <a:t>能量曲线比值法</a:t>
            </a:r>
            <a:endParaRPr lang="zh-CN" altLang="zh-CN" b="1" dirty="0">
              <a:solidFill>
                <a:schemeClr val="tx1"/>
              </a:solidFill>
              <a:latin typeface="微软雅黑" panose="020B0503020204020204" pitchFamily="34" charset="-122"/>
              <a:ea typeface="微软雅黑" panose="020B0503020204020204" pitchFamily="34" charset="-122"/>
              <a:sym typeface="Gill Sans"/>
            </a:endParaRPr>
          </a:p>
        </p:txBody>
      </p:sp>
      <p:sp>
        <p:nvSpPr>
          <p:cNvPr id="41" name="矩形 40"/>
          <p:cNvSpPr/>
          <p:nvPr/>
        </p:nvSpPr>
        <p:spPr>
          <a:xfrm>
            <a:off x="7824192" y="1196752"/>
            <a:ext cx="3171930" cy="1800200"/>
          </a:xfrm>
          <a:prstGeom prst="rect">
            <a:avLst/>
          </a:prstGeom>
          <a:noFill/>
          <a:ln w="254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nvSpPr>
        <p:spPr>
          <a:xfrm>
            <a:off x="4337075" y="1623499"/>
            <a:ext cx="4044084" cy="387798"/>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16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固有阻尼比</a:t>
            </a:r>
            <a:r>
              <a:rPr lang="en-US" altLang="zh-CN" sz="16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时程的附加阻尼比</a:t>
            </a:r>
            <a:endParaRPr lang="en-US"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3" name="文本框 42"/>
          <p:cNvSpPr txBox="1"/>
          <p:nvPr/>
        </p:nvSpPr>
        <p:spPr>
          <a:xfrm>
            <a:off x="-240704" y="3458278"/>
            <a:ext cx="6768752" cy="461665"/>
          </a:xfrm>
          <a:prstGeom prst="rect">
            <a:avLst/>
          </a:prstGeom>
          <a:noFill/>
          <a:ln>
            <a:noFill/>
          </a:ln>
        </p:spPr>
        <p:txBody>
          <a:bodyPr wrap="square" rtlCol="0" anchor="t">
            <a:spAutoFit/>
          </a:bodyPr>
          <a:lstStyle/>
          <a:p>
            <a:pPr lvl="1">
              <a:lnSpc>
                <a:spcPct val="120000"/>
              </a:lnSpc>
              <a:spcBef>
                <a:spcPts val="600"/>
              </a:spcBef>
              <a:spcAft>
                <a:spcPts val="600"/>
              </a:spcAft>
              <a:buClrTx/>
              <a:buSzTx/>
              <a:buFont typeface="Wingdings" panose="05000000000000000000" charset="0"/>
            </a:pP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无控模型</a:t>
            </a:r>
            <a:r>
              <a:rPr lang="zh-CN" altLang="en-US" sz="20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反应谱剪力与阻尼器模型非线性时程剪力校核</a:t>
            </a:r>
            <a:endParaRPr 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4" name="文本框 43"/>
          <p:cNvSpPr txBox="1"/>
          <p:nvPr/>
        </p:nvSpPr>
        <p:spPr>
          <a:xfrm>
            <a:off x="2175342" y="2608221"/>
            <a:ext cx="1296144" cy="400110"/>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smtClean="0">
                <a:solidFill>
                  <a:srgbClr val="FF0000"/>
                </a:solidFill>
                <a:latin typeface="楷体" panose="02010609060101010101" charset="-122"/>
                <a:ea typeface="楷体" panose="02010609060101010101" charset="-122"/>
                <a:cs typeface="等线" panose="02010600030101010101" charset="-122"/>
              </a:rPr>
              <a:t>无控模型</a:t>
            </a:r>
            <a:endParaRPr lang="zh-CN" sz="2000" dirty="0">
              <a:solidFill>
                <a:srgbClr val="FF0000"/>
              </a:solidFill>
              <a:latin typeface="楷体" panose="02010609060101010101" charset="-122"/>
              <a:ea typeface="楷体" panose="02010609060101010101" charset="-122"/>
              <a:cs typeface="等线" panose="02010600030101010101" charset="-122"/>
            </a:endParaRPr>
          </a:p>
        </p:txBody>
      </p:sp>
      <p:pic>
        <p:nvPicPr>
          <p:cNvPr id="4" name="图片 3"/>
          <p:cNvPicPr>
            <a:picLocks noChangeAspect="1"/>
          </p:cNvPicPr>
          <p:nvPr/>
        </p:nvPicPr>
        <p:blipFill>
          <a:blip r:embed="rId3"/>
          <a:stretch>
            <a:fillRect/>
          </a:stretch>
        </p:blipFill>
        <p:spPr>
          <a:xfrm>
            <a:off x="755453" y="4432453"/>
            <a:ext cx="4635537" cy="1431563"/>
          </a:xfrm>
          <a:prstGeom prst="rect">
            <a:avLst/>
          </a:prstGeom>
        </p:spPr>
      </p:pic>
      <p:pic>
        <p:nvPicPr>
          <p:cNvPr id="8" name="图片 7"/>
          <p:cNvPicPr>
            <a:picLocks noChangeAspect="1"/>
          </p:cNvPicPr>
          <p:nvPr/>
        </p:nvPicPr>
        <p:blipFill>
          <a:blip r:embed="rId4"/>
          <a:stretch>
            <a:fillRect/>
          </a:stretch>
        </p:blipFill>
        <p:spPr>
          <a:xfrm>
            <a:off x="8688288" y="4413151"/>
            <a:ext cx="1728192" cy="1547198"/>
          </a:xfrm>
          <a:prstGeom prst="rect">
            <a:avLst/>
          </a:prstGeom>
        </p:spPr>
      </p:pic>
      <p:sp>
        <p:nvSpPr>
          <p:cNvPr id="46" name="矩形 45"/>
          <p:cNvSpPr/>
          <p:nvPr/>
        </p:nvSpPr>
        <p:spPr>
          <a:xfrm>
            <a:off x="623392" y="4344460"/>
            <a:ext cx="4930328" cy="1666121"/>
          </a:xfrm>
          <a:prstGeom prst="rect">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8472263" y="4315173"/>
            <a:ext cx="2143845" cy="1666121"/>
          </a:xfrm>
          <a:prstGeom prst="rect">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p:cNvSpPr txBox="1"/>
          <p:nvPr/>
        </p:nvSpPr>
        <p:spPr>
          <a:xfrm>
            <a:off x="1579486" y="6053226"/>
            <a:ext cx="2860329" cy="400110"/>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smtClean="0">
                <a:solidFill>
                  <a:srgbClr val="FF0000"/>
                </a:solidFill>
                <a:latin typeface="楷体" panose="02010609060101010101" charset="-122"/>
                <a:ea typeface="楷体" panose="02010609060101010101" charset="-122"/>
                <a:cs typeface="等线" panose="02010600030101010101" charset="-122"/>
              </a:rPr>
              <a:t>无控模型反应谱层剪力</a:t>
            </a:r>
            <a:endParaRPr lang="zh-CN" sz="2000" dirty="0">
              <a:solidFill>
                <a:srgbClr val="FF0000"/>
              </a:solidFill>
              <a:latin typeface="楷体" panose="02010609060101010101" charset="-122"/>
              <a:ea typeface="楷体" panose="02010609060101010101" charset="-122"/>
              <a:cs typeface="等线" panose="02010600030101010101" charset="-122"/>
            </a:endParaRPr>
          </a:p>
        </p:txBody>
      </p:sp>
      <p:sp>
        <p:nvSpPr>
          <p:cNvPr id="49" name="文本框 48"/>
          <p:cNvSpPr txBox="1"/>
          <p:nvPr/>
        </p:nvSpPr>
        <p:spPr>
          <a:xfrm>
            <a:off x="8472263" y="6053226"/>
            <a:ext cx="2638363" cy="400110"/>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smtClean="0">
                <a:solidFill>
                  <a:srgbClr val="FF0000"/>
                </a:solidFill>
                <a:latin typeface="楷体" panose="02010609060101010101" charset="-122"/>
                <a:ea typeface="楷体" panose="02010609060101010101" charset="-122"/>
                <a:cs typeface="等线" panose="02010600030101010101" charset="-122"/>
              </a:rPr>
              <a:t>减震模型时程层剪力</a:t>
            </a:r>
            <a:endParaRPr lang="zh-CN" sz="2000" dirty="0">
              <a:solidFill>
                <a:srgbClr val="FF0000"/>
              </a:solidFill>
              <a:latin typeface="楷体" panose="02010609060101010101" charset="-122"/>
              <a:ea typeface="楷体" panose="02010609060101010101" charset="-122"/>
              <a:cs typeface="等线" panose="02010600030101010101" charset="-122"/>
            </a:endParaRPr>
          </a:p>
        </p:txBody>
      </p:sp>
      <p:cxnSp>
        <p:nvCxnSpPr>
          <p:cNvPr id="12" name="直接箭头连接符 11"/>
          <p:cNvCxnSpPr/>
          <p:nvPr/>
        </p:nvCxnSpPr>
        <p:spPr>
          <a:xfrm>
            <a:off x="5807968" y="5186750"/>
            <a:ext cx="2304256"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6223803" y="4254190"/>
            <a:ext cx="1456373" cy="923330"/>
          </a:xfrm>
          <a:prstGeom prst="rect">
            <a:avLst/>
          </a:prstGeom>
          <a:noFill/>
          <a:ln w="12700" cmpd="sng">
            <a:noFill/>
            <a:prstDash val="solid"/>
          </a:ln>
        </p:spPr>
        <p:txBody>
          <a:bodyPr wrap="square" rtlCol="0">
            <a:spAutoFit/>
          </a:bodyPr>
          <a:lstStyle/>
          <a:p>
            <a:pPr algn="ctr">
              <a:spcBef>
                <a:spcPts val="300"/>
              </a:spcBef>
              <a:spcAft>
                <a:spcPts val="300"/>
              </a:spcAft>
              <a:buFont typeface="Wingdings" panose="05000000000000000000" charset="0"/>
            </a:pPr>
            <a:r>
              <a:rPr lang="zh-CN" altLang="en-US" dirty="0">
                <a:solidFill>
                  <a:srgbClr val="00B0F0"/>
                </a:solidFill>
                <a:latin typeface="楷体" panose="02010609060101010101" charset="-122"/>
                <a:ea typeface="楷体" panose="02010609060101010101" charset="-122"/>
                <a:cs typeface="等线" panose="02010600030101010101" charset="-122"/>
              </a:rPr>
              <a:t>反应</a:t>
            </a:r>
            <a:r>
              <a:rPr lang="zh-CN" altLang="en-US" dirty="0" smtClean="0">
                <a:solidFill>
                  <a:srgbClr val="00B0F0"/>
                </a:solidFill>
                <a:latin typeface="楷体" panose="02010609060101010101" charset="-122"/>
                <a:ea typeface="楷体" panose="02010609060101010101" charset="-122"/>
                <a:cs typeface="等线" panose="02010600030101010101" charset="-122"/>
              </a:rPr>
              <a:t>谱剪力接近或包络时程剪力</a:t>
            </a:r>
            <a:endParaRPr lang="zh-CN" dirty="0">
              <a:solidFill>
                <a:srgbClr val="00B0F0"/>
              </a:solidFill>
              <a:latin typeface="楷体" panose="02010609060101010101" charset="-122"/>
              <a:ea typeface="楷体" panose="02010609060101010101" charset="-122"/>
              <a:cs typeface="等线" panose="02010600030101010101" charset="-122"/>
            </a:endParaRPr>
          </a:p>
        </p:txBody>
      </p:sp>
    </p:spTree>
    <p:extLst>
      <p:ext uri="{BB962C8B-B14F-4D97-AF65-F5344CB8AC3E}">
        <p14:creationId xmlns:p14="http://schemas.microsoft.com/office/powerpoint/2010/main" val="5375184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1344" y="487173"/>
            <a:ext cx="8865235" cy="535531"/>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附加阻尼比反应谱计算与时程剪力</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校核</a:t>
            </a:r>
          </a:p>
        </p:txBody>
      </p:sp>
      <p:sp>
        <p:nvSpPr>
          <p:cNvPr id="18"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 name="Rectangle 6"/>
          <p:cNvSpPr>
            <a:spLocks noChangeArrowheads="1"/>
          </p:cNvSpPr>
          <p:nvPr/>
        </p:nvSpPr>
        <p:spPr bwMode="auto">
          <a:xfrm>
            <a:off x="1127448" y="256490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29" name="图片 28"/>
          <p:cNvPicPr>
            <a:picLocks noChangeAspect="1"/>
          </p:cNvPicPr>
          <p:nvPr/>
        </p:nvPicPr>
        <p:blipFill>
          <a:blip r:embed="rId2"/>
          <a:stretch>
            <a:fillRect/>
          </a:stretch>
        </p:blipFill>
        <p:spPr>
          <a:xfrm>
            <a:off x="1023414" y="1509876"/>
            <a:ext cx="3600000" cy="1149851"/>
          </a:xfrm>
          <a:prstGeom prst="rect">
            <a:avLst/>
          </a:prstGeom>
        </p:spPr>
      </p:pic>
      <p:cxnSp>
        <p:nvCxnSpPr>
          <p:cNvPr id="38" name="直接箭头连接符 37"/>
          <p:cNvCxnSpPr/>
          <p:nvPr/>
        </p:nvCxnSpPr>
        <p:spPr>
          <a:xfrm>
            <a:off x="4839438" y="2060848"/>
            <a:ext cx="276873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39" name="Rectangle 126"/>
          <p:cNvSpPr/>
          <p:nvPr/>
        </p:nvSpPr>
        <p:spPr>
          <a:xfrm>
            <a:off x="7959506" y="1260183"/>
            <a:ext cx="2939439" cy="582295"/>
          </a:xfrm>
          <a:prstGeom prst="rect">
            <a:avLst/>
          </a:prstGeom>
          <a:solidFill>
            <a:srgbClr val="FFC000"/>
          </a:solidFill>
          <a:ln w="9525">
            <a:noFill/>
          </a:ln>
        </p:spPr>
        <p:txBody>
          <a:bodyPr lIns="252000" anchor="ctr" anchorCtr="0"/>
          <a:lstStyle/>
          <a:p>
            <a:pPr algn="ctr" eaLnBrk="1" hangingPunct="1"/>
            <a:r>
              <a:rPr lang="zh-CN" altLang="en-US" b="1" dirty="0" smtClean="0">
                <a:solidFill>
                  <a:schemeClr val="tx1"/>
                </a:solidFill>
                <a:latin typeface="微软雅黑" panose="020B0503020204020204" pitchFamily="34" charset="-122"/>
                <a:ea typeface="微软雅黑" panose="020B0503020204020204" pitchFamily="34" charset="-122"/>
                <a:sym typeface="Gill Sans"/>
              </a:rPr>
              <a:t>规范能量法时程计算</a:t>
            </a:r>
            <a:endParaRPr lang="zh-CN" altLang="zh-CN" b="1" dirty="0">
              <a:solidFill>
                <a:schemeClr val="tx1"/>
              </a:solidFill>
              <a:latin typeface="微软雅黑" panose="020B0503020204020204" pitchFamily="34" charset="-122"/>
              <a:ea typeface="微软雅黑" panose="020B0503020204020204" pitchFamily="34" charset="-122"/>
              <a:sym typeface="Gill Sans"/>
            </a:endParaRPr>
          </a:p>
        </p:txBody>
      </p:sp>
      <p:sp>
        <p:nvSpPr>
          <p:cNvPr id="40" name="Rectangle 126"/>
          <p:cNvSpPr/>
          <p:nvPr/>
        </p:nvSpPr>
        <p:spPr>
          <a:xfrm>
            <a:off x="7947882" y="2279708"/>
            <a:ext cx="2915971" cy="582295"/>
          </a:xfrm>
          <a:prstGeom prst="rect">
            <a:avLst/>
          </a:prstGeom>
          <a:solidFill>
            <a:srgbClr val="FFC000"/>
          </a:solidFill>
          <a:ln w="9525">
            <a:noFill/>
          </a:ln>
        </p:spPr>
        <p:txBody>
          <a:bodyPr lIns="252000" anchor="ctr" anchorCtr="0"/>
          <a:lstStyle/>
          <a:p>
            <a:pPr algn="ctr" eaLnBrk="1" hangingPunct="1"/>
            <a:r>
              <a:rPr lang="zh-CN" altLang="en-US" b="1" dirty="0" smtClean="0">
                <a:solidFill>
                  <a:schemeClr val="tx1"/>
                </a:solidFill>
                <a:latin typeface="微软雅黑" panose="020B0503020204020204" pitchFamily="34" charset="-122"/>
                <a:ea typeface="微软雅黑" panose="020B0503020204020204" pitchFamily="34" charset="-122"/>
                <a:sym typeface="Gill Sans"/>
              </a:rPr>
              <a:t>能量曲线比值法</a:t>
            </a:r>
            <a:endParaRPr lang="zh-CN" altLang="zh-CN" b="1" dirty="0">
              <a:solidFill>
                <a:schemeClr val="tx1"/>
              </a:solidFill>
              <a:latin typeface="微软雅黑" panose="020B0503020204020204" pitchFamily="34" charset="-122"/>
              <a:ea typeface="微软雅黑" panose="020B0503020204020204" pitchFamily="34" charset="-122"/>
              <a:sym typeface="Gill Sans"/>
            </a:endParaRPr>
          </a:p>
        </p:txBody>
      </p:sp>
      <p:sp>
        <p:nvSpPr>
          <p:cNvPr id="41" name="矩形 40"/>
          <p:cNvSpPr/>
          <p:nvPr/>
        </p:nvSpPr>
        <p:spPr>
          <a:xfrm>
            <a:off x="7824192" y="1196752"/>
            <a:ext cx="3171930" cy="1800200"/>
          </a:xfrm>
          <a:prstGeom prst="rect">
            <a:avLst/>
          </a:prstGeom>
          <a:noFill/>
          <a:ln w="254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nvSpPr>
        <p:spPr>
          <a:xfrm>
            <a:off x="4324555" y="1614922"/>
            <a:ext cx="4044084" cy="387798"/>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16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固有阻尼比</a:t>
            </a:r>
            <a:r>
              <a:rPr lang="en-US" altLang="zh-CN" sz="16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时程的附加阻尼比</a:t>
            </a:r>
            <a:endParaRPr lang="en-US"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3" name="文本框 42"/>
          <p:cNvSpPr txBox="1"/>
          <p:nvPr/>
        </p:nvSpPr>
        <p:spPr>
          <a:xfrm>
            <a:off x="-240704" y="3458278"/>
            <a:ext cx="6768752" cy="461665"/>
          </a:xfrm>
          <a:prstGeom prst="rect">
            <a:avLst/>
          </a:prstGeom>
          <a:noFill/>
          <a:ln>
            <a:noFill/>
          </a:ln>
        </p:spPr>
        <p:txBody>
          <a:bodyPr wrap="square" rtlCol="0" anchor="t">
            <a:spAutoFit/>
          </a:bodyPr>
          <a:lstStyle/>
          <a:p>
            <a:pPr lvl="1">
              <a:lnSpc>
                <a:spcPct val="120000"/>
              </a:lnSpc>
              <a:spcBef>
                <a:spcPts val="600"/>
              </a:spcBef>
              <a:spcAft>
                <a:spcPts val="600"/>
              </a:spcAft>
              <a:buClrTx/>
              <a:buSzTx/>
              <a:buFont typeface="Wingdings" panose="05000000000000000000" charset="0"/>
            </a:pP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无控模型</a:t>
            </a:r>
            <a:r>
              <a:rPr lang="zh-CN" altLang="en-US" sz="20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反应谱剪力与阻尼器模型非线性时程剪力校核</a:t>
            </a:r>
            <a:endParaRPr 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4" name="文本框 43"/>
          <p:cNvSpPr txBox="1"/>
          <p:nvPr/>
        </p:nvSpPr>
        <p:spPr>
          <a:xfrm>
            <a:off x="2175342" y="2608221"/>
            <a:ext cx="1296144" cy="400110"/>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smtClean="0">
                <a:solidFill>
                  <a:srgbClr val="FF0000"/>
                </a:solidFill>
                <a:latin typeface="楷体" panose="02010609060101010101" charset="-122"/>
                <a:ea typeface="楷体" panose="02010609060101010101" charset="-122"/>
                <a:cs typeface="等线" panose="02010600030101010101" charset="-122"/>
              </a:rPr>
              <a:t>无控模型</a:t>
            </a:r>
            <a:endParaRPr lang="zh-CN" sz="2000" dirty="0">
              <a:solidFill>
                <a:srgbClr val="FF0000"/>
              </a:solidFill>
              <a:latin typeface="楷体" panose="02010609060101010101" charset="-122"/>
              <a:ea typeface="楷体" panose="02010609060101010101" charset="-122"/>
              <a:cs typeface="等线" panose="02010600030101010101" charset="-122"/>
            </a:endParaRPr>
          </a:p>
        </p:txBody>
      </p:sp>
      <p:pic>
        <p:nvPicPr>
          <p:cNvPr id="4" name="图片 3"/>
          <p:cNvPicPr>
            <a:picLocks noChangeAspect="1"/>
          </p:cNvPicPr>
          <p:nvPr/>
        </p:nvPicPr>
        <p:blipFill>
          <a:blip r:embed="rId3"/>
          <a:stretch>
            <a:fillRect/>
          </a:stretch>
        </p:blipFill>
        <p:spPr>
          <a:xfrm>
            <a:off x="755453" y="4432453"/>
            <a:ext cx="4635537" cy="1431563"/>
          </a:xfrm>
          <a:prstGeom prst="rect">
            <a:avLst/>
          </a:prstGeom>
        </p:spPr>
      </p:pic>
      <p:pic>
        <p:nvPicPr>
          <p:cNvPr id="8" name="图片 7"/>
          <p:cNvPicPr>
            <a:picLocks noChangeAspect="1"/>
          </p:cNvPicPr>
          <p:nvPr/>
        </p:nvPicPr>
        <p:blipFill>
          <a:blip r:embed="rId4"/>
          <a:stretch>
            <a:fillRect/>
          </a:stretch>
        </p:blipFill>
        <p:spPr>
          <a:xfrm>
            <a:off x="8688288" y="4413151"/>
            <a:ext cx="1728192" cy="1547198"/>
          </a:xfrm>
          <a:prstGeom prst="rect">
            <a:avLst/>
          </a:prstGeom>
        </p:spPr>
      </p:pic>
      <p:sp>
        <p:nvSpPr>
          <p:cNvPr id="46" name="矩形 45"/>
          <p:cNvSpPr/>
          <p:nvPr/>
        </p:nvSpPr>
        <p:spPr>
          <a:xfrm>
            <a:off x="623392" y="4344460"/>
            <a:ext cx="4930328" cy="1666121"/>
          </a:xfrm>
          <a:prstGeom prst="rect">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8472263" y="4315173"/>
            <a:ext cx="2143845" cy="1666121"/>
          </a:xfrm>
          <a:prstGeom prst="rect">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p:cNvSpPr txBox="1"/>
          <p:nvPr/>
        </p:nvSpPr>
        <p:spPr>
          <a:xfrm>
            <a:off x="1579486" y="6053226"/>
            <a:ext cx="2860329" cy="400110"/>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smtClean="0">
                <a:solidFill>
                  <a:srgbClr val="FF0000"/>
                </a:solidFill>
                <a:latin typeface="楷体" panose="02010609060101010101" charset="-122"/>
                <a:ea typeface="楷体" panose="02010609060101010101" charset="-122"/>
                <a:cs typeface="等线" panose="02010600030101010101" charset="-122"/>
              </a:rPr>
              <a:t>无控模型反应谱层剪力</a:t>
            </a:r>
            <a:endParaRPr lang="zh-CN" sz="2000" dirty="0">
              <a:solidFill>
                <a:srgbClr val="FF0000"/>
              </a:solidFill>
              <a:latin typeface="楷体" panose="02010609060101010101" charset="-122"/>
              <a:ea typeface="楷体" panose="02010609060101010101" charset="-122"/>
              <a:cs typeface="等线" panose="02010600030101010101" charset="-122"/>
            </a:endParaRPr>
          </a:p>
        </p:txBody>
      </p:sp>
      <p:sp>
        <p:nvSpPr>
          <p:cNvPr id="49" name="文本框 48"/>
          <p:cNvSpPr txBox="1"/>
          <p:nvPr/>
        </p:nvSpPr>
        <p:spPr>
          <a:xfrm>
            <a:off x="8570205" y="6032150"/>
            <a:ext cx="2638363" cy="400110"/>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smtClean="0">
                <a:solidFill>
                  <a:srgbClr val="FF0000"/>
                </a:solidFill>
                <a:latin typeface="楷体" panose="02010609060101010101" charset="-122"/>
                <a:ea typeface="楷体" panose="02010609060101010101" charset="-122"/>
                <a:cs typeface="等线" panose="02010600030101010101" charset="-122"/>
              </a:rPr>
              <a:t>减震模型时程层剪力</a:t>
            </a:r>
            <a:endParaRPr lang="zh-CN" sz="2000" dirty="0">
              <a:solidFill>
                <a:srgbClr val="FF0000"/>
              </a:solidFill>
              <a:latin typeface="楷体" panose="02010609060101010101" charset="-122"/>
              <a:ea typeface="楷体" panose="02010609060101010101" charset="-122"/>
              <a:cs typeface="等线" panose="02010600030101010101" charset="-122"/>
            </a:endParaRPr>
          </a:p>
        </p:txBody>
      </p:sp>
      <p:cxnSp>
        <p:nvCxnSpPr>
          <p:cNvPr id="12" name="直接箭头连接符 11"/>
          <p:cNvCxnSpPr/>
          <p:nvPr/>
        </p:nvCxnSpPr>
        <p:spPr>
          <a:xfrm>
            <a:off x="5807968" y="5186750"/>
            <a:ext cx="2304256"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6231909" y="4254991"/>
            <a:ext cx="1456373" cy="923330"/>
          </a:xfrm>
          <a:prstGeom prst="rect">
            <a:avLst/>
          </a:prstGeom>
          <a:noFill/>
          <a:ln w="12700" cmpd="sng">
            <a:noFill/>
            <a:prstDash val="solid"/>
          </a:ln>
        </p:spPr>
        <p:txBody>
          <a:bodyPr wrap="square" rtlCol="0">
            <a:spAutoFit/>
          </a:bodyPr>
          <a:lstStyle/>
          <a:p>
            <a:pPr algn="ctr">
              <a:spcBef>
                <a:spcPts val="300"/>
              </a:spcBef>
              <a:spcAft>
                <a:spcPts val="300"/>
              </a:spcAft>
              <a:buFont typeface="Wingdings" panose="05000000000000000000" charset="0"/>
            </a:pPr>
            <a:r>
              <a:rPr lang="zh-CN" altLang="en-US" dirty="0">
                <a:solidFill>
                  <a:srgbClr val="00B0F0"/>
                </a:solidFill>
                <a:latin typeface="楷体" panose="02010609060101010101" charset="-122"/>
                <a:ea typeface="楷体" panose="02010609060101010101" charset="-122"/>
                <a:cs typeface="等线" panose="02010600030101010101" charset="-122"/>
              </a:rPr>
              <a:t>反应</a:t>
            </a:r>
            <a:r>
              <a:rPr lang="zh-CN" altLang="en-US" dirty="0" smtClean="0">
                <a:solidFill>
                  <a:srgbClr val="00B0F0"/>
                </a:solidFill>
                <a:latin typeface="楷体" panose="02010609060101010101" charset="-122"/>
                <a:ea typeface="楷体" panose="02010609060101010101" charset="-122"/>
                <a:cs typeface="等线" panose="02010600030101010101" charset="-122"/>
              </a:rPr>
              <a:t>谱剪力接近或包络时程剪力</a:t>
            </a:r>
            <a:endParaRPr lang="zh-CN" dirty="0">
              <a:solidFill>
                <a:srgbClr val="00B0F0"/>
              </a:solidFill>
              <a:latin typeface="楷体" panose="02010609060101010101" charset="-122"/>
              <a:ea typeface="楷体" panose="02010609060101010101" charset="-122"/>
              <a:cs typeface="等线" panose="02010600030101010101" charset="-122"/>
            </a:endParaRPr>
          </a:p>
        </p:txBody>
      </p:sp>
    </p:spTree>
    <p:extLst>
      <p:ext uri="{BB962C8B-B14F-4D97-AF65-F5344CB8AC3E}">
        <p14:creationId xmlns:p14="http://schemas.microsoft.com/office/powerpoint/2010/main" val="37705974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407035" y="3547745"/>
            <a:ext cx="0" cy="3193415"/>
          </a:xfrm>
          <a:prstGeom prst="line">
            <a:avLst/>
          </a:prstGeom>
          <a:ln w="28575" cmpd="sng">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231765" y="1412875"/>
            <a:ext cx="6768465" cy="0"/>
          </a:xfrm>
          <a:prstGeom prst="line">
            <a:avLst/>
          </a:prstGeom>
          <a:ln w="28575" cmpd="sng">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549910" y="1361440"/>
            <a:ext cx="4528820" cy="2106930"/>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63525" y="74930"/>
            <a:ext cx="8526145" cy="534035"/>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b="1" dirty="0" smtClean="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减震模型大震弹塑性时程分析</a:t>
            </a:r>
            <a:endPar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7" name="图片 6"/>
          <p:cNvPicPr/>
          <p:nvPr/>
        </p:nvPicPr>
        <p:blipFill>
          <a:blip r:embed="rId3">
            <a:extLst>
              <a:ext uri="{28A0092B-C50C-407E-A947-70E740481C1C}">
                <a14:useLocalDpi xmlns:a14="http://schemas.microsoft.com/office/drawing/2010/main" val="0"/>
              </a:ext>
            </a:extLst>
          </a:blip>
          <a:srcRect/>
          <a:stretch>
            <a:fillRect/>
          </a:stretch>
        </p:blipFill>
        <p:spPr bwMode="auto">
          <a:xfrm>
            <a:off x="6383655" y="2884170"/>
            <a:ext cx="5349875" cy="3742055"/>
          </a:xfrm>
          <a:prstGeom prst="rect">
            <a:avLst/>
          </a:prstGeom>
          <a:noFill/>
          <a:ln>
            <a:noFill/>
          </a:ln>
        </p:spPr>
      </p:pic>
      <p:sp>
        <p:nvSpPr>
          <p:cNvPr id="103" name="流程图: 过程 102"/>
          <p:cNvSpPr/>
          <p:nvPr/>
        </p:nvSpPr>
        <p:spPr>
          <a:xfrm>
            <a:off x="46990" y="4364990"/>
            <a:ext cx="2029460" cy="382905"/>
          </a:xfrm>
          <a:prstGeom prst="flowChart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smtClean="0">
                <a:solidFill>
                  <a:schemeClr val="tx1"/>
                </a:solidFill>
              </a:rPr>
              <a:t>能量曲线</a:t>
            </a:r>
          </a:p>
        </p:txBody>
      </p:sp>
      <p:sp>
        <p:nvSpPr>
          <p:cNvPr id="104" name="流程图: 过程 103"/>
          <p:cNvSpPr/>
          <p:nvPr/>
        </p:nvSpPr>
        <p:spPr>
          <a:xfrm>
            <a:off x="46990" y="4871085"/>
            <a:ext cx="2028825" cy="382905"/>
          </a:xfrm>
          <a:prstGeom prst="flowChart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smtClean="0">
                <a:solidFill>
                  <a:schemeClr val="tx1"/>
                </a:solidFill>
              </a:rPr>
              <a:t>阻尼器滞回曲线</a:t>
            </a:r>
          </a:p>
        </p:txBody>
      </p:sp>
      <p:pic>
        <p:nvPicPr>
          <p:cNvPr id="3" name="图片 2"/>
          <p:cNvPicPr>
            <a:picLocks noChangeAspect="1"/>
          </p:cNvPicPr>
          <p:nvPr/>
        </p:nvPicPr>
        <p:blipFill>
          <a:blip r:embed="rId4"/>
          <a:stretch>
            <a:fillRect/>
          </a:stretch>
        </p:blipFill>
        <p:spPr>
          <a:xfrm>
            <a:off x="2373175" y="3632835"/>
            <a:ext cx="4208780" cy="2984500"/>
          </a:xfrm>
          <a:prstGeom prst="rect">
            <a:avLst/>
          </a:prstGeom>
        </p:spPr>
      </p:pic>
      <p:sp>
        <p:nvSpPr>
          <p:cNvPr id="35" name="文本框 34"/>
          <p:cNvSpPr txBox="1"/>
          <p:nvPr/>
        </p:nvSpPr>
        <p:spPr>
          <a:xfrm>
            <a:off x="838200" y="1208405"/>
            <a:ext cx="2289810" cy="337185"/>
          </a:xfrm>
          <a:prstGeom prst="rect">
            <a:avLst/>
          </a:prstGeom>
          <a:solidFill>
            <a:srgbClr val="C00000"/>
          </a:solidFill>
        </p:spPr>
        <p:txBody>
          <a:bodyPr wrap="square" rtlCol="0">
            <a:spAutoFit/>
          </a:bodyPr>
          <a:lstStyle/>
          <a:p>
            <a:r>
              <a:rPr lang="zh-CN" sz="1600" b="1" dirty="0">
                <a:solidFill>
                  <a:schemeClr val="bg2"/>
                </a:solidFill>
                <a:latin typeface="+mn-ea"/>
                <a:ea typeface="+mn-ea"/>
              </a:rPr>
              <a:t>弹塑性时程分析前处理</a:t>
            </a:r>
          </a:p>
        </p:txBody>
      </p:sp>
      <p:sp>
        <p:nvSpPr>
          <p:cNvPr id="6" name="文本框 5"/>
          <p:cNvSpPr txBox="1"/>
          <p:nvPr/>
        </p:nvSpPr>
        <p:spPr>
          <a:xfrm>
            <a:off x="6815455" y="1219835"/>
            <a:ext cx="3106420" cy="337185"/>
          </a:xfrm>
          <a:prstGeom prst="rect">
            <a:avLst/>
          </a:prstGeom>
          <a:solidFill>
            <a:srgbClr val="FFC000"/>
          </a:solidFill>
        </p:spPr>
        <p:txBody>
          <a:bodyPr wrap="square" rtlCol="0">
            <a:spAutoFit/>
          </a:bodyPr>
          <a:lstStyle/>
          <a:p>
            <a:r>
              <a:rPr lang="zh-CN" sz="1600" b="1" dirty="0">
                <a:solidFill>
                  <a:schemeClr val="tx1"/>
                </a:solidFill>
                <a:latin typeface="+mn-ea"/>
                <a:ea typeface="+mn-ea"/>
              </a:rPr>
              <a:t>弹塑性时程分析后处理结果丰富</a:t>
            </a:r>
          </a:p>
        </p:txBody>
      </p:sp>
      <p:pic>
        <p:nvPicPr>
          <p:cNvPr id="10" name="图片 9"/>
          <p:cNvPicPr>
            <a:picLocks noChangeAspect="1"/>
          </p:cNvPicPr>
          <p:nvPr/>
        </p:nvPicPr>
        <p:blipFill>
          <a:blip r:embed="rId5"/>
          <a:stretch>
            <a:fillRect/>
          </a:stretch>
        </p:blipFill>
        <p:spPr>
          <a:xfrm>
            <a:off x="5303520" y="1917065"/>
            <a:ext cx="6508115" cy="851535"/>
          </a:xfrm>
          <a:prstGeom prst="rect">
            <a:avLst/>
          </a:prstGeom>
        </p:spPr>
      </p:pic>
      <p:sp>
        <p:nvSpPr>
          <p:cNvPr id="11" name="矩形 10"/>
          <p:cNvSpPr/>
          <p:nvPr/>
        </p:nvSpPr>
        <p:spPr>
          <a:xfrm>
            <a:off x="6887845" y="1917065"/>
            <a:ext cx="845820" cy="191770"/>
          </a:xfrm>
          <a:prstGeom prst="rect">
            <a:avLst/>
          </a:prstGeom>
          <a:noFill/>
          <a:ln w="28575"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流程图: 过程 12"/>
          <p:cNvSpPr/>
          <p:nvPr/>
        </p:nvSpPr>
        <p:spPr>
          <a:xfrm>
            <a:off x="46990" y="5918835"/>
            <a:ext cx="2341245" cy="382905"/>
          </a:xfrm>
          <a:prstGeom prst="flowChart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smtClean="0">
                <a:solidFill>
                  <a:schemeClr val="tx1"/>
                </a:solidFill>
              </a:rPr>
              <a:t>地震时正常使用验算</a:t>
            </a:r>
          </a:p>
        </p:txBody>
      </p:sp>
      <p:cxnSp>
        <p:nvCxnSpPr>
          <p:cNvPr id="17" name="直接连接符 16"/>
          <p:cNvCxnSpPr/>
          <p:nvPr/>
        </p:nvCxnSpPr>
        <p:spPr>
          <a:xfrm flipH="1" flipV="1">
            <a:off x="11990705" y="1412875"/>
            <a:ext cx="9525" cy="5328285"/>
          </a:xfrm>
          <a:prstGeom prst="line">
            <a:avLst/>
          </a:prstGeom>
          <a:ln w="28575" cmpd="sng">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5231765" y="1412875"/>
            <a:ext cx="0" cy="2160270"/>
          </a:xfrm>
          <a:prstGeom prst="line">
            <a:avLst/>
          </a:prstGeom>
          <a:ln w="28575" cmpd="sng">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407035" y="3564890"/>
            <a:ext cx="4824730" cy="8255"/>
          </a:xfrm>
          <a:prstGeom prst="line">
            <a:avLst/>
          </a:prstGeom>
          <a:ln w="28575" cmpd="sng">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407035" y="6741160"/>
            <a:ext cx="11593195" cy="0"/>
          </a:xfrm>
          <a:prstGeom prst="line">
            <a:avLst/>
          </a:prstGeom>
          <a:ln w="28575" cmpd="sng">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105" name="流程图: 过程 104"/>
          <p:cNvSpPr/>
          <p:nvPr/>
        </p:nvSpPr>
        <p:spPr>
          <a:xfrm>
            <a:off x="46990" y="5385435"/>
            <a:ext cx="2340610" cy="382905"/>
          </a:xfrm>
          <a:prstGeom prst="flowChart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smtClean="0">
                <a:solidFill>
                  <a:schemeClr val="tx1"/>
                </a:solidFill>
              </a:rPr>
              <a:t>附加阻尼比文本结果</a:t>
            </a:r>
          </a:p>
        </p:txBody>
      </p:sp>
      <p:sp>
        <p:nvSpPr>
          <p:cNvPr id="37" name="文本框 36"/>
          <p:cNvSpPr txBox="1"/>
          <p:nvPr/>
        </p:nvSpPr>
        <p:spPr>
          <a:xfrm>
            <a:off x="551815" y="765175"/>
            <a:ext cx="10956290" cy="460375"/>
          </a:xfrm>
          <a:prstGeom prst="rect">
            <a:avLst/>
          </a:prstGeom>
          <a:noFill/>
        </p:spPr>
        <p:txBody>
          <a:bodyPr wrap="square" rtlCol="0">
            <a:spAutoFit/>
          </a:bodyPr>
          <a:lstStyle/>
          <a:p>
            <a:pPr marL="285750" indent="-285750">
              <a:lnSpc>
                <a:spcPct val="150000"/>
              </a:lnSpc>
              <a:buFont typeface="Wingdings" panose="05000000000000000000" charset="0"/>
              <a:buChar char="p"/>
            </a:pPr>
            <a:r>
              <a:rPr lang="en-US" altLang="zh-CN" sz="1600" b="1" dirty="0">
                <a:latin typeface="微软雅黑" panose="020B0503020204020204" pitchFamily="34" charset="-122"/>
                <a:ea typeface="微软雅黑" panose="020B0503020204020204" pitchFamily="34" charset="-122"/>
              </a:rPr>
              <a:t>YJK-EP</a:t>
            </a:r>
            <a:r>
              <a:rPr lang="zh-CN" altLang="en-US" sz="1600" b="1" dirty="0">
                <a:latin typeface="微软雅黑" panose="020B0503020204020204" pitchFamily="34" charset="-122"/>
                <a:ea typeface="微软雅黑" panose="020B0503020204020204" pitchFamily="34" charset="-122"/>
              </a:rPr>
              <a:t>弹塑性时程</a:t>
            </a:r>
            <a:r>
              <a:rPr lang="zh-CN" altLang="en-US" sz="1600" b="1" dirty="0" smtClean="0">
                <a:latin typeface="微软雅黑" panose="020B0503020204020204" pitchFamily="34" charset="-122"/>
                <a:ea typeface="微软雅黑" panose="020B0503020204020204" pitchFamily="34" charset="-122"/>
              </a:rPr>
              <a:t>分析与消能子结构的计算与设计</a:t>
            </a:r>
            <a:endParaRPr lang="zh-CN" altLang="en-US" sz="1600" b="1" dirty="0">
              <a:latin typeface="微软雅黑" panose="020B0503020204020204" pitchFamily="34" charset="-122"/>
              <a:ea typeface="微软雅黑" panose="020B0503020204020204" pitchFamily="34" charset="-122"/>
            </a:endParaRPr>
          </a:p>
        </p:txBody>
      </p:sp>
      <p:cxnSp>
        <p:nvCxnSpPr>
          <p:cNvPr id="22" name="直接连接符 21"/>
          <p:cNvCxnSpPr/>
          <p:nvPr userDrawn="1"/>
        </p:nvCxnSpPr>
        <p:spPr>
          <a:xfrm>
            <a:off x="604520" y="692785"/>
            <a:ext cx="1085056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104" name="图片 5"/>
          <p:cNvPicPr>
            <a:picLocks noChangeAspect="1"/>
          </p:cNvPicPr>
          <p:nvPr userDrawn="1"/>
        </p:nvPicPr>
        <p:blipFill>
          <a:blip r:embed="rId6"/>
          <a:stretch>
            <a:fillRect/>
          </a:stretch>
        </p:blipFill>
        <p:spPr>
          <a:xfrm>
            <a:off x="8760460" y="21273"/>
            <a:ext cx="2559051" cy="671512"/>
          </a:xfrm>
          <a:prstGeom prst="rect">
            <a:avLst/>
          </a:prstGeom>
          <a:noFill/>
          <a:ln w="9525">
            <a:noFill/>
          </a:ln>
        </p:spPr>
      </p:pic>
      <p:pic>
        <p:nvPicPr>
          <p:cNvPr id="4" name="图片 3"/>
          <p:cNvPicPr>
            <a:picLocks noChangeAspect="1"/>
          </p:cNvPicPr>
          <p:nvPr/>
        </p:nvPicPr>
        <p:blipFill>
          <a:blip r:embed="rId7"/>
          <a:stretch>
            <a:fillRect/>
          </a:stretch>
        </p:blipFill>
        <p:spPr>
          <a:xfrm>
            <a:off x="1017717" y="2217054"/>
            <a:ext cx="3914534" cy="939214"/>
          </a:xfrm>
          <a:prstGeom prst="rect">
            <a:avLst/>
          </a:prstGeom>
        </p:spPr>
      </p:pic>
      <p:sp>
        <p:nvSpPr>
          <p:cNvPr id="29" name="文本框 28"/>
          <p:cNvSpPr txBox="1"/>
          <p:nvPr/>
        </p:nvSpPr>
        <p:spPr>
          <a:xfrm>
            <a:off x="1169852" y="1669191"/>
            <a:ext cx="3467085" cy="387798"/>
          </a:xfrm>
          <a:prstGeom prst="rect">
            <a:avLst/>
          </a:prstGeom>
          <a:noFill/>
          <a:ln>
            <a:noFill/>
          </a:ln>
        </p:spPr>
        <p:txBody>
          <a:bodyPr wrap="square" rtlCol="0" anchor="t">
            <a:spAutoFit/>
          </a:bodyPr>
          <a:lstStyle/>
          <a:p>
            <a:pPr lvl="1">
              <a:lnSpc>
                <a:spcPct val="120000"/>
              </a:lnSpc>
              <a:spcBef>
                <a:spcPts val="600"/>
              </a:spcBef>
              <a:spcAft>
                <a:spcPts val="600"/>
              </a:spcAft>
              <a:buClrTx/>
              <a:buSzTx/>
              <a:buFont typeface="Wingdings" panose="05000000000000000000" charset="0"/>
            </a:pPr>
            <a:r>
              <a:rPr lang="zh-CN" altLang="en-US"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消能子结构定义性能目标</a:t>
            </a:r>
            <a:endParaRPr 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extLst>
      <p:ext uri="{BB962C8B-B14F-4D97-AF65-F5344CB8AC3E}">
        <p14:creationId xmlns:p14="http://schemas.microsoft.com/office/powerpoint/2010/main" val="369729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1344" y="476672"/>
            <a:ext cx="8865235" cy="535531"/>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速度型阻尼器结构推荐计算流程</a:t>
            </a:r>
            <a:endParaRPr 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8"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0" name="文本框 19"/>
          <p:cNvSpPr txBox="1"/>
          <p:nvPr/>
        </p:nvSpPr>
        <p:spPr>
          <a:xfrm>
            <a:off x="3468502" y="1275443"/>
            <a:ext cx="5024621" cy="400110"/>
          </a:xfrm>
          <a:prstGeom prst="rect">
            <a:avLst/>
          </a:prstGeom>
          <a:solidFill>
            <a:srgbClr val="FFFF00"/>
          </a:solidFill>
          <a:ln w="12700" cmpd="sng">
            <a:noFill/>
            <a:prstDash val="solid"/>
          </a:ln>
        </p:spPr>
        <p:txBody>
          <a:bodyPr wrap="square" rtlCol="0">
            <a:spAutoFit/>
          </a:bodyPr>
          <a:lstStyle/>
          <a:p>
            <a:pPr algn="ctr">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无控</a:t>
            </a:r>
            <a:r>
              <a:rPr lang="zh-CN" altLang="en-US" sz="2000" dirty="0">
                <a:latin typeface="楷体" panose="02010609060101010101" charset="-122"/>
                <a:ea typeface="楷体" panose="02010609060101010101" charset="-122"/>
                <a:cs typeface="等线" panose="02010600030101010101" charset="-122"/>
              </a:rPr>
              <a:t>模型</a:t>
            </a:r>
            <a:r>
              <a:rPr lang="zh-CN" altLang="en-US" sz="2000" dirty="0" smtClean="0">
                <a:latin typeface="楷体" panose="02010609060101010101" charset="-122"/>
                <a:ea typeface="楷体" panose="02010609060101010101" charset="-122"/>
                <a:cs typeface="等线" panose="02010600030101010101" charset="-122"/>
              </a:rPr>
              <a:t>增加阻尼比试算确定目标阻尼比</a:t>
            </a:r>
            <a:endParaRPr lang="zh-CN" sz="2000" dirty="0">
              <a:latin typeface="楷体" panose="02010609060101010101" charset="-122"/>
              <a:ea typeface="楷体" panose="02010609060101010101" charset="-122"/>
              <a:cs typeface="等线" panose="02010600030101010101" charset="-122"/>
            </a:endParaRPr>
          </a:p>
        </p:txBody>
      </p:sp>
      <p:cxnSp>
        <p:nvCxnSpPr>
          <p:cNvPr id="8" name="直接箭头连接符 7"/>
          <p:cNvCxnSpPr/>
          <p:nvPr/>
        </p:nvCxnSpPr>
        <p:spPr>
          <a:xfrm>
            <a:off x="5892584" y="1675553"/>
            <a:ext cx="0" cy="391978"/>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3484526" y="2086325"/>
            <a:ext cx="5024621" cy="400110"/>
          </a:xfrm>
          <a:prstGeom prst="rect">
            <a:avLst/>
          </a:prstGeom>
          <a:solidFill>
            <a:srgbClr val="FFFF00"/>
          </a:solidFill>
          <a:ln w="12700" cmpd="sng">
            <a:noFill/>
            <a:prstDash val="solid"/>
          </a:ln>
        </p:spPr>
        <p:txBody>
          <a:bodyPr wrap="square" rtlCol="0">
            <a:spAutoFit/>
          </a:bodyPr>
          <a:lstStyle/>
          <a:p>
            <a:pPr algn="ctr">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初步确定减震方案（阻尼器数量、位置等）</a:t>
            </a:r>
            <a:endParaRPr lang="zh-CN" sz="2000" dirty="0">
              <a:latin typeface="楷体" panose="02010609060101010101" charset="-122"/>
              <a:ea typeface="楷体" panose="02010609060101010101" charset="-122"/>
              <a:cs typeface="等线" panose="02010600030101010101" charset="-122"/>
            </a:endParaRPr>
          </a:p>
        </p:txBody>
      </p:sp>
      <p:sp>
        <p:nvSpPr>
          <p:cNvPr id="30" name="文本框 29"/>
          <p:cNvSpPr txBox="1"/>
          <p:nvPr/>
        </p:nvSpPr>
        <p:spPr>
          <a:xfrm>
            <a:off x="3483647" y="2832361"/>
            <a:ext cx="5024621" cy="784830"/>
          </a:xfrm>
          <a:prstGeom prst="rect">
            <a:avLst/>
          </a:prstGeom>
          <a:solidFill>
            <a:srgbClr val="FFFF00"/>
          </a:solidFill>
          <a:ln w="12700" cmpd="sng">
            <a:noFill/>
            <a:prstDash val="solid"/>
          </a:ln>
        </p:spPr>
        <p:txBody>
          <a:bodyPr wrap="square" rtlCol="0">
            <a:spAutoFit/>
          </a:bodyPr>
          <a:lstStyle/>
          <a:p>
            <a:pPr algn="ctr">
              <a:spcBef>
                <a:spcPts val="300"/>
              </a:spcBef>
              <a:spcAft>
                <a:spcPts val="300"/>
              </a:spcAft>
              <a:buFont typeface="Wingdings" panose="05000000000000000000" charset="0"/>
            </a:pPr>
            <a:r>
              <a:rPr lang="zh-CN" altLang="en-US" sz="2000" dirty="0">
                <a:latin typeface="楷体" panose="02010609060101010101" charset="-122"/>
                <a:ea typeface="楷体" panose="02010609060101010101" charset="-122"/>
                <a:cs typeface="等线" panose="02010600030101010101" charset="-122"/>
              </a:rPr>
              <a:t>减震</a:t>
            </a:r>
            <a:r>
              <a:rPr lang="zh-CN" altLang="en-US" sz="2000" dirty="0" smtClean="0">
                <a:latin typeface="楷体" panose="02010609060101010101" charset="-122"/>
                <a:ea typeface="楷体" panose="02010609060101010101" charset="-122"/>
                <a:cs typeface="等线" panose="02010600030101010101" charset="-122"/>
              </a:rPr>
              <a:t>有控模型反应谱计算（小震或中震）</a:t>
            </a:r>
            <a:endParaRPr lang="en-US" altLang="zh-CN" sz="2000" dirty="0" smtClean="0">
              <a:latin typeface="楷体" panose="02010609060101010101" charset="-122"/>
              <a:ea typeface="楷体" panose="02010609060101010101" charset="-122"/>
              <a:cs typeface="等线" panose="02010600030101010101" charset="-122"/>
            </a:endParaRPr>
          </a:p>
          <a:p>
            <a:pPr algn="ctr">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（可以用能量法反应谱迭代初估附加阻尼比）</a:t>
            </a:r>
            <a:endParaRPr lang="zh-CN" sz="2000" dirty="0">
              <a:latin typeface="楷体" panose="02010609060101010101" charset="-122"/>
              <a:ea typeface="楷体" panose="02010609060101010101" charset="-122"/>
              <a:cs typeface="等线" panose="02010600030101010101" charset="-122"/>
            </a:endParaRPr>
          </a:p>
        </p:txBody>
      </p:sp>
      <p:cxnSp>
        <p:nvCxnSpPr>
          <p:cNvPr id="31" name="直接箭头连接符 30"/>
          <p:cNvCxnSpPr/>
          <p:nvPr/>
        </p:nvCxnSpPr>
        <p:spPr>
          <a:xfrm>
            <a:off x="5892584" y="2486435"/>
            <a:ext cx="0" cy="345926"/>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3" name="直接连接符 12"/>
          <p:cNvCxnSpPr>
            <a:stCxn id="30" idx="3"/>
          </p:cNvCxnSpPr>
          <p:nvPr/>
        </p:nvCxnSpPr>
        <p:spPr>
          <a:xfrm>
            <a:off x="8508268" y="3224776"/>
            <a:ext cx="8648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9373158" y="2342420"/>
            <a:ext cx="0" cy="8823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flipH="1">
            <a:off x="8509062" y="2342419"/>
            <a:ext cx="8640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a:off x="5895304" y="3579699"/>
            <a:ext cx="0" cy="508146"/>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40" name="文本框 39"/>
          <p:cNvSpPr txBox="1"/>
          <p:nvPr/>
        </p:nvSpPr>
        <p:spPr>
          <a:xfrm>
            <a:off x="3468501" y="4083755"/>
            <a:ext cx="5024621" cy="400110"/>
          </a:xfrm>
          <a:prstGeom prst="rect">
            <a:avLst/>
          </a:prstGeom>
          <a:solidFill>
            <a:srgbClr val="FFFF00"/>
          </a:solidFill>
          <a:ln w="12700" cmpd="sng">
            <a:noFill/>
            <a:prstDash val="solid"/>
          </a:ln>
        </p:spPr>
        <p:txBody>
          <a:bodyPr wrap="square" rtlCol="0">
            <a:spAutoFit/>
          </a:bodyPr>
          <a:lstStyle/>
          <a:p>
            <a:pPr algn="ctr">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非线性时程分析并计算附加附加阻尼比</a:t>
            </a:r>
            <a:endParaRPr lang="zh-CN" sz="2000" dirty="0">
              <a:latin typeface="楷体" panose="02010609060101010101" charset="-122"/>
              <a:ea typeface="楷体" panose="02010609060101010101" charset="-122"/>
              <a:cs typeface="等线" panose="02010600030101010101" charset="-122"/>
            </a:endParaRPr>
          </a:p>
        </p:txBody>
      </p:sp>
      <p:cxnSp>
        <p:nvCxnSpPr>
          <p:cNvPr id="41" name="直接箭头连接符 40"/>
          <p:cNvCxnSpPr/>
          <p:nvPr/>
        </p:nvCxnSpPr>
        <p:spPr>
          <a:xfrm>
            <a:off x="5892584" y="4483865"/>
            <a:ext cx="0" cy="508146"/>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3468501" y="4992011"/>
            <a:ext cx="5024621" cy="400110"/>
          </a:xfrm>
          <a:prstGeom prst="rect">
            <a:avLst/>
          </a:prstGeom>
          <a:solidFill>
            <a:srgbClr val="FFFF00"/>
          </a:solidFill>
          <a:ln w="12700" cmpd="sng">
            <a:noFill/>
            <a:prstDash val="solid"/>
          </a:ln>
        </p:spPr>
        <p:txBody>
          <a:bodyPr wrap="square" rtlCol="0">
            <a:spAutoFit/>
          </a:bodyPr>
          <a:lstStyle/>
          <a:p>
            <a:pPr algn="ctr">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无控模型增加阻尼比校核是否满足减震目标</a:t>
            </a:r>
            <a:endParaRPr lang="zh-CN" sz="2000" dirty="0">
              <a:latin typeface="楷体" panose="02010609060101010101" charset="-122"/>
              <a:ea typeface="楷体" panose="02010609060101010101" charset="-122"/>
              <a:cs typeface="等线" panose="02010600030101010101" charset="-122"/>
            </a:endParaRPr>
          </a:p>
        </p:txBody>
      </p:sp>
      <p:cxnSp>
        <p:nvCxnSpPr>
          <p:cNvPr id="43" name="直接连接符 42"/>
          <p:cNvCxnSpPr/>
          <p:nvPr/>
        </p:nvCxnSpPr>
        <p:spPr>
          <a:xfrm>
            <a:off x="8493122" y="5235883"/>
            <a:ext cx="158497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10093238" y="2198403"/>
            <a:ext cx="0" cy="30374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p:nvPr/>
        </p:nvCxnSpPr>
        <p:spPr>
          <a:xfrm flipH="1">
            <a:off x="8508268" y="2198403"/>
            <a:ext cx="158497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8976320" y="3563820"/>
            <a:ext cx="1440160" cy="350865"/>
          </a:xfrm>
          <a:prstGeom prst="rect">
            <a:avLst/>
          </a:prstGeom>
          <a:noFill/>
          <a:ln>
            <a:noFill/>
          </a:ln>
        </p:spPr>
        <p:txBody>
          <a:bodyPr wrap="square" rtlCol="0" anchor="t">
            <a:spAutoFit/>
          </a:bodyPr>
          <a:lstStyle/>
          <a:p>
            <a:pPr lvl="1">
              <a:lnSpc>
                <a:spcPct val="120000"/>
              </a:lnSpc>
              <a:spcBef>
                <a:spcPts val="600"/>
              </a:spcBef>
              <a:spcAft>
                <a:spcPts val="600"/>
              </a:spcAft>
              <a:buClrTx/>
              <a:buSzTx/>
              <a:buFont typeface="Wingdings" panose="05000000000000000000" charset="0"/>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不满足</a:t>
            </a:r>
            <a:endParaRPr 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1" name="文本框 50"/>
          <p:cNvSpPr txBox="1"/>
          <p:nvPr/>
        </p:nvSpPr>
        <p:spPr>
          <a:xfrm>
            <a:off x="8256240" y="2555973"/>
            <a:ext cx="1440160" cy="350865"/>
          </a:xfrm>
          <a:prstGeom prst="rect">
            <a:avLst/>
          </a:prstGeom>
          <a:noFill/>
          <a:ln>
            <a:noFill/>
          </a:ln>
        </p:spPr>
        <p:txBody>
          <a:bodyPr wrap="square" rtlCol="0" anchor="t">
            <a:spAutoFit/>
          </a:bodyPr>
          <a:lstStyle/>
          <a:p>
            <a:pPr lvl="1">
              <a:lnSpc>
                <a:spcPct val="120000"/>
              </a:lnSpc>
              <a:spcBef>
                <a:spcPts val="600"/>
              </a:spcBef>
              <a:spcAft>
                <a:spcPts val="600"/>
              </a:spcAft>
              <a:buClrTx/>
              <a:buSzTx/>
              <a:buFont typeface="Wingdings" panose="05000000000000000000" charset="0"/>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不满足</a:t>
            </a:r>
            <a:endParaRPr 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2" name="文本框 51"/>
          <p:cNvSpPr txBox="1"/>
          <p:nvPr/>
        </p:nvSpPr>
        <p:spPr>
          <a:xfrm>
            <a:off x="3516601" y="5884530"/>
            <a:ext cx="4776438" cy="784830"/>
          </a:xfrm>
          <a:prstGeom prst="rect">
            <a:avLst/>
          </a:prstGeom>
          <a:solidFill>
            <a:srgbClr val="FFFF00"/>
          </a:solidFill>
          <a:ln w="12700" cmpd="sng">
            <a:noFill/>
            <a:prstDash val="solid"/>
          </a:ln>
        </p:spPr>
        <p:txBody>
          <a:bodyPr wrap="square" rtlCol="0">
            <a:spAutoFit/>
          </a:bodyPr>
          <a:lstStyle/>
          <a:p>
            <a:pPr algn="ctr">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无控模型配筋设计</a:t>
            </a:r>
            <a:endParaRPr lang="en-US" altLang="zh-CN" sz="2000" dirty="0" smtClean="0">
              <a:latin typeface="楷体" panose="02010609060101010101" charset="-122"/>
              <a:ea typeface="楷体" panose="02010609060101010101" charset="-122"/>
              <a:cs typeface="等线" panose="02010600030101010101" charset="-122"/>
            </a:endParaRPr>
          </a:p>
          <a:p>
            <a:pPr algn="ctr">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减震模型大震弹塑性分析</a:t>
            </a:r>
            <a:endParaRPr lang="zh-CN" sz="2000" dirty="0">
              <a:latin typeface="楷体" panose="02010609060101010101" charset="-122"/>
              <a:ea typeface="楷体" panose="02010609060101010101" charset="-122"/>
              <a:cs typeface="等线" panose="02010600030101010101" charset="-122"/>
            </a:endParaRPr>
          </a:p>
        </p:txBody>
      </p:sp>
      <p:cxnSp>
        <p:nvCxnSpPr>
          <p:cNvPr id="53" name="直接箭头连接符 52"/>
          <p:cNvCxnSpPr/>
          <p:nvPr/>
        </p:nvCxnSpPr>
        <p:spPr>
          <a:xfrm>
            <a:off x="5906189" y="5379899"/>
            <a:ext cx="0" cy="508146"/>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平行四边形 2"/>
          <p:cNvSpPr/>
          <p:nvPr/>
        </p:nvSpPr>
        <p:spPr>
          <a:xfrm>
            <a:off x="61595" y="571500"/>
            <a:ext cx="12130405" cy="485775"/>
          </a:xfrm>
          <a:prstGeom prst="parallelogram">
            <a:avLst>
              <a:gd name="adj" fmla="val 60593"/>
            </a:avLst>
          </a:prstGeom>
          <a:solidFill>
            <a:schemeClr val="accent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22" name="组合 21"/>
          <p:cNvGrpSpPr/>
          <p:nvPr/>
        </p:nvGrpSpPr>
        <p:grpSpPr>
          <a:xfrm>
            <a:off x="5159896" y="3140968"/>
            <a:ext cx="6048917" cy="1182058"/>
            <a:chOff x="1105784" y="1850337"/>
            <a:chExt cx="3547580" cy="6331361"/>
          </a:xfrm>
        </p:grpSpPr>
        <p:sp>
          <p:nvSpPr>
            <p:cNvPr id="23" name="文本框 22"/>
            <p:cNvSpPr txBox="1"/>
            <p:nvPr/>
          </p:nvSpPr>
          <p:spPr>
            <a:xfrm>
              <a:off x="1751167" y="1917327"/>
              <a:ext cx="2902197" cy="6264371"/>
            </a:xfrm>
            <a:prstGeom prst="rect">
              <a:avLst/>
            </a:prstGeom>
            <a:noFill/>
          </p:spPr>
          <p:txBody>
            <a:bodyPr wrap="square" rtlCol="0">
              <a:spAutoFit/>
              <a:scene3d>
                <a:camera prst="orthographicFront"/>
                <a:lightRig rig="threePt" dir="t"/>
              </a:scene3d>
              <a:sp3d contourW="12700"/>
            </a:bodyPr>
            <a:lstStyle/>
            <a:p>
              <a:pPr lvl="0" algn="l">
                <a:buClrTx/>
                <a:buSzTx/>
                <a:buFontTx/>
              </a:pPr>
              <a:r>
                <a:rPr lang="zh-CN" altLang="en-US" sz="3500" b="1" dirty="0" smtClean="0">
                  <a:solidFill>
                    <a:schemeClr val="tx1"/>
                  </a:solidFill>
                  <a:latin typeface="汉仪雅酷黑 75W" panose="020B0804020202020204" charset="-122"/>
                  <a:ea typeface="汉仪雅酷黑 75W" panose="020B0804020202020204" charset="-122"/>
                  <a:sym typeface="Arial" panose="020B0604020202020204" pitchFamily="34" charset="0"/>
                </a:rPr>
                <a:t>位移型阻尼器结构推荐</a:t>
              </a:r>
              <a:endParaRPr lang="en-US" altLang="zh-CN" sz="3500" b="1" dirty="0" smtClean="0">
                <a:solidFill>
                  <a:schemeClr val="tx1"/>
                </a:solidFill>
                <a:latin typeface="汉仪雅酷黑 75W" panose="020B0804020202020204" charset="-122"/>
                <a:ea typeface="汉仪雅酷黑 75W" panose="020B0804020202020204" charset="-122"/>
                <a:sym typeface="Arial" panose="020B0604020202020204" pitchFamily="34" charset="0"/>
              </a:endParaRPr>
            </a:p>
            <a:p>
              <a:pPr lvl="0" algn="l">
                <a:buClrTx/>
                <a:buSzTx/>
                <a:buFontTx/>
              </a:pPr>
              <a:r>
                <a:rPr lang="zh-CN" altLang="en-US" sz="3500" b="1" dirty="0" smtClean="0">
                  <a:solidFill>
                    <a:schemeClr val="tx1"/>
                  </a:solidFill>
                  <a:latin typeface="汉仪雅酷黑 75W" panose="020B0804020202020204" charset="-122"/>
                  <a:ea typeface="汉仪雅酷黑 75W" panose="020B0804020202020204" charset="-122"/>
                  <a:sym typeface="Arial" panose="020B0604020202020204" pitchFamily="34" charset="0"/>
                </a:rPr>
                <a:t>计算方法及</a:t>
              </a:r>
              <a:r>
                <a:rPr lang="en-US" altLang="zh-CN" sz="3500" b="1" dirty="0" smtClean="0">
                  <a:solidFill>
                    <a:schemeClr val="tx1"/>
                  </a:solidFill>
                  <a:latin typeface="Times New Roman" panose="02020603050405020304" pitchFamily="18" charset="0"/>
                  <a:ea typeface="汉仪雅酷黑 75W" panose="020B0804020202020204" charset="-122"/>
                  <a:cs typeface="Times New Roman" panose="02020603050405020304" pitchFamily="18" charset="0"/>
                  <a:sym typeface="Arial" panose="020B0604020202020204" pitchFamily="34" charset="0"/>
                </a:rPr>
                <a:t>YJK</a:t>
              </a:r>
              <a:r>
                <a:rPr lang="zh-CN" altLang="en-US" sz="3500" b="1" dirty="0" smtClean="0">
                  <a:solidFill>
                    <a:schemeClr val="tx1"/>
                  </a:solidFill>
                  <a:latin typeface="汉仪雅酷黑 75W" panose="020B0804020202020204" charset="-122"/>
                  <a:ea typeface="汉仪雅酷黑 75W" panose="020B0804020202020204" charset="-122"/>
                  <a:sym typeface="Arial" panose="020B0604020202020204" pitchFamily="34" charset="0"/>
                </a:rPr>
                <a:t>实现</a:t>
              </a:r>
              <a:endParaRPr lang="zh-CN" sz="3500" b="1" dirty="0">
                <a:solidFill>
                  <a:schemeClr val="tx1"/>
                </a:solidFill>
                <a:latin typeface="汉仪雅酷黑 75W" panose="020B0804020202020204" charset="-122"/>
                <a:ea typeface="汉仪雅酷黑 75W" panose="020B0804020202020204" charset="-122"/>
                <a:sym typeface="Arial" panose="020B0604020202020204" pitchFamily="34" charset="0"/>
              </a:endParaRPr>
            </a:p>
          </p:txBody>
        </p:sp>
        <p:sp>
          <p:nvSpPr>
            <p:cNvPr id="24" name="文本框 23"/>
            <p:cNvSpPr txBox="1"/>
            <p:nvPr/>
          </p:nvSpPr>
          <p:spPr>
            <a:xfrm>
              <a:off x="1105784" y="1850337"/>
              <a:ext cx="610701" cy="3455618"/>
            </a:xfrm>
            <a:prstGeom prst="rect">
              <a:avLst/>
            </a:prstGeom>
            <a:noFill/>
          </p:spPr>
          <p:txBody>
            <a:bodyPr wrap="square" rtlCol="0">
              <a:spAutoFit/>
              <a:scene3d>
                <a:camera prst="orthographicFront"/>
                <a:lightRig rig="threePt" dir="t"/>
              </a:scene3d>
              <a:sp3d contourW="12700"/>
            </a:bodyPr>
            <a:lstStyle/>
            <a:p>
              <a:r>
                <a:rPr lang="zh-CN" altLang="en-US" sz="3600" b="1" dirty="0">
                  <a:latin typeface="汉仪雅酷黑 75W" panose="020B0804020202020204" charset="-122"/>
                  <a:ea typeface="汉仪雅酷黑 75W" panose="020B0804020202020204" charset="-122"/>
                  <a:cs typeface="+mn-ea"/>
                  <a:sym typeface="+mn-lt"/>
                </a:rPr>
                <a:t>二</a:t>
              </a:r>
              <a:r>
                <a:rPr lang="zh-CN" altLang="en-US" sz="3600" b="1" i="1" dirty="0" smtClean="0">
                  <a:latin typeface="汉仪雅酷黑 75W" panose="020B0804020202020204" charset="-122"/>
                  <a:ea typeface="汉仪雅酷黑 75W" panose="020B0804020202020204" charset="-122"/>
                  <a:cs typeface="+mn-ea"/>
                  <a:sym typeface="+mn-lt"/>
                </a:rPr>
                <a:t>、</a:t>
              </a:r>
              <a:endParaRPr lang="zh-CN" altLang="en-US" sz="3600" b="1" i="1" dirty="0">
                <a:latin typeface="汉仪雅酷黑 75W" panose="020B0804020202020204" charset="-122"/>
                <a:ea typeface="汉仪雅酷黑 75W" panose="020B0804020202020204" charset="-122"/>
                <a:cs typeface="+mn-ea"/>
                <a:sym typeface="+mn-lt"/>
              </a:endParaRPr>
            </a:p>
          </p:txBody>
        </p:sp>
      </p:grpSp>
      <p:pic>
        <p:nvPicPr>
          <p:cNvPr id="2" name="图片 1"/>
          <p:cNvPicPr>
            <a:picLocks noChangeAspect="1"/>
          </p:cNvPicPr>
          <p:nvPr/>
        </p:nvPicPr>
        <p:blipFill>
          <a:blip r:embed="rId2"/>
          <a:stretch>
            <a:fillRect/>
          </a:stretch>
        </p:blipFill>
        <p:spPr>
          <a:xfrm>
            <a:off x="414961" y="2147392"/>
            <a:ext cx="4685800" cy="3181716"/>
          </a:xfrm>
          <a:prstGeom prst="rect">
            <a:avLst/>
          </a:prstGeom>
        </p:spPr>
      </p:pic>
    </p:spTree>
    <p:extLst>
      <p:ext uri="{BB962C8B-B14F-4D97-AF65-F5344CB8AC3E}">
        <p14:creationId xmlns:p14="http://schemas.microsoft.com/office/powerpoint/2010/main" val="30918786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6688" y="221083"/>
            <a:ext cx="8865235" cy="535531"/>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位移</a:t>
            </a: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相关性阻尼器特点</a:t>
            </a:r>
            <a:endParaRPr 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Rectangle 2"/>
          <p:cNvSpPr>
            <a:spLocks noChangeArrowheads="1"/>
          </p:cNvSpPr>
          <p:nvPr/>
        </p:nvSpPr>
        <p:spPr bwMode="auto">
          <a:xfrm>
            <a:off x="8472264" y="41641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Rectangle 11"/>
          <p:cNvSpPr>
            <a:spLocks noChangeArrowheads="1"/>
          </p:cNvSpPr>
          <p:nvPr/>
        </p:nvSpPr>
        <p:spPr bwMode="auto">
          <a:xfrm>
            <a:off x="2783632" y="391264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1" name="Rectangle 13"/>
          <p:cNvSpPr>
            <a:spLocks noChangeArrowheads="1"/>
          </p:cNvSpPr>
          <p:nvPr/>
        </p:nvSpPr>
        <p:spPr bwMode="auto">
          <a:xfrm>
            <a:off x="6528048" y="47971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3" name="图片 2"/>
          <p:cNvPicPr>
            <a:picLocks noChangeAspect="1"/>
          </p:cNvPicPr>
          <p:nvPr/>
        </p:nvPicPr>
        <p:blipFill>
          <a:blip r:embed="rId2"/>
          <a:stretch>
            <a:fillRect/>
          </a:stretch>
        </p:blipFill>
        <p:spPr>
          <a:xfrm>
            <a:off x="695400" y="980728"/>
            <a:ext cx="5393246" cy="3505020"/>
          </a:xfrm>
          <a:prstGeom prst="rect">
            <a:avLst/>
          </a:prstGeom>
        </p:spPr>
      </p:pic>
      <p:sp>
        <p:nvSpPr>
          <p:cNvPr id="25" name="文本框 24"/>
          <p:cNvSpPr txBox="1"/>
          <p:nvPr/>
        </p:nvSpPr>
        <p:spPr>
          <a:xfrm>
            <a:off x="2567608" y="4285693"/>
            <a:ext cx="2110713" cy="400110"/>
          </a:xfrm>
          <a:prstGeom prst="rect">
            <a:avLst/>
          </a:prstGeom>
          <a:noFill/>
        </p:spPr>
        <p:txBody>
          <a:bodyPr wrap="square" rtlCol="0">
            <a:spAutoFit/>
            <a:scene3d>
              <a:camera prst="orthographicFront"/>
              <a:lightRig rig="threePt" dir="t"/>
            </a:scene3d>
            <a:sp3d contourW="12700"/>
          </a:bodyPr>
          <a:lstStyle/>
          <a:p>
            <a:pPr lvl="0"/>
            <a:r>
              <a:rPr lang="zh-CN" altLang="en-US" sz="2000" b="1" dirty="0" smtClean="0">
                <a:solidFill>
                  <a:srgbClr val="404040"/>
                </a:solidFill>
                <a:latin typeface="汉仪旗黑-85S"/>
                <a:ea typeface="汉仪雅酷黑 75W" panose="020B0804020202020204"/>
                <a:sym typeface="Arial" panose="020B0604020202020204" pitchFamily="34" charset="0"/>
              </a:rPr>
              <a:t>塑性</a:t>
            </a:r>
            <a:r>
              <a:rPr lang="en-US" altLang="zh-CN" sz="2000" b="1" dirty="0" smtClean="0">
                <a:solidFill>
                  <a:srgbClr val="404040"/>
                </a:solidFill>
                <a:latin typeface="Times New Roman" panose="02020603050405020304" pitchFamily="18" charset="0"/>
                <a:ea typeface="汉仪雅酷黑 75W" panose="020B0804020202020204"/>
                <a:cs typeface="Times New Roman" panose="02020603050405020304" pitchFamily="18" charset="0"/>
                <a:sym typeface="Arial" panose="020B0604020202020204" pitchFamily="34" charset="0"/>
              </a:rPr>
              <a:t>WEN</a:t>
            </a:r>
            <a:r>
              <a:rPr lang="zh-CN" altLang="en-US" sz="2000" b="1" dirty="0" smtClean="0">
                <a:solidFill>
                  <a:srgbClr val="404040"/>
                </a:solidFill>
                <a:latin typeface="汉仪旗黑-85S"/>
                <a:ea typeface="汉仪雅酷黑 75W" panose="020B0804020202020204"/>
                <a:sym typeface="Arial" panose="020B0604020202020204" pitchFamily="34" charset="0"/>
              </a:rPr>
              <a:t>模型</a:t>
            </a:r>
            <a:endParaRPr lang="zh-CN" sz="2000" b="1" dirty="0" smtClean="0">
              <a:solidFill>
                <a:srgbClr val="404040"/>
              </a:solidFill>
              <a:latin typeface="汉仪旗黑-85S"/>
              <a:ea typeface="汉仪雅酷黑 75W" panose="020B0804020202020204"/>
              <a:sym typeface="Arial" panose="020B0604020202020204" pitchFamily="34" charset="0"/>
            </a:endParaRPr>
          </a:p>
        </p:txBody>
      </p:sp>
      <p:pic>
        <p:nvPicPr>
          <p:cNvPr id="13" name="图片 12"/>
          <p:cNvPicPr>
            <a:picLocks noChangeAspect="1"/>
          </p:cNvPicPr>
          <p:nvPr/>
        </p:nvPicPr>
        <p:blipFill>
          <a:blip r:embed="rId3"/>
          <a:stretch>
            <a:fillRect/>
          </a:stretch>
        </p:blipFill>
        <p:spPr>
          <a:xfrm>
            <a:off x="6888088" y="856177"/>
            <a:ext cx="4824536" cy="3236409"/>
          </a:xfrm>
          <a:prstGeom prst="rect">
            <a:avLst/>
          </a:prstGeom>
        </p:spPr>
      </p:pic>
      <p:sp>
        <p:nvSpPr>
          <p:cNvPr id="26" name="文本框 25"/>
          <p:cNvSpPr txBox="1"/>
          <p:nvPr/>
        </p:nvSpPr>
        <p:spPr>
          <a:xfrm>
            <a:off x="8616280" y="4235639"/>
            <a:ext cx="1324474" cy="400110"/>
          </a:xfrm>
          <a:prstGeom prst="rect">
            <a:avLst/>
          </a:prstGeom>
          <a:noFill/>
        </p:spPr>
        <p:txBody>
          <a:bodyPr wrap="square" rtlCol="0">
            <a:spAutoFit/>
            <a:scene3d>
              <a:camera prst="orthographicFront"/>
              <a:lightRig rig="threePt" dir="t"/>
            </a:scene3d>
            <a:sp3d contourW="12700"/>
          </a:bodyPr>
          <a:lstStyle/>
          <a:p>
            <a:pPr lvl="0"/>
            <a:r>
              <a:rPr lang="zh-CN" altLang="en-US" sz="2000" b="1" dirty="0" smtClean="0">
                <a:solidFill>
                  <a:srgbClr val="404040"/>
                </a:solidFill>
                <a:latin typeface="汉仪旗黑-85S"/>
                <a:ea typeface="汉仪雅酷黑 75W" panose="020B0804020202020204"/>
                <a:sym typeface="Arial" panose="020B0604020202020204" pitchFamily="34" charset="0"/>
              </a:rPr>
              <a:t>滞回曲线</a:t>
            </a:r>
            <a:endParaRPr lang="zh-CN" sz="2000" b="1" dirty="0" smtClean="0">
              <a:solidFill>
                <a:srgbClr val="404040"/>
              </a:solidFill>
              <a:latin typeface="汉仪旗黑-85S"/>
              <a:ea typeface="汉仪雅酷黑 75W" panose="020B0804020202020204"/>
              <a:sym typeface="Arial" panose="020B0604020202020204" pitchFamily="34" charset="0"/>
            </a:endParaRPr>
          </a:p>
        </p:txBody>
      </p:sp>
      <p:sp>
        <p:nvSpPr>
          <p:cNvPr id="27" name="文本框 26"/>
          <p:cNvSpPr txBox="1"/>
          <p:nvPr/>
        </p:nvSpPr>
        <p:spPr>
          <a:xfrm>
            <a:off x="2540423" y="5318918"/>
            <a:ext cx="7975249" cy="461665"/>
          </a:xfrm>
          <a:prstGeom prst="rect">
            <a:avLst/>
          </a:prstGeom>
          <a:noFill/>
        </p:spPr>
        <p:txBody>
          <a:bodyPr wrap="square" rtlCol="0">
            <a:spAutoFit/>
            <a:scene3d>
              <a:camera prst="orthographicFront"/>
              <a:lightRig rig="threePt" dir="t"/>
            </a:scene3d>
            <a:sp3d contourW="12700"/>
          </a:bodyPr>
          <a:lstStyle/>
          <a:p>
            <a:pPr lvl="0"/>
            <a:r>
              <a:rPr lang="zh-CN" altLang="en-US" sz="2400" b="1" dirty="0" smtClean="0">
                <a:solidFill>
                  <a:srgbClr val="404040"/>
                </a:solidFill>
                <a:latin typeface="汉仪旗黑-85S"/>
                <a:ea typeface="汉仪雅酷黑 75W" panose="020B0804020202020204"/>
                <a:sym typeface="Arial" panose="020B0604020202020204" pitchFamily="34" charset="0"/>
              </a:rPr>
              <a:t>最大出力（位移）</a:t>
            </a:r>
            <a:r>
              <a:rPr lang="en-US" altLang="zh-CN" sz="2400" b="1" dirty="0" smtClean="0">
                <a:solidFill>
                  <a:srgbClr val="404040"/>
                </a:solidFill>
                <a:latin typeface="汉仪旗黑-85S"/>
                <a:ea typeface="汉仪雅酷黑 75W" panose="020B0804020202020204"/>
                <a:sym typeface="Arial" panose="020B0604020202020204" pitchFamily="34" charset="0"/>
              </a:rPr>
              <a:t>&lt;=</a:t>
            </a:r>
            <a:r>
              <a:rPr lang="zh-CN" altLang="en-US" sz="2400" b="1" dirty="0" smtClean="0">
                <a:solidFill>
                  <a:srgbClr val="404040"/>
                </a:solidFill>
                <a:latin typeface="汉仪旗黑-85S"/>
                <a:ea typeface="汉仪雅酷黑 75W" panose="020B0804020202020204"/>
                <a:sym typeface="Arial" panose="020B0604020202020204" pitchFamily="34" charset="0"/>
              </a:rPr>
              <a:t>屈服力（位移）    弹性状态不耗能</a:t>
            </a:r>
            <a:endParaRPr lang="zh-CN" sz="2400" b="1" dirty="0" smtClean="0">
              <a:solidFill>
                <a:srgbClr val="404040"/>
              </a:solidFill>
              <a:latin typeface="汉仪旗黑-85S"/>
              <a:ea typeface="汉仪雅酷黑 75W" panose="020B0804020202020204"/>
              <a:sym typeface="Arial" panose="020B0604020202020204" pitchFamily="34" charset="0"/>
            </a:endParaRPr>
          </a:p>
        </p:txBody>
      </p:sp>
      <p:sp>
        <p:nvSpPr>
          <p:cNvPr id="12" name="文本框 11"/>
          <p:cNvSpPr txBox="1"/>
          <p:nvPr/>
        </p:nvSpPr>
        <p:spPr>
          <a:xfrm>
            <a:off x="2567608" y="5952033"/>
            <a:ext cx="8119265" cy="461665"/>
          </a:xfrm>
          <a:prstGeom prst="rect">
            <a:avLst/>
          </a:prstGeom>
          <a:noFill/>
        </p:spPr>
        <p:txBody>
          <a:bodyPr wrap="square" rtlCol="0">
            <a:spAutoFit/>
            <a:scene3d>
              <a:camera prst="orthographicFront"/>
              <a:lightRig rig="threePt" dir="t"/>
            </a:scene3d>
            <a:sp3d contourW="12700"/>
          </a:bodyPr>
          <a:lstStyle/>
          <a:p>
            <a:pPr lvl="0"/>
            <a:r>
              <a:rPr lang="zh-CN" altLang="en-US" sz="2400" b="1" dirty="0" smtClean="0">
                <a:solidFill>
                  <a:srgbClr val="404040"/>
                </a:solidFill>
                <a:latin typeface="汉仪旗黑-85S"/>
                <a:ea typeface="汉仪雅酷黑 75W" panose="020B0804020202020204"/>
                <a:sym typeface="Arial" panose="020B0604020202020204" pitchFamily="34" charset="0"/>
              </a:rPr>
              <a:t>最大出力（位移）</a:t>
            </a:r>
            <a:r>
              <a:rPr lang="en-US" altLang="zh-CN" sz="2400" b="1" dirty="0" smtClean="0">
                <a:solidFill>
                  <a:srgbClr val="404040"/>
                </a:solidFill>
                <a:latin typeface="汉仪旗黑-85S"/>
                <a:ea typeface="汉仪雅酷黑 75W" panose="020B0804020202020204"/>
                <a:sym typeface="Arial" panose="020B0604020202020204" pitchFamily="34" charset="0"/>
              </a:rPr>
              <a:t>&gt; </a:t>
            </a:r>
            <a:r>
              <a:rPr lang="zh-CN" altLang="en-US" sz="2400" b="1" dirty="0" smtClean="0">
                <a:solidFill>
                  <a:srgbClr val="404040"/>
                </a:solidFill>
                <a:latin typeface="汉仪旗黑-85S"/>
                <a:ea typeface="汉仪雅酷黑 75W" panose="020B0804020202020204"/>
                <a:sym typeface="Arial" panose="020B0604020202020204" pitchFamily="34" charset="0"/>
              </a:rPr>
              <a:t>屈服力（位移）     塑性屈服耗能</a:t>
            </a:r>
            <a:endParaRPr lang="zh-CN" sz="2400" b="1" dirty="0" smtClean="0">
              <a:solidFill>
                <a:srgbClr val="404040"/>
              </a:solidFill>
              <a:latin typeface="汉仪旗黑-85S"/>
              <a:ea typeface="汉仪雅酷黑 75W" panose="020B0804020202020204"/>
              <a:sym typeface="Arial" panose="020B0604020202020204" pitchFamily="34" charset="0"/>
            </a:endParaRPr>
          </a:p>
        </p:txBody>
      </p:sp>
    </p:spTree>
    <p:extLst>
      <p:ext uri="{BB962C8B-B14F-4D97-AF65-F5344CB8AC3E}">
        <p14:creationId xmlns:p14="http://schemas.microsoft.com/office/powerpoint/2010/main" val="39295302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6249128" y="42930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Rectangle 11"/>
          <p:cNvSpPr>
            <a:spLocks noChangeArrowheads="1"/>
          </p:cNvSpPr>
          <p:nvPr/>
        </p:nvSpPr>
        <p:spPr bwMode="auto">
          <a:xfrm>
            <a:off x="3168352" y="4221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1" name="Rectangle 13"/>
          <p:cNvSpPr>
            <a:spLocks noChangeArrowheads="1"/>
          </p:cNvSpPr>
          <p:nvPr/>
        </p:nvSpPr>
        <p:spPr bwMode="auto">
          <a:xfrm>
            <a:off x="6240016" y="509690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文本框 14"/>
          <p:cNvSpPr txBox="1"/>
          <p:nvPr/>
        </p:nvSpPr>
        <p:spPr>
          <a:xfrm>
            <a:off x="-240704" y="116632"/>
            <a:ext cx="8865235" cy="535531"/>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位移型阻尼器小震设计</a:t>
            </a:r>
            <a:r>
              <a:rPr lang="en-US" altLang="zh-CN"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常规小震反应谱计算</a:t>
            </a:r>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2" name="文本框 41"/>
          <p:cNvSpPr txBox="1"/>
          <p:nvPr/>
        </p:nvSpPr>
        <p:spPr>
          <a:xfrm>
            <a:off x="-240704" y="782627"/>
            <a:ext cx="10657184" cy="461665"/>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位移型阻尼器小震</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一般不屈服，弹性反应谱法计算配筋</a:t>
            </a:r>
            <a:endParaRPr 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5" name="直接连接符 44"/>
          <p:cNvCxnSpPr/>
          <p:nvPr/>
        </p:nvCxnSpPr>
        <p:spPr>
          <a:xfrm>
            <a:off x="168366" y="652163"/>
            <a:ext cx="10690644"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2855640" y="1524674"/>
            <a:ext cx="6408712" cy="461665"/>
          </a:xfrm>
          <a:prstGeom prst="rect">
            <a:avLst/>
          </a:prstGeom>
        </p:spPr>
        <p:txBody>
          <a:bodyPr wrap="square">
            <a:spAutoFit/>
          </a:bodyPr>
          <a:lstStyle/>
          <a:p>
            <a:pPr lvl="1" algn="just">
              <a:lnSpc>
                <a:spcPct val="120000"/>
              </a:lnSpc>
              <a:spcBef>
                <a:spcPts val="600"/>
              </a:spcBef>
              <a:spcAft>
                <a:spcPts val="600"/>
              </a:spcAft>
              <a:buClrTx/>
              <a:buSzTx/>
              <a:buFont typeface="Wingdings" panose="05000000000000000000" charset="0"/>
            </a:pPr>
            <a:r>
              <a:rPr lang="zh-CN" altLang="en-US" sz="20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判别阻尼器</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是否进入</a:t>
            </a:r>
            <a:r>
              <a:rPr lang="zh-CN" altLang="en-US" sz="20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屈服的方法（以</a:t>
            </a:r>
            <a:r>
              <a:rPr lang="en-US" altLang="zh-CN" sz="20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BRB</a:t>
            </a:r>
            <a:r>
              <a:rPr lang="zh-CN" altLang="en-US" sz="20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为例子）</a:t>
            </a:r>
            <a:endPar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nvPicPr>
        <p:blipFill>
          <a:blip r:embed="rId3"/>
          <a:stretch>
            <a:fillRect/>
          </a:stretch>
        </p:blipFill>
        <p:spPr>
          <a:xfrm>
            <a:off x="191344" y="2244600"/>
            <a:ext cx="4680520" cy="1640828"/>
          </a:xfrm>
          <a:prstGeom prst="rect">
            <a:avLst/>
          </a:prstGeom>
        </p:spPr>
      </p:pic>
      <p:pic>
        <p:nvPicPr>
          <p:cNvPr id="5" name="图片 4"/>
          <p:cNvPicPr>
            <a:picLocks noChangeAspect="1"/>
          </p:cNvPicPr>
          <p:nvPr/>
        </p:nvPicPr>
        <p:blipFill>
          <a:blip r:embed="rId4"/>
          <a:stretch>
            <a:fillRect/>
          </a:stretch>
        </p:blipFill>
        <p:spPr>
          <a:xfrm>
            <a:off x="5476783" y="2319652"/>
            <a:ext cx="2400305" cy="533401"/>
          </a:xfrm>
          <a:prstGeom prst="rect">
            <a:avLst/>
          </a:prstGeom>
        </p:spPr>
      </p:pic>
      <p:pic>
        <p:nvPicPr>
          <p:cNvPr id="7" name="图片 6"/>
          <p:cNvPicPr>
            <a:picLocks noChangeAspect="1"/>
          </p:cNvPicPr>
          <p:nvPr/>
        </p:nvPicPr>
        <p:blipFill>
          <a:blip r:embed="rId5"/>
          <a:stretch>
            <a:fillRect/>
          </a:stretch>
        </p:blipFill>
        <p:spPr>
          <a:xfrm>
            <a:off x="5584795" y="2946885"/>
            <a:ext cx="2137831" cy="481012"/>
          </a:xfrm>
          <a:prstGeom prst="rect">
            <a:avLst/>
          </a:prstGeom>
        </p:spPr>
      </p:pic>
      <p:sp>
        <p:nvSpPr>
          <p:cNvPr id="39" name="矩形 38"/>
          <p:cNvSpPr/>
          <p:nvPr/>
        </p:nvSpPr>
        <p:spPr>
          <a:xfrm>
            <a:off x="5411924" y="2276872"/>
            <a:ext cx="2585139" cy="1232628"/>
          </a:xfrm>
          <a:prstGeom prst="rect">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p:cNvSpPr txBox="1"/>
          <p:nvPr/>
        </p:nvSpPr>
        <p:spPr>
          <a:xfrm>
            <a:off x="5588311" y="3495962"/>
            <a:ext cx="2489106" cy="369332"/>
          </a:xfrm>
          <a:prstGeom prst="rect">
            <a:avLst/>
          </a:prstGeom>
          <a:noFill/>
        </p:spPr>
        <p:txBody>
          <a:bodyPr wrap="square" rtlCol="0">
            <a:spAutoFit/>
            <a:scene3d>
              <a:camera prst="orthographicFront"/>
              <a:lightRig rig="threePt" dir="t"/>
            </a:scene3d>
            <a:sp3d contourW="12700"/>
          </a:bodyPr>
          <a:lstStyle/>
          <a:p>
            <a:pPr lvl="0"/>
            <a:r>
              <a:rPr lang="zh-CN" altLang="en-US" b="1" dirty="0" smtClean="0">
                <a:solidFill>
                  <a:srgbClr val="404040"/>
                </a:solidFill>
                <a:latin typeface="汉仪旗黑-85S"/>
                <a:ea typeface="汉仪雅酷黑 75W" panose="020B0804020202020204"/>
                <a:sym typeface="Arial" panose="020B0604020202020204" pitchFamily="34" charset="0"/>
              </a:rPr>
              <a:t>斜杆用等效截面建模</a:t>
            </a:r>
            <a:endParaRPr lang="zh-CN" b="1" dirty="0" smtClean="0">
              <a:solidFill>
                <a:srgbClr val="404040"/>
              </a:solidFill>
              <a:latin typeface="汉仪旗黑-85S"/>
              <a:ea typeface="汉仪雅酷黑 75W" panose="020B0804020202020204"/>
              <a:sym typeface="Arial" panose="020B0604020202020204" pitchFamily="34" charset="0"/>
            </a:endParaRPr>
          </a:p>
        </p:txBody>
      </p:sp>
      <p:sp>
        <p:nvSpPr>
          <p:cNvPr id="46" name="文本框 45"/>
          <p:cNvSpPr txBox="1"/>
          <p:nvPr/>
        </p:nvSpPr>
        <p:spPr>
          <a:xfrm>
            <a:off x="8709994" y="3509500"/>
            <a:ext cx="2975592" cy="369332"/>
          </a:xfrm>
          <a:prstGeom prst="rect">
            <a:avLst/>
          </a:prstGeom>
          <a:noFill/>
        </p:spPr>
        <p:txBody>
          <a:bodyPr wrap="square" rtlCol="0">
            <a:spAutoFit/>
            <a:scene3d>
              <a:camera prst="orthographicFront"/>
              <a:lightRig rig="threePt" dir="t"/>
            </a:scene3d>
            <a:sp3d contourW="12700"/>
          </a:bodyPr>
          <a:lstStyle/>
          <a:p>
            <a:pPr lvl="0"/>
            <a:r>
              <a:rPr lang="zh-CN" altLang="en-US" b="1" dirty="0" smtClean="0">
                <a:solidFill>
                  <a:srgbClr val="404040"/>
                </a:solidFill>
                <a:latin typeface="汉仪旗黑-85S"/>
                <a:ea typeface="汉仪雅酷黑 75W" panose="020B0804020202020204"/>
                <a:sym typeface="Arial" panose="020B0604020202020204" pitchFamily="34" charset="0"/>
              </a:rPr>
              <a:t>材料强度取芯材的屈服强度</a:t>
            </a:r>
            <a:endParaRPr lang="zh-CN" b="1" dirty="0" smtClean="0">
              <a:solidFill>
                <a:srgbClr val="404040"/>
              </a:solidFill>
              <a:latin typeface="汉仪旗黑-85S"/>
              <a:ea typeface="汉仪雅酷黑 75W" panose="020B0804020202020204"/>
              <a:sym typeface="Arial" panose="020B0604020202020204" pitchFamily="34" charset="0"/>
            </a:endParaRPr>
          </a:p>
        </p:txBody>
      </p:sp>
      <p:graphicFrame>
        <p:nvGraphicFramePr>
          <p:cNvPr id="48" name="对象 47">
            <a:extLst>
              <a:ext uri="{FF2B5EF4-FFF2-40B4-BE49-F238E27FC236}">
                <a16:creationId xmlns:a16="http://schemas.microsoft.com/office/drawing/2014/main" xmlns="" id="{A3FD1AAC-63D5-4CE4-9347-F4AC25BCAE19}"/>
              </a:ext>
            </a:extLst>
          </p:cNvPr>
          <p:cNvGraphicFramePr>
            <a:graphicFrameLocks noChangeAspect="1"/>
          </p:cNvGraphicFramePr>
          <p:nvPr>
            <p:extLst>
              <p:ext uri="{D42A27DB-BD31-4B8C-83A1-F6EECF244321}">
                <p14:modId xmlns:p14="http://schemas.microsoft.com/office/powerpoint/2010/main" val="2646576746"/>
              </p:ext>
            </p:extLst>
          </p:nvPr>
        </p:nvGraphicFramePr>
        <p:xfrm>
          <a:off x="9374698" y="2712243"/>
          <a:ext cx="1484312" cy="475148"/>
        </p:xfrm>
        <a:graphic>
          <a:graphicData uri="http://schemas.openxmlformats.org/presentationml/2006/ole">
            <mc:AlternateContent xmlns:mc="http://schemas.openxmlformats.org/markup-compatibility/2006">
              <mc:Choice xmlns:v="urn:schemas-microsoft-com:vml" Requires="v">
                <p:oleObj spid="_x0000_s26819" name="Equation" r:id="rId6" imgW="711000" imgH="228600" progId="Equation.DSMT4">
                  <p:embed/>
                </p:oleObj>
              </mc:Choice>
              <mc:Fallback>
                <p:oleObj name="Equation" r:id="rId6" imgW="711000" imgH="228600" progId="Equation.DSMT4">
                  <p:embed/>
                  <p:pic>
                    <p:nvPicPr>
                      <p:cNvPr id="0" name=""/>
                      <p:cNvPicPr/>
                      <p:nvPr/>
                    </p:nvPicPr>
                    <p:blipFill>
                      <a:blip r:embed="rId7"/>
                      <a:stretch>
                        <a:fillRect/>
                      </a:stretch>
                    </p:blipFill>
                    <p:spPr>
                      <a:xfrm>
                        <a:off x="9374698" y="2712243"/>
                        <a:ext cx="1484312" cy="475148"/>
                      </a:xfrm>
                      <a:prstGeom prst="rect">
                        <a:avLst/>
                      </a:prstGeom>
                      <a:solidFill>
                        <a:srgbClr val="FFFF00"/>
                      </a:solidFill>
                    </p:spPr>
                  </p:pic>
                </p:oleObj>
              </mc:Fallback>
            </mc:AlternateContent>
          </a:graphicData>
        </a:graphic>
      </p:graphicFrame>
      <p:pic>
        <p:nvPicPr>
          <p:cNvPr id="9" name="图片 8"/>
          <p:cNvPicPr>
            <a:picLocks noChangeAspect="1"/>
          </p:cNvPicPr>
          <p:nvPr/>
        </p:nvPicPr>
        <p:blipFill>
          <a:blip r:embed="rId8"/>
          <a:stretch>
            <a:fillRect/>
          </a:stretch>
        </p:blipFill>
        <p:spPr>
          <a:xfrm>
            <a:off x="767408" y="4289768"/>
            <a:ext cx="4892943" cy="2333557"/>
          </a:xfrm>
          <a:prstGeom prst="rect">
            <a:avLst/>
          </a:prstGeom>
        </p:spPr>
      </p:pic>
      <p:pic>
        <p:nvPicPr>
          <p:cNvPr id="12" name="图片 11"/>
          <p:cNvPicPr>
            <a:picLocks noChangeAspect="1"/>
          </p:cNvPicPr>
          <p:nvPr/>
        </p:nvPicPr>
        <p:blipFill>
          <a:blip r:embed="rId9"/>
          <a:stretch>
            <a:fillRect/>
          </a:stretch>
        </p:blipFill>
        <p:spPr>
          <a:xfrm>
            <a:off x="6390087" y="4152409"/>
            <a:ext cx="1941175" cy="2596124"/>
          </a:xfrm>
          <a:prstGeom prst="rect">
            <a:avLst/>
          </a:prstGeom>
        </p:spPr>
      </p:pic>
      <p:sp>
        <p:nvSpPr>
          <p:cNvPr id="50" name="文本框 49"/>
          <p:cNvSpPr txBox="1"/>
          <p:nvPr/>
        </p:nvSpPr>
        <p:spPr>
          <a:xfrm>
            <a:off x="8595096" y="4932677"/>
            <a:ext cx="3259818" cy="923330"/>
          </a:xfrm>
          <a:prstGeom prst="rect">
            <a:avLst/>
          </a:prstGeom>
          <a:noFill/>
        </p:spPr>
        <p:txBody>
          <a:bodyPr wrap="square" rtlCol="0">
            <a:spAutoFit/>
            <a:scene3d>
              <a:camera prst="orthographicFront"/>
              <a:lightRig rig="threePt" dir="t"/>
            </a:scene3d>
            <a:sp3d contourW="12700"/>
          </a:bodyPr>
          <a:lstStyle/>
          <a:p>
            <a:pPr lvl="0"/>
            <a:r>
              <a:rPr lang="zh-CN" altLang="en-US" b="1" dirty="0" smtClean="0">
                <a:latin typeface="Times New Roman" panose="02020603050405020304" pitchFamily="18" charset="0"/>
                <a:ea typeface="汉仪雅酷黑 75W" panose="020B0804020202020204"/>
                <a:cs typeface="Times New Roman" panose="02020603050405020304" pitchFamily="18" charset="0"/>
                <a:sym typeface="Arial" panose="020B0604020202020204" pitchFamily="34" charset="0"/>
              </a:rPr>
              <a:t>根据实际情况取</a:t>
            </a:r>
            <a:r>
              <a:rPr lang="en-US" altLang="zh-CN" b="1" dirty="0" smtClean="0">
                <a:solidFill>
                  <a:srgbClr val="FF0000"/>
                </a:solidFill>
                <a:latin typeface="Times New Roman" panose="02020603050405020304" pitchFamily="18" charset="0"/>
                <a:ea typeface="汉仪雅酷黑 75W" panose="020B0804020202020204"/>
                <a:cs typeface="Times New Roman" panose="02020603050405020304" pitchFamily="18" charset="0"/>
                <a:sym typeface="Arial" panose="020B0604020202020204" pitchFamily="34" charset="0"/>
              </a:rPr>
              <a:t>0.8~0.9</a:t>
            </a:r>
            <a:r>
              <a:rPr lang="zh-CN" altLang="en-US" b="1" dirty="0" smtClean="0">
                <a:latin typeface="Times New Roman" panose="02020603050405020304" pitchFamily="18" charset="0"/>
                <a:ea typeface="汉仪雅酷黑 75W" panose="020B0804020202020204"/>
                <a:cs typeface="Times New Roman" panose="02020603050405020304" pitchFamily="18" charset="0"/>
                <a:sym typeface="Arial" panose="020B0604020202020204" pitchFamily="34" charset="0"/>
              </a:rPr>
              <a:t>作为屈服应力比，校核支撑的强度应力比，判断支撑是否屈服</a:t>
            </a:r>
            <a:endParaRPr lang="zh-CN" b="1" dirty="0" smtClean="0">
              <a:solidFill>
                <a:srgbClr val="FF0000"/>
              </a:solidFill>
              <a:latin typeface="Times New Roman" panose="02020603050405020304" pitchFamily="18" charset="0"/>
              <a:ea typeface="汉仪雅酷黑 75W" panose="020B0804020202020204"/>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7436725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8472264" y="41641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Rectangle 11"/>
          <p:cNvSpPr>
            <a:spLocks noChangeArrowheads="1"/>
          </p:cNvSpPr>
          <p:nvPr/>
        </p:nvSpPr>
        <p:spPr bwMode="auto">
          <a:xfrm>
            <a:off x="2783632" y="391264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1" name="Rectangle 13"/>
          <p:cNvSpPr>
            <a:spLocks noChangeArrowheads="1"/>
          </p:cNvSpPr>
          <p:nvPr/>
        </p:nvSpPr>
        <p:spPr bwMode="auto">
          <a:xfrm>
            <a:off x="6240016" y="509690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7" name="对象 16"/>
          <p:cNvGraphicFramePr>
            <a:graphicFrameLocks noChangeAspect="1"/>
          </p:cNvGraphicFramePr>
          <p:nvPr>
            <p:extLst/>
          </p:nvPr>
        </p:nvGraphicFramePr>
        <p:xfrm>
          <a:off x="1444180" y="1283171"/>
          <a:ext cx="2354713" cy="856390"/>
        </p:xfrm>
        <a:graphic>
          <a:graphicData uri="http://schemas.openxmlformats.org/presentationml/2006/ole">
            <mc:AlternateContent xmlns:mc="http://schemas.openxmlformats.org/markup-compatibility/2006">
              <mc:Choice xmlns:v="urn:schemas-microsoft-com:vml" Requires="v">
                <p:oleObj spid="_x0000_s28464" name="Equation" r:id="rId3" imgW="26822400" imgH="9753600" progId="Equation.DSMT4">
                  <p:embed/>
                </p:oleObj>
              </mc:Choice>
              <mc:Fallback>
                <p:oleObj name="Equation" r:id="rId3" imgW="26822400" imgH="9753600" progId="Equation.DSMT4">
                  <p:embed/>
                  <p:pic>
                    <p:nvPicPr>
                      <p:cNvPr id="0" name=""/>
                      <p:cNvPicPr>
                        <a:picLocks noChangeAspect="1" noChangeArrowheads="1"/>
                      </p:cNvPicPr>
                      <p:nvPr/>
                    </p:nvPicPr>
                    <p:blipFill>
                      <a:blip r:embed="rId4"/>
                      <a:srcRect/>
                      <a:stretch>
                        <a:fillRect/>
                      </a:stretch>
                    </p:blipFill>
                    <p:spPr bwMode="auto">
                      <a:xfrm>
                        <a:off x="1444180" y="1283171"/>
                        <a:ext cx="2354713" cy="856390"/>
                      </a:xfrm>
                      <a:prstGeom prst="rect">
                        <a:avLst/>
                      </a:prstGeom>
                      <a:noFill/>
                    </p:spPr>
                  </p:pic>
                </p:oleObj>
              </mc:Fallback>
            </mc:AlternateContent>
          </a:graphicData>
        </a:graphic>
      </p:graphicFrame>
      <p:sp>
        <p:nvSpPr>
          <p:cNvPr id="19" name="文本框 18"/>
          <p:cNvSpPr txBox="1"/>
          <p:nvPr/>
        </p:nvSpPr>
        <p:spPr>
          <a:xfrm>
            <a:off x="16153" y="722059"/>
            <a:ext cx="7058950" cy="398780"/>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a:latin typeface="楷体" panose="02010609060101010101" charset="-122"/>
                <a:ea typeface="楷体" panose="02010609060101010101" charset="-122"/>
                <a:cs typeface="等线" panose="02010600030101010101" charset="-122"/>
              </a:rPr>
              <a:t>消能部件附加给结构的有效阻尼比按下式计算</a:t>
            </a:r>
            <a:r>
              <a:rPr lang="en-US" altLang="zh-CN" sz="2000" dirty="0">
                <a:latin typeface="楷体" panose="02010609060101010101" charset="-122"/>
                <a:ea typeface="楷体" panose="02010609060101010101" charset="-122"/>
                <a:cs typeface="等线" panose="02010600030101010101" charset="-122"/>
              </a:rPr>
              <a:t>:</a:t>
            </a:r>
            <a:endParaRPr lang="zh-CN" sz="2000" dirty="0">
              <a:latin typeface="楷体" panose="02010609060101010101" charset="-122"/>
              <a:ea typeface="楷体" panose="02010609060101010101" charset="-122"/>
              <a:cs typeface="等线" panose="02010600030101010101" charset="-122"/>
            </a:endParaRPr>
          </a:p>
        </p:txBody>
      </p:sp>
      <p:sp>
        <p:nvSpPr>
          <p:cNvPr id="20" name="文本框 19"/>
          <p:cNvSpPr txBox="1"/>
          <p:nvPr/>
        </p:nvSpPr>
        <p:spPr>
          <a:xfrm>
            <a:off x="229892" y="2410513"/>
            <a:ext cx="1880235" cy="398780"/>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a:latin typeface="楷体" panose="02010609060101010101" charset="-122"/>
                <a:ea typeface="楷体" panose="02010609060101010101" charset="-122"/>
                <a:cs typeface="等线" panose="02010600030101010101" charset="-122"/>
              </a:rPr>
              <a:t>结构总应变能:</a:t>
            </a:r>
          </a:p>
        </p:txBody>
      </p:sp>
      <p:graphicFrame>
        <p:nvGraphicFramePr>
          <p:cNvPr id="23" name="对象 22"/>
          <p:cNvGraphicFramePr>
            <a:graphicFrameLocks noChangeAspect="1"/>
          </p:cNvGraphicFramePr>
          <p:nvPr>
            <p:extLst/>
          </p:nvPr>
        </p:nvGraphicFramePr>
        <p:xfrm>
          <a:off x="2163407" y="2329315"/>
          <a:ext cx="1317625" cy="671195"/>
        </p:xfrm>
        <a:graphic>
          <a:graphicData uri="http://schemas.openxmlformats.org/presentationml/2006/ole">
            <mc:AlternateContent xmlns:mc="http://schemas.openxmlformats.org/markup-compatibility/2006">
              <mc:Choice xmlns:v="urn:schemas-microsoft-com:vml" Requires="v">
                <p:oleObj spid="_x0000_s28465" name="Equation" r:id="rId5" imgW="18592800" imgH="9448800" progId="Equation.DSMT4">
                  <p:embed/>
                </p:oleObj>
              </mc:Choice>
              <mc:Fallback>
                <p:oleObj name="Equation" r:id="rId5" imgW="18592800" imgH="9448800" progId="Equation.DSMT4">
                  <p:embed/>
                  <p:pic>
                    <p:nvPicPr>
                      <p:cNvPr id="0" name=""/>
                      <p:cNvPicPr>
                        <a:picLocks noChangeAspect="1" noChangeArrowheads="1"/>
                      </p:cNvPicPr>
                      <p:nvPr/>
                    </p:nvPicPr>
                    <p:blipFill>
                      <a:blip r:embed="rId6"/>
                      <a:srcRect/>
                      <a:stretch>
                        <a:fillRect/>
                      </a:stretch>
                    </p:blipFill>
                    <p:spPr bwMode="auto">
                      <a:xfrm>
                        <a:off x="2163407" y="2329315"/>
                        <a:ext cx="1317625" cy="671195"/>
                      </a:xfrm>
                      <a:prstGeom prst="rect">
                        <a:avLst/>
                      </a:prstGeom>
                      <a:noFill/>
                    </p:spPr>
                  </p:pic>
                </p:oleObj>
              </mc:Fallback>
            </mc:AlternateContent>
          </a:graphicData>
        </a:graphic>
      </p:graphicFrame>
      <p:sp>
        <p:nvSpPr>
          <p:cNvPr id="24" name="文本框 23"/>
          <p:cNvSpPr txBox="1"/>
          <p:nvPr/>
        </p:nvSpPr>
        <p:spPr>
          <a:xfrm>
            <a:off x="509736" y="2995568"/>
            <a:ext cx="3903980" cy="922020"/>
          </a:xfrm>
          <a:prstGeom prst="rect">
            <a:avLst/>
          </a:prstGeom>
          <a:noFill/>
        </p:spPr>
        <p:txBody>
          <a:bodyPr wrap="none" rtlCol="0">
            <a:spAutoFit/>
          </a:bodyPr>
          <a:lstStyle/>
          <a:p>
            <a:pPr>
              <a:lnSpc>
                <a:spcPct val="150000"/>
              </a:lnSpc>
            </a:pPr>
            <a:r>
              <a:rPr lang="zh-CN" altLang="en-US"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为质点</a:t>
            </a:r>
            <a:r>
              <a:rPr lang="en-US" altLang="zh-CN" sz="1800" i="1" dirty="0" err="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i</a:t>
            </a:r>
            <a:r>
              <a:rPr lang="zh-CN" altLang="en-US"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水平地震作用标准值</a:t>
            </a:r>
            <a:r>
              <a:rPr lang="en-US" altLang="zh-CN"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p>
          <a:p>
            <a:pPr>
              <a:lnSpc>
                <a:spcPct val="150000"/>
              </a:lnSpc>
            </a:pPr>
            <a:r>
              <a:rPr lang="zh-CN" altLang="en-US"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为质点</a:t>
            </a:r>
            <a:r>
              <a:rPr lang="en-US" altLang="zh-CN" sz="1800" i="1" dirty="0" err="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i</a:t>
            </a:r>
            <a:r>
              <a:rPr lang="zh-CN" altLang="en-US"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水平地震作用标准值下的位移</a:t>
            </a:r>
            <a:endParaRPr lang="zh-CN" altLang="en-US" dirty="0"/>
          </a:p>
        </p:txBody>
      </p:sp>
      <p:graphicFrame>
        <p:nvGraphicFramePr>
          <p:cNvPr id="25" name="对象 24"/>
          <p:cNvGraphicFramePr>
            <a:graphicFrameLocks noChangeAspect="1"/>
          </p:cNvGraphicFramePr>
          <p:nvPr>
            <p:extLst>
              <p:ext uri="{D42A27DB-BD31-4B8C-83A1-F6EECF244321}">
                <p14:modId xmlns:p14="http://schemas.microsoft.com/office/powerpoint/2010/main" val="3386625464"/>
              </p:ext>
            </p:extLst>
          </p:nvPr>
        </p:nvGraphicFramePr>
        <p:xfrm>
          <a:off x="321106" y="3068960"/>
          <a:ext cx="231775" cy="309562"/>
        </p:xfrm>
        <a:graphic>
          <a:graphicData uri="http://schemas.openxmlformats.org/presentationml/2006/ole">
            <mc:AlternateContent xmlns:mc="http://schemas.openxmlformats.org/markup-compatibility/2006">
              <mc:Choice xmlns:v="urn:schemas-microsoft-com:vml" Requires="v">
                <p:oleObj spid="_x0000_s28466" name="Equation" r:id="rId7" imgW="3657600" imgH="4876800" progId="Equation.DSMT4">
                  <p:embed/>
                </p:oleObj>
              </mc:Choice>
              <mc:Fallback>
                <p:oleObj name="Equation" r:id="rId7" imgW="3657600" imgH="4876800" progId="Equation.DSMT4">
                  <p:embed/>
                  <p:pic>
                    <p:nvPicPr>
                      <p:cNvPr id="0" name=""/>
                      <p:cNvPicPr>
                        <a:picLocks noChangeAspect="1" noChangeArrowheads="1"/>
                      </p:cNvPicPr>
                      <p:nvPr/>
                    </p:nvPicPr>
                    <p:blipFill>
                      <a:blip r:embed="rId8"/>
                      <a:srcRect/>
                      <a:stretch>
                        <a:fillRect/>
                      </a:stretch>
                    </p:blipFill>
                    <p:spPr bwMode="auto">
                      <a:xfrm>
                        <a:off x="321106" y="3068960"/>
                        <a:ext cx="231775" cy="309562"/>
                      </a:xfrm>
                      <a:prstGeom prst="rect">
                        <a:avLst/>
                      </a:prstGeom>
                      <a:noFill/>
                    </p:spPr>
                  </p:pic>
                </p:oleObj>
              </mc:Fallback>
            </mc:AlternateContent>
          </a:graphicData>
        </a:graphic>
      </p:graphicFrame>
      <p:graphicFrame>
        <p:nvGraphicFramePr>
          <p:cNvPr id="26" name="对象 25"/>
          <p:cNvGraphicFramePr>
            <a:graphicFrameLocks noChangeAspect="1"/>
          </p:cNvGraphicFramePr>
          <p:nvPr>
            <p:extLst>
              <p:ext uri="{D42A27DB-BD31-4B8C-83A1-F6EECF244321}">
                <p14:modId xmlns:p14="http://schemas.microsoft.com/office/powerpoint/2010/main" val="2822098067"/>
              </p:ext>
            </p:extLst>
          </p:nvPr>
        </p:nvGraphicFramePr>
        <p:xfrm>
          <a:off x="329044" y="3480505"/>
          <a:ext cx="219075" cy="320675"/>
        </p:xfrm>
        <a:graphic>
          <a:graphicData uri="http://schemas.openxmlformats.org/presentationml/2006/ole">
            <mc:AlternateContent xmlns:mc="http://schemas.openxmlformats.org/markup-compatibility/2006">
              <mc:Choice xmlns:v="urn:schemas-microsoft-com:vml" Requires="v">
                <p:oleObj spid="_x0000_s28467" name="Equation" r:id="rId9" imgW="3352800" imgH="4876800" progId="Equation.DSMT4">
                  <p:embed/>
                </p:oleObj>
              </mc:Choice>
              <mc:Fallback>
                <p:oleObj name="Equation" r:id="rId9" imgW="3352800" imgH="4876800" progId="Equation.DSMT4">
                  <p:embed/>
                  <p:pic>
                    <p:nvPicPr>
                      <p:cNvPr id="0" name=""/>
                      <p:cNvPicPr>
                        <a:picLocks noChangeAspect="1" noChangeArrowheads="1"/>
                      </p:cNvPicPr>
                      <p:nvPr/>
                    </p:nvPicPr>
                    <p:blipFill>
                      <a:blip r:embed="rId10"/>
                      <a:srcRect/>
                      <a:stretch>
                        <a:fillRect/>
                      </a:stretch>
                    </p:blipFill>
                    <p:spPr bwMode="auto">
                      <a:xfrm>
                        <a:off x="329044" y="3480505"/>
                        <a:ext cx="219075" cy="320675"/>
                      </a:xfrm>
                      <a:prstGeom prst="rect">
                        <a:avLst/>
                      </a:prstGeom>
                      <a:noFill/>
                    </p:spPr>
                  </p:pic>
                </p:oleObj>
              </mc:Fallback>
            </mc:AlternateContent>
          </a:graphicData>
        </a:graphic>
      </p:graphicFrame>
      <p:sp>
        <p:nvSpPr>
          <p:cNvPr id="31" name="文本框 30"/>
          <p:cNvSpPr txBox="1"/>
          <p:nvPr/>
        </p:nvSpPr>
        <p:spPr>
          <a:xfrm>
            <a:off x="4849921" y="1413034"/>
            <a:ext cx="6984365" cy="398780"/>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zh-CN" sz="2000" dirty="0">
                <a:latin typeface="楷体" panose="02010609060101010101" charset="-122"/>
                <a:ea typeface="楷体" panose="02010609060101010101" charset="-122"/>
                <a:cs typeface="等线" panose="02010600030101010101" charset="-122"/>
              </a:rPr>
              <a:t>《建筑消能减震技术规程》</a:t>
            </a:r>
            <a:r>
              <a:rPr lang="en-US" altLang="zh-CN" sz="2000" dirty="0">
                <a:latin typeface="楷体" panose="02010609060101010101" charset="-122"/>
                <a:ea typeface="楷体" panose="02010609060101010101" charset="-122"/>
                <a:cs typeface="等线" panose="02010600030101010101" charset="-122"/>
              </a:rPr>
              <a:t>6.3.3</a:t>
            </a:r>
            <a:r>
              <a:rPr lang="zh-CN" altLang="en-US" sz="2000" dirty="0">
                <a:latin typeface="楷体" panose="02010609060101010101" charset="-122"/>
                <a:ea typeface="楷体" panose="02010609060101010101" charset="-122"/>
                <a:cs typeface="等线" panose="02010600030101010101" charset="-122"/>
              </a:rPr>
              <a:t>条文说明：</a:t>
            </a:r>
            <a:endParaRPr lang="zh-CN" sz="2000" dirty="0">
              <a:latin typeface="楷体" panose="02010609060101010101" charset="-122"/>
              <a:ea typeface="楷体" panose="02010609060101010101" charset="-122"/>
              <a:cs typeface="等线" panose="02010600030101010101" charset="-122"/>
            </a:endParaRPr>
          </a:p>
        </p:txBody>
      </p:sp>
      <p:pic>
        <p:nvPicPr>
          <p:cNvPr id="32" name="图片 31"/>
          <p:cNvPicPr>
            <a:picLocks noChangeAspect="1"/>
          </p:cNvPicPr>
          <p:nvPr/>
        </p:nvPicPr>
        <p:blipFill>
          <a:blip r:embed="rId11"/>
          <a:stretch>
            <a:fillRect/>
          </a:stretch>
        </p:blipFill>
        <p:spPr>
          <a:xfrm>
            <a:off x="7754411" y="1759844"/>
            <a:ext cx="4163060" cy="4154805"/>
          </a:xfrm>
          <a:prstGeom prst="rect">
            <a:avLst/>
          </a:prstGeom>
        </p:spPr>
      </p:pic>
      <p:sp>
        <p:nvSpPr>
          <p:cNvPr id="33" name="矩形 32"/>
          <p:cNvSpPr/>
          <p:nvPr/>
        </p:nvSpPr>
        <p:spPr>
          <a:xfrm>
            <a:off x="4893736" y="1469861"/>
            <a:ext cx="7106920" cy="4623435"/>
          </a:xfrm>
          <a:prstGeom prst="rect">
            <a:avLst/>
          </a:prstGeom>
          <a:noFill/>
          <a:ln w="28575"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5253781" y="1124744"/>
            <a:ext cx="1003300" cy="337185"/>
          </a:xfrm>
          <a:prstGeom prst="rect">
            <a:avLst/>
          </a:prstGeom>
          <a:solidFill>
            <a:srgbClr val="FFC000"/>
          </a:solidFill>
        </p:spPr>
        <p:txBody>
          <a:bodyPr wrap="square" rtlCol="0">
            <a:spAutoFit/>
          </a:bodyPr>
          <a:lstStyle/>
          <a:p>
            <a:pPr algn="ctr"/>
            <a:r>
              <a:rPr lang="zh-CN" sz="1600" b="1" dirty="0">
                <a:solidFill>
                  <a:schemeClr val="tx1"/>
                </a:solidFill>
                <a:latin typeface="+mn-ea"/>
                <a:ea typeface="+mn-ea"/>
              </a:rPr>
              <a:t>迭代过程</a:t>
            </a:r>
          </a:p>
        </p:txBody>
      </p:sp>
      <p:pic>
        <p:nvPicPr>
          <p:cNvPr id="35" name="图片 34"/>
          <p:cNvPicPr>
            <a:picLocks noChangeAspect="1"/>
          </p:cNvPicPr>
          <p:nvPr/>
        </p:nvPicPr>
        <p:blipFill>
          <a:blip r:embed="rId12"/>
          <a:stretch>
            <a:fillRect/>
          </a:stretch>
        </p:blipFill>
        <p:spPr>
          <a:xfrm>
            <a:off x="4444751" y="2605959"/>
            <a:ext cx="3329305" cy="2045335"/>
          </a:xfrm>
          <a:prstGeom prst="rect">
            <a:avLst/>
          </a:prstGeom>
        </p:spPr>
      </p:pic>
      <p:sp>
        <p:nvSpPr>
          <p:cNvPr id="42" name="文本框 41"/>
          <p:cNvSpPr txBox="1"/>
          <p:nvPr/>
        </p:nvSpPr>
        <p:spPr>
          <a:xfrm>
            <a:off x="168366" y="6404817"/>
            <a:ext cx="11059607" cy="461665"/>
          </a:xfrm>
          <a:prstGeom prst="rect">
            <a:avLst/>
          </a:prstGeom>
          <a:noFill/>
        </p:spPr>
        <p:txBody>
          <a:bodyPr wrap="square" rtlCol="0" anchor="t">
            <a:spAutoFit/>
          </a:bodyPr>
          <a:lstStyle/>
          <a:p>
            <a:pPr lvl="1" algn="ctr">
              <a:lnSpc>
                <a:spcPct val="120000"/>
              </a:lnSpc>
              <a:spcBef>
                <a:spcPts val="600"/>
              </a:spcBef>
              <a:spcAft>
                <a:spcPts val="600"/>
              </a:spcAft>
              <a:buClrTx/>
              <a:buSzTx/>
              <a:buFont typeface="Wingdings" panose="05000000000000000000" charset="0"/>
            </a:pPr>
            <a:r>
              <a:rPr lang="zh-CN" altLang="en-US" sz="20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位移型阻尼器不涉及速度，用反应谱迭代求得的附加阻尼比和结构反应精度还行，推荐使用</a:t>
            </a:r>
            <a:endParaRPr 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3" name="文本框 42"/>
          <p:cNvSpPr txBox="1"/>
          <p:nvPr/>
        </p:nvSpPr>
        <p:spPr>
          <a:xfrm>
            <a:off x="301336" y="4124861"/>
            <a:ext cx="2226310" cy="398780"/>
          </a:xfrm>
          <a:prstGeom prst="rect">
            <a:avLst/>
          </a:prstGeom>
          <a:solidFill>
            <a:schemeClr val="accent2">
              <a:lumMod val="40000"/>
              <a:lumOff val="60000"/>
            </a:schemeClr>
          </a:solid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位移阻尼器</a:t>
            </a:r>
            <a:r>
              <a:rPr lang="zh-CN" altLang="en-US" sz="2000" dirty="0">
                <a:latin typeface="楷体" panose="02010609060101010101" charset="-122"/>
                <a:ea typeface="楷体" panose="02010609060101010101" charset="-122"/>
                <a:cs typeface="等线" panose="02010600030101010101" charset="-122"/>
              </a:rPr>
              <a:t>耗能</a:t>
            </a:r>
            <a:endParaRPr lang="en-US" altLang="zh-CN" sz="2000" dirty="0">
              <a:latin typeface="楷体" panose="02010609060101010101" charset="-122"/>
              <a:ea typeface="楷体" panose="02010609060101010101" charset="-122"/>
              <a:cs typeface="等线" panose="02010600030101010101" charset="-122"/>
            </a:endParaRPr>
          </a:p>
        </p:txBody>
      </p:sp>
      <p:cxnSp>
        <p:nvCxnSpPr>
          <p:cNvPr id="45" name="直接连接符 44"/>
          <p:cNvCxnSpPr/>
          <p:nvPr/>
        </p:nvCxnSpPr>
        <p:spPr>
          <a:xfrm>
            <a:off x="168366" y="652163"/>
            <a:ext cx="10690644"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240704" y="116632"/>
            <a:ext cx="8865235" cy="535531"/>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位移型阻尼器</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中</a:t>
            </a:r>
            <a:r>
              <a:rPr lang="zh-CN" altLang="en-US"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震设计</a:t>
            </a:r>
            <a:r>
              <a:rPr lang="en-US" altLang="zh-CN"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规范能量法反应谱迭代</a:t>
            </a:r>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9" name="图片 28"/>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a:off x="229892" y="4497225"/>
            <a:ext cx="2461984" cy="1674935"/>
          </a:xfrm>
          <a:prstGeom prst="rect">
            <a:avLst/>
          </a:prstGeom>
          <a:noFill/>
          <a:ln>
            <a:noFill/>
          </a:ln>
        </p:spPr>
      </p:pic>
      <p:sp>
        <p:nvSpPr>
          <p:cNvPr id="30" name="文本框 29"/>
          <p:cNvSpPr txBox="1"/>
          <p:nvPr/>
        </p:nvSpPr>
        <p:spPr>
          <a:xfrm>
            <a:off x="2239418" y="5144693"/>
            <a:ext cx="2654318" cy="661720"/>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1600" dirty="0" smtClean="0">
                <a:latin typeface="宋体" panose="02010600030101010101" pitchFamily="2" charset="-122"/>
                <a:cs typeface="等线" panose="02010600030101010101" charset="-122"/>
              </a:rPr>
              <a:t>每个</a:t>
            </a:r>
            <a:r>
              <a:rPr lang="zh-CN" altLang="en-US" sz="1600" dirty="0">
                <a:latin typeface="宋体" panose="02010600030101010101" pitchFamily="2" charset="-122"/>
                <a:cs typeface="等线" panose="02010600030101010101" charset="-122"/>
              </a:rPr>
              <a:t>阻尼器最大相对</a:t>
            </a:r>
            <a:r>
              <a:rPr lang="zh-CN" altLang="en-US" sz="1600" dirty="0" smtClean="0">
                <a:latin typeface="宋体" panose="02010600030101010101" pitchFamily="2" charset="-122"/>
                <a:cs typeface="等线" panose="02010600030101010101" charset="-122"/>
              </a:rPr>
              <a:t>变形点</a:t>
            </a:r>
            <a:endParaRPr lang="en-US" altLang="zh-CN" sz="1600" dirty="0" smtClean="0">
              <a:latin typeface="宋体" panose="02010600030101010101" pitchFamily="2" charset="-122"/>
              <a:cs typeface="等线" panose="02010600030101010101" charset="-122"/>
            </a:endParaRPr>
          </a:p>
          <a:p>
            <a:pPr algn="just">
              <a:spcBef>
                <a:spcPts val="300"/>
              </a:spcBef>
              <a:spcAft>
                <a:spcPts val="300"/>
              </a:spcAft>
              <a:buFont typeface="Wingdings" panose="05000000000000000000" charset="0"/>
            </a:pPr>
            <a:r>
              <a:rPr lang="zh-CN" altLang="en-US" sz="1600" dirty="0" smtClean="0">
                <a:latin typeface="宋体" panose="02010600030101010101" pitchFamily="2" charset="-122"/>
                <a:cs typeface="等线" panose="02010600030101010101" charset="-122"/>
              </a:rPr>
              <a:t>所</a:t>
            </a:r>
            <a:r>
              <a:rPr lang="zh-CN" altLang="en-US" sz="1600" dirty="0">
                <a:latin typeface="宋体" panose="02010600030101010101" pitchFamily="2" charset="-122"/>
                <a:cs typeface="等线" panose="02010600030101010101" charset="-122"/>
              </a:rPr>
              <a:t>形成的平行四边形的</a:t>
            </a:r>
            <a:r>
              <a:rPr lang="zh-CN" altLang="en-US" sz="1600" dirty="0" smtClean="0">
                <a:latin typeface="宋体" panose="02010600030101010101" pitchFamily="2" charset="-122"/>
                <a:cs typeface="等线" panose="02010600030101010101" charset="-122"/>
              </a:rPr>
              <a:t>面积</a:t>
            </a:r>
            <a:endParaRPr lang="en-US" altLang="zh-CN" sz="1600" dirty="0">
              <a:latin typeface="宋体" panose="02010600030101010101" pitchFamily="2" charset="-122"/>
              <a:cs typeface="等线" panose="02010600030101010101" charset="-122"/>
            </a:endParaRPr>
          </a:p>
        </p:txBody>
      </p:sp>
      <p:sp>
        <p:nvSpPr>
          <p:cNvPr id="28" name="文本框 27"/>
          <p:cNvSpPr txBox="1"/>
          <p:nvPr/>
        </p:nvSpPr>
        <p:spPr>
          <a:xfrm>
            <a:off x="2063323" y="5832164"/>
            <a:ext cx="2964609" cy="338554"/>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1600" dirty="0" smtClean="0">
                <a:latin typeface="宋体" panose="02010600030101010101" pitchFamily="2" charset="-122"/>
                <a:cs typeface="等线" panose="02010600030101010101" charset="-122"/>
              </a:rPr>
              <a:t>等效刚度取最大位移割线刚度</a:t>
            </a:r>
            <a:endParaRPr lang="en-US" altLang="zh-CN" sz="1600" dirty="0">
              <a:latin typeface="宋体" panose="02010600030101010101" pitchFamily="2" charset="-122"/>
              <a:cs typeface="等线" panose="02010600030101010101" charset="-122"/>
            </a:endParaRPr>
          </a:p>
        </p:txBody>
      </p:sp>
    </p:spTree>
    <p:extLst>
      <p:ext uri="{BB962C8B-B14F-4D97-AF65-F5344CB8AC3E}">
        <p14:creationId xmlns:p14="http://schemas.microsoft.com/office/powerpoint/2010/main" val="787429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119336" y="404664"/>
            <a:ext cx="8865235" cy="609398"/>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8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课程背景：</a:t>
            </a:r>
            <a:r>
              <a:rPr lang="en-US" altLang="zh-CN" sz="2800" b="1" dirty="0" err="1" smtClean="0">
                <a:latin typeface="微软雅黑" panose="020B0503020204020204" pitchFamily="34" charset="-122"/>
                <a:ea typeface="微软雅黑" panose="020B0503020204020204" pitchFamily="34" charset="-122"/>
                <a:cs typeface="微软雅黑" panose="020B0503020204020204" pitchFamily="34" charset="-122"/>
                <a:sym typeface="+mn-ea"/>
              </a:rPr>
              <a:t>YJK</a:t>
            </a:r>
            <a:r>
              <a:rPr lang="en-US" altLang="zh-CN" sz="2800" b="1" dirty="0" err="1">
                <a:latin typeface="微软雅黑" panose="020B0503020204020204" pitchFamily="34" charset="-122"/>
                <a:ea typeface="微软雅黑" panose="020B0503020204020204" pitchFamily="34" charset="-122"/>
                <a:cs typeface="微软雅黑" panose="020B0503020204020204" pitchFamily="34" charset="-122"/>
                <a:sym typeface="+mn-ea"/>
              </a:rPr>
              <a:t>支持多种方法</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sym typeface="+mn-ea"/>
              </a:rPr>
              <a:t>减隔</a:t>
            </a:r>
            <a:r>
              <a:rPr lang="zh-CN" altLang="en-US" sz="28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震体系</a:t>
            </a:r>
            <a:r>
              <a:rPr lang="en-US" altLang="zh-CN" sz="2800" b="1" dirty="0" err="1" smtClean="0">
                <a:latin typeface="微软雅黑" panose="020B0503020204020204" pitchFamily="34" charset="-122"/>
                <a:ea typeface="微软雅黑" panose="020B0503020204020204" pitchFamily="34" charset="-122"/>
                <a:cs typeface="微软雅黑" panose="020B0503020204020204" pitchFamily="34" charset="-122"/>
                <a:sym typeface="+mn-ea"/>
              </a:rPr>
              <a:t>计算</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sym typeface="+mn-ea"/>
              </a:rPr>
              <a:t>方法</a:t>
            </a:r>
            <a:endParaRPr lang="en-US" altLang="zh-CN" sz="28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8" name="Rectangle 126"/>
          <p:cNvSpPr/>
          <p:nvPr/>
        </p:nvSpPr>
        <p:spPr>
          <a:xfrm>
            <a:off x="2708047" y="1420740"/>
            <a:ext cx="2955905" cy="582295"/>
          </a:xfrm>
          <a:prstGeom prst="rect">
            <a:avLst/>
          </a:prstGeom>
          <a:solidFill>
            <a:srgbClr val="00B1DA"/>
          </a:solidFill>
          <a:ln w="9525">
            <a:noFill/>
          </a:ln>
        </p:spPr>
        <p:txBody>
          <a:bodyPr lIns="252000" anchor="ctr" anchorCtr="0"/>
          <a:lstStyle/>
          <a:p>
            <a:pPr algn="ctr" eaLnBrk="1" hangingPunct="1"/>
            <a:r>
              <a:rPr lang="zh-CN" altLang="en-US" b="1" dirty="0">
                <a:solidFill>
                  <a:schemeClr val="tx1"/>
                </a:solidFill>
                <a:latin typeface="微软雅黑" panose="020B0503020204020204" pitchFamily="34" charset="-122"/>
                <a:ea typeface="微软雅黑" panose="020B0503020204020204" pitchFamily="34" charset="-122"/>
                <a:sym typeface="Gill Sans"/>
              </a:rPr>
              <a:t>规范</a:t>
            </a:r>
            <a:r>
              <a:rPr lang="zh-CN" altLang="en-US" b="1" dirty="0" smtClean="0">
                <a:solidFill>
                  <a:schemeClr val="tx1"/>
                </a:solidFill>
                <a:latin typeface="微软雅黑" panose="020B0503020204020204" pitchFamily="34" charset="-122"/>
                <a:ea typeface="微软雅黑" panose="020B0503020204020204" pitchFamily="34" charset="-122"/>
                <a:sym typeface="Gill Sans"/>
              </a:rPr>
              <a:t>能量法反应谱计算</a:t>
            </a:r>
            <a:endParaRPr lang="zh-CN" altLang="zh-CN" b="1" dirty="0">
              <a:solidFill>
                <a:schemeClr val="tx1"/>
              </a:solidFill>
              <a:latin typeface="微软雅黑" panose="020B0503020204020204" pitchFamily="34" charset="-122"/>
              <a:ea typeface="微软雅黑" panose="020B0503020204020204" pitchFamily="34" charset="-122"/>
              <a:sym typeface="Gill Sans"/>
            </a:endParaRPr>
          </a:p>
        </p:txBody>
      </p:sp>
      <p:sp>
        <p:nvSpPr>
          <p:cNvPr id="21" name="文本框 20"/>
          <p:cNvSpPr txBox="1"/>
          <p:nvPr/>
        </p:nvSpPr>
        <p:spPr>
          <a:xfrm>
            <a:off x="1109700" y="6304627"/>
            <a:ext cx="10441160" cy="535531"/>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难点：如何针对不同类型的消能结构，选取较合理可靠的计算方法！！！</a:t>
            </a:r>
            <a:endParaRPr 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6" name="Rectangle 126"/>
          <p:cNvSpPr/>
          <p:nvPr/>
        </p:nvSpPr>
        <p:spPr>
          <a:xfrm>
            <a:off x="2708047" y="2241511"/>
            <a:ext cx="2955905" cy="582295"/>
          </a:xfrm>
          <a:prstGeom prst="rect">
            <a:avLst/>
          </a:prstGeom>
          <a:solidFill>
            <a:srgbClr val="00B1DA"/>
          </a:solidFill>
          <a:ln w="9525">
            <a:noFill/>
          </a:ln>
        </p:spPr>
        <p:txBody>
          <a:bodyPr lIns="252000" anchor="ctr" anchorCtr="0"/>
          <a:lstStyle/>
          <a:p>
            <a:pPr algn="ctr" eaLnBrk="1" hangingPunct="1"/>
            <a:r>
              <a:rPr lang="zh-CN" altLang="en-US" b="1" dirty="0" smtClean="0">
                <a:solidFill>
                  <a:schemeClr val="tx1"/>
                </a:solidFill>
                <a:latin typeface="微软雅黑" panose="020B0503020204020204" pitchFamily="34" charset="-122"/>
                <a:ea typeface="微软雅黑" panose="020B0503020204020204" pitchFamily="34" charset="-122"/>
                <a:sym typeface="Gill Sans"/>
              </a:rPr>
              <a:t>强制解耦法</a:t>
            </a:r>
            <a:endParaRPr lang="zh-CN" altLang="zh-CN" b="1" dirty="0">
              <a:solidFill>
                <a:schemeClr val="tx1"/>
              </a:solidFill>
              <a:latin typeface="微软雅黑" panose="020B0503020204020204" pitchFamily="34" charset="-122"/>
              <a:ea typeface="微软雅黑" panose="020B0503020204020204" pitchFamily="34" charset="-122"/>
              <a:sym typeface="Gill Sans"/>
            </a:endParaRPr>
          </a:p>
        </p:txBody>
      </p:sp>
      <p:sp>
        <p:nvSpPr>
          <p:cNvPr id="28" name="Rectangle 126"/>
          <p:cNvSpPr/>
          <p:nvPr/>
        </p:nvSpPr>
        <p:spPr>
          <a:xfrm>
            <a:off x="2708047" y="3139585"/>
            <a:ext cx="2955905" cy="582295"/>
          </a:xfrm>
          <a:prstGeom prst="rect">
            <a:avLst/>
          </a:prstGeom>
          <a:solidFill>
            <a:srgbClr val="00B1DA"/>
          </a:solidFill>
          <a:ln w="9525">
            <a:noFill/>
          </a:ln>
        </p:spPr>
        <p:txBody>
          <a:bodyPr lIns="252000" anchor="ctr" anchorCtr="0"/>
          <a:lstStyle/>
          <a:p>
            <a:pPr algn="ctr" eaLnBrk="1" hangingPunct="1"/>
            <a:r>
              <a:rPr lang="zh-CN" altLang="en-US" b="1" dirty="0" smtClean="0">
                <a:solidFill>
                  <a:schemeClr val="tx1"/>
                </a:solidFill>
                <a:latin typeface="微软雅黑" panose="020B0503020204020204" pitchFamily="34" charset="-122"/>
                <a:ea typeface="微软雅黑" panose="020B0503020204020204" pitchFamily="34" charset="-122"/>
                <a:sym typeface="Gill Sans"/>
              </a:rPr>
              <a:t>复振型分解反应谱法（</a:t>
            </a:r>
            <a:r>
              <a:rPr lang="en-US" altLang="zh-CN" b="1" dirty="0" smtClean="0">
                <a:solidFill>
                  <a:schemeClr val="tx1"/>
                </a:solidFill>
                <a:latin typeface="微软雅黑" panose="020B0503020204020204" pitchFamily="34" charset="-122"/>
                <a:ea typeface="微软雅黑" panose="020B0503020204020204" pitchFamily="34" charset="-122"/>
                <a:sym typeface="Gill Sans"/>
              </a:rPr>
              <a:t>CCQC</a:t>
            </a:r>
            <a:r>
              <a:rPr lang="zh-CN" altLang="en-US" b="1" dirty="0" smtClean="0">
                <a:solidFill>
                  <a:schemeClr val="tx1"/>
                </a:solidFill>
                <a:latin typeface="微软雅黑" panose="020B0503020204020204" pitchFamily="34" charset="-122"/>
                <a:ea typeface="微软雅黑" panose="020B0503020204020204" pitchFamily="34" charset="-122"/>
                <a:sym typeface="Gill Sans"/>
              </a:rPr>
              <a:t>）</a:t>
            </a:r>
            <a:endParaRPr lang="zh-CN" altLang="zh-CN" b="1" dirty="0">
              <a:solidFill>
                <a:schemeClr val="tx1"/>
              </a:solidFill>
              <a:latin typeface="微软雅黑" panose="020B0503020204020204" pitchFamily="34" charset="-122"/>
              <a:ea typeface="微软雅黑" panose="020B0503020204020204" pitchFamily="34" charset="-122"/>
              <a:sym typeface="Gill Sans"/>
            </a:endParaRPr>
          </a:p>
        </p:txBody>
      </p:sp>
      <p:sp>
        <p:nvSpPr>
          <p:cNvPr id="33" name="文本框 32"/>
          <p:cNvSpPr txBox="1"/>
          <p:nvPr/>
        </p:nvSpPr>
        <p:spPr>
          <a:xfrm>
            <a:off x="407802" y="2843644"/>
            <a:ext cx="1406732" cy="369332"/>
          </a:xfrm>
          <a:prstGeom prst="rect">
            <a:avLst/>
          </a:prstGeom>
          <a:solidFill>
            <a:schemeClr val="accent3"/>
          </a:solidFill>
        </p:spPr>
        <p:txBody>
          <a:bodyPr wrap="square" rtlCol="0">
            <a:spAutoFit/>
          </a:bodyPr>
          <a:lstStyle/>
          <a:p>
            <a:pPr algn="ctr"/>
            <a:r>
              <a:rPr lang="zh-CN" altLang="en-US" b="1" dirty="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反应</a:t>
            </a:r>
            <a:r>
              <a:rPr lang="zh-CN" altLang="en-US" b="1" dirty="0"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谱模块</a:t>
            </a:r>
            <a:endParaRPr lang="zh-CN" b="1" dirty="0">
              <a:solidFill>
                <a:schemeClr val="bg2"/>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4" name="文本框 33"/>
          <p:cNvSpPr txBox="1"/>
          <p:nvPr/>
        </p:nvSpPr>
        <p:spPr>
          <a:xfrm>
            <a:off x="9586377" y="5498460"/>
            <a:ext cx="1694199" cy="369332"/>
          </a:xfrm>
          <a:prstGeom prst="rect">
            <a:avLst/>
          </a:prstGeom>
          <a:solidFill>
            <a:schemeClr val="accent3"/>
          </a:solidFill>
        </p:spPr>
        <p:txBody>
          <a:bodyPr wrap="square" rtlCol="0">
            <a:spAutoFit/>
          </a:bodyPr>
          <a:lstStyle/>
          <a:p>
            <a:pPr algn="ctr"/>
            <a:r>
              <a:rPr lang="zh-CN" altLang="en-US" b="1" dirty="0" smtClean="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弹性时程模块</a:t>
            </a:r>
            <a:endParaRPr lang="zh-CN" b="1" dirty="0">
              <a:solidFill>
                <a:schemeClr val="bg2"/>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6" name="Rectangle 126"/>
          <p:cNvSpPr/>
          <p:nvPr/>
        </p:nvSpPr>
        <p:spPr>
          <a:xfrm>
            <a:off x="8892032" y="3644076"/>
            <a:ext cx="2939439" cy="582295"/>
          </a:xfrm>
          <a:prstGeom prst="rect">
            <a:avLst/>
          </a:prstGeom>
          <a:solidFill>
            <a:srgbClr val="FFC000"/>
          </a:solidFill>
          <a:ln w="9525">
            <a:noFill/>
          </a:ln>
        </p:spPr>
        <p:txBody>
          <a:bodyPr lIns="252000" anchor="ctr" anchorCtr="0"/>
          <a:lstStyle/>
          <a:p>
            <a:pPr algn="ctr" eaLnBrk="1" hangingPunct="1"/>
            <a:r>
              <a:rPr lang="zh-CN" altLang="en-US" b="1" dirty="0" smtClean="0">
                <a:solidFill>
                  <a:schemeClr val="tx1"/>
                </a:solidFill>
                <a:latin typeface="微软雅黑" panose="020B0503020204020204" pitchFamily="34" charset="-122"/>
                <a:ea typeface="微软雅黑" panose="020B0503020204020204" pitchFamily="34" charset="-122"/>
                <a:sym typeface="Gill Sans"/>
              </a:rPr>
              <a:t>规范能量法时程计算</a:t>
            </a:r>
            <a:endParaRPr lang="zh-CN" altLang="zh-CN" b="1" dirty="0">
              <a:solidFill>
                <a:schemeClr val="tx1"/>
              </a:solidFill>
              <a:latin typeface="微软雅黑" panose="020B0503020204020204" pitchFamily="34" charset="-122"/>
              <a:ea typeface="微软雅黑" panose="020B0503020204020204" pitchFamily="34" charset="-122"/>
              <a:sym typeface="Gill Sans"/>
            </a:endParaRPr>
          </a:p>
        </p:txBody>
      </p:sp>
      <p:sp>
        <p:nvSpPr>
          <p:cNvPr id="37" name="Rectangle 126"/>
          <p:cNvSpPr/>
          <p:nvPr/>
        </p:nvSpPr>
        <p:spPr>
          <a:xfrm>
            <a:off x="8880408" y="4663601"/>
            <a:ext cx="2915971" cy="582295"/>
          </a:xfrm>
          <a:prstGeom prst="rect">
            <a:avLst/>
          </a:prstGeom>
          <a:solidFill>
            <a:srgbClr val="FFC000"/>
          </a:solidFill>
          <a:ln w="9525">
            <a:noFill/>
          </a:ln>
        </p:spPr>
        <p:txBody>
          <a:bodyPr lIns="252000" anchor="ctr" anchorCtr="0"/>
          <a:lstStyle/>
          <a:p>
            <a:pPr algn="ctr" eaLnBrk="1" hangingPunct="1"/>
            <a:r>
              <a:rPr lang="zh-CN" altLang="en-US" b="1" dirty="0" smtClean="0">
                <a:solidFill>
                  <a:schemeClr val="tx1"/>
                </a:solidFill>
                <a:latin typeface="微软雅黑" panose="020B0503020204020204" pitchFamily="34" charset="-122"/>
                <a:ea typeface="微软雅黑" panose="020B0503020204020204" pitchFamily="34" charset="-122"/>
                <a:sym typeface="Gill Sans"/>
              </a:rPr>
              <a:t>能量曲线比值法</a:t>
            </a:r>
            <a:endParaRPr lang="zh-CN" altLang="zh-CN" b="1" dirty="0">
              <a:solidFill>
                <a:schemeClr val="tx1"/>
              </a:solidFill>
              <a:latin typeface="微软雅黑" panose="020B0503020204020204" pitchFamily="34" charset="-122"/>
              <a:ea typeface="微软雅黑" panose="020B0503020204020204" pitchFamily="34" charset="-122"/>
              <a:sym typeface="Gill Sans"/>
            </a:endParaRPr>
          </a:p>
        </p:txBody>
      </p:sp>
      <p:sp>
        <p:nvSpPr>
          <p:cNvPr id="39" name="Rectangle 126"/>
          <p:cNvSpPr/>
          <p:nvPr/>
        </p:nvSpPr>
        <p:spPr>
          <a:xfrm>
            <a:off x="3431704" y="5514924"/>
            <a:ext cx="3085861" cy="582295"/>
          </a:xfrm>
          <a:prstGeom prst="rect">
            <a:avLst/>
          </a:prstGeom>
          <a:solidFill>
            <a:srgbClr val="7030A0"/>
          </a:solidFill>
          <a:ln w="9525">
            <a:noFill/>
          </a:ln>
        </p:spPr>
        <p:txBody>
          <a:bodyPr lIns="252000" anchor="ctr" anchorCtr="0"/>
          <a:lstStyle/>
          <a:p>
            <a:pPr algn="ctr" eaLnBrk="1" hangingPunct="1"/>
            <a:r>
              <a:rPr lang="zh-CN" altLang="en-US" b="1" dirty="0" smtClean="0">
                <a:solidFill>
                  <a:schemeClr val="bg1"/>
                </a:solidFill>
                <a:latin typeface="微软雅黑" panose="020B0503020204020204" pitchFamily="34" charset="-122"/>
                <a:ea typeface="微软雅黑" panose="020B0503020204020204" pitchFamily="34" charset="-122"/>
                <a:sym typeface="Gill Sans"/>
              </a:rPr>
              <a:t>非线性时程分析</a:t>
            </a:r>
            <a:endParaRPr lang="zh-CN" altLang="zh-CN" b="1" dirty="0">
              <a:solidFill>
                <a:schemeClr val="bg1"/>
              </a:solidFill>
              <a:latin typeface="微软雅黑" panose="020B0503020204020204" pitchFamily="34" charset="-122"/>
              <a:ea typeface="微软雅黑" panose="020B0503020204020204" pitchFamily="34" charset="-122"/>
              <a:sym typeface="Gill Sans"/>
            </a:endParaRPr>
          </a:p>
        </p:txBody>
      </p:sp>
      <p:sp>
        <p:nvSpPr>
          <p:cNvPr id="5" name="矩形 4"/>
          <p:cNvSpPr/>
          <p:nvPr/>
        </p:nvSpPr>
        <p:spPr>
          <a:xfrm>
            <a:off x="2600034" y="1294294"/>
            <a:ext cx="3171930" cy="2561569"/>
          </a:xfrm>
          <a:prstGeom prst="rect">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箭头连接符 7"/>
          <p:cNvCxnSpPr/>
          <p:nvPr/>
        </p:nvCxnSpPr>
        <p:spPr>
          <a:xfrm>
            <a:off x="5879976" y="2532658"/>
            <a:ext cx="2667874"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41" name="Rectangle 126"/>
          <p:cNvSpPr/>
          <p:nvPr/>
        </p:nvSpPr>
        <p:spPr>
          <a:xfrm>
            <a:off x="2704116" y="4161297"/>
            <a:ext cx="2959836" cy="582295"/>
          </a:xfrm>
          <a:prstGeom prst="rect">
            <a:avLst/>
          </a:prstGeom>
          <a:solidFill>
            <a:srgbClr val="00B1DA"/>
          </a:solidFill>
          <a:ln w="9525">
            <a:noFill/>
          </a:ln>
        </p:spPr>
        <p:txBody>
          <a:bodyPr lIns="252000" anchor="ctr" anchorCtr="0"/>
          <a:lstStyle/>
          <a:p>
            <a:pPr algn="ctr" eaLnBrk="1" hangingPunct="1"/>
            <a:r>
              <a:rPr lang="zh-CN" altLang="en-US" b="1" dirty="0" smtClean="0">
                <a:latin typeface="微软雅黑" panose="020B0503020204020204" pitchFamily="34" charset="-122"/>
                <a:ea typeface="微软雅黑" panose="020B0503020204020204" pitchFamily="34" charset="-122"/>
                <a:sym typeface="Gill Sans"/>
              </a:rPr>
              <a:t>直接附加阻尼比计算</a:t>
            </a:r>
            <a:endParaRPr lang="zh-CN" altLang="zh-CN" b="1" dirty="0">
              <a:solidFill>
                <a:schemeClr val="tx1"/>
              </a:solidFill>
              <a:latin typeface="微软雅黑" panose="020B0503020204020204" pitchFamily="34" charset="-122"/>
              <a:ea typeface="微软雅黑" panose="020B0503020204020204" pitchFamily="34" charset="-122"/>
              <a:sym typeface="Gill Sans"/>
            </a:endParaRPr>
          </a:p>
        </p:txBody>
      </p:sp>
      <p:pic>
        <p:nvPicPr>
          <p:cNvPr id="10" name="图片 9"/>
          <p:cNvPicPr>
            <a:picLocks noChangeAspect="1"/>
          </p:cNvPicPr>
          <p:nvPr/>
        </p:nvPicPr>
        <p:blipFill>
          <a:blip r:embed="rId2"/>
          <a:stretch>
            <a:fillRect/>
          </a:stretch>
        </p:blipFill>
        <p:spPr>
          <a:xfrm>
            <a:off x="8685282" y="1964701"/>
            <a:ext cx="3162842" cy="1096605"/>
          </a:xfrm>
          <a:prstGeom prst="rect">
            <a:avLst/>
          </a:prstGeom>
        </p:spPr>
      </p:pic>
      <p:cxnSp>
        <p:nvCxnSpPr>
          <p:cNvPr id="43" name="直接箭头连接符 42"/>
          <p:cNvCxnSpPr/>
          <p:nvPr/>
        </p:nvCxnSpPr>
        <p:spPr>
          <a:xfrm>
            <a:off x="5879976" y="4452445"/>
            <a:ext cx="276873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5341021" y="2067884"/>
            <a:ext cx="3284707" cy="387281"/>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en-US" sz="1600" b="1" dirty="0" err="1" smtClean="0">
                <a:latin typeface="微软雅黑" panose="020B0503020204020204" pitchFamily="34" charset="-122"/>
                <a:ea typeface="微软雅黑" panose="020B0503020204020204" pitchFamily="34" charset="-122"/>
                <a:cs typeface="微软雅黑" panose="020B0503020204020204" pitchFamily="34" charset="-122"/>
                <a:sym typeface="+mn-ea"/>
              </a:rPr>
              <a:t>有效刚度和有效阻尼</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确定方法</a:t>
            </a:r>
            <a:endParaRPr lang="en-US"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6" name="文本框 45"/>
          <p:cNvSpPr txBox="1"/>
          <p:nvPr/>
        </p:nvSpPr>
        <p:spPr>
          <a:xfrm>
            <a:off x="5508300" y="4041228"/>
            <a:ext cx="3430069" cy="387798"/>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16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基于时程附加阻尼比算法</a:t>
            </a:r>
            <a:endParaRPr lang="en-US"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9" name="左大括号 48"/>
          <p:cNvSpPr/>
          <p:nvPr/>
        </p:nvSpPr>
        <p:spPr>
          <a:xfrm>
            <a:off x="1991544" y="1121323"/>
            <a:ext cx="611041" cy="3812223"/>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0" name="矩形 49"/>
          <p:cNvSpPr/>
          <p:nvPr/>
        </p:nvSpPr>
        <p:spPr>
          <a:xfrm>
            <a:off x="8656658" y="1846545"/>
            <a:ext cx="3171930" cy="1302683"/>
          </a:xfrm>
          <a:prstGeom prst="rect">
            <a:avLst/>
          </a:prstGeom>
          <a:noFill/>
          <a:ln w="254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2" name="直接箭头连接符 51"/>
          <p:cNvCxnSpPr/>
          <p:nvPr/>
        </p:nvCxnSpPr>
        <p:spPr>
          <a:xfrm>
            <a:off x="2063118" y="5802323"/>
            <a:ext cx="1296578" cy="80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89934" y="5496504"/>
            <a:ext cx="1803962" cy="646331"/>
          </a:xfrm>
          <a:prstGeom prst="rect">
            <a:avLst/>
          </a:prstGeom>
          <a:solidFill>
            <a:schemeClr val="accent3"/>
          </a:solidFill>
        </p:spPr>
        <p:txBody>
          <a:bodyPr wrap="square" rtlCol="0">
            <a:spAutoFit/>
          </a:bodyPr>
          <a:lstStyle/>
          <a:p>
            <a:pPr algn="ctr"/>
            <a:r>
              <a:rPr lang="zh-CN" altLang="en-US" b="1" dirty="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弹性时程模块</a:t>
            </a:r>
            <a:endParaRPr lang="en-US" altLang="zh-CN" b="1" dirty="0">
              <a:solidFill>
                <a:schemeClr val="bg2"/>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b="1" dirty="0">
                <a:solidFill>
                  <a:schemeClr val="bg2"/>
                </a:solidFill>
                <a:latin typeface="微软雅黑" panose="020B0503020204020204" pitchFamily="34" charset="-122"/>
                <a:ea typeface="微软雅黑" panose="020B0503020204020204" pitchFamily="34" charset="-122"/>
                <a:cs typeface="微软雅黑" panose="020B0503020204020204" pitchFamily="34" charset="-122"/>
              </a:rPr>
              <a:t>弹塑性时程模块</a:t>
            </a:r>
            <a:endParaRPr lang="zh-CN" altLang="zh-CN" b="1" dirty="0">
              <a:solidFill>
                <a:schemeClr val="bg2"/>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6" name="矩形 55"/>
          <p:cNvSpPr/>
          <p:nvPr/>
        </p:nvSpPr>
        <p:spPr>
          <a:xfrm>
            <a:off x="8756718" y="3580644"/>
            <a:ext cx="3171930" cy="1813245"/>
          </a:xfrm>
          <a:prstGeom prst="rect">
            <a:avLst/>
          </a:prstGeom>
          <a:noFill/>
          <a:ln w="254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593484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8472264" y="41641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Rectangle 11"/>
          <p:cNvSpPr>
            <a:spLocks noChangeArrowheads="1"/>
          </p:cNvSpPr>
          <p:nvPr/>
        </p:nvSpPr>
        <p:spPr bwMode="auto">
          <a:xfrm>
            <a:off x="2783632" y="391264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1" name="Rectangle 13"/>
          <p:cNvSpPr>
            <a:spLocks noChangeArrowheads="1"/>
          </p:cNvSpPr>
          <p:nvPr/>
        </p:nvSpPr>
        <p:spPr bwMode="auto">
          <a:xfrm>
            <a:off x="6240016" y="509690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cxnSp>
        <p:nvCxnSpPr>
          <p:cNvPr id="45" name="直接连接符 44"/>
          <p:cNvCxnSpPr/>
          <p:nvPr/>
        </p:nvCxnSpPr>
        <p:spPr>
          <a:xfrm>
            <a:off x="168366" y="652163"/>
            <a:ext cx="10690644"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240704" y="116632"/>
            <a:ext cx="8865235" cy="497957"/>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时程校核中震反应谱迭代结果</a:t>
            </a:r>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6" name="图片 35"/>
          <p:cNvPicPr>
            <a:picLocks noChangeAspect="1"/>
          </p:cNvPicPr>
          <p:nvPr/>
        </p:nvPicPr>
        <p:blipFill>
          <a:blip r:embed="rId2"/>
          <a:stretch>
            <a:fillRect/>
          </a:stretch>
        </p:blipFill>
        <p:spPr>
          <a:xfrm>
            <a:off x="755453" y="2992293"/>
            <a:ext cx="4635537" cy="1431563"/>
          </a:xfrm>
          <a:prstGeom prst="rect">
            <a:avLst/>
          </a:prstGeom>
        </p:spPr>
      </p:pic>
      <p:pic>
        <p:nvPicPr>
          <p:cNvPr id="37" name="图片 36"/>
          <p:cNvPicPr>
            <a:picLocks noChangeAspect="1"/>
          </p:cNvPicPr>
          <p:nvPr/>
        </p:nvPicPr>
        <p:blipFill>
          <a:blip r:embed="rId3"/>
          <a:stretch>
            <a:fillRect/>
          </a:stretch>
        </p:blipFill>
        <p:spPr>
          <a:xfrm>
            <a:off x="8688288" y="2972991"/>
            <a:ext cx="1728192" cy="1547198"/>
          </a:xfrm>
          <a:prstGeom prst="rect">
            <a:avLst/>
          </a:prstGeom>
        </p:spPr>
      </p:pic>
      <p:sp>
        <p:nvSpPr>
          <p:cNvPr id="38" name="矩形 37"/>
          <p:cNvSpPr/>
          <p:nvPr/>
        </p:nvSpPr>
        <p:spPr>
          <a:xfrm>
            <a:off x="623392" y="2904300"/>
            <a:ext cx="4930328" cy="1666121"/>
          </a:xfrm>
          <a:prstGeom prst="rect">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472263" y="2875013"/>
            <a:ext cx="2143845" cy="1666121"/>
          </a:xfrm>
          <a:prstGeom prst="rect">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nvSpPr>
        <p:spPr>
          <a:xfrm>
            <a:off x="2207568" y="4615875"/>
            <a:ext cx="2860329" cy="400110"/>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smtClean="0">
                <a:solidFill>
                  <a:srgbClr val="FF0000"/>
                </a:solidFill>
                <a:latin typeface="楷体" panose="02010609060101010101" charset="-122"/>
                <a:ea typeface="楷体" panose="02010609060101010101" charset="-122"/>
                <a:cs typeface="等线" panose="02010600030101010101" charset="-122"/>
              </a:rPr>
              <a:t>反应谱层剪力</a:t>
            </a:r>
            <a:endParaRPr lang="zh-CN" sz="2000" dirty="0">
              <a:solidFill>
                <a:srgbClr val="FF0000"/>
              </a:solidFill>
              <a:latin typeface="楷体" panose="02010609060101010101" charset="-122"/>
              <a:ea typeface="楷体" panose="02010609060101010101" charset="-122"/>
              <a:cs typeface="等线" panose="02010600030101010101" charset="-122"/>
            </a:endParaRPr>
          </a:p>
        </p:txBody>
      </p:sp>
      <p:sp>
        <p:nvSpPr>
          <p:cNvPr id="41" name="文本框 40"/>
          <p:cNvSpPr txBox="1"/>
          <p:nvPr/>
        </p:nvSpPr>
        <p:spPr>
          <a:xfrm>
            <a:off x="8570205" y="4591990"/>
            <a:ext cx="2638363" cy="400110"/>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smtClean="0">
                <a:solidFill>
                  <a:srgbClr val="FF0000"/>
                </a:solidFill>
                <a:latin typeface="楷体" panose="02010609060101010101" charset="-122"/>
                <a:ea typeface="楷体" panose="02010609060101010101" charset="-122"/>
                <a:cs typeface="等线" panose="02010600030101010101" charset="-122"/>
              </a:rPr>
              <a:t>时程层剪力</a:t>
            </a:r>
            <a:endParaRPr lang="zh-CN" sz="2000" dirty="0">
              <a:solidFill>
                <a:srgbClr val="FF0000"/>
              </a:solidFill>
              <a:latin typeface="楷体" panose="02010609060101010101" charset="-122"/>
              <a:ea typeface="楷体" panose="02010609060101010101" charset="-122"/>
              <a:cs typeface="等线" panose="02010600030101010101" charset="-122"/>
            </a:endParaRPr>
          </a:p>
        </p:txBody>
      </p:sp>
      <p:cxnSp>
        <p:nvCxnSpPr>
          <p:cNvPr id="44" name="直接箭头连接符 43"/>
          <p:cNvCxnSpPr/>
          <p:nvPr/>
        </p:nvCxnSpPr>
        <p:spPr>
          <a:xfrm>
            <a:off x="5807968" y="3746590"/>
            <a:ext cx="2304256"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文本框 45"/>
          <p:cNvSpPr txBox="1"/>
          <p:nvPr/>
        </p:nvSpPr>
        <p:spPr>
          <a:xfrm>
            <a:off x="6231909" y="2814831"/>
            <a:ext cx="1456373" cy="923330"/>
          </a:xfrm>
          <a:prstGeom prst="rect">
            <a:avLst/>
          </a:prstGeom>
          <a:noFill/>
          <a:ln w="12700" cmpd="sng">
            <a:noFill/>
            <a:prstDash val="solid"/>
          </a:ln>
        </p:spPr>
        <p:txBody>
          <a:bodyPr wrap="square" rtlCol="0">
            <a:spAutoFit/>
          </a:bodyPr>
          <a:lstStyle/>
          <a:p>
            <a:pPr algn="ctr">
              <a:spcBef>
                <a:spcPts val="300"/>
              </a:spcBef>
              <a:spcAft>
                <a:spcPts val="300"/>
              </a:spcAft>
              <a:buFont typeface="Wingdings" panose="05000000000000000000" charset="0"/>
            </a:pPr>
            <a:r>
              <a:rPr lang="zh-CN" altLang="en-US" dirty="0">
                <a:solidFill>
                  <a:srgbClr val="00B0F0"/>
                </a:solidFill>
                <a:latin typeface="楷体" panose="02010609060101010101" charset="-122"/>
                <a:ea typeface="楷体" panose="02010609060101010101" charset="-122"/>
                <a:cs typeface="等线" panose="02010600030101010101" charset="-122"/>
              </a:rPr>
              <a:t>反应</a:t>
            </a:r>
            <a:r>
              <a:rPr lang="zh-CN" altLang="en-US" dirty="0" smtClean="0">
                <a:solidFill>
                  <a:srgbClr val="00B0F0"/>
                </a:solidFill>
                <a:latin typeface="楷体" panose="02010609060101010101" charset="-122"/>
                <a:ea typeface="楷体" panose="02010609060101010101" charset="-122"/>
                <a:cs typeface="等线" panose="02010600030101010101" charset="-122"/>
              </a:rPr>
              <a:t>谱剪力接近或包络时程剪力</a:t>
            </a:r>
            <a:endParaRPr lang="zh-CN" dirty="0">
              <a:solidFill>
                <a:srgbClr val="00B0F0"/>
              </a:solidFill>
              <a:latin typeface="楷体" panose="02010609060101010101" charset="-122"/>
              <a:ea typeface="楷体" panose="02010609060101010101" charset="-122"/>
              <a:cs typeface="等线" panose="02010600030101010101" charset="-122"/>
            </a:endParaRPr>
          </a:p>
        </p:txBody>
      </p:sp>
      <p:sp>
        <p:nvSpPr>
          <p:cNvPr id="47" name="文本框 46"/>
          <p:cNvSpPr txBox="1"/>
          <p:nvPr/>
        </p:nvSpPr>
        <p:spPr>
          <a:xfrm>
            <a:off x="452444" y="1519809"/>
            <a:ext cx="2442103" cy="523220"/>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800" dirty="0" smtClean="0">
                <a:latin typeface="楷体" panose="02010609060101010101" charset="-122"/>
                <a:ea typeface="楷体" panose="02010609060101010101" charset="-122"/>
                <a:cs typeface="等线" panose="02010600030101010101" charset="-122"/>
              </a:rPr>
              <a:t>时程分析方法</a:t>
            </a:r>
            <a:endParaRPr lang="zh-CN" sz="2800" dirty="0">
              <a:latin typeface="楷体" panose="02010609060101010101" charset="-122"/>
              <a:ea typeface="楷体" panose="02010609060101010101" charset="-122"/>
              <a:cs typeface="等线" panose="02010600030101010101" charset="-122"/>
            </a:endParaRPr>
          </a:p>
        </p:txBody>
      </p:sp>
      <p:sp>
        <p:nvSpPr>
          <p:cNvPr id="48" name="左大括号 47"/>
          <p:cNvSpPr/>
          <p:nvPr/>
        </p:nvSpPr>
        <p:spPr>
          <a:xfrm>
            <a:off x="2783632" y="1177893"/>
            <a:ext cx="271118" cy="122966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9" name="文本框 48"/>
          <p:cNvSpPr txBox="1"/>
          <p:nvPr/>
        </p:nvSpPr>
        <p:spPr>
          <a:xfrm>
            <a:off x="2783632" y="5749225"/>
            <a:ext cx="2295799" cy="400110"/>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反应谱层剪力不足</a:t>
            </a:r>
            <a:endParaRPr lang="zh-CN" sz="2000" dirty="0">
              <a:latin typeface="楷体" panose="02010609060101010101" charset="-122"/>
              <a:ea typeface="楷体" panose="02010609060101010101" charset="-122"/>
              <a:cs typeface="等线" panose="02010600030101010101" charset="-122"/>
            </a:endParaRPr>
          </a:p>
        </p:txBody>
      </p:sp>
      <p:cxnSp>
        <p:nvCxnSpPr>
          <p:cNvPr id="3" name="直接箭头连接符 2"/>
          <p:cNvCxnSpPr/>
          <p:nvPr/>
        </p:nvCxnSpPr>
        <p:spPr>
          <a:xfrm>
            <a:off x="5079431" y="5949280"/>
            <a:ext cx="1565317"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2998613" y="1183630"/>
            <a:ext cx="5473650" cy="461665"/>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en-US" altLang="zh-CN" sz="2400" dirty="0" smtClean="0">
                <a:latin typeface="Times New Roman" panose="02020603050405020304" pitchFamily="18" charset="0"/>
                <a:ea typeface="楷体" panose="02010609060101010101" charset="-122"/>
                <a:cs typeface="Times New Roman" panose="02020603050405020304" pitchFamily="18" charset="0"/>
              </a:rPr>
              <a:t>FNA</a:t>
            </a:r>
            <a:r>
              <a:rPr lang="zh-CN" altLang="en-US" sz="2400" dirty="0" smtClean="0">
                <a:latin typeface="楷体" panose="02010609060101010101" charset="-122"/>
                <a:ea typeface="楷体" panose="02010609060101010101" charset="-122"/>
                <a:cs typeface="等线" panose="02010600030101010101" charset="-122"/>
              </a:rPr>
              <a:t>法（有效刚度采用反应谱迭代刚度）</a:t>
            </a:r>
            <a:endParaRPr lang="zh-CN" sz="2400" dirty="0">
              <a:latin typeface="楷体" panose="02010609060101010101" charset="-122"/>
              <a:ea typeface="楷体" panose="02010609060101010101" charset="-122"/>
              <a:cs typeface="等线" panose="02010600030101010101" charset="-122"/>
            </a:endParaRPr>
          </a:p>
        </p:txBody>
      </p:sp>
      <p:sp>
        <p:nvSpPr>
          <p:cNvPr id="51" name="文本框 50"/>
          <p:cNvSpPr txBox="1"/>
          <p:nvPr/>
        </p:nvSpPr>
        <p:spPr>
          <a:xfrm>
            <a:off x="2969142" y="1950491"/>
            <a:ext cx="2442103" cy="461665"/>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400" dirty="0" smtClean="0">
                <a:latin typeface="楷体" panose="02010609060101010101" charset="-122"/>
                <a:ea typeface="楷体" panose="02010609060101010101" charset="-122"/>
                <a:cs typeface="等线" panose="02010600030101010101" charset="-122"/>
              </a:rPr>
              <a:t>直接积分法</a:t>
            </a:r>
            <a:endParaRPr lang="zh-CN" sz="2400" dirty="0">
              <a:latin typeface="楷体" panose="02010609060101010101" charset="-122"/>
              <a:ea typeface="楷体" panose="02010609060101010101" charset="-122"/>
              <a:cs typeface="等线" panose="02010600030101010101" charset="-122"/>
            </a:endParaRPr>
          </a:p>
        </p:txBody>
      </p:sp>
      <p:sp>
        <p:nvSpPr>
          <p:cNvPr id="52" name="文本框 51"/>
          <p:cNvSpPr txBox="1"/>
          <p:nvPr/>
        </p:nvSpPr>
        <p:spPr>
          <a:xfrm>
            <a:off x="5008555" y="5571783"/>
            <a:ext cx="2860329" cy="338554"/>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1600" dirty="0" smtClean="0">
                <a:solidFill>
                  <a:srgbClr val="FF0000"/>
                </a:solidFill>
                <a:latin typeface="楷体" panose="02010609060101010101" charset="-122"/>
                <a:ea typeface="楷体" panose="02010609060101010101" charset="-122"/>
                <a:cs typeface="等线" panose="02010600030101010101" charset="-122"/>
              </a:rPr>
              <a:t>降低附加阻尼比</a:t>
            </a:r>
            <a:endParaRPr lang="zh-CN" sz="1600" dirty="0">
              <a:solidFill>
                <a:srgbClr val="FF0000"/>
              </a:solidFill>
              <a:latin typeface="楷体" panose="02010609060101010101" charset="-122"/>
              <a:ea typeface="楷体" panose="02010609060101010101" charset="-122"/>
              <a:cs typeface="等线" panose="02010600030101010101" charset="-122"/>
            </a:endParaRPr>
          </a:p>
        </p:txBody>
      </p:sp>
      <p:sp>
        <p:nvSpPr>
          <p:cNvPr id="53" name="文本框 52"/>
          <p:cNvSpPr txBox="1"/>
          <p:nvPr/>
        </p:nvSpPr>
        <p:spPr>
          <a:xfrm>
            <a:off x="7517554" y="6336479"/>
            <a:ext cx="2038784" cy="338554"/>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1600" dirty="0" smtClean="0">
                <a:solidFill>
                  <a:srgbClr val="FF0000"/>
                </a:solidFill>
                <a:latin typeface="楷体" panose="02010609060101010101" charset="-122"/>
                <a:ea typeface="楷体" panose="02010609060101010101" charset="-122"/>
                <a:cs typeface="等线" panose="02010600030101010101" charset="-122"/>
              </a:rPr>
              <a:t>直到满足时程要求</a:t>
            </a:r>
            <a:endParaRPr lang="zh-CN" sz="1600" dirty="0">
              <a:solidFill>
                <a:srgbClr val="FF0000"/>
              </a:solidFill>
              <a:latin typeface="楷体" panose="02010609060101010101" charset="-122"/>
              <a:ea typeface="楷体" panose="02010609060101010101" charset="-122"/>
              <a:cs typeface="等线" panose="02010600030101010101" charset="-122"/>
            </a:endParaRPr>
          </a:p>
        </p:txBody>
      </p:sp>
      <p:pic>
        <p:nvPicPr>
          <p:cNvPr id="2" name="图片 1"/>
          <p:cNvPicPr>
            <a:picLocks noChangeAspect="1"/>
          </p:cNvPicPr>
          <p:nvPr/>
        </p:nvPicPr>
        <p:blipFill>
          <a:blip r:embed="rId4"/>
          <a:stretch>
            <a:fillRect/>
          </a:stretch>
        </p:blipFill>
        <p:spPr>
          <a:xfrm>
            <a:off x="6960096" y="5348372"/>
            <a:ext cx="2827829" cy="906786"/>
          </a:xfrm>
          <a:prstGeom prst="rect">
            <a:avLst/>
          </a:prstGeom>
        </p:spPr>
      </p:pic>
    </p:spTree>
    <p:extLst>
      <p:ext uri="{BB962C8B-B14F-4D97-AF65-F5344CB8AC3E}">
        <p14:creationId xmlns:p14="http://schemas.microsoft.com/office/powerpoint/2010/main" val="25135344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8472264" y="41641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Rectangle 11"/>
          <p:cNvSpPr>
            <a:spLocks noChangeArrowheads="1"/>
          </p:cNvSpPr>
          <p:nvPr/>
        </p:nvSpPr>
        <p:spPr bwMode="auto">
          <a:xfrm>
            <a:off x="2783632" y="391264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1" name="Rectangle 13"/>
          <p:cNvSpPr>
            <a:spLocks noChangeArrowheads="1"/>
          </p:cNvSpPr>
          <p:nvPr/>
        </p:nvSpPr>
        <p:spPr bwMode="auto">
          <a:xfrm>
            <a:off x="11865460" y="524759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cxnSp>
        <p:nvCxnSpPr>
          <p:cNvPr id="45" name="直接连接符 44"/>
          <p:cNvCxnSpPr/>
          <p:nvPr/>
        </p:nvCxnSpPr>
        <p:spPr>
          <a:xfrm>
            <a:off x="168366" y="652163"/>
            <a:ext cx="10690644"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68696" y="116632"/>
            <a:ext cx="8865235" cy="535531"/>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位移型阻尼器结构推荐计算流程</a:t>
            </a:r>
            <a:endParaRPr 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1163452" y="1124744"/>
            <a:ext cx="3240360" cy="400110"/>
          </a:xfrm>
          <a:prstGeom prst="rect">
            <a:avLst/>
          </a:prstGeom>
          <a:solidFill>
            <a:srgbClr val="FFFF00"/>
          </a:solidFill>
          <a:ln w="12700" cmpd="sng">
            <a:noFill/>
            <a:prstDash val="solid"/>
          </a:ln>
        </p:spPr>
        <p:txBody>
          <a:bodyPr wrap="square" rtlCol="0">
            <a:spAutoFit/>
          </a:bodyPr>
          <a:lstStyle/>
          <a:p>
            <a:pPr algn="ctr">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无控模型小震反应谱计算</a:t>
            </a:r>
            <a:endParaRPr lang="zh-CN" sz="2000" dirty="0">
              <a:latin typeface="楷体" panose="02010609060101010101" charset="-122"/>
              <a:ea typeface="楷体" panose="02010609060101010101" charset="-122"/>
              <a:cs typeface="等线" panose="02010600030101010101" charset="-122"/>
            </a:endParaRPr>
          </a:p>
        </p:txBody>
      </p:sp>
      <p:sp>
        <p:nvSpPr>
          <p:cNvPr id="10" name="矩形 9"/>
          <p:cNvSpPr/>
          <p:nvPr/>
        </p:nvSpPr>
        <p:spPr>
          <a:xfrm>
            <a:off x="983432" y="908719"/>
            <a:ext cx="4032448" cy="5328593"/>
          </a:xfrm>
          <a:prstGeom prst="rect">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 name="直接箭头连接符 2"/>
          <p:cNvCxnSpPr>
            <a:stCxn id="9" idx="2"/>
          </p:cNvCxnSpPr>
          <p:nvPr/>
        </p:nvCxnSpPr>
        <p:spPr>
          <a:xfrm>
            <a:off x="2783632" y="1524854"/>
            <a:ext cx="0" cy="4573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320879" y="6309320"/>
            <a:ext cx="1476164" cy="400110"/>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smtClean="0">
                <a:solidFill>
                  <a:srgbClr val="FF0000"/>
                </a:solidFill>
                <a:latin typeface="楷体" panose="02010609060101010101" charset="-122"/>
                <a:ea typeface="楷体" panose="02010609060101010101" charset="-122"/>
                <a:cs typeface="等线" panose="02010600030101010101" charset="-122"/>
              </a:rPr>
              <a:t>小震计算</a:t>
            </a:r>
            <a:endParaRPr lang="zh-CN" sz="2000" dirty="0">
              <a:solidFill>
                <a:srgbClr val="FF0000"/>
              </a:solidFill>
              <a:latin typeface="楷体" panose="02010609060101010101" charset="-122"/>
              <a:ea typeface="楷体" panose="02010609060101010101" charset="-122"/>
              <a:cs typeface="等线" panose="02010600030101010101" charset="-122"/>
            </a:endParaRPr>
          </a:p>
        </p:txBody>
      </p:sp>
      <p:sp>
        <p:nvSpPr>
          <p:cNvPr id="13" name="文本框 12"/>
          <p:cNvSpPr txBox="1"/>
          <p:nvPr/>
        </p:nvSpPr>
        <p:spPr>
          <a:xfrm>
            <a:off x="1170058" y="1989928"/>
            <a:ext cx="3240360" cy="784830"/>
          </a:xfrm>
          <a:prstGeom prst="rect">
            <a:avLst/>
          </a:prstGeom>
          <a:solidFill>
            <a:srgbClr val="FFFF00"/>
          </a:solidFill>
          <a:ln w="12700" cmpd="sng">
            <a:noFill/>
            <a:prstDash val="solid"/>
          </a:ln>
        </p:spPr>
        <p:txBody>
          <a:bodyPr wrap="square" rtlCol="0">
            <a:spAutoFit/>
          </a:bodyPr>
          <a:lstStyle/>
          <a:p>
            <a:pPr algn="ctr">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设定位移型阻尼器确定</a:t>
            </a:r>
            <a:endParaRPr lang="en-US" altLang="zh-CN" sz="2000" dirty="0" smtClean="0">
              <a:latin typeface="楷体" panose="02010609060101010101" charset="-122"/>
              <a:ea typeface="楷体" panose="02010609060101010101" charset="-122"/>
              <a:cs typeface="等线" panose="02010600030101010101" charset="-122"/>
            </a:endParaRPr>
          </a:p>
          <a:p>
            <a:pPr algn="ctr">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有控模型</a:t>
            </a:r>
            <a:endParaRPr lang="zh-CN" sz="2000" dirty="0">
              <a:latin typeface="楷体" panose="02010609060101010101" charset="-122"/>
              <a:ea typeface="楷体" panose="02010609060101010101" charset="-122"/>
              <a:cs typeface="等线" panose="02010600030101010101" charset="-122"/>
            </a:endParaRPr>
          </a:p>
        </p:txBody>
      </p:sp>
      <p:cxnSp>
        <p:nvCxnSpPr>
          <p:cNvPr id="14" name="直接箭头连接符 13"/>
          <p:cNvCxnSpPr/>
          <p:nvPr/>
        </p:nvCxnSpPr>
        <p:spPr>
          <a:xfrm>
            <a:off x="2783632" y="2774758"/>
            <a:ext cx="0" cy="431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160803" y="3218844"/>
            <a:ext cx="3240360" cy="784830"/>
          </a:xfrm>
          <a:prstGeom prst="rect">
            <a:avLst/>
          </a:prstGeom>
          <a:solidFill>
            <a:srgbClr val="FFFF00"/>
          </a:solidFill>
          <a:ln w="12700" cmpd="sng">
            <a:noFill/>
            <a:prstDash val="solid"/>
          </a:ln>
        </p:spPr>
        <p:txBody>
          <a:bodyPr wrap="square" rtlCol="0">
            <a:spAutoFit/>
          </a:bodyPr>
          <a:lstStyle/>
          <a:p>
            <a:pPr algn="ctr">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有控模型小震反应谱计算</a:t>
            </a:r>
            <a:endParaRPr lang="en-US" altLang="zh-CN" sz="2000" dirty="0" smtClean="0">
              <a:latin typeface="楷体" panose="02010609060101010101" charset="-122"/>
              <a:ea typeface="楷体" panose="02010609060101010101" charset="-122"/>
              <a:cs typeface="等线" panose="02010600030101010101" charset="-122"/>
            </a:endParaRPr>
          </a:p>
          <a:p>
            <a:pPr algn="ctr">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校核指标、配筋与屈服</a:t>
            </a:r>
            <a:endParaRPr lang="zh-CN" sz="2000" dirty="0">
              <a:latin typeface="楷体" panose="02010609060101010101" charset="-122"/>
              <a:ea typeface="楷体" panose="02010609060101010101" charset="-122"/>
              <a:cs typeface="等线" panose="02010600030101010101" charset="-122"/>
            </a:endParaRPr>
          </a:p>
        </p:txBody>
      </p:sp>
      <p:cxnSp>
        <p:nvCxnSpPr>
          <p:cNvPr id="19" name="直接连接符 18"/>
          <p:cNvCxnSpPr/>
          <p:nvPr/>
        </p:nvCxnSpPr>
        <p:spPr>
          <a:xfrm flipV="1">
            <a:off x="4939553" y="2382346"/>
            <a:ext cx="4319" cy="122469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接箭头连接符 20"/>
          <p:cNvCxnSpPr>
            <a:endCxn id="13" idx="3"/>
          </p:cNvCxnSpPr>
          <p:nvPr/>
        </p:nvCxnSpPr>
        <p:spPr>
          <a:xfrm flipH="1">
            <a:off x="4410418" y="2382343"/>
            <a:ext cx="5334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3797043" y="2831371"/>
            <a:ext cx="1440160" cy="350865"/>
          </a:xfrm>
          <a:prstGeom prst="rect">
            <a:avLst/>
          </a:prstGeom>
          <a:noFill/>
          <a:ln>
            <a:noFill/>
          </a:ln>
        </p:spPr>
        <p:txBody>
          <a:bodyPr wrap="square" rtlCol="0" anchor="t">
            <a:spAutoFit/>
          </a:bodyPr>
          <a:lstStyle/>
          <a:p>
            <a:pPr lvl="1">
              <a:lnSpc>
                <a:spcPct val="120000"/>
              </a:lnSpc>
              <a:spcBef>
                <a:spcPts val="600"/>
              </a:spcBef>
              <a:spcAft>
                <a:spcPts val="600"/>
              </a:spcAft>
              <a:buClrTx/>
              <a:buSzTx/>
              <a:buFont typeface="Wingdings" panose="05000000000000000000" charset="0"/>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不满足</a:t>
            </a:r>
            <a:endParaRPr 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 name="直接连接符 30"/>
          <p:cNvCxnSpPr/>
          <p:nvPr/>
        </p:nvCxnSpPr>
        <p:spPr>
          <a:xfrm flipH="1">
            <a:off x="4401163" y="3597812"/>
            <a:ext cx="5256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a:off x="2780983" y="4003674"/>
            <a:ext cx="0" cy="4268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1170058" y="4462765"/>
            <a:ext cx="3240360" cy="784830"/>
          </a:xfrm>
          <a:prstGeom prst="rect">
            <a:avLst/>
          </a:prstGeom>
          <a:solidFill>
            <a:srgbClr val="FFFF00"/>
          </a:solidFill>
          <a:ln w="12700" cmpd="sng">
            <a:noFill/>
            <a:prstDash val="solid"/>
          </a:ln>
        </p:spPr>
        <p:txBody>
          <a:bodyPr wrap="square" rtlCol="0">
            <a:spAutoFit/>
          </a:bodyPr>
          <a:lstStyle/>
          <a:p>
            <a:pPr algn="ctr">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有控模型大震弹塑性分析</a:t>
            </a:r>
            <a:endParaRPr lang="en-US" altLang="zh-CN" sz="2000" dirty="0" smtClean="0">
              <a:latin typeface="楷体" panose="02010609060101010101" charset="-122"/>
              <a:ea typeface="楷体" panose="02010609060101010101" charset="-122"/>
              <a:cs typeface="等线" panose="02010600030101010101" charset="-122"/>
            </a:endParaRPr>
          </a:p>
          <a:p>
            <a:pPr algn="ctr">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消能子结构设计</a:t>
            </a:r>
            <a:endParaRPr lang="zh-CN" sz="2000" dirty="0">
              <a:latin typeface="楷体" panose="02010609060101010101" charset="-122"/>
              <a:ea typeface="楷体" panose="02010609060101010101" charset="-122"/>
              <a:cs typeface="等线" panose="02010600030101010101" charset="-122"/>
            </a:endParaRPr>
          </a:p>
        </p:txBody>
      </p:sp>
      <p:sp>
        <p:nvSpPr>
          <p:cNvPr id="50" name="文本框 49"/>
          <p:cNvSpPr txBox="1"/>
          <p:nvPr/>
        </p:nvSpPr>
        <p:spPr>
          <a:xfrm>
            <a:off x="6630761" y="1059344"/>
            <a:ext cx="3240360" cy="400110"/>
          </a:xfrm>
          <a:prstGeom prst="rect">
            <a:avLst/>
          </a:prstGeom>
          <a:solidFill>
            <a:srgbClr val="FFFF00"/>
          </a:solidFill>
          <a:ln w="12700" cmpd="sng">
            <a:noFill/>
            <a:prstDash val="solid"/>
          </a:ln>
        </p:spPr>
        <p:txBody>
          <a:bodyPr wrap="square" rtlCol="0">
            <a:spAutoFit/>
          </a:bodyPr>
          <a:lstStyle/>
          <a:p>
            <a:pPr algn="ctr">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无控模型中震反应谱计算</a:t>
            </a:r>
            <a:endParaRPr lang="zh-CN" sz="2000" dirty="0">
              <a:latin typeface="楷体" panose="02010609060101010101" charset="-122"/>
              <a:ea typeface="楷体" panose="02010609060101010101" charset="-122"/>
              <a:cs typeface="等线" panose="02010600030101010101" charset="-122"/>
            </a:endParaRPr>
          </a:p>
        </p:txBody>
      </p:sp>
      <p:sp>
        <p:nvSpPr>
          <p:cNvPr id="51" name="矩形 50"/>
          <p:cNvSpPr/>
          <p:nvPr/>
        </p:nvSpPr>
        <p:spPr>
          <a:xfrm>
            <a:off x="6450741" y="908720"/>
            <a:ext cx="4109755" cy="5328593"/>
          </a:xfrm>
          <a:prstGeom prst="rect">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2" name="直接箭头连接符 51"/>
          <p:cNvCxnSpPr>
            <a:stCxn id="50" idx="2"/>
          </p:cNvCxnSpPr>
          <p:nvPr/>
        </p:nvCxnSpPr>
        <p:spPr>
          <a:xfrm>
            <a:off x="8250941" y="1459454"/>
            <a:ext cx="0" cy="4573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7916792" y="6341555"/>
            <a:ext cx="1476164" cy="400110"/>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smtClean="0">
                <a:solidFill>
                  <a:srgbClr val="FF0000"/>
                </a:solidFill>
                <a:latin typeface="楷体" panose="02010609060101010101" charset="-122"/>
                <a:ea typeface="楷体" panose="02010609060101010101" charset="-122"/>
                <a:cs typeface="等线" panose="02010600030101010101" charset="-122"/>
              </a:rPr>
              <a:t>中震计算</a:t>
            </a:r>
            <a:endParaRPr lang="zh-CN" sz="2000" dirty="0">
              <a:solidFill>
                <a:srgbClr val="FF0000"/>
              </a:solidFill>
              <a:latin typeface="楷体" panose="02010609060101010101" charset="-122"/>
              <a:ea typeface="楷体" panose="02010609060101010101" charset="-122"/>
              <a:cs typeface="等线" panose="02010600030101010101" charset="-122"/>
            </a:endParaRPr>
          </a:p>
        </p:txBody>
      </p:sp>
      <p:sp>
        <p:nvSpPr>
          <p:cNvPr id="54" name="文本框 53"/>
          <p:cNvSpPr txBox="1"/>
          <p:nvPr/>
        </p:nvSpPr>
        <p:spPr>
          <a:xfrm>
            <a:off x="6637367" y="1924528"/>
            <a:ext cx="3240360" cy="784830"/>
          </a:xfrm>
          <a:prstGeom prst="rect">
            <a:avLst/>
          </a:prstGeom>
          <a:solidFill>
            <a:srgbClr val="FFFF00"/>
          </a:solidFill>
          <a:ln w="12700" cmpd="sng">
            <a:noFill/>
            <a:prstDash val="solid"/>
          </a:ln>
        </p:spPr>
        <p:txBody>
          <a:bodyPr wrap="square" rtlCol="0">
            <a:spAutoFit/>
          </a:bodyPr>
          <a:lstStyle/>
          <a:p>
            <a:pPr algn="ctr">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设定位移型阻尼器确定</a:t>
            </a:r>
            <a:endParaRPr lang="en-US" altLang="zh-CN" sz="2000" dirty="0" smtClean="0">
              <a:latin typeface="楷体" panose="02010609060101010101" charset="-122"/>
              <a:ea typeface="楷体" panose="02010609060101010101" charset="-122"/>
              <a:cs typeface="等线" panose="02010600030101010101" charset="-122"/>
            </a:endParaRPr>
          </a:p>
          <a:p>
            <a:pPr algn="ctr">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有控模型</a:t>
            </a:r>
            <a:endParaRPr lang="zh-CN" sz="2000" dirty="0">
              <a:latin typeface="楷体" panose="02010609060101010101" charset="-122"/>
              <a:ea typeface="楷体" panose="02010609060101010101" charset="-122"/>
              <a:cs typeface="等线" panose="02010600030101010101" charset="-122"/>
            </a:endParaRPr>
          </a:p>
        </p:txBody>
      </p:sp>
      <p:cxnSp>
        <p:nvCxnSpPr>
          <p:cNvPr id="55" name="直接箭头连接符 54"/>
          <p:cNvCxnSpPr/>
          <p:nvPr/>
        </p:nvCxnSpPr>
        <p:spPr>
          <a:xfrm>
            <a:off x="8250941" y="2709358"/>
            <a:ext cx="0" cy="431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文本框 55"/>
          <p:cNvSpPr txBox="1"/>
          <p:nvPr/>
        </p:nvSpPr>
        <p:spPr>
          <a:xfrm>
            <a:off x="6628112" y="3153444"/>
            <a:ext cx="3240360" cy="784830"/>
          </a:xfrm>
          <a:prstGeom prst="rect">
            <a:avLst/>
          </a:prstGeom>
          <a:solidFill>
            <a:srgbClr val="FFFF00"/>
          </a:solidFill>
          <a:ln w="12700" cmpd="sng">
            <a:noFill/>
            <a:prstDash val="solid"/>
          </a:ln>
        </p:spPr>
        <p:txBody>
          <a:bodyPr wrap="square" rtlCol="0">
            <a:spAutoFit/>
          </a:bodyPr>
          <a:lstStyle/>
          <a:p>
            <a:pPr algn="ctr">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有控模型中震反应谱迭代</a:t>
            </a:r>
            <a:endParaRPr lang="en-US" altLang="zh-CN" sz="2000" dirty="0" smtClean="0">
              <a:latin typeface="楷体" panose="02010609060101010101" charset="-122"/>
              <a:ea typeface="楷体" panose="02010609060101010101" charset="-122"/>
              <a:cs typeface="等线" panose="02010600030101010101" charset="-122"/>
            </a:endParaRPr>
          </a:p>
          <a:p>
            <a:pPr algn="ctr">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校核指标、配筋</a:t>
            </a:r>
            <a:endParaRPr lang="en-US" altLang="zh-CN" sz="2000" dirty="0" smtClean="0">
              <a:latin typeface="楷体" panose="02010609060101010101" charset="-122"/>
              <a:ea typeface="楷体" panose="02010609060101010101" charset="-122"/>
              <a:cs typeface="等线" panose="02010600030101010101" charset="-122"/>
            </a:endParaRPr>
          </a:p>
        </p:txBody>
      </p:sp>
      <p:cxnSp>
        <p:nvCxnSpPr>
          <p:cNvPr id="57" name="直接连接符 56"/>
          <p:cNvCxnSpPr/>
          <p:nvPr/>
        </p:nvCxnSpPr>
        <p:spPr>
          <a:xfrm flipV="1">
            <a:off x="10406862" y="2316946"/>
            <a:ext cx="4319" cy="1224695"/>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接箭头连接符 57"/>
          <p:cNvCxnSpPr>
            <a:endCxn id="54" idx="3"/>
          </p:cNvCxnSpPr>
          <p:nvPr/>
        </p:nvCxnSpPr>
        <p:spPr>
          <a:xfrm flipH="1">
            <a:off x="9877727" y="2316943"/>
            <a:ext cx="5334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文本框 58"/>
          <p:cNvSpPr txBox="1"/>
          <p:nvPr/>
        </p:nvSpPr>
        <p:spPr>
          <a:xfrm>
            <a:off x="9264352" y="2765971"/>
            <a:ext cx="1440160" cy="350865"/>
          </a:xfrm>
          <a:prstGeom prst="rect">
            <a:avLst/>
          </a:prstGeom>
          <a:noFill/>
          <a:ln>
            <a:noFill/>
          </a:ln>
        </p:spPr>
        <p:txBody>
          <a:bodyPr wrap="square" rtlCol="0" anchor="t">
            <a:spAutoFit/>
          </a:bodyPr>
          <a:lstStyle/>
          <a:p>
            <a:pPr lvl="1">
              <a:lnSpc>
                <a:spcPct val="120000"/>
              </a:lnSpc>
              <a:spcBef>
                <a:spcPts val="600"/>
              </a:spcBef>
              <a:spcAft>
                <a:spcPts val="600"/>
              </a:spcAft>
              <a:buClrTx/>
              <a:buSzTx/>
              <a:buFont typeface="Wingdings" panose="05000000000000000000" charset="0"/>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不满足</a:t>
            </a:r>
            <a:endParaRPr 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60" name="直接连接符 59"/>
          <p:cNvCxnSpPr/>
          <p:nvPr/>
        </p:nvCxnSpPr>
        <p:spPr>
          <a:xfrm flipH="1">
            <a:off x="9868472" y="3532412"/>
            <a:ext cx="5256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直接箭头连接符 60"/>
          <p:cNvCxnSpPr/>
          <p:nvPr/>
        </p:nvCxnSpPr>
        <p:spPr>
          <a:xfrm>
            <a:off x="8248292" y="3938274"/>
            <a:ext cx="0" cy="4268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文本框 61"/>
          <p:cNvSpPr txBox="1"/>
          <p:nvPr/>
        </p:nvSpPr>
        <p:spPr>
          <a:xfrm>
            <a:off x="6628112" y="4372466"/>
            <a:ext cx="3240360" cy="707886"/>
          </a:xfrm>
          <a:prstGeom prst="rect">
            <a:avLst/>
          </a:prstGeom>
          <a:solidFill>
            <a:srgbClr val="FFFF00"/>
          </a:solidFill>
          <a:ln w="12700" cmpd="sng">
            <a:noFill/>
            <a:prstDash val="solid"/>
          </a:ln>
        </p:spPr>
        <p:txBody>
          <a:bodyPr wrap="square" rtlCol="0">
            <a:spAutoFit/>
          </a:bodyPr>
          <a:lstStyle/>
          <a:p>
            <a:pPr algn="ctr">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时程计算剪力与反应谱</a:t>
            </a:r>
            <a:r>
              <a:rPr lang="zh-CN" altLang="en-US" sz="2000" dirty="0">
                <a:latin typeface="楷体" panose="02010609060101010101" charset="-122"/>
                <a:ea typeface="楷体" panose="02010609060101010101" charset="-122"/>
                <a:cs typeface="等线" panose="02010600030101010101" charset="-122"/>
              </a:rPr>
              <a:t>迭代</a:t>
            </a:r>
            <a:r>
              <a:rPr lang="zh-CN" altLang="en-US" sz="2000" dirty="0" smtClean="0">
                <a:latin typeface="楷体" panose="02010609060101010101" charset="-122"/>
                <a:ea typeface="楷体" panose="02010609060101010101" charset="-122"/>
                <a:cs typeface="等线" panose="02010600030101010101" charset="-122"/>
              </a:rPr>
              <a:t>校核</a:t>
            </a:r>
            <a:endParaRPr lang="zh-CN" sz="2000" dirty="0">
              <a:latin typeface="楷体" panose="02010609060101010101" charset="-122"/>
              <a:ea typeface="楷体" panose="02010609060101010101" charset="-122"/>
              <a:cs typeface="等线" panose="02010600030101010101" charset="-122"/>
            </a:endParaRPr>
          </a:p>
        </p:txBody>
      </p:sp>
      <p:cxnSp>
        <p:nvCxnSpPr>
          <p:cNvPr id="65" name="直接连接符 64"/>
          <p:cNvCxnSpPr/>
          <p:nvPr/>
        </p:nvCxnSpPr>
        <p:spPr>
          <a:xfrm flipH="1">
            <a:off x="9868472" y="4725144"/>
            <a:ext cx="5256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flipH="1" flipV="1">
            <a:off x="10396736" y="3641219"/>
            <a:ext cx="10126" cy="1083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接箭头连接符 67"/>
          <p:cNvCxnSpPr/>
          <p:nvPr/>
        </p:nvCxnSpPr>
        <p:spPr>
          <a:xfrm flipH="1">
            <a:off x="9840416" y="3641219"/>
            <a:ext cx="5537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0" name="文本框 69"/>
          <p:cNvSpPr txBox="1"/>
          <p:nvPr/>
        </p:nvSpPr>
        <p:spPr>
          <a:xfrm>
            <a:off x="9277383" y="4014239"/>
            <a:ext cx="1440160" cy="350865"/>
          </a:xfrm>
          <a:prstGeom prst="rect">
            <a:avLst/>
          </a:prstGeom>
          <a:noFill/>
          <a:ln>
            <a:noFill/>
          </a:ln>
        </p:spPr>
        <p:txBody>
          <a:bodyPr wrap="square" rtlCol="0" anchor="t">
            <a:spAutoFit/>
          </a:bodyPr>
          <a:lstStyle/>
          <a:p>
            <a:pPr lvl="1">
              <a:lnSpc>
                <a:spcPct val="120000"/>
              </a:lnSpc>
              <a:spcBef>
                <a:spcPts val="600"/>
              </a:spcBef>
              <a:spcAft>
                <a:spcPts val="600"/>
              </a:spcAft>
              <a:buClrTx/>
              <a:buSzTx/>
              <a:buFont typeface="Wingdings" panose="05000000000000000000" charset="0"/>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不满足</a:t>
            </a:r>
            <a:endParaRPr 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1" name="文本框 70"/>
          <p:cNvSpPr txBox="1"/>
          <p:nvPr/>
        </p:nvSpPr>
        <p:spPr>
          <a:xfrm>
            <a:off x="6628112" y="5398168"/>
            <a:ext cx="3240360" cy="784830"/>
          </a:xfrm>
          <a:prstGeom prst="rect">
            <a:avLst/>
          </a:prstGeom>
          <a:solidFill>
            <a:srgbClr val="FFFF00"/>
          </a:solidFill>
          <a:ln w="12700" cmpd="sng">
            <a:noFill/>
            <a:prstDash val="solid"/>
          </a:ln>
        </p:spPr>
        <p:txBody>
          <a:bodyPr wrap="square" rtlCol="0">
            <a:spAutoFit/>
          </a:bodyPr>
          <a:lstStyle/>
          <a:p>
            <a:pPr algn="ctr">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有控模型大震弹塑性分析</a:t>
            </a:r>
            <a:endParaRPr lang="en-US" altLang="zh-CN" sz="2000" dirty="0" smtClean="0">
              <a:latin typeface="楷体" panose="02010609060101010101" charset="-122"/>
              <a:ea typeface="楷体" panose="02010609060101010101" charset="-122"/>
              <a:cs typeface="等线" panose="02010600030101010101" charset="-122"/>
            </a:endParaRPr>
          </a:p>
          <a:p>
            <a:pPr algn="ctr">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消能子结构设计</a:t>
            </a:r>
            <a:endParaRPr lang="zh-CN" sz="2000" dirty="0">
              <a:latin typeface="楷体" panose="02010609060101010101" charset="-122"/>
              <a:ea typeface="楷体" panose="02010609060101010101" charset="-122"/>
              <a:cs typeface="等线" panose="02010600030101010101" charset="-122"/>
            </a:endParaRPr>
          </a:p>
        </p:txBody>
      </p:sp>
      <p:cxnSp>
        <p:nvCxnSpPr>
          <p:cNvPr id="77" name="直接箭头连接符 76"/>
          <p:cNvCxnSpPr/>
          <p:nvPr/>
        </p:nvCxnSpPr>
        <p:spPr>
          <a:xfrm>
            <a:off x="8231125" y="5127408"/>
            <a:ext cx="0" cy="317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9719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平行四边形 2"/>
          <p:cNvSpPr/>
          <p:nvPr/>
        </p:nvSpPr>
        <p:spPr>
          <a:xfrm>
            <a:off x="61595" y="571500"/>
            <a:ext cx="12130405" cy="485775"/>
          </a:xfrm>
          <a:prstGeom prst="parallelogram">
            <a:avLst>
              <a:gd name="adj" fmla="val 60593"/>
            </a:avLst>
          </a:prstGeom>
          <a:solidFill>
            <a:schemeClr val="accent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22" name="组合 21"/>
          <p:cNvGrpSpPr/>
          <p:nvPr/>
        </p:nvGrpSpPr>
        <p:grpSpPr>
          <a:xfrm>
            <a:off x="5159896" y="3140968"/>
            <a:ext cx="5688633" cy="1182058"/>
            <a:chOff x="1105784" y="1850337"/>
            <a:chExt cx="3336280" cy="6331360"/>
          </a:xfrm>
        </p:grpSpPr>
        <p:sp>
          <p:nvSpPr>
            <p:cNvPr id="23" name="文本框 22"/>
            <p:cNvSpPr txBox="1"/>
            <p:nvPr/>
          </p:nvSpPr>
          <p:spPr>
            <a:xfrm>
              <a:off x="1751167" y="1917327"/>
              <a:ext cx="2690897" cy="6264370"/>
            </a:xfrm>
            <a:prstGeom prst="rect">
              <a:avLst/>
            </a:prstGeom>
            <a:noFill/>
          </p:spPr>
          <p:txBody>
            <a:bodyPr wrap="square" rtlCol="0">
              <a:spAutoFit/>
              <a:scene3d>
                <a:camera prst="orthographicFront"/>
                <a:lightRig rig="threePt" dir="t"/>
              </a:scene3d>
              <a:sp3d contourW="12700"/>
            </a:bodyPr>
            <a:lstStyle/>
            <a:p>
              <a:pPr lvl="0"/>
              <a:r>
                <a:rPr lang="zh-CN" altLang="zh-CN" sz="3500" b="1" dirty="0">
                  <a:latin typeface="汉仪旗黑-85S"/>
                  <a:ea typeface="汉仪雅酷黑 75W" panose="020B0804020202020204"/>
                  <a:cs typeface="Times New Roman" panose="02020603050405020304" pitchFamily="18" charset="0"/>
                </a:rPr>
                <a:t>隔震结构推荐的计算方法及</a:t>
              </a:r>
              <a:r>
                <a:rPr lang="en-US" altLang="zh-CN" sz="3500" b="1" dirty="0">
                  <a:latin typeface="Times New Roman" panose="02020603050405020304" pitchFamily="18" charset="0"/>
                  <a:ea typeface="汉仪雅酷黑 75W" panose="020B0804020202020204"/>
                  <a:cs typeface="Times New Roman" panose="02020603050405020304" pitchFamily="18" charset="0"/>
                </a:rPr>
                <a:t>YJK</a:t>
              </a:r>
              <a:r>
                <a:rPr lang="zh-CN" altLang="zh-CN" sz="3500" b="1" dirty="0" smtClean="0">
                  <a:latin typeface="汉仪旗黑-85S"/>
                  <a:ea typeface="汉仪雅酷黑 75W" panose="020B0804020202020204"/>
                  <a:cs typeface="Times New Roman" panose="02020603050405020304" pitchFamily="18" charset="0"/>
                </a:rPr>
                <a:t>实现</a:t>
              </a:r>
              <a:endParaRPr lang="zh-CN" altLang="zh-CN" sz="3500" b="1" dirty="0">
                <a:solidFill>
                  <a:srgbClr val="404040"/>
                </a:solidFill>
                <a:latin typeface="汉仪旗黑-85S"/>
                <a:ea typeface="汉仪雅酷黑 75W" panose="020B0804020202020204"/>
                <a:sym typeface="Arial" panose="020B0604020202020204" pitchFamily="34" charset="0"/>
              </a:endParaRPr>
            </a:p>
          </p:txBody>
        </p:sp>
        <p:sp>
          <p:nvSpPr>
            <p:cNvPr id="24" name="文本框 23"/>
            <p:cNvSpPr txBox="1"/>
            <p:nvPr/>
          </p:nvSpPr>
          <p:spPr>
            <a:xfrm>
              <a:off x="1105784" y="1850337"/>
              <a:ext cx="610701" cy="3455618"/>
            </a:xfrm>
            <a:prstGeom prst="rect">
              <a:avLst/>
            </a:prstGeom>
            <a:noFill/>
          </p:spPr>
          <p:txBody>
            <a:bodyPr wrap="square" rtlCol="0">
              <a:spAutoFit/>
              <a:scene3d>
                <a:camera prst="orthographicFront"/>
                <a:lightRig rig="threePt" dir="t"/>
              </a:scene3d>
              <a:sp3d contourW="12700"/>
            </a:bodyPr>
            <a:lstStyle/>
            <a:p>
              <a:r>
                <a:rPr lang="zh-CN" altLang="en-US" sz="3600" b="1" dirty="0">
                  <a:latin typeface="汉仪雅酷黑 75W" panose="020B0804020202020204" charset="-122"/>
                  <a:ea typeface="汉仪雅酷黑 75W" panose="020B0804020202020204" charset="-122"/>
                  <a:cs typeface="+mn-ea"/>
                  <a:sym typeface="+mn-lt"/>
                </a:rPr>
                <a:t>三</a:t>
              </a:r>
              <a:r>
                <a:rPr lang="zh-CN" altLang="en-US" sz="3600" b="1" i="1" dirty="0" smtClean="0">
                  <a:latin typeface="汉仪雅酷黑 75W" panose="020B0804020202020204" charset="-122"/>
                  <a:ea typeface="汉仪雅酷黑 75W" panose="020B0804020202020204" charset="-122"/>
                  <a:cs typeface="+mn-ea"/>
                  <a:sym typeface="+mn-lt"/>
                </a:rPr>
                <a:t>、</a:t>
              </a:r>
              <a:endParaRPr lang="zh-CN" altLang="en-US" sz="3600" b="1" i="1" dirty="0">
                <a:latin typeface="汉仪雅酷黑 75W" panose="020B0804020202020204" charset="-122"/>
                <a:ea typeface="汉仪雅酷黑 75W" panose="020B0804020202020204" charset="-122"/>
                <a:cs typeface="+mn-ea"/>
                <a:sym typeface="+mn-lt"/>
              </a:endParaRPr>
            </a:p>
          </p:txBody>
        </p:sp>
      </p:grpSp>
      <p:pic>
        <p:nvPicPr>
          <p:cNvPr id="5" name="图片 4"/>
          <p:cNvPicPr>
            <a:picLocks noChangeAspect="1"/>
          </p:cNvPicPr>
          <p:nvPr/>
        </p:nvPicPr>
        <p:blipFill>
          <a:blip r:embed="rId2"/>
          <a:stretch>
            <a:fillRect/>
          </a:stretch>
        </p:blipFill>
        <p:spPr>
          <a:xfrm>
            <a:off x="839416" y="1772816"/>
            <a:ext cx="3832519" cy="3744416"/>
          </a:xfrm>
          <a:prstGeom prst="rect">
            <a:avLst/>
          </a:prstGeom>
        </p:spPr>
      </p:pic>
    </p:spTree>
    <p:extLst>
      <p:ext uri="{BB962C8B-B14F-4D97-AF65-F5344CB8AC3E}">
        <p14:creationId xmlns:p14="http://schemas.microsoft.com/office/powerpoint/2010/main" val="21558520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68695" y="116632"/>
            <a:ext cx="3600400" cy="535531"/>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两种常见的隔震支座</a:t>
            </a:r>
            <a:endParaRPr 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p:cNvPicPr>
            <a:picLocks noChangeAspect="1"/>
          </p:cNvPicPr>
          <p:nvPr/>
        </p:nvPicPr>
        <p:blipFill>
          <a:blip r:embed="rId2"/>
          <a:stretch>
            <a:fillRect/>
          </a:stretch>
        </p:blipFill>
        <p:spPr>
          <a:xfrm>
            <a:off x="6546050" y="1124743"/>
            <a:ext cx="4446494" cy="4560899"/>
          </a:xfrm>
          <a:prstGeom prst="rect">
            <a:avLst/>
          </a:prstGeom>
        </p:spPr>
      </p:pic>
      <p:sp>
        <p:nvSpPr>
          <p:cNvPr id="12" name="矩形 11"/>
          <p:cNvSpPr/>
          <p:nvPr/>
        </p:nvSpPr>
        <p:spPr>
          <a:xfrm>
            <a:off x="6546050" y="1147286"/>
            <a:ext cx="4734526" cy="4585970"/>
          </a:xfrm>
          <a:prstGeom prst="rect">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3"/>
          <a:stretch>
            <a:fillRect/>
          </a:stretch>
        </p:blipFill>
        <p:spPr>
          <a:xfrm>
            <a:off x="1040088" y="1196969"/>
            <a:ext cx="4259241" cy="4486603"/>
          </a:xfrm>
          <a:prstGeom prst="rect">
            <a:avLst/>
          </a:prstGeom>
        </p:spPr>
      </p:pic>
      <p:sp>
        <p:nvSpPr>
          <p:cNvPr id="14" name="文本框 13"/>
          <p:cNvSpPr txBox="1"/>
          <p:nvPr/>
        </p:nvSpPr>
        <p:spPr>
          <a:xfrm>
            <a:off x="1651721" y="5782939"/>
            <a:ext cx="3924435" cy="338554"/>
          </a:xfrm>
          <a:prstGeom prst="rect">
            <a:avLst/>
          </a:prstGeom>
          <a:noFill/>
        </p:spPr>
        <p:txBody>
          <a:bodyPr wrap="square" rtlCol="0">
            <a:spAutoFit/>
            <a:scene3d>
              <a:camera prst="orthographicFront"/>
              <a:lightRig rig="threePt" dir="t"/>
            </a:scene3d>
            <a:sp3d contourW="12700"/>
          </a:bodyPr>
          <a:lstStyle/>
          <a:p>
            <a:pPr lvl="0"/>
            <a:r>
              <a:rPr lang="zh-CN" altLang="en-US" sz="1600" b="1" dirty="0" smtClean="0">
                <a:solidFill>
                  <a:srgbClr val="404040"/>
                </a:solidFill>
                <a:latin typeface="汉仪旗黑-85S"/>
                <a:ea typeface="汉仪雅酷黑 75W" panose="020B0804020202020204"/>
                <a:sym typeface="Arial" panose="020B0604020202020204" pitchFamily="34" charset="0"/>
              </a:rPr>
              <a:t>拉压异性，水平弹性仅延长结构周期</a:t>
            </a:r>
            <a:endParaRPr lang="zh-CN" sz="1600" b="1" dirty="0" smtClean="0">
              <a:solidFill>
                <a:srgbClr val="404040"/>
              </a:solidFill>
              <a:latin typeface="汉仪旗黑-85S"/>
              <a:ea typeface="汉仪雅酷黑 75W" panose="020B0804020202020204"/>
              <a:sym typeface="Arial" panose="020B0604020202020204" pitchFamily="34" charset="0"/>
            </a:endParaRPr>
          </a:p>
        </p:txBody>
      </p:sp>
      <p:sp>
        <p:nvSpPr>
          <p:cNvPr id="10" name="矩形 9"/>
          <p:cNvSpPr/>
          <p:nvPr/>
        </p:nvSpPr>
        <p:spPr>
          <a:xfrm>
            <a:off x="1055440" y="1147286"/>
            <a:ext cx="4464496" cy="4585970"/>
          </a:xfrm>
          <a:prstGeom prst="rect">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6384032" y="5836762"/>
            <a:ext cx="5156375" cy="338554"/>
          </a:xfrm>
          <a:prstGeom prst="rect">
            <a:avLst/>
          </a:prstGeom>
          <a:noFill/>
        </p:spPr>
        <p:txBody>
          <a:bodyPr wrap="square" rtlCol="0">
            <a:spAutoFit/>
            <a:scene3d>
              <a:camera prst="orthographicFront"/>
              <a:lightRig rig="threePt" dir="t"/>
            </a:scene3d>
            <a:sp3d contourW="12700"/>
          </a:bodyPr>
          <a:lstStyle/>
          <a:p>
            <a:pPr lvl="0"/>
            <a:r>
              <a:rPr lang="zh-CN" altLang="en-US" sz="1600" b="1" dirty="0" smtClean="0">
                <a:solidFill>
                  <a:srgbClr val="404040"/>
                </a:solidFill>
                <a:latin typeface="汉仪旗黑-85S"/>
                <a:ea typeface="汉仪雅酷黑 75W" panose="020B0804020202020204"/>
                <a:sym typeface="Arial" panose="020B0604020202020204" pitchFamily="34" charset="0"/>
              </a:rPr>
              <a:t>拉压异性，水平屈服耗能，延长结构周期，提高阻尼比</a:t>
            </a:r>
            <a:endParaRPr lang="zh-CN" sz="1600" b="1" dirty="0" smtClean="0">
              <a:solidFill>
                <a:srgbClr val="404040"/>
              </a:solidFill>
              <a:latin typeface="汉仪旗黑-85S"/>
              <a:ea typeface="汉仪雅酷黑 75W" panose="020B0804020202020204"/>
              <a:sym typeface="Arial" panose="020B0604020202020204" pitchFamily="34" charset="0"/>
            </a:endParaRPr>
          </a:p>
        </p:txBody>
      </p:sp>
      <p:sp>
        <p:nvSpPr>
          <p:cNvPr id="17" name="文本框 16"/>
          <p:cNvSpPr txBox="1"/>
          <p:nvPr/>
        </p:nvSpPr>
        <p:spPr>
          <a:xfrm>
            <a:off x="1991544" y="6306578"/>
            <a:ext cx="8610164" cy="400110"/>
          </a:xfrm>
          <a:prstGeom prst="rect">
            <a:avLst/>
          </a:prstGeom>
          <a:noFill/>
        </p:spPr>
        <p:txBody>
          <a:bodyPr wrap="square" rtlCol="0">
            <a:spAutoFit/>
            <a:scene3d>
              <a:camera prst="orthographicFront"/>
              <a:lightRig rig="threePt" dir="t"/>
            </a:scene3d>
            <a:sp3d contourW="12700"/>
          </a:bodyPr>
          <a:lstStyle/>
          <a:p>
            <a:pPr lvl="0"/>
            <a:r>
              <a:rPr lang="zh-CN" altLang="en-US" sz="2000" b="1" dirty="0" smtClean="0">
                <a:solidFill>
                  <a:srgbClr val="FF0000"/>
                </a:solidFill>
                <a:latin typeface="汉仪旗黑-85S"/>
                <a:ea typeface="汉仪雅酷黑 75W" panose="020B0804020202020204"/>
                <a:sym typeface="Arial" panose="020B0604020202020204" pitchFamily="34" charset="0"/>
              </a:rPr>
              <a:t>多用铅芯橡胶支座或者两种支座混合使用，延长结构周期，提高结构阻尼比</a:t>
            </a:r>
            <a:endParaRPr lang="zh-CN" sz="2000" b="1" dirty="0" smtClean="0">
              <a:solidFill>
                <a:srgbClr val="FF0000"/>
              </a:solidFill>
              <a:latin typeface="汉仪旗黑-85S"/>
              <a:ea typeface="汉仪雅酷黑 75W" panose="020B0804020202020204"/>
              <a:sym typeface="Arial" panose="020B0604020202020204" pitchFamily="34" charset="0"/>
            </a:endParaRPr>
          </a:p>
        </p:txBody>
      </p:sp>
      <p:cxnSp>
        <p:nvCxnSpPr>
          <p:cNvPr id="11" name="直接连接符 10"/>
          <p:cNvCxnSpPr/>
          <p:nvPr/>
        </p:nvCxnSpPr>
        <p:spPr>
          <a:xfrm>
            <a:off x="168366" y="652163"/>
            <a:ext cx="10690644"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6626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8696" y="116632"/>
            <a:ext cx="6768752" cy="535531"/>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常规隔震</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结构</a:t>
            </a:r>
            <a:r>
              <a:rPr lang="en-US" altLang="zh-CN"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非线性强非比例阻尼体系</a:t>
            </a:r>
            <a:endParaRPr 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196824" y="791262"/>
            <a:ext cx="8679304" cy="430374"/>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常规结构</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阻尼分布均匀的比例阻尼体系</a:t>
            </a:r>
            <a:endParaRPr 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Rectangle 2"/>
          <p:cNvSpPr>
            <a:spLocks noChangeArrowheads="1"/>
          </p:cNvSpPr>
          <p:nvPr/>
        </p:nvSpPr>
        <p:spPr bwMode="auto">
          <a:xfrm>
            <a:off x="4583832" y="18448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7" name="对象 6"/>
          <p:cNvGraphicFramePr>
            <a:graphicFrameLocks noChangeAspect="1"/>
          </p:cNvGraphicFramePr>
          <p:nvPr>
            <p:extLst>
              <p:ext uri="{D42A27DB-BD31-4B8C-83A1-F6EECF244321}">
                <p14:modId xmlns:p14="http://schemas.microsoft.com/office/powerpoint/2010/main" val="2633238182"/>
              </p:ext>
            </p:extLst>
          </p:nvPr>
        </p:nvGraphicFramePr>
        <p:xfrm>
          <a:off x="2999656" y="1703313"/>
          <a:ext cx="3223844" cy="1152128"/>
        </p:xfrm>
        <a:graphic>
          <a:graphicData uri="http://schemas.openxmlformats.org/presentationml/2006/ole">
            <mc:AlternateContent xmlns:mc="http://schemas.openxmlformats.org/markup-compatibility/2006">
              <mc:Choice xmlns:v="urn:schemas-microsoft-com:vml" Requires="v">
                <p:oleObj spid="_x0000_s31095" name="Equation" r:id="rId3" imgW="1930400" imgH="685800" progId="Equation.DSMT4">
                  <p:embed/>
                </p:oleObj>
              </mc:Choice>
              <mc:Fallback>
                <p:oleObj name="Equation" r:id="rId3" imgW="1930400" imgH="6858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9656" y="1703313"/>
                        <a:ext cx="3223844" cy="1152128"/>
                      </a:xfrm>
                      <a:prstGeom prst="rect">
                        <a:avLst/>
                      </a:prstGeom>
                      <a:noFill/>
                    </p:spPr>
                  </p:pic>
                </p:oleObj>
              </mc:Fallback>
            </mc:AlternateContent>
          </a:graphicData>
        </a:graphic>
      </p:graphicFrame>
      <p:sp>
        <p:nvSpPr>
          <p:cNvPr id="8" name="文本框 7"/>
          <p:cNvSpPr txBox="1"/>
          <p:nvPr/>
        </p:nvSpPr>
        <p:spPr>
          <a:xfrm>
            <a:off x="5975648" y="1931557"/>
            <a:ext cx="5114639" cy="837152"/>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阻尼矩阵可以像质量、刚度一样实振型解耦</a:t>
            </a:r>
            <a:endParaRPr lang="en-US" altLang="zh-CN"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1" algn="just">
              <a:lnSpc>
                <a:spcPct val="120000"/>
              </a:lnSpc>
              <a:spcBef>
                <a:spcPts val="600"/>
              </a:spcBef>
              <a:spcAft>
                <a:spcPts val="600"/>
              </a:spcAft>
              <a:buClrTx/>
              <a:buSzTx/>
              <a:buFont typeface="Wingdings" panose="05000000000000000000" charset="0"/>
            </a:pP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sym typeface="+mn-ea"/>
              </a:rPr>
              <a:t>各振型位移成比例，没有相位差</a:t>
            </a:r>
            <a:endParaRPr 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240704" y="3164619"/>
            <a:ext cx="12432704" cy="461665"/>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隔震结构</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隔震层高阻尼比与上部结构低阻尼比的强非比例阻尼体系</a:t>
            </a:r>
            <a:endParaRPr 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nvPicPr>
        <p:blipFill>
          <a:blip r:embed="rId5"/>
          <a:stretch>
            <a:fillRect/>
          </a:stretch>
        </p:blipFill>
        <p:spPr>
          <a:xfrm>
            <a:off x="595771" y="3728303"/>
            <a:ext cx="5112568" cy="2754190"/>
          </a:xfrm>
          <a:prstGeom prst="rect">
            <a:avLst/>
          </a:prstGeom>
        </p:spPr>
      </p:pic>
      <p:sp>
        <p:nvSpPr>
          <p:cNvPr id="10" name="矩形 9"/>
          <p:cNvSpPr/>
          <p:nvPr/>
        </p:nvSpPr>
        <p:spPr>
          <a:xfrm>
            <a:off x="1650568" y="5209455"/>
            <a:ext cx="2698175" cy="307777"/>
          </a:xfrm>
          <a:prstGeom prst="rect">
            <a:avLst/>
          </a:prstGeom>
        </p:spPr>
        <p:txBody>
          <a:bodyPr wrap="none">
            <a:spAutoFit/>
          </a:bodyPr>
          <a:lstStyle/>
          <a:p>
            <a:r>
              <a:rPr lang="zh-CN" altLang="en-US" sz="1400" dirty="0" smtClean="0">
                <a:solidFill>
                  <a:srgbClr val="FF0000"/>
                </a:solidFill>
              </a:rPr>
              <a:t>基本振型上部结构接近</a:t>
            </a:r>
            <a:r>
              <a:rPr lang="zh-CN" altLang="en-US" sz="1400" dirty="0">
                <a:solidFill>
                  <a:srgbClr val="FF0000"/>
                </a:solidFill>
              </a:rPr>
              <a:t>刚体平动</a:t>
            </a:r>
          </a:p>
        </p:txBody>
      </p:sp>
      <p:graphicFrame>
        <p:nvGraphicFramePr>
          <p:cNvPr id="11" name="对象 10"/>
          <p:cNvGraphicFramePr>
            <a:graphicFrameLocks noChangeAspect="1"/>
          </p:cNvGraphicFramePr>
          <p:nvPr>
            <p:extLst>
              <p:ext uri="{D42A27DB-BD31-4B8C-83A1-F6EECF244321}">
                <p14:modId xmlns:p14="http://schemas.microsoft.com/office/powerpoint/2010/main" val="783021157"/>
              </p:ext>
            </p:extLst>
          </p:nvPr>
        </p:nvGraphicFramePr>
        <p:xfrm>
          <a:off x="6456040" y="3939823"/>
          <a:ext cx="5105014" cy="1020318"/>
        </p:xfrm>
        <a:graphic>
          <a:graphicData uri="http://schemas.openxmlformats.org/presentationml/2006/ole">
            <mc:AlternateContent xmlns:mc="http://schemas.openxmlformats.org/markup-compatibility/2006">
              <mc:Choice xmlns:v="urn:schemas-microsoft-com:vml" Requires="v">
                <p:oleObj spid="_x0000_s31096" name="Equation" r:id="rId6" imgW="3454200" imgH="685800" progId="Equation.DSMT4">
                  <p:embed/>
                </p:oleObj>
              </mc:Choice>
              <mc:Fallback>
                <p:oleObj name="Equation" r:id="rId6" imgW="3454200" imgH="685800" progId="Equation.DSMT4">
                  <p:embed/>
                  <p:pic>
                    <p:nvPicPr>
                      <p:cNvPr id="0" name=""/>
                      <p:cNvPicPr>
                        <a:picLocks noChangeAspect="1" noChangeArrowheads="1"/>
                      </p:cNvPicPr>
                      <p:nvPr/>
                    </p:nvPicPr>
                    <p:blipFill>
                      <a:blip r:embed="rId7"/>
                      <a:srcRect/>
                      <a:stretch>
                        <a:fillRect/>
                      </a:stretch>
                    </p:blipFill>
                    <p:spPr bwMode="auto">
                      <a:xfrm>
                        <a:off x="6456040" y="3939823"/>
                        <a:ext cx="5105014" cy="1020318"/>
                      </a:xfrm>
                      <a:prstGeom prst="rect">
                        <a:avLst/>
                      </a:prstGeom>
                      <a:noFill/>
                    </p:spPr>
                  </p:pic>
                </p:oleObj>
              </mc:Fallback>
            </mc:AlternateContent>
          </a:graphicData>
        </a:graphic>
      </p:graphicFrame>
      <p:pic>
        <p:nvPicPr>
          <p:cNvPr id="12" name="图片 11"/>
          <p:cNvPicPr>
            <a:picLocks noChangeAspect="1"/>
          </p:cNvPicPr>
          <p:nvPr/>
        </p:nvPicPr>
        <p:blipFill>
          <a:blip r:embed="rId8"/>
          <a:stretch>
            <a:fillRect/>
          </a:stretch>
        </p:blipFill>
        <p:spPr>
          <a:xfrm>
            <a:off x="2033100" y="6460834"/>
            <a:ext cx="2362454" cy="318023"/>
          </a:xfrm>
          <a:prstGeom prst="rect">
            <a:avLst/>
          </a:prstGeom>
        </p:spPr>
      </p:pic>
      <p:sp>
        <p:nvSpPr>
          <p:cNvPr id="13" name="文本框 12"/>
          <p:cNvSpPr txBox="1"/>
          <p:nvPr/>
        </p:nvSpPr>
        <p:spPr>
          <a:xfrm>
            <a:off x="5231904" y="5879103"/>
            <a:ext cx="7048227" cy="461665"/>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结构基本阻尼比     </a:t>
            </a: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结构固有</a:t>
            </a:r>
            <a:r>
              <a:rPr lang="zh-CN" altLang="en-US"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阻尼比</a:t>
            </a:r>
            <a:r>
              <a:rPr lang="en-US" altLang="zh-CN"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隔</a:t>
            </a: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震</a:t>
            </a:r>
            <a:r>
              <a:rPr lang="zh-CN" altLang="en-US"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层附加阻尼比</a:t>
            </a:r>
            <a:endParaRPr 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14" name="对象 13"/>
          <p:cNvGraphicFramePr>
            <a:graphicFrameLocks noChangeAspect="1"/>
          </p:cNvGraphicFramePr>
          <p:nvPr>
            <p:extLst>
              <p:ext uri="{D42A27DB-BD31-4B8C-83A1-F6EECF244321}">
                <p14:modId xmlns:p14="http://schemas.microsoft.com/office/powerpoint/2010/main" val="2322137233"/>
              </p:ext>
            </p:extLst>
          </p:nvPr>
        </p:nvGraphicFramePr>
        <p:xfrm>
          <a:off x="7536160" y="5898170"/>
          <a:ext cx="432048" cy="432048"/>
        </p:xfrm>
        <a:graphic>
          <a:graphicData uri="http://schemas.openxmlformats.org/presentationml/2006/ole">
            <mc:AlternateContent xmlns:mc="http://schemas.openxmlformats.org/markup-compatibility/2006">
              <mc:Choice xmlns:v="urn:schemas-microsoft-com:vml" Requires="v">
                <p:oleObj spid="_x0000_s31097" name="Equation" r:id="rId9" imgW="126720" imgH="126720" progId="Equation.DSMT4">
                  <p:embed/>
                </p:oleObj>
              </mc:Choice>
              <mc:Fallback>
                <p:oleObj name="Equation" r:id="rId9" imgW="126720" imgH="126720" progId="Equation.DSMT4">
                  <p:embed/>
                  <p:pic>
                    <p:nvPicPr>
                      <p:cNvPr id="0" name=""/>
                      <p:cNvPicPr>
                        <a:picLocks noChangeAspect="1" noChangeArrowheads="1"/>
                      </p:cNvPicPr>
                      <p:nvPr/>
                    </p:nvPicPr>
                    <p:blipFill>
                      <a:blip r:embed="rId10"/>
                      <a:srcRect/>
                      <a:stretch>
                        <a:fillRect/>
                      </a:stretch>
                    </p:blipFill>
                    <p:spPr bwMode="auto">
                      <a:xfrm>
                        <a:off x="7536160" y="5898170"/>
                        <a:ext cx="432048" cy="432048"/>
                      </a:xfrm>
                      <a:prstGeom prst="rect">
                        <a:avLst/>
                      </a:prstGeom>
                      <a:noFill/>
                    </p:spPr>
                  </p:pic>
                </p:oleObj>
              </mc:Fallback>
            </mc:AlternateContent>
          </a:graphicData>
        </a:graphic>
      </p:graphicFrame>
      <p:sp>
        <p:nvSpPr>
          <p:cNvPr id="15" name="文本框 14"/>
          <p:cNvSpPr txBox="1"/>
          <p:nvPr/>
        </p:nvSpPr>
        <p:spPr>
          <a:xfrm>
            <a:off x="5657892" y="6315979"/>
            <a:ext cx="6196250" cy="461665"/>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整体</a:t>
            </a:r>
            <a:r>
              <a:rPr lang="zh-CN" altLang="en-US"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结构的基本阻尼比接近略小于隔震层阻尼比</a:t>
            </a:r>
            <a:endParaRPr 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 name="Rectangle 17"/>
          <p:cNvSpPr>
            <a:spLocks noChangeArrowheads="1"/>
          </p:cNvSpPr>
          <p:nvPr/>
        </p:nvSpPr>
        <p:spPr bwMode="auto">
          <a:xfrm>
            <a:off x="5687701" y="270732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 name="文本框 17"/>
          <p:cNvSpPr txBox="1"/>
          <p:nvPr/>
        </p:nvSpPr>
        <p:spPr>
          <a:xfrm>
            <a:off x="6672064" y="5229311"/>
            <a:ext cx="3838334" cy="461665"/>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000" dirty="0" smtClean="0">
                <a:latin typeface="Times New Roman" panose="02020603050405020304" pitchFamily="18" charset="0"/>
                <a:ea typeface="微软雅黑" panose="020B0503020204020204" pitchFamily="34" charset="-122"/>
                <a:cs typeface="Times New Roman" panose="02020603050405020304" pitchFamily="18" charset="0"/>
                <a:sym typeface="+mn-ea"/>
              </a:rPr>
              <a:t>实振型强制解耦的近似结果</a:t>
            </a:r>
            <a:endParaRPr lang="en-US"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cxnSp>
        <p:nvCxnSpPr>
          <p:cNvPr id="20" name="直接箭头连接符 19"/>
          <p:cNvCxnSpPr/>
          <p:nvPr/>
        </p:nvCxnSpPr>
        <p:spPr>
          <a:xfrm flipH="1">
            <a:off x="5807968" y="5460143"/>
            <a:ext cx="1296144"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7464152" y="4077072"/>
            <a:ext cx="1296144" cy="79208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1915407" y="6460834"/>
            <a:ext cx="2480147" cy="318023"/>
          </a:xfrm>
          <a:prstGeom prst="rect">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90647" y="6457779"/>
            <a:ext cx="1800493" cy="369332"/>
          </a:xfrm>
          <a:prstGeom prst="rect">
            <a:avLst/>
          </a:prstGeom>
        </p:spPr>
        <p:txBody>
          <a:bodyPr wrap="none">
            <a:spAutoFit/>
          </a:bodyPr>
          <a:lstStyle/>
          <a:p>
            <a:r>
              <a:rPr lang="zh-CN" altLang="en-US" b="1" dirty="0" smtClean="0">
                <a:solidFill>
                  <a:srgbClr val="FF0000"/>
                </a:solidFill>
              </a:rPr>
              <a:t>隔震结构阻尼比</a:t>
            </a:r>
            <a:endParaRPr lang="zh-CN" altLang="en-US" b="1" dirty="0">
              <a:solidFill>
                <a:srgbClr val="FF0000"/>
              </a:solidFill>
            </a:endParaRPr>
          </a:p>
        </p:txBody>
      </p:sp>
      <p:cxnSp>
        <p:nvCxnSpPr>
          <p:cNvPr id="25" name="直接连接符 24"/>
          <p:cNvCxnSpPr/>
          <p:nvPr/>
        </p:nvCxnSpPr>
        <p:spPr>
          <a:xfrm>
            <a:off x="168366" y="652163"/>
            <a:ext cx="10690644"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6197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116632"/>
            <a:ext cx="7968208" cy="535531"/>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新隔标隔震层上部结构底部剪力法（近似估算方法）</a:t>
            </a:r>
            <a:endParaRPr 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Rectangle 2"/>
          <p:cNvSpPr>
            <a:spLocks noChangeArrowheads="1"/>
          </p:cNvSpPr>
          <p:nvPr/>
        </p:nvSpPr>
        <p:spPr bwMode="auto">
          <a:xfrm>
            <a:off x="4583832" y="18448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cxnSp>
        <p:nvCxnSpPr>
          <p:cNvPr id="13" name="直接连接符 12"/>
          <p:cNvCxnSpPr/>
          <p:nvPr/>
        </p:nvCxnSpPr>
        <p:spPr>
          <a:xfrm>
            <a:off x="168366" y="652163"/>
            <a:ext cx="10690644"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3"/>
          <a:stretch>
            <a:fillRect/>
          </a:stretch>
        </p:blipFill>
        <p:spPr>
          <a:xfrm>
            <a:off x="457291" y="1341442"/>
            <a:ext cx="5719802" cy="3364903"/>
          </a:xfrm>
          <a:prstGeom prst="rect">
            <a:avLst/>
          </a:prstGeom>
        </p:spPr>
      </p:pic>
      <p:pic>
        <p:nvPicPr>
          <p:cNvPr id="15" name="图片 14"/>
          <p:cNvPicPr>
            <a:picLocks noChangeAspect="1"/>
          </p:cNvPicPr>
          <p:nvPr/>
        </p:nvPicPr>
        <p:blipFill>
          <a:blip r:embed="rId4"/>
          <a:stretch>
            <a:fillRect/>
          </a:stretch>
        </p:blipFill>
        <p:spPr>
          <a:xfrm>
            <a:off x="6749219" y="1398174"/>
            <a:ext cx="4428366" cy="1985981"/>
          </a:xfrm>
          <a:prstGeom prst="rect">
            <a:avLst/>
          </a:prstGeom>
        </p:spPr>
      </p:pic>
      <p:sp>
        <p:nvSpPr>
          <p:cNvPr id="16" name="矩形 15"/>
          <p:cNvSpPr/>
          <p:nvPr/>
        </p:nvSpPr>
        <p:spPr>
          <a:xfrm>
            <a:off x="372796" y="1187853"/>
            <a:ext cx="11339828" cy="3897331"/>
          </a:xfrm>
          <a:prstGeom prst="rect">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32048" y="781616"/>
            <a:ext cx="8679304" cy="430374"/>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0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规范规定</a:t>
            </a:r>
            <a:endParaRPr 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8" name="图片 17"/>
          <p:cNvPicPr>
            <a:picLocks noChangeAspect="1"/>
          </p:cNvPicPr>
          <p:nvPr/>
        </p:nvPicPr>
        <p:blipFill>
          <a:blip r:embed="rId5"/>
          <a:stretch>
            <a:fillRect/>
          </a:stretch>
        </p:blipFill>
        <p:spPr>
          <a:xfrm>
            <a:off x="6403140" y="3695322"/>
            <a:ext cx="2417011" cy="786040"/>
          </a:xfrm>
          <a:prstGeom prst="rect">
            <a:avLst/>
          </a:prstGeom>
        </p:spPr>
      </p:pic>
      <p:sp>
        <p:nvSpPr>
          <p:cNvPr id="20" name="矩形 19"/>
          <p:cNvSpPr/>
          <p:nvPr/>
        </p:nvSpPr>
        <p:spPr>
          <a:xfrm>
            <a:off x="6414097" y="3595935"/>
            <a:ext cx="2530761" cy="885428"/>
          </a:xfrm>
          <a:prstGeom prst="rect">
            <a:avLst/>
          </a:prstGeom>
          <a:noFill/>
          <a:ln w="254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6647802" y="4557878"/>
            <a:ext cx="1584176" cy="387798"/>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橡胶支座</a:t>
            </a:r>
            <a:endParaRPr 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2" name="图片 21"/>
          <p:cNvPicPr>
            <a:picLocks noChangeAspect="1"/>
          </p:cNvPicPr>
          <p:nvPr/>
        </p:nvPicPr>
        <p:blipFill>
          <a:blip r:embed="rId6"/>
          <a:stretch>
            <a:fillRect/>
          </a:stretch>
        </p:blipFill>
        <p:spPr>
          <a:xfrm>
            <a:off x="9284322" y="3513754"/>
            <a:ext cx="2160240" cy="967608"/>
          </a:xfrm>
          <a:prstGeom prst="rect">
            <a:avLst/>
          </a:prstGeom>
        </p:spPr>
      </p:pic>
      <p:graphicFrame>
        <p:nvGraphicFramePr>
          <p:cNvPr id="23" name="对象 22"/>
          <p:cNvGraphicFramePr>
            <a:graphicFrameLocks noChangeAspect="1"/>
          </p:cNvGraphicFramePr>
          <p:nvPr>
            <p:extLst>
              <p:ext uri="{D42A27DB-BD31-4B8C-83A1-F6EECF244321}">
                <p14:modId xmlns:p14="http://schemas.microsoft.com/office/powerpoint/2010/main" val="2524723632"/>
              </p:ext>
            </p:extLst>
          </p:nvPr>
        </p:nvGraphicFramePr>
        <p:xfrm>
          <a:off x="9480376" y="3595934"/>
          <a:ext cx="720080" cy="360036"/>
        </p:xfrm>
        <a:graphic>
          <a:graphicData uri="http://schemas.openxmlformats.org/presentationml/2006/ole">
            <mc:AlternateContent xmlns:mc="http://schemas.openxmlformats.org/markup-compatibility/2006">
              <mc:Choice xmlns:v="urn:schemas-microsoft-com:vml" Requires="v">
                <p:oleObj spid="_x0000_s32049" name="Equation" r:id="rId7" imgW="825480" imgH="406080" progId="Equation.DSMT4">
                  <p:embed/>
                </p:oleObj>
              </mc:Choice>
              <mc:Fallback>
                <p:oleObj name="Equation" r:id="rId7" imgW="825480" imgH="406080" progId="Equation.DSMT4">
                  <p:embed/>
                  <p:pic>
                    <p:nvPicPr>
                      <p:cNvPr id="0" name=""/>
                      <p:cNvPicPr>
                        <a:picLocks noChangeAspect="1" noChangeArrowheads="1"/>
                      </p:cNvPicPr>
                      <p:nvPr/>
                    </p:nvPicPr>
                    <p:blipFill>
                      <a:blip r:embed="rId8"/>
                      <a:srcRect/>
                      <a:stretch>
                        <a:fillRect/>
                      </a:stretch>
                    </p:blipFill>
                    <p:spPr bwMode="auto">
                      <a:xfrm>
                        <a:off x="9480376" y="3595934"/>
                        <a:ext cx="720080" cy="360036"/>
                      </a:xfrm>
                      <a:prstGeom prst="rect">
                        <a:avLst/>
                      </a:prstGeom>
                      <a:noFill/>
                    </p:spPr>
                  </p:pic>
                </p:oleObj>
              </mc:Fallback>
            </mc:AlternateContent>
          </a:graphicData>
        </a:graphic>
      </p:graphicFrame>
      <p:sp>
        <p:nvSpPr>
          <p:cNvPr id="24" name="矩形 23"/>
          <p:cNvSpPr/>
          <p:nvPr/>
        </p:nvSpPr>
        <p:spPr>
          <a:xfrm>
            <a:off x="9135613" y="3595935"/>
            <a:ext cx="2432996" cy="885428"/>
          </a:xfrm>
          <a:prstGeom prst="rect">
            <a:avLst/>
          </a:prstGeom>
          <a:noFill/>
          <a:ln w="254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9346345" y="4557878"/>
            <a:ext cx="2036194" cy="387798"/>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铅芯橡胶支座</a:t>
            </a:r>
            <a:endParaRPr 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6" name="文本框 25"/>
          <p:cNvSpPr txBox="1"/>
          <p:nvPr/>
        </p:nvSpPr>
        <p:spPr>
          <a:xfrm>
            <a:off x="2999656" y="5217806"/>
            <a:ext cx="6872245" cy="430374"/>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近似</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：水平剪切位移近似（设防地震取橡胶厚度</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100%</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文本框 26"/>
          <p:cNvSpPr txBox="1"/>
          <p:nvPr/>
        </p:nvSpPr>
        <p:spPr>
          <a:xfrm>
            <a:off x="2999656" y="5684715"/>
            <a:ext cx="6196250" cy="430374"/>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近似</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：阻尼比近似（取隔震层的近似阻尼比）</a:t>
            </a:r>
            <a:endParaRPr lang="en-US"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 name="图片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162" y="4678364"/>
            <a:ext cx="1587398" cy="1748439"/>
          </a:xfrm>
          <a:prstGeom prst="rect">
            <a:avLst/>
          </a:prstGeom>
        </p:spPr>
      </p:pic>
      <p:graphicFrame>
        <p:nvGraphicFramePr>
          <p:cNvPr id="29" name="对象 28"/>
          <p:cNvGraphicFramePr>
            <a:graphicFrameLocks noChangeAspect="1"/>
          </p:cNvGraphicFramePr>
          <p:nvPr>
            <p:extLst>
              <p:ext uri="{D42A27DB-BD31-4B8C-83A1-F6EECF244321}">
                <p14:modId xmlns:p14="http://schemas.microsoft.com/office/powerpoint/2010/main" val="3888396323"/>
              </p:ext>
            </p:extLst>
          </p:nvPr>
        </p:nvGraphicFramePr>
        <p:xfrm>
          <a:off x="1559496" y="5530423"/>
          <a:ext cx="319088" cy="384175"/>
        </p:xfrm>
        <a:graphic>
          <a:graphicData uri="http://schemas.openxmlformats.org/presentationml/2006/ole">
            <mc:AlternateContent xmlns:mc="http://schemas.openxmlformats.org/markup-compatibility/2006">
              <mc:Choice xmlns:v="urn:schemas-microsoft-com:vml" Requires="v">
                <p:oleObj spid="_x0000_s32050" name="Equation" r:id="rId10" imgW="190440" imgH="228600" progId="Equation.DSMT4">
                  <p:embed/>
                </p:oleObj>
              </mc:Choice>
              <mc:Fallback>
                <p:oleObj name="Equation" r:id="rId10" imgW="190440" imgH="228600" progId="Equation.DSMT4">
                  <p:embed/>
                  <p:pic>
                    <p:nvPicPr>
                      <p:cNvPr id="0" name=""/>
                      <p:cNvPicPr>
                        <a:picLocks noChangeAspect="1" noChangeArrowheads="1"/>
                      </p:cNvPicPr>
                      <p:nvPr/>
                    </p:nvPicPr>
                    <p:blipFill>
                      <a:blip r:embed="rId11"/>
                      <a:srcRect/>
                      <a:stretch>
                        <a:fillRect/>
                      </a:stretch>
                    </p:blipFill>
                    <p:spPr bwMode="auto">
                      <a:xfrm>
                        <a:off x="1559496" y="5530423"/>
                        <a:ext cx="319088" cy="384175"/>
                      </a:xfrm>
                      <a:prstGeom prst="rect">
                        <a:avLst/>
                      </a:prstGeom>
                      <a:noFill/>
                    </p:spPr>
                  </p:pic>
                </p:oleObj>
              </mc:Fallback>
            </mc:AlternateContent>
          </a:graphicData>
        </a:graphic>
      </p:graphicFrame>
      <p:graphicFrame>
        <p:nvGraphicFramePr>
          <p:cNvPr id="30" name="对象 29"/>
          <p:cNvGraphicFramePr>
            <a:graphicFrameLocks noChangeAspect="1"/>
          </p:cNvGraphicFramePr>
          <p:nvPr>
            <p:extLst>
              <p:ext uri="{D42A27DB-BD31-4B8C-83A1-F6EECF244321}">
                <p14:modId xmlns:p14="http://schemas.microsoft.com/office/powerpoint/2010/main" val="3498790194"/>
              </p:ext>
            </p:extLst>
          </p:nvPr>
        </p:nvGraphicFramePr>
        <p:xfrm>
          <a:off x="989447" y="5507213"/>
          <a:ext cx="319088" cy="384175"/>
        </p:xfrm>
        <a:graphic>
          <a:graphicData uri="http://schemas.openxmlformats.org/presentationml/2006/ole">
            <mc:AlternateContent xmlns:mc="http://schemas.openxmlformats.org/markup-compatibility/2006">
              <mc:Choice xmlns:v="urn:schemas-microsoft-com:vml" Requires="v">
                <p:oleObj spid="_x0000_s32051" name="Equation" r:id="rId12" imgW="190440" imgH="228600" progId="Equation.DSMT4">
                  <p:embed/>
                </p:oleObj>
              </mc:Choice>
              <mc:Fallback>
                <p:oleObj name="Equation" r:id="rId12" imgW="190440" imgH="228600" progId="Equation.DSMT4">
                  <p:embed/>
                  <p:pic>
                    <p:nvPicPr>
                      <p:cNvPr id="0" name=""/>
                      <p:cNvPicPr>
                        <a:picLocks noChangeAspect="1" noChangeArrowheads="1"/>
                      </p:cNvPicPr>
                      <p:nvPr/>
                    </p:nvPicPr>
                    <p:blipFill>
                      <a:blip r:embed="rId13"/>
                      <a:srcRect/>
                      <a:stretch>
                        <a:fillRect/>
                      </a:stretch>
                    </p:blipFill>
                    <p:spPr bwMode="auto">
                      <a:xfrm>
                        <a:off x="989447" y="5507213"/>
                        <a:ext cx="319088" cy="384175"/>
                      </a:xfrm>
                      <a:prstGeom prst="rect">
                        <a:avLst/>
                      </a:prstGeom>
                      <a:noFill/>
                    </p:spPr>
                  </p:pic>
                </p:oleObj>
              </mc:Fallback>
            </mc:AlternateContent>
          </a:graphicData>
        </a:graphic>
      </p:graphicFrame>
      <p:graphicFrame>
        <p:nvGraphicFramePr>
          <p:cNvPr id="31" name="对象 30"/>
          <p:cNvGraphicFramePr>
            <a:graphicFrameLocks noChangeAspect="1"/>
          </p:cNvGraphicFramePr>
          <p:nvPr>
            <p:extLst>
              <p:ext uri="{D42A27DB-BD31-4B8C-83A1-F6EECF244321}">
                <p14:modId xmlns:p14="http://schemas.microsoft.com/office/powerpoint/2010/main" val="2280088895"/>
              </p:ext>
            </p:extLst>
          </p:nvPr>
        </p:nvGraphicFramePr>
        <p:xfrm>
          <a:off x="960884" y="4869160"/>
          <a:ext cx="382588" cy="363537"/>
        </p:xfrm>
        <a:graphic>
          <a:graphicData uri="http://schemas.openxmlformats.org/presentationml/2006/ole">
            <mc:AlternateContent xmlns:mc="http://schemas.openxmlformats.org/markup-compatibility/2006">
              <mc:Choice xmlns:v="urn:schemas-microsoft-com:vml" Requires="v">
                <p:oleObj spid="_x0000_s32052" name="Equation" r:id="rId14" imgW="228600" imgH="215640" progId="Equation.DSMT4">
                  <p:embed/>
                </p:oleObj>
              </mc:Choice>
              <mc:Fallback>
                <p:oleObj name="Equation" r:id="rId14" imgW="228600" imgH="215640" progId="Equation.DSMT4">
                  <p:embed/>
                  <p:pic>
                    <p:nvPicPr>
                      <p:cNvPr id="0" name=""/>
                      <p:cNvPicPr>
                        <a:picLocks noChangeAspect="1" noChangeArrowheads="1"/>
                      </p:cNvPicPr>
                      <p:nvPr/>
                    </p:nvPicPr>
                    <p:blipFill>
                      <a:blip r:embed="rId15"/>
                      <a:srcRect/>
                      <a:stretch>
                        <a:fillRect/>
                      </a:stretch>
                    </p:blipFill>
                    <p:spPr bwMode="auto">
                      <a:xfrm>
                        <a:off x="960884" y="4869160"/>
                        <a:ext cx="382588" cy="363537"/>
                      </a:xfrm>
                      <a:prstGeom prst="rect">
                        <a:avLst/>
                      </a:prstGeom>
                      <a:noFill/>
                    </p:spPr>
                  </p:pic>
                </p:oleObj>
              </mc:Fallback>
            </mc:AlternateContent>
          </a:graphicData>
        </a:graphic>
      </p:graphicFrame>
      <p:sp>
        <p:nvSpPr>
          <p:cNvPr id="28" name="文本框 27"/>
          <p:cNvSpPr txBox="1"/>
          <p:nvPr/>
        </p:nvSpPr>
        <p:spPr>
          <a:xfrm>
            <a:off x="-314191" y="6342267"/>
            <a:ext cx="13499937" cy="396583"/>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虽然近似但适合手算估计隔震层上部总剪力，且比以前基于减震系数法的实振型反应谱法算得的结构响应更符合实际！</a:t>
            </a:r>
            <a:endParaRPr 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extLst>
      <p:ext uri="{BB962C8B-B14F-4D97-AF65-F5344CB8AC3E}">
        <p14:creationId xmlns:p14="http://schemas.microsoft.com/office/powerpoint/2010/main" val="25235401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116632"/>
            <a:ext cx="8256240" cy="535531"/>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复振型分解反应谱法</a:t>
            </a:r>
            <a:r>
              <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(CCQC)</a:t>
            </a: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求解线性非比例阻尼体系</a:t>
            </a:r>
            <a:endParaRPr 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Rectangle 2"/>
          <p:cNvSpPr>
            <a:spLocks noChangeArrowheads="1"/>
          </p:cNvSpPr>
          <p:nvPr/>
        </p:nvSpPr>
        <p:spPr bwMode="auto">
          <a:xfrm>
            <a:off x="5445556" y="1402905"/>
            <a:ext cx="597903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zh-CN" altLang="en-US" sz="1400" dirty="0" smtClean="0">
                <a:latin typeface="Times New Roman" panose="02020603050405020304" pitchFamily="18" charset="0"/>
                <a:cs typeface="Times New Roman" panose="02020603050405020304" pitchFamily="18" charset="0"/>
              </a:rPr>
              <a:t>  对于反应谱法，仿照</a:t>
            </a:r>
            <a:r>
              <a:rPr lang="en-US" altLang="zh-CN" sz="1400" dirty="0" smtClean="0">
                <a:latin typeface="Times New Roman" panose="02020603050405020304" pitchFamily="18" charset="0"/>
                <a:cs typeface="Times New Roman" panose="02020603050405020304" pitchFamily="18" charset="0"/>
              </a:rPr>
              <a:t>CQC</a:t>
            </a:r>
            <a:r>
              <a:rPr lang="zh-CN" altLang="en-US" sz="1400" dirty="0" smtClean="0">
                <a:latin typeface="Times New Roman" panose="02020603050405020304" pitchFamily="18" charset="0"/>
                <a:cs typeface="Times New Roman" panose="02020603050405020304" pitchFamily="18" charset="0"/>
              </a:rPr>
              <a:t>，假设</a:t>
            </a:r>
            <a:r>
              <a:rPr lang="zh-CN" altLang="en-US" sz="1400" dirty="0">
                <a:latin typeface="Times New Roman" panose="02020603050405020304" pitchFamily="18" charset="0"/>
                <a:cs typeface="Times New Roman" panose="02020603050405020304" pitchFamily="18" charset="0"/>
              </a:rPr>
              <a:t>地震激励为零均值的平稳白噪声过程</a:t>
            </a:r>
          </a:p>
        </p:txBody>
      </p:sp>
      <p:cxnSp>
        <p:nvCxnSpPr>
          <p:cNvPr id="5" name="直接连接符 4"/>
          <p:cNvCxnSpPr/>
          <p:nvPr/>
        </p:nvCxnSpPr>
        <p:spPr>
          <a:xfrm>
            <a:off x="168366" y="652163"/>
            <a:ext cx="10690644"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2"/>
          <a:stretch>
            <a:fillRect/>
          </a:stretch>
        </p:blipFill>
        <p:spPr>
          <a:xfrm>
            <a:off x="1271464" y="1187694"/>
            <a:ext cx="3888432" cy="3730525"/>
          </a:xfrm>
          <a:prstGeom prst="rect">
            <a:avLst/>
          </a:prstGeom>
        </p:spPr>
      </p:pic>
      <p:sp>
        <p:nvSpPr>
          <p:cNvPr id="10" name="文本框 9"/>
          <p:cNvSpPr txBox="1"/>
          <p:nvPr/>
        </p:nvSpPr>
        <p:spPr>
          <a:xfrm>
            <a:off x="32048" y="781616"/>
            <a:ext cx="7504112" cy="430374"/>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一般线性非比例阻尼</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体系振型为复振型，需要用复振型叠加</a:t>
            </a:r>
            <a:endParaRPr lang="en-US"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3" name="图片 12"/>
          <p:cNvPicPr>
            <a:picLocks noChangeAspect="1"/>
          </p:cNvPicPr>
          <p:nvPr/>
        </p:nvPicPr>
        <p:blipFill>
          <a:blip r:embed="rId3"/>
          <a:stretch>
            <a:fillRect/>
          </a:stretch>
        </p:blipFill>
        <p:spPr>
          <a:xfrm>
            <a:off x="5513688" y="2347701"/>
            <a:ext cx="2967504" cy="1571678"/>
          </a:xfrm>
          <a:prstGeom prst="rect">
            <a:avLst/>
          </a:prstGeom>
        </p:spPr>
      </p:pic>
      <p:pic>
        <p:nvPicPr>
          <p:cNvPr id="15" name="图片 14"/>
          <p:cNvPicPr>
            <a:picLocks noChangeAspect="1"/>
          </p:cNvPicPr>
          <p:nvPr/>
        </p:nvPicPr>
        <p:blipFill>
          <a:blip r:embed="rId4"/>
          <a:stretch>
            <a:fillRect/>
          </a:stretch>
        </p:blipFill>
        <p:spPr>
          <a:xfrm>
            <a:off x="8413006" y="2004206"/>
            <a:ext cx="3439758" cy="2356994"/>
          </a:xfrm>
          <a:prstGeom prst="rect">
            <a:avLst/>
          </a:prstGeom>
        </p:spPr>
      </p:pic>
      <p:sp>
        <p:nvSpPr>
          <p:cNvPr id="16" name="矩形 15"/>
          <p:cNvSpPr/>
          <p:nvPr/>
        </p:nvSpPr>
        <p:spPr>
          <a:xfrm>
            <a:off x="5445556" y="1995715"/>
            <a:ext cx="6339076" cy="2323419"/>
          </a:xfrm>
          <a:prstGeom prst="rect">
            <a:avLst/>
          </a:prstGeom>
          <a:noFill/>
          <a:ln w="254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F0"/>
              </a:solidFill>
            </a:endParaRPr>
          </a:p>
        </p:txBody>
      </p:sp>
      <p:sp>
        <p:nvSpPr>
          <p:cNvPr id="17" name="矩形 16"/>
          <p:cNvSpPr/>
          <p:nvPr/>
        </p:nvSpPr>
        <p:spPr>
          <a:xfrm>
            <a:off x="6997440" y="4449783"/>
            <a:ext cx="3862575" cy="369332"/>
          </a:xfrm>
          <a:prstGeom prst="rect">
            <a:avLst/>
          </a:prstGeom>
        </p:spPr>
        <p:txBody>
          <a:bodyPr wrap="square">
            <a:spAutoFit/>
          </a:bodyPr>
          <a:lstStyle/>
          <a:p>
            <a:r>
              <a:rPr lang="en-US" altLang="zh-CN" dirty="0" smtClean="0"/>
              <a:t>CCQC</a:t>
            </a:r>
            <a:r>
              <a:rPr lang="zh-CN" altLang="en-US" dirty="0" smtClean="0"/>
              <a:t>（完全</a:t>
            </a:r>
            <a:r>
              <a:rPr lang="zh-CN" altLang="en-US" dirty="0"/>
              <a:t>二</a:t>
            </a:r>
            <a:r>
              <a:rPr lang="zh-CN" altLang="en-US" dirty="0" smtClean="0"/>
              <a:t>次复振型</a:t>
            </a:r>
            <a:r>
              <a:rPr lang="zh-CN" altLang="en-US" dirty="0"/>
              <a:t>组合）</a:t>
            </a:r>
          </a:p>
        </p:txBody>
      </p:sp>
      <p:pic>
        <p:nvPicPr>
          <p:cNvPr id="18" name="图片 17"/>
          <p:cNvPicPr>
            <a:picLocks noChangeAspect="1"/>
          </p:cNvPicPr>
          <p:nvPr/>
        </p:nvPicPr>
        <p:blipFill>
          <a:blip r:embed="rId5"/>
          <a:stretch>
            <a:fillRect/>
          </a:stretch>
        </p:blipFill>
        <p:spPr>
          <a:xfrm>
            <a:off x="448588" y="4922378"/>
            <a:ext cx="3129971" cy="1902940"/>
          </a:xfrm>
          <a:prstGeom prst="rect">
            <a:avLst/>
          </a:prstGeom>
        </p:spPr>
      </p:pic>
      <p:pic>
        <p:nvPicPr>
          <p:cNvPr id="19" name="图片 18"/>
          <p:cNvPicPr>
            <a:picLocks noChangeAspect="1"/>
          </p:cNvPicPr>
          <p:nvPr/>
        </p:nvPicPr>
        <p:blipFill>
          <a:blip r:embed="rId6"/>
          <a:stretch>
            <a:fillRect/>
          </a:stretch>
        </p:blipFill>
        <p:spPr>
          <a:xfrm>
            <a:off x="3473272" y="5085184"/>
            <a:ext cx="4278912" cy="1247435"/>
          </a:xfrm>
          <a:prstGeom prst="rect">
            <a:avLst/>
          </a:prstGeom>
        </p:spPr>
      </p:pic>
      <p:pic>
        <p:nvPicPr>
          <p:cNvPr id="20" name="图片 19"/>
          <p:cNvPicPr>
            <a:picLocks noChangeAspect="1"/>
          </p:cNvPicPr>
          <p:nvPr/>
        </p:nvPicPr>
        <p:blipFill>
          <a:blip r:embed="rId7"/>
          <a:stretch>
            <a:fillRect/>
          </a:stretch>
        </p:blipFill>
        <p:spPr>
          <a:xfrm>
            <a:off x="3629856" y="6428860"/>
            <a:ext cx="3659840" cy="153951"/>
          </a:xfrm>
          <a:prstGeom prst="rect">
            <a:avLst/>
          </a:prstGeom>
        </p:spPr>
      </p:pic>
      <p:sp>
        <p:nvSpPr>
          <p:cNvPr id="21" name="文本框 20"/>
          <p:cNvSpPr txBox="1"/>
          <p:nvPr/>
        </p:nvSpPr>
        <p:spPr>
          <a:xfrm>
            <a:off x="7897540" y="6147953"/>
            <a:ext cx="4330962" cy="369332"/>
          </a:xfrm>
          <a:prstGeom prst="rect">
            <a:avLst/>
          </a:prstGeom>
          <a:noFill/>
        </p:spPr>
        <p:txBody>
          <a:bodyPr wrap="square" rtlCol="0" anchor="t">
            <a:spAutoFit/>
          </a:bodyPr>
          <a:lstStyle/>
          <a:p>
            <a:r>
              <a:rPr lang="en-US" altLang="zh-CN" dirty="0" smtClean="0">
                <a:solidFill>
                  <a:srgbClr val="FF0000"/>
                </a:solidFill>
                <a:latin typeface="Times New Roman" panose="02020603050405020304" pitchFamily="18" charset="0"/>
                <a:cs typeface="Times New Roman" panose="02020603050405020304" pitchFamily="18" charset="0"/>
                <a:sym typeface="+mn-ea"/>
              </a:rPr>
              <a:t>2 CCQC</a:t>
            </a:r>
            <a:r>
              <a:rPr lang="zh-CN" altLang="en-US" dirty="0" smtClean="0">
                <a:solidFill>
                  <a:srgbClr val="FF0000"/>
                </a:solidFill>
                <a:latin typeface="Times New Roman" panose="02020603050405020304" pitchFamily="18" charset="0"/>
                <a:cs typeface="Times New Roman" panose="02020603050405020304" pitchFamily="18" charset="0"/>
                <a:sym typeface="+mn-ea"/>
              </a:rPr>
              <a:t>比</a:t>
            </a:r>
            <a:r>
              <a:rPr lang="en-US" altLang="zh-CN" dirty="0" smtClean="0">
                <a:solidFill>
                  <a:srgbClr val="FF0000"/>
                </a:solidFill>
                <a:latin typeface="Times New Roman" panose="02020603050405020304" pitchFamily="18" charset="0"/>
                <a:cs typeface="Times New Roman" panose="02020603050405020304" pitchFamily="18" charset="0"/>
                <a:sym typeface="+mn-ea"/>
              </a:rPr>
              <a:t>CQC</a:t>
            </a:r>
            <a:r>
              <a:rPr lang="zh-CN" altLang="en-US" dirty="0" smtClean="0">
                <a:solidFill>
                  <a:srgbClr val="FF0000"/>
                </a:solidFill>
                <a:latin typeface="Times New Roman" panose="02020603050405020304" pitchFamily="18" charset="0"/>
                <a:cs typeface="Times New Roman" panose="02020603050405020304" pitchFamily="18" charset="0"/>
                <a:sym typeface="+mn-ea"/>
              </a:rPr>
              <a:t>增加</a:t>
            </a:r>
            <a:r>
              <a:rPr lang="zh-CN" altLang="en-US" dirty="0" smtClean="0">
                <a:solidFill>
                  <a:srgbClr val="FF0000"/>
                </a:solidFill>
                <a:latin typeface="宋体" panose="02010600030101010101" pitchFamily="2" charset="-122"/>
                <a:cs typeface="Times New Roman" panose="02020603050405020304" pitchFamily="18" charset="0"/>
              </a:rPr>
              <a:t>振型</a:t>
            </a:r>
            <a:r>
              <a:rPr lang="zh-CN" altLang="en-US" dirty="0">
                <a:solidFill>
                  <a:srgbClr val="FF0000"/>
                </a:solidFill>
                <a:latin typeface="宋体" panose="02010600030101010101" pitchFamily="2" charset="-122"/>
                <a:cs typeface="Times New Roman" panose="02020603050405020304" pitchFamily="18" charset="0"/>
              </a:rPr>
              <a:t>速度响应的</a:t>
            </a:r>
            <a:r>
              <a:rPr lang="zh-CN" altLang="en-US" dirty="0" smtClean="0">
                <a:solidFill>
                  <a:srgbClr val="FF0000"/>
                </a:solidFill>
                <a:latin typeface="宋体" panose="02010600030101010101" pitchFamily="2" charset="-122"/>
                <a:cs typeface="Times New Roman" panose="02020603050405020304" pitchFamily="18" charset="0"/>
              </a:rPr>
              <a:t>成分</a:t>
            </a:r>
            <a:endParaRPr lang="zh-CN" altLang="en-US" dirty="0">
              <a:solidFill>
                <a:srgbClr val="FF0000"/>
              </a:solidFill>
              <a:latin typeface="宋体" panose="02010600030101010101" pitchFamily="2" charset="-122"/>
              <a:cs typeface="Times New Roman" panose="02020603050405020304" pitchFamily="18" charset="0"/>
            </a:endParaRPr>
          </a:p>
        </p:txBody>
      </p:sp>
      <p:sp>
        <p:nvSpPr>
          <p:cNvPr id="23" name="文本框 22"/>
          <p:cNvSpPr txBox="1"/>
          <p:nvPr/>
        </p:nvSpPr>
        <p:spPr>
          <a:xfrm>
            <a:off x="7897540" y="5324455"/>
            <a:ext cx="4320480" cy="646331"/>
          </a:xfrm>
          <a:prstGeom prst="rect">
            <a:avLst/>
          </a:prstGeom>
          <a:noFill/>
        </p:spPr>
        <p:txBody>
          <a:bodyPr wrap="square" rtlCol="0" anchor="t">
            <a:spAutoFit/>
          </a:bodyPr>
          <a:lstStyle/>
          <a:p>
            <a:r>
              <a:rPr lang="en-US" altLang="zh-CN" dirty="0" smtClean="0">
                <a:solidFill>
                  <a:srgbClr val="FF0000"/>
                </a:solidFill>
                <a:latin typeface="Times New Roman" panose="02020603050405020304" pitchFamily="18" charset="0"/>
                <a:cs typeface="Times New Roman" panose="02020603050405020304" pitchFamily="18" charset="0"/>
                <a:sym typeface="+mn-ea"/>
              </a:rPr>
              <a:t>1</a:t>
            </a:r>
            <a:r>
              <a:rPr lang="zh-CN" altLang="en-US" dirty="0">
                <a:solidFill>
                  <a:srgbClr val="FF0000"/>
                </a:solidFill>
                <a:latin typeface="Times New Roman" panose="02020603050405020304" pitchFamily="18" charset="0"/>
                <a:cs typeface="Times New Roman" panose="02020603050405020304" pitchFamily="18" charset="0"/>
                <a:sym typeface="+mn-ea"/>
              </a:rPr>
              <a:t> </a:t>
            </a:r>
            <a:r>
              <a:rPr lang="zh-CN" altLang="en-US" dirty="0" smtClean="0">
                <a:solidFill>
                  <a:srgbClr val="FF0000"/>
                </a:solidFill>
                <a:latin typeface="Times New Roman" panose="02020603050405020304" pitchFamily="18" charset="0"/>
                <a:cs typeface="Times New Roman" panose="02020603050405020304" pitchFamily="18" charset="0"/>
                <a:sym typeface="+mn-ea"/>
              </a:rPr>
              <a:t>振型实部的存在，导致同一振型各质点位移不成比例，存在相位差</a:t>
            </a:r>
            <a:endParaRPr lang="zh-CN" altLang="en-US" dirty="0">
              <a:solidFill>
                <a:srgbClr val="FF0000"/>
              </a:solidFill>
              <a:latin typeface="宋体" panose="02010600030101010101" pitchFamily="2" charset="-122"/>
              <a:cs typeface="Times New Roman" panose="02020603050405020304" pitchFamily="18" charset="0"/>
            </a:endParaRPr>
          </a:p>
        </p:txBody>
      </p:sp>
      <p:sp>
        <p:nvSpPr>
          <p:cNvPr id="11" name="矩形 10"/>
          <p:cNvSpPr/>
          <p:nvPr/>
        </p:nvSpPr>
        <p:spPr>
          <a:xfrm>
            <a:off x="168366" y="1187853"/>
            <a:ext cx="11832290" cy="3730365"/>
          </a:xfrm>
          <a:prstGeom prst="rect">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998948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116632"/>
            <a:ext cx="7608168" cy="497957"/>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新隔标中的隔震复振型分解反应谱法</a:t>
            </a:r>
            <a:r>
              <a:rPr lang="en-US" altLang="zh-CN"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(CCQC)</a:t>
            </a:r>
            <a:endParaRPr 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Rectangle 2"/>
          <p:cNvSpPr>
            <a:spLocks noChangeArrowheads="1"/>
          </p:cNvSpPr>
          <p:nvPr/>
        </p:nvSpPr>
        <p:spPr bwMode="auto">
          <a:xfrm>
            <a:off x="4583832" y="18448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cxnSp>
        <p:nvCxnSpPr>
          <p:cNvPr id="5" name="直接连接符 4"/>
          <p:cNvCxnSpPr/>
          <p:nvPr/>
        </p:nvCxnSpPr>
        <p:spPr>
          <a:xfrm>
            <a:off x="168366" y="652163"/>
            <a:ext cx="10690644"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a:blip r:embed="rId2"/>
          <a:stretch>
            <a:fillRect/>
          </a:stretch>
        </p:blipFill>
        <p:spPr>
          <a:xfrm>
            <a:off x="239197" y="1787755"/>
            <a:ext cx="6600825" cy="1247775"/>
          </a:xfrm>
          <a:prstGeom prst="rect">
            <a:avLst/>
          </a:prstGeom>
        </p:spPr>
      </p:pic>
      <p:pic>
        <p:nvPicPr>
          <p:cNvPr id="22" name="图片 21"/>
          <p:cNvPicPr>
            <a:picLocks noChangeAspect="1"/>
          </p:cNvPicPr>
          <p:nvPr/>
        </p:nvPicPr>
        <p:blipFill>
          <a:blip r:embed="rId3"/>
          <a:stretch>
            <a:fillRect/>
          </a:stretch>
        </p:blipFill>
        <p:spPr>
          <a:xfrm>
            <a:off x="760288" y="2774787"/>
            <a:ext cx="4533900" cy="2616835"/>
          </a:xfrm>
          <a:prstGeom prst="rect">
            <a:avLst/>
          </a:prstGeom>
        </p:spPr>
      </p:pic>
      <p:pic>
        <p:nvPicPr>
          <p:cNvPr id="23" name="图片 22"/>
          <p:cNvPicPr>
            <a:picLocks noChangeAspect="1"/>
          </p:cNvPicPr>
          <p:nvPr/>
        </p:nvPicPr>
        <p:blipFill>
          <a:blip r:embed="rId4"/>
          <a:stretch>
            <a:fillRect/>
          </a:stretch>
        </p:blipFill>
        <p:spPr>
          <a:xfrm>
            <a:off x="6127714" y="2380540"/>
            <a:ext cx="5466080" cy="4286885"/>
          </a:xfrm>
          <a:prstGeom prst="rect">
            <a:avLst/>
          </a:prstGeom>
        </p:spPr>
      </p:pic>
      <p:pic>
        <p:nvPicPr>
          <p:cNvPr id="24" name="图片 23"/>
          <p:cNvPicPr>
            <a:picLocks noChangeAspect="1"/>
          </p:cNvPicPr>
          <p:nvPr/>
        </p:nvPicPr>
        <p:blipFill>
          <a:blip r:embed="rId5"/>
          <a:stretch>
            <a:fillRect/>
          </a:stretch>
        </p:blipFill>
        <p:spPr>
          <a:xfrm>
            <a:off x="2207568" y="1137682"/>
            <a:ext cx="7839075" cy="657225"/>
          </a:xfrm>
          <a:prstGeom prst="rect">
            <a:avLst/>
          </a:prstGeom>
        </p:spPr>
      </p:pic>
      <p:sp>
        <p:nvSpPr>
          <p:cNvPr id="25" name="文本框 24"/>
          <p:cNvSpPr txBox="1"/>
          <p:nvPr/>
        </p:nvSpPr>
        <p:spPr>
          <a:xfrm>
            <a:off x="-312712" y="723281"/>
            <a:ext cx="7504112" cy="430374"/>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各</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阶复振型地震力的计算</a:t>
            </a:r>
            <a:endParaRPr lang="en-US"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extLst>
      <p:ext uri="{BB962C8B-B14F-4D97-AF65-F5344CB8AC3E}">
        <p14:creationId xmlns:p14="http://schemas.microsoft.com/office/powerpoint/2010/main" val="8069750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stretch>
            <a:fillRect/>
          </a:stretch>
        </p:blipFill>
        <p:spPr>
          <a:xfrm>
            <a:off x="335360" y="4437111"/>
            <a:ext cx="6192688" cy="993825"/>
          </a:xfrm>
          <a:prstGeom prst="rect">
            <a:avLst/>
          </a:prstGeom>
        </p:spPr>
      </p:pic>
      <p:sp>
        <p:nvSpPr>
          <p:cNvPr id="4" name="文本框 3"/>
          <p:cNvSpPr txBox="1"/>
          <p:nvPr/>
        </p:nvSpPr>
        <p:spPr>
          <a:xfrm>
            <a:off x="0" y="116632"/>
            <a:ext cx="7608168" cy="1095043"/>
          </a:xfrm>
          <a:prstGeom prst="rect">
            <a:avLst/>
          </a:prstGeom>
          <a:noFill/>
        </p:spPr>
        <p:txBody>
          <a:bodyPr wrap="square" rtlCol="0" anchor="t">
            <a:spAutoFit/>
          </a:bodyPr>
          <a:lstStyle/>
          <a:p>
            <a:pPr lvl="1" algn="just">
              <a:lnSpc>
                <a:spcPct val="120000"/>
              </a:lnSpc>
              <a:spcBef>
                <a:spcPts val="600"/>
              </a:spcBef>
              <a:spcAft>
                <a:spcPts val="600"/>
              </a:spcAft>
            </a:pP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新隔标中的隔震复振型分解反应谱法</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(CCQC)</a:t>
            </a:r>
          </a:p>
          <a:p>
            <a:pPr lvl="1" algn="just">
              <a:lnSpc>
                <a:spcPct val="120000"/>
              </a:lnSpc>
              <a:spcBef>
                <a:spcPts val="600"/>
              </a:spcBef>
              <a:spcAft>
                <a:spcPts val="600"/>
              </a:spcAft>
              <a:buClrTx/>
              <a:buSzTx/>
              <a:buFont typeface="Wingdings" panose="05000000000000000000" charset="0"/>
            </a:pPr>
            <a:endParaRPr 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Rectangle 2"/>
          <p:cNvSpPr>
            <a:spLocks noChangeArrowheads="1"/>
          </p:cNvSpPr>
          <p:nvPr/>
        </p:nvSpPr>
        <p:spPr bwMode="auto">
          <a:xfrm>
            <a:off x="4583832" y="18448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cxnSp>
        <p:nvCxnSpPr>
          <p:cNvPr id="5" name="直接连接符 4"/>
          <p:cNvCxnSpPr/>
          <p:nvPr/>
        </p:nvCxnSpPr>
        <p:spPr>
          <a:xfrm>
            <a:off x="168366" y="652163"/>
            <a:ext cx="10690644"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240704" y="934214"/>
            <a:ext cx="7504112" cy="430374"/>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CCQC</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振型叠加</a:t>
            </a:r>
            <a:endParaRPr lang="en-US"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0" name="图片 9"/>
          <p:cNvPicPr>
            <a:picLocks noChangeAspect="1"/>
          </p:cNvPicPr>
          <p:nvPr/>
        </p:nvPicPr>
        <p:blipFill>
          <a:blip r:embed="rId3"/>
          <a:stretch>
            <a:fillRect/>
          </a:stretch>
        </p:blipFill>
        <p:spPr>
          <a:xfrm>
            <a:off x="506316" y="1628800"/>
            <a:ext cx="5733700" cy="2946902"/>
          </a:xfrm>
          <a:prstGeom prst="rect">
            <a:avLst/>
          </a:prstGeom>
        </p:spPr>
      </p:pic>
      <p:sp>
        <p:nvSpPr>
          <p:cNvPr id="16" name="文本框 15"/>
          <p:cNvSpPr txBox="1"/>
          <p:nvPr/>
        </p:nvSpPr>
        <p:spPr>
          <a:xfrm>
            <a:off x="11928648" y="1174234"/>
            <a:ext cx="3024336" cy="461665"/>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0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复振型分解反应谱法</a:t>
            </a:r>
            <a:endParaRPr 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0" name="文本框 19"/>
          <p:cNvSpPr txBox="1"/>
          <p:nvPr/>
        </p:nvSpPr>
        <p:spPr>
          <a:xfrm>
            <a:off x="7680176" y="1196752"/>
            <a:ext cx="3456384" cy="461665"/>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0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实际隔震结构（非线性）</a:t>
            </a:r>
            <a:endParaRPr 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6" name="文本框 25"/>
          <p:cNvSpPr txBox="1"/>
          <p:nvPr/>
        </p:nvSpPr>
        <p:spPr>
          <a:xfrm>
            <a:off x="8770778" y="2025831"/>
            <a:ext cx="2088232" cy="396583"/>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等效线性化</a:t>
            </a:r>
            <a:endParaRPr 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7" name="直接箭头连接符 6"/>
          <p:cNvCxnSpPr/>
          <p:nvPr/>
        </p:nvCxnSpPr>
        <p:spPr>
          <a:xfrm>
            <a:off x="9264352" y="1658417"/>
            <a:ext cx="0" cy="12103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7633050" y="2885688"/>
            <a:ext cx="3456384" cy="430374"/>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0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复振型分解反应谱法</a:t>
            </a:r>
            <a:endParaRPr 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8" name="椭圆 27"/>
          <p:cNvSpPr/>
          <p:nvPr/>
        </p:nvSpPr>
        <p:spPr>
          <a:xfrm>
            <a:off x="7212427" y="3696810"/>
            <a:ext cx="4734107" cy="10108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7439472" y="4055514"/>
            <a:ext cx="4752528" cy="400110"/>
          </a:xfrm>
          <a:prstGeom prst="rect">
            <a:avLst/>
          </a:prstGeom>
          <a:noFill/>
        </p:spPr>
        <p:txBody>
          <a:bodyPr wrap="square" rtlCol="0">
            <a:spAutoFit/>
          </a:bodyPr>
          <a:lstStyle/>
          <a:p>
            <a:r>
              <a:rPr lang="zh-CN" altLang="en-US" sz="2000" dirty="0" smtClean="0"/>
              <a:t>隔震支座有效刚度和有效阻尼的确定</a:t>
            </a:r>
            <a:endParaRPr lang="zh-CN" altLang="en-US" sz="2000" dirty="0"/>
          </a:p>
        </p:txBody>
      </p:sp>
      <p:sp>
        <p:nvSpPr>
          <p:cNvPr id="30" name="文本框 29"/>
          <p:cNvSpPr txBox="1"/>
          <p:nvPr/>
        </p:nvSpPr>
        <p:spPr>
          <a:xfrm>
            <a:off x="8770778" y="4288106"/>
            <a:ext cx="1757948" cy="535531"/>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关键！</a:t>
            </a:r>
            <a:endParaRPr lang="en-US" sz="2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 name="直接箭头连接符 30"/>
          <p:cNvCxnSpPr/>
          <p:nvPr/>
        </p:nvCxnSpPr>
        <p:spPr>
          <a:xfrm>
            <a:off x="9624392" y="4851651"/>
            <a:ext cx="0" cy="11140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8540917" y="5965696"/>
            <a:ext cx="2166950" cy="497957"/>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迭代确定 </a:t>
            </a:r>
            <a:r>
              <a:rPr lang="en-US" altLang="zh-CN" sz="2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sz="2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文本框 32"/>
          <p:cNvSpPr txBox="1"/>
          <p:nvPr/>
        </p:nvSpPr>
        <p:spPr>
          <a:xfrm>
            <a:off x="9201278" y="5124502"/>
            <a:ext cx="1774840" cy="461665"/>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0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规范建议</a:t>
            </a:r>
            <a:endParaRPr 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4" name="文本框 33"/>
          <p:cNvSpPr txBox="1"/>
          <p:nvPr/>
        </p:nvSpPr>
        <p:spPr>
          <a:xfrm>
            <a:off x="3350516" y="6130782"/>
            <a:ext cx="5472608" cy="535531"/>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迭代具体方法规范组没有明确说明！</a:t>
            </a:r>
            <a:endParaRPr lang="en-US" sz="24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extLst>
      <p:ext uri="{BB962C8B-B14F-4D97-AF65-F5344CB8AC3E}">
        <p14:creationId xmlns:p14="http://schemas.microsoft.com/office/powerpoint/2010/main" val="21095003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116632"/>
            <a:ext cx="7608168" cy="535531"/>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新隔标中的隔震复振型分解反应谱法</a:t>
            </a:r>
            <a:endParaRPr 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Rectangle 2"/>
          <p:cNvSpPr>
            <a:spLocks noChangeArrowheads="1"/>
          </p:cNvSpPr>
          <p:nvPr/>
        </p:nvSpPr>
        <p:spPr bwMode="auto">
          <a:xfrm>
            <a:off x="4583832" y="18448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cxnSp>
        <p:nvCxnSpPr>
          <p:cNvPr id="5" name="直接连接符 4"/>
          <p:cNvCxnSpPr/>
          <p:nvPr/>
        </p:nvCxnSpPr>
        <p:spPr>
          <a:xfrm>
            <a:off x="168366" y="652163"/>
            <a:ext cx="10690644"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2"/>
          <a:stretch>
            <a:fillRect/>
          </a:stretch>
        </p:blipFill>
        <p:spPr>
          <a:xfrm>
            <a:off x="5015880" y="1467070"/>
            <a:ext cx="6668451" cy="4124069"/>
          </a:xfrm>
          <a:prstGeom prst="rect">
            <a:avLst/>
          </a:prstGeom>
        </p:spPr>
      </p:pic>
      <p:sp>
        <p:nvSpPr>
          <p:cNvPr id="11" name="文本框 10"/>
          <p:cNvSpPr txBox="1"/>
          <p:nvPr/>
        </p:nvSpPr>
        <p:spPr>
          <a:xfrm>
            <a:off x="0" y="776725"/>
            <a:ext cx="7504112" cy="430374"/>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新隔标规范组算例对比</a:t>
            </a:r>
            <a:endParaRPr lang="en-US"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nvPicPr>
        <p:blipFill>
          <a:blip r:embed="rId3"/>
          <a:stretch>
            <a:fillRect/>
          </a:stretch>
        </p:blipFill>
        <p:spPr>
          <a:xfrm>
            <a:off x="983432" y="1327400"/>
            <a:ext cx="3456384" cy="4039265"/>
          </a:xfrm>
          <a:prstGeom prst="rect">
            <a:avLst/>
          </a:prstGeom>
        </p:spPr>
      </p:pic>
      <p:sp>
        <p:nvSpPr>
          <p:cNvPr id="13" name="文本框 12"/>
          <p:cNvSpPr txBox="1"/>
          <p:nvPr/>
        </p:nvSpPr>
        <p:spPr>
          <a:xfrm>
            <a:off x="-96688" y="6004390"/>
            <a:ext cx="12142721" cy="430374"/>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en-US"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CCQC</a:t>
            </a:r>
            <a:r>
              <a:rPr lang="zh-CN" altLang="en-US"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的结果与人工波结果基底及下部楼层很接近，上部楼层稍有偏差，而传统的</a:t>
            </a:r>
            <a:r>
              <a:rPr lang="en-US" altLang="zh-CN"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CQC</a:t>
            </a:r>
            <a:r>
              <a:rPr lang="zh-CN" altLang="en-US"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明显偏于不安全！</a:t>
            </a:r>
            <a:endParaRPr 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extLst>
      <p:ext uri="{BB962C8B-B14F-4D97-AF65-F5344CB8AC3E}">
        <p14:creationId xmlns:p14="http://schemas.microsoft.com/office/powerpoint/2010/main" val="37933715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平行四边形 1"/>
          <p:cNvSpPr/>
          <p:nvPr/>
        </p:nvSpPr>
        <p:spPr>
          <a:xfrm>
            <a:off x="-15880" y="571684"/>
            <a:ext cx="963620" cy="484187"/>
          </a:xfrm>
          <a:prstGeom prst="parallelogram">
            <a:avLst>
              <a:gd name="adj" fmla="val 60593"/>
            </a:avLst>
          </a:prstGeom>
          <a:solidFill>
            <a:schemeClr val="accent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平行四边形 2"/>
          <p:cNvSpPr/>
          <p:nvPr/>
        </p:nvSpPr>
        <p:spPr>
          <a:xfrm>
            <a:off x="3267083" y="571684"/>
            <a:ext cx="8924917" cy="485775"/>
          </a:xfrm>
          <a:prstGeom prst="parallelogram">
            <a:avLst>
              <a:gd name="adj" fmla="val 60593"/>
            </a:avLst>
          </a:prstGeom>
          <a:solidFill>
            <a:schemeClr val="accent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2711" name="文本框 7"/>
          <p:cNvSpPr txBox="1"/>
          <p:nvPr/>
        </p:nvSpPr>
        <p:spPr>
          <a:xfrm>
            <a:off x="983615" y="476885"/>
            <a:ext cx="2216150" cy="645160"/>
          </a:xfrm>
          <a:prstGeom prst="rect">
            <a:avLst/>
          </a:prstGeom>
          <a:noFill/>
          <a:ln w="9525">
            <a:noFill/>
          </a:ln>
        </p:spPr>
        <p:txBody>
          <a:bodyPr wrap="square" anchor="t" anchorCtr="0">
            <a:spAutoFit/>
          </a:bodyPr>
          <a:lstStyle/>
          <a:p>
            <a:pPr algn="ctr"/>
            <a:r>
              <a:rPr lang="zh-CN" altLang="en-US" sz="3600" b="1" dirty="0">
                <a:latin typeface="Arial" panose="020B0604020202020204" pitchFamily="34" charset="0"/>
                <a:ea typeface="微软雅黑" panose="020B0503020204020204" pitchFamily="34" charset="-122"/>
              </a:rPr>
              <a:t>目录</a:t>
            </a:r>
          </a:p>
        </p:txBody>
      </p:sp>
      <p:grpSp>
        <p:nvGrpSpPr>
          <p:cNvPr id="28" name="组合 27"/>
          <p:cNvGrpSpPr/>
          <p:nvPr/>
        </p:nvGrpSpPr>
        <p:grpSpPr>
          <a:xfrm>
            <a:off x="407757" y="5244177"/>
            <a:ext cx="9245417" cy="646331"/>
            <a:chOff x="1066367" y="1890171"/>
            <a:chExt cx="4381967" cy="6103484"/>
          </a:xfrm>
        </p:grpSpPr>
        <p:sp>
          <p:nvSpPr>
            <p:cNvPr id="29" name="文本框 28"/>
            <p:cNvSpPr txBox="1"/>
            <p:nvPr/>
          </p:nvSpPr>
          <p:spPr>
            <a:xfrm>
              <a:off x="1509859" y="1890171"/>
              <a:ext cx="3938475" cy="6103484"/>
            </a:xfrm>
            <a:prstGeom prst="rect">
              <a:avLst/>
            </a:prstGeom>
            <a:noFill/>
          </p:spPr>
          <p:txBody>
            <a:bodyPr wrap="square" rtlCol="0">
              <a:spAutoFit/>
              <a:scene3d>
                <a:camera prst="orthographicFront"/>
                <a:lightRig rig="threePt" dir="t"/>
              </a:scene3d>
              <a:sp3d contourW="12700"/>
            </a:bodyPr>
            <a:lstStyle/>
            <a:p>
              <a:pPr lvl="0"/>
              <a:r>
                <a:rPr lang="zh-CN" altLang="zh-CN" sz="3500" b="1" dirty="0">
                  <a:latin typeface="汉仪旗黑-85S"/>
                  <a:ea typeface="汉仪雅酷黑 75W" panose="020B0804020202020204"/>
                  <a:cs typeface="Times New Roman" panose="02020603050405020304" pitchFamily="18" charset="0"/>
                </a:rPr>
                <a:t>隔震结构推荐的计算方法</a:t>
              </a:r>
              <a:r>
                <a:rPr lang="zh-CN" altLang="zh-CN" sz="3500" b="1" dirty="0" smtClean="0">
                  <a:latin typeface="汉仪旗黑-85S"/>
                  <a:ea typeface="汉仪雅酷黑 75W" panose="020B0804020202020204"/>
                  <a:cs typeface="Times New Roman" panose="02020603050405020304" pitchFamily="18" charset="0"/>
                </a:rPr>
                <a:t>及</a:t>
              </a:r>
              <a:r>
                <a:rPr lang="en-US" altLang="zh-CN" sz="3500" b="1" dirty="0" smtClean="0">
                  <a:latin typeface="Times New Roman" panose="02020603050405020304" pitchFamily="18" charset="0"/>
                  <a:ea typeface="汉仪雅酷黑 75W" panose="020B0804020202020204"/>
                  <a:cs typeface="Times New Roman" panose="02020603050405020304" pitchFamily="18" charset="0"/>
                </a:rPr>
                <a:t>YJK</a:t>
              </a:r>
              <a:r>
                <a:rPr lang="zh-CN" altLang="zh-CN" sz="3500" b="1" dirty="0" smtClean="0">
                  <a:latin typeface="汉仪旗黑-85S"/>
                  <a:ea typeface="汉仪雅酷黑 75W" panose="020B0804020202020204"/>
                  <a:cs typeface="Times New Roman" panose="02020603050405020304" pitchFamily="18" charset="0"/>
                </a:rPr>
                <a:t>实现</a:t>
              </a:r>
              <a:endParaRPr lang="zh-CN" sz="3500" b="1" dirty="0" smtClean="0">
                <a:solidFill>
                  <a:srgbClr val="404040"/>
                </a:solidFill>
                <a:latin typeface="汉仪旗黑-85S"/>
                <a:ea typeface="汉仪雅酷黑 75W" panose="020B0804020202020204"/>
                <a:sym typeface="Arial" panose="020B0604020202020204" pitchFamily="34" charset="0"/>
              </a:endParaRPr>
            </a:p>
          </p:txBody>
        </p:sp>
        <p:sp>
          <p:nvSpPr>
            <p:cNvPr id="30" name="文本框 29"/>
            <p:cNvSpPr txBox="1"/>
            <p:nvPr/>
          </p:nvSpPr>
          <p:spPr>
            <a:xfrm>
              <a:off x="1066367" y="1890171"/>
              <a:ext cx="610701" cy="5948510"/>
            </a:xfrm>
            <a:prstGeom prst="rect">
              <a:avLst/>
            </a:prstGeom>
            <a:noFill/>
          </p:spPr>
          <p:txBody>
            <a:bodyPr wrap="square" rtlCol="0">
              <a:spAutoFit/>
              <a:scene3d>
                <a:camera prst="orthographicFront"/>
                <a:lightRig rig="threePt" dir="t"/>
              </a:scene3d>
              <a:sp3d contourW="12700"/>
            </a:bodyPr>
            <a:lstStyle/>
            <a:p>
              <a:r>
                <a:rPr lang="zh-CN" altLang="en-US" sz="3500" b="1" i="1" dirty="0">
                  <a:latin typeface="汉仪雅酷黑 75W" panose="020B0804020202020204" charset="-122"/>
                  <a:ea typeface="汉仪雅酷黑 75W" panose="020B0804020202020204" charset="-122"/>
                  <a:cs typeface="+mn-ea"/>
                  <a:sym typeface="+mn-lt"/>
                </a:rPr>
                <a:t>三</a:t>
              </a:r>
              <a:r>
                <a:rPr lang="zh-CN" altLang="en-US" sz="3500" b="1" i="1" dirty="0" smtClean="0">
                  <a:latin typeface="汉仪雅酷黑 75W" panose="020B0804020202020204" charset="-122"/>
                  <a:ea typeface="汉仪雅酷黑 75W" panose="020B0804020202020204" charset="-122"/>
                  <a:cs typeface="+mn-ea"/>
                  <a:sym typeface="+mn-lt"/>
                </a:rPr>
                <a:t>、</a:t>
              </a:r>
            </a:p>
          </p:txBody>
        </p:sp>
      </p:grpSp>
      <p:grpSp>
        <p:nvGrpSpPr>
          <p:cNvPr id="5" name="组合 4"/>
          <p:cNvGrpSpPr/>
          <p:nvPr/>
        </p:nvGrpSpPr>
        <p:grpSpPr>
          <a:xfrm>
            <a:off x="263352" y="1546026"/>
            <a:ext cx="11089232" cy="658838"/>
            <a:chOff x="1105784" y="1850337"/>
            <a:chExt cx="3736294" cy="3528880"/>
          </a:xfrm>
        </p:grpSpPr>
        <p:sp>
          <p:nvSpPr>
            <p:cNvPr id="6" name="文本框 5"/>
            <p:cNvSpPr txBox="1"/>
            <p:nvPr/>
          </p:nvSpPr>
          <p:spPr>
            <a:xfrm>
              <a:off x="1419109" y="1917327"/>
              <a:ext cx="3422969" cy="3461890"/>
            </a:xfrm>
            <a:prstGeom prst="rect">
              <a:avLst/>
            </a:prstGeom>
            <a:noFill/>
          </p:spPr>
          <p:txBody>
            <a:bodyPr wrap="square" rtlCol="0">
              <a:spAutoFit/>
              <a:scene3d>
                <a:camera prst="orthographicFront"/>
                <a:lightRig rig="threePt" dir="t"/>
              </a:scene3d>
              <a:sp3d contourW="12700"/>
            </a:bodyPr>
            <a:lstStyle/>
            <a:p>
              <a:pPr lvl="0"/>
              <a:r>
                <a:rPr lang="zh-CN" altLang="zh-CN" sz="3500" b="1" dirty="0">
                  <a:latin typeface="汉仪雅酷黑 75W" panose="020B0804020202020204"/>
                  <a:ea typeface="汉仪雅酷黑 75W" panose="020B0804020202020204"/>
                </a:rPr>
                <a:t>速度型阻尼器结构推荐的计算方法</a:t>
              </a:r>
              <a:r>
                <a:rPr lang="zh-CN" altLang="zh-CN" sz="3500" b="1" dirty="0" smtClean="0">
                  <a:latin typeface="汉仪雅酷黑 75W" panose="020B0804020202020204"/>
                  <a:ea typeface="汉仪雅酷黑 75W" panose="020B0804020202020204"/>
                </a:rPr>
                <a:t>及</a:t>
              </a:r>
              <a:r>
                <a:rPr lang="en-US" altLang="zh-CN" sz="3500" b="1" dirty="0" smtClean="0">
                  <a:latin typeface="Times New Roman" panose="02020603050405020304" pitchFamily="18" charset="0"/>
                  <a:ea typeface="汉仪雅酷黑 75W" panose="020B0804020202020204"/>
                  <a:cs typeface="Times New Roman" panose="02020603050405020304" pitchFamily="18" charset="0"/>
                </a:rPr>
                <a:t>YJK</a:t>
              </a:r>
              <a:r>
                <a:rPr lang="zh-CN" altLang="zh-CN" sz="3500" b="1" dirty="0" smtClean="0">
                  <a:latin typeface="汉仪雅酷黑 75W" panose="020B0804020202020204"/>
                  <a:ea typeface="汉仪雅酷黑 75W" panose="020B0804020202020204"/>
                </a:rPr>
                <a:t>实现</a:t>
              </a:r>
              <a:endParaRPr lang="zh-CN" altLang="zh-CN" sz="3500" b="1" dirty="0">
                <a:latin typeface="汉仪雅酷黑 75W" panose="020B0804020202020204"/>
                <a:ea typeface="汉仪雅酷黑 75W" panose="020B0804020202020204"/>
              </a:endParaRPr>
            </a:p>
          </p:txBody>
        </p:sp>
        <p:sp>
          <p:nvSpPr>
            <p:cNvPr id="7" name="文本框 6"/>
            <p:cNvSpPr txBox="1"/>
            <p:nvPr/>
          </p:nvSpPr>
          <p:spPr>
            <a:xfrm>
              <a:off x="1105784" y="1850337"/>
              <a:ext cx="610701" cy="3455618"/>
            </a:xfrm>
            <a:prstGeom prst="rect">
              <a:avLst/>
            </a:prstGeom>
            <a:noFill/>
          </p:spPr>
          <p:txBody>
            <a:bodyPr wrap="square" rtlCol="0">
              <a:spAutoFit/>
              <a:scene3d>
                <a:camera prst="orthographicFront"/>
                <a:lightRig rig="threePt" dir="t"/>
              </a:scene3d>
              <a:sp3d contourW="12700"/>
            </a:bodyPr>
            <a:lstStyle/>
            <a:p>
              <a:r>
                <a:rPr lang="zh-CN" altLang="en-US" sz="3600" b="1" i="1" dirty="0">
                  <a:latin typeface="汉仪雅酷黑 75W" panose="020B0804020202020204" charset="-122"/>
                  <a:ea typeface="汉仪雅酷黑 75W" panose="020B0804020202020204" charset="-122"/>
                  <a:cs typeface="+mn-ea"/>
                  <a:sym typeface="+mn-lt"/>
                </a:rPr>
                <a:t>一、</a:t>
              </a:r>
            </a:p>
          </p:txBody>
        </p:sp>
      </p:grpSp>
      <p:grpSp>
        <p:nvGrpSpPr>
          <p:cNvPr id="21" name="组合 20"/>
          <p:cNvGrpSpPr/>
          <p:nvPr/>
        </p:nvGrpSpPr>
        <p:grpSpPr>
          <a:xfrm>
            <a:off x="263352" y="3359904"/>
            <a:ext cx="11279589" cy="645160"/>
            <a:chOff x="1105784" y="1850337"/>
            <a:chExt cx="4140071" cy="3455620"/>
          </a:xfrm>
        </p:grpSpPr>
        <p:sp>
          <p:nvSpPr>
            <p:cNvPr id="31" name="文本框 30"/>
            <p:cNvSpPr txBox="1"/>
            <p:nvPr/>
          </p:nvSpPr>
          <p:spPr>
            <a:xfrm>
              <a:off x="1475802" y="1926492"/>
              <a:ext cx="3770053" cy="3379465"/>
            </a:xfrm>
            <a:prstGeom prst="rect">
              <a:avLst/>
            </a:prstGeom>
            <a:noFill/>
          </p:spPr>
          <p:txBody>
            <a:bodyPr wrap="square" rtlCol="0">
              <a:spAutoFit/>
              <a:scene3d>
                <a:camera prst="orthographicFront"/>
                <a:lightRig rig="threePt" dir="t"/>
              </a:scene3d>
              <a:sp3d contourW="12700"/>
            </a:bodyPr>
            <a:lstStyle/>
            <a:p>
              <a:pPr lvl="0"/>
              <a:r>
                <a:rPr lang="zh-CN" altLang="en-US" sz="3500" b="1" dirty="0" smtClean="0">
                  <a:solidFill>
                    <a:srgbClr val="404040"/>
                  </a:solidFill>
                  <a:latin typeface="汉仪雅酷黑 75W" panose="020B0804020202020204" charset="-122"/>
                  <a:ea typeface="汉仪雅酷黑 75W" panose="020B0804020202020204" charset="-122"/>
                  <a:sym typeface="Arial" panose="020B0604020202020204" pitchFamily="34" charset="0"/>
                </a:rPr>
                <a:t>位移</a:t>
              </a:r>
              <a:r>
                <a:rPr lang="zh-CN" altLang="en-US" sz="3500" b="1" dirty="0">
                  <a:solidFill>
                    <a:srgbClr val="404040"/>
                  </a:solidFill>
                  <a:latin typeface="汉仪雅酷黑 75W" panose="020B0804020202020204" charset="-122"/>
                  <a:ea typeface="汉仪雅酷黑 75W" panose="020B0804020202020204" charset="-122"/>
                  <a:sym typeface="Arial" panose="020B0604020202020204" pitchFamily="34" charset="0"/>
                </a:rPr>
                <a:t>型阻尼器结构推荐的计算方法</a:t>
              </a:r>
              <a:r>
                <a:rPr lang="zh-CN" altLang="en-US" sz="3500" b="1" dirty="0" smtClean="0">
                  <a:solidFill>
                    <a:srgbClr val="404040"/>
                  </a:solidFill>
                  <a:latin typeface="汉仪雅酷黑 75W" panose="020B0804020202020204" charset="-122"/>
                  <a:ea typeface="汉仪雅酷黑 75W" panose="020B0804020202020204" charset="-122"/>
                  <a:sym typeface="Arial" panose="020B0604020202020204" pitchFamily="34" charset="0"/>
                </a:rPr>
                <a:t>及</a:t>
              </a:r>
              <a:r>
                <a:rPr lang="en-US" altLang="zh-CN" sz="3500" b="1" dirty="0">
                  <a:latin typeface="Times New Roman" panose="02020603050405020304" pitchFamily="18" charset="0"/>
                  <a:ea typeface="汉仪雅酷黑 75W" panose="020B0804020202020204"/>
                  <a:cs typeface="Times New Roman" panose="02020603050405020304" pitchFamily="18" charset="0"/>
                </a:rPr>
                <a:t>YJK</a:t>
              </a:r>
              <a:r>
                <a:rPr lang="zh-CN" altLang="en-US" sz="3500" b="1" dirty="0" smtClean="0">
                  <a:solidFill>
                    <a:srgbClr val="404040"/>
                  </a:solidFill>
                  <a:latin typeface="汉仪雅酷黑 75W" panose="020B0804020202020204" charset="-122"/>
                  <a:ea typeface="汉仪雅酷黑 75W" panose="020B0804020202020204" charset="-122"/>
                  <a:sym typeface="Arial" panose="020B0604020202020204" pitchFamily="34" charset="0"/>
                </a:rPr>
                <a:t>实现</a:t>
              </a:r>
              <a:endParaRPr lang="zh-CN" altLang="en-US" sz="3500" b="1" dirty="0">
                <a:solidFill>
                  <a:srgbClr val="404040"/>
                </a:solidFill>
                <a:latin typeface="汉仪雅酷黑 75W" panose="020B0804020202020204" charset="-122"/>
                <a:ea typeface="汉仪雅酷黑 75W" panose="020B0804020202020204" charset="-122"/>
                <a:sym typeface="Arial" panose="020B0604020202020204" pitchFamily="34" charset="0"/>
              </a:endParaRPr>
            </a:p>
          </p:txBody>
        </p:sp>
        <p:sp>
          <p:nvSpPr>
            <p:cNvPr id="32" name="文本框 31"/>
            <p:cNvSpPr txBox="1"/>
            <p:nvPr/>
          </p:nvSpPr>
          <p:spPr>
            <a:xfrm>
              <a:off x="1105784" y="1850337"/>
              <a:ext cx="610701" cy="3455618"/>
            </a:xfrm>
            <a:prstGeom prst="rect">
              <a:avLst/>
            </a:prstGeom>
            <a:noFill/>
          </p:spPr>
          <p:txBody>
            <a:bodyPr wrap="square" rtlCol="0">
              <a:spAutoFit/>
              <a:scene3d>
                <a:camera prst="orthographicFront"/>
                <a:lightRig rig="threePt" dir="t"/>
              </a:scene3d>
              <a:sp3d contourW="12700"/>
            </a:bodyPr>
            <a:lstStyle/>
            <a:p>
              <a:r>
                <a:rPr lang="zh-CN" altLang="en-US" sz="3600" b="1" i="1" dirty="0">
                  <a:latin typeface="汉仪雅酷黑 75W" panose="020B0804020202020204" charset="-122"/>
                  <a:ea typeface="汉仪雅酷黑 75W" panose="020B0804020202020204" charset="-122"/>
                  <a:cs typeface="+mn-ea"/>
                  <a:sym typeface="+mn-lt"/>
                </a:rPr>
                <a:t>二</a:t>
              </a:r>
              <a:r>
                <a:rPr lang="zh-CN" altLang="en-US" sz="3600" b="1" i="1" dirty="0" smtClean="0">
                  <a:latin typeface="汉仪雅酷黑 75W" panose="020B0804020202020204" charset="-122"/>
                  <a:ea typeface="汉仪雅酷黑 75W" panose="020B0804020202020204" charset="-122"/>
                  <a:cs typeface="+mn-ea"/>
                  <a:sym typeface="+mn-lt"/>
                </a:rPr>
                <a:t>、</a:t>
              </a:r>
              <a:endParaRPr lang="zh-CN" altLang="en-US" sz="3600" b="1" i="1" dirty="0">
                <a:latin typeface="汉仪雅酷黑 75W" panose="020B0804020202020204" charset="-122"/>
                <a:ea typeface="汉仪雅酷黑 75W" panose="020B0804020202020204" charset="-122"/>
                <a:cs typeface="+mn-ea"/>
                <a:sym typeface="+mn-lt"/>
              </a:endParaRP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116632"/>
            <a:ext cx="7608168" cy="535531"/>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基于迭代的</a:t>
            </a: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复振型分解反应谱法的</a:t>
            </a:r>
            <a:r>
              <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YJK</a:t>
            </a: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实现</a:t>
            </a:r>
            <a:endParaRPr 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Rectangle 2"/>
          <p:cNvSpPr>
            <a:spLocks noChangeArrowheads="1"/>
          </p:cNvSpPr>
          <p:nvPr/>
        </p:nvSpPr>
        <p:spPr bwMode="auto">
          <a:xfrm>
            <a:off x="4655840" y="18448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cxnSp>
        <p:nvCxnSpPr>
          <p:cNvPr id="5" name="直接连接符 4"/>
          <p:cNvCxnSpPr/>
          <p:nvPr/>
        </p:nvCxnSpPr>
        <p:spPr>
          <a:xfrm>
            <a:off x="168366" y="652163"/>
            <a:ext cx="10690644"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3"/>
          <a:stretch>
            <a:fillRect/>
          </a:stretch>
        </p:blipFill>
        <p:spPr>
          <a:xfrm>
            <a:off x="461880" y="809282"/>
            <a:ext cx="3322881" cy="2088232"/>
          </a:xfrm>
          <a:prstGeom prst="rect">
            <a:avLst/>
          </a:prstGeom>
        </p:spPr>
      </p:pic>
      <p:sp>
        <p:nvSpPr>
          <p:cNvPr id="24" name="文本框 23"/>
          <p:cNvSpPr txBox="1"/>
          <p:nvPr/>
        </p:nvSpPr>
        <p:spPr>
          <a:xfrm>
            <a:off x="767408" y="3041126"/>
            <a:ext cx="2304256" cy="430374"/>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规范能量法</a:t>
            </a:r>
            <a:endParaRPr lang="en-US"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10" name="直接箭头连接符 9"/>
          <p:cNvCxnSpPr/>
          <p:nvPr/>
        </p:nvCxnSpPr>
        <p:spPr>
          <a:xfrm>
            <a:off x="1923661" y="3502791"/>
            <a:ext cx="0" cy="455502"/>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7176120" y="1330487"/>
            <a:ext cx="6984365" cy="369332"/>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zh-CN" dirty="0">
                <a:latin typeface="楷体" panose="02010609060101010101" charset="-122"/>
                <a:ea typeface="楷体" panose="02010609060101010101" charset="-122"/>
                <a:cs typeface="等线" panose="02010600030101010101" charset="-122"/>
              </a:rPr>
              <a:t>《建筑消能减震技术规程》</a:t>
            </a:r>
            <a:r>
              <a:rPr lang="en-US" altLang="zh-CN" dirty="0">
                <a:latin typeface="楷体" panose="02010609060101010101" charset="-122"/>
                <a:ea typeface="楷体" panose="02010609060101010101" charset="-122"/>
                <a:cs typeface="等线" panose="02010600030101010101" charset="-122"/>
              </a:rPr>
              <a:t>6.3.3</a:t>
            </a:r>
            <a:r>
              <a:rPr lang="zh-CN" altLang="en-US" dirty="0">
                <a:latin typeface="楷体" panose="02010609060101010101" charset="-122"/>
                <a:ea typeface="楷体" panose="02010609060101010101" charset="-122"/>
                <a:cs typeface="等线" panose="02010600030101010101" charset="-122"/>
              </a:rPr>
              <a:t>条文说明：</a:t>
            </a:r>
            <a:endParaRPr lang="zh-CN" dirty="0">
              <a:latin typeface="楷体" panose="02010609060101010101" charset="-122"/>
              <a:ea typeface="楷体" panose="02010609060101010101" charset="-122"/>
              <a:cs typeface="等线" panose="02010600030101010101" charset="-122"/>
            </a:endParaRPr>
          </a:p>
        </p:txBody>
      </p:sp>
      <p:pic>
        <p:nvPicPr>
          <p:cNvPr id="27" name="图片 26"/>
          <p:cNvPicPr>
            <a:picLocks noChangeAspect="1"/>
          </p:cNvPicPr>
          <p:nvPr/>
        </p:nvPicPr>
        <p:blipFill>
          <a:blip r:embed="rId4"/>
          <a:stretch>
            <a:fillRect/>
          </a:stretch>
        </p:blipFill>
        <p:spPr>
          <a:xfrm>
            <a:off x="7369352" y="1806609"/>
            <a:ext cx="4453992" cy="4445160"/>
          </a:xfrm>
          <a:prstGeom prst="rect">
            <a:avLst/>
          </a:prstGeom>
        </p:spPr>
      </p:pic>
      <p:sp>
        <p:nvSpPr>
          <p:cNvPr id="28" name="矩形 27"/>
          <p:cNvSpPr/>
          <p:nvPr/>
        </p:nvSpPr>
        <p:spPr>
          <a:xfrm>
            <a:off x="4079776" y="854365"/>
            <a:ext cx="7920880" cy="5887003"/>
          </a:xfrm>
          <a:prstGeom prst="rect">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4792873" y="868822"/>
            <a:ext cx="6415695" cy="461665"/>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隔震支座</a:t>
            </a:r>
            <a:r>
              <a:rPr lang="en-US" altLang="zh-CN"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X</a:t>
            </a:r>
            <a:r>
              <a:rPr lang="zh-CN" altLang="en-US"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向和</a:t>
            </a:r>
            <a:r>
              <a:rPr lang="en-US" altLang="zh-CN"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Y</a:t>
            </a:r>
            <a:r>
              <a:rPr lang="zh-CN" altLang="en-US"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向有效刚度与有效阻尼的迭代确定</a:t>
            </a:r>
            <a:endParaRPr 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0" name="文本框 29"/>
          <p:cNvSpPr txBox="1"/>
          <p:nvPr/>
        </p:nvSpPr>
        <p:spPr>
          <a:xfrm>
            <a:off x="233467" y="3909527"/>
            <a:ext cx="5472608" cy="430374"/>
          </a:xfrm>
          <a:prstGeom prst="rect">
            <a:avLst/>
          </a:prstGeom>
          <a:noFill/>
        </p:spPr>
        <p:txBody>
          <a:bodyPr wrap="square" rtlCol="0" anchor="t">
            <a:spAutoFit/>
          </a:bodyPr>
          <a:lstStyle>
            <a:defPPr>
              <a:defRPr lang="zh-CN"/>
            </a:defPPr>
            <a:lvl2pPr algn="just">
              <a:lnSpc>
                <a:spcPct val="120000"/>
              </a:lnSpc>
              <a:spcBef>
                <a:spcPts val="600"/>
              </a:spcBef>
              <a:spcAft>
                <a:spcPts val="600"/>
              </a:spcAft>
              <a:buClrTx/>
              <a:buSzTx/>
              <a:buFont typeface="Wingdings" panose="05000000000000000000" charset="0"/>
              <a:defRPr sz="2400">
                <a:latin typeface="微软雅黑" panose="020B0503020204020204" pitchFamily="34" charset="-122"/>
                <a:ea typeface="微软雅黑" panose="020B0503020204020204" pitchFamily="34" charset="-122"/>
                <a:cs typeface="微软雅黑" panose="020B0503020204020204" pitchFamily="34" charset="-122"/>
              </a:defRPr>
            </a:lvl2pPr>
          </a:lstStyle>
          <a:p>
            <a:pPr lvl="1"/>
            <a:r>
              <a:rPr lang="zh-CN" altLang="en-US" sz="2000" dirty="0">
                <a:sym typeface="+mn-ea"/>
              </a:rPr>
              <a:t>有效刚度和有效阻尼</a:t>
            </a:r>
            <a:endParaRPr lang="en-US" sz="2000" dirty="0">
              <a:sym typeface="+mn-ea"/>
            </a:endParaRPr>
          </a:p>
        </p:txBody>
      </p:sp>
      <p:sp>
        <p:nvSpPr>
          <p:cNvPr id="31" name="文本框 30"/>
          <p:cNvSpPr txBox="1"/>
          <p:nvPr/>
        </p:nvSpPr>
        <p:spPr>
          <a:xfrm>
            <a:off x="1495047" y="3539649"/>
            <a:ext cx="1296144" cy="362792"/>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迭代</a:t>
            </a:r>
            <a:endParaRPr lang="en-US" sz="16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2" name="直接箭头连接符 31"/>
          <p:cNvCxnSpPr/>
          <p:nvPr/>
        </p:nvCxnSpPr>
        <p:spPr>
          <a:xfrm>
            <a:off x="1944958" y="4339901"/>
            <a:ext cx="0" cy="577906"/>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1511138" y="4401727"/>
            <a:ext cx="1779427" cy="387798"/>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sym typeface="+mn-ea"/>
              </a:rPr>
              <a:t>复振型分解</a:t>
            </a:r>
            <a:endParaRPr lang="en-US" sz="16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8" name="文本框 37"/>
          <p:cNvSpPr txBox="1"/>
          <p:nvPr/>
        </p:nvSpPr>
        <p:spPr>
          <a:xfrm>
            <a:off x="310861" y="4887946"/>
            <a:ext cx="3217350" cy="461665"/>
          </a:xfrm>
          <a:prstGeom prst="rect">
            <a:avLst/>
          </a:prstGeom>
          <a:noFill/>
        </p:spPr>
        <p:txBody>
          <a:bodyPr wrap="square" rtlCol="0" anchor="t">
            <a:spAutoFit/>
          </a:bodyPr>
          <a:lstStyle>
            <a:defPPr>
              <a:defRPr lang="zh-CN"/>
            </a:defPPr>
            <a:lvl2pPr algn="just">
              <a:lnSpc>
                <a:spcPct val="120000"/>
              </a:lnSpc>
              <a:spcBef>
                <a:spcPts val="600"/>
              </a:spcBef>
              <a:spcAft>
                <a:spcPts val="600"/>
              </a:spcAft>
              <a:buClrTx/>
              <a:buSzTx/>
              <a:buFont typeface="Wingdings" panose="05000000000000000000" charset="0"/>
              <a:defRPr sz="2400">
                <a:latin typeface="微软雅黑" panose="020B0503020204020204" pitchFamily="34" charset="-122"/>
                <a:ea typeface="微软雅黑" panose="020B0503020204020204" pitchFamily="34" charset="-122"/>
                <a:cs typeface="微软雅黑" panose="020B0503020204020204" pitchFamily="34" charset="-122"/>
              </a:defRPr>
            </a:lvl2pPr>
          </a:lstStyle>
          <a:p>
            <a:pPr lvl="1"/>
            <a:r>
              <a:rPr lang="zh-CN" altLang="en-US" sz="2000" dirty="0" smtClean="0">
                <a:sym typeface="+mn-ea"/>
              </a:rPr>
              <a:t>每阶振型下的</a:t>
            </a:r>
            <a:r>
              <a:rPr lang="zh-CN" altLang="en-US" sz="2000" dirty="0">
                <a:sym typeface="+mn-ea"/>
              </a:rPr>
              <a:t>地震</a:t>
            </a:r>
            <a:r>
              <a:rPr lang="zh-CN" altLang="en-US" sz="2000" dirty="0" smtClean="0">
                <a:sym typeface="+mn-ea"/>
              </a:rPr>
              <a:t>响应</a:t>
            </a:r>
            <a:endParaRPr lang="en-US" sz="2000" dirty="0">
              <a:sym typeface="+mn-ea"/>
            </a:endParaRPr>
          </a:p>
        </p:txBody>
      </p:sp>
      <p:cxnSp>
        <p:nvCxnSpPr>
          <p:cNvPr id="42" name="直接箭头连接符 41"/>
          <p:cNvCxnSpPr/>
          <p:nvPr/>
        </p:nvCxnSpPr>
        <p:spPr>
          <a:xfrm>
            <a:off x="1963145" y="5349611"/>
            <a:ext cx="0" cy="577906"/>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43" name="文本框 42"/>
          <p:cNvSpPr txBox="1"/>
          <p:nvPr/>
        </p:nvSpPr>
        <p:spPr>
          <a:xfrm>
            <a:off x="1547048" y="5379472"/>
            <a:ext cx="1779427" cy="362792"/>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sym typeface="+mn-ea"/>
              </a:rPr>
              <a:t>CCQC</a:t>
            </a:r>
            <a:endParaRPr lang="en-US" sz="16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4" name="文本框 43"/>
          <p:cNvSpPr txBox="1"/>
          <p:nvPr/>
        </p:nvSpPr>
        <p:spPr>
          <a:xfrm>
            <a:off x="514645" y="5942938"/>
            <a:ext cx="3217350" cy="461665"/>
          </a:xfrm>
          <a:prstGeom prst="rect">
            <a:avLst/>
          </a:prstGeom>
          <a:noFill/>
        </p:spPr>
        <p:txBody>
          <a:bodyPr wrap="square" rtlCol="0" anchor="t">
            <a:spAutoFit/>
          </a:bodyPr>
          <a:lstStyle>
            <a:defPPr>
              <a:defRPr lang="zh-CN"/>
            </a:defPPr>
            <a:lvl2pPr algn="just">
              <a:lnSpc>
                <a:spcPct val="120000"/>
              </a:lnSpc>
              <a:spcBef>
                <a:spcPts val="600"/>
              </a:spcBef>
              <a:spcAft>
                <a:spcPts val="600"/>
              </a:spcAft>
              <a:buClrTx/>
              <a:buSzTx/>
              <a:buFont typeface="Wingdings" panose="05000000000000000000" charset="0"/>
              <a:defRPr sz="2400">
                <a:latin typeface="微软雅黑" panose="020B0503020204020204" pitchFamily="34" charset="-122"/>
                <a:ea typeface="微软雅黑" panose="020B0503020204020204" pitchFamily="34" charset="-122"/>
                <a:cs typeface="微软雅黑" panose="020B0503020204020204" pitchFamily="34" charset="-122"/>
              </a:defRPr>
            </a:lvl2pPr>
          </a:lstStyle>
          <a:p>
            <a:pPr lvl="1"/>
            <a:r>
              <a:rPr lang="zh-CN" altLang="en-US" sz="2000" dirty="0" smtClean="0">
                <a:sym typeface="+mn-ea"/>
              </a:rPr>
              <a:t>隔震结构地震响应</a:t>
            </a:r>
            <a:endParaRPr lang="en-US" sz="2000" dirty="0">
              <a:sym typeface="+mn-ea"/>
            </a:endParaRPr>
          </a:p>
        </p:txBody>
      </p:sp>
      <p:graphicFrame>
        <p:nvGraphicFramePr>
          <p:cNvPr id="45" name="对象 44"/>
          <p:cNvGraphicFramePr>
            <a:graphicFrameLocks noChangeAspect="1"/>
          </p:cNvGraphicFramePr>
          <p:nvPr>
            <p:extLst>
              <p:ext uri="{D42A27DB-BD31-4B8C-83A1-F6EECF244321}">
                <p14:modId xmlns:p14="http://schemas.microsoft.com/office/powerpoint/2010/main" val="1333020722"/>
              </p:ext>
            </p:extLst>
          </p:nvPr>
        </p:nvGraphicFramePr>
        <p:xfrm>
          <a:off x="4360825" y="1614160"/>
          <a:ext cx="1880235" cy="683826"/>
        </p:xfrm>
        <a:graphic>
          <a:graphicData uri="http://schemas.openxmlformats.org/presentationml/2006/ole">
            <mc:AlternateContent xmlns:mc="http://schemas.openxmlformats.org/markup-compatibility/2006">
              <mc:Choice xmlns:v="urn:schemas-microsoft-com:vml" Requires="v">
                <p:oleObj spid="_x0000_s37093" name="Equation" r:id="rId5" imgW="26822400" imgH="9753600" progId="Equation.DSMT4">
                  <p:embed/>
                </p:oleObj>
              </mc:Choice>
              <mc:Fallback>
                <p:oleObj name="Equation" r:id="rId5" imgW="26822400" imgH="9753600" progId="Equation.DSMT4">
                  <p:embed/>
                  <p:pic>
                    <p:nvPicPr>
                      <p:cNvPr id="0" name=""/>
                      <p:cNvPicPr>
                        <a:picLocks noChangeAspect="1" noChangeArrowheads="1"/>
                      </p:cNvPicPr>
                      <p:nvPr/>
                    </p:nvPicPr>
                    <p:blipFill>
                      <a:blip r:embed="rId6"/>
                      <a:srcRect/>
                      <a:stretch>
                        <a:fillRect/>
                      </a:stretch>
                    </p:blipFill>
                    <p:spPr bwMode="auto">
                      <a:xfrm>
                        <a:off x="4360825" y="1614160"/>
                        <a:ext cx="1880235" cy="683826"/>
                      </a:xfrm>
                      <a:prstGeom prst="rect">
                        <a:avLst/>
                      </a:prstGeom>
                      <a:noFill/>
                    </p:spPr>
                  </p:pic>
                </p:oleObj>
              </mc:Fallback>
            </mc:AlternateContent>
          </a:graphicData>
        </a:graphic>
      </p:graphicFrame>
      <p:sp>
        <p:nvSpPr>
          <p:cNvPr id="46" name="文本框 45"/>
          <p:cNvSpPr txBox="1"/>
          <p:nvPr/>
        </p:nvSpPr>
        <p:spPr>
          <a:xfrm>
            <a:off x="4285666" y="2277309"/>
            <a:ext cx="1880235" cy="398780"/>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a:latin typeface="楷体" panose="02010609060101010101" charset="-122"/>
                <a:ea typeface="楷体" panose="02010609060101010101" charset="-122"/>
                <a:cs typeface="等线" panose="02010600030101010101" charset="-122"/>
              </a:rPr>
              <a:t>结构总应变能:</a:t>
            </a:r>
          </a:p>
        </p:txBody>
      </p:sp>
      <p:graphicFrame>
        <p:nvGraphicFramePr>
          <p:cNvPr id="47" name="对象 46"/>
          <p:cNvGraphicFramePr>
            <a:graphicFrameLocks noChangeAspect="1"/>
          </p:cNvGraphicFramePr>
          <p:nvPr>
            <p:extLst>
              <p:ext uri="{D42A27DB-BD31-4B8C-83A1-F6EECF244321}">
                <p14:modId xmlns:p14="http://schemas.microsoft.com/office/powerpoint/2010/main" val="3388815317"/>
              </p:ext>
            </p:extLst>
          </p:nvPr>
        </p:nvGraphicFramePr>
        <p:xfrm>
          <a:off x="4680201" y="2647496"/>
          <a:ext cx="1188132" cy="605232"/>
        </p:xfrm>
        <a:graphic>
          <a:graphicData uri="http://schemas.openxmlformats.org/presentationml/2006/ole">
            <mc:AlternateContent xmlns:mc="http://schemas.openxmlformats.org/markup-compatibility/2006">
              <mc:Choice xmlns:v="urn:schemas-microsoft-com:vml" Requires="v">
                <p:oleObj spid="_x0000_s37094" name="Equation" r:id="rId7" imgW="18592800" imgH="9448800" progId="Equation.DSMT4">
                  <p:embed/>
                </p:oleObj>
              </mc:Choice>
              <mc:Fallback>
                <p:oleObj name="Equation" r:id="rId7" imgW="18592800" imgH="9448800" progId="Equation.DSMT4">
                  <p:embed/>
                  <p:pic>
                    <p:nvPicPr>
                      <p:cNvPr id="0" name=""/>
                      <p:cNvPicPr>
                        <a:picLocks noChangeAspect="1" noChangeArrowheads="1"/>
                      </p:cNvPicPr>
                      <p:nvPr/>
                    </p:nvPicPr>
                    <p:blipFill>
                      <a:blip r:embed="rId8"/>
                      <a:srcRect/>
                      <a:stretch>
                        <a:fillRect/>
                      </a:stretch>
                    </p:blipFill>
                    <p:spPr bwMode="auto">
                      <a:xfrm>
                        <a:off x="4680201" y="2647496"/>
                        <a:ext cx="1188132" cy="605232"/>
                      </a:xfrm>
                      <a:prstGeom prst="rect">
                        <a:avLst/>
                      </a:prstGeom>
                      <a:noFill/>
                    </p:spPr>
                  </p:pic>
                </p:oleObj>
              </mc:Fallback>
            </mc:AlternateContent>
          </a:graphicData>
        </a:graphic>
      </p:graphicFrame>
      <p:sp>
        <p:nvSpPr>
          <p:cNvPr id="52" name="文本框 51"/>
          <p:cNvSpPr txBox="1"/>
          <p:nvPr/>
        </p:nvSpPr>
        <p:spPr>
          <a:xfrm>
            <a:off x="4231263" y="1296779"/>
            <a:ext cx="2550252" cy="369332"/>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dirty="0" smtClean="0">
                <a:latin typeface="楷体" panose="02010609060101010101" charset="-122"/>
                <a:ea typeface="楷体" panose="02010609060101010101" charset="-122"/>
                <a:cs typeface="等线" panose="02010600030101010101" charset="-122"/>
              </a:rPr>
              <a:t>隔震支座总阻尼比</a:t>
            </a:r>
            <a:endParaRPr lang="zh-CN" altLang="en-US" dirty="0">
              <a:latin typeface="楷体" panose="02010609060101010101" charset="-122"/>
              <a:ea typeface="楷体" panose="02010609060101010101" charset="-122"/>
              <a:cs typeface="等线" panose="02010600030101010101" charset="-122"/>
            </a:endParaRPr>
          </a:p>
        </p:txBody>
      </p:sp>
      <p:sp>
        <p:nvSpPr>
          <p:cNvPr id="53" name="文本框 52"/>
          <p:cNvSpPr txBox="1"/>
          <p:nvPr/>
        </p:nvSpPr>
        <p:spPr>
          <a:xfrm>
            <a:off x="4334149" y="3234157"/>
            <a:ext cx="2161137" cy="400110"/>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隔震支座耗能   :</a:t>
            </a:r>
            <a:endParaRPr lang="zh-CN" altLang="en-US" sz="2000" dirty="0">
              <a:latin typeface="楷体" panose="02010609060101010101" charset="-122"/>
              <a:ea typeface="楷体" panose="02010609060101010101" charset="-122"/>
              <a:cs typeface="等线" panose="02010600030101010101" charset="-122"/>
            </a:endParaRPr>
          </a:p>
        </p:txBody>
      </p:sp>
      <p:pic>
        <p:nvPicPr>
          <p:cNvPr id="54" name="图片 5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4300638" y="3602238"/>
            <a:ext cx="2279503" cy="1550790"/>
          </a:xfrm>
          <a:prstGeom prst="rect">
            <a:avLst/>
          </a:prstGeom>
          <a:noFill/>
          <a:ln>
            <a:noFill/>
          </a:ln>
        </p:spPr>
      </p:pic>
      <p:sp>
        <p:nvSpPr>
          <p:cNvPr id="55" name="文本框 54"/>
          <p:cNvSpPr txBox="1"/>
          <p:nvPr/>
        </p:nvSpPr>
        <p:spPr>
          <a:xfrm>
            <a:off x="4226723" y="5121763"/>
            <a:ext cx="2995122" cy="307777"/>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1400" dirty="0" smtClean="0">
                <a:latin typeface="宋体" panose="02010600030101010101" pitchFamily="2" charset="-122"/>
                <a:cs typeface="等线" panose="02010600030101010101" charset="-122"/>
              </a:rPr>
              <a:t>隔震支座平行四边形</a:t>
            </a:r>
            <a:r>
              <a:rPr lang="zh-CN" altLang="en-US" sz="1400" dirty="0">
                <a:latin typeface="宋体" panose="02010600030101010101" pitchFamily="2" charset="-122"/>
                <a:cs typeface="等线" panose="02010600030101010101" charset="-122"/>
              </a:rPr>
              <a:t>的</a:t>
            </a:r>
            <a:r>
              <a:rPr lang="zh-CN" altLang="en-US" sz="1400" dirty="0" smtClean="0">
                <a:latin typeface="宋体" panose="02010600030101010101" pitchFamily="2" charset="-122"/>
                <a:cs typeface="等线" panose="02010600030101010101" charset="-122"/>
              </a:rPr>
              <a:t>面积</a:t>
            </a:r>
            <a:endParaRPr lang="en-US" altLang="zh-CN" sz="1400" dirty="0">
              <a:latin typeface="宋体" panose="02010600030101010101" pitchFamily="2" charset="-122"/>
              <a:cs typeface="等线" panose="02010600030101010101" charset="-122"/>
            </a:endParaRPr>
          </a:p>
        </p:txBody>
      </p:sp>
      <p:sp>
        <p:nvSpPr>
          <p:cNvPr id="56" name="文本框 55"/>
          <p:cNvSpPr txBox="1"/>
          <p:nvPr/>
        </p:nvSpPr>
        <p:spPr>
          <a:xfrm>
            <a:off x="4196918" y="5591055"/>
            <a:ext cx="2995122" cy="307777"/>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1400" b="1" dirty="0" smtClean="0">
                <a:latin typeface="宋体" panose="02010600030101010101" pitchFamily="2" charset="-122"/>
                <a:cs typeface="等线" panose="02010600030101010101" charset="-122"/>
              </a:rPr>
              <a:t>有效刚度</a:t>
            </a:r>
            <a:r>
              <a:rPr lang="en-US" altLang="zh-CN" sz="1400" b="1" dirty="0" smtClean="0">
                <a:latin typeface="宋体" panose="02010600030101010101" pitchFamily="2" charset="-122"/>
                <a:cs typeface="等线" panose="02010600030101010101" charset="-122"/>
              </a:rPr>
              <a:t>K</a:t>
            </a:r>
            <a:r>
              <a:rPr lang="zh-CN" altLang="en-US" sz="1400" b="1" dirty="0" smtClean="0">
                <a:latin typeface="宋体" panose="02010600030101010101" pitchFamily="2" charset="-122"/>
                <a:cs typeface="等线" panose="02010600030101010101" charset="-122"/>
              </a:rPr>
              <a:t>：位移对应的割线刚度</a:t>
            </a:r>
            <a:endParaRPr lang="en-US" altLang="zh-CN" sz="1400" b="1" dirty="0">
              <a:latin typeface="宋体" panose="02010600030101010101" pitchFamily="2" charset="-122"/>
              <a:cs typeface="等线" panose="02010600030101010101" charset="-122"/>
            </a:endParaRPr>
          </a:p>
        </p:txBody>
      </p:sp>
      <p:sp>
        <p:nvSpPr>
          <p:cNvPr id="57" name="文本框 56"/>
          <p:cNvSpPr txBox="1"/>
          <p:nvPr/>
        </p:nvSpPr>
        <p:spPr>
          <a:xfrm>
            <a:off x="4196918" y="5903625"/>
            <a:ext cx="2229317" cy="307777"/>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1400" b="1" dirty="0" smtClean="0">
                <a:latin typeface="宋体" panose="02010600030101010101" pitchFamily="2" charset="-122"/>
                <a:cs typeface="等线" panose="02010600030101010101" charset="-122"/>
              </a:rPr>
              <a:t>有效阻尼</a:t>
            </a:r>
            <a:r>
              <a:rPr lang="en-US" altLang="zh-CN" sz="1400" b="1" dirty="0" smtClean="0">
                <a:latin typeface="宋体" panose="02010600030101010101" pitchFamily="2" charset="-122"/>
                <a:cs typeface="等线" panose="02010600030101010101" charset="-122"/>
              </a:rPr>
              <a:t>C</a:t>
            </a:r>
            <a:r>
              <a:rPr lang="zh-CN" altLang="en-US" sz="1400" b="1" dirty="0" smtClean="0">
                <a:latin typeface="宋体" panose="02010600030101010101" pitchFamily="2" charset="-122"/>
                <a:cs typeface="等线" panose="02010600030101010101" charset="-122"/>
              </a:rPr>
              <a:t>：能量等效求解</a:t>
            </a:r>
            <a:endParaRPr lang="en-US" altLang="zh-CN" sz="1400" b="1" dirty="0">
              <a:latin typeface="宋体" panose="02010600030101010101" pitchFamily="2" charset="-122"/>
              <a:cs typeface="等线" panose="02010600030101010101" charset="-122"/>
            </a:endParaRPr>
          </a:p>
        </p:txBody>
      </p:sp>
      <p:graphicFrame>
        <p:nvGraphicFramePr>
          <p:cNvPr id="58" name="对象 57"/>
          <p:cNvGraphicFramePr>
            <a:graphicFrameLocks noChangeAspect="1"/>
          </p:cNvGraphicFramePr>
          <p:nvPr>
            <p:extLst>
              <p:ext uri="{D42A27DB-BD31-4B8C-83A1-F6EECF244321}">
                <p14:modId xmlns:p14="http://schemas.microsoft.com/office/powerpoint/2010/main" val="3755014762"/>
              </p:ext>
            </p:extLst>
          </p:nvPr>
        </p:nvGraphicFramePr>
        <p:xfrm>
          <a:off x="5987383" y="3275132"/>
          <a:ext cx="404058" cy="432929"/>
        </p:xfrm>
        <a:graphic>
          <a:graphicData uri="http://schemas.openxmlformats.org/presentationml/2006/ole">
            <mc:AlternateContent xmlns:mc="http://schemas.openxmlformats.org/markup-compatibility/2006">
              <mc:Choice xmlns:v="urn:schemas-microsoft-com:vml" Requires="v">
                <p:oleObj spid="_x0000_s37095" name="Equation" r:id="rId10" imgW="215640" imgH="228600" progId="Equation.DSMT4">
                  <p:embed/>
                </p:oleObj>
              </mc:Choice>
              <mc:Fallback>
                <p:oleObj name="Equation" r:id="rId10" imgW="215640" imgH="228600" progId="Equation.DSMT4">
                  <p:embed/>
                  <p:pic>
                    <p:nvPicPr>
                      <p:cNvPr id="0" name=""/>
                      <p:cNvPicPr>
                        <a:picLocks noChangeAspect="1" noChangeArrowheads="1"/>
                      </p:cNvPicPr>
                      <p:nvPr/>
                    </p:nvPicPr>
                    <p:blipFill>
                      <a:blip r:embed="rId11"/>
                      <a:srcRect/>
                      <a:stretch>
                        <a:fillRect/>
                      </a:stretch>
                    </p:blipFill>
                    <p:spPr bwMode="auto">
                      <a:xfrm>
                        <a:off x="5987383" y="3275132"/>
                        <a:ext cx="404058" cy="432929"/>
                      </a:xfrm>
                      <a:prstGeom prst="rect">
                        <a:avLst/>
                      </a:prstGeom>
                      <a:noFill/>
                    </p:spPr>
                  </p:pic>
                </p:oleObj>
              </mc:Fallback>
            </mc:AlternateContent>
          </a:graphicData>
        </a:graphic>
      </p:graphicFrame>
      <p:graphicFrame>
        <p:nvGraphicFramePr>
          <p:cNvPr id="59" name="对象 58"/>
          <p:cNvGraphicFramePr>
            <a:graphicFrameLocks noChangeAspect="1"/>
          </p:cNvGraphicFramePr>
          <p:nvPr>
            <p:extLst>
              <p:ext uri="{D42A27DB-BD31-4B8C-83A1-F6EECF244321}">
                <p14:modId xmlns:p14="http://schemas.microsoft.com/office/powerpoint/2010/main" val="3816230088"/>
              </p:ext>
            </p:extLst>
          </p:nvPr>
        </p:nvGraphicFramePr>
        <p:xfrm>
          <a:off x="4767788" y="6273974"/>
          <a:ext cx="1318545" cy="415183"/>
        </p:xfrm>
        <a:graphic>
          <a:graphicData uri="http://schemas.openxmlformats.org/presentationml/2006/ole">
            <mc:AlternateContent xmlns:mc="http://schemas.openxmlformats.org/markup-compatibility/2006">
              <mc:Choice xmlns:v="urn:schemas-microsoft-com:vml" Requires="v">
                <p:oleObj spid="_x0000_s37096" name="Equation" r:id="rId12" imgW="749160" imgH="241200" progId="Equation.DSMT4">
                  <p:embed/>
                </p:oleObj>
              </mc:Choice>
              <mc:Fallback>
                <p:oleObj name="Equation" r:id="rId12" imgW="749160" imgH="241200" progId="Equation.DSMT4">
                  <p:embed/>
                  <p:pic>
                    <p:nvPicPr>
                      <p:cNvPr id="0" name=""/>
                      <p:cNvPicPr>
                        <a:picLocks noChangeAspect="1" noChangeArrowheads="1"/>
                      </p:cNvPicPr>
                      <p:nvPr/>
                    </p:nvPicPr>
                    <p:blipFill>
                      <a:blip r:embed="rId13"/>
                      <a:srcRect/>
                      <a:stretch>
                        <a:fillRect/>
                      </a:stretch>
                    </p:blipFill>
                    <p:spPr bwMode="auto">
                      <a:xfrm>
                        <a:off x="4767788" y="6273974"/>
                        <a:ext cx="1318545" cy="415183"/>
                      </a:xfrm>
                      <a:prstGeom prst="rect">
                        <a:avLst/>
                      </a:prstGeom>
                      <a:noFill/>
                    </p:spPr>
                  </p:pic>
                </p:oleObj>
              </mc:Fallback>
            </mc:AlternateContent>
          </a:graphicData>
        </a:graphic>
      </p:graphicFrame>
    </p:spTree>
    <p:extLst>
      <p:ext uri="{BB962C8B-B14F-4D97-AF65-F5344CB8AC3E}">
        <p14:creationId xmlns:p14="http://schemas.microsoft.com/office/powerpoint/2010/main" val="18754390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441698"/>
            <a:ext cx="8865235" cy="535531"/>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弹性时程分析补充验算</a:t>
            </a:r>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8"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 name="Rectangle 6"/>
          <p:cNvSpPr>
            <a:spLocks noChangeArrowheads="1"/>
          </p:cNvSpPr>
          <p:nvPr/>
        </p:nvSpPr>
        <p:spPr bwMode="auto">
          <a:xfrm>
            <a:off x="1055440" y="2420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 name="文本框 6"/>
          <p:cNvSpPr txBox="1"/>
          <p:nvPr/>
        </p:nvSpPr>
        <p:spPr>
          <a:xfrm>
            <a:off x="3874976" y="2448938"/>
            <a:ext cx="5317368" cy="461665"/>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不规则或大于</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60</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米隔震结构补充验算</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Rectangle 126"/>
          <p:cNvSpPr/>
          <p:nvPr/>
        </p:nvSpPr>
        <p:spPr>
          <a:xfrm>
            <a:off x="789115" y="1828297"/>
            <a:ext cx="3085861" cy="582295"/>
          </a:xfrm>
          <a:prstGeom prst="rect">
            <a:avLst/>
          </a:prstGeom>
          <a:solidFill>
            <a:srgbClr val="7030A0"/>
          </a:solidFill>
          <a:ln w="9525">
            <a:noFill/>
          </a:ln>
        </p:spPr>
        <p:txBody>
          <a:bodyPr lIns="252000" anchor="ctr" anchorCtr="0"/>
          <a:lstStyle/>
          <a:p>
            <a:pPr algn="ctr" eaLnBrk="1" hangingPunct="1"/>
            <a:r>
              <a:rPr lang="zh-CN" altLang="en-US" sz="2200" b="1" dirty="0" smtClean="0">
                <a:solidFill>
                  <a:schemeClr val="bg1"/>
                </a:solidFill>
                <a:latin typeface="微软雅黑" panose="020B0503020204020204" pitchFamily="34" charset="-122"/>
                <a:ea typeface="微软雅黑" panose="020B0503020204020204" pitchFamily="34" charset="-122"/>
                <a:sym typeface="Gill Sans"/>
              </a:rPr>
              <a:t>弹性时程分析必要性</a:t>
            </a:r>
            <a:endParaRPr lang="zh-CN" altLang="zh-CN" sz="2200" b="1" dirty="0">
              <a:solidFill>
                <a:schemeClr val="bg1"/>
              </a:solidFill>
              <a:latin typeface="微软雅黑" panose="020B0503020204020204" pitchFamily="34" charset="-122"/>
              <a:ea typeface="微软雅黑" panose="020B0503020204020204" pitchFamily="34" charset="-122"/>
              <a:sym typeface="Gill Sans"/>
            </a:endParaRPr>
          </a:p>
        </p:txBody>
      </p:sp>
      <p:sp>
        <p:nvSpPr>
          <p:cNvPr id="10" name="左大括号 9"/>
          <p:cNvSpPr/>
          <p:nvPr/>
        </p:nvSpPr>
        <p:spPr>
          <a:xfrm>
            <a:off x="3992085" y="1291352"/>
            <a:ext cx="504056" cy="1656184"/>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文本框 10"/>
          <p:cNvSpPr txBox="1"/>
          <p:nvPr/>
        </p:nvSpPr>
        <p:spPr>
          <a:xfrm>
            <a:off x="3849721" y="1366632"/>
            <a:ext cx="7395526" cy="461665"/>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设防地震隔震支座出现拉应力反应谱分析内力计算的近似性</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文本框 11"/>
          <p:cNvSpPr txBox="1"/>
          <p:nvPr/>
        </p:nvSpPr>
        <p:spPr>
          <a:xfrm>
            <a:off x="3849720" y="1888611"/>
            <a:ext cx="7934912" cy="461665"/>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主体结构弹性状态，隔震层罕遇地震抗倾覆验算和恢复力验算</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 name="文本框 12"/>
          <p:cNvSpPr txBox="1"/>
          <p:nvPr/>
        </p:nvSpPr>
        <p:spPr>
          <a:xfrm>
            <a:off x="114944" y="3170418"/>
            <a:ext cx="1444552" cy="461665"/>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400" b="1" dirty="0">
                <a:latin typeface="楷体" panose="02010609060101010101" charset="-122"/>
                <a:ea typeface="楷体" panose="02010609060101010101" charset="-122"/>
                <a:cs typeface="等线" panose="02010600030101010101" charset="-122"/>
              </a:rPr>
              <a:t>选</a:t>
            </a:r>
            <a:r>
              <a:rPr lang="zh-CN" altLang="en-US" sz="2400" b="1" dirty="0" smtClean="0">
                <a:latin typeface="楷体" panose="02010609060101010101" charset="-122"/>
                <a:ea typeface="楷体" panose="02010609060101010101" charset="-122"/>
                <a:cs typeface="等线" panose="02010600030101010101" charset="-122"/>
              </a:rPr>
              <a:t>波建议</a:t>
            </a:r>
            <a:endParaRPr lang="zh-CN" sz="2400" b="1" dirty="0">
              <a:latin typeface="楷体" panose="02010609060101010101" charset="-122"/>
              <a:ea typeface="楷体" panose="02010609060101010101" charset="-122"/>
              <a:cs typeface="等线" panose="02010600030101010101" charset="-122"/>
            </a:endParaRPr>
          </a:p>
        </p:txBody>
      </p:sp>
      <p:sp>
        <p:nvSpPr>
          <p:cNvPr id="14" name="文本框 13"/>
          <p:cNvSpPr txBox="1"/>
          <p:nvPr/>
        </p:nvSpPr>
        <p:spPr>
          <a:xfrm>
            <a:off x="344123" y="4134383"/>
            <a:ext cx="1500566" cy="707886"/>
          </a:xfrm>
          <a:prstGeom prst="rect">
            <a:avLst/>
          </a:prstGeom>
          <a:noFill/>
          <a:ln w="12700" cmpd="sng">
            <a:solidFill>
              <a:schemeClr val="accent1"/>
            </a:solidFill>
            <a:prstDash val="solid"/>
          </a:ln>
        </p:spPr>
        <p:txBody>
          <a:bodyPr wrap="square" rtlCol="0">
            <a:spAutoFit/>
          </a:bodyPr>
          <a:lstStyle/>
          <a:p>
            <a:pPr algn="ctr">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非隔震模型选波</a:t>
            </a:r>
            <a:endParaRPr lang="zh-CN" sz="2000" dirty="0">
              <a:latin typeface="楷体" panose="02010609060101010101" charset="-122"/>
              <a:ea typeface="楷体" panose="02010609060101010101" charset="-122"/>
              <a:cs typeface="等线" panose="02010600030101010101" charset="-122"/>
            </a:endParaRPr>
          </a:p>
        </p:txBody>
      </p:sp>
      <p:cxnSp>
        <p:nvCxnSpPr>
          <p:cNvPr id="15" name="直接箭头连接符 14"/>
          <p:cNvCxnSpPr/>
          <p:nvPr/>
        </p:nvCxnSpPr>
        <p:spPr>
          <a:xfrm>
            <a:off x="1991544" y="4547099"/>
            <a:ext cx="1653345"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2048851" y="4177767"/>
            <a:ext cx="2098542" cy="369332"/>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dirty="0" smtClean="0">
                <a:latin typeface="楷体" panose="02010609060101010101" charset="-122"/>
                <a:ea typeface="楷体" panose="02010609060101010101" charset="-122"/>
                <a:cs typeface="等线" panose="02010600030101010101" charset="-122"/>
              </a:rPr>
              <a:t>传统选波方式</a:t>
            </a:r>
            <a:endParaRPr lang="zh-CN" dirty="0">
              <a:latin typeface="楷体" panose="02010609060101010101" charset="-122"/>
              <a:ea typeface="楷体" panose="02010609060101010101" charset="-122"/>
              <a:cs typeface="等线" panose="02010600030101010101" charset="-122"/>
            </a:endParaRPr>
          </a:p>
        </p:txBody>
      </p:sp>
      <p:sp>
        <p:nvSpPr>
          <p:cNvPr id="17" name="文本框 16"/>
          <p:cNvSpPr txBox="1"/>
          <p:nvPr/>
        </p:nvSpPr>
        <p:spPr>
          <a:xfrm>
            <a:off x="3935761" y="4055118"/>
            <a:ext cx="696551" cy="400110"/>
          </a:xfrm>
          <a:prstGeom prst="rect">
            <a:avLst/>
          </a:prstGeom>
          <a:noFill/>
          <a:ln w="12700" cmpd="sng">
            <a:solidFill>
              <a:schemeClr val="accent1"/>
            </a:solid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剪力</a:t>
            </a:r>
            <a:endParaRPr lang="en-US" altLang="zh-CN" sz="2000" dirty="0" smtClean="0">
              <a:latin typeface="楷体" panose="02010609060101010101" charset="-122"/>
              <a:ea typeface="楷体" panose="02010609060101010101" charset="-122"/>
              <a:cs typeface="等线" panose="02010600030101010101" charset="-122"/>
            </a:endParaRPr>
          </a:p>
        </p:txBody>
      </p:sp>
      <p:sp>
        <p:nvSpPr>
          <p:cNvPr id="19" name="矩形 18"/>
          <p:cNvSpPr/>
          <p:nvPr/>
        </p:nvSpPr>
        <p:spPr>
          <a:xfrm>
            <a:off x="3791744" y="3979041"/>
            <a:ext cx="976205" cy="987481"/>
          </a:xfrm>
          <a:prstGeom prst="rect">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3935760" y="4519104"/>
            <a:ext cx="696551" cy="400110"/>
          </a:xfrm>
          <a:prstGeom prst="rect">
            <a:avLst/>
          </a:prstGeom>
          <a:noFill/>
          <a:ln w="12700" cmpd="sng">
            <a:solidFill>
              <a:schemeClr val="accent1"/>
            </a:solid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a:latin typeface="楷体" panose="02010609060101010101" charset="-122"/>
                <a:ea typeface="楷体" panose="02010609060101010101" charset="-122"/>
                <a:cs typeface="等线" panose="02010600030101010101" charset="-122"/>
              </a:rPr>
              <a:t>频谱</a:t>
            </a:r>
            <a:endParaRPr lang="en-US" altLang="zh-CN" sz="2000" dirty="0" smtClean="0">
              <a:latin typeface="楷体" panose="02010609060101010101" charset="-122"/>
              <a:ea typeface="楷体" panose="02010609060101010101" charset="-122"/>
              <a:cs typeface="等线" panose="02010600030101010101" charset="-122"/>
            </a:endParaRPr>
          </a:p>
        </p:txBody>
      </p:sp>
      <p:sp>
        <p:nvSpPr>
          <p:cNvPr id="21" name="矩形 20"/>
          <p:cNvSpPr/>
          <p:nvPr/>
        </p:nvSpPr>
        <p:spPr>
          <a:xfrm>
            <a:off x="114944" y="3575044"/>
            <a:ext cx="11957719" cy="2233825"/>
          </a:xfrm>
          <a:prstGeom prst="rect">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5231904" y="4088060"/>
            <a:ext cx="1278938" cy="707886"/>
          </a:xfrm>
          <a:prstGeom prst="rect">
            <a:avLst/>
          </a:prstGeom>
          <a:noFill/>
          <a:ln w="12700" cmpd="sng">
            <a:solidFill>
              <a:schemeClr val="accent1"/>
            </a:solidFill>
            <a:prstDash val="solid"/>
          </a:ln>
        </p:spPr>
        <p:txBody>
          <a:bodyPr wrap="square" rtlCol="0">
            <a:spAutoFit/>
          </a:bodyPr>
          <a:lstStyle/>
          <a:p>
            <a:pPr algn="ctr">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隔震模型选波</a:t>
            </a:r>
            <a:endParaRPr lang="zh-CN" sz="2000" dirty="0">
              <a:latin typeface="楷体" panose="02010609060101010101" charset="-122"/>
              <a:ea typeface="楷体" panose="02010609060101010101" charset="-122"/>
              <a:cs typeface="等线" panose="02010600030101010101" charset="-122"/>
            </a:endParaRPr>
          </a:p>
        </p:txBody>
      </p:sp>
      <p:cxnSp>
        <p:nvCxnSpPr>
          <p:cNvPr id="23" name="直接箭头连接符 22"/>
          <p:cNvCxnSpPr/>
          <p:nvPr/>
        </p:nvCxnSpPr>
        <p:spPr>
          <a:xfrm>
            <a:off x="6672064" y="4534474"/>
            <a:ext cx="3899756"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7891873" y="4028759"/>
            <a:ext cx="1494962" cy="369332"/>
          </a:xfrm>
          <a:prstGeom prst="rect">
            <a:avLst/>
          </a:prstGeom>
          <a:noFill/>
          <a:ln w="22225" cmpd="sng">
            <a:solidFill>
              <a:srgbClr val="00B050"/>
            </a:solidFill>
            <a:prstDash val="solid"/>
          </a:ln>
        </p:spPr>
        <p:txBody>
          <a:bodyPr wrap="square" rtlCol="0">
            <a:spAutoFit/>
          </a:bodyPr>
          <a:lstStyle/>
          <a:p>
            <a:pPr algn="just">
              <a:spcBef>
                <a:spcPts val="300"/>
              </a:spcBef>
              <a:spcAft>
                <a:spcPts val="300"/>
              </a:spcAft>
              <a:buFont typeface="Wingdings" panose="05000000000000000000" charset="0"/>
            </a:pPr>
            <a:r>
              <a:rPr lang="zh-CN" altLang="en-US" dirty="0" smtClean="0">
                <a:latin typeface="Times New Roman" panose="02020603050405020304" pitchFamily="18" charset="0"/>
                <a:ea typeface="楷体" panose="02010609060101010101" charset="-122"/>
                <a:cs typeface="Times New Roman" panose="02020603050405020304" pitchFamily="18" charset="0"/>
              </a:rPr>
              <a:t>反应谱</a:t>
            </a:r>
            <a:r>
              <a:rPr lang="en-US" altLang="zh-CN" dirty="0" smtClean="0">
                <a:latin typeface="Times New Roman" panose="02020603050405020304" pitchFamily="18" charset="0"/>
                <a:ea typeface="楷体" panose="02010609060101010101" charset="-122"/>
                <a:cs typeface="Times New Roman" panose="02020603050405020304" pitchFamily="18" charset="0"/>
              </a:rPr>
              <a:t>CCQC</a:t>
            </a:r>
            <a:endParaRPr lang="zh-CN" dirty="0">
              <a:latin typeface="Times New Roman" panose="02020603050405020304" pitchFamily="18" charset="0"/>
              <a:ea typeface="楷体" panose="02010609060101010101" charset="-122"/>
              <a:cs typeface="Times New Roman" panose="02020603050405020304" pitchFamily="18" charset="0"/>
            </a:endParaRPr>
          </a:p>
        </p:txBody>
      </p:sp>
      <p:sp>
        <p:nvSpPr>
          <p:cNvPr id="25" name="文本框 24"/>
          <p:cNvSpPr txBox="1"/>
          <p:nvPr/>
        </p:nvSpPr>
        <p:spPr>
          <a:xfrm>
            <a:off x="10883381" y="4127126"/>
            <a:ext cx="696551" cy="400110"/>
          </a:xfrm>
          <a:prstGeom prst="rect">
            <a:avLst/>
          </a:prstGeom>
          <a:noFill/>
          <a:ln w="12700" cmpd="sng">
            <a:solidFill>
              <a:schemeClr val="accent1"/>
            </a:solid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剪力</a:t>
            </a:r>
            <a:endParaRPr lang="en-US" altLang="zh-CN" sz="2000" dirty="0" smtClean="0">
              <a:latin typeface="楷体" panose="02010609060101010101" charset="-122"/>
              <a:ea typeface="楷体" panose="02010609060101010101" charset="-122"/>
              <a:cs typeface="等线" panose="02010600030101010101" charset="-122"/>
            </a:endParaRPr>
          </a:p>
        </p:txBody>
      </p:sp>
      <p:sp>
        <p:nvSpPr>
          <p:cNvPr id="26" name="矩形 25"/>
          <p:cNvSpPr/>
          <p:nvPr/>
        </p:nvSpPr>
        <p:spPr>
          <a:xfrm>
            <a:off x="10715836" y="4051049"/>
            <a:ext cx="1080120" cy="987481"/>
          </a:xfrm>
          <a:prstGeom prst="rect">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10883380" y="4591112"/>
            <a:ext cx="696551" cy="400110"/>
          </a:xfrm>
          <a:prstGeom prst="rect">
            <a:avLst/>
          </a:prstGeom>
          <a:noFill/>
          <a:ln w="12700" cmpd="sng">
            <a:solidFill>
              <a:schemeClr val="accent1"/>
            </a:solid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a:latin typeface="楷体" panose="02010609060101010101" charset="-122"/>
                <a:ea typeface="楷体" panose="02010609060101010101" charset="-122"/>
                <a:cs typeface="等线" panose="02010600030101010101" charset="-122"/>
              </a:rPr>
              <a:t>频谱</a:t>
            </a:r>
            <a:endParaRPr lang="en-US" altLang="zh-CN" sz="2000" dirty="0" smtClean="0">
              <a:latin typeface="楷体" panose="02010609060101010101" charset="-122"/>
              <a:ea typeface="楷体" panose="02010609060101010101" charset="-122"/>
              <a:cs typeface="等线" panose="02010600030101010101" charset="-122"/>
            </a:endParaRPr>
          </a:p>
        </p:txBody>
      </p:sp>
      <p:sp>
        <p:nvSpPr>
          <p:cNvPr id="28" name="文本框 27"/>
          <p:cNvSpPr txBox="1"/>
          <p:nvPr/>
        </p:nvSpPr>
        <p:spPr>
          <a:xfrm>
            <a:off x="6699867" y="4643356"/>
            <a:ext cx="3918558" cy="646331"/>
          </a:xfrm>
          <a:prstGeom prst="rect">
            <a:avLst/>
          </a:prstGeom>
          <a:noFill/>
          <a:ln w="22225" cmpd="sng">
            <a:solidFill>
              <a:srgbClr val="00B050"/>
            </a:solidFill>
            <a:prstDash val="solid"/>
          </a:ln>
        </p:spPr>
        <p:txBody>
          <a:bodyPr wrap="square" rtlCol="0">
            <a:spAutoFit/>
          </a:bodyPr>
          <a:lstStyle/>
          <a:p>
            <a:pPr algn="just">
              <a:spcBef>
                <a:spcPts val="300"/>
              </a:spcBef>
              <a:spcAft>
                <a:spcPts val="300"/>
              </a:spcAft>
            </a:pPr>
            <a:r>
              <a:rPr lang="zh-CN" altLang="en-US" dirty="0" smtClean="0">
                <a:latin typeface="Times New Roman" panose="02020603050405020304" pitchFamily="18" charset="0"/>
                <a:ea typeface="楷体" panose="02010609060101010101" charset="-122"/>
                <a:cs typeface="Times New Roman" panose="02020603050405020304" pitchFamily="18" charset="0"/>
              </a:rPr>
              <a:t>线性时程选波（基于</a:t>
            </a:r>
            <a:r>
              <a:rPr lang="zh-CN" altLang="en-US" dirty="0">
                <a:latin typeface="Times New Roman" panose="02020603050405020304" pitchFamily="18" charset="0"/>
                <a:ea typeface="楷体" panose="02010609060101010101" charset="-122"/>
                <a:cs typeface="Times New Roman" panose="02020603050405020304" pitchFamily="18" charset="0"/>
              </a:rPr>
              <a:t>上部结构</a:t>
            </a:r>
            <a:r>
              <a:rPr lang="en-US" altLang="zh-CN" dirty="0">
                <a:latin typeface="Times New Roman" panose="02020603050405020304" pitchFamily="18" charset="0"/>
                <a:ea typeface="楷体" panose="02010609060101010101" charset="-122"/>
                <a:cs typeface="Times New Roman" panose="02020603050405020304" pitchFamily="18" charset="0"/>
              </a:rPr>
              <a:t>CCQC</a:t>
            </a:r>
            <a:r>
              <a:rPr lang="zh-CN" altLang="en-US" dirty="0">
                <a:latin typeface="Times New Roman" panose="02020603050405020304" pitchFamily="18" charset="0"/>
                <a:ea typeface="楷体" panose="02010609060101010101" charset="-122"/>
                <a:cs typeface="Times New Roman" panose="02020603050405020304" pitchFamily="18" charset="0"/>
              </a:rPr>
              <a:t>有效刚度和</a:t>
            </a:r>
            <a:r>
              <a:rPr lang="zh-CN" altLang="en-US" dirty="0" smtClean="0">
                <a:latin typeface="Times New Roman" panose="02020603050405020304" pitchFamily="18" charset="0"/>
                <a:ea typeface="楷体" panose="02010609060101010101" charset="-122"/>
                <a:cs typeface="Times New Roman" panose="02020603050405020304" pitchFamily="18" charset="0"/>
              </a:rPr>
              <a:t>阻尼比）</a:t>
            </a:r>
            <a:endParaRPr lang="en-US" altLang="zh-CN" dirty="0" smtClean="0">
              <a:latin typeface="Times New Roman" panose="02020603050405020304" pitchFamily="18" charset="0"/>
              <a:ea typeface="楷体" panose="02010609060101010101" charset="-122"/>
              <a:cs typeface="Times New Roman" panose="02020603050405020304" pitchFamily="18" charset="0"/>
            </a:endParaRPr>
          </a:p>
        </p:txBody>
      </p:sp>
      <p:pic>
        <p:nvPicPr>
          <p:cNvPr id="31" name="图片 30"/>
          <p:cNvPicPr>
            <a:picLocks noChangeAspect="1"/>
          </p:cNvPicPr>
          <p:nvPr/>
        </p:nvPicPr>
        <p:blipFill>
          <a:blip r:embed="rId2"/>
          <a:stretch>
            <a:fillRect/>
          </a:stretch>
        </p:blipFill>
        <p:spPr>
          <a:xfrm>
            <a:off x="4404997" y="5171146"/>
            <a:ext cx="2267067" cy="584230"/>
          </a:xfrm>
          <a:prstGeom prst="rect">
            <a:avLst/>
          </a:prstGeom>
        </p:spPr>
      </p:pic>
      <p:sp>
        <p:nvSpPr>
          <p:cNvPr id="32" name="文本框 31"/>
          <p:cNvSpPr txBox="1"/>
          <p:nvPr/>
        </p:nvSpPr>
        <p:spPr>
          <a:xfrm>
            <a:off x="1784283" y="6138791"/>
            <a:ext cx="9217024" cy="461665"/>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FNA</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法暂不支持复振型叠加，当选择</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CCQC</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后，选择直接积分法计算！</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5" name="直接连接符 4"/>
          <p:cNvCxnSpPr/>
          <p:nvPr/>
        </p:nvCxnSpPr>
        <p:spPr>
          <a:xfrm>
            <a:off x="344123" y="5038530"/>
            <a:ext cx="452774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0" y="5102545"/>
            <a:ext cx="5072477" cy="387798"/>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sym typeface="+mn-ea"/>
              </a:rPr>
              <a:t>该步非必要（无需弹性时程算基底剪力比）</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 name="Rectangle 6"/>
          <p:cNvSpPr>
            <a:spLocks noChangeArrowheads="1"/>
          </p:cNvSpPr>
          <p:nvPr/>
        </p:nvSpPr>
        <p:spPr bwMode="auto">
          <a:xfrm>
            <a:off x="1055440" y="2420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 name="文本框 4"/>
          <p:cNvSpPr txBox="1"/>
          <p:nvPr/>
        </p:nvSpPr>
        <p:spPr>
          <a:xfrm>
            <a:off x="263352" y="476672"/>
            <a:ext cx="8865235" cy="535531"/>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隔震结构推荐计算流程</a:t>
            </a:r>
            <a:endParaRPr 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nvPicPr>
        <p:blipFill>
          <a:blip r:embed="rId2"/>
          <a:stretch>
            <a:fillRect/>
          </a:stretch>
        </p:blipFill>
        <p:spPr>
          <a:xfrm>
            <a:off x="2130658" y="1640769"/>
            <a:ext cx="3096344" cy="5207487"/>
          </a:xfrm>
          <a:prstGeom prst="rect">
            <a:avLst/>
          </a:prstGeom>
        </p:spPr>
      </p:pic>
      <p:sp>
        <p:nvSpPr>
          <p:cNvPr id="6" name="文本框 5"/>
          <p:cNvSpPr txBox="1"/>
          <p:nvPr/>
        </p:nvSpPr>
        <p:spPr>
          <a:xfrm>
            <a:off x="0" y="1079059"/>
            <a:ext cx="8865235" cy="498598"/>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新隔标规范组推荐流程</a:t>
            </a:r>
            <a:endParaRPr lang="en-US" sz="2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矩形 6"/>
          <p:cNvSpPr/>
          <p:nvPr/>
        </p:nvSpPr>
        <p:spPr>
          <a:xfrm>
            <a:off x="6240016" y="2419449"/>
            <a:ext cx="5479810" cy="3745855"/>
          </a:xfrm>
          <a:prstGeom prst="rect">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5887525" y="2914375"/>
            <a:ext cx="5765517" cy="3724096"/>
          </a:xfrm>
          <a:prstGeom prst="rect">
            <a:avLst/>
          </a:prstGeom>
          <a:noFill/>
        </p:spPr>
        <p:txBody>
          <a:bodyPr wrap="square" rtlCol="0" anchor="t">
            <a:spAutoFit/>
          </a:bodyPr>
          <a:lstStyle/>
          <a:p>
            <a:pPr marL="914400" lvl="1" indent="-457200" algn="just">
              <a:lnSpc>
                <a:spcPct val="120000"/>
              </a:lnSpc>
              <a:spcBef>
                <a:spcPts val="600"/>
              </a:spcBef>
              <a:spcAft>
                <a:spcPts val="600"/>
              </a:spcAft>
              <a:buClrTx/>
              <a:buSzTx/>
              <a:buAutoNum type="arabicPlain"/>
            </a:pP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当罕遇地震下上部结构的配筋或应力比达到不屈服或损伤较小时，可采用基于迭代的大震</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CCQC</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反应谱法估算支座应力和位移，然后采用弹性时程模块以主体结构弹性模型，隔震支座非线性模型来验算。</a:t>
            </a:r>
            <a:endPar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914400" lvl="1" indent="-457200" algn="just">
              <a:lnSpc>
                <a:spcPct val="120000"/>
              </a:lnSpc>
              <a:spcBef>
                <a:spcPts val="600"/>
              </a:spcBef>
              <a:spcAft>
                <a:spcPts val="600"/>
              </a:spcAft>
              <a:buFontTx/>
              <a:buAutoNum type="arabicPlain"/>
            </a:pP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当</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隔震支座出现不可忽略的拉应力，支座验算皆以时程结果为准，反应谱结果不做参考。</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914400" lvl="1" indent="-457200" algn="just">
              <a:lnSpc>
                <a:spcPct val="120000"/>
              </a:lnSpc>
              <a:spcBef>
                <a:spcPts val="600"/>
              </a:spcBef>
              <a:spcAft>
                <a:spcPts val="600"/>
              </a:spcAft>
              <a:buClrTx/>
              <a:buSzTx/>
              <a:buAutoNum type="arabicPlain"/>
            </a:pPr>
            <a:endParaRPr 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5954308" y="2484001"/>
            <a:ext cx="2661971" cy="430374"/>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en-US" altLang="zh-CN" sz="20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YJK</a:t>
            </a:r>
            <a:r>
              <a:rPr lang="zh-CN" altLang="en-US" sz="20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实现注意点</a:t>
            </a:r>
            <a:endParaRPr 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 name="文本框 9"/>
          <p:cNvSpPr txBox="1"/>
          <p:nvPr/>
        </p:nvSpPr>
        <p:spPr>
          <a:xfrm>
            <a:off x="1847528" y="3433090"/>
            <a:ext cx="1779427" cy="362792"/>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sym typeface="+mn-ea"/>
              </a:rPr>
              <a:t>CCQC</a:t>
            </a:r>
            <a:endParaRPr lang="en-US" sz="16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extLst>
      <p:ext uri="{BB962C8B-B14F-4D97-AF65-F5344CB8AC3E}">
        <p14:creationId xmlns:p14="http://schemas.microsoft.com/office/powerpoint/2010/main" val="3254530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rcRect t="5424" b="21246"/>
          <a:stretch>
            <a:fillRect/>
          </a:stretch>
        </p:blipFill>
        <p:spPr>
          <a:xfrm>
            <a:off x="974725" y="828040"/>
            <a:ext cx="2005965" cy="3183255"/>
          </a:xfrm>
          <a:prstGeom prst="rect">
            <a:avLst/>
          </a:prstGeom>
          <a:ln w="12700" cmpd="sng">
            <a:solidFill>
              <a:schemeClr val="tx1"/>
            </a:solidFill>
            <a:prstDash val="solid"/>
          </a:ln>
        </p:spPr>
      </p:pic>
      <p:sp>
        <p:nvSpPr>
          <p:cNvPr id="6" name="文本框 5"/>
          <p:cNvSpPr txBox="1"/>
          <p:nvPr/>
        </p:nvSpPr>
        <p:spPr>
          <a:xfrm>
            <a:off x="598805" y="174625"/>
            <a:ext cx="5533390" cy="521970"/>
          </a:xfrm>
          <a:prstGeom prst="rect">
            <a:avLst/>
          </a:prstGeom>
          <a:noFill/>
        </p:spPr>
        <p:txBody>
          <a:bodyPr wrap="square" rtlCol="0">
            <a:spAutoFit/>
          </a:bodyPr>
          <a:lstStyle/>
          <a:p>
            <a:pPr marL="457200" indent="-457200">
              <a:buFont typeface="Wingdings" panose="05000000000000000000" charset="0"/>
              <a:buChar char="p"/>
            </a:pPr>
            <a:r>
              <a:rPr lang="en-US" altLang="zh-CN" sz="2800" b="1">
                <a:latin typeface="微软雅黑" panose="020B0503020204020204" charset="-122"/>
                <a:ea typeface="微软雅黑" panose="020B0503020204020204" charset="-122"/>
                <a:cs typeface="微软雅黑" panose="020B0503020204020204" charset="-122"/>
              </a:rPr>
              <a:t>YJK</a:t>
            </a:r>
            <a:r>
              <a:rPr lang="zh-CN" altLang="en-US" sz="2800" b="1">
                <a:latin typeface="微软雅黑" panose="020B0503020204020204" charset="-122"/>
                <a:ea typeface="微软雅黑" panose="020B0503020204020204" charset="-122"/>
                <a:cs typeface="微软雅黑" panose="020B0503020204020204" charset="-122"/>
              </a:rPr>
              <a:t>提供专业的服务与支持</a:t>
            </a:r>
          </a:p>
        </p:txBody>
      </p:sp>
      <p:pic>
        <p:nvPicPr>
          <p:cNvPr id="7" name="图片 6"/>
          <p:cNvPicPr>
            <a:picLocks noChangeAspect="1"/>
          </p:cNvPicPr>
          <p:nvPr/>
        </p:nvPicPr>
        <p:blipFill>
          <a:blip r:embed="rId3"/>
          <a:stretch>
            <a:fillRect/>
          </a:stretch>
        </p:blipFill>
        <p:spPr>
          <a:xfrm>
            <a:off x="3723640" y="1127125"/>
            <a:ext cx="8157210" cy="4879340"/>
          </a:xfrm>
          <a:prstGeom prst="rect">
            <a:avLst/>
          </a:prstGeom>
        </p:spPr>
      </p:pic>
      <p:pic>
        <p:nvPicPr>
          <p:cNvPr id="2" name="图片 1"/>
          <p:cNvPicPr>
            <a:picLocks noChangeAspect="1"/>
          </p:cNvPicPr>
          <p:nvPr/>
        </p:nvPicPr>
        <p:blipFill>
          <a:blip r:embed="rId4"/>
          <a:stretch>
            <a:fillRect/>
          </a:stretch>
        </p:blipFill>
        <p:spPr>
          <a:xfrm>
            <a:off x="809247" y="3861048"/>
            <a:ext cx="2336920" cy="2902099"/>
          </a:xfrm>
          <a:prstGeom prst="rect">
            <a:avLst/>
          </a:prstGeom>
        </p:spPr>
      </p:pic>
    </p:spTree>
    <p:extLst>
      <p:ext uri="{BB962C8B-B14F-4D97-AF65-F5344CB8AC3E}">
        <p14:creationId xmlns:p14="http://schemas.microsoft.com/office/powerpoint/2010/main" val="19517053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4"/>
          <p:cNvPicPr>
            <a:picLocks noChangeAspect="1"/>
          </p:cNvPicPr>
          <p:nvPr>
            <p:custDataLst>
              <p:tags r:id="rId2"/>
            </p:custDataLst>
          </p:nvPr>
        </p:nvPicPr>
        <p:blipFill>
          <a:blip r:embed="rId4"/>
          <a:stretch>
            <a:fillRect/>
          </a:stretch>
        </p:blipFill>
        <p:spPr>
          <a:xfrm>
            <a:off x="3173413" y="0"/>
            <a:ext cx="9018587" cy="6858000"/>
          </a:xfrm>
          <a:prstGeom prst="rect">
            <a:avLst/>
          </a:prstGeom>
          <a:noFill/>
          <a:ln w="9525">
            <a:noFill/>
          </a:ln>
        </p:spPr>
      </p:pic>
      <p:sp>
        <p:nvSpPr>
          <p:cNvPr id="4" name="文本框 3"/>
          <p:cNvSpPr txBox="1"/>
          <p:nvPr/>
        </p:nvSpPr>
        <p:spPr>
          <a:xfrm>
            <a:off x="2052320" y="2638425"/>
            <a:ext cx="4629150" cy="1198880"/>
          </a:xfrm>
          <a:prstGeom prst="rect">
            <a:avLst/>
          </a:prstGeom>
          <a:noFill/>
        </p:spPr>
        <p:txBody>
          <a:bodyPr wrap="square" rtlCol="0">
            <a:spAutoFit/>
          </a:bodyPr>
          <a:lstStyle/>
          <a:p>
            <a:r>
              <a:rPr lang="en-US" altLang="zh-CN" sz="7200">
                <a:latin typeface="Arial" panose="020B0604020202020204" pitchFamily="34" charset="0"/>
                <a:cs typeface="Arial" panose="020B0604020202020204" pitchFamily="34" charset="0"/>
              </a:rPr>
              <a:t>THE END</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平行四边形 2"/>
          <p:cNvSpPr/>
          <p:nvPr/>
        </p:nvSpPr>
        <p:spPr>
          <a:xfrm>
            <a:off x="61595" y="571500"/>
            <a:ext cx="12130405" cy="485775"/>
          </a:xfrm>
          <a:prstGeom prst="parallelogram">
            <a:avLst>
              <a:gd name="adj" fmla="val 60593"/>
            </a:avLst>
          </a:prstGeom>
          <a:solidFill>
            <a:schemeClr val="accent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22" name="组合 21"/>
          <p:cNvGrpSpPr/>
          <p:nvPr/>
        </p:nvGrpSpPr>
        <p:grpSpPr>
          <a:xfrm>
            <a:off x="5159896" y="3140968"/>
            <a:ext cx="6048917" cy="1182058"/>
            <a:chOff x="1105784" y="1850337"/>
            <a:chExt cx="3547580" cy="6331361"/>
          </a:xfrm>
        </p:grpSpPr>
        <p:sp>
          <p:nvSpPr>
            <p:cNvPr id="23" name="文本框 22"/>
            <p:cNvSpPr txBox="1"/>
            <p:nvPr/>
          </p:nvSpPr>
          <p:spPr>
            <a:xfrm>
              <a:off x="1751167" y="1917327"/>
              <a:ext cx="2902197" cy="6264371"/>
            </a:xfrm>
            <a:prstGeom prst="rect">
              <a:avLst/>
            </a:prstGeom>
            <a:noFill/>
          </p:spPr>
          <p:txBody>
            <a:bodyPr wrap="square" rtlCol="0">
              <a:spAutoFit/>
              <a:scene3d>
                <a:camera prst="orthographicFront"/>
                <a:lightRig rig="threePt" dir="t"/>
              </a:scene3d>
              <a:sp3d contourW="12700"/>
            </a:bodyPr>
            <a:lstStyle/>
            <a:p>
              <a:pPr lvl="0" algn="l">
                <a:buClrTx/>
                <a:buSzTx/>
                <a:buFontTx/>
              </a:pPr>
              <a:r>
                <a:rPr lang="zh-CN" altLang="en-US" sz="3500" b="1" dirty="0" smtClean="0">
                  <a:solidFill>
                    <a:schemeClr val="tx1"/>
                  </a:solidFill>
                  <a:latin typeface="汉仪雅酷黑 75W" panose="020B0804020202020204" charset="-122"/>
                  <a:ea typeface="汉仪雅酷黑 75W" panose="020B0804020202020204" charset="-122"/>
                  <a:sym typeface="Arial" panose="020B0604020202020204" pitchFamily="34" charset="0"/>
                </a:rPr>
                <a:t>速度型阻尼器结构推荐</a:t>
              </a:r>
              <a:endParaRPr lang="en-US" altLang="zh-CN" sz="3500" b="1" dirty="0" smtClean="0">
                <a:solidFill>
                  <a:schemeClr val="tx1"/>
                </a:solidFill>
                <a:latin typeface="汉仪雅酷黑 75W" panose="020B0804020202020204" charset="-122"/>
                <a:ea typeface="汉仪雅酷黑 75W" panose="020B0804020202020204" charset="-122"/>
                <a:sym typeface="Arial" panose="020B0604020202020204" pitchFamily="34" charset="0"/>
              </a:endParaRPr>
            </a:p>
            <a:p>
              <a:pPr lvl="0" algn="l">
                <a:buClrTx/>
                <a:buSzTx/>
                <a:buFontTx/>
              </a:pPr>
              <a:r>
                <a:rPr lang="zh-CN" altLang="en-US" sz="3500" b="1" dirty="0" smtClean="0">
                  <a:solidFill>
                    <a:schemeClr val="tx1"/>
                  </a:solidFill>
                  <a:latin typeface="汉仪雅酷黑 75W" panose="020B0804020202020204" charset="-122"/>
                  <a:ea typeface="汉仪雅酷黑 75W" panose="020B0804020202020204" charset="-122"/>
                  <a:sym typeface="Arial" panose="020B0604020202020204" pitchFamily="34" charset="0"/>
                </a:rPr>
                <a:t>计算方法及</a:t>
              </a:r>
              <a:r>
                <a:rPr lang="en-US" altLang="zh-CN" sz="3500" b="1" dirty="0" smtClean="0">
                  <a:solidFill>
                    <a:schemeClr val="tx1"/>
                  </a:solidFill>
                  <a:latin typeface="Times New Roman" panose="02020603050405020304" pitchFamily="18" charset="0"/>
                  <a:ea typeface="汉仪雅酷黑 75W" panose="020B0804020202020204" charset="-122"/>
                  <a:cs typeface="Times New Roman" panose="02020603050405020304" pitchFamily="18" charset="0"/>
                  <a:sym typeface="Arial" panose="020B0604020202020204" pitchFamily="34" charset="0"/>
                </a:rPr>
                <a:t>YJK</a:t>
              </a:r>
              <a:r>
                <a:rPr lang="zh-CN" altLang="en-US" sz="3500" b="1" dirty="0" smtClean="0">
                  <a:solidFill>
                    <a:schemeClr val="tx1"/>
                  </a:solidFill>
                  <a:latin typeface="汉仪雅酷黑 75W" panose="020B0804020202020204" charset="-122"/>
                  <a:ea typeface="汉仪雅酷黑 75W" panose="020B0804020202020204" charset="-122"/>
                  <a:sym typeface="Arial" panose="020B0604020202020204" pitchFamily="34" charset="0"/>
                </a:rPr>
                <a:t>实现</a:t>
              </a:r>
              <a:endParaRPr lang="zh-CN" sz="3500" b="1" dirty="0">
                <a:solidFill>
                  <a:schemeClr val="tx1"/>
                </a:solidFill>
                <a:latin typeface="汉仪雅酷黑 75W" panose="020B0804020202020204" charset="-122"/>
                <a:ea typeface="汉仪雅酷黑 75W" panose="020B0804020202020204" charset="-122"/>
                <a:sym typeface="Arial" panose="020B0604020202020204" pitchFamily="34" charset="0"/>
              </a:endParaRPr>
            </a:p>
          </p:txBody>
        </p:sp>
        <p:sp>
          <p:nvSpPr>
            <p:cNvPr id="24" name="文本框 23"/>
            <p:cNvSpPr txBox="1"/>
            <p:nvPr/>
          </p:nvSpPr>
          <p:spPr>
            <a:xfrm>
              <a:off x="1105784" y="1850337"/>
              <a:ext cx="610701" cy="3455618"/>
            </a:xfrm>
            <a:prstGeom prst="rect">
              <a:avLst/>
            </a:prstGeom>
            <a:noFill/>
          </p:spPr>
          <p:txBody>
            <a:bodyPr wrap="square" rtlCol="0">
              <a:spAutoFit/>
              <a:scene3d>
                <a:camera prst="orthographicFront"/>
                <a:lightRig rig="threePt" dir="t"/>
              </a:scene3d>
              <a:sp3d contourW="12700"/>
            </a:bodyPr>
            <a:lstStyle/>
            <a:p>
              <a:r>
                <a:rPr lang="zh-CN" altLang="en-US" sz="3600" b="1" i="1" dirty="0">
                  <a:latin typeface="汉仪雅酷黑 75W" panose="020B0804020202020204" charset="-122"/>
                  <a:ea typeface="汉仪雅酷黑 75W" panose="020B0804020202020204" charset="-122"/>
                  <a:cs typeface="+mn-ea"/>
                  <a:sym typeface="+mn-lt"/>
                </a:rPr>
                <a:t>一、</a:t>
              </a:r>
            </a:p>
          </p:txBody>
        </p:sp>
      </p:grpSp>
      <p:pic>
        <p:nvPicPr>
          <p:cNvPr id="8" name="图片 7" descr="C:\Users\yjk\AppData\Local\Temp\WeChat Files\47378bffff1ebb1f07fb33f832fc80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351" y="1988840"/>
            <a:ext cx="4608513" cy="3457039"/>
          </a:xfrm>
          <a:prstGeom prst="rect">
            <a:avLst/>
          </a:prstGeom>
          <a:noFill/>
          <a:ln>
            <a:noFill/>
          </a:ln>
        </p:spPr>
      </p:pic>
    </p:spTree>
    <p:extLst>
      <p:ext uri="{BB962C8B-B14F-4D97-AF65-F5344CB8AC3E}">
        <p14:creationId xmlns:p14="http://schemas.microsoft.com/office/powerpoint/2010/main" val="19295126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6688" y="221083"/>
            <a:ext cx="8865235" cy="535531"/>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速度相关性阻尼器特点</a:t>
            </a:r>
            <a:endParaRPr 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nvPicPr>
        <p:blipFill>
          <a:blip r:embed="rId3"/>
          <a:stretch>
            <a:fillRect/>
          </a:stretch>
        </p:blipFill>
        <p:spPr>
          <a:xfrm>
            <a:off x="1271464" y="1361728"/>
            <a:ext cx="3960000" cy="2499751"/>
          </a:xfrm>
          <a:prstGeom prst="rect">
            <a:avLst/>
          </a:prstGeom>
        </p:spPr>
      </p:pic>
      <p:sp>
        <p:nvSpPr>
          <p:cNvPr id="4" name="文本框 3"/>
          <p:cNvSpPr txBox="1"/>
          <p:nvPr/>
        </p:nvSpPr>
        <p:spPr>
          <a:xfrm>
            <a:off x="2534839" y="5995778"/>
            <a:ext cx="7410354" cy="497957"/>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常规的实振型反应谱分析无法直接反映速度！！！</a:t>
            </a:r>
            <a:endParaRPr 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 name="图片 4"/>
          <p:cNvPicPr>
            <a:picLocks noChangeAspect="1"/>
          </p:cNvPicPr>
          <p:nvPr/>
        </p:nvPicPr>
        <p:blipFill>
          <a:blip r:embed="rId4"/>
          <a:stretch>
            <a:fillRect/>
          </a:stretch>
        </p:blipFill>
        <p:spPr>
          <a:xfrm>
            <a:off x="7536160" y="1340768"/>
            <a:ext cx="3416373" cy="2533674"/>
          </a:xfrm>
          <a:prstGeom prst="rect">
            <a:avLst/>
          </a:prstGeom>
        </p:spPr>
      </p:pic>
      <p:sp>
        <p:nvSpPr>
          <p:cNvPr id="6" name="Rectangle 2"/>
          <p:cNvSpPr>
            <a:spLocks noChangeArrowheads="1"/>
          </p:cNvSpPr>
          <p:nvPr/>
        </p:nvSpPr>
        <p:spPr bwMode="auto">
          <a:xfrm>
            <a:off x="8472264" y="41641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7" name="对象 6"/>
          <p:cNvGraphicFramePr>
            <a:graphicFrameLocks noChangeAspect="1"/>
          </p:cNvGraphicFramePr>
          <p:nvPr>
            <p:extLst>
              <p:ext uri="{D42A27DB-BD31-4B8C-83A1-F6EECF244321}">
                <p14:modId xmlns:p14="http://schemas.microsoft.com/office/powerpoint/2010/main" val="714557964"/>
              </p:ext>
            </p:extLst>
          </p:nvPr>
        </p:nvGraphicFramePr>
        <p:xfrm>
          <a:off x="8763000" y="3916363"/>
          <a:ext cx="1301750" cy="495300"/>
        </p:xfrm>
        <a:graphic>
          <a:graphicData uri="http://schemas.openxmlformats.org/presentationml/2006/ole">
            <mc:AlternateContent xmlns:mc="http://schemas.openxmlformats.org/markup-compatibility/2006">
              <mc:Choice xmlns:v="urn:schemas-microsoft-com:vml" Requires="v">
                <p:oleObj spid="_x0000_s33265" name="Equation" r:id="rId5" imgW="583920" imgH="215640" progId="Equation.DSMT4">
                  <p:embed/>
                </p:oleObj>
              </mc:Choice>
              <mc:Fallback>
                <p:oleObj name="Equation" r:id="rId5" imgW="583920" imgH="215640" progId="Equation.DSMT4">
                  <p:embed/>
                  <p:pic>
                    <p:nvPicPr>
                      <p:cNvPr id="0" name="Object 1"/>
                      <p:cNvPicPr>
                        <a:picLocks noChangeAspect="1" noChangeArrowheads="1"/>
                      </p:cNvPicPr>
                      <p:nvPr/>
                    </p:nvPicPr>
                    <p:blipFill>
                      <a:blip r:embed="rId6"/>
                      <a:srcRect/>
                      <a:stretch>
                        <a:fillRect/>
                      </a:stretch>
                    </p:blipFill>
                    <p:spPr bwMode="auto">
                      <a:xfrm>
                        <a:off x="8763000" y="3916363"/>
                        <a:ext cx="1301750" cy="495300"/>
                      </a:xfrm>
                      <a:prstGeom prst="rect">
                        <a:avLst/>
                      </a:prstGeom>
                      <a:noFill/>
                    </p:spPr>
                  </p:pic>
                </p:oleObj>
              </mc:Fallback>
            </mc:AlternateContent>
          </a:graphicData>
        </a:graphic>
      </p:graphicFrame>
      <p:sp>
        <p:nvSpPr>
          <p:cNvPr id="8" name="Rectangle 11"/>
          <p:cNvSpPr>
            <a:spLocks noChangeArrowheads="1"/>
          </p:cNvSpPr>
          <p:nvPr/>
        </p:nvSpPr>
        <p:spPr bwMode="auto">
          <a:xfrm>
            <a:off x="2783632" y="391264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0" name="对象 9"/>
          <p:cNvGraphicFramePr>
            <a:graphicFrameLocks noChangeAspect="1"/>
          </p:cNvGraphicFramePr>
          <p:nvPr>
            <p:extLst>
              <p:ext uri="{D42A27DB-BD31-4B8C-83A1-F6EECF244321}">
                <p14:modId xmlns:p14="http://schemas.microsoft.com/office/powerpoint/2010/main" val="716056130"/>
              </p:ext>
            </p:extLst>
          </p:nvPr>
        </p:nvGraphicFramePr>
        <p:xfrm>
          <a:off x="2442617" y="3913188"/>
          <a:ext cx="1781175" cy="482600"/>
        </p:xfrm>
        <a:graphic>
          <a:graphicData uri="http://schemas.openxmlformats.org/presentationml/2006/ole">
            <mc:AlternateContent xmlns:mc="http://schemas.openxmlformats.org/markup-compatibility/2006">
              <mc:Choice xmlns:v="urn:schemas-microsoft-com:vml" Requires="v">
                <p:oleObj spid="_x0000_s33266" name="Equation" r:id="rId7" imgW="914400" imgH="228600" progId="Equation.DSMT4">
                  <p:embed/>
                </p:oleObj>
              </mc:Choice>
              <mc:Fallback>
                <p:oleObj name="Equation" r:id="rId7" imgW="914400" imgH="228600" progId="Equation.DSMT4">
                  <p:embed/>
                  <p:pic>
                    <p:nvPicPr>
                      <p:cNvPr id="0" name="对象 94"/>
                      <p:cNvPicPr>
                        <a:picLocks noChangeAspect="1" noChangeArrowheads="1"/>
                      </p:cNvPicPr>
                      <p:nvPr/>
                    </p:nvPicPr>
                    <p:blipFill>
                      <a:blip r:embed="rId8"/>
                      <a:srcRect/>
                      <a:stretch>
                        <a:fillRect/>
                      </a:stretch>
                    </p:blipFill>
                    <p:spPr bwMode="auto">
                      <a:xfrm>
                        <a:off x="2442617" y="3913188"/>
                        <a:ext cx="1781175" cy="482600"/>
                      </a:xfrm>
                      <a:prstGeom prst="rect">
                        <a:avLst/>
                      </a:prstGeom>
                      <a:noFill/>
                    </p:spPr>
                  </p:pic>
                </p:oleObj>
              </mc:Fallback>
            </mc:AlternateContent>
          </a:graphicData>
        </a:graphic>
      </p:graphicFrame>
      <p:sp>
        <p:nvSpPr>
          <p:cNvPr id="11" name="Rectangle 13"/>
          <p:cNvSpPr>
            <a:spLocks noChangeArrowheads="1"/>
          </p:cNvSpPr>
          <p:nvPr/>
        </p:nvSpPr>
        <p:spPr bwMode="auto">
          <a:xfrm>
            <a:off x="1594763" y="49920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6" name="文本框 15"/>
          <p:cNvSpPr txBox="1"/>
          <p:nvPr/>
        </p:nvSpPr>
        <p:spPr>
          <a:xfrm>
            <a:off x="3719736" y="5229200"/>
            <a:ext cx="1512168" cy="461665"/>
          </a:xfrm>
          <a:prstGeom prst="rect">
            <a:avLst/>
          </a:prstGeom>
          <a:noFill/>
        </p:spPr>
        <p:txBody>
          <a:bodyPr wrap="square" rtlCol="0">
            <a:spAutoFit/>
            <a:scene3d>
              <a:camera prst="orthographicFront"/>
              <a:lightRig rig="threePt" dir="t"/>
            </a:scene3d>
            <a:sp3d contourW="12700"/>
          </a:bodyPr>
          <a:lstStyle/>
          <a:p>
            <a:pPr lvl="0"/>
            <a:r>
              <a:rPr lang="zh-CN" altLang="en-US" sz="2400" b="1" dirty="0" smtClean="0">
                <a:solidFill>
                  <a:srgbClr val="404040"/>
                </a:solidFill>
                <a:latin typeface="汉仪旗黑-85S"/>
                <a:ea typeface="汉仪雅酷黑 75W" panose="020B0804020202020204"/>
                <a:sym typeface="Arial" panose="020B0604020202020204" pitchFamily="34" charset="0"/>
              </a:rPr>
              <a:t>阻尼耗能</a:t>
            </a:r>
            <a:endParaRPr lang="zh-CN" sz="2400" b="1" dirty="0" smtClean="0">
              <a:solidFill>
                <a:srgbClr val="404040"/>
              </a:solidFill>
              <a:latin typeface="汉仪旗黑-85S"/>
              <a:ea typeface="汉仪雅酷黑 75W" panose="020B0804020202020204"/>
              <a:sym typeface="Arial" panose="020B0604020202020204" pitchFamily="34" charset="0"/>
            </a:endParaRPr>
          </a:p>
        </p:txBody>
      </p:sp>
      <p:sp>
        <p:nvSpPr>
          <p:cNvPr id="18" name="文本框 17"/>
          <p:cNvSpPr txBox="1"/>
          <p:nvPr/>
        </p:nvSpPr>
        <p:spPr>
          <a:xfrm>
            <a:off x="6466627" y="5245075"/>
            <a:ext cx="2448272" cy="461665"/>
          </a:xfrm>
          <a:prstGeom prst="rect">
            <a:avLst/>
          </a:prstGeom>
          <a:noFill/>
        </p:spPr>
        <p:txBody>
          <a:bodyPr wrap="square" rtlCol="0">
            <a:spAutoFit/>
            <a:scene3d>
              <a:camera prst="orthographicFront"/>
              <a:lightRig rig="threePt" dir="t"/>
            </a:scene3d>
            <a:sp3d contourW="12700"/>
          </a:bodyPr>
          <a:lstStyle/>
          <a:p>
            <a:pPr lvl="0"/>
            <a:r>
              <a:rPr lang="zh-CN" altLang="en-US" sz="2400" b="1" dirty="0" smtClean="0">
                <a:solidFill>
                  <a:srgbClr val="404040"/>
                </a:solidFill>
                <a:latin typeface="汉仪旗黑-85S"/>
                <a:ea typeface="汉仪雅酷黑 75W" panose="020B0804020202020204"/>
                <a:sym typeface="Arial" panose="020B0604020202020204" pitchFamily="34" charset="0"/>
              </a:rPr>
              <a:t>减震器相对速度</a:t>
            </a:r>
            <a:endParaRPr lang="zh-CN" sz="2400" b="1" dirty="0" smtClean="0">
              <a:solidFill>
                <a:srgbClr val="404040"/>
              </a:solidFill>
              <a:latin typeface="汉仪旗黑-85S"/>
              <a:ea typeface="汉仪雅酷黑 75W" panose="020B0804020202020204"/>
              <a:sym typeface="Arial" panose="020B0604020202020204" pitchFamily="34" charset="0"/>
            </a:endParaRPr>
          </a:p>
        </p:txBody>
      </p:sp>
      <p:cxnSp>
        <p:nvCxnSpPr>
          <p:cNvPr id="21" name="直接箭头连接符 20"/>
          <p:cNvCxnSpPr/>
          <p:nvPr/>
        </p:nvCxnSpPr>
        <p:spPr>
          <a:xfrm flipV="1">
            <a:off x="5231904" y="5460032"/>
            <a:ext cx="1152128" cy="1"/>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22" name="对象 21"/>
          <p:cNvGraphicFramePr>
            <a:graphicFrameLocks noChangeAspect="1"/>
          </p:cNvGraphicFramePr>
          <p:nvPr>
            <p:extLst>
              <p:ext uri="{D42A27DB-BD31-4B8C-83A1-F6EECF244321}">
                <p14:modId xmlns:p14="http://schemas.microsoft.com/office/powerpoint/2010/main" val="255200922"/>
              </p:ext>
            </p:extLst>
          </p:nvPr>
        </p:nvGraphicFramePr>
        <p:xfrm>
          <a:off x="4056658" y="1239915"/>
          <a:ext cx="311150" cy="379413"/>
        </p:xfrm>
        <a:graphic>
          <a:graphicData uri="http://schemas.openxmlformats.org/presentationml/2006/ole">
            <mc:AlternateContent xmlns:mc="http://schemas.openxmlformats.org/markup-compatibility/2006">
              <mc:Choice xmlns:v="urn:schemas-microsoft-com:vml" Requires="v">
                <p:oleObj spid="_x0000_s33267" name="Equation" r:id="rId9" imgW="139680" imgH="164880" progId="Equation.DSMT4">
                  <p:embed/>
                </p:oleObj>
              </mc:Choice>
              <mc:Fallback>
                <p:oleObj name="Equation" r:id="rId9" imgW="139680" imgH="164880" progId="Equation.DSMT4">
                  <p:embed/>
                  <p:pic>
                    <p:nvPicPr>
                      <p:cNvPr id="0" name=""/>
                      <p:cNvPicPr>
                        <a:picLocks noChangeAspect="1" noChangeArrowheads="1"/>
                      </p:cNvPicPr>
                      <p:nvPr/>
                    </p:nvPicPr>
                    <p:blipFill>
                      <a:blip r:embed="rId10"/>
                      <a:srcRect/>
                      <a:stretch>
                        <a:fillRect/>
                      </a:stretch>
                    </p:blipFill>
                    <p:spPr bwMode="auto">
                      <a:xfrm>
                        <a:off x="4056658" y="1239915"/>
                        <a:ext cx="311150" cy="379413"/>
                      </a:xfrm>
                      <a:prstGeom prst="rect">
                        <a:avLst/>
                      </a:prstGeom>
                      <a:noFill/>
                    </p:spPr>
                  </p:pic>
                </p:oleObj>
              </mc:Fallback>
            </mc:AlternateContent>
          </a:graphicData>
        </a:graphic>
      </p:graphicFrame>
      <p:graphicFrame>
        <p:nvGraphicFramePr>
          <p:cNvPr id="19" name="对象 18"/>
          <p:cNvGraphicFramePr>
            <a:graphicFrameLocks noChangeAspect="1"/>
          </p:cNvGraphicFramePr>
          <p:nvPr>
            <p:extLst>
              <p:ext uri="{D42A27DB-BD31-4B8C-83A1-F6EECF244321}">
                <p14:modId xmlns:p14="http://schemas.microsoft.com/office/powerpoint/2010/main" val="773358754"/>
              </p:ext>
            </p:extLst>
          </p:nvPr>
        </p:nvGraphicFramePr>
        <p:xfrm>
          <a:off x="7824192" y="4449314"/>
          <a:ext cx="706438" cy="379413"/>
        </p:xfrm>
        <a:graphic>
          <a:graphicData uri="http://schemas.openxmlformats.org/presentationml/2006/ole">
            <mc:AlternateContent xmlns:mc="http://schemas.openxmlformats.org/markup-compatibility/2006">
              <mc:Choice xmlns:v="urn:schemas-microsoft-com:vml" Requires="v">
                <p:oleObj spid="_x0000_s33268" name="Equation" r:id="rId11" imgW="317160" imgH="164880" progId="Equation.DSMT4">
                  <p:embed/>
                </p:oleObj>
              </mc:Choice>
              <mc:Fallback>
                <p:oleObj name="Equation" r:id="rId11" imgW="317160" imgH="164880" progId="Equation.DSMT4">
                  <p:embed/>
                  <p:pic>
                    <p:nvPicPr>
                      <p:cNvPr id="0" name=""/>
                      <p:cNvPicPr>
                        <a:picLocks noChangeAspect="1" noChangeArrowheads="1"/>
                      </p:cNvPicPr>
                      <p:nvPr/>
                    </p:nvPicPr>
                    <p:blipFill>
                      <a:blip r:embed="rId12"/>
                      <a:srcRect/>
                      <a:stretch>
                        <a:fillRect/>
                      </a:stretch>
                    </p:blipFill>
                    <p:spPr bwMode="auto">
                      <a:xfrm>
                        <a:off x="7824192" y="4449314"/>
                        <a:ext cx="706438" cy="379413"/>
                      </a:xfrm>
                      <a:prstGeom prst="rect">
                        <a:avLst/>
                      </a:prstGeom>
                      <a:noFill/>
                    </p:spPr>
                  </p:pic>
                </p:oleObj>
              </mc:Fallback>
            </mc:AlternateContent>
          </a:graphicData>
        </a:graphic>
      </p:graphicFrame>
      <p:sp>
        <p:nvSpPr>
          <p:cNvPr id="20" name="文本框 19"/>
          <p:cNvSpPr txBox="1"/>
          <p:nvPr/>
        </p:nvSpPr>
        <p:spPr>
          <a:xfrm>
            <a:off x="8662570" y="4437112"/>
            <a:ext cx="2736304" cy="400110"/>
          </a:xfrm>
          <a:prstGeom prst="rect">
            <a:avLst/>
          </a:prstGeom>
          <a:noFill/>
        </p:spPr>
        <p:txBody>
          <a:bodyPr wrap="square" rtlCol="0">
            <a:spAutoFit/>
            <a:scene3d>
              <a:camera prst="orthographicFront"/>
              <a:lightRig rig="threePt" dir="t"/>
            </a:scene3d>
            <a:sp3d contourW="12700"/>
          </a:bodyPr>
          <a:lstStyle/>
          <a:p>
            <a:pPr lvl="0"/>
            <a:r>
              <a:rPr lang="zh-CN" altLang="en-US" sz="2000" b="1" dirty="0" smtClean="0">
                <a:solidFill>
                  <a:srgbClr val="404040"/>
                </a:solidFill>
                <a:latin typeface="汉仪旗黑-85S"/>
                <a:ea typeface="汉仪雅酷黑 75W" panose="020B0804020202020204"/>
                <a:sym typeface="Arial" panose="020B0604020202020204" pitchFamily="34" charset="0"/>
              </a:rPr>
              <a:t>结构为非线性体系</a:t>
            </a:r>
            <a:endParaRPr lang="zh-CN" sz="2000" b="1" dirty="0" smtClean="0">
              <a:solidFill>
                <a:srgbClr val="404040"/>
              </a:solidFill>
              <a:latin typeface="汉仪旗黑-85S"/>
              <a:ea typeface="汉仪雅酷黑 75W" panose="020B0804020202020204"/>
              <a:sym typeface="Arial" panose="020B0604020202020204" pitchFamily="34" charset="0"/>
            </a:endParaRPr>
          </a:p>
        </p:txBody>
      </p:sp>
      <p:graphicFrame>
        <p:nvGraphicFramePr>
          <p:cNvPr id="23" name="对象 22"/>
          <p:cNvGraphicFramePr>
            <a:graphicFrameLocks noChangeAspect="1"/>
          </p:cNvGraphicFramePr>
          <p:nvPr>
            <p:extLst>
              <p:ext uri="{D42A27DB-BD31-4B8C-83A1-F6EECF244321}">
                <p14:modId xmlns:p14="http://schemas.microsoft.com/office/powerpoint/2010/main" val="96290645"/>
              </p:ext>
            </p:extLst>
          </p:nvPr>
        </p:nvGraphicFramePr>
        <p:xfrm>
          <a:off x="1847528" y="4393872"/>
          <a:ext cx="420687" cy="482600"/>
        </p:xfrm>
        <a:graphic>
          <a:graphicData uri="http://schemas.openxmlformats.org/presentationml/2006/ole">
            <mc:AlternateContent xmlns:mc="http://schemas.openxmlformats.org/markup-compatibility/2006">
              <mc:Choice xmlns:v="urn:schemas-microsoft-com:vml" Requires="v">
                <p:oleObj spid="_x0000_s33269" name="Equation" r:id="rId13" imgW="215640" imgH="228600" progId="Equation.DSMT4">
                  <p:embed/>
                </p:oleObj>
              </mc:Choice>
              <mc:Fallback>
                <p:oleObj name="Equation" r:id="rId13" imgW="215640" imgH="228600" progId="Equation.DSMT4">
                  <p:embed/>
                  <p:pic>
                    <p:nvPicPr>
                      <p:cNvPr id="0" name=""/>
                      <p:cNvPicPr>
                        <a:picLocks noChangeAspect="1" noChangeArrowheads="1"/>
                      </p:cNvPicPr>
                      <p:nvPr/>
                    </p:nvPicPr>
                    <p:blipFill>
                      <a:blip r:embed="rId14"/>
                      <a:srcRect/>
                      <a:stretch>
                        <a:fillRect/>
                      </a:stretch>
                    </p:blipFill>
                    <p:spPr bwMode="auto">
                      <a:xfrm>
                        <a:off x="1847528" y="4393872"/>
                        <a:ext cx="420687" cy="482600"/>
                      </a:xfrm>
                      <a:prstGeom prst="rect">
                        <a:avLst/>
                      </a:prstGeom>
                      <a:noFill/>
                    </p:spPr>
                  </p:pic>
                </p:oleObj>
              </mc:Fallback>
            </mc:AlternateContent>
          </a:graphicData>
        </a:graphic>
      </p:graphicFrame>
      <p:sp>
        <p:nvSpPr>
          <p:cNvPr id="24" name="文本框 23"/>
          <p:cNvSpPr txBox="1"/>
          <p:nvPr/>
        </p:nvSpPr>
        <p:spPr>
          <a:xfrm>
            <a:off x="2207568" y="4437112"/>
            <a:ext cx="2736304" cy="400110"/>
          </a:xfrm>
          <a:prstGeom prst="rect">
            <a:avLst/>
          </a:prstGeom>
          <a:noFill/>
        </p:spPr>
        <p:txBody>
          <a:bodyPr wrap="square" rtlCol="0">
            <a:spAutoFit/>
            <a:scene3d>
              <a:camera prst="orthographicFront"/>
              <a:lightRig rig="threePt" dir="t"/>
            </a:scene3d>
            <a:sp3d contourW="12700"/>
          </a:bodyPr>
          <a:lstStyle/>
          <a:p>
            <a:pPr lvl="0"/>
            <a:r>
              <a:rPr lang="zh-CN" altLang="en-US" sz="2000" b="1" dirty="0" smtClean="0">
                <a:solidFill>
                  <a:srgbClr val="404040"/>
                </a:solidFill>
                <a:latin typeface="汉仪旗黑-85S"/>
                <a:ea typeface="汉仪雅酷黑 75W" panose="020B0804020202020204"/>
                <a:sym typeface="Arial" panose="020B0604020202020204" pitchFamily="34" charset="0"/>
              </a:rPr>
              <a:t>越大，阻尼耗能越强</a:t>
            </a:r>
            <a:endParaRPr lang="zh-CN" sz="2000" b="1" dirty="0" smtClean="0">
              <a:solidFill>
                <a:srgbClr val="404040"/>
              </a:solidFill>
              <a:latin typeface="汉仪旗黑-85S"/>
              <a:ea typeface="汉仪雅酷黑 75W" panose="020B0804020202020204"/>
              <a:sym typeface="Arial" panose="020B0604020202020204" pitchFamily="34" charset="0"/>
            </a:endParaRPr>
          </a:p>
        </p:txBody>
      </p:sp>
    </p:spTree>
    <p:extLst>
      <p:ext uri="{BB962C8B-B14F-4D97-AF65-F5344CB8AC3E}">
        <p14:creationId xmlns:p14="http://schemas.microsoft.com/office/powerpoint/2010/main" val="15665938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8472264" y="41641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Rectangle 11"/>
          <p:cNvSpPr>
            <a:spLocks noChangeArrowheads="1"/>
          </p:cNvSpPr>
          <p:nvPr/>
        </p:nvSpPr>
        <p:spPr bwMode="auto">
          <a:xfrm>
            <a:off x="2783632" y="391264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1" name="Rectangle 13"/>
          <p:cNvSpPr>
            <a:spLocks noChangeArrowheads="1"/>
          </p:cNvSpPr>
          <p:nvPr/>
        </p:nvSpPr>
        <p:spPr bwMode="auto">
          <a:xfrm>
            <a:off x="6240016" y="509690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文本框 14"/>
          <p:cNvSpPr txBox="1"/>
          <p:nvPr/>
        </p:nvSpPr>
        <p:spPr>
          <a:xfrm>
            <a:off x="-240704" y="116632"/>
            <a:ext cx="8865235" cy="535531"/>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规范能量法反应谱迭代的局限性</a:t>
            </a:r>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17" name="对象 16"/>
          <p:cNvGraphicFramePr>
            <a:graphicFrameLocks noChangeAspect="1"/>
          </p:cNvGraphicFramePr>
          <p:nvPr>
            <p:extLst>
              <p:ext uri="{D42A27DB-BD31-4B8C-83A1-F6EECF244321}">
                <p14:modId xmlns:p14="http://schemas.microsoft.com/office/powerpoint/2010/main" val="3994239395"/>
              </p:ext>
            </p:extLst>
          </p:nvPr>
        </p:nvGraphicFramePr>
        <p:xfrm>
          <a:off x="1444180" y="1283171"/>
          <a:ext cx="2354713" cy="856390"/>
        </p:xfrm>
        <a:graphic>
          <a:graphicData uri="http://schemas.openxmlformats.org/presentationml/2006/ole">
            <mc:AlternateContent xmlns:mc="http://schemas.openxmlformats.org/markup-compatibility/2006">
              <mc:Choice xmlns:v="urn:schemas-microsoft-com:vml" Requires="v">
                <p:oleObj spid="_x0000_s39168" name="Equation" r:id="rId3" imgW="26822400" imgH="9753600" progId="Equation.DSMT4">
                  <p:embed/>
                </p:oleObj>
              </mc:Choice>
              <mc:Fallback>
                <p:oleObj name="Equation" r:id="rId3" imgW="26822400" imgH="9753600" progId="Equation.DSMT4">
                  <p:embed/>
                  <p:pic>
                    <p:nvPicPr>
                      <p:cNvPr id="0" name=""/>
                      <p:cNvPicPr>
                        <a:picLocks noChangeAspect="1" noChangeArrowheads="1"/>
                      </p:cNvPicPr>
                      <p:nvPr/>
                    </p:nvPicPr>
                    <p:blipFill>
                      <a:blip r:embed="rId4"/>
                      <a:srcRect/>
                      <a:stretch>
                        <a:fillRect/>
                      </a:stretch>
                    </p:blipFill>
                    <p:spPr bwMode="auto">
                      <a:xfrm>
                        <a:off x="1444180" y="1283171"/>
                        <a:ext cx="2354713" cy="856390"/>
                      </a:xfrm>
                      <a:prstGeom prst="rect">
                        <a:avLst/>
                      </a:prstGeom>
                      <a:noFill/>
                    </p:spPr>
                  </p:pic>
                </p:oleObj>
              </mc:Fallback>
            </mc:AlternateContent>
          </a:graphicData>
        </a:graphic>
      </p:graphicFrame>
      <p:sp>
        <p:nvSpPr>
          <p:cNvPr id="19" name="文本框 18"/>
          <p:cNvSpPr txBox="1"/>
          <p:nvPr/>
        </p:nvSpPr>
        <p:spPr>
          <a:xfrm>
            <a:off x="16153" y="722059"/>
            <a:ext cx="7058950" cy="398780"/>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a:latin typeface="楷体" panose="02010609060101010101" charset="-122"/>
                <a:ea typeface="楷体" panose="02010609060101010101" charset="-122"/>
                <a:cs typeface="等线" panose="02010600030101010101" charset="-122"/>
              </a:rPr>
              <a:t>消能部件附加给结构的有效阻尼比按下式计算</a:t>
            </a:r>
            <a:r>
              <a:rPr lang="en-US" altLang="zh-CN" sz="2000" dirty="0">
                <a:latin typeface="楷体" panose="02010609060101010101" charset="-122"/>
                <a:ea typeface="楷体" panose="02010609060101010101" charset="-122"/>
                <a:cs typeface="等线" panose="02010600030101010101" charset="-122"/>
              </a:rPr>
              <a:t>:</a:t>
            </a:r>
            <a:endParaRPr lang="zh-CN" sz="2000" dirty="0">
              <a:latin typeface="楷体" panose="02010609060101010101" charset="-122"/>
              <a:ea typeface="楷体" panose="02010609060101010101" charset="-122"/>
              <a:cs typeface="等线" panose="02010600030101010101" charset="-122"/>
            </a:endParaRPr>
          </a:p>
        </p:txBody>
      </p:sp>
      <p:sp>
        <p:nvSpPr>
          <p:cNvPr id="20" name="文本框 19"/>
          <p:cNvSpPr txBox="1"/>
          <p:nvPr/>
        </p:nvSpPr>
        <p:spPr>
          <a:xfrm>
            <a:off x="229892" y="2410513"/>
            <a:ext cx="1880235" cy="398780"/>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a:latin typeface="楷体" panose="02010609060101010101" charset="-122"/>
                <a:ea typeface="楷体" panose="02010609060101010101" charset="-122"/>
                <a:cs typeface="等线" panose="02010600030101010101" charset="-122"/>
              </a:rPr>
              <a:t>结构总应变能:</a:t>
            </a:r>
          </a:p>
        </p:txBody>
      </p:sp>
      <p:graphicFrame>
        <p:nvGraphicFramePr>
          <p:cNvPr id="23" name="对象 22"/>
          <p:cNvGraphicFramePr>
            <a:graphicFrameLocks noChangeAspect="1"/>
          </p:cNvGraphicFramePr>
          <p:nvPr>
            <p:extLst>
              <p:ext uri="{D42A27DB-BD31-4B8C-83A1-F6EECF244321}">
                <p14:modId xmlns:p14="http://schemas.microsoft.com/office/powerpoint/2010/main" val="2770906947"/>
              </p:ext>
            </p:extLst>
          </p:nvPr>
        </p:nvGraphicFramePr>
        <p:xfrm>
          <a:off x="2163407" y="2329315"/>
          <a:ext cx="1317625" cy="671195"/>
        </p:xfrm>
        <a:graphic>
          <a:graphicData uri="http://schemas.openxmlformats.org/presentationml/2006/ole">
            <mc:AlternateContent xmlns:mc="http://schemas.openxmlformats.org/markup-compatibility/2006">
              <mc:Choice xmlns:v="urn:schemas-microsoft-com:vml" Requires="v">
                <p:oleObj spid="_x0000_s39169" name="Equation" r:id="rId5" imgW="18592800" imgH="9448800" progId="Equation.DSMT4">
                  <p:embed/>
                </p:oleObj>
              </mc:Choice>
              <mc:Fallback>
                <p:oleObj name="Equation" r:id="rId5" imgW="18592800" imgH="9448800" progId="Equation.DSMT4">
                  <p:embed/>
                  <p:pic>
                    <p:nvPicPr>
                      <p:cNvPr id="0" name=""/>
                      <p:cNvPicPr>
                        <a:picLocks noChangeAspect="1" noChangeArrowheads="1"/>
                      </p:cNvPicPr>
                      <p:nvPr/>
                    </p:nvPicPr>
                    <p:blipFill>
                      <a:blip r:embed="rId6"/>
                      <a:srcRect/>
                      <a:stretch>
                        <a:fillRect/>
                      </a:stretch>
                    </p:blipFill>
                    <p:spPr bwMode="auto">
                      <a:xfrm>
                        <a:off x="2163407" y="2329315"/>
                        <a:ext cx="1317625" cy="671195"/>
                      </a:xfrm>
                      <a:prstGeom prst="rect">
                        <a:avLst/>
                      </a:prstGeom>
                      <a:noFill/>
                    </p:spPr>
                  </p:pic>
                </p:oleObj>
              </mc:Fallback>
            </mc:AlternateContent>
          </a:graphicData>
        </a:graphic>
      </p:graphicFrame>
      <p:sp>
        <p:nvSpPr>
          <p:cNvPr id="24" name="文本框 23"/>
          <p:cNvSpPr txBox="1"/>
          <p:nvPr/>
        </p:nvSpPr>
        <p:spPr>
          <a:xfrm>
            <a:off x="509736" y="3129586"/>
            <a:ext cx="3903980" cy="922020"/>
          </a:xfrm>
          <a:prstGeom prst="rect">
            <a:avLst/>
          </a:prstGeom>
          <a:noFill/>
        </p:spPr>
        <p:txBody>
          <a:bodyPr wrap="none" rtlCol="0">
            <a:spAutoFit/>
          </a:bodyPr>
          <a:lstStyle/>
          <a:p>
            <a:pPr>
              <a:lnSpc>
                <a:spcPct val="150000"/>
              </a:lnSpc>
            </a:pPr>
            <a:r>
              <a:rPr lang="zh-CN" altLang="en-US"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为质点</a:t>
            </a:r>
            <a:r>
              <a:rPr lang="en-US" altLang="zh-CN" sz="1800" i="1" dirty="0" err="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i</a:t>
            </a:r>
            <a:r>
              <a:rPr lang="zh-CN" altLang="en-US"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水平地震作用标准值</a:t>
            </a:r>
            <a:r>
              <a:rPr lang="en-US" altLang="zh-CN"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p>
          <a:p>
            <a:pPr>
              <a:lnSpc>
                <a:spcPct val="150000"/>
              </a:lnSpc>
            </a:pPr>
            <a:r>
              <a:rPr lang="zh-CN" altLang="en-US"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为质点</a:t>
            </a:r>
            <a:r>
              <a:rPr lang="en-US" altLang="zh-CN" sz="1800" i="1" dirty="0" err="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i</a:t>
            </a:r>
            <a:r>
              <a:rPr lang="zh-CN" altLang="en-US"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水平地震作用标准值下的位移</a:t>
            </a:r>
            <a:endParaRPr lang="zh-CN" altLang="en-US" dirty="0"/>
          </a:p>
        </p:txBody>
      </p:sp>
      <p:graphicFrame>
        <p:nvGraphicFramePr>
          <p:cNvPr id="25" name="对象 24"/>
          <p:cNvGraphicFramePr>
            <a:graphicFrameLocks noChangeAspect="1"/>
          </p:cNvGraphicFramePr>
          <p:nvPr>
            <p:extLst>
              <p:ext uri="{D42A27DB-BD31-4B8C-83A1-F6EECF244321}">
                <p14:modId xmlns:p14="http://schemas.microsoft.com/office/powerpoint/2010/main" val="4290153403"/>
              </p:ext>
            </p:extLst>
          </p:nvPr>
        </p:nvGraphicFramePr>
        <p:xfrm>
          <a:off x="321106" y="3263454"/>
          <a:ext cx="231775" cy="309562"/>
        </p:xfrm>
        <a:graphic>
          <a:graphicData uri="http://schemas.openxmlformats.org/presentationml/2006/ole">
            <mc:AlternateContent xmlns:mc="http://schemas.openxmlformats.org/markup-compatibility/2006">
              <mc:Choice xmlns:v="urn:schemas-microsoft-com:vml" Requires="v">
                <p:oleObj spid="_x0000_s39170" name="Equation" r:id="rId7" imgW="3657600" imgH="4876800" progId="Equation.DSMT4">
                  <p:embed/>
                </p:oleObj>
              </mc:Choice>
              <mc:Fallback>
                <p:oleObj name="Equation" r:id="rId7" imgW="3657600" imgH="4876800" progId="Equation.DSMT4">
                  <p:embed/>
                  <p:pic>
                    <p:nvPicPr>
                      <p:cNvPr id="0" name=""/>
                      <p:cNvPicPr>
                        <a:picLocks noChangeAspect="1" noChangeArrowheads="1"/>
                      </p:cNvPicPr>
                      <p:nvPr/>
                    </p:nvPicPr>
                    <p:blipFill>
                      <a:blip r:embed="rId8"/>
                      <a:srcRect/>
                      <a:stretch>
                        <a:fillRect/>
                      </a:stretch>
                    </p:blipFill>
                    <p:spPr bwMode="auto">
                      <a:xfrm>
                        <a:off x="321106" y="3263454"/>
                        <a:ext cx="231775" cy="309562"/>
                      </a:xfrm>
                      <a:prstGeom prst="rect">
                        <a:avLst/>
                      </a:prstGeom>
                      <a:noFill/>
                    </p:spPr>
                  </p:pic>
                </p:oleObj>
              </mc:Fallback>
            </mc:AlternateContent>
          </a:graphicData>
        </a:graphic>
      </p:graphicFrame>
      <p:graphicFrame>
        <p:nvGraphicFramePr>
          <p:cNvPr id="26" name="对象 25"/>
          <p:cNvGraphicFramePr>
            <a:graphicFrameLocks noChangeAspect="1"/>
          </p:cNvGraphicFramePr>
          <p:nvPr>
            <p:extLst>
              <p:ext uri="{D42A27DB-BD31-4B8C-83A1-F6EECF244321}">
                <p14:modId xmlns:p14="http://schemas.microsoft.com/office/powerpoint/2010/main" val="2105618582"/>
              </p:ext>
            </p:extLst>
          </p:nvPr>
        </p:nvGraphicFramePr>
        <p:xfrm>
          <a:off x="329044" y="3674999"/>
          <a:ext cx="219075" cy="320675"/>
        </p:xfrm>
        <a:graphic>
          <a:graphicData uri="http://schemas.openxmlformats.org/presentationml/2006/ole">
            <mc:AlternateContent xmlns:mc="http://schemas.openxmlformats.org/markup-compatibility/2006">
              <mc:Choice xmlns:v="urn:schemas-microsoft-com:vml" Requires="v">
                <p:oleObj spid="_x0000_s39171" name="Equation" r:id="rId9" imgW="3352800" imgH="4876800" progId="Equation.DSMT4">
                  <p:embed/>
                </p:oleObj>
              </mc:Choice>
              <mc:Fallback>
                <p:oleObj name="Equation" r:id="rId9" imgW="3352800" imgH="4876800" progId="Equation.DSMT4">
                  <p:embed/>
                  <p:pic>
                    <p:nvPicPr>
                      <p:cNvPr id="0" name=""/>
                      <p:cNvPicPr>
                        <a:picLocks noChangeAspect="1" noChangeArrowheads="1"/>
                      </p:cNvPicPr>
                      <p:nvPr/>
                    </p:nvPicPr>
                    <p:blipFill>
                      <a:blip r:embed="rId10"/>
                      <a:srcRect/>
                      <a:stretch>
                        <a:fillRect/>
                      </a:stretch>
                    </p:blipFill>
                    <p:spPr bwMode="auto">
                      <a:xfrm>
                        <a:off x="329044" y="3674999"/>
                        <a:ext cx="219075" cy="320675"/>
                      </a:xfrm>
                      <a:prstGeom prst="rect">
                        <a:avLst/>
                      </a:prstGeom>
                      <a:noFill/>
                    </p:spPr>
                  </p:pic>
                </p:oleObj>
              </mc:Fallback>
            </mc:AlternateContent>
          </a:graphicData>
        </a:graphic>
      </p:graphicFrame>
      <p:graphicFrame>
        <p:nvGraphicFramePr>
          <p:cNvPr id="28" name="对象 27"/>
          <p:cNvGraphicFramePr>
            <a:graphicFrameLocks noChangeAspect="1"/>
          </p:cNvGraphicFramePr>
          <p:nvPr>
            <p:extLst>
              <p:ext uri="{D42A27DB-BD31-4B8C-83A1-F6EECF244321}">
                <p14:modId xmlns:p14="http://schemas.microsoft.com/office/powerpoint/2010/main" val="2145721554"/>
              </p:ext>
            </p:extLst>
          </p:nvPr>
        </p:nvGraphicFramePr>
        <p:xfrm>
          <a:off x="2711509" y="4390560"/>
          <a:ext cx="1558290" cy="385445"/>
        </p:xfrm>
        <a:graphic>
          <a:graphicData uri="http://schemas.openxmlformats.org/presentationml/2006/ole">
            <mc:AlternateContent xmlns:mc="http://schemas.openxmlformats.org/markup-compatibility/2006">
              <mc:Choice xmlns:v="urn:schemas-microsoft-com:vml" Requires="v">
                <p:oleObj spid="_x0000_s39172" name="Equation" r:id="rId11" imgW="22250400" imgH="5486400" progId="Equation.DSMT4">
                  <p:embed/>
                </p:oleObj>
              </mc:Choice>
              <mc:Fallback>
                <p:oleObj name="Equation" r:id="rId11" imgW="22250400" imgH="5486400" progId="Equation.DSMT4">
                  <p:embed/>
                  <p:pic>
                    <p:nvPicPr>
                      <p:cNvPr id="0" name=""/>
                      <p:cNvPicPr>
                        <a:picLocks noChangeAspect="1" noChangeArrowheads="1"/>
                      </p:cNvPicPr>
                      <p:nvPr/>
                    </p:nvPicPr>
                    <p:blipFill>
                      <a:blip r:embed="rId12"/>
                      <a:srcRect/>
                      <a:stretch>
                        <a:fillRect/>
                      </a:stretch>
                    </p:blipFill>
                    <p:spPr bwMode="auto">
                      <a:xfrm>
                        <a:off x="2711509" y="4390560"/>
                        <a:ext cx="1558290" cy="385445"/>
                      </a:xfrm>
                      <a:prstGeom prst="rect">
                        <a:avLst/>
                      </a:prstGeom>
                      <a:noFill/>
                    </p:spPr>
                  </p:pic>
                </p:oleObj>
              </mc:Fallback>
            </mc:AlternateContent>
          </a:graphicData>
        </a:graphic>
      </p:graphicFrame>
      <p:sp>
        <p:nvSpPr>
          <p:cNvPr id="29" name="文本框 28"/>
          <p:cNvSpPr txBox="1"/>
          <p:nvPr/>
        </p:nvSpPr>
        <p:spPr>
          <a:xfrm>
            <a:off x="309634" y="5297433"/>
            <a:ext cx="1811714" cy="507831"/>
          </a:xfrm>
          <a:prstGeom prst="rect">
            <a:avLst/>
          </a:prstGeom>
          <a:noFill/>
        </p:spPr>
        <p:txBody>
          <a:bodyPr wrap="none" rtlCol="0">
            <a:spAutoFit/>
          </a:bodyPr>
          <a:lstStyle/>
          <a:p>
            <a:pPr>
              <a:lnSpc>
                <a:spcPct val="150000"/>
              </a:lnSpc>
            </a:pPr>
            <a:r>
              <a:rPr lang="zh-CN" altLang="en-US" b="1" dirty="0" smtClean="0">
                <a:solidFill>
                  <a:srgbClr val="FF0000"/>
                </a:solidFill>
              </a:rPr>
              <a:t>速度的近似估计</a:t>
            </a:r>
            <a:endParaRPr lang="zh-CN" altLang="en-US" b="1" dirty="0">
              <a:solidFill>
                <a:srgbClr val="FF0000"/>
              </a:solidFill>
            </a:endParaRPr>
          </a:p>
        </p:txBody>
      </p:sp>
      <p:graphicFrame>
        <p:nvGraphicFramePr>
          <p:cNvPr id="30" name="对象 29"/>
          <p:cNvGraphicFramePr>
            <a:graphicFrameLocks noChangeAspect="1"/>
          </p:cNvGraphicFramePr>
          <p:nvPr>
            <p:extLst>
              <p:ext uri="{D42A27DB-BD31-4B8C-83A1-F6EECF244321}">
                <p14:modId xmlns:p14="http://schemas.microsoft.com/office/powerpoint/2010/main" val="2980996580"/>
              </p:ext>
            </p:extLst>
          </p:nvPr>
        </p:nvGraphicFramePr>
        <p:xfrm>
          <a:off x="2540784" y="5309470"/>
          <a:ext cx="1835150" cy="442913"/>
        </p:xfrm>
        <a:graphic>
          <a:graphicData uri="http://schemas.openxmlformats.org/presentationml/2006/ole">
            <mc:AlternateContent xmlns:mc="http://schemas.openxmlformats.org/markup-compatibility/2006">
              <mc:Choice xmlns:v="urn:schemas-microsoft-com:vml" Requires="v">
                <p:oleObj spid="_x0000_s39173" name="Equation" r:id="rId13" imgW="30480000" imgH="7315200" progId="Equation.DSMT4">
                  <p:embed/>
                </p:oleObj>
              </mc:Choice>
              <mc:Fallback>
                <p:oleObj name="Equation" r:id="rId13" imgW="30480000" imgH="7315200" progId="Equation.DSMT4">
                  <p:embed/>
                  <p:pic>
                    <p:nvPicPr>
                      <p:cNvPr id="0" name=""/>
                      <p:cNvPicPr>
                        <a:picLocks noChangeAspect="1" noChangeArrowheads="1"/>
                      </p:cNvPicPr>
                      <p:nvPr/>
                    </p:nvPicPr>
                    <p:blipFill>
                      <a:blip r:embed="rId14"/>
                      <a:srcRect/>
                      <a:stretch>
                        <a:fillRect/>
                      </a:stretch>
                    </p:blipFill>
                    <p:spPr bwMode="auto">
                      <a:xfrm>
                        <a:off x="2540784" y="5309470"/>
                        <a:ext cx="1835150" cy="442913"/>
                      </a:xfrm>
                      <a:prstGeom prst="rect">
                        <a:avLst/>
                      </a:prstGeom>
                      <a:noFill/>
                    </p:spPr>
                  </p:pic>
                </p:oleObj>
              </mc:Fallback>
            </mc:AlternateContent>
          </a:graphicData>
        </a:graphic>
      </p:graphicFrame>
      <p:sp>
        <p:nvSpPr>
          <p:cNvPr id="31" name="文本框 30"/>
          <p:cNvSpPr txBox="1"/>
          <p:nvPr/>
        </p:nvSpPr>
        <p:spPr>
          <a:xfrm>
            <a:off x="4849921" y="1413034"/>
            <a:ext cx="6984365" cy="398780"/>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zh-CN" sz="2000" dirty="0">
                <a:latin typeface="楷体" panose="02010609060101010101" charset="-122"/>
                <a:ea typeface="楷体" panose="02010609060101010101" charset="-122"/>
                <a:cs typeface="等线" panose="02010600030101010101" charset="-122"/>
              </a:rPr>
              <a:t>《建筑消能减震技术规程》</a:t>
            </a:r>
            <a:r>
              <a:rPr lang="en-US" altLang="zh-CN" sz="2000" dirty="0">
                <a:latin typeface="楷体" panose="02010609060101010101" charset="-122"/>
                <a:ea typeface="楷体" panose="02010609060101010101" charset="-122"/>
                <a:cs typeface="等线" panose="02010600030101010101" charset="-122"/>
              </a:rPr>
              <a:t>6.3.3</a:t>
            </a:r>
            <a:r>
              <a:rPr lang="zh-CN" altLang="en-US" sz="2000" dirty="0">
                <a:latin typeface="楷体" panose="02010609060101010101" charset="-122"/>
                <a:ea typeface="楷体" panose="02010609060101010101" charset="-122"/>
                <a:cs typeface="等线" panose="02010600030101010101" charset="-122"/>
              </a:rPr>
              <a:t>条文说明：</a:t>
            </a:r>
            <a:endParaRPr lang="zh-CN" sz="2000" dirty="0">
              <a:latin typeface="楷体" panose="02010609060101010101" charset="-122"/>
              <a:ea typeface="楷体" panose="02010609060101010101" charset="-122"/>
              <a:cs typeface="等线" panose="02010600030101010101" charset="-122"/>
            </a:endParaRPr>
          </a:p>
        </p:txBody>
      </p:sp>
      <p:pic>
        <p:nvPicPr>
          <p:cNvPr id="32" name="图片 31"/>
          <p:cNvPicPr>
            <a:picLocks noChangeAspect="1"/>
          </p:cNvPicPr>
          <p:nvPr/>
        </p:nvPicPr>
        <p:blipFill>
          <a:blip r:embed="rId15"/>
          <a:stretch>
            <a:fillRect/>
          </a:stretch>
        </p:blipFill>
        <p:spPr>
          <a:xfrm>
            <a:off x="7754411" y="1759844"/>
            <a:ext cx="4163060" cy="4154805"/>
          </a:xfrm>
          <a:prstGeom prst="rect">
            <a:avLst/>
          </a:prstGeom>
        </p:spPr>
      </p:pic>
      <p:sp>
        <p:nvSpPr>
          <p:cNvPr id="33" name="矩形 32"/>
          <p:cNvSpPr/>
          <p:nvPr/>
        </p:nvSpPr>
        <p:spPr>
          <a:xfrm>
            <a:off x="4893736" y="1469861"/>
            <a:ext cx="7106920" cy="4623435"/>
          </a:xfrm>
          <a:prstGeom prst="rect">
            <a:avLst/>
          </a:prstGeom>
          <a:noFill/>
          <a:ln w="28575"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5253781" y="1124744"/>
            <a:ext cx="1003300" cy="337185"/>
          </a:xfrm>
          <a:prstGeom prst="rect">
            <a:avLst/>
          </a:prstGeom>
          <a:solidFill>
            <a:srgbClr val="FFC000"/>
          </a:solidFill>
        </p:spPr>
        <p:txBody>
          <a:bodyPr wrap="square" rtlCol="0">
            <a:spAutoFit/>
          </a:bodyPr>
          <a:lstStyle/>
          <a:p>
            <a:pPr algn="ctr"/>
            <a:r>
              <a:rPr lang="zh-CN" sz="1600" b="1" dirty="0">
                <a:solidFill>
                  <a:schemeClr val="tx1"/>
                </a:solidFill>
                <a:latin typeface="+mn-ea"/>
                <a:ea typeface="+mn-ea"/>
              </a:rPr>
              <a:t>迭代过程</a:t>
            </a:r>
          </a:p>
        </p:txBody>
      </p:sp>
      <p:pic>
        <p:nvPicPr>
          <p:cNvPr id="35" name="图片 34"/>
          <p:cNvPicPr>
            <a:picLocks noChangeAspect="1"/>
          </p:cNvPicPr>
          <p:nvPr/>
        </p:nvPicPr>
        <p:blipFill>
          <a:blip r:embed="rId16"/>
          <a:stretch>
            <a:fillRect/>
          </a:stretch>
        </p:blipFill>
        <p:spPr>
          <a:xfrm>
            <a:off x="4444751" y="2605959"/>
            <a:ext cx="3329305" cy="2045335"/>
          </a:xfrm>
          <a:prstGeom prst="rect">
            <a:avLst/>
          </a:prstGeom>
        </p:spPr>
      </p:pic>
      <p:sp>
        <p:nvSpPr>
          <p:cNvPr id="36" name="矩形 35"/>
          <p:cNvSpPr/>
          <p:nvPr/>
        </p:nvSpPr>
        <p:spPr>
          <a:xfrm>
            <a:off x="329044" y="4307196"/>
            <a:ext cx="4084672" cy="509058"/>
          </a:xfrm>
          <a:prstGeom prst="rect">
            <a:avLst/>
          </a:prstGeom>
          <a:no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321106" y="5252076"/>
            <a:ext cx="4092610" cy="841219"/>
          </a:xfrm>
          <a:prstGeom prst="rect">
            <a:avLst/>
          </a:prstGeom>
          <a:no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箭头连接符 12"/>
          <p:cNvCxnSpPr>
            <a:endCxn id="37" idx="0"/>
          </p:cNvCxnSpPr>
          <p:nvPr/>
        </p:nvCxnSpPr>
        <p:spPr>
          <a:xfrm>
            <a:off x="2367411" y="4816254"/>
            <a:ext cx="0" cy="43582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0" name="文本框 39"/>
          <p:cNvSpPr txBox="1"/>
          <p:nvPr/>
        </p:nvSpPr>
        <p:spPr>
          <a:xfrm>
            <a:off x="1215491" y="5726974"/>
            <a:ext cx="3054308" cy="461665"/>
          </a:xfrm>
          <a:prstGeom prst="rect">
            <a:avLst/>
          </a:prstGeom>
          <a:noFill/>
        </p:spPr>
        <p:txBody>
          <a:bodyPr wrap="square" rtlCol="0">
            <a:spAutoFit/>
          </a:bodyPr>
          <a:lstStyle/>
          <a:p>
            <a:pPr>
              <a:lnSpc>
                <a:spcPct val="150000"/>
              </a:lnSpc>
            </a:pPr>
            <a:r>
              <a:rPr lang="en-US" altLang="zh-CN" sz="1600" b="1" dirty="0" smtClean="0">
                <a:latin typeface="Times New Roman" panose="02020603050405020304" pitchFamily="18" charset="0"/>
                <a:cs typeface="Times New Roman" panose="02020603050405020304" pitchFamily="18" charset="0"/>
              </a:rPr>
              <a:t>X</a:t>
            </a:r>
            <a:r>
              <a:rPr lang="zh-CN" altLang="en-US" sz="1600" b="1" dirty="0" smtClean="0">
                <a:latin typeface="Times New Roman" panose="02020603050405020304" pitchFamily="18" charset="0"/>
                <a:cs typeface="Times New Roman" panose="02020603050405020304" pitchFamily="18" charset="0"/>
              </a:rPr>
              <a:t>地震</a:t>
            </a:r>
            <a:r>
              <a:rPr lang="en-US" altLang="zh-CN" sz="1600" b="1" dirty="0" smtClean="0">
                <a:latin typeface="Times New Roman" panose="02020603050405020304" pitchFamily="18" charset="0"/>
                <a:cs typeface="Times New Roman" panose="02020603050405020304" pitchFamily="18" charset="0"/>
              </a:rPr>
              <a:t>X</a:t>
            </a:r>
            <a:r>
              <a:rPr lang="zh-CN" altLang="en-US" sz="1600" b="1" dirty="0" smtClean="0">
                <a:latin typeface="Times New Roman" panose="02020603050405020304" pitchFamily="18" charset="0"/>
                <a:cs typeface="Times New Roman" panose="02020603050405020304" pitchFamily="18" charset="0"/>
              </a:rPr>
              <a:t>向基频，</a:t>
            </a:r>
            <a:r>
              <a:rPr lang="en-US" altLang="zh-CN" sz="1600" b="1" dirty="0" smtClean="0">
                <a:latin typeface="Times New Roman" panose="02020603050405020304" pitchFamily="18" charset="0"/>
                <a:cs typeface="Times New Roman" panose="02020603050405020304" pitchFamily="18" charset="0"/>
              </a:rPr>
              <a:t>Y</a:t>
            </a:r>
            <a:r>
              <a:rPr lang="zh-CN" altLang="en-US" sz="1600" b="1" dirty="0" smtClean="0">
                <a:latin typeface="Times New Roman" panose="02020603050405020304" pitchFamily="18" charset="0"/>
                <a:cs typeface="Times New Roman" panose="02020603050405020304" pitchFamily="18" charset="0"/>
              </a:rPr>
              <a:t>地震</a:t>
            </a:r>
            <a:r>
              <a:rPr lang="en-US" altLang="zh-CN" sz="1600" b="1" dirty="0" smtClean="0">
                <a:latin typeface="Times New Roman" panose="02020603050405020304" pitchFamily="18" charset="0"/>
                <a:cs typeface="Times New Roman" panose="02020603050405020304" pitchFamily="18" charset="0"/>
              </a:rPr>
              <a:t>Y</a:t>
            </a:r>
            <a:r>
              <a:rPr lang="zh-CN" altLang="en-US" sz="1600" b="1" dirty="0" smtClean="0">
                <a:latin typeface="Times New Roman" panose="02020603050405020304" pitchFamily="18" charset="0"/>
                <a:cs typeface="Times New Roman" panose="02020603050405020304" pitchFamily="18" charset="0"/>
              </a:rPr>
              <a:t>向基频</a:t>
            </a:r>
            <a:endParaRPr lang="zh-CN" altLang="en-US" sz="1600" b="1" dirty="0">
              <a:latin typeface="Times New Roman" panose="02020603050405020304" pitchFamily="18" charset="0"/>
              <a:cs typeface="Times New Roman" panose="02020603050405020304" pitchFamily="18" charset="0"/>
            </a:endParaRPr>
          </a:p>
        </p:txBody>
      </p:sp>
      <p:graphicFrame>
        <p:nvGraphicFramePr>
          <p:cNvPr id="41" name="对象 40"/>
          <p:cNvGraphicFramePr>
            <a:graphicFrameLocks noChangeAspect="1"/>
          </p:cNvGraphicFramePr>
          <p:nvPr>
            <p:extLst>
              <p:ext uri="{D42A27DB-BD31-4B8C-83A1-F6EECF244321}">
                <p14:modId xmlns:p14="http://schemas.microsoft.com/office/powerpoint/2010/main" val="1327385650"/>
              </p:ext>
            </p:extLst>
          </p:nvPr>
        </p:nvGraphicFramePr>
        <p:xfrm>
          <a:off x="748942" y="5751093"/>
          <a:ext cx="317557" cy="414211"/>
        </p:xfrm>
        <a:graphic>
          <a:graphicData uri="http://schemas.openxmlformats.org/presentationml/2006/ole">
            <mc:AlternateContent xmlns:mc="http://schemas.openxmlformats.org/markup-compatibility/2006">
              <mc:Choice xmlns:v="urn:schemas-microsoft-com:vml" Requires="v">
                <p:oleObj spid="_x0000_s39174" name="Equation" r:id="rId17" imgW="177480" imgH="228600" progId="Equation.DSMT4">
                  <p:embed/>
                </p:oleObj>
              </mc:Choice>
              <mc:Fallback>
                <p:oleObj name="Equation" r:id="rId17" imgW="177480" imgH="228600" progId="Equation.DSMT4">
                  <p:embed/>
                  <p:pic>
                    <p:nvPicPr>
                      <p:cNvPr id="0" name=""/>
                      <p:cNvPicPr>
                        <a:picLocks noChangeAspect="1" noChangeArrowheads="1"/>
                      </p:cNvPicPr>
                      <p:nvPr/>
                    </p:nvPicPr>
                    <p:blipFill>
                      <a:blip r:embed="rId18"/>
                      <a:srcRect/>
                      <a:stretch>
                        <a:fillRect/>
                      </a:stretch>
                    </p:blipFill>
                    <p:spPr bwMode="auto">
                      <a:xfrm>
                        <a:off x="748942" y="5751093"/>
                        <a:ext cx="317557" cy="414211"/>
                      </a:xfrm>
                      <a:prstGeom prst="rect">
                        <a:avLst/>
                      </a:prstGeom>
                      <a:noFill/>
                    </p:spPr>
                  </p:pic>
                </p:oleObj>
              </mc:Fallback>
            </mc:AlternateContent>
          </a:graphicData>
        </a:graphic>
      </p:graphicFrame>
      <p:sp>
        <p:nvSpPr>
          <p:cNvPr id="42" name="文本框 41"/>
          <p:cNvSpPr txBox="1"/>
          <p:nvPr/>
        </p:nvSpPr>
        <p:spPr>
          <a:xfrm>
            <a:off x="-318771" y="6337360"/>
            <a:ext cx="12351003" cy="461665"/>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0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上述速度近似对实际地震下结构的附加阻尼比一般会高估，误差较大，为了精确可靠需要借助时程分析！</a:t>
            </a:r>
            <a:endParaRPr 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3" name="文本框 42"/>
          <p:cNvSpPr txBox="1"/>
          <p:nvPr/>
        </p:nvSpPr>
        <p:spPr>
          <a:xfrm>
            <a:off x="395226" y="4353247"/>
            <a:ext cx="2226310" cy="398780"/>
          </a:xfrm>
          <a:prstGeom prst="rect">
            <a:avLst/>
          </a:prstGeom>
          <a:solidFill>
            <a:schemeClr val="accent2">
              <a:lumMod val="40000"/>
              <a:lumOff val="60000"/>
            </a:schemeClr>
          </a:solid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a:latin typeface="楷体" panose="02010609060101010101" charset="-122"/>
                <a:ea typeface="楷体" panose="02010609060101010101" charset="-122"/>
                <a:cs typeface="等线" panose="02010600030101010101" charset="-122"/>
              </a:rPr>
              <a:t>速度型阻尼器耗能</a:t>
            </a:r>
            <a:endParaRPr lang="en-US" altLang="zh-CN" sz="2000" dirty="0">
              <a:latin typeface="楷体" panose="02010609060101010101" charset="-122"/>
              <a:ea typeface="楷体" panose="02010609060101010101" charset="-122"/>
              <a:cs typeface="等线" panose="02010600030101010101" charset="-122"/>
            </a:endParaRPr>
          </a:p>
        </p:txBody>
      </p:sp>
      <p:cxnSp>
        <p:nvCxnSpPr>
          <p:cNvPr id="45" name="直接连接符 44"/>
          <p:cNvCxnSpPr/>
          <p:nvPr/>
        </p:nvCxnSpPr>
        <p:spPr>
          <a:xfrm>
            <a:off x="168366" y="652163"/>
            <a:ext cx="10690644"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9059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1344" y="459431"/>
            <a:ext cx="9984244" cy="535531"/>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速度型阻尼器体系弹性时程分析</a:t>
            </a:r>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8"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 name="Rectangle 6"/>
          <p:cNvSpPr>
            <a:spLocks noChangeArrowheads="1"/>
          </p:cNvSpPr>
          <p:nvPr/>
        </p:nvSpPr>
        <p:spPr bwMode="auto">
          <a:xfrm>
            <a:off x="1055440" y="2420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5" name="图片 14"/>
          <p:cNvPicPr>
            <a:picLocks noChangeAspect="1"/>
          </p:cNvPicPr>
          <p:nvPr/>
        </p:nvPicPr>
        <p:blipFill>
          <a:blip r:embed="rId3"/>
          <a:srcRect r="58888"/>
          <a:stretch>
            <a:fillRect/>
          </a:stretch>
        </p:blipFill>
        <p:spPr>
          <a:xfrm>
            <a:off x="1559496" y="1280825"/>
            <a:ext cx="3599180" cy="971550"/>
          </a:xfrm>
          <a:prstGeom prst="rect">
            <a:avLst/>
          </a:prstGeom>
        </p:spPr>
      </p:pic>
      <p:pic>
        <p:nvPicPr>
          <p:cNvPr id="16" name="图片 15"/>
          <p:cNvPicPr>
            <a:picLocks noChangeAspect="1"/>
          </p:cNvPicPr>
          <p:nvPr/>
        </p:nvPicPr>
        <p:blipFill>
          <a:blip r:embed="rId3"/>
          <a:srcRect l="41659"/>
          <a:stretch>
            <a:fillRect/>
          </a:stretch>
        </p:blipFill>
        <p:spPr>
          <a:xfrm>
            <a:off x="5159311" y="1268760"/>
            <a:ext cx="5170805" cy="983615"/>
          </a:xfrm>
          <a:prstGeom prst="rect">
            <a:avLst/>
          </a:prstGeom>
        </p:spPr>
      </p:pic>
      <p:sp>
        <p:nvSpPr>
          <p:cNvPr id="19" name="矩形 18"/>
          <p:cNvSpPr/>
          <p:nvPr/>
        </p:nvSpPr>
        <p:spPr>
          <a:xfrm>
            <a:off x="4272216" y="1280825"/>
            <a:ext cx="886460" cy="169545"/>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p:cNvCxnSpPr/>
          <p:nvPr/>
        </p:nvCxnSpPr>
        <p:spPr>
          <a:xfrm>
            <a:off x="5951984" y="2420888"/>
            <a:ext cx="0" cy="4431038"/>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00065" y="2352740"/>
            <a:ext cx="2580643" cy="523220"/>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800" dirty="0">
                <a:latin typeface="楷体" panose="02010609060101010101" charset="-122"/>
                <a:ea typeface="楷体" panose="02010609060101010101" charset="-122"/>
                <a:cs typeface="等线" panose="02010600030101010101" charset="-122"/>
              </a:rPr>
              <a:t>选</a:t>
            </a:r>
            <a:r>
              <a:rPr lang="zh-CN" altLang="en-US" sz="2800" dirty="0" smtClean="0">
                <a:latin typeface="楷体" panose="02010609060101010101" charset="-122"/>
                <a:ea typeface="楷体" panose="02010609060101010101" charset="-122"/>
                <a:cs typeface="等线" panose="02010600030101010101" charset="-122"/>
              </a:rPr>
              <a:t>波建议</a:t>
            </a:r>
            <a:endParaRPr lang="zh-CN" sz="2800" dirty="0">
              <a:latin typeface="楷体" panose="02010609060101010101" charset="-122"/>
              <a:ea typeface="楷体" panose="02010609060101010101" charset="-122"/>
              <a:cs typeface="等线" panose="02010600030101010101" charset="-122"/>
            </a:endParaRPr>
          </a:p>
        </p:txBody>
      </p:sp>
      <p:sp>
        <p:nvSpPr>
          <p:cNvPr id="11" name="文本框 10"/>
          <p:cNvSpPr txBox="1"/>
          <p:nvPr/>
        </p:nvSpPr>
        <p:spPr>
          <a:xfrm>
            <a:off x="266191" y="3184034"/>
            <a:ext cx="1584176" cy="1184940"/>
          </a:xfrm>
          <a:prstGeom prst="rect">
            <a:avLst/>
          </a:prstGeom>
          <a:noFill/>
          <a:ln w="12700" cmpd="sng">
            <a:solidFill>
              <a:schemeClr val="accent1"/>
            </a:solidFill>
            <a:prstDash val="solid"/>
          </a:ln>
        </p:spPr>
        <p:txBody>
          <a:bodyPr wrap="square" rtlCol="0">
            <a:spAutoFit/>
          </a:bodyPr>
          <a:lstStyle/>
          <a:p>
            <a:pPr algn="ctr">
              <a:spcBef>
                <a:spcPts val="300"/>
              </a:spcBef>
              <a:spcAft>
                <a:spcPts val="300"/>
              </a:spcAft>
              <a:buFont typeface="Wingdings" panose="05000000000000000000" charset="0"/>
            </a:pPr>
            <a:r>
              <a:rPr lang="zh-CN" altLang="en-US" sz="2200" dirty="0" smtClean="0">
                <a:latin typeface="楷体" panose="02010609060101010101" charset="-122"/>
                <a:ea typeface="楷体" panose="02010609060101010101" charset="-122"/>
                <a:cs typeface="等线" panose="02010600030101010101" charset="-122"/>
              </a:rPr>
              <a:t>目标附加</a:t>
            </a:r>
            <a:endParaRPr lang="en-US" altLang="zh-CN" sz="2200" dirty="0" smtClean="0">
              <a:latin typeface="楷体" panose="02010609060101010101" charset="-122"/>
              <a:ea typeface="楷体" panose="02010609060101010101" charset="-122"/>
              <a:cs typeface="等线" panose="02010600030101010101" charset="-122"/>
            </a:endParaRPr>
          </a:p>
          <a:p>
            <a:pPr algn="ctr">
              <a:spcBef>
                <a:spcPts val="300"/>
              </a:spcBef>
              <a:spcAft>
                <a:spcPts val="300"/>
              </a:spcAft>
              <a:buFont typeface="Wingdings" panose="05000000000000000000" charset="0"/>
            </a:pPr>
            <a:r>
              <a:rPr lang="zh-CN" altLang="en-US" sz="2200" dirty="0" smtClean="0">
                <a:latin typeface="楷体" panose="02010609060101010101" charset="-122"/>
                <a:ea typeface="楷体" panose="02010609060101010101" charset="-122"/>
                <a:cs typeface="等线" panose="02010600030101010101" charset="-122"/>
              </a:rPr>
              <a:t>阻尼比</a:t>
            </a:r>
            <a:r>
              <a:rPr lang="en-US" altLang="zh-CN" sz="2200" dirty="0" smtClean="0">
                <a:latin typeface="楷体" panose="02010609060101010101" charset="-122"/>
                <a:ea typeface="楷体" panose="02010609060101010101" charset="-122"/>
                <a:cs typeface="等线" panose="02010600030101010101" charset="-122"/>
              </a:rPr>
              <a:t>&lt;=4%</a:t>
            </a:r>
            <a:r>
              <a:rPr lang="zh-CN" altLang="en-US" sz="2200" dirty="0" smtClean="0">
                <a:latin typeface="楷体" panose="02010609060101010101" charset="-122"/>
                <a:ea typeface="楷体" panose="02010609060101010101" charset="-122"/>
                <a:cs typeface="等线" panose="02010600030101010101" charset="-122"/>
              </a:rPr>
              <a:t>的情况</a:t>
            </a:r>
            <a:endParaRPr lang="zh-CN" sz="2200" dirty="0">
              <a:latin typeface="楷体" panose="02010609060101010101" charset="-122"/>
              <a:ea typeface="楷体" panose="02010609060101010101" charset="-122"/>
              <a:cs typeface="等线" panose="02010600030101010101" charset="-122"/>
            </a:endParaRPr>
          </a:p>
        </p:txBody>
      </p:sp>
      <p:sp>
        <p:nvSpPr>
          <p:cNvPr id="12" name="文本框 11"/>
          <p:cNvSpPr txBox="1"/>
          <p:nvPr/>
        </p:nvSpPr>
        <p:spPr>
          <a:xfrm>
            <a:off x="6096000" y="2616647"/>
            <a:ext cx="2442103" cy="523220"/>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800" dirty="0" smtClean="0">
                <a:latin typeface="楷体" panose="02010609060101010101" charset="-122"/>
                <a:ea typeface="楷体" panose="02010609060101010101" charset="-122"/>
                <a:cs typeface="等线" panose="02010600030101010101" charset="-122"/>
              </a:rPr>
              <a:t>时程分析方法</a:t>
            </a:r>
            <a:endParaRPr lang="zh-CN" sz="2800" dirty="0">
              <a:latin typeface="楷体" panose="02010609060101010101" charset="-122"/>
              <a:ea typeface="楷体" panose="02010609060101010101" charset="-122"/>
              <a:cs typeface="等线" panose="02010600030101010101" charset="-122"/>
            </a:endParaRPr>
          </a:p>
        </p:txBody>
      </p:sp>
      <p:sp>
        <p:nvSpPr>
          <p:cNvPr id="13" name="文本框 12"/>
          <p:cNvSpPr txBox="1"/>
          <p:nvPr/>
        </p:nvSpPr>
        <p:spPr>
          <a:xfrm>
            <a:off x="266191" y="5237474"/>
            <a:ext cx="1584176" cy="1184940"/>
          </a:xfrm>
          <a:prstGeom prst="rect">
            <a:avLst/>
          </a:prstGeom>
          <a:noFill/>
          <a:ln w="12700" cmpd="sng">
            <a:solidFill>
              <a:schemeClr val="accent1"/>
            </a:solidFill>
            <a:prstDash val="solid"/>
          </a:ln>
        </p:spPr>
        <p:txBody>
          <a:bodyPr wrap="square" rtlCol="0">
            <a:spAutoFit/>
          </a:bodyPr>
          <a:lstStyle/>
          <a:p>
            <a:pPr algn="ctr">
              <a:spcBef>
                <a:spcPts val="300"/>
              </a:spcBef>
              <a:spcAft>
                <a:spcPts val="300"/>
              </a:spcAft>
              <a:buFont typeface="Wingdings" panose="05000000000000000000" charset="0"/>
            </a:pPr>
            <a:r>
              <a:rPr lang="zh-CN" altLang="en-US" sz="2200" dirty="0" smtClean="0">
                <a:latin typeface="楷体" panose="02010609060101010101" charset="-122"/>
                <a:ea typeface="楷体" panose="02010609060101010101" charset="-122"/>
                <a:cs typeface="等线" panose="02010600030101010101" charset="-122"/>
              </a:rPr>
              <a:t>目标附加</a:t>
            </a:r>
            <a:endParaRPr lang="en-US" altLang="zh-CN" sz="2200" dirty="0" smtClean="0">
              <a:latin typeface="楷体" panose="02010609060101010101" charset="-122"/>
              <a:ea typeface="楷体" panose="02010609060101010101" charset="-122"/>
              <a:cs typeface="等线" panose="02010600030101010101" charset="-122"/>
            </a:endParaRPr>
          </a:p>
          <a:p>
            <a:pPr algn="ctr">
              <a:spcBef>
                <a:spcPts val="300"/>
              </a:spcBef>
              <a:spcAft>
                <a:spcPts val="300"/>
              </a:spcAft>
              <a:buFont typeface="Wingdings" panose="05000000000000000000" charset="0"/>
            </a:pPr>
            <a:r>
              <a:rPr lang="zh-CN" altLang="en-US" sz="2200" dirty="0" smtClean="0">
                <a:latin typeface="楷体" panose="02010609060101010101" charset="-122"/>
                <a:ea typeface="楷体" panose="02010609060101010101" charset="-122"/>
                <a:cs typeface="等线" panose="02010600030101010101" charset="-122"/>
              </a:rPr>
              <a:t>阻尼比</a:t>
            </a:r>
            <a:r>
              <a:rPr lang="en-US" altLang="zh-CN" sz="2200" dirty="0">
                <a:latin typeface="楷体" panose="02010609060101010101" charset="-122"/>
                <a:ea typeface="楷体" panose="02010609060101010101" charset="-122"/>
                <a:cs typeface="等线" panose="02010600030101010101" charset="-122"/>
              </a:rPr>
              <a:t>&gt;</a:t>
            </a:r>
            <a:r>
              <a:rPr lang="en-US" altLang="zh-CN" sz="2200" dirty="0" smtClean="0">
                <a:latin typeface="楷体" panose="02010609060101010101" charset="-122"/>
                <a:ea typeface="楷体" panose="02010609060101010101" charset="-122"/>
                <a:cs typeface="等线" panose="02010600030101010101" charset="-122"/>
              </a:rPr>
              <a:t>4%</a:t>
            </a:r>
            <a:r>
              <a:rPr lang="zh-CN" altLang="en-US" sz="2200" dirty="0" smtClean="0">
                <a:latin typeface="楷体" panose="02010609060101010101" charset="-122"/>
                <a:ea typeface="楷体" panose="02010609060101010101" charset="-122"/>
                <a:cs typeface="等线" panose="02010600030101010101" charset="-122"/>
              </a:rPr>
              <a:t>的情况</a:t>
            </a:r>
            <a:endParaRPr lang="zh-CN" sz="2200" dirty="0">
              <a:latin typeface="楷体" panose="02010609060101010101" charset="-122"/>
              <a:ea typeface="楷体" panose="02010609060101010101" charset="-122"/>
              <a:cs typeface="等线" panose="02010600030101010101" charset="-122"/>
            </a:endParaRPr>
          </a:p>
        </p:txBody>
      </p:sp>
      <p:cxnSp>
        <p:nvCxnSpPr>
          <p:cNvPr id="14" name="直接箭头连接符 13"/>
          <p:cNvCxnSpPr/>
          <p:nvPr/>
        </p:nvCxnSpPr>
        <p:spPr>
          <a:xfrm>
            <a:off x="1922375" y="3704957"/>
            <a:ext cx="16533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979682" y="3335625"/>
            <a:ext cx="2098542" cy="369332"/>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dirty="0" smtClean="0">
                <a:latin typeface="楷体" panose="02010609060101010101" charset="-122"/>
                <a:ea typeface="楷体" panose="02010609060101010101" charset="-122"/>
                <a:cs typeface="等线" panose="02010600030101010101" charset="-122"/>
              </a:rPr>
              <a:t>传统选波方式</a:t>
            </a:r>
            <a:endParaRPr lang="zh-CN" dirty="0">
              <a:latin typeface="楷体" panose="02010609060101010101" charset="-122"/>
              <a:ea typeface="楷体" panose="02010609060101010101" charset="-122"/>
              <a:cs typeface="等线" panose="02010600030101010101" charset="-122"/>
            </a:endParaRPr>
          </a:p>
        </p:txBody>
      </p:sp>
      <p:sp>
        <p:nvSpPr>
          <p:cNvPr id="25" name="文本框 24"/>
          <p:cNvSpPr txBox="1"/>
          <p:nvPr/>
        </p:nvSpPr>
        <p:spPr>
          <a:xfrm>
            <a:off x="4319329" y="3212976"/>
            <a:ext cx="696551" cy="400110"/>
          </a:xfrm>
          <a:prstGeom prst="rect">
            <a:avLst/>
          </a:prstGeom>
          <a:noFill/>
          <a:ln w="12700" cmpd="sng">
            <a:solidFill>
              <a:schemeClr val="accent1"/>
            </a:solid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剪力</a:t>
            </a:r>
            <a:endParaRPr lang="en-US" altLang="zh-CN" sz="2000" dirty="0" smtClean="0">
              <a:latin typeface="楷体" panose="02010609060101010101" charset="-122"/>
              <a:ea typeface="楷体" panose="02010609060101010101" charset="-122"/>
              <a:cs typeface="等线" panose="02010600030101010101" charset="-122"/>
            </a:endParaRPr>
          </a:p>
        </p:txBody>
      </p:sp>
      <p:sp>
        <p:nvSpPr>
          <p:cNvPr id="26" name="矩形 25"/>
          <p:cNvSpPr/>
          <p:nvPr/>
        </p:nvSpPr>
        <p:spPr>
          <a:xfrm>
            <a:off x="3878431" y="3136899"/>
            <a:ext cx="1497489" cy="987481"/>
          </a:xfrm>
          <a:prstGeom prst="rect">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3355697" y="4176186"/>
            <a:ext cx="2592898" cy="400110"/>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smtClean="0">
                <a:solidFill>
                  <a:srgbClr val="FF0000"/>
                </a:solidFill>
                <a:latin typeface="楷体" panose="02010609060101010101" charset="-122"/>
                <a:ea typeface="楷体" panose="02010609060101010101" charset="-122"/>
                <a:cs typeface="等线" panose="02010600030101010101" charset="-122"/>
              </a:rPr>
              <a:t>无控模型固有阻尼比</a:t>
            </a:r>
            <a:endParaRPr lang="zh-CN" sz="2000" dirty="0">
              <a:solidFill>
                <a:srgbClr val="FF0000"/>
              </a:solidFill>
              <a:latin typeface="楷体" panose="02010609060101010101" charset="-122"/>
              <a:ea typeface="楷体" panose="02010609060101010101" charset="-122"/>
              <a:cs typeface="等线" panose="02010600030101010101" charset="-122"/>
            </a:endParaRPr>
          </a:p>
        </p:txBody>
      </p:sp>
      <p:sp>
        <p:nvSpPr>
          <p:cNvPr id="29" name="文本框 28"/>
          <p:cNvSpPr txBox="1"/>
          <p:nvPr/>
        </p:nvSpPr>
        <p:spPr>
          <a:xfrm>
            <a:off x="4319328" y="3676962"/>
            <a:ext cx="696551" cy="400110"/>
          </a:xfrm>
          <a:prstGeom prst="rect">
            <a:avLst/>
          </a:prstGeom>
          <a:noFill/>
          <a:ln w="12700" cmpd="sng">
            <a:solidFill>
              <a:schemeClr val="accent1"/>
            </a:solid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a:latin typeface="楷体" panose="02010609060101010101" charset="-122"/>
                <a:ea typeface="楷体" panose="02010609060101010101" charset="-122"/>
                <a:cs typeface="等线" panose="02010600030101010101" charset="-122"/>
              </a:rPr>
              <a:t>频谱</a:t>
            </a:r>
            <a:endParaRPr lang="en-US" altLang="zh-CN" sz="2000" dirty="0" smtClean="0">
              <a:latin typeface="楷体" panose="02010609060101010101" charset="-122"/>
              <a:ea typeface="楷体" panose="02010609060101010101" charset="-122"/>
              <a:cs typeface="等线" panose="02010600030101010101" charset="-122"/>
            </a:endParaRPr>
          </a:p>
        </p:txBody>
      </p:sp>
      <p:pic>
        <p:nvPicPr>
          <p:cNvPr id="30" name="图片 29"/>
          <p:cNvPicPr>
            <a:picLocks noChangeAspect="1"/>
          </p:cNvPicPr>
          <p:nvPr/>
        </p:nvPicPr>
        <p:blipFill>
          <a:blip r:embed="rId4"/>
          <a:stretch>
            <a:fillRect/>
          </a:stretch>
        </p:blipFill>
        <p:spPr>
          <a:xfrm>
            <a:off x="8538103" y="2526173"/>
            <a:ext cx="3105150" cy="914400"/>
          </a:xfrm>
          <a:prstGeom prst="rect">
            <a:avLst/>
          </a:prstGeom>
        </p:spPr>
      </p:pic>
      <p:sp>
        <p:nvSpPr>
          <p:cNvPr id="31" name="文本框 30"/>
          <p:cNvSpPr txBox="1"/>
          <p:nvPr/>
        </p:nvSpPr>
        <p:spPr>
          <a:xfrm>
            <a:off x="6134686" y="3676962"/>
            <a:ext cx="2601441" cy="443493"/>
          </a:xfrm>
          <a:prstGeom prst="rect">
            <a:avLst/>
          </a:prstGeom>
          <a:noFill/>
          <a:ln w="12700" cmpd="sng">
            <a:solidFill>
              <a:schemeClr val="accent1"/>
            </a:solidFill>
            <a:prstDash val="solid"/>
          </a:ln>
        </p:spPr>
        <p:txBody>
          <a:bodyPr wrap="square" rtlCol="0">
            <a:spAutoFit/>
          </a:bodyPr>
          <a:lstStyle/>
          <a:p>
            <a:pPr algn="just">
              <a:spcBef>
                <a:spcPts val="300"/>
              </a:spcBef>
              <a:spcAft>
                <a:spcPts val="300"/>
              </a:spcAft>
              <a:buFont typeface="Wingdings" panose="05000000000000000000" charset="0"/>
            </a:pPr>
            <a:r>
              <a:rPr lang="zh-CN" altLang="en-US" sz="2200" dirty="0" smtClean="0">
                <a:latin typeface="楷体" panose="02010609060101010101" charset="-122"/>
                <a:ea typeface="楷体" panose="02010609060101010101" charset="-122"/>
                <a:cs typeface="等线" panose="02010600030101010101" charset="-122"/>
              </a:rPr>
              <a:t>振型叠加法（</a:t>
            </a:r>
            <a:r>
              <a:rPr lang="en-US" altLang="zh-CN" sz="2200" dirty="0" smtClean="0">
                <a:latin typeface="楷体" panose="02010609060101010101" charset="-122"/>
                <a:ea typeface="楷体" panose="02010609060101010101" charset="-122"/>
                <a:cs typeface="等线" panose="02010600030101010101" charset="-122"/>
              </a:rPr>
              <a:t>FNA</a:t>
            </a:r>
            <a:r>
              <a:rPr lang="zh-CN" altLang="en-US" sz="2200" dirty="0" smtClean="0">
                <a:latin typeface="楷体" panose="02010609060101010101" charset="-122"/>
                <a:ea typeface="楷体" panose="02010609060101010101" charset="-122"/>
                <a:cs typeface="等线" panose="02010600030101010101" charset="-122"/>
              </a:rPr>
              <a:t>）</a:t>
            </a:r>
            <a:endParaRPr lang="zh-CN" sz="2200" dirty="0">
              <a:latin typeface="楷体" panose="02010609060101010101" charset="-122"/>
              <a:ea typeface="楷体" panose="02010609060101010101" charset="-122"/>
              <a:cs typeface="等线" panose="02010600030101010101" charset="-122"/>
            </a:endParaRPr>
          </a:p>
        </p:txBody>
      </p:sp>
      <p:sp>
        <p:nvSpPr>
          <p:cNvPr id="32" name="矩形 31"/>
          <p:cNvSpPr/>
          <p:nvPr/>
        </p:nvSpPr>
        <p:spPr>
          <a:xfrm>
            <a:off x="6096000" y="3613086"/>
            <a:ext cx="5547253" cy="1321925"/>
          </a:xfrm>
          <a:prstGeom prst="rect">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6114189" y="4227125"/>
            <a:ext cx="5437068" cy="707886"/>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smtClean="0">
                <a:latin typeface="楷体" panose="02010609060101010101" charset="-122"/>
                <a:ea typeface="楷体" panose="02010609060101010101" charset="-122"/>
                <a:cs typeface="等线" panose="02010600030101010101" charset="-122"/>
              </a:rPr>
              <a:t>非线性模态分析，速度快，需要</a:t>
            </a:r>
            <a:r>
              <a:rPr lang="zh-CN" altLang="en-US" sz="2000" dirty="0" smtClean="0">
                <a:solidFill>
                  <a:srgbClr val="FF0000"/>
                </a:solidFill>
                <a:latin typeface="楷体" panose="02010609060101010101" charset="-122"/>
                <a:ea typeface="楷体" panose="02010609060101010101" charset="-122"/>
                <a:cs typeface="等线" panose="02010600030101010101" charset="-122"/>
              </a:rPr>
              <a:t>足够多</a:t>
            </a:r>
            <a:r>
              <a:rPr lang="zh-CN" altLang="en-US" sz="2000" dirty="0" smtClean="0">
                <a:latin typeface="楷体" panose="02010609060101010101" charset="-122"/>
                <a:ea typeface="楷体" panose="02010609060101010101" charset="-122"/>
                <a:cs typeface="等线" panose="02010600030101010101" charset="-122"/>
              </a:rPr>
              <a:t>的振型数，计算结果受</a:t>
            </a:r>
            <a:r>
              <a:rPr lang="zh-CN" altLang="en-US" sz="2000" dirty="0" smtClean="0">
                <a:solidFill>
                  <a:srgbClr val="FF0000"/>
                </a:solidFill>
                <a:latin typeface="楷体" panose="02010609060101010101" charset="-122"/>
                <a:ea typeface="楷体" panose="02010609060101010101" charset="-122"/>
                <a:cs typeface="等线" panose="02010600030101010101" charset="-122"/>
              </a:rPr>
              <a:t>支撑刚度   </a:t>
            </a:r>
            <a:r>
              <a:rPr lang="zh-CN" altLang="en-US" sz="2000" dirty="0" smtClean="0">
                <a:latin typeface="楷体" panose="02010609060101010101" charset="-122"/>
                <a:ea typeface="楷体" panose="02010609060101010101" charset="-122"/>
                <a:cs typeface="等线" panose="02010600030101010101" charset="-122"/>
              </a:rPr>
              <a:t>影响大</a:t>
            </a:r>
            <a:endParaRPr lang="zh-CN" sz="2000" dirty="0">
              <a:latin typeface="楷体" panose="02010609060101010101" charset="-122"/>
              <a:ea typeface="楷体" panose="02010609060101010101" charset="-122"/>
              <a:cs typeface="等线" panose="02010600030101010101" charset="-122"/>
            </a:endParaRPr>
          </a:p>
        </p:txBody>
      </p:sp>
      <p:sp>
        <p:nvSpPr>
          <p:cNvPr id="34" name="文本框 33"/>
          <p:cNvSpPr txBox="1"/>
          <p:nvPr/>
        </p:nvSpPr>
        <p:spPr>
          <a:xfrm>
            <a:off x="6134685" y="5374671"/>
            <a:ext cx="2601441" cy="430887"/>
          </a:xfrm>
          <a:prstGeom prst="rect">
            <a:avLst/>
          </a:prstGeom>
          <a:noFill/>
          <a:ln w="12700" cmpd="sng">
            <a:solidFill>
              <a:schemeClr val="accent1"/>
            </a:solidFill>
            <a:prstDash val="solid"/>
          </a:ln>
        </p:spPr>
        <p:txBody>
          <a:bodyPr wrap="square" rtlCol="0">
            <a:spAutoFit/>
          </a:bodyPr>
          <a:lstStyle/>
          <a:p>
            <a:pPr algn="ctr">
              <a:spcBef>
                <a:spcPts val="300"/>
              </a:spcBef>
              <a:spcAft>
                <a:spcPts val="300"/>
              </a:spcAft>
              <a:buFont typeface="Wingdings" panose="05000000000000000000" charset="0"/>
            </a:pPr>
            <a:r>
              <a:rPr lang="zh-CN" altLang="en-US" sz="2200" dirty="0" smtClean="0">
                <a:latin typeface="楷体" panose="02010609060101010101" charset="-122"/>
                <a:ea typeface="楷体" panose="02010609060101010101" charset="-122"/>
                <a:cs typeface="等线" panose="02010600030101010101" charset="-122"/>
              </a:rPr>
              <a:t>直接积分法</a:t>
            </a:r>
            <a:endParaRPr lang="zh-CN" sz="2200" dirty="0">
              <a:latin typeface="楷体" panose="02010609060101010101" charset="-122"/>
              <a:ea typeface="楷体" panose="02010609060101010101" charset="-122"/>
              <a:cs typeface="等线" panose="02010600030101010101" charset="-122"/>
            </a:endParaRPr>
          </a:p>
        </p:txBody>
      </p:sp>
      <p:sp>
        <p:nvSpPr>
          <p:cNvPr id="35" name="矩形 34"/>
          <p:cNvSpPr/>
          <p:nvPr/>
        </p:nvSpPr>
        <p:spPr>
          <a:xfrm>
            <a:off x="6096000" y="5310796"/>
            <a:ext cx="5547253" cy="1326448"/>
          </a:xfrm>
          <a:prstGeom prst="rect">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6131540" y="5929358"/>
            <a:ext cx="5419717" cy="707886"/>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smtClean="0">
                <a:solidFill>
                  <a:srgbClr val="FF0000"/>
                </a:solidFill>
                <a:latin typeface="楷体" panose="02010609060101010101" charset="-122"/>
                <a:ea typeface="楷体" panose="02010609060101010101" charset="-122"/>
                <a:cs typeface="等线" panose="02010600030101010101" charset="-122"/>
              </a:rPr>
              <a:t>速度较慢，结果不受振型数影响，精度高，</a:t>
            </a:r>
            <a:r>
              <a:rPr lang="zh-CN" altLang="en-US" sz="2000" dirty="0">
                <a:latin typeface="楷体" panose="02010609060101010101" charset="-122"/>
                <a:ea typeface="楷体" panose="02010609060101010101" charset="-122"/>
                <a:cs typeface="等线" panose="02010600030101010101" charset="-122"/>
              </a:rPr>
              <a:t>计算结果受支撑</a:t>
            </a:r>
            <a:r>
              <a:rPr lang="zh-CN" altLang="en-US" sz="2000" dirty="0" smtClean="0">
                <a:latin typeface="楷体" panose="02010609060101010101" charset="-122"/>
                <a:ea typeface="楷体" panose="02010609060101010101" charset="-122"/>
                <a:cs typeface="等线" panose="02010600030101010101" charset="-122"/>
              </a:rPr>
              <a:t>刚度  影响比</a:t>
            </a:r>
            <a:r>
              <a:rPr lang="en-US" altLang="zh-CN" sz="2000" dirty="0" smtClean="0">
                <a:latin typeface="楷体" panose="02010609060101010101" charset="-122"/>
                <a:ea typeface="楷体" panose="02010609060101010101" charset="-122"/>
                <a:cs typeface="等线" panose="02010600030101010101" charset="-122"/>
              </a:rPr>
              <a:t>FNA</a:t>
            </a:r>
            <a:r>
              <a:rPr lang="zh-CN" altLang="en-US" sz="2000" dirty="0" smtClean="0">
                <a:latin typeface="楷体" panose="02010609060101010101" charset="-122"/>
                <a:ea typeface="楷体" panose="02010609060101010101" charset="-122"/>
                <a:cs typeface="等线" panose="02010600030101010101" charset="-122"/>
              </a:rPr>
              <a:t>法小</a:t>
            </a:r>
            <a:endParaRPr lang="zh-CN" sz="2000" dirty="0">
              <a:solidFill>
                <a:srgbClr val="FF0000"/>
              </a:solidFill>
              <a:latin typeface="楷体" panose="02010609060101010101" charset="-122"/>
              <a:ea typeface="楷体" panose="02010609060101010101" charset="-122"/>
              <a:cs typeface="等线" panose="02010600030101010101" charset="-122"/>
            </a:endParaRPr>
          </a:p>
        </p:txBody>
      </p:sp>
      <p:graphicFrame>
        <p:nvGraphicFramePr>
          <p:cNvPr id="37" name="对象 36"/>
          <p:cNvGraphicFramePr>
            <a:graphicFrameLocks noChangeAspect="1"/>
          </p:cNvGraphicFramePr>
          <p:nvPr>
            <p:extLst>
              <p:ext uri="{D42A27DB-BD31-4B8C-83A1-F6EECF244321}">
                <p14:modId xmlns:p14="http://schemas.microsoft.com/office/powerpoint/2010/main" val="1852467266"/>
              </p:ext>
            </p:extLst>
          </p:nvPr>
        </p:nvGraphicFramePr>
        <p:xfrm>
          <a:off x="9048328" y="4581068"/>
          <a:ext cx="303644" cy="348332"/>
        </p:xfrm>
        <a:graphic>
          <a:graphicData uri="http://schemas.openxmlformats.org/presentationml/2006/ole">
            <mc:AlternateContent xmlns:mc="http://schemas.openxmlformats.org/markup-compatibility/2006">
              <mc:Choice xmlns:v="urn:schemas-microsoft-com:vml" Requires="v">
                <p:oleObj spid="_x0000_s21048" name="Equation" r:id="rId5" imgW="215640" imgH="228600" progId="Equation.DSMT4">
                  <p:embed/>
                </p:oleObj>
              </mc:Choice>
              <mc:Fallback>
                <p:oleObj name="Equation" r:id="rId5" imgW="215640" imgH="228600" progId="Equation.DSMT4">
                  <p:embed/>
                  <p:pic>
                    <p:nvPicPr>
                      <p:cNvPr id="0" name=""/>
                      <p:cNvPicPr>
                        <a:picLocks noChangeAspect="1" noChangeArrowheads="1"/>
                      </p:cNvPicPr>
                      <p:nvPr/>
                    </p:nvPicPr>
                    <p:blipFill>
                      <a:blip r:embed="rId6"/>
                      <a:srcRect/>
                      <a:stretch>
                        <a:fillRect/>
                      </a:stretch>
                    </p:blipFill>
                    <p:spPr bwMode="auto">
                      <a:xfrm>
                        <a:off x="9048328" y="4581068"/>
                        <a:ext cx="303644" cy="348332"/>
                      </a:xfrm>
                      <a:prstGeom prst="rect">
                        <a:avLst/>
                      </a:prstGeom>
                      <a:noFill/>
                    </p:spPr>
                  </p:pic>
                </p:oleObj>
              </mc:Fallback>
            </mc:AlternateContent>
          </a:graphicData>
        </a:graphic>
      </p:graphicFrame>
      <p:graphicFrame>
        <p:nvGraphicFramePr>
          <p:cNvPr id="38" name="对象 37"/>
          <p:cNvGraphicFramePr>
            <a:graphicFrameLocks noChangeAspect="1"/>
          </p:cNvGraphicFramePr>
          <p:nvPr>
            <p:extLst>
              <p:ext uri="{D42A27DB-BD31-4B8C-83A1-F6EECF244321}">
                <p14:modId xmlns:p14="http://schemas.microsoft.com/office/powerpoint/2010/main" val="631955987"/>
              </p:ext>
            </p:extLst>
          </p:nvPr>
        </p:nvGraphicFramePr>
        <p:xfrm>
          <a:off x="8202183" y="6279575"/>
          <a:ext cx="303644" cy="348332"/>
        </p:xfrm>
        <a:graphic>
          <a:graphicData uri="http://schemas.openxmlformats.org/presentationml/2006/ole">
            <mc:AlternateContent xmlns:mc="http://schemas.openxmlformats.org/markup-compatibility/2006">
              <mc:Choice xmlns:v="urn:schemas-microsoft-com:vml" Requires="v">
                <p:oleObj spid="_x0000_s21049" name="Equation" r:id="rId7" imgW="215640" imgH="228600" progId="Equation.DSMT4">
                  <p:embed/>
                </p:oleObj>
              </mc:Choice>
              <mc:Fallback>
                <p:oleObj name="Equation" r:id="rId7" imgW="215640" imgH="228600" progId="Equation.DSMT4">
                  <p:embed/>
                  <p:pic>
                    <p:nvPicPr>
                      <p:cNvPr id="0" name=""/>
                      <p:cNvPicPr>
                        <a:picLocks noChangeAspect="1" noChangeArrowheads="1"/>
                      </p:cNvPicPr>
                      <p:nvPr/>
                    </p:nvPicPr>
                    <p:blipFill>
                      <a:blip r:embed="rId8"/>
                      <a:srcRect/>
                      <a:stretch>
                        <a:fillRect/>
                      </a:stretch>
                    </p:blipFill>
                    <p:spPr bwMode="auto">
                      <a:xfrm>
                        <a:off x="8202183" y="6279575"/>
                        <a:ext cx="303644" cy="348332"/>
                      </a:xfrm>
                      <a:prstGeom prst="rect">
                        <a:avLst/>
                      </a:prstGeom>
                      <a:noFill/>
                    </p:spPr>
                  </p:pic>
                </p:oleObj>
              </mc:Fallback>
            </mc:AlternateContent>
          </a:graphicData>
        </a:graphic>
      </p:graphicFrame>
      <p:cxnSp>
        <p:nvCxnSpPr>
          <p:cNvPr id="39" name="直接箭头连接符 38"/>
          <p:cNvCxnSpPr/>
          <p:nvPr/>
        </p:nvCxnSpPr>
        <p:spPr>
          <a:xfrm>
            <a:off x="1850367" y="5829944"/>
            <a:ext cx="16533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文本框 39"/>
          <p:cNvSpPr txBox="1"/>
          <p:nvPr/>
        </p:nvSpPr>
        <p:spPr>
          <a:xfrm>
            <a:off x="2371261" y="5460612"/>
            <a:ext cx="672041" cy="369332"/>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dirty="0">
                <a:latin typeface="楷体" panose="02010609060101010101" charset="-122"/>
                <a:ea typeface="楷体" panose="02010609060101010101" charset="-122"/>
                <a:cs typeface="等线" panose="02010600030101010101" charset="-122"/>
              </a:rPr>
              <a:t>两</a:t>
            </a:r>
            <a:r>
              <a:rPr lang="zh-CN" altLang="en-US" dirty="0" smtClean="0">
                <a:latin typeface="楷体" panose="02010609060101010101" charset="-122"/>
                <a:ea typeface="楷体" panose="02010609060101010101" charset="-122"/>
                <a:cs typeface="等线" panose="02010600030101010101" charset="-122"/>
              </a:rPr>
              <a:t>步</a:t>
            </a:r>
            <a:endParaRPr lang="zh-CN" dirty="0">
              <a:latin typeface="楷体" panose="02010609060101010101" charset="-122"/>
              <a:ea typeface="楷体" panose="02010609060101010101" charset="-122"/>
              <a:cs typeface="等线" panose="02010600030101010101" charset="-122"/>
            </a:endParaRPr>
          </a:p>
        </p:txBody>
      </p:sp>
      <p:sp>
        <p:nvSpPr>
          <p:cNvPr id="41" name="左大括号 40"/>
          <p:cNvSpPr/>
          <p:nvPr/>
        </p:nvSpPr>
        <p:spPr>
          <a:xfrm>
            <a:off x="3359086" y="4929400"/>
            <a:ext cx="319969" cy="181196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2" name="文本框 41"/>
          <p:cNvSpPr txBox="1"/>
          <p:nvPr/>
        </p:nvSpPr>
        <p:spPr>
          <a:xfrm>
            <a:off x="3575720" y="6224289"/>
            <a:ext cx="2214060" cy="338554"/>
          </a:xfrm>
          <a:prstGeom prst="rect">
            <a:avLst/>
          </a:prstGeom>
          <a:noFill/>
          <a:ln w="12700" cmpd="sng">
            <a:solidFill>
              <a:schemeClr val="accent1"/>
            </a:solidFill>
            <a:prstDash val="solid"/>
          </a:ln>
        </p:spPr>
        <p:txBody>
          <a:bodyPr wrap="square" rtlCol="0">
            <a:spAutoFit/>
          </a:bodyPr>
          <a:lstStyle/>
          <a:p>
            <a:pPr algn="ctr">
              <a:spcBef>
                <a:spcPts val="300"/>
              </a:spcBef>
              <a:spcAft>
                <a:spcPts val="300"/>
              </a:spcAft>
              <a:buFont typeface="Wingdings" panose="05000000000000000000" charset="0"/>
            </a:pPr>
            <a:r>
              <a:rPr lang="zh-CN" altLang="en-US" sz="1600" dirty="0" smtClean="0">
                <a:latin typeface="楷体" panose="02010609060101010101" charset="-122"/>
                <a:ea typeface="楷体" panose="02010609060101010101" charset="-122"/>
                <a:cs typeface="等线" panose="02010600030101010101" charset="-122"/>
              </a:rPr>
              <a:t>目标阻尼比频谱比较</a:t>
            </a:r>
            <a:endParaRPr lang="zh-CN" sz="1600" dirty="0">
              <a:latin typeface="楷体" panose="02010609060101010101" charset="-122"/>
              <a:ea typeface="楷体" panose="02010609060101010101" charset="-122"/>
              <a:cs typeface="等线" panose="02010600030101010101" charset="-122"/>
            </a:endParaRPr>
          </a:p>
        </p:txBody>
      </p:sp>
      <p:cxnSp>
        <p:nvCxnSpPr>
          <p:cNvPr id="45" name="直接箭头连接符 44"/>
          <p:cNvCxnSpPr/>
          <p:nvPr/>
        </p:nvCxnSpPr>
        <p:spPr>
          <a:xfrm>
            <a:off x="4712816" y="5698342"/>
            <a:ext cx="0" cy="4511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3560641" y="5085184"/>
            <a:ext cx="2229140" cy="584775"/>
          </a:xfrm>
          <a:prstGeom prst="rect">
            <a:avLst/>
          </a:prstGeom>
          <a:noFill/>
          <a:ln w="12700" cmpd="sng">
            <a:solidFill>
              <a:schemeClr val="accent1"/>
            </a:solidFill>
            <a:prstDash val="solid"/>
          </a:ln>
        </p:spPr>
        <p:txBody>
          <a:bodyPr wrap="square" rtlCol="0">
            <a:spAutoFit/>
          </a:bodyPr>
          <a:lstStyle/>
          <a:p>
            <a:pPr algn="ctr">
              <a:spcBef>
                <a:spcPts val="300"/>
              </a:spcBef>
              <a:spcAft>
                <a:spcPts val="300"/>
              </a:spcAft>
              <a:buFont typeface="Wingdings" panose="05000000000000000000" charset="0"/>
            </a:pPr>
            <a:r>
              <a:rPr lang="zh-CN" altLang="en-US" sz="1600" dirty="0" smtClean="0">
                <a:latin typeface="楷体" panose="02010609060101010101" charset="-122"/>
                <a:ea typeface="楷体" panose="02010609060101010101" charset="-122"/>
                <a:cs typeface="等线" panose="02010600030101010101" charset="-122"/>
              </a:rPr>
              <a:t>无控模型取固有</a:t>
            </a:r>
            <a:r>
              <a:rPr lang="zh-CN" altLang="en-US" sz="1600" dirty="0">
                <a:latin typeface="楷体" panose="02010609060101010101" charset="-122"/>
                <a:ea typeface="楷体" panose="02010609060101010101" charset="-122"/>
                <a:cs typeface="等线" panose="02010600030101010101" charset="-122"/>
              </a:rPr>
              <a:t>阻尼比</a:t>
            </a:r>
            <a:r>
              <a:rPr lang="zh-CN" altLang="en-US" sz="1600" dirty="0" smtClean="0">
                <a:latin typeface="楷体" panose="02010609060101010101" charset="-122"/>
                <a:ea typeface="楷体" panose="02010609060101010101" charset="-122"/>
                <a:cs typeface="等线" panose="02010600030101010101" charset="-122"/>
              </a:rPr>
              <a:t>频谱对比、剪力对比</a:t>
            </a:r>
            <a:endParaRPr lang="zh-CN" sz="1600" dirty="0">
              <a:latin typeface="楷体" panose="02010609060101010101" charset="-122"/>
              <a:ea typeface="楷体" panose="02010609060101010101" charset="-122"/>
              <a:cs typeface="等线" panose="02010600030101010101" charset="-122"/>
            </a:endParaRPr>
          </a:p>
        </p:txBody>
      </p:sp>
    </p:spTree>
    <p:extLst>
      <p:ext uri="{BB962C8B-B14F-4D97-AF65-F5344CB8AC3E}">
        <p14:creationId xmlns:p14="http://schemas.microsoft.com/office/powerpoint/2010/main" val="38828348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3525" y="446884"/>
            <a:ext cx="9984244" cy="535531"/>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规范能量法时程计算（推荐附加阻尼比算法</a:t>
            </a:r>
            <a:r>
              <a:rPr lang="en-US" altLang="zh-CN"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8"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715" y="1196975"/>
            <a:ext cx="9276080" cy="8267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055440" y="2420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4" name="对象 3"/>
          <p:cNvGraphicFramePr>
            <a:graphicFrameLocks noChangeAspect="1"/>
          </p:cNvGraphicFramePr>
          <p:nvPr>
            <p:extLst>
              <p:ext uri="{D42A27DB-BD31-4B8C-83A1-F6EECF244321}">
                <p14:modId xmlns:p14="http://schemas.microsoft.com/office/powerpoint/2010/main" val="2558008757"/>
              </p:ext>
            </p:extLst>
          </p:nvPr>
        </p:nvGraphicFramePr>
        <p:xfrm>
          <a:off x="5189547" y="2602624"/>
          <a:ext cx="1969026" cy="716625"/>
        </p:xfrm>
        <a:graphic>
          <a:graphicData uri="http://schemas.openxmlformats.org/presentationml/2006/ole">
            <mc:AlternateContent xmlns:mc="http://schemas.openxmlformats.org/markup-compatibility/2006">
              <mc:Choice xmlns:v="urn:schemas-microsoft-com:vml" Requires="v">
                <p:oleObj spid="_x0000_s36098" name="Equation" r:id="rId4" imgW="26822400" imgH="9753600" progId="Equation.DSMT4">
                  <p:embed/>
                </p:oleObj>
              </mc:Choice>
              <mc:Fallback>
                <p:oleObj name="Equation" r:id="rId4" imgW="26822400" imgH="9753600" progId="Equation.DSMT4">
                  <p:embed/>
                  <p:pic>
                    <p:nvPicPr>
                      <p:cNvPr id="0" name=""/>
                      <p:cNvPicPr>
                        <a:picLocks noChangeAspect="1" noChangeArrowheads="1"/>
                      </p:cNvPicPr>
                      <p:nvPr/>
                    </p:nvPicPr>
                    <p:blipFill>
                      <a:blip r:embed="rId5"/>
                      <a:srcRect/>
                      <a:stretch>
                        <a:fillRect/>
                      </a:stretch>
                    </p:blipFill>
                    <p:spPr bwMode="auto">
                      <a:xfrm>
                        <a:off x="5189547" y="2602624"/>
                        <a:ext cx="1969026" cy="716625"/>
                      </a:xfrm>
                      <a:prstGeom prst="rect">
                        <a:avLst/>
                      </a:prstGeom>
                      <a:noFill/>
                    </p:spPr>
                  </p:pic>
                </p:oleObj>
              </mc:Fallback>
            </mc:AlternateContent>
          </a:graphicData>
        </a:graphic>
      </p:graphicFrame>
      <p:sp>
        <p:nvSpPr>
          <p:cNvPr id="20" name="文本框 19"/>
          <p:cNvSpPr txBox="1"/>
          <p:nvPr/>
        </p:nvSpPr>
        <p:spPr>
          <a:xfrm>
            <a:off x="767715" y="2216150"/>
            <a:ext cx="7851775" cy="368300"/>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1800" dirty="0">
                <a:latin typeface="楷体" panose="02010609060101010101" charset="-122"/>
                <a:ea typeface="楷体" panose="02010609060101010101" charset="-122"/>
                <a:cs typeface="楷体" panose="02010609060101010101" charset="-122"/>
              </a:rPr>
              <a:t>按照抗规</a:t>
            </a:r>
            <a:r>
              <a:rPr lang="en-US" altLang="zh-CN" sz="1800" dirty="0">
                <a:latin typeface="楷体" panose="02010609060101010101" charset="-122"/>
                <a:ea typeface="楷体" panose="02010609060101010101" charset="-122"/>
                <a:cs typeface="楷体" panose="02010609060101010101" charset="-122"/>
              </a:rPr>
              <a:t>12.3.4</a:t>
            </a:r>
            <a:r>
              <a:rPr lang="zh-CN" altLang="en-US" sz="1800" dirty="0">
                <a:latin typeface="楷体" panose="02010609060101010101" charset="-122"/>
                <a:ea typeface="楷体" panose="02010609060101010101" charset="-122"/>
                <a:cs typeface="楷体" panose="02010609060101010101" charset="-122"/>
              </a:rPr>
              <a:t>，能量法计算消能部件附加给结构的有效阻尼比按下式计算</a:t>
            </a:r>
            <a:r>
              <a:rPr lang="en-US" altLang="zh-CN" sz="1800" dirty="0">
                <a:latin typeface="楷体" panose="02010609060101010101" charset="-122"/>
                <a:ea typeface="楷体" panose="02010609060101010101" charset="-122"/>
                <a:cs typeface="楷体" panose="02010609060101010101" charset="-122"/>
              </a:rPr>
              <a:t>:</a:t>
            </a:r>
            <a:endParaRPr lang="zh-CN" sz="1800" dirty="0">
              <a:latin typeface="楷体" panose="02010609060101010101" charset="-122"/>
              <a:ea typeface="楷体" panose="02010609060101010101" charset="-122"/>
              <a:cs typeface="楷体" panose="02010609060101010101" charset="-122"/>
            </a:endParaRPr>
          </a:p>
        </p:txBody>
      </p:sp>
      <p:sp>
        <p:nvSpPr>
          <p:cNvPr id="22" name="文本框 21"/>
          <p:cNvSpPr txBox="1"/>
          <p:nvPr/>
        </p:nvSpPr>
        <p:spPr>
          <a:xfrm>
            <a:off x="767529" y="3429150"/>
            <a:ext cx="1658350" cy="368300"/>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1800" dirty="0">
                <a:latin typeface="楷体" panose="02010609060101010101" charset="-122"/>
                <a:ea typeface="楷体" panose="02010609060101010101" charset="-122"/>
                <a:cs typeface="等线" panose="02010600030101010101" charset="-122"/>
              </a:rPr>
              <a:t>结构总应变能</a:t>
            </a:r>
            <a:r>
              <a:rPr lang="en-US" altLang="zh-CN" sz="1800" dirty="0">
                <a:latin typeface="楷体" panose="02010609060101010101" charset="-122"/>
                <a:ea typeface="楷体" panose="02010609060101010101" charset="-122"/>
                <a:cs typeface="等线" panose="02010600030101010101" charset="-122"/>
              </a:rPr>
              <a:t>:</a:t>
            </a:r>
            <a:endParaRPr lang="zh-CN" sz="1800" dirty="0">
              <a:latin typeface="楷体" panose="02010609060101010101" charset="-122"/>
              <a:ea typeface="楷体" panose="02010609060101010101" charset="-122"/>
              <a:cs typeface="等线" panose="02010600030101010101" charset="-122"/>
            </a:endParaRPr>
          </a:p>
        </p:txBody>
      </p:sp>
      <p:graphicFrame>
        <p:nvGraphicFramePr>
          <p:cNvPr id="29" name="对象 28"/>
          <p:cNvGraphicFramePr>
            <a:graphicFrameLocks noChangeAspect="1"/>
          </p:cNvGraphicFramePr>
          <p:nvPr>
            <p:extLst>
              <p:ext uri="{D42A27DB-BD31-4B8C-83A1-F6EECF244321}">
                <p14:modId xmlns:p14="http://schemas.microsoft.com/office/powerpoint/2010/main" val="4033980874"/>
              </p:ext>
            </p:extLst>
          </p:nvPr>
        </p:nvGraphicFramePr>
        <p:xfrm>
          <a:off x="5102552" y="3366696"/>
          <a:ext cx="2289592" cy="612287"/>
        </p:xfrm>
        <a:graphic>
          <a:graphicData uri="http://schemas.openxmlformats.org/presentationml/2006/ole">
            <mc:AlternateContent xmlns:mc="http://schemas.openxmlformats.org/markup-compatibility/2006">
              <mc:Choice xmlns:v="urn:schemas-microsoft-com:vml" Requires="v">
                <p:oleObj spid="_x0000_s36099" name="Equation" r:id="rId6" imgW="35356800" imgH="9448800" progId="Equation.DSMT4">
                  <p:embed/>
                </p:oleObj>
              </mc:Choice>
              <mc:Fallback>
                <p:oleObj name="Equation" r:id="rId6" imgW="35356800" imgH="9448800" progId="Equation.DSMT4">
                  <p:embed/>
                  <p:pic>
                    <p:nvPicPr>
                      <p:cNvPr id="0" name=""/>
                      <p:cNvPicPr>
                        <a:picLocks noChangeAspect="1" noChangeArrowheads="1"/>
                      </p:cNvPicPr>
                      <p:nvPr/>
                    </p:nvPicPr>
                    <p:blipFill>
                      <a:blip r:embed="rId7"/>
                      <a:srcRect/>
                      <a:stretch>
                        <a:fillRect/>
                      </a:stretch>
                    </p:blipFill>
                    <p:spPr bwMode="auto">
                      <a:xfrm>
                        <a:off x="5102552" y="3366696"/>
                        <a:ext cx="2289592" cy="612287"/>
                      </a:xfrm>
                      <a:prstGeom prst="rect">
                        <a:avLst/>
                      </a:prstGeom>
                      <a:noFill/>
                    </p:spPr>
                  </p:pic>
                </p:oleObj>
              </mc:Fallback>
            </mc:AlternateContent>
          </a:graphicData>
        </a:graphic>
      </p:graphicFrame>
      <p:sp>
        <p:nvSpPr>
          <p:cNvPr id="45" name="文本框 44"/>
          <p:cNvSpPr txBox="1"/>
          <p:nvPr/>
        </p:nvSpPr>
        <p:spPr>
          <a:xfrm>
            <a:off x="989488" y="3972295"/>
            <a:ext cx="5788764" cy="870751"/>
          </a:xfrm>
          <a:prstGeom prst="rect">
            <a:avLst/>
          </a:prstGeom>
          <a:noFill/>
        </p:spPr>
        <p:txBody>
          <a:bodyPr wrap="none" rtlCol="0">
            <a:spAutoFit/>
          </a:bodyPr>
          <a:lstStyle/>
          <a:p>
            <a:pPr>
              <a:lnSpc>
                <a:spcPct val="150000"/>
              </a:lnSpc>
            </a:pPr>
            <a:r>
              <a:rPr lang="zh-CN" altLang="zh-CN"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为整个地震持时中第</a:t>
            </a:r>
            <a:r>
              <a:rPr lang="en-US" altLang="zh-CN" sz="1800" i="1" dirty="0" err="1">
                <a:solidFill>
                  <a:srgbClr val="000000"/>
                </a:solidFill>
                <a:effectLst/>
                <a:latin typeface="Times New Roman" panose="02020603050405020304" pitchFamily="18" charset="0"/>
                <a:ea typeface="宋体" panose="02010600030101010101" pitchFamily="2" charset="-122"/>
              </a:rPr>
              <a:t>i</a:t>
            </a:r>
            <a:r>
              <a:rPr lang="zh-CN" altLang="zh-CN"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层剪力计算值的最大绝对值，</a:t>
            </a:r>
            <a:r>
              <a:rPr lang="en-US" altLang="zh-CN"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p>
          <a:p>
            <a:pPr>
              <a:lnSpc>
                <a:spcPct val="150000"/>
              </a:lnSpc>
            </a:pPr>
            <a:r>
              <a:rPr lang="zh-CN" altLang="zh-CN"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为整个地震持时中第</a:t>
            </a:r>
            <a:r>
              <a:rPr lang="en-US" altLang="zh-CN" sz="1800" i="1" dirty="0" err="1">
                <a:solidFill>
                  <a:srgbClr val="000000"/>
                </a:solidFill>
                <a:effectLst/>
                <a:latin typeface="Times New Roman" panose="02020603050405020304" pitchFamily="18" charset="0"/>
                <a:ea typeface="宋体" panose="02010600030101010101" pitchFamily="2" charset="-122"/>
              </a:rPr>
              <a:t>i</a:t>
            </a:r>
            <a:r>
              <a:rPr lang="zh-CN" altLang="zh-CN"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层层间位移计算值的最大绝对值</a:t>
            </a:r>
            <a:r>
              <a:rPr lang="zh-CN" altLang="en-US"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aphicFrame>
        <p:nvGraphicFramePr>
          <p:cNvPr id="51" name="对象 50"/>
          <p:cNvGraphicFramePr>
            <a:graphicFrameLocks noChangeAspect="1"/>
          </p:cNvGraphicFramePr>
          <p:nvPr/>
        </p:nvGraphicFramePr>
        <p:xfrm>
          <a:off x="335360" y="4021784"/>
          <a:ext cx="732794" cy="385886"/>
        </p:xfrm>
        <a:graphic>
          <a:graphicData uri="http://schemas.openxmlformats.org/presentationml/2006/ole">
            <mc:AlternateContent xmlns:mc="http://schemas.openxmlformats.org/markup-compatibility/2006">
              <mc:Choice xmlns:v="urn:schemas-microsoft-com:vml" Requires="v">
                <p:oleObj spid="_x0000_s36100" name="Equation" r:id="rId8" imgW="11582400" imgH="6096000" progId="Equation.DSMT4">
                  <p:embed/>
                </p:oleObj>
              </mc:Choice>
              <mc:Fallback>
                <p:oleObj name="Equation" r:id="rId8" imgW="11582400" imgH="6096000" progId="Equation.DSMT4">
                  <p:embed/>
                  <p:pic>
                    <p:nvPicPr>
                      <p:cNvPr id="0" name=""/>
                      <p:cNvPicPr>
                        <a:picLocks noChangeAspect="1" noChangeArrowheads="1"/>
                      </p:cNvPicPr>
                      <p:nvPr/>
                    </p:nvPicPr>
                    <p:blipFill>
                      <a:blip r:embed="rId9"/>
                      <a:srcRect/>
                      <a:stretch>
                        <a:fillRect/>
                      </a:stretch>
                    </p:blipFill>
                    <p:spPr bwMode="auto">
                      <a:xfrm>
                        <a:off x="335360" y="4021784"/>
                        <a:ext cx="732794" cy="385886"/>
                      </a:xfrm>
                      <a:prstGeom prst="rect">
                        <a:avLst/>
                      </a:prstGeom>
                      <a:noFill/>
                    </p:spPr>
                  </p:pic>
                </p:oleObj>
              </mc:Fallback>
            </mc:AlternateContent>
          </a:graphicData>
        </a:graphic>
      </p:graphicFrame>
      <p:graphicFrame>
        <p:nvGraphicFramePr>
          <p:cNvPr id="52" name="对象 51"/>
          <p:cNvGraphicFramePr>
            <a:graphicFrameLocks noChangeAspect="1"/>
          </p:cNvGraphicFramePr>
          <p:nvPr/>
        </p:nvGraphicFramePr>
        <p:xfrm>
          <a:off x="335360" y="4478330"/>
          <a:ext cx="736971" cy="399610"/>
        </p:xfrm>
        <a:graphic>
          <a:graphicData uri="http://schemas.openxmlformats.org/presentationml/2006/ole">
            <mc:AlternateContent xmlns:mc="http://schemas.openxmlformats.org/markup-compatibility/2006">
              <mc:Choice xmlns:v="urn:schemas-microsoft-com:vml" Requires="v">
                <p:oleObj spid="_x0000_s36101" name="Equation" r:id="rId10" imgW="11277600" imgH="6096000" progId="Equation.DSMT4">
                  <p:embed/>
                </p:oleObj>
              </mc:Choice>
              <mc:Fallback>
                <p:oleObj name="Equation" r:id="rId10" imgW="11277600" imgH="6096000" progId="Equation.DSMT4">
                  <p:embed/>
                  <p:pic>
                    <p:nvPicPr>
                      <p:cNvPr id="0" name=""/>
                      <p:cNvPicPr>
                        <a:picLocks noChangeAspect="1" noChangeArrowheads="1"/>
                      </p:cNvPicPr>
                      <p:nvPr/>
                    </p:nvPicPr>
                    <p:blipFill>
                      <a:blip r:embed="rId11"/>
                      <a:srcRect/>
                      <a:stretch>
                        <a:fillRect/>
                      </a:stretch>
                    </p:blipFill>
                    <p:spPr bwMode="auto">
                      <a:xfrm>
                        <a:off x="335360" y="4478330"/>
                        <a:ext cx="736971" cy="399610"/>
                      </a:xfrm>
                      <a:prstGeom prst="rect">
                        <a:avLst/>
                      </a:prstGeom>
                      <a:noFill/>
                    </p:spPr>
                  </p:pic>
                </p:oleObj>
              </mc:Fallback>
            </mc:AlternateContent>
          </a:graphicData>
        </a:graphic>
      </p:graphicFrame>
      <p:pic>
        <p:nvPicPr>
          <p:cNvPr id="54" name="图片 53"/>
          <p:cNvPicPr>
            <a:picLocks noChangeAspect="1"/>
          </p:cNvPicPr>
          <p:nvPr/>
        </p:nvPicPr>
        <p:blipFill>
          <a:blip r:embed="rId12"/>
          <a:stretch>
            <a:fillRect/>
          </a:stretch>
        </p:blipFill>
        <p:spPr>
          <a:xfrm>
            <a:off x="1559560" y="5045710"/>
            <a:ext cx="9721850" cy="1595120"/>
          </a:xfrm>
          <a:prstGeom prst="rect">
            <a:avLst/>
          </a:prstGeom>
          <a:ln w="12700" cmpd="sng">
            <a:solidFill>
              <a:schemeClr val="accent1">
                <a:shade val="50000"/>
              </a:schemeClr>
            </a:solidFill>
            <a:prstDash val="solid"/>
          </a:ln>
        </p:spPr>
      </p:pic>
      <p:sp>
        <p:nvSpPr>
          <p:cNvPr id="55" name="文本框 54"/>
          <p:cNvSpPr txBox="1"/>
          <p:nvPr/>
        </p:nvSpPr>
        <p:spPr>
          <a:xfrm>
            <a:off x="263525" y="5013325"/>
            <a:ext cx="1119505" cy="368300"/>
          </a:xfrm>
          <a:prstGeom prst="rect">
            <a:avLst/>
          </a:prstGeom>
          <a:solidFill>
            <a:schemeClr val="accent3">
              <a:lumMod val="60000"/>
              <a:lumOff val="40000"/>
            </a:schemeClr>
          </a:solid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1800" dirty="0">
                <a:latin typeface="楷体" panose="02010609060101010101" charset="-122"/>
                <a:ea typeface="楷体" panose="02010609060101010101" charset="-122"/>
                <a:cs typeface="等线" panose="02010600030101010101" charset="-122"/>
              </a:rPr>
              <a:t>软件输出</a:t>
            </a:r>
            <a:endParaRPr lang="zh-CN" sz="1800" dirty="0">
              <a:latin typeface="楷体" panose="02010609060101010101" charset="-122"/>
              <a:ea typeface="楷体" panose="02010609060101010101" charset="-122"/>
              <a:cs typeface="等线" panose="02010600030101010101" charset="-122"/>
            </a:endParaRPr>
          </a:p>
        </p:txBody>
      </p:sp>
    </p:spTree>
    <p:extLst>
      <p:ext uri="{BB962C8B-B14F-4D97-AF65-F5344CB8AC3E}">
        <p14:creationId xmlns:p14="http://schemas.microsoft.com/office/powerpoint/2010/main" val="20634942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 name="Rectangle 6"/>
          <p:cNvSpPr>
            <a:spLocks noChangeArrowheads="1"/>
          </p:cNvSpPr>
          <p:nvPr/>
        </p:nvSpPr>
        <p:spPr bwMode="auto">
          <a:xfrm>
            <a:off x="1055440" y="2420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2" name="文本框 21"/>
          <p:cNvSpPr txBox="1"/>
          <p:nvPr/>
        </p:nvSpPr>
        <p:spPr>
          <a:xfrm>
            <a:off x="767715" y="1210310"/>
            <a:ext cx="2226310" cy="398780"/>
          </a:xfrm>
          <a:prstGeom prst="rect">
            <a:avLst/>
          </a:prstGeom>
          <a:solidFill>
            <a:schemeClr val="accent2">
              <a:lumMod val="40000"/>
              <a:lumOff val="60000"/>
            </a:schemeClr>
          </a:solid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zh-CN" altLang="en-US" sz="2000" dirty="0">
                <a:latin typeface="楷体" panose="02010609060101010101" charset="-122"/>
                <a:ea typeface="楷体" panose="02010609060101010101" charset="-122"/>
                <a:cs typeface="等线" panose="02010600030101010101" charset="-122"/>
              </a:rPr>
              <a:t>速度型阻尼器耗能</a:t>
            </a:r>
            <a:endParaRPr lang="en-US" altLang="zh-CN" sz="2000" dirty="0">
              <a:latin typeface="楷体" panose="02010609060101010101" charset="-122"/>
              <a:ea typeface="楷体" panose="02010609060101010101" charset="-122"/>
              <a:cs typeface="等线" panose="02010600030101010101" charset="-122"/>
            </a:endParaRPr>
          </a:p>
        </p:txBody>
      </p:sp>
      <p:graphicFrame>
        <p:nvGraphicFramePr>
          <p:cNvPr id="29" name="对象 28"/>
          <p:cNvGraphicFramePr>
            <a:graphicFrameLocks noChangeAspect="1"/>
          </p:cNvGraphicFramePr>
          <p:nvPr/>
        </p:nvGraphicFramePr>
        <p:xfrm>
          <a:off x="4110672" y="1608773"/>
          <a:ext cx="2202147" cy="385886"/>
        </p:xfrm>
        <a:graphic>
          <a:graphicData uri="http://schemas.openxmlformats.org/presentationml/2006/ole">
            <mc:AlternateContent xmlns:mc="http://schemas.openxmlformats.org/markup-compatibility/2006">
              <mc:Choice xmlns:v="urn:schemas-microsoft-com:vml" Requires="v">
                <p:oleObj spid="_x0000_s23328" name="Equation" r:id="rId3" imgW="36576000" imgH="6400800" progId="Equation.DSMT4">
                  <p:embed/>
                </p:oleObj>
              </mc:Choice>
              <mc:Fallback>
                <p:oleObj name="Equation" r:id="rId3" imgW="36576000" imgH="6400800" progId="Equation.DSMT4">
                  <p:embed/>
                  <p:pic>
                    <p:nvPicPr>
                      <p:cNvPr id="0" name=""/>
                      <p:cNvPicPr>
                        <a:picLocks noChangeAspect="1" noChangeArrowheads="1"/>
                      </p:cNvPicPr>
                      <p:nvPr/>
                    </p:nvPicPr>
                    <p:blipFill>
                      <a:blip r:embed="rId4"/>
                      <a:srcRect/>
                      <a:stretch>
                        <a:fillRect/>
                      </a:stretch>
                    </p:blipFill>
                    <p:spPr bwMode="auto">
                      <a:xfrm>
                        <a:off x="4110672" y="1608773"/>
                        <a:ext cx="2202147" cy="385886"/>
                      </a:xfrm>
                      <a:prstGeom prst="rect">
                        <a:avLst/>
                      </a:prstGeom>
                      <a:noFill/>
                    </p:spPr>
                  </p:pic>
                </p:oleObj>
              </mc:Fallback>
            </mc:AlternateContent>
          </a:graphicData>
        </a:graphic>
      </p:graphicFrame>
      <p:sp>
        <p:nvSpPr>
          <p:cNvPr id="45" name="文本框 44"/>
          <p:cNvSpPr txBox="1"/>
          <p:nvPr/>
        </p:nvSpPr>
        <p:spPr>
          <a:xfrm>
            <a:off x="2315245" y="2204827"/>
            <a:ext cx="7560840" cy="455253"/>
          </a:xfrm>
          <a:prstGeom prst="rect">
            <a:avLst/>
          </a:prstGeom>
          <a:noFill/>
        </p:spPr>
        <p:txBody>
          <a:bodyPr wrap="square" rtlCol="0">
            <a:spAutoFit/>
          </a:bodyPr>
          <a:lstStyle/>
          <a:p>
            <a:pPr>
              <a:lnSpc>
                <a:spcPct val="150000"/>
              </a:lnSpc>
            </a:pPr>
            <a:r>
              <a:rPr lang="en-US" altLang="zh-CN"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为每个阻尼器的最大阻尼力，</a:t>
            </a:r>
            <a:r>
              <a:rPr lang="en-US" altLang="zh-CN"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为每个阻尼器的最大相对变形</a:t>
            </a:r>
            <a:r>
              <a:rPr lang="zh-CN" altLang="en-US" sz="1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aphicFrame>
        <p:nvGraphicFramePr>
          <p:cNvPr id="51" name="对象 50"/>
          <p:cNvGraphicFramePr>
            <a:graphicFrameLocks noChangeAspect="1"/>
          </p:cNvGraphicFramePr>
          <p:nvPr/>
        </p:nvGraphicFramePr>
        <p:xfrm>
          <a:off x="1468755" y="2255203"/>
          <a:ext cx="830263" cy="404812"/>
        </p:xfrm>
        <a:graphic>
          <a:graphicData uri="http://schemas.openxmlformats.org/presentationml/2006/ole">
            <mc:AlternateContent xmlns:mc="http://schemas.openxmlformats.org/markup-compatibility/2006">
              <mc:Choice xmlns:v="urn:schemas-microsoft-com:vml" Requires="v">
                <p:oleObj spid="_x0000_s23329" name="Equation" r:id="rId5" imgW="13106400" imgH="6400800" progId="Equation.DSMT4">
                  <p:embed/>
                </p:oleObj>
              </mc:Choice>
              <mc:Fallback>
                <p:oleObj name="Equation" r:id="rId5" imgW="13106400" imgH="6400800" progId="Equation.DSMT4">
                  <p:embed/>
                  <p:pic>
                    <p:nvPicPr>
                      <p:cNvPr id="0" name=""/>
                      <p:cNvPicPr>
                        <a:picLocks noChangeAspect="1" noChangeArrowheads="1"/>
                      </p:cNvPicPr>
                      <p:nvPr/>
                    </p:nvPicPr>
                    <p:blipFill>
                      <a:blip r:embed="rId6"/>
                      <a:srcRect/>
                      <a:stretch>
                        <a:fillRect/>
                      </a:stretch>
                    </p:blipFill>
                    <p:spPr bwMode="auto">
                      <a:xfrm>
                        <a:off x="1468755" y="2255203"/>
                        <a:ext cx="830263" cy="404812"/>
                      </a:xfrm>
                      <a:prstGeom prst="rect">
                        <a:avLst/>
                      </a:prstGeom>
                      <a:noFill/>
                    </p:spPr>
                  </p:pic>
                </p:oleObj>
              </mc:Fallback>
            </mc:AlternateContent>
          </a:graphicData>
        </a:graphic>
      </p:graphicFrame>
      <p:graphicFrame>
        <p:nvGraphicFramePr>
          <p:cNvPr id="52" name="对象 51"/>
          <p:cNvGraphicFramePr>
            <a:graphicFrameLocks noChangeAspect="1"/>
          </p:cNvGraphicFramePr>
          <p:nvPr/>
        </p:nvGraphicFramePr>
        <p:xfrm>
          <a:off x="5411336" y="2254487"/>
          <a:ext cx="938212" cy="420688"/>
        </p:xfrm>
        <a:graphic>
          <a:graphicData uri="http://schemas.openxmlformats.org/presentationml/2006/ole">
            <mc:AlternateContent xmlns:mc="http://schemas.openxmlformats.org/markup-compatibility/2006">
              <mc:Choice xmlns:v="urn:schemas-microsoft-com:vml" Requires="v">
                <p:oleObj spid="_x0000_s23330" name="Equation" r:id="rId7" imgW="14325600" imgH="6400800" progId="Equation.DSMT4">
                  <p:embed/>
                </p:oleObj>
              </mc:Choice>
              <mc:Fallback>
                <p:oleObj name="Equation" r:id="rId7" imgW="14325600" imgH="6400800" progId="Equation.DSMT4">
                  <p:embed/>
                  <p:pic>
                    <p:nvPicPr>
                      <p:cNvPr id="0" name=""/>
                      <p:cNvPicPr>
                        <a:picLocks noChangeAspect="1" noChangeArrowheads="1"/>
                      </p:cNvPicPr>
                      <p:nvPr/>
                    </p:nvPicPr>
                    <p:blipFill>
                      <a:blip r:embed="rId8"/>
                      <a:srcRect/>
                      <a:stretch>
                        <a:fillRect/>
                      </a:stretch>
                    </p:blipFill>
                    <p:spPr bwMode="auto">
                      <a:xfrm>
                        <a:off x="5411336" y="2254487"/>
                        <a:ext cx="938212" cy="420688"/>
                      </a:xfrm>
                      <a:prstGeom prst="rect">
                        <a:avLst/>
                      </a:prstGeom>
                      <a:noFill/>
                    </p:spPr>
                  </p:pic>
                </p:oleObj>
              </mc:Fallback>
            </mc:AlternateContent>
          </a:graphicData>
        </a:graphic>
      </p:graphicFrame>
      <p:pic>
        <p:nvPicPr>
          <p:cNvPr id="25" name="图片 24"/>
          <p:cNvPicPr>
            <a:picLocks noChangeAspect="1"/>
          </p:cNvPicPr>
          <p:nvPr/>
        </p:nvPicPr>
        <p:blipFill>
          <a:blip r:embed="rId9"/>
          <a:stretch>
            <a:fillRect/>
          </a:stretch>
        </p:blipFill>
        <p:spPr>
          <a:xfrm>
            <a:off x="1775520" y="3456391"/>
            <a:ext cx="3167777" cy="3135052"/>
          </a:xfrm>
          <a:prstGeom prst="rect">
            <a:avLst/>
          </a:prstGeom>
          <a:ln w="12700" cmpd="sng">
            <a:solidFill>
              <a:schemeClr val="accent1">
                <a:shade val="50000"/>
              </a:schemeClr>
            </a:solidFill>
            <a:prstDash val="solid"/>
          </a:ln>
        </p:spPr>
      </p:pic>
      <p:sp>
        <p:nvSpPr>
          <p:cNvPr id="26" name="文本框 25"/>
          <p:cNvSpPr txBox="1"/>
          <p:nvPr/>
        </p:nvSpPr>
        <p:spPr>
          <a:xfrm>
            <a:off x="5690552" y="3994061"/>
            <a:ext cx="6059170" cy="706755"/>
          </a:xfrm>
          <a:prstGeom prst="rect">
            <a:avLst/>
          </a:prstGeom>
          <a:noFill/>
          <a:ln w="12700" cmpd="sng">
            <a:noFill/>
            <a:prstDash val="solid"/>
          </a:ln>
        </p:spPr>
        <p:txBody>
          <a:bodyPr wrap="square" rtlCol="0">
            <a:spAutoFit/>
          </a:bodyPr>
          <a:lstStyle/>
          <a:p>
            <a:pPr algn="just">
              <a:spcBef>
                <a:spcPts val="300"/>
              </a:spcBef>
              <a:spcAft>
                <a:spcPts val="300"/>
              </a:spcAft>
              <a:buFont typeface="Wingdings" panose="05000000000000000000" charset="0"/>
            </a:pPr>
            <a:r>
              <a:rPr lang="en-US" altLang="zh-CN" sz="2000" dirty="0">
                <a:latin typeface="楷体" panose="02010609060101010101" charset="-122"/>
                <a:ea typeface="楷体" panose="02010609060101010101" charset="-122"/>
                <a:cs typeface="等线" panose="02010600030101010101" charset="-122"/>
              </a:rPr>
              <a:t>    </a:t>
            </a:r>
            <a:r>
              <a:rPr lang="zh-CN" altLang="en-US" sz="2000" dirty="0">
                <a:latin typeface="楷体" panose="02010609060101010101" charset="-122"/>
                <a:ea typeface="楷体" panose="02010609060101010101" charset="-122"/>
                <a:cs typeface="等线" panose="02010600030101010101" charset="-122"/>
              </a:rPr>
              <a:t>在附加阻尼比结果文本最后按地震波的输如角度给出多条地震波下附加阻尼比的平均值</a:t>
            </a:r>
            <a:r>
              <a:rPr lang="en-US" altLang="zh-CN" sz="2000" dirty="0">
                <a:latin typeface="楷体" panose="02010609060101010101" charset="-122"/>
                <a:ea typeface="楷体" panose="02010609060101010101" charset="-122"/>
                <a:cs typeface="等线" panose="02010600030101010101" charset="-122"/>
              </a:rPr>
              <a:t>:</a:t>
            </a:r>
          </a:p>
        </p:txBody>
      </p:sp>
      <p:pic>
        <p:nvPicPr>
          <p:cNvPr id="27" name="图片 26"/>
          <p:cNvPicPr>
            <a:picLocks noChangeAspect="1"/>
          </p:cNvPicPr>
          <p:nvPr/>
        </p:nvPicPr>
        <p:blipFill>
          <a:blip r:embed="rId10"/>
          <a:stretch>
            <a:fillRect/>
          </a:stretch>
        </p:blipFill>
        <p:spPr>
          <a:xfrm>
            <a:off x="6240016" y="4962714"/>
            <a:ext cx="4815205" cy="1135380"/>
          </a:xfrm>
          <a:prstGeom prst="rect">
            <a:avLst/>
          </a:prstGeom>
        </p:spPr>
      </p:pic>
      <p:sp>
        <p:nvSpPr>
          <p:cNvPr id="6" name="文本框 5"/>
          <p:cNvSpPr txBox="1"/>
          <p:nvPr/>
        </p:nvSpPr>
        <p:spPr>
          <a:xfrm>
            <a:off x="119380" y="3715727"/>
            <a:ext cx="1336040" cy="398780"/>
          </a:xfrm>
          <a:prstGeom prst="rect">
            <a:avLst/>
          </a:prstGeom>
          <a:solidFill>
            <a:schemeClr val="accent3">
              <a:lumMod val="60000"/>
              <a:lumOff val="40000"/>
            </a:schemeClr>
          </a:solidFill>
          <a:ln w="12700" cmpd="sng">
            <a:noFill/>
            <a:prstDash val="solid"/>
          </a:ln>
        </p:spPr>
        <p:txBody>
          <a:bodyPr wrap="square" rtlCol="0">
            <a:spAutoFit/>
          </a:bodyPr>
          <a:lstStyle/>
          <a:p>
            <a:pPr algn="ctr">
              <a:spcBef>
                <a:spcPts val="300"/>
              </a:spcBef>
              <a:spcAft>
                <a:spcPts val="300"/>
              </a:spcAft>
              <a:buFont typeface="Wingdings" panose="05000000000000000000" charset="0"/>
            </a:pPr>
            <a:r>
              <a:rPr lang="zh-CN" altLang="en-US" sz="2000" dirty="0">
                <a:latin typeface="楷体" panose="02010609060101010101" charset="-122"/>
                <a:ea typeface="楷体" panose="02010609060101010101" charset="-122"/>
                <a:cs typeface="等线" panose="02010600030101010101" charset="-122"/>
              </a:rPr>
              <a:t>软件输出</a:t>
            </a:r>
            <a:endParaRPr lang="zh-CN" sz="2000" dirty="0">
              <a:latin typeface="楷体" panose="02010609060101010101" charset="-122"/>
              <a:ea typeface="楷体" panose="02010609060101010101" charset="-122"/>
              <a:cs typeface="等线" panose="02010600030101010101" charset="-122"/>
            </a:endParaRPr>
          </a:p>
        </p:txBody>
      </p:sp>
      <p:sp>
        <p:nvSpPr>
          <p:cNvPr id="17" name="文本框 16"/>
          <p:cNvSpPr txBox="1"/>
          <p:nvPr/>
        </p:nvSpPr>
        <p:spPr>
          <a:xfrm>
            <a:off x="263525" y="446884"/>
            <a:ext cx="9984244" cy="535531"/>
          </a:xfrm>
          <a:prstGeom prst="rect">
            <a:avLst/>
          </a:prstGeom>
          <a:noFill/>
        </p:spPr>
        <p:txBody>
          <a:bodyPr wrap="square" rtlCol="0" anchor="t">
            <a:spAutoFit/>
          </a:bodyPr>
          <a:lstStyle/>
          <a:p>
            <a:pPr lvl="1" algn="just">
              <a:lnSpc>
                <a:spcPct val="120000"/>
              </a:lnSpc>
              <a:spcBef>
                <a:spcPts val="600"/>
              </a:spcBef>
              <a:spcAft>
                <a:spcPts val="600"/>
              </a:spcAft>
              <a:buClrTx/>
              <a:buSzTx/>
              <a:buFont typeface="Wingdings" panose="05000000000000000000" charset="0"/>
            </a:pPr>
            <a:r>
              <a:rPr lang="zh-CN" altLang="en-US"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规范能量法时程计算（推荐附加阻尼比算法</a:t>
            </a:r>
            <a:r>
              <a:rPr lang="en-US" altLang="zh-CN"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extLst>
      <p:ext uri="{BB962C8B-B14F-4D97-AF65-F5344CB8AC3E}">
        <p14:creationId xmlns:p14="http://schemas.microsoft.com/office/powerpoint/2010/main" val="346666081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jczZTE5MmYwMmNkY2VjNWJmZDI0YmY4MTE1Mzk0MzUifQ=="/>
</p:tagLst>
</file>

<file path=ppt/tags/tag10.xml><?xml version="1.0" encoding="utf-8"?>
<p:tagLst xmlns:a="http://schemas.openxmlformats.org/drawingml/2006/main" xmlns:r="http://schemas.openxmlformats.org/officeDocument/2006/relationships"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2837"/>
  <p:tag name="KSO_WM_TEMPLATE_MASTER_THUMB_INDEX" val="12"/>
  <p:tag name="KSO_WM_TEMPLATE_THUMBS_INDEX" val="1、4、7、9、10、12、14、15、18、19"/>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7"/>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7"/>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2837"/>
  <p:tag name="KSO_WM_TEMPLATE_MASTER_THUMB_INDEX" val="12"/>
  <p:tag name="KSO_WM_TEMPLATE_THUMBS_INDEX" val="1、4、7、9、10、12、14、15、18、19"/>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1.xml><?xml version="1.0" encoding="utf-8"?>
<p:tagLst xmlns:a="http://schemas.openxmlformats.org/drawingml/2006/main" xmlns:r="http://schemas.openxmlformats.org/officeDocument/2006/relationships" xmlns:p="http://schemas.openxmlformats.org/presentationml/2006/main">
  <p:tag name="KSO_WM_UNIT_VALUE" val="1619*1699"/>
  <p:tag name="KSO_WM_UNIT_HIGHLIGHT" val="0"/>
  <p:tag name="KSO_WM_UNIT_COMPATIBLE" val="0"/>
  <p:tag name="KSO_WM_UNIT_DIAGRAM_ISNUMVISUAL" val="0"/>
  <p:tag name="KSO_WM_UNIT_DIAGRAM_ISREFERUNIT" val="0"/>
  <p:tag name="KSO_WM_UNIT_TYPE" val="d"/>
  <p:tag name="KSO_WM_UNIT_INDEX" val="1"/>
  <p:tag name="KSO_WM_UNIT_ID" val="custom20186547_9*d*1"/>
  <p:tag name="KSO_WM_TEMPLATE_CATEGORY" val="custom"/>
  <p:tag name="KSO_WM_TEMPLATE_INDEX" val="20186547"/>
  <p:tag name="KSO_WM_UNIT_LAYERLEVEL" val="1"/>
  <p:tag name="KSO_WM_TAG_VERSION" val="1.0"/>
  <p:tag name="KSO_WM_BEAUTIFY_FLAG" val="#wm#"/>
  <p:tag name="KSO_WM_UNIT_COLOR_SCHEME_SHAPE_ID" val="3"/>
  <p:tag name="KSO_WM_UNIT_COLOR_SCHEME_PARENT_PAGE" val="0_9"/>
</p:tagLst>
</file>

<file path=ppt/tags/tag1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VALUE" val="1619*1699"/>
  <p:tag name="KSO_WM_UNIT_HIGHLIGHT" val="0"/>
  <p:tag name="KSO_WM_UNIT_COMPATIBLE" val="0"/>
  <p:tag name="KSO_WM_UNIT_DIAGRAM_ISNUMVISUAL" val="0"/>
  <p:tag name="KSO_WM_UNIT_DIAGRAM_ISREFERUNIT" val="0"/>
  <p:tag name="KSO_WM_UNIT_TYPE" val="d"/>
  <p:tag name="KSO_WM_UNIT_INDEX" val="1"/>
  <p:tag name="KSO_WM_UNIT_ID" val="custom20186547_9*d*1"/>
  <p:tag name="KSO_WM_TEMPLATE_CATEGORY" val="custom"/>
  <p:tag name="KSO_WM_TEMPLATE_INDEX" val="20186547"/>
  <p:tag name="KSO_WM_UNIT_LAYERLEVEL" val="1"/>
  <p:tag name="KSO_WM_TAG_VERSION" val="1.0"/>
  <p:tag name="KSO_WM_BEAUTIFY_FLAG" val="#wm#"/>
  <p:tag name="KSO_WM_UNIT_COLOR_SCHEME_SHAPE_ID" val="3"/>
  <p:tag name="KSO_WM_UNIT_COLOR_SCHEME_PARENT_PAGE" val="0_9"/>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683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2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2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2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2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2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7"/>
</p:tagLst>
</file>

<file path=ppt/tags/tag2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7"/>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53.xml><?xml version="1.0" encoding="utf-8"?>
<p:tagLst xmlns:a="http://schemas.openxmlformats.org/drawingml/2006/main" xmlns:r="http://schemas.openxmlformats.org/officeDocument/2006/relationships"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2837"/>
  <p:tag name="KSO_WM_TEMPLATE_MASTER_THUMB_INDEX" val="12"/>
  <p:tag name="KSO_WM_TEMPLATE_THUMBS_INDEX" val="1、4、7、9、10、12、14、15、18、19"/>
</p:tagLst>
</file>

<file path=ppt/tags/tag2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61.xml><?xml version="1.0" encoding="utf-8"?>
<p:tagLst xmlns:a="http://schemas.openxmlformats.org/drawingml/2006/main" xmlns:r="http://schemas.openxmlformats.org/officeDocument/2006/relationships" xmlns:p="http://schemas.openxmlformats.org/presentationml/2006/main">
  <p:tag name="KSO_WM_UNIT_VALUE" val="1619*1699"/>
  <p:tag name="KSO_WM_UNIT_HIGHLIGHT" val="0"/>
  <p:tag name="KSO_WM_UNIT_COMPATIBLE" val="0"/>
  <p:tag name="KSO_WM_UNIT_DIAGRAM_ISNUMVISUAL" val="0"/>
  <p:tag name="KSO_WM_UNIT_DIAGRAM_ISREFERUNIT" val="0"/>
  <p:tag name="KSO_WM_UNIT_TYPE" val="d"/>
  <p:tag name="KSO_WM_UNIT_INDEX" val="1"/>
  <p:tag name="KSO_WM_UNIT_ID" val="custom20186547_9*d*1"/>
  <p:tag name="KSO_WM_TEMPLATE_CATEGORY" val="custom"/>
  <p:tag name="KSO_WM_TEMPLATE_INDEX" val="20186547"/>
  <p:tag name="KSO_WM_UNIT_LAYERLEVEL" val="1"/>
  <p:tag name="KSO_WM_TAG_VERSION" val="1.0"/>
  <p:tag name="KSO_WM_BEAUTIFY_FLAG" val="#wm#"/>
  <p:tag name="KSO_WM_UNIT_COLOR_SCHEME_SHAPE_ID" val="3"/>
  <p:tag name="KSO_WM_UNIT_COLOR_SCHEME_PARENT_PAGE" val="0_9"/>
</p:tagLst>
</file>

<file path=ppt/tags/tag2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683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3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3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3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3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3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3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3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3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3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3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6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0,&quot;width&quot;:14202.499212598424}"/>
</p:tagLst>
</file>

<file path=ppt/tags/tag369.xml><?xml version="1.0" encoding="utf-8"?>
<p:tagLst xmlns:a="http://schemas.openxmlformats.org/drawingml/2006/main" xmlns:r="http://schemas.openxmlformats.org/officeDocument/2006/relationships" xmlns:p="http://schemas.openxmlformats.org/presentationml/2006/main">
  <p:tag name="KSO_WM_SLIDE_ID" val="custom20199918_15"/>
  <p:tag name="KSO_WM_TEMPLATE_SUBCATEGORY" val="0"/>
  <p:tag name="KSO_WM_SLIDE_TYPE" val="endPage"/>
  <p:tag name="KSO_WM_SLIDE_SUBTYPE" val="pureTxt"/>
  <p:tag name="KSO_WM_SLIDE_ITEM_CNT" val="0"/>
  <p:tag name="KSO_WM_SLIDE_INDEX" val="15"/>
  <p:tag name="KSO_WM_TAG_VERSION" val="1.0"/>
  <p:tag name="KSO_WM_BEAUTIFY_FLAG" val="#wm#"/>
  <p:tag name="KSO_WM_TEMPLATE_CATEGORY" val="custom"/>
  <p:tag name="KSO_WM_TEMPLATE_INDEX" val="20199918"/>
  <p:tag name="KSO_WM_SLIDE_LAYOUT" val="a"/>
  <p:tag name="KSO_WM_SLIDE_LAYOUT_CNT" val="1"/>
  <p:tag name="KSO_WM_TEMPLATE_MASTER_TYPE" val="1"/>
  <p:tag name="KSO_WM_TEMPLATE_COLOR_TYPE" val="1"/>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7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0,&quot;width&quot;:14202.499212598424}"/>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COMBINE_RELATE_SLIDE_ID" val="background20180947_1"/>
  <p:tag name="KSO_WM_TEMPLATE_CATEGORY" val="custom"/>
  <p:tag name="KSO_WM_TEMPLATE_INDEX" val="20186831"/>
  <p:tag name="KSO_WM_TEMPLATE_SUBCATEGORY" val="combine"/>
  <p:tag name="KSO_WM_TEMPLATE_THUMBS_INDEX" val="1、8、11、14、17、18、19、22"/>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7"/>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7"/>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heme/theme1.xml><?xml version="1.0" encoding="utf-8"?>
<a:theme xmlns:a="http://schemas.openxmlformats.org/drawingml/2006/main" name="2_Office 主题​​">
  <a:themeElements>
    <a:clrScheme name="自定义 219">
      <a:dk1>
        <a:srgbClr val="2B4D8A"/>
      </a:dk1>
      <a:lt1>
        <a:srgbClr val="FFFFFF"/>
      </a:lt1>
      <a:dk2>
        <a:srgbClr val="8FAADC"/>
      </a:dk2>
      <a:lt2>
        <a:srgbClr val="FFFFFF"/>
      </a:lt2>
      <a:accent1>
        <a:srgbClr val="2F5597"/>
      </a:accent1>
      <a:accent2>
        <a:srgbClr val="5B9BD5"/>
      </a:accent2>
      <a:accent3>
        <a:srgbClr val="4472C4"/>
      </a:accent3>
      <a:accent4>
        <a:srgbClr val="000000"/>
      </a:accent4>
      <a:accent5>
        <a:srgbClr val="2F5597"/>
      </a:accent5>
      <a:accent6>
        <a:srgbClr val="FFFFFF"/>
      </a:accent6>
      <a:hlink>
        <a:srgbClr val="0563C1"/>
      </a:hlink>
      <a:folHlink>
        <a:srgbClr val="954F72"/>
      </a:folHlink>
    </a:clrScheme>
    <a:fontScheme name="自定义 4">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主题​​">
  <a:themeElements>
    <a:clrScheme name="自定义 39">
      <a:dk1>
        <a:sysClr val="windowText" lastClr="000000"/>
      </a:dk1>
      <a:lt1>
        <a:sysClr val="window" lastClr="FFFFFF"/>
      </a:lt1>
      <a:dk2>
        <a:srgbClr val="E6EBF2"/>
      </a:dk2>
      <a:lt2>
        <a:srgbClr val="FFFFFF"/>
      </a:lt2>
      <a:accent1>
        <a:srgbClr val="2F5597"/>
      </a:accent1>
      <a:accent2>
        <a:srgbClr val="006AA6"/>
      </a:accent2>
      <a:accent3>
        <a:srgbClr val="007B9F"/>
      </a:accent3>
      <a:accent4>
        <a:srgbClr val="008884"/>
      </a:accent4>
      <a:accent5>
        <a:srgbClr val="00925B"/>
      </a:accent5>
      <a:accent6>
        <a:srgbClr val="55972F"/>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自定义 39">
      <a:dk1>
        <a:sysClr val="windowText" lastClr="000000"/>
      </a:dk1>
      <a:lt1>
        <a:sysClr val="window" lastClr="FFFFFF"/>
      </a:lt1>
      <a:dk2>
        <a:srgbClr val="E6EBF2"/>
      </a:dk2>
      <a:lt2>
        <a:srgbClr val="FFFFFF"/>
      </a:lt2>
      <a:accent1>
        <a:srgbClr val="2F5597"/>
      </a:accent1>
      <a:accent2>
        <a:srgbClr val="006AA6"/>
      </a:accent2>
      <a:accent3>
        <a:srgbClr val="007B9F"/>
      </a:accent3>
      <a:accent4>
        <a:srgbClr val="008884"/>
      </a:accent4>
      <a:accent5>
        <a:srgbClr val="00925B"/>
      </a:accent5>
      <a:accent6>
        <a:srgbClr val="55972F"/>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主题5">
  <a:themeElements>
    <a:clrScheme name="房利美">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主题5">
  <a:themeElements>
    <a:clrScheme name="房利美">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自定义 39">
      <a:dk1>
        <a:sysClr val="windowText" lastClr="000000"/>
      </a:dk1>
      <a:lt1>
        <a:sysClr val="window" lastClr="FFFFFF"/>
      </a:lt1>
      <a:dk2>
        <a:srgbClr val="E6EBF2"/>
      </a:dk2>
      <a:lt2>
        <a:srgbClr val="FFFFFF"/>
      </a:lt2>
      <a:accent1>
        <a:srgbClr val="2F5597"/>
      </a:accent1>
      <a:accent2>
        <a:srgbClr val="006AA6"/>
      </a:accent2>
      <a:accent3>
        <a:srgbClr val="007B9F"/>
      </a:accent3>
      <a:accent4>
        <a:srgbClr val="008884"/>
      </a:accent4>
      <a:accent5>
        <a:srgbClr val="00925B"/>
      </a:accent5>
      <a:accent6>
        <a:srgbClr val="55972F"/>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3959</TotalTime>
  <Words>2107</Words>
  <Application>Microsoft Office PowerPoint</Application>
  <PresentationFormat>宽屏</PresentationFormat>
  <Paragraphs>279</Paragraphs>
  <Slides>34</Slides>
  <Notes>2</Notes>
  <HiddenSlides>0</HiddenSlides>
  <MMClips>0</MMClips>
  <ScaleCrop>false</ScaleCrop>
  <HeadingPairs>
    <vt:vector size="8" baseType="variant">
      <vt:variant>
        <vt:lpstr>已用的字体</vt:lpstr>
      </vt:variant>
      <vt:variant>
        <vt:i4>13</vt:i4>
      </vt:variant>
      <vt:variant>
        <vt:lpstr>主题</vt:lpstr>
      </vt:variant>
      <vt:variant>
        <vt:i4>6</vt:i4>
      </vt:variant>
      <vt:variant>
        <vt:lpstr>嵌入 OLE 服务器</vt:lpstr>
      </vt:variant>
      <vt:variant>
        <vt:i4>1</vt:i4>
      </vt:variant>
      <vt:variant>
        <vt:lpstr>幻灯片标题</vt:lpstr>
      </vt:variant>
      <vt:variant>
        <vt:i4>34</vt:i4>
      </vt:variant>
    </vt:vector>
  </HeadingPairs>
  <TitlesOfParts>
    <vt:vector size="54" baseType="lpstr">
      <vt:lpstr>Gill Sans</vt:lpstr>
      <vt:lpstr>inpin heiti</vt:lpstr>
      <vt:lpstr>等线</vt:lpstr>
      <vt:lpstr>汉仪旗黑-85S</vt:lpstr>
      <vt:lpstr>汉仪雅酷黑 75W</vt:lpstr>
      <vt:lpstr>华文楷体</vt:lpstr>
      <vt:lpstr>楷体</vt:lpstr>
      <vt:lpstr>宋体</vt:lpstr>
      <vt:lpstr>微软雅黑</vt:lpstr>
      <vt:lpstr>Arial</vt:lpstr>
      <vt:lpstr>Calibri</vt:lpstr>
      <vt:lpstr>Times New Roman</vt:lpstr>
      <vt:lpstr>Wingdings</vt:lpstr>
      <vt:lpstr>2_Office 主题​​</vt:lpstr>
      <vt:lpstr>8_Office 主题​​</vt:lpstr>
      <vt:lpstr>3_Office 主题​​</vt:lpstr>
      <vt:lpstr>主题5</vt:lpstr>
      <vt:lpstr>1_主题5</vt:lpstr>
      <vt:lpstr>1_Office 主题​​</vt:lpstr>
      <vt:lpstr>Equation</vt:lpstr>
      <vt:lpstr>YJK减隔震结构计算方法的合理选用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YJK助力装配式建筑的一体化设计</dc:title>
  <dc:creator>Administrator</dc:creator>
  <cp:lastModifiedBy>yjk</cp:lastModifiedBy>
  <cp:revision>1344</cp:revision>
  <dcterms:created xsi:type="dcterms:W3CDTF">2018-08-07T06:14:00Z</dcterms:created>
  <dcterms:modified xsi:type="dcterms:W3CDTF">2022-05-25T09:07:22Z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2052-11.1.0.11636</vt:lpwstr>
  </property>
  <property fmtid="{D5CDD505-2E9C-101B-9397-08002B2CF9AE}" pid="3" name="ICV">
    <vt:lpwstr>CABA0341433745D89E561A95E3C4CDCE</vt:lpwstr>
  </property>
  <property fmtid="{D5CDD505-2E9C-101B-9397-08002B2CF9AE}" pid="4" name="commondata">
    <vt:lpwstr>eyJoZGlkIjoiZjczZTE5MmYwMmNkY2VjNWJmZDI0YmY4MTE1Mzk0MzUifQ==</vt:lpwstr>
  </property>
</Properties>
</file>