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4"/>
  </p:notesMasterIdLst>
  <p:sldIdLst>
    <p:sldId id="260" r:id="rId4"/>
    <p:sldId id="417" r:id="rId5"/>
    <p:sldId id="57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  <p:sldId id="728" r:id="rId16"/>
    <p:sldId id="731" r:id="rId17"/>
    <p:sldId id="733" r:id="rId18"/>
    <p:sldId id="754" r:id="rId19"/>
    <p:sldId id="755" r:id="rId20"/>
    <p:sldId id="756" r:id="rId21"/>
    <p:sldId id="589" r:id="rId22"/>
    <p:sldId id="37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F8810"/>
    <a:srgbClr val="CB2B2B"/>
    <a:srgbClr val="8F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84"/>
        <p:guide pos="3840"/>
        <p:guide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1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662046" y="2555193"/>
            <a:ext cx="6529954" cy="4302809"/>
          </a:xfrm>
          <a:custGeom>
            <a:avLst/>
            <a:gdLst>
              <a:gd name="connsiteX0" fmla="*/ 4624054 w 6529954"/>
              <a:gd name="connsiteY0" fmla="*/ 0 h 4302809"/>
              <a:gd name="connsiteX1" fmla="*/ 5172453 w 6529954"/>
              <a:gd name="connsiteY1" fmla="*/ 227154 h 4302809"/>
              <a:gd name="connsiteX2" fmla="*/ 6529954 w 6529954"/>
              <a:gd name="connsiteY2" fmla="*/ 1584655 h 4302809"/>
              <a:gd name="connsiteX3" fmla="*/ 6529954 w 6529954"/>
              <a:gd name="connsiteY3" fmla="*/ 4302809 h 4302809"/>
              <a:gd name="connsiteX4" fmla="*/ 0 w 6529954"/>
              <a:gd name="connsiteY4" fmla="*/ 4302809 h 4302809"/>
              <a:gd name="connsiteX5" fmla="*/ 4075654 w 6529954"/>
              <a:gd name="connsiteY5" fmla="*/ 227154 h 4302809"/>
              <a:gd name="connsiteX6" fmla="*/ 4624054 w 6529954"/>
              <a:gd name="connsiteY6" fmla="*/ 0 h 430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9954" h="4302809">
                <a:moveTo>
                  <a:pt x="4624054" y="0"/>
                </a:moveTo>
                <a:cubicBezTo>
                  <a:pt x="4822535" y="0"/>
                  <a:pt x="5021016" y="75718"/>
                  <a:pt x="5172453" y="227154"/>
                </a:cubicBezTo>
                <a:lnTo>
                  <a:pt x="6529954" y="1584655"/>
                </a:lnTo>
                <a:lnTo>
                  <a:pt x="6529954" y="4302809"/>
                </a:lnTo>
                <a:lnTo>
                  <a:pt x="0" y="4302809"/>
                </a:lnTo>
                <a:lnTo>
                  <a:pt x="4075654" y="227154"/>
                </a:lnTo>
                <a:cubicBezTo>
                  <a:pt x="4227091" y="75718"/>
                  <a:pt x="4425572" y="0"/>
                  <a:pt x="4624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9633822" cy="6858000"/>
          </a:xfrm>
          <a:custGeom>
            <a:avLst/>
            <a:gdLst>
              <a:gd name="connsiteX0" fmla="*/ 0 w 9633822"/>
              <a:gd name="connsiteY0" fmla="*/ 0 h 6858000"/>
              <a:gd name="connsiteX1" fmla="*/ 7798941 w 9633822"/>
              <a:gd name="connsiteY1" fmla="*/ 0 h 6858000"/>
              <a:gd name="connsiteX2" fmla="*/ 9406668 w 9633822"/>
              <a:gd name="connsiteY2" fmla="*/ 1607727 h 6858000"/>
              <a:gd name="connsiteX3" fmla="*/ 9406668 w 9633822"/>
              <a:gd name="connsiteY3" fmla="*/ 2704526 h 6858000"/>
              <a:gd name="connsiteX4" fmla="*/ 5253195 w 9633822"/>
              <a:gd name="connsiteY4" fmla="*/ 6858000 h 6858000"/>
              <a:gd name="connsiteX5" fmla="*/ 0 w 963382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3822" h="6858000">
                <a:moveTo>
                  <a:pt x="0" y="0"/>
                </a:moveTo>
                <a:lnTo>
                  <a:pt x="7798941" y="0"/>
                </a:lnTo>
                <a:lnTo>
                  <a:pt x="9406668" y="1607727"/>
                </a:lnTo>
                <a:cubicBezTo>
                  <a:pt x="9709541" y="1910600"/>
                  <a:pt x="9709541" y="2401653"/>
                  <a:pt x="9406668" y="2704526"/>
                </a:cubicBezTo>
                <a:lnTo>
                  <a:pt x="525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8217365" y="1"/>
            <a:ext cx="3942921" cy="1650215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6902410" y="1440180"/>
            <a:ext cx="5289590" cy="5417820"/>
          </a:xfrm>
          <a:custGeom>
            <a:avLst/>
            <a:gdLst>
              <a:gd name="connsiteX0" fmla="*/ 2457313 w 5289590"/>
              <a:gd name="connsiteY0" fmla="*/ 0 h 5417820"/>
              <a:gd name="connsiteX1" fmla="*/ 0 w 5289590"/>
              <a:gd name="connsiteY1" fmla="*/ 0 h 5417820"/>
              <a:gd name="connsiteX2" fmla="*/ 0 w 5289590"/>
              <a:gd name="connsiteY2" fmla="*/ 5414923 h 5417820"/>
              <a:gd name="connsiteX3" fmla="*/ 249555 w 5289590"/>
              <a:gd name="connsiteY3" fmla="*/ 5415147 h 5417820"/>
              <a:gd name="connsiteX4" fmla="*/ 3224275 w 5289590"/>
              <a:gd name="connsiteY4" fmla="*/ 5417820 h 5417820"/>
              <a:gd name="connsiteX5" fmla="*/ 4957241 w 5289590"/>
              <a:gd name="connsiteY5" fmla="*/ 3815354 h 5417820"/>
              <a:gd name="connsiteX6" fmla="*/ 4957241 w 5289590"/>
              <a:gd name="connsiteY6" fmla="*/ 2308011 h 5417820"/>
              <a:gd name="connsiteX7" fmla="*/ 2522345 w 5289590"/>
              <a:gd name="connsiteY7" fmla="*/ 60040 h 5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590" h="5417820">
                <a:moveTo>
                  <a:pt x="2457313" y="0"/>
                </a:moveTo>
                <a:lnTo>
                  <a:pt x="0" y="0"/>
                </a:lnTo>
                <a:lnTo>
                  <a:pt x="0" y="5414923"/>
                </a:lnTo>
                <a:lnTo>
                  <a:pt x="249555" y="5415147"/>
                </a:lnTo>
                <a:cubicBezTo>
                  <a:pt x="1095202" y="5415907"/>
                  <a:pt x="2079227" y="5416792"/>
                  <a:pt x="3224275" y="5417820"/>
                </a:cubicBezTo>
                <a:cubicBezTo>
                  <a:pt x="3224275" y="5417820"/>
                  <a:pt x="3224275" y="5417820"/>
                  <a:pt x="4957241" y="3815354"/>
                </a:cubicBezTo>
                <a:cubicBezTo>
                  <a:pt x="5400373" y="3398273"/>
                  <a:pt x="5400373" y="2725091"/>
                  <a:pt x="4957241" y="2308011"/>
                </a:cubicBezTo>
                <a:cubicBezTo>
                  <a:pt x="4957241" y="2308011"/>
                  <a:pt x="4957241" y="2308011"/>
                  <a:pt x="2522345" y="60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 bwMode="auto">
          <a:xfrm>
            <a:off x="5713391" y="1"/>
            <a:ext cx="6478609" cy="68580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 flipV="1">
            <a:off x="5713390" y="2371"/>
            <a:ext cx="5384395" cy="3737557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5"/>
            </p:custDataLst>
          </p:nvPr>
        </p:nvSpPr>
        <p:spPr bwMode="auto">
          <a:xfrm>
            <a:off x="5713392" y="2"/>
            <a:ext cx="6478608" cy="5949531"/>
          </a:xfrm>
          <a:custGeom>
            <a:avLst/>
            <a:gdLst>
              <a:gd name="connsiteX0" fmla="*/ 2028882 w 6478608"/>
              <a:gd name="connsiteY0" fmla="*/ 0 h 5949531"/>
              <a:gd name="connsiteX1" fmla="*/ 5254187 w 6478608"/>
              <a:gd name="connsiteY1" fmla="*/ 2486 h 5949531"/>
              <a:gd name="connsiteX2" fmla="*/ 6478608 w 6478608"/>
              <a:gd name="connsiteY2" fmla="*/ 1225580 h 5949531"/>
              <a:gd name="connsiteX3" fmla="*/ 6478608 w 6478608"/>
              <a:gd name="connsiteY3" fmla="*/ 3400798 h 5949531"/>
              <a:gd name="connsiteX4" fmla="*/ 4126823 w 6478608"/>
              <a:gd name="connsiteY4" fmla="*/ 5750033 h 5949531"/>
              <a:gd name="connsiteX5" fmla="*/ 3161223 w 6478608"/>
              <a:gd name="connsiteY5" fmla="*/ 5750033 h 5949531"/>
              <a:gd name="connsiteX6" fmla="*/ 199716 w 6478608"/>
              <a:gd name="connsiteY6" fmla="*/ 2791737 h 5949531"/>
              <a:gd name="connsiteX7" fmla="*/ 199716 w 6478608"/>
              <a:gd name="connsiteY7" fmla="*/ 1827183 h 59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8608" h="5949531"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8"/>
                  <a:pt x="6478608" y="3400798"/>
                  <a:pt x="6478608" y="3400798"/>
                </a:cubicBezTo>
                <a:cubicBezTo>
                  <a:pt x="4126823" y="5750033"/>
                  <a:pt x="4126823" y="5750033"/>
                  <a:pt x="4126823" y="5750033"/>
                </a:cubicBezTo>
                <a:cubicBezTo>
                  <a:pt x="3860537" y="6016031"/>
                  <a:pt x="3427509" y="6016031"/>
                  <a:pt x="3161223" y="5750033"/>
                </a:cubicBezTo>
                <a:cubicBezTo>
                  <a:pt x="199716" y="2791737"/>
                  <a:pt x="199716" y="2791737"/>
                  <a:pt x="199716" y="2791737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73099" y="5021821"/>
            <a:ext cx="4822010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73097" y="3558929"/>
            <a:ext cx="7318378" cy="1372514"/>
          </a:xfrm>
        </p:spPr>
        <p:txBody>
          <a:bodyPr lIns="36000" anchor="b" anchorCtr="0">
            <a:normAutofit/>
          </a:bodyPr>
          <a:lstStyle>
            <a:lvl1pPr algn="l">
              <a:defRPr sz="8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0000">
            <a:off x="1179347" y="1114928"/>
            <a:ext cx="2518610" cy="25186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_1"/>
          <p:cNvSpPr/>
          <p:nvPr>
            <p:custDataLst>
              <p:tags r:id="rId3"/>
            </p:custDataLst>
          </p:nvPr>
        </p:nvSpPr>
        <p:spPr bwMode="auto">
          <a:xfrm>
            <a:off x="0" y="2374233"/>
            <a:ext cx="6459401" cy="4483768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59455" y="2915693"/>
            <a:ext cx="5603243" cy="895350"/>
          </a:xfrm>
        </p:spPr>
        <p:txBody>
          <a:bodyPr anchor="b">
            <a:normAutofit/>
          </a:bodyPr>
          <a:lstStyle>
            <a:lvl1pPr algn="l">
              <a:defRPr sz="4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660571" y="3876361"/>
            <a:ext cx="5603243" cy="5575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2"/>
          <p:cNvSpPr/>
          <p:nvPr userDrawn="1">
            <p:custDataLst>
              <p:tags r:id="rId13"/>
            </p:custDataLst>
          </p:nvPr>
        </p:nvSpPr>
        <p:spPr bwMode="auto">
          <a:xfrm flipH="1">
            <a:off x="0" y="3873501"/>
            <a:ext cx="2819395" cy="29845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6" name="矩形: 圆角 15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9633822" cy="6858000"/>
          </a:xfrm>
          <a:custGeom>
            <a:avLst/>
            <a:gdLst>
              <a:gd name="connsiteX0" fmla="*/ 0 w 9633822"/>
              <a:gd name="connsiteY0" fmla="*/ 0 h 6858000"/>
              <a:gd name="connsiteX1" fmla="*/ 7798941 w 9633822"/>
              <a:gd name="connsiteY1" fmla="*/ 0 h 6858000"/>
              <a:gd name="connsiteX2" fmla="*/ 9406668 w 9633822"/>
              <a:gd name="connsiteY2" fmla="*/ 1607727 h 6858000"/>
              <a:gd name="connsiteX3" fmla="*/ 9406668 w 9633822"/>
              <a:gd name="connsiteY3" fmla="*/ 2704526 h 6858000"/>
              <a:gd name="connsiteX4" fmla="*/ 5253195 w 9633822"/>
              <a:gd name="connsiteY4" fmla="*/ 6858000 h 6858000"/>
              <a:gd name="connsiteX5" fmla="*/ 0 w 963382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3822" h="6858000">
                <a:moveTo>
                  <a:pt x="0" y="0"/>
                </a:moveTo>
                <a:lnTo>
                  <a:pt x="7798941" y="0"/>
                </a:lnTo>
                <a:lnTo>
                  <a:pt x="9406668" y="1607727"/>
                </a:lnTo>
                <a:cubicBezTo>
                  <a:pt x="9709541" y="1910600"/>
                  <a:pt x="9709541" y="2401653"/>
                  <a:pt x="9406668" y="2704526"/>
                </a:cubicBezTo>
                <a:lnTo>
                  <a:pt x="525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8217365" y="1"/>
            <a:ext cx="3942921" cy="1650215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72" y="222248"/>
            <a:ext cx="11768097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222248"/>
            <a:ext cx="11676869" cy="6331552"/>
            <a:chOff x="292800" y="222248"/>
            <a:chExt cx="11676869" cy="6331552"/>
          </a:xfrm>
        </p:grpSpPr>
        <p:sp>
          <p:nvSpPr>
            <p:cNvPr id="11" name="矩形: 圆角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00" y="222248"/>
            <a:ext cx="11676869" cy="6331552"/>
            <a:chOff x="292800" y="222248"/>
            <a:chExt cx="11676869" cy="6331552"/>
          </a:xfrm>
        </p:grpSpPr>
        <p:sp>
          <p:nvSpPr>
            <p:cNvPr id="10" name="矩形: 圆角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3" name="矩形: 圆角 12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 flipH="1">
            <a:off x="0" y="1"/>
            <a:ext cx="6478609" cy="6858000"/>
          </a:xfrm>
          <a:custGeom>
            <a:avLst/>
            <a:gdLst>
              <a:gd name="connsiteX0" fmla="*/ 6468068 w 6478609"/>
              <a:gd name="connsiteY0" fmla="*/ 3674208 h 6857999"/>
              <a:gd name="connsiteX1" fmla="*/ 6478609 w 6478609"/>
              <a:gd name="connsiteY1" fmla="*/ 6857999 h 6857999"/>
              <a:gd name="connsiteX2" fmla="*/ 6418877 w 6478609"/>
              <a:gd name="connsiteY2" fmla="*/ 6847468 h 6857999"/>
              <a:gd name="connsiteX3" fmla="*/ 6316981 w 6478609"/>
              <a:gd name="connsiteY3" fmla="*/ 6780774 h 6857999"/>
              <a:gd name="connsiteX4" fmla="*/ 5009905 w 6478609"/>
              <a:gd name="connsiteY4" fmla="*/ 5474963 h 6857999"/>
              <a:gd name="connsiteX5" fmla="*/ 5009905 w 6478609"/>
              <a:gd name="connsiteY5" fmla="*/ 5050224 h 6857999"/>
              <a:gd name="connsiteX6" fmla="*/ 6309954 w 6478609"/>
              <a:gd name="connsiteY6" fmla="*/ 3751433 h 6857999"/>
              <a:gd name="connsiteX7" fmla="*/ 6408336 w 6478609"/>
              <a:gd name="connsiteY7" fmla="*/ 3684739 h 6857999"/>
              <a:gd name="connsiteX8" fmla="*/ 2028882 w 6478609"/>
              <a:gd name="connsiteY8" fmla="*/ 0 h 6857999"/>
              <a:gd name="connsiteX9" fmla="*/ 5254187 w 6478609"/>
              <a:gd name="connsiteY9" fmla="*/ 2486 h 6857999"/>
              <a:gd name="connsiteX10" fmla="*/ 6478608 w 6478609"/>
              <a:gd name="connsiteY10" fmla="*/ 1225580 h 6857999"/>
              <a:gd name="connsiteX11" fmla="*/ 6478608 w 6478609"/>
              <a:gd name="connsiteY11" fmla="*/ 3400797 h 6857999"/>
              <a:gd name="connsiteX12" fmla="*/ 4126823 w 6478609"/>
              <a:gd name="connsiteY12" fmla="*/ 5750032 h 6857999"/>
              <a:gd name="connsiteX13" fmla="*/ 3161223 w 6478609"/>
              <a:gd name="connsiteY13" fmla="*/ 5750032 h 6857999"/>
              <a:gd name="connsiteX14" fmla="*/ 199716 w 6478609"/>
              <a:gd name="connsiteY14" fmla="*/ 2791736 h 6857999"/>
              <a:gd name="connsiteX15" fmla="*/ 199716 w 6478609"/>
              <a:gd name="connsiteY15" fmla="*/ 18271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78609" h="6857999">
                <a:moveTo>
                  <a:pt x="6468068" y="3674208"/>
                </a:moveTo>
                <a:cubicBezTo>
                  <a:pt x="6478609" y="6857999"/>
                  <a:pt x="6478609" y="6857999"/>
                  <a:pt x="6478609" y="6857999"/>
                </a:cubicBezTo>
                <a:cubicBezTo>
                  <a:pt x="6418877" y="6847468"/>
                  <a:pt x="6418877" y="6847468"/>
                  <a:pt x="6418877" y="6847468"/>
                </a:cubicBezTo>
                <a:cubicBezTo>
                  <a:pt x="6380227" y="6833427"/>
                  <a:pt x="6348604" y="6812366"/>
                  <a:pt x="6316981" y="6780774"/>
                </a:cubicBezTo>
                <a:cubicBezTo>
                  <a:pt x="5009905" y="5474963"/>
                  <a:pt x="5009905" y="5474963"/>
                  <a:pt x="5009905" y="5474963"/>
                </a:cubicBezTo>
                <a:cubicBezTo>
                  <a:pt x="4893955" y="5355615"/>
                  <a:pt x="4890441" y="5166062"/>
                  <a:pt x="5009905" y="5050224"/>
                </a:cubicBezTo>
                <a:cubicBezTo>
                  <a:pt x="6309954" y="3751433"/>
                  <a:pt x="6309954" y="3751433"/>
                  <a:pt x="6309954" y="3751433"/>
                </a:cubicBezTo>
                <a:cubicBezTo>
                  <a:pt x="6338063" y="3719841"/>
                  <a:pt x="6373200" y="3698780"/>
                  <a:pt x="6408336" y="3684739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7"/>
                  <a:pt x="6478608" y="3400797"/>
                  <a:pt x="6478608" y="3400797"/>
                </a:cubicBezTo>
                <a:cubicBezTo>
                  <a:pt x="4126823" y="5750032"/>
                  <a:pt x="4126823" y="5750032"/>
                  <a:pt x="4126823" y="5750032"/>
                </a:cubicBezTo>
                <a:cubicBezTo>
                  <a:pt x="3860537" y="6016030"/>
                  <a:pt x="3427509" y="6016030"/>
                  <a:pt x="3161223" y="5750032"/>
                </a:cubicBezTo>
                <a:cubicBezTo>
                  <a:pt x="199716" y="2791736"/>
                  <a:pt x="199716" y="2791736"/>
                  <a:pt x="199716" y="2791736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46079" y="1604211"/>
            <a:ext cx="4962835" cy="194644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 bwMode="auto">
          <a:xfrm flipH="1">
            <a:off x="9464842" y="3030581"/>
            <a:ext cx="2727158" cy="3827420"/>
          </a:xfrm>
          <a:custGeom>
            <a:avLst/>
            <a:gdLst>
              <a:gd name="connsiteX0" fmla="*/ 26861 w 3837611"/>
              <a:gd name="connsiteY0" fmla="*/ 0 h 5385882"/>
              <a:gd name="connsiteX1" fmla="*/ 532669 w 3837611"/>
              <a:gd name="connsiteY1" fmla="*/ 210923 h 5385882"/>
              <a:gd name="connsiteX2" fmla="*/ 3631360 w 3837611"/>
              <a:gd name="connsiteY2" fmla="*/ 3301183 h 5385882"/>
              <a:gd name="connsiteX3" fmla="*/ 3631360 w 3837611"/>
              <a:gd name="connsiteY3" fmla="*/ 4311649 h 5385882"/>
              <a:gd name="connsiteX4" fmla="*/ 2555903 w 3837611"/>
              <a:gd name="connsiteY4" fmla="*/ 5385882 h 5385882"/>
              <a:gd name="connsiteX5" fmla="*/ 213135 w 3837611"/>
              <a:gd name="connsiteY5" fmla="*/ 5383608 h 5385882"/>
              <a:gd name="connsiteX6" fmla="*/ 0 w 3837611"/>
              <a:gd name="connsiteY6" fmla="*/ 5383401 h 5385882"/>
              <a:gd name="connsiteX7" fmla="*/ 0 w 3837611"/>
              <a:gd name="connsiteY7" fmla="*/ 2565 h 538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7611" h="5385882">
                <a:moveTo>
                  <a:pt x="26861" y="0"/>
                </a:moveTo>
                <a:cubicBezTo>
                  <a:pt x="208559" y="0"/>
                  <a:pt x="390257" y="68673"/>
                  <a:pt x="532669" y="210923"/>
                </a:cubicBezTo>
                <a:cubicBezTo>
                  <a:pt x="3631360" y="3301183"/>
                  <a:pt x="3631360" y="3301183"/>
                  <a:pt x="3631360" y="3301183"/>
                </a:cubicBezTo>
                <a:cubicBezTo>
                  <a:pt x="3906362" y="3580778"/>
                  <a:pt x="3906362" y="4032054"/>
                  <a:pt x="3631360" y="4311649"/>
                </a:cubicBezTo>
                <a:cubicBezTo>
                  <a:pt x="2555903" y="5385882"/>
                  <a:pt x="2555903" y="5385882"/>
                  <a:pt x="2555903" y="5385882"/>
                </a:cubicBezTo>
                <a:cubicBezTo>
                  <a:pt x="1608433" y="5384963"/>
                  <a:pt x="838613" y="5384215"/>
                  <a:pt x="213135" y="5383608"/>
                </a:cubicBezTo>
                <a:lnTo>
                  <a:pt x="0" y="5383401"/>
                </a:lnTo>
                <a:lnTo>
                  <a:pt x="0" y="25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 userDrawn="1">
            <p:custDataLst>
              <p:tags r:id="rId2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3"/>
          <p:cNvSpPr/>
          <p:nvPr userDrawn="1">
            <p:custDataLst>
              <p:tags r:id="rId3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25" y="443230"/>
            <a:ext cx="10852150" cy="51816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oundRect">
            <a:avLst>
              <a:gd name="adj" fmla="val 2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62255" y="623697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404600" y="3155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2700000">
            <a:off x="-342265" y="5130800"/>
            <a:ext cx="2141855" cy="2050415"/>
          </a:xfrm>
          <a:custGeom>
            <a:avLst/>
            <a:gdLst>
              <a:gd name="connsiteX0" fmla="*/ 104566 w 2142025"/>
              <a:gd name="connsiteY0" fmla="*/ 104566 h 2050558"/>
              <a:gd name="connsiteX1" fmla="*/ 357011 w 2142025"/>
              <a:gd name="connsiteY1" fmla="*/ 0 h 2050558"/>
              <a:gd name="connsiteX2" fmla="*/ 1785014 w 2142025"/>
              <a:gd name="connsiteY2" fmla="*/ 0 h 2050558"/>
              <a:gd name="connsiteX3" fmla="*/ 2142025 w 2142025"/>
              <a:gd name="connsiteY3" fmla="*/ 357011 h 2050558"/>
              <a:gd name="connsiteX4" fmla="*/ 2142025 w 2142025"/>
              <a:gd name="connsiteY4" fmla="*/ 970068 h 2050558"/>
              <a:gd name="connsiteX5" fmla="*/ 1061534 w 2142025"/>
              <a:gd name="connsiteY5" fmla="*/ 2050558 h 2050558"/>
              <a:gd name="connsiteX6" fmla="*/ 0 w 2142025"/>
              <a:gd name="connsiteY6" fmla="*/ 989024 h 2050558"/>
              <a:gd name="connsiteX7" fmla="*/ 0 w 2142025"/>
              <a:gd name="connsiteY7" fmla="*/ 357011 h 2050558"/>
              <a:gd name="connsiteX8" fmla="*/ 104566 w 2142025"/>
              <a:gd name="connsiteY8" fmla="*/ 104566 h 20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025" h="2050558">
                <a:moveTo>
                  <a:pt x="104566" y="104566"/>
                </a:moveTo>
                <a:cubicBezTo>
                  <a:pt x="169172" y="39960"/>
                  <a:pt x="258425" y="0"/>
                  <a:pt x="357011" y="0"/>
                </a:cubicBezTo>
                <a:lnTo>
                  <a:pt x="1785014" y="0"/>
                </a:lnTo>
                <a:cubicBezTo>
                  <a:pt x="1982186" y="0"/>
                  <a:pt x="2142025" y="159839"/>
                  <a:pt x="2142025" y="357011"/>
                </a:cubicBezTo>
                <a:lnTo>
                  <a:pt x="2142025" y="970068"/>
                </a:lnTo>
                <a:lnTo>
                  <a:pt x="1061534" y="2050558"/>
                </a:lnTo>
                <a:lnTo>
                  <a:pt x="0" y="989024"/>
                </a:lnTo>
                <a:lnTo>
                  <a:pt x="0" y="357011"/>
                </a:lnTo>
                <a:cubicBezTo>
                  <a:pt x="0" y="258425"/>
                  <a:pt x="39960" y="169172"/>
                  <a:pt x="104566" y="10456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4"/>
            </p:custDataLst>
          </p:nvPr>
        </p:nvSpPr>
        <p:spPr>
          <a:xfrm rot="2700000">
            <a:off x="10388600" y="-313690"/>
            <a:ext cx="2141855" cy="2039620"/>
          </a:xfrm>
          <a:custGeom>
            <a:avLst/>
            <a:gdLst>
              <a:gd name="connsiteX0" fmla="*/ 0 w 2142025"/>
              <a:gd name="connsiteY0" fmla="*/ 1092261 h 2039521"/>
              <a:gd name="connsiteX1" fmla="*/ 1092261 w 2142025"/>
              <a:gd name="connsiteY1" fmla="*/ 0 h 2039521"/>
              <a:gd name="connsiteX2" fmla="*/ 2142025 w 2142025"/>
              <a:gd name="connsiteY2" fmla="*/ 1049764 h 2039521"/>
              <a:gd name="connsiteX3" fmla="*/ 2142025 w 2142025"/>
              <a:gd name="connsiteY3" fmla="*/ 1682510 h 2039521"/>
              <a:gd name="connsiteX4" fmla="*/ 1785014 w 2142025"/>
              <a:gd name="connsiteY4" fmla="*/ 2039521 h 2039521"/>
              <a:gd name="connsiteX5" fmla="*/ 357011 w 2142025"/>
              <a:gd name="connsiteY5" fmla="*/ 2039521 h 2039521"/>
              <a:gd name="connsiteX6" fmla="*/ 0 w 2142025"/>
              <a:gd name="connsiteY6" fmla="*/ 1682510 h 20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025" h="2039521">
                <a:moveTo>
                  <a:pt x="0" y="1092261"/>
                </a:moveTo>
                <a:lnTo>
                  <a:pt x="1092261" y="0"/>
                </a:lnTo>
                <a:lnTo>
                  <a:pt x="2142025" y="1049764"/>
                </a:lnTo>
                <a:lnTo>
                  <a:pt x="2142025" y="1682510"/>
                </a:lnTo>
                <a:cubicBezTo>
                  <a:pt x="2142025" y="1879682"/>
                  <a:pt x="1982186" y="2039521"/>
                  <a:pt x="1785014" y="2039521"/>
                </a:cubicBezTo>
                <a:lnTo>
                  <a:pt x="357011" y="2039521"/>
                </a:lnTo>
                <a:cubicBezTo>
                  <a:pt x="159839" y="2039521"/>
                  <a:pt x="0" y="1879682"/>
                  <a:pt x="0" y="168251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5"/>
            </p:custDataLst>
          </p:nvPr>
        </p:nvSpPr>
        <p:spPr>
          <a:xfrm rot="2700000">
            <a:off x="11572240" y="163195"/>
            <a:ext cx="454025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6"/>
            </p:custDataLst>
          </p:nvPr>
        </p:nvSpPr>
        <p:spPr>
          <a:xfrm rot="2700000">
            <a:off x="201295" y="6301740"/>
            <a:ext cx="356235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9021" y="1"/>
            <a:ext cx="412686" cy="172720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5021"/>
            <a:ext cx="251201" cy="683195"/>
          </a:xfrm>
          <a:custGeom>
            <a:avLst/>
            <a:gdLst>
              <a:gd name="connsiteX0" fmla="*/ 0 w 251201"/>
              <a:gd name="connsiteY0" fmla="*/ 0 h 683195"/>
              <a:gd name="connsiteX1" fmla="*/ 187281 w 251201"/>
              <a:gd name="connsiteY1" fmla="*/ 187281 h 683195"/>
              <a:gd name="connsiteX2" fmla="*/ 187281 w 251201"/>
              <a:gd name="connsiteY2" fmla="*/ 495914 h 683195"/>
              <a:gd name="connsiteX3" fmla="*/ 0 w 251201"/>
              <a:gd name="connsiteY3" fmla="*/ 683195 h 6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01" h="683195">
                <a:moveTo>
                  <a:pt x="0" y="0"/>
                </a:moveTo>
                <a:lnTo>
                  <a:pt x="187281" y="187281"/>
                </a:lnTo>
                <a:cubicBezTo>
                  <a:pt x="272508" y="272508"/>
                  <a:pt x="272508" y="410687"/>
                  <a:pt x="187281" y="495914"/>
                </a:cubicBezTo>
                <a:lnTo>
                  <a:pt x="0" y="68319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485032" y="6364816"/>
            <a:ext cx="465667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36CD5B-2F48-449C-901B-66C10A3E4152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4085" y="1691640"/>
            <a:ext cx="7721600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cs typeface="+mn-ea"/>
                <a:sym typeface="+mn-lt"/>
              </a:rPr>
              <a:t>基础底板</a:t>
            </a:r>
            <a:r>
              <a:rPr lang="zh-CN" sz="4000" b="1" dirty="0">
                <a:solidFill>
                  <a:schemeClr val="bg1"/>
                </a:solidFill>
                <a:cs typeface="+mn-ea"/>
                <a:sym typeface="+mn-lt"/>
              </a:rPr>
              <a:t>人防设计</a:t>
            </a:r>
            <a:r>
              <a:rPr sz="4000" b="1" dirty="0">
                <a:solidFill>
                  <a:schemeClr val="bg1"/>
                </a:solidFill>
                <a:cs typeface="+mn-ea"/>
                <a:sym typeface="+mn-lt"/>
              </a:rPr>
              <a:t>常见问题分享</a:t>
            </a:r>
            <a:endParaRPr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400" b="1" dirty="0">
                <a:solidFill>
                  <a:schemeClr val="bg1"/>
                </a:solidFill>
                <a:cs typeface="+mn-ea"/>
                <a:sym typeface="+mn-lt"/>
              </a:rPr>
              <a:t>主讲人：高上宇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 descr="KsdLaunch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57105" y="4892040"/>
            <a:ext cx="1333500" cy="13335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663190" y="5956300"/>
            <a:ext cx="284607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北京盈建科软件股份有限公司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38910" y="1826260"/>
          <a:ext cx="931354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515"/>
                <a:gridCol w="3104515"/>
                <a:gridCol w="3104515"/>
              </a:tblGrid>
              <a:tr h="5435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弹性地基梁板模型（不勾选）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倒楼盖模型（勾选）</a:t>
                      </a:r>
                      <a:endParaRPr lang="zh-CN" altLang="en-US"/>
                    </a:p>
                  </a:txBody>
                  <a:tcPr/>
                </a:tc>
              </a:tr>
              <a:tr h="543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筏板基础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土反力（推荐）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543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独基</a:t>
                      </a:r>
                      <a:r>
                        <a:rPr lang="en-US" altLang="zh-CN"/>
                        <a:t>+</a:t>
                      </a:r>
                      <a:r>
                        <a:rPr lang="zh-CN" altLang="en-US"/>
                        <a:t>防水板（筏板模拟）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绕射波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（推荐）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</a:tr>
              <a:tr h="543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桩承台</a:t>
                      </a:r>
                      <a:r>
                        <a:rPr lang="en-US" altLang="zh-CN"/>
                        <a:t>+</a:t>
                      </a:r>
                      <a:r>
                        <a:rPr lang="zh-CN" altLang="en-US"/>
                        <a:t>防水板（筏板模拟）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  <a:sym typeface="+mn-ea"/>
                        </a:rPr>
                        <a:t>√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（推荐）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绕射波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543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桩筏基础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  <a:sym typeface="+mn-ea"/>
                        </a:rPr>
                        <a:t>√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（推荐）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×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  <a:tr h="5435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solidFill>
                            <a:srgbClr val="C00000"/>
                          </a:solidFill>
                        </a:rPr>
                        <a:t>防水板模型</a:t>
                      </a:r>
                      <a:endParaRPr lang="zh-CN" altLang="en-US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√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（直接取倒楼盖结果）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sym typeface="+mn-ea"/>
                        </a:rPr>
                        <a:t>×</a:t>
                      </a:r>
                      <a:endParaRPr lang="zh-CN" altLang="en-US" sz="2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8310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二、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局部人防底板如何定义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925830"/>
            <a:ext cx="11410950" cy="5567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925830"/>
            <a:ext cx="1125220" cy="223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8310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二、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局部人防底板如何定义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1002030"/>
            <a:ext cx="11681460" cy="556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52184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三、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人防底板配筋率如何考虑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870" y="1066800"/>
            <a:ext cx="4777740" cy="5379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1943" r="43673" b="1528"/>
          <a:stretch>
            <a:fillRect/>
          </a:stretch>
        </p:blipFill>
        <p:spPr>
          <a:xfrm>
            <a:off x="6346825" y="231775"/>
            <a:ext cx="5184775" cy="5481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7421880" cy="109728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7178040" y="5760720"/>
            <a:ext cx="4246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判断人防组合控制的条件：</a:t>
            </a:r>
            <a:endParaRPr 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As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&gt;MAX(</a:t>
            </a:r>
            <a:r>
              <a:rPr lang="en-US" altLang="zh-CN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As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非人防，</a:t>
            </a:r>
            <a:r>
              <a:rPr lang="en-US" altLang="zh-CN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As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min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非人防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52184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三、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人防底板配筋率如何考虑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994410"/>
            <a:ext cx="10604500" cy="539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52184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三、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人防底板配筋率如何考虑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" y="881380"/>
            <a:ext cx="11650980" cy="554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79298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四、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为什么改变底板等效荷载对结果没有影响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弹性地基梁板模型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185" y="4509770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01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8700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115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92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8348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750185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71462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51484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50185" y="5085715"/>
            <a:ext cx="6830695" cy="397510"/>
          </a:xfrm>
          <a:custGeom>
            <a:avLst/>
            <a:gdLst>
              <a:gd name="connisteX0" fmla="*/ 0 w 6830695"/>
              <a:gd name="connsiteY0" fmla="*/ 355529 h 397368"/>
              <a:gd name="connisteX1" fmla="*/ 67945 w 6830695"/>
              <a:gd name="connsiteY1" fmla="*/ 355529 h 397368"/>
              <a:gd name="connisteX2" fmla="*/ 136525 w 6830695"/>
              <a:gd name="connsiteY2" fmla="*/ 355529 h 397368"/>
              <a:gd name="connisteX3" fmla="*/ 204470 w 6830695"/>
              <a:gd name="connsiteY3" fmla="*/ 348544 h 397368"/>
              <a:gd name="connisteX4" fmla="*/ 273050 w 6830695"/>
              <a:gd name="connsiteY4" fmla="*/ 321239 h 397368"/>
              <a:gd name="connisteX5" fmla="*/ 341630 w 6830695"/>
              <a:gd name="connsiteY5" fmla="*/ 293934 h 397368"/>
              <a:gd name="connisteX6" fmla="*/ 409575 w 6830695"/>
              <a:gd name="connsiteY6" fmla="*/ 273614 h 397368"/>
              <a:gd name="connisteX7" fmla="*/ 478155 w 6830695"/>
              <a:gd name="connsiteY7" fmla="*/ 239324 h 397368"/>
              <a:gd name="connisteX8" fmla="*/ 546100 w 6830695"/>
              <a:gd name="connsiteY8" fmla="*/ 198684 h 397368"/>
              <a:gd name="connisteX9" fmla="*/ 614680 w 6830695"/>
              <a:gd name="connsiteY9" fmla="*/ 164394 h 397368"/>
              <a:gd name="connisteX10" fmla="*/ 682625 w 6830695"/>
              <a:gd name="connsiteY10" fmla="*/ 130104 h 397368"/>
              <a:gd name="connisteX11" fmla="*/ 751205 w 6830695"/>
              <a:gd name="connsiteY11" fmla="*/ 95814 h 397368"/>
              <a:gd name="connisteX12" fmla="*/ 819785 w 6830695"/>
              <a:gd name="connsiteY12" fmla="*/ 62159 h 397368"/>
              <a:gd name="connisteX13" fmla="*/ 887730 w 6830695"/>
              <a:gd name="connsiteY13" fmla="*/ 41204 h 397368"/>
              <a:gd name="connisteX14" fmla="*/ 956310 w 6830695"/>
              <a:gd name="connsiteY14" fmla="*/ 20884 h 397368"/>
              <a:gd name="connisteX15" fmla="*/ 1024255 w 6830695"/>
              <a:gd name="connsiteY15" fmla="*/ 7549 h 397368"/>
              <a:gd name="connisteX16" fmla="*/ 1092835 w 6830695"/>
              <a:gd name="connsiteY16" fmla="*/ 564 h 397368"/>
              <a:gd name="connisteX17" fmla="*/ 1160780 w 6830695"/>
              <a:gd name="connsiteY17" fmla="*/ 564 h 397368"/>
              <a:gd name="connisteX18" fmla="*/ 1229360 w 6830695"/>
              <a:gd name="connsiteY18" fmla="*/ 564 h 397368"/>
              <a:gd name="connisteX19" fmla="*/ 1297305 w 6830695"/>
              <a:gd name="connsiteY19" fmla="*/ 7549 h 397368"/>
              <a:gd name="connisteX20" fmla="*/ 1365885 w 6830695"/>
              <a:gd name="connsiteY20" fmla="*/ 20884 h 397368"/>
              <a:gd name="connisteX21" fmla="*/ 1434465 w 6830695"/>
              <a:gd name="connsiteY21" fmla="*/ 34854 h 397368"/>
              <a:gd name="connisteX22" fmla="*/ 1502410 w 6830695"/>
              <a:gd name="connsiteY22" fmla="*/ 62159 h 397368"/>
              <a:gd name="connisteX23" fmla="*/ 1570990 w 6830695"/>
              <a:gd name="connsiteY23" fmla="*/ 89464 h 397368"/>
              <a:gd name="connisteX24" fmla="*/ 1638935 w 6830695"/>
              <a:gd name="connsiteY24" fmla="*/ 116769 h 397368"/>
              <a:gd name="connisteX25" fmla="*/ 1707515 w 6830695"/>
              <a:gd name="connsiteY25" fmla="*/ 150424 h 397368"/>
              <a:gd name="connisteX26" fmla="*/ 1775460 w 6830695"/>
              <a:gd name="connsiteY26" fmla="*/ 184714 h 397368"/>
              <a:gd name="connisteX27" fmla="*/ 1844040 w 6830695"/>
              <a:gd name="connsiteY27" fmla="*/ 219004 h 397368"/>
              <a:gd name="connisteX28" fmla="*/ 1912620 w 6830695"/>
              <a:gd name="connsiteY28" fmla="*/ 253294 h 397368"/>
              <a:gd name="connisteX29" fmla="*/ 1980565 w 6830695"/>
              <a:gd name="connsiteY29" fmla="*/ 280599 h 397368"/>
              <a:gd name="connisteX30" fmla="*/ 2049145 w 6830695"/>
              <a:gd name="connsiteY30" fmla="*/ 307904 h 397368"/>
              <a:gd name="connisteX31" fmla="*/ 2117090 w 6830695"/>
              <a:gd name="connsiteY31" fmla="*/ 328224 h 397368"/>
              <a:gd name="connisteX32" fmla="*/ 2185670 w 6830695"/>
              <a:gd name="connsiteY32" fmla="*/ 342194 h 397368"/>
              <a:gd name="connisteX33" fmla="*/ 2253615 w 6830695"/>
              <a:gd name="connsiteY33" fmla="*/ 355529 h 397368"/>
              <a:gd name="connisteX34" fmla="*/ 2322195 w 6830695"/>
              <a:gd name="connsiteY34" fmla="*/ 355529 h 397368"/>
              <a:gd name="connisteX35" fmla="*/ 2390775 w 6830695"/>
              <a:gd name="connsiteY35" fmla="*/ 355529 h 397368"/>
              <a:gd name="connisteX36" fmla="*/ 2458720 w 6830695"/>
              <a:gd name="connsiteY36" fmla="*/ 355529 h 397368"/>
              <a:gd name="connisteX37" fmla="*/ 2527300 w 6830695"/>
              <a:gd name="connsiteY37" fmla="*/ 348544 h 397368"/>
              <a:gd name="connisteX38" fmla="*/ 2595245 w 6830695"/>
              <a:gd name="connsiteY38" fmla="*/ 335209 h 397368"/>
              <a:gd name="connisteX39" fmla="*/ 2663825 w 6830695"/>
              <a:gd name="connsiteY39" fmla="*/ 314889 h 397368"/>
              <a:gd name="connisteX40" fmla="*/ 2731770 w 6830695"/>
              <a:gd name="connsiteY40" fmla="*/ 293934 h 397368"/>
              <a:gd name="connisteX41" fmla="*/ 2800350 w 6830695"/>
              <a:gd name="connsiteY41" fmla="*/ 273614 h 397368"/>
              <a:gd name="connisteX42" fmla="*/ 2868930 w 6830695"/>
              <a:gd name="connsiteY42" fmla="*/ 246309 h 397368"/>
              <a:gd name="connisteX43" fmla="*/ 2936875 w 6830695"/>
              <a:gd name="connsiteY43" fmla="*/ 212019 h 397368"/>
              <a:gd name="connisteX44" fmla="*/ 3005455 w 6830695"/>
              <a:gd name="connsiteY44" fmla="*/ 191699 h 397368"/>
              <a:gd name="connisteX45" fmla="*/ 3073400 w 6830695"/>
              <a:gd name="connsiteY45" fmla="*/ 164394 h 397368"/>
              <a:gd name="connisteX46" fmla="*/ 3141980 w 6830695"/>
              <a:gd name="connsiteY46" fmla="*/ 137089 h 397368"/>
              <a:gd name="connisteX47" fmla="*/ 3209925 w 6830695"/>
              <a:gd name="connsiteY47" fmla="*/ 109784 h 397368"/>
              <a:gd name="connisteX48" fmla="*/ 3278505 w 6830695"/>
              <a:gd name="connsiteY48" fmla="*/ 89464 h 397368"/>
              <a:gd name="connisteX49" fmla="*/ 3347085 w 6830695"/>
              <a:gd name="connsiteY49" fmla="*/ 75494 h 397368"/>
              <a:gd name="connisteX50" fmla="*/ 3415030 w 6830695"/>
              <a:gd name="connsiteY50" fmla="*/ 75494 h 397368"/>
              <a:gd name="connisteX51" fmla="*/ 3483610 w 6830695"/>
              <a:gd name="connsiteY51" fmla="*/ 75494 h 397368"/>
              <a:gd name="connisteX52" fmla="*/ 3551555 w 6830695"/>
              <a:gd name="connsiteY52" fmla="*/ 75494 h 397368"/>
              <a:gd name="connisteX53" fmla="*/ 3620135 w 6830695"/>
              <a:gd name="connsiteY53" fmla="*/ 89464 h 397368"/>
              <a:gd name="connisteX54" fmla="*/ 3688080 w 6830695"/>
              <a:gd name="connsiteY54" fmla="*/ 102799 h 397368"/>
              <a:gd name="connisteX55" fmla="*/ 3756660 w 6830695"/>
              <a:gd name="connsiteY55" fmla="*/ 137089 h 397368"/>
              <a:gd name="connisteX56" fmla="*/ 3825240 w 6830695"/>
              <a:gd name="connsiteY56" fmla="*/ 178364 h 397368"/>
              <a:gd name="connisteX57" fmla="*/ 3893185 w 6830695"/>
              <a:gd name="connsiteY57" fmla="*/ 219004 h 397368"/>
              <a:gd name="connisteX58" fmla="*/ 3961765 w 6830695"/>
              <a:gd name="connsiteY58" fmla="*/ 253294 h 397368"/>
              <a:gd name="connisteX59" fmla="*/ 4029710 w 6830695"/>
              <a:gd name="connsiteY59" fmla="*/ 287584 h 397368"/>
              <a:gd name="connisteX60" fmla="*/ 4098290 w 6830695"/>
              <a:gd name="connsiteY60" fmla="*/ 307904 h 397368"/>
              <a:gd name="connisteX61" fmla="*/ 4166235 w 6830695"/>
              <a:gd name="connsiteY61" fmla="*/ 321239 h 397368"/>
              <a:gd name="connisteX62" fmla="*/ 4234815 w 6830695"/>
              <a:gd name="connsiteY62" fmla="*/ 342194 h 397368"/>
              <a:gd name="connisteX63" fmla="*/ 4303395 w 6830695"/>
              <a:gd name="connsiteY63" fmla="*/ 348544 h 397368"/>
              <a:gd name="connisteX64" fmla="*/ 4371340 w 6830695"/>
              <a:gd name="connsiteY64" fmla="*/ 355529 h 397368"/>
              <a:gd name="connisteX65" fmla="*/ 4439920 w 6830695"/>
              <a:gd name="connsiteY65" fmla="*/ 355529 h 397368"/>
              <a:gd name="connisteX66" fmla="*/ 4507865 w 6830695"/>
              <a:gd name="connsiteY66" fmla="*/ 355529 h 397368"/>
              <a:gd name="connisteX67" fmla="*/ 4576445 w 6830695"/>
              <a:gd name="connsiteY67" fmla="*/ 355529 h 397368"/>
              <a:gd name="connisteX68" fmla="*/ 4644390 w 6830695"/>
              <a:gd name="connsiteY68" fmla="*/ 348544 h 397368"/>
              <a:gd name="connisteX69" fmla="*/ 4712970 w 6830695"/>
              <a:gd name="connsiteY69" fmla="*/ 328224 h 397368"/>
              <a:gd name="connisteX70" fmla="*/ 4781550 w 6830695"/>
              <a:gd name="connsiteY70" fmla="*/ 300919 h 397368"/>
              <a:gd name="connisteX71" fmla="*/ 4849495 w 6830695"/>
              <a:gd name="connsiteY71" fmla="*/ 273614 h 397368"/>
              <a:gd name="connisteX72" fmla="*/ 4918075 w 6830695"/>
              <a:gd name="connsiteY72" fmla="*/ 246309 h 397368"/>
              <a:gd name="connisteX73" fmla="*/ 4986020 w 6830695"/>
              <a:gd name="connsiteY73" fmla="*/ 219004 h 397368"/>
              <a:gd name="connisteX74" fmla="*/ 5054600 w 6830695"/>
              <a:gd name="connsiteY74" fmla="*/ 191699 h 397368"/>
              <a:gd name="connisteX75" fmla="*/ 5122545 w 6830695"/>
              <a:gd name="connsiteY75" fmla="*/ 164394 h 397368"/>
              <a:gd name="connisteX76" fmla="*/ 5191125 w 6830695"/>
              <a:gd name="connsiteY76" fmla="*/ 144074 h 397368"/>
              <a:gd name="connisteX77" fmla="*/ 5259705 w 6830695"/>
              <a:gd name="connsiteY77" fmla="*/ 116769 h 397368"/>
              <a:gd name="connisteX78" fmla="*/ 5327650 w 6830695"/>
              <a:gd name="connsiteY78" fmla="*/ 95814 h 397368"/>
              <a:gd name="connisteX79" fmla="*/ 5396230 w 6830695"/>
              <a:gd name="connsiteY79" fmla="*/ 75494 h 397368"/>
              <a:gd name="connisteX80" fmla="*/ 5464175 w 6830695"/>
              <a:gd name="connsiteY80" fmla="*/ 68509 h 397368"/>
              <a:gd name="connisteX81" fmla="*/ 5532755 w 6830695"/>
              <a:gd name="connsiteY81" fmla="*/ 68509 h 397368"/>
              <a:gd name="connisteX82" fmla="*/ 5600700 w 6830695"/>
              <a:gd name="connsiteY82" fmla="*/ 68509 h 397368"/>
              <a:gd name="connisteX83" fmla="*/ 5669280 w 6830695"/>
              <a:gd name="connsiteY83" fmla="*/ 82479 h 397368"/>
              <a:gd name="connisteX84" fmla="*/ 5737860 w 6830695"/>
              <a:gd name="connsiteY84" fmla="*/ 95814 h 397368"/>
              <a:gd name="connisteX85" fmla="*/ 5805805 w 6830695"/>
              <a:gd name="connsiteY85" fmla="*/ 116769 h 397368"/>
              <a:gd name="connisteX86" fmla="*/ 5874385 w 6830695"/>
              <a:gd name="connsiteY86" fmla="*/ 137089 h 397368"/>
              <a:gd name="connisteX87" fmla="*/ 5942330 w 6830695"/>
              <a:gd name="connsiteY87" fmla="*/ 171379 h 397368"/>
              <a:gd name="connisteX88" fmla="*/ 6010910 w 6830695"/>
              <a:gd name="connsiteY88" fmla="*/ 205669 h 397368"/>
              <a:gd name="connisteX89" fmla="*/ 6078855 w 6830695"/>
              <a:gd name="connsiteY89" fmla="*/ 239324 h 397368"/>
              <a:gd name="connisteX90" fmla="*/ 6147435 w 6830695"/>
              <a:gd name="connsiteY90" fmla="*/ 273614 h 397368"/>
              <a:gd name="connisteX91" fmla="*/ 6216015 w 6830695"/>
              <a:gd name="connsiteY91" fmla="*/ 293934 h 397368"/>
              <a:gd name="connisteX92" fmla="*/ 6283960 w 6830695"/>
              <a:gd name="connsiteY92" fmla="*/ 321239 h 397368"/>
              <a:gd name="connisteX93" fmla="*/ 6352540 w 6830695"/>
              <a:gd name="connsiteY93" fmla="*/ 342194 h 397368"/>
              <a:gd name="connisteX94" fmla="*/ 6420485 w 6830695"/>
              <a:gd name="connsiteY94" fmla="*/ 355529 h 397368"/>
              <a:gd name="connisteX95" fmla="*/ 6489065 w 6830695"/>
              <a:gd name="connsiteY95" fmla="*/ 375849 h 397368"/>
              <a:gd name="connisteX96" fmla="*/ 6557010 w 6830695"/>
              <a:gd name="connsiteY96" fmla="*/ 382834 h 397368"/>
              <a:gd name="connisteX97" fmla="*/ 6625590 w 6830695"/>
              <a:gd name="connsiteY97" fmla="*/ 389819 h 397368"/>
              <a:gd name="connisteX98" fmla="*/ 6694170 w 6830695"/>
              <a:gd name="connsiteY98" fmla="*/ 389819 h 397368"/>
              <a:gd name="connisteX99" fmla="*/ 6762115 w 6830695"/>
              <a:gd name="connsiteY99" fmla="*/ 396804 h 397368"/>
              <a:gd name="connisteX100" fmla="*/ 6830695 w 6830695"/>
              <a:gd name="connsiteY100" fmla="*/ 396804 h 3973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</a:cxnLst>
            <a:rect l="l" t="t" r="r" b="b"/>
            <a:pathLst>
              <a:path w="6830695" h="397369">
                <a:moveTo>
                  <a:pt x="0" y="355529"/>
                </a:moveTo>
                <a:cubicBezTo>
                  <a:pt x="12065" y="355529"/>
                  <a:pt x="40640" y="355529"/>
                  <a:pt x="67945" y="355529"/>
                </a:cubicBezTo>
                <a:cubicBezTo>
                  <a:pt x="95250" y="355529"/>
                  <a:pt x="109220" y="356799"/>
                  <a:pt x="136525" y="355529"/>
                </a:cubicBezTo>
                <a:cubicBezTo>
                  <a:pt x="163830" y="354259"/>
                  <a:pt x="177165" y="355529"/>
                  <a:pt x="204470" y="348544"/>
                </a:cubicBezTo>
                <a:cubicBezTo>
                  <a:pt x="231775" y="341559"/>
                  <a:pt x="245745" y="332034"/>
                  <a:pt x="273050" y="321239"/>
                </a:cubicBezTo>
                <a:cubicBezTo>
                  <a:pt x="300355" y="310444"/>
                  <a:pt x="314325" y="303459"/>
                  <a:pt x="341630" y="293934"/>
                </a:cubicBezTo>
                <a:cubicBezTo>
                  <a:pt x="368935" y="284409"/>
                  <a:pt x="382270" y="284409"/>
                  <a:pt x="409575" y="273614"/>
                </a:cubicBezTo>
                <a:cubicBezTo>
                  <a:pt x="436880" y="262819"/>
                  <a:pt x="450850" y="254564"/>
                  <a:pt x="478155" y="239324"/>
                </a:cubicBezTo>
                <a:cubicBezTo>
                  <a:pt x="505460" y="224084"/>
                  <a:pt x="518795" y="213924"/>
                  <a:pt x="546100" y="198684"/>
                </a:cubicBezTo>
                <a:cubicBezTo>
                  <a:pt x="573405" y="183444"/>
                  <a:pt x="587375" y="178364"/>
                  <a:pt x="614680" y="164394"/>
                </a:cubicBezTo>
                <a:cubicBezTo>
                  <a:pt x="641985" y="150424"/>
                  <a:pt x="655320" y="144074"/>
                  <a:pt x="682625" y="130104"/>
                </a:cubicBezTo>
                <a:cubicBezTo>
                  <a:pt x="709930" y="116134"/>
                  <a:pt x="723900" y="109149"/>
                  <a:pt x="751205" y="95814"/>
                </a:cubicBezTo>
                <a:cubicBezTo>
                  <a:pt x="778510" y="82479"/>
                  <a:pt x="792480" y="72954"/>
                  <a:pt x="819785" y="62159"/>
                </a:cubicBezTo>
                <a:cubicBezTo>
                  <a:pt x="847090" y="51364"/>
                  <a:pt x="860425" y="49459"/>
                  <a:pt x="887730" y="41204"/>
                </a:cubicBezTo>
                <a:cubicBezTo>
                  <a:pt x="915035" y="32949"/>
                  <a:pt x="929005" y="27869"/>
                  <a:pt x="956310" y="20884"/>
                </a:cubicBezTo>
                <a:cubicBezTo>
                  <a:pt x="983615" y="13899"/>
                  <a:pt x="996950" y="11359"/>
                  <a:pt x="1024255" y="7549"/>
                </a:cubicBezTo>
                <a:cubicBezTo>
                  <a:pt x="1051560" y="3739"/>
                  <a:pt x="1065530" y="1834"/>
                  <a:pt x="1092835" y="564"/>
                </a:cubicBezTo>
                <a:cubicBezTo>
                  <a:pt x="1120140" y="-706"/>
                  <a:pt x="1133475" y="564"/>
                  <a:pt x="1160780" y="564"/>
                </a:cubicBezTo>
                <a:cubicBezTo>
                  <a:pt x="1188085" y="564"/>
                  <a:pt x="1202055" y="-706"/>
                  <a:pt x="1229360" y="564"/>
                </a:cubicBezTo>
                <a:cubicBezTo>
                  <a:pt x="1256665" y="1834"/>
                  <a:pt x="1270000" y="3739"/>
                  <a:pt x="1297305" y="7549"/>
                </a:cubicBezTo>
                <a:cubicBezTo>
                  <a:pt x="1324610" y="11359"/>
                  <a:pt x="1338580" y="15169"/>
                  <a:pt x="1365885" y="20884"/>
                </a:cubicBezTo>
                <a:cubicBezTo>
                  <a:pt x="1393190" y="26599"/>
                  <a:pt x="1407160" y="26599"/>
                  <a:pt x="1434465" y="34854"/>
                </a:cubicBezTo>
                <a:cubicBezTo>
                  <a:pt x="1461770" y="43109"/>
                  <a:pt x="1475105" y="51364"/>
                  <a:pt x="1502410" y="62159"/>
                </a:cubicBezTo>
                <a:cubicBezTo>
                  <a:pt x="1529715" y="72954"/>
                  <a:pt x="1543685" y="78669"/>
                  <a:pt x="1570990" y="89464"/>
                </a:cubicBezTo>
                <a:cubicBezTo>
                  <a:pt x="1598295" y="100259"/>
                  <a:pt x="1611630" y="104704"/>
                  <a:pt x="1638935" y="116769"/>
                </a:cubicBezTo>
                <a:cubicBezTo>
                  <a:pt x="1666240" y="128834"/>
                  <a:pt x="1680210" y="137089"/>
                  <a:pt x="1707515" y="150424"/>
                </a:cubicBezTo>
                <a:cubicBezTo>
                  <a:pt x="1734820" y="163759"/>
                  <a:pt x="1748155" y="170744"/>
                  <a:pt x="1775460" y="184714"/>
                </a:cubicBezTo>
                <a:cubicBezTo>
                  <a:pt x="1802765" y="198684"/>
                  <a:pt x="1816735" y="205034"/>
                  <a:pt x="1844040" y="219004"/>
                </a:cubicBezTo>
                <a:cubicBezTo>
                  <a:pt x="1871345" y="232974"/>
                  <a:pt x="1885315" y="241229"/>
                  <a:pt x="1912620" y="253294"/>
                </a:cubicBezTo>
                <a:cubicBezTo>
                  <a:pt x="1939925" y="265359"/>
                  <a:pt x="1953260" y="269804"/>
                  <a:pt x="1980565" y="280599"/>
                </a:cubicBezTo>
                <a:cubicBezTo>
                  <a:pt x="2007870" y="291394"/>
                  <a:pt x="2021840" y="298379"/>
                  <a:pt x="2049145" y="307904"/>
                </a:cubicBezTo>
                <a:cubicBezTo>
                  <a:pt x="2076450" y="317429"/>
                  <a:pt x="2089785" y="321239"/>
                  <a:pt x="2117090" y="328224"/>
                </a:cubicBezTo>
                <a:cubicBezTo>
                  <a:pt x="2144395" y="335209"/>
                  <a:pt x="2158365" y="336479"/>
                  <a:pt x="2185670" y="342194"/>
                </a:cubicBezTo>
                <a:cubicBezTo>
                  <a:pt x="2212975" y="347909"/>
                  <a:pt x="2226310" y="352989"/>
                  <a:pt x="2253615" y="355529"/>
                </a:cubicBezTo>
                <a:cubicBezTo>
                  <a:pt x="2280920" y="358069"/>
                  <a:pt x="2294890" y="355529"/>
                  <a:pt x="2322195" y="355529"/>
                </a:cubicBezTo>
                <a:cubicBezTo>
                  <a:pt x="2349500" y="355529"/>
                  <a:pt x="2363470" y="355529"/>
                  <a:pt x="2390775" y="355529"/>
                </a:cubicBezTo>
                <a:cubicBezTo>
                  <a:pt x="2418080" y="355529"/>
                  <a:pt x="2431415" y="356799"/>
                  <a:pt x="2458720" y="355529"/>
                </a:cubicBezTo>
                <a:cubicBezTo>
                  <a:pt x="2486025" y="354259"/>
                  <a:pt x="2499995" y="352354"/>
                  <a:pt x="2527300" y="348544"/>
                </a:cubicBezTo>
                <a:cubicBezTo>
                  <a:pt x="2554605" y="344734"/>
                  <a:pt x="2567940" y="342194"/>
                  <a:pt x="2595245" y="335209"/>
                </a:cubicBezTo>
                <a:cubicBezTo>
                  <a:pt x="2622550" y="328224"/>
                  <a:pt x="2636520" y="323144"/>
                  <a:pt x="2663825" y="314889"/>
                </a:cubicBezTo>
                <a:cubicBezTo>
                  <a:pt x="2691130" y="306634"/>
                  <a:pt x="2704465" y="302189"/>
                  <a:pt x="2731770" y="293934"/>
                </a:cubicBezTo>
                <a:cubicBezTo>
                  <a:pt x="2759075" y="285679"/>
                  <a:pt x="2773045" y="283139"/>
                  <a:pt x="2800350" y="273614"/>
                </a:cubicBezTo>
                <a:cubicBezTo>
                  <a:pt x="2827655" y="264089"/>
                  <a:pt x="2841625" y="258374"/>
                  <a:pt x="2868930" y="246309"/>
                </a:cubicBezTo>
                <a:cubicBezTo>
                  <a:pt x="2896235" y="234244"/>
                  <a:pt x="2909570" y="222814"/>
                  <a:pt x="2936875" y="212019"/>
                </a:cubicBezTo>
                <a:cubicBezTo>
                  <a:pt x="2964180" y="201224"/>
                  <a:pt x="2978150" y="201224"/>
                  <a:pt x="3005455" y="191699"/>
                </a:cubicBezTo>
                <a:cubicBezTo>
                  <a:pt x="3032760" y="182174"/>
                  <a:pt x="3046095" y="175189"/>
                  <a:pt x="3073400" y="164394"/>
                </a:cubicBezTo>
                <a:cubicBezTo>
                  <a:pt x="3100705" y="153599"/>
                  <a:pt x="3114675" y="147884"/>
                  <a:pt x="3141980" y="137089"/>
                </a:cubicBezTo>
                <a:cubicBezTo>
                  <a:pt x="3169285" y="126294"/>
                  <a:pt x="3182620" y="119309"/>
                  <a:pt x="3209925" y="109784"/>
                </a:cubicBezTo>
                <a:cubicBezTo>
                  <a:pt x="3237230" y="100259"/>
                  <a:pt x="3251200" y="96449"/>
                  <a:pt x="3278505" y="89464"/>
                </a:cubicBezTo>
                <a:cubicBezTo>
                  <a:pt x="3305810" y="82479"/>
                  <a:pt x="3319780" y="78034"/>
                  <a:pt x="3347085" y="75494"/>
                </a:cubicBezTo>
                <a:cubicBezTo>
                  <a:pt x="3374390" y="72954"/>
                  <a:pt x="3387725" y="75494"/>
                  <a:pt x="3415030" y="75494"/>
                </a:cubicBezTo>
                <a:cubicBezTo>
                  <a:pt x="3442335" y="75494"/>
                  <a:pt x="3456305" y="75494"/>
                  <a:pt x="3483610" y="75494"/>
                </a:cubicBezTo>
                <a:cubicBezTo>
                  <a:pt x="3510915" y="75494"/>
                  <a:pt x="3524250" y="72954"/>
                  <a:pt x="3551555" y="75494"/>
                </a:cubicBezTo>
                <a:cubicBezTo>
                  <a:pt x="3578860" y="78034"/>
                  <a:pt x="3592830" y="83749"/>
                  <a:pt x="3620135" y="89464"/>
                </a:cubicBezTo>
                <a:cubicBezTo>
                  <a:pt x="3647440" y="95179"/>
                  <a:pt x="3660775" y="93274"/>
                  <a:pt x="3688080" y="102799"/>
                </a:cubicBezTo>
                <a:cubicBezTo>
                  <a:pt x="3715385" y="112324"/>
                  <a:pt x="3729355" y="121849"/>
                  <a:pt x="3756660" y="137089"/>
                </a:cubicBezTo>
                <a:cubicBezTo>
                  <a:pt x="3783965" y="152329"/>
                  <a:pt x="3797935" y="161854"/>
                  <a:pt x="3825240" y="178364"/>
                </a:cubicBezTo>
                <a:cubicBezTo>
                  <a:pt x="3852545" y="194874"/>
                  <a:pt x="3865880" y="203764"/>
                  <a:pt x="3893185" y="219004"/>
                </a:cubicBezTo>
                <a:cubicBezTo>
                  <a:pt x="3920490" y="234244"/>
                  <a:pt x="3934460" y="239324"/>
                  <a:pt x="3961765" y="253294"/>
                </a:cubicBezTo>
                <a:cubicBezTo>
                  <a:pt x="3989070" y="267264"/>
                  <a:pt x="4002405" y="276789"/>
                  <a:pt x="4029710" y="287584"/>
                </a:cubicBezTo>
                <a:cubicBezTo>
                  <a:pt x="4057015" y="298379"/>
                  <a:pt x="4070985" y="300919"/>
                  <a:pt x="4098290" y="307904"/>
                </a:cubicBezTo>
                <a:cubicBezTo>
                  <a:pt x="4125595" y="314889"/>
                  <a:pt x="4138930" y="314254"/>
                  <a:pt x="4166235" y="321239"/>
                </a:cubicBezTo>
                <a:cubicBezTo>
                  <a:pt x="4193540" y="328224"/>
                  <a:pt x="4207510" y="336479"/>
                  <a:pt x="4234815" y="342194"/>
                </a:cubicBezTo>
                <a:cubicBezTo>
                  <a:pt x="4262120" y="347909"/>
                  <a:pt x="4276090" y="346004"/>
                  <a:pt x="4303395" y="348544"/>
                </a:cubicBezTo>
                <a:cubicBezTo>
                  <a:pt x="4330700" y="351084"/>
                  <a:pt x="4344035" y="354259"/>
                  <a:pt x="4371340" y="355529"/>
                </a:cubicBezTo>
                <a:cubicBezTo>
                  <a:pt x="4398645" y="356799"/>
                  <a:pt x="4412615" y="355529"/>
                  <a:pt x="4439920" y="355529"/>
                </a:cubicBezTo>
                <a:cubicBezTo>
                  <a:pt x="4467225" y="355529"/>
                  <a:pt x="4480560" y="355529"/>
                  <a:pt x="4507865" y="355529"/>
                </a:cubicBezTo>
                <a:cubicBezTo>
                  <a:pt x="4535170" y="355529"/>
                  <a:pt x="4549140" y="356799"/>
                  <a:pt x="4576445" y="355529"/>
                </a:cubicBezTo>
                <a:cubicBezTo>
                  <a:pt x="4603750" y="354259"/>
                  <a:pt x="4617085" y="354259"/>
                  <a:pt x="4644390" y="348544"/>
                </a:cubicBezTo>
                <a:cubicBezTo>
                  <a:pt x="4671695" y="342829"/>
                  <a:pt x="4685665" y="337749"/>
                  <a:pt x="4712970" y="328224"/>
                </a:cubicBezTo>
                <a:cubicBezTo>
                  <a:pt x="4740275" y="318699"/>
                  <a:pt x="4754245" y="311714"/>
                  <a:pt x="4781550" y="300919"/>
                </a:cubicBezTo>
                <a:cubicBezTo>
                  <a:pt x="4808855" y="290124"/>
                  <a:pt x="4822190" y="284409"/>
                  <a:pt x="4849495" y="273614"/>
                </a:cubicBezTo>
                <a:cubicBezTo>
                  <a:pt x="4876800" y="262819"/>
                  <a:pt x="4890770" y="257104"/>
                  <a:pt x="4918075" y="246309"/>
                </a:cubicBezTo>
                <a:cubicBezTo>
                  <a:pt x="4945380" y="235514"/>
                  <a:pt x="4958715" y="229799"/>
                  <a:pt x="4986020" y="219004"/>
                </a:cubicBezTo>
                <a:cubicBezTo>
                  <a:pt x="5013325" y="208209"/>
                  <a:pt x="5027295" y="202494"/>
                  <a:pt x="5054600" y="191699"/>
                </a:cubicBezTo>
                <a:cubicBezTo>
                  <a:pt x="5081905" y="180904"/>
                  <a:pt x="5095240" y="173919"/>
                  <a:pt x="5122545" y="164394"/>
                </a:cubicBezTo>
                <a:cubicBezTo>
                  <a:pt x="5149850" y="154869"/>
                  <a:pt x="5163820" y="153599"/>
                  <a:pt x="5191125" y="144074"/>
                </a:cubicBezTo>
                <a:cubicBezTo>
                  <a:pt x="5218430" y="134549"/>
                  <a:pt x="5232400" y="126294"/>
                  <a:pt x="5259705" y="116769"/>
                </a:cubicBezTo>
                <a:cubicBezTo>
                  <a:pt x="5287010" y="107244"/>
                  <a:pt x="5300345" y="104069"/>
                  <a:pt x="5327650" y="95814"/>
                </a:cubicBezTo>
                <a:cubicBezTo>
                  <a:pt x="5354955" y="87559"/>
                  <a:pt x="5368925" y="81209"/>
                  <a:pt x="5396230" y="75494"/>
                </a:cubicBezTo>
                <a:cubicBezTo>
                  <a:pt x="5423535" y="69779"/>
                  <a:pt x="5436870" y="69779"/>
                  <a:pt x="5464175" y="68509"/>
                </a:cubicBezTo>
                <a:cubicBezTo>
                  <a:pt x="5491480" y="67239"/>
                  <a:pt x="5505450" y="68509"/>
                  <a:pt x="5532755" y="68509"/>
                </a:cubicBezTo>
                <a:cubicBezTo>
                  <a:pt x="5560060" y="68509"/>
                  <a:pt x="5573395" y="65969"/>
                  <a:pt x="5600700" y="68509"/>
                </a:cubicBezTo>
                <a:cubicBezTo>
                  <a:pt x="5628005" y="71049"/>
                  <a:pt x="5641975" y="76764"/>
                  <a:pt x="5669280" y="82479"/>
                </a:cubicBezTo>
                <a:cubicBezTo>
                  <a:pt x="5696585" y="88194"/>
                  <a:pt x="5710555" y="88829"/>
                  <a:pt x="5737860" y="95814"/>
                </a:cubicBezTo>
                <a:cubicBezTo>
                  <a:pt x="5765165" y="102799"/>
                  <a:pt x="5778500" y="108514"/>
                  <a:pt x="5805805" y="116769"/>
                </a:cubicBezTo>
                <a:cubicBezTo>
                  <a:pt x="5833110" y="125024"/>
                  <a:pt x="5847080" y="126294"/>
                  <a:pt x="5874385" y="137089"/>
                </a:cubicBezTo>
                <a:cubicBezTo>
                  <a:pt x="5901690" y="147884"/>
                  <a:pt x="5915025" y="157409"/>
                  <a:pt x="5942330" y="171379"/>
                </a:cubicBezTo>
                <a:cubicBezTo>
                  <a:pt x="5969635" y="185349"/>
                  <a:pt x="5983605" y="192334"/>
                  <a:pt x="6010910" y="205669"/>
                </a:cubicBezTo>
                <a:cubicBezTo>
                  <a:pt x="6038215" y="219004"/>
                  <a:pt x="6051550" y="225989"/>
                  <a:pt x="6078855" y="239324"/>
                </a:cubicBezTo>
                <a:cubicBezTo>
                  <a:pt x="6106160" y="252659"/>
                  <a:pt x="6120130" y="262819"/>
                  <a:pt x="6147435" y="273614"/>
                </a:cubicBezTo>
                <a:cubicBezTo>
                  <a:pt x="6174740" y="284409"/>
                  <a:pt x="6188710" y="284409"/>
                  <a:pt x="6216015" y="293934"/>
                </a:cubicBezTo>
                <a:cubicBezTo>
                  <a:pt x="6243320" y="303459"/>
                  <a:pt x="6256655" y="311714"/>
                  <a:pt x="6283960" y="321239"/>
                </a:cubicBezTo>
                <a:cubicBezTo>
                  <a:pt x="6311265" y="330764"/>
                  <a:pt x="6325235" y="335209"/>
                  <a:pt x="6352540" y="342194"/>
                </a:cubicBezTo>
                <a:cubicBezTo>
                  <a:pt x="6379845" y="349179"/>
                  <a:pt x="6393180" y="348544"/>
                  <a:pt x="6420485" y="355529"/>
                </a:cubicBezTo>
                <a:cubicBezTo>
                  <a:pt x="6447790" y="362514"/>
                  <a:pt x="6461760" y="370134"/>
                  <a:pt x="6489065" y="375849"/>
                </a:cubicBezTo>
                <a:cubicBezTo>
                  <a:pt x="6516370" y="381564"/>
                  <a:pt x="6529705" y="380294"/>
                  <a:pt x="6557010" y="382834"/>
                </a:cubicBezTo>
                <a:cubicBezTo>
                  <a:pt x="6584315" y="385374"/>
                  <a:pt x="6598285" y="388549"/>
                  <a:pt x="6625590" y="389819"/>
                </a:cubicBezTo>
                <a:cubicBezTo>
                  <a:pt x="6652895" y="391089"/>
                  <a:pt x="6666865" y="388549"/>
                  <a:pt x="6694170" y="389819"/>
                </a:cubicBezTo>
                <a:cubicBezTo>
                  <a:pt x="6721475" y="391089"/>
                  <a:pt x="6734810" y="395534"/>
                  <a:pt x="6762115" y="396804"/>
                </a:cubicBezTo>
                <a:cubicBezTo>
                  <a:pt x="6789420" y="398074"/>
                  <a:pt x="6818630" y="396804"/>
                  <a:pt x="6830695" y="3968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50185" y="4747260"/>
            <a:ext cx="0" cy="6985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89935" y="4726940"/>
            <a:ext cx="0" cy="5689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830320" y="4696460"/>
            <a:ext cx="0" cy="38798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406265" y="4716780"/>
            <a:ext cx="0" cy="4699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10455" y="4726940"/>
            <a:ext cx="0" cy="71882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414645" y="4737100"/>
            <a:ext cx="0" cy="65468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954395" y="4706620"/>
            <a:ext cx="0" cy="50038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494780" y="4716780"/>
            <a:ext cx="0" cy="49720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070725" y="4716780"/>
            <a:ext cx="0" cy="72898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574915" y="4726940"/>
            <a:ext cx="0" cy="6438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079105" y="4726940"/>
            <a:ext cx="0" cy="44640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18855" y="4726940"/>
            <a:ext cx="0" cy="4800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159240" y="4716780"/>
            <a:ext cx="0" cy="72898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9580880" y="4727575"/>
            <a:ext cx="1270" cy="7556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198745" y="2133600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endParaRPr lang="zh-CN" altLang="en-US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78305" y="5114925"/>
            <a:ext cx="100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endParaRPr lang="zh-CN" sz="180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9135" y="1677035"/>
            <a:ext cx="424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47" grpId="0"/>
      <p:bldP spid="48" grpId="0"/>
      <p:bldP spid="40" grpId="0"/>
      <p:bldP spid="4" grpId="1"/>
      <p:bldP spid="3" grpId="1" animBg="1"/>
      <p:bldP spid="5" grpId="1" animBg="1"/>
      <p:bldP spid="6" grpId="1" animBg="1"/>
      <p:bldP spid="7" grpId="1" animBg="1"/>
      <p:bldP spid="8" grpId="1" animBg="1"/>
      <p:bldP spid="10" grpId="1" animBg="1"/>
      <p:bldP spid="11" grpId="1" animBg="1"/>
      <p:bldP spid="12" grpId="1" animBg="1"/>
      <p:bldP spid="13" grpId="1" animBg="1"/>
      <p:bldP spid="15" grpId="1" animBg="1"/>
      <p:bldP spid="47" grpId="1"/>
      <p:bldP spid="48" grpId="1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79298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四、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为什么改变底板等效荷载对结果没有影响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弹性地基梁板模型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185" y="4509770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01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8700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115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92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8348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750185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71462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51484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50185" y="5085715"/>
            <a:ext cx="6830695" cy="397510"/>
          </a:xfrm>
          <a:custGeom>
            <a:avLst/>
            <a:gdLst>
              <a:gd name="connisteX0" fmla="*/ 0 w 6830695"/>
              <a:gd name="connsiteY0" fmla="*/ 355529 h 397368"/>
              <a:gd name="connisteX1" fmla="*/ 67945 w 6830695"/>
              <a:gd name="connsiteY1" fmla="*/ 355529 h 397368"/>
              <a:gd name="connisteX2" fmla="*/ 136525 w 6830695"/>
              <a:gd name="connsiteY2" fmla="*/ 355529 h 397368"/>
              <a:gd name="connisteX3" fmla="*/ 204470 w 6830695"/>
              <a:gd name="connsiteY3" fmla="*/ 348544 h 397368"/>
              <a:gd name="connisteX4" fmla="*/ 273050 w 6830695"/>
              <a:gd name="connsiteY4" fmla="*/ 321239 h 397368"/>
              <a:gd name="connisteX5" fmla="*/ 341630 w 6830695"/>
              <a:gd name="connsiteY5" fmla="*/ 293934 h 397368"/>
              <a:gd name="connisteX6" fmla="*/ 409575 w 6830695"/>
              <a:gd name="connsiteY6" fmla="*/ 273614 h 397368"/>
              <a:gd name="connisteX7" fmla="*/ 478155 w 6830695"/>
              <a:gd name="connsiteY7" fmla="*/ 239324 h 397368"/>
              <a:gd name="connisteX8" fmla="*/ 546100 w 6830695"/>
              <a:gd name="connsiteY8" fmla="*/ 198684 h 397368"/>
              <a:gd name="connisteX9" fmla="*/ 614680 w 6830695"/>
              <a:gd name="connsiteY9" fmla="*/ 164394 h 397368"/>
              <a:gd name="connisteX10" fmla="*/ 682625 w 6830695"/>
              <a:gd name="connsiteY10" fmla="*/ 130104 h 397368"/>
              <a:gd name="connisteX11" fmla="*/ 751205 w 6830695"/>
              <a:gd name="connsiteY11" fmla="*/ 95814 h 397368"/>
              <a:gd name="connisteX12" fmla="*/ 819785 w 6830695"/>
              <a:gd name="connsiteY12" fmla="*/ 62159 h 397368"/>
              <a:gd name="connisteX13" fmla="*/ 887730 w 6830695"/>
              <a:gd name="connsiteY13" fmla="*/ 41204 h 397368"/>
              <a:gd name="connisteX14" fmla="*/ 956310 w 6830695"/>
              <a:gd name="connsiteY14" fmla="*/ 20884 h 397368"/>
              <a:gd name="connisteX15" fmla="*/ 1024255 w 6830695"/>
              <a:gd name="connsiteY15" fmla="*/ 7549 h 397368"/>
              <a:gd name="connisteX16" fmla="*/ 1092835 w 6830695"/>
              <a:gd name="connsiteY16" fmla="*/ 564 h 397368"/>
              <a:gd name="connisteX17" fmla="*/ 1160780 w 6830695"/>
              <a:gd name="connsiteY17" fmla="*/ 564 h 397368"/>
              <a:gd name="connisteX18" fmla="*/ 1229360 w 6830695"/>
              <a:gd name="connsiteY18" fmla="*/ 564 h 397368"/>
              <a:gd name="connisteX19" fmla="*/ 1297305 w 6830695"/>
              <a:gd name="connsiteY19" fmla="*/ 7549 h 397368"/>
              <a:gd name="connisteX20" fmla="*/ 1365885 w 6830695"/>
              <a:gd name="connsiteY20" fmla="*/ 20884 h 397368"/>
              <a:gd name="connisteX21" fmla="*/ 1434465 w 6830695"/>
              <a:gd name="connsiteY21" fmla="*/ 34854 h 397368"/>
              <a:gd name="connisteX22" fmla="*/ 1502410 w 6830695"/>
              <a:gd name="connsiteY22" fmla="*/ 62159 h 397368"/>
              <a:gd name="connisteX23" fmla="*/ 1570990 w 6830695"/>
              <a:gd name="connsiteY23" fmla="*/ 89464 h 397368"/>
              <a:gd name="connisteX24" fmla="*/ 1638935 w 6830695"/>
              <a:gd name="connsiteY24" fmla="*/ 116769 h 397368"/>
              <a:gd name="connisteX25" fmla="*/ 1707515 w 6830695"/>
              <a:gd name="connsiteY25" fmla="*/ 150424 h 397368"/>
              <a:gd name="connisteX26" fmla="*/ 1775460 w 6830695"/>
              <a:gd name="connsiteY26" fmla="*/ 184714 h 397368"/>
              <a:gd name="connisteX27" fmla="*/ 1844040 w 6830695"/>
              <a:gd name="connsiteY27" fmla="*/ 219004 h 397368"/>
              <a:gd name="connisteX28" fmla="*/ 1912620 w 6830695"/>
              <a:gd name="connsiteY28" fmla="*/ 253294 h 397368"/>
              <a:gd name="connisteX29" fmla="*/ 1980565 w 6830695"/>
              <a:gd name="connsiteY29" fmla="*/ 280599 h 397368"/>
              <a:gd name="connisteX30" fmla="*/ 2049145 w 6830695"/>
              <a:gd name="connsiteY30" fmla="*/ 307904 h 397368"/>
              <a:gd name="connisteX31" fmla="*/ 2117090 w 6830695"/>
              <a:gd name="connsiteY31" fmla="*/ 328224 h 397368"/>
              <a:gd name="connisteX32" fmla="*/ 2185670 w 6830695"/>
              <a:gd name="connsiteY32" fmla="*/ 342194 h 397368"/>
              <a:gd name="connisteX33" fmla="*/ 2253615 w 6830695"/>
              <a:gd name="connsiteY33" fmla="*/ 355529 h 397368"/>
              <a:gd name="connisteX34" fmla="*/ 2322195 w 6830695"/>
              <a:gd name="connsiteY34" fmla="*/ 355529 h 397368"/>
              <a:gd name="connisteX35" fmla="*/ 2390775 w 6830695"/>
              <a:gd name="connsiteY35" fmla="*/ 355529 h 397368"/>
              <a:gd name="connisteX36" fmla="*/ 2458720 w 6830695"/>
              <a:gd name="connsiteY36" fmla="*/ 355529 h 397368"/>
              <a:gd name="connisteX37" fmla="*/ 2527300 w 6830695"/>
              <a:gd name="connsiteY37" fmla="*/ 348544 h 397368"/>
              <a:gd name="connisteX38" fmla="*/ 2595245 w 6830695"/>
              <a:gd name="connsiteY38" fmla="*/ 335209 h 397368"/>
              <a:gd name="connisteX39" fmla="*/ 2663825 w 6830695"/>
              <a:gd name="connsiteY39" fmla="*/ 314889 h 397368"/>
              <a:gd name="connisteX40" fmla="*/ 2731770 w 6830695"/>
              <a:gd name="connsiteY40" fmla="*/ 293934 h 397368"/>
              <a:gd name="connisteX41" fmla="*/ 2800350 w 6830695"/>
              <a:gd name="connsiteY41" fmla="*/ 273614 h 397368"/>
              <a:gd name="connisteX42" fmla="*/ 2868930 w 6830695"/>
              <a:gd name="connsiteY42" fmla="*/ 246309 h 397368"/>
              <a:gd name="connisteX43" fmla="*/ 2936875 w 6830695"/>
              <a:gd name="connsiteY43" fmla="*/ 212019 h 397368"/>
              <a:gd name="connisteX44" fmla="*/ 3005455 w 6830695"/>
              <a:gd name="connsiteY44" fmla="*/ 191699 h 397368"/>
              <a:gd name="connisteX45" fmla="*/ 3073400 w 6830695"/>
              <a:gd name="connsiteY45" fmla="*/ 164394 h 397368"/>
              <a:gd name="connisteX46" fmla="*/ 3141980 w 6830695"/>
              <a:gd name="connsiteY46" fmla="*/ 137089 h 397368"/>
              <a:gd name="connisteX47" fmla="*/ 3209925 w 6830695"/>
              <a:gd name="connsiteY47" fmla="*/ 109784 h 397368"/>
              <a:gd name="connisteX48" fmla="*/ 3278505 w 6830695"/>
              <a:gd name="connsiteY48" fmla="*/ 89464 h 397368"/>
              <a:gd name="connisteX49" fmla="*/ 3347085 w 6830695"/>
              <a:gd name="connsiteY49" fmla="*/ 75494 h 397368"/>
              <a:gd name="connisteX50" fmla="*/ 3415030 w 6830695"/>
              <a:gd name="connsiteY50" fmla="*/ 75494 h 397368"/>
              <a:gd name="connisteX51" fmla="*/ 3483610 w 6830695"/>
              <a:gd name="connsiteY51" fmla="*/ 75494 h 397368"/>
              <a:gd name="connisteX52" fmla="*/ 3551555 w 6830695"/>
              <a:gd name="connsiteY52" fmla="*/ 75494 h 397368"/>
              <a:gd name="connisteX53" fmla="*/ 3620135 w 6830695"/>
              <a:gd name="connsiteY53" fmla="*/ 89464 h 397368"/>
              <a:gd name="connisteX54" fmla="*/ 3688080 w 6830695"/>
              <a:gd name="connsiteY54" fmla="*/ 102799 h 397368"/>
              <a:gd name="connisteX55" fmla="*/ 3756660 w 6830695"/>
              <a:gd name="connsiteY55" fmla="*/ 137089 h 397368"/>
              <a:gd name="connisteX56" fmla="*/ 3825240 w 6830695"/>
              <a:gd name="connsiteY56" fmla="*/ 178364 h 397368"/>
              <a:gd name="connisteX57" fmla="*/ 3893185 w 6830695"/>
              <a:gd name="connsiteY57" fmla="*/ 219004 h 397368"/>
              <a:gd name="connisteX58" fmla="*/ 3961765 w 6830695"/>
              <a:gd name="connsiteY58" fmla="*/ 253294 h 397368"/>
              <a:gd name="connisteX59" fmla="*/ 4029710 w 6830695"/>
              <a:gd name="connsiteY59" fmla="*/ 287584 h 397368"/>
              <a:gd name="connisteX60" fmla="*/ 4098290 w 6830695"/>
              <a:gd name="connsiteY60" fmla="*/ 307904 h 397368"/>
              <a:gd name="connisteX61" fmla="*/ 4166235 w 6830695"/>
              <a:gd name="connsiteY61" fmla="*/ 321239 h 397368"/>
              <a:gd name="connisteX62" fmla="*/ 4234815 w 6830695"/>
              <a:gd name="connsiteY62" fmla="*/ 342194 h 397368"/>
              <a:gd name="connisteX63" fmla="*/ 4303395 w 6830695"/>
              <a:gd name="connsiteY63" fmla="*/ 348544 h 397368"/>
              <a:gd name="connisteX64" fmla="*/ 4371340 w 6830695"/>
              <a:gd name="connsiteY64" fmla="*/ 355529 h 397368"/>
              <a:gd name="connisteX65" fmla="*/ 4439920 w 6830695"/>
              <a:gd name="connsiteY65" fmla="*/ 355529 h 397368"/>
              <a:gd name="connisteX66" fmla="*/ 4507865 w 6830695"/>
              <a:gd name="connsiteY66" fmla="*/ 355529 h 397368"/>
              <a:gd name="connisteX67" fmla="*/ 4576445 w 6830695"/>
              <a:gd name="connsiteY67" fmla="*/ 355529 h 397368"/>
              <a:gd name="connisteX68" fmla="*/ 4644390 w 6830695"/>
              <a:gd name="connsiteY68" fmla="*/ 348544 h 397368"/>
              <a:gd name="connisteX69" fmla="*/ 4712970 w 6830695"/>
              <a:gd name="connsiteY69" fmla="*/ 328224 h 397368"/>
              <a:gd name="connisteX70" fmla="*/ 4781550 w 6830695"/>
              <a:gd name="connsiteY70" fmla="*/ 300919 h 397368"/>
              <a:gd name="connisteX71" fmla="*/ 4849495 w 6830695"/>
              <a:gd name="connsiteY71" fmla="*/ 273614 h 397368"/>
              <a:gd name="connisteX72" fmla="*/ 4918075 w 6830695"/>
              <a:gd name="connsiteY72" fmla="*/ 246309 h 397368"/>
              <a:gd name="connisteX73" fmla="*/ 4986020 w 6830695"/>
              <a:gd name="connsiteY73" fmla="*/ 219004 h 397368"/>
              <a:gd name="connisteX74" fmla="*/ 5054600 w 6830695"/>
              <a:gd name="connsiteY74" fmla="*/ 191699 h 397368"/>
              <a:gd name="connisteX75" fmla="*/ 5122545 w 6830695"/>
              <a:gd name="connsiteY75" fmla="*/ 164394 h 397368"/>
              <a:gd name="connisteX76" fmla="*/ 5191125 w 6830695"/>
              <a:gd name="connsiteY76" fmla="*/ 144074 h 397368"/>
              <a:gd name="connisteX77" fmla="*/ 5259705 w 6830695"/>
              <a:gd name="connsiteY77" fmla="*/ 116769 h 397368"/>
              <a:gd name="connisteX78" fmla="*/ 5327650 w 6830695"/>
              <a:gd name="connsiteY78" fmla="*/ 95814 h 397368"/>
              <a:gd name="connisteX79" fmla="*/ 5396230 w 6830695"/>
              <a:gd name="connsiteY79" fmla="*/ 75494 h 397368"/>
              <a:gd name="connisteX80" fmla="*/ 5464175 w 6830695"/>
              <a:gd name="connsiteY80" fmla="*/ 68509 h 397368"/>
              <a:gd name="connisteX81" fmla="*/ 5532755 w 6830695"/>
              <a:gd name="connsiteY81" fmla="*/ 68509 h 397368"/>
              <a:gd name="connisteX82" fmla="*/ 5600700 w 6830695"/>
              <a:gd name="connsiteY82" fmla="*/ 68509 h 397368"/>
              <a:gd name="connisteX83" fmla="*/ 5669280 w 6830695"/>
              <a:gd name="connsiteY83" fmla="*/ 82479 h 397368"/>
              <a:gd name="connisteX84" fmla="*/ 5737860 w 6830695"/>
              <a:gd name="connsiteY84" fmla="*/ 95814 h 397368"/>
              <a:gd name="connisteX85" fmla="*/ 5805805 w 6830695"/>
              <a:gd name="connsiteY85" fmla="*/ 116769 h 397368"/>
              <a:gd name="connisteX86" fmla="*/ 5874385 w 6830695"/>
              <a:gd name="connsiteY86" fmla="*/ 137089 h 397368"/>
              <a:gd name="connisteX87" fmla="*/ 5942330 w 6830695"/>
              <a:gd name="connsiteY87" fmla="*/ 171379 h 397368"/>
              <a:gd name="connisteX88" fmla="*/ 6010910 w 6830695"/>
              <a:gd name="connsiteY88" fmla="*/ 205669 h 397368"/>
              <a:gd name="connisteX89" fmla="*/ 6078855 w 6830695"/>
              <a:gd name="connsiteY89" fmla="*/ 239324 h 397368"/>
              <a:gd name="connisteX90" fmla="*/ 6147435 w 6830695"/>
              <a:gd name="connsiteY90" fmla="*/ 273614 h 397368"/>
              <a:gd name="connisteX91" fmla="*/ 6216015 w 6830695"/>
              <a:gd name="connsiteY91" fmla="*/ 293934 h 397368"/>
              <a:gd name="connisteX92" fmla="*/ 6283960 w 6830695"/>
              <a:gd name="connsiteY92" fmla="*/ 321239 h 397368"/>
              <a:gd name="connisteX93" fmla="*/ 6352540 w 6830695"/>
              <a:gd name="connsiteY93" fmla="*/ 342194 h 397368"/>
              <a:gd name="connisteX94" fmla="*/ 6420485 w 6830695"/>
              <a:gd name="connsiteY94" fmla="*/ 355529 h 397368"/>
              <a:gd name="connisteX95" fmla="*/ 6489065 w 6830695"/>
              <a:gd name="connsiteY95" fmla="*/ 375849 h 397368"/>
              <a:gd name="connisteX96" fmla="*/ 6557010 w 6830695"/>
              <a:gd name="connsiteY96" fmla="*/ 382834 h 397368"/>
              <a:gd name="connisteX97" fmla="*/ 6625590 w 6830695"/>
              <a:gd name="connsiteY97" fmla="*/ 389819 h 397368"/>
              <a:gd name="connisteX98" fmla="*/ 6694170 w 6830695"/>
              <a:gd name="connsiteY98" fmla="*/ 389819 h 397368"/>
              <a:gd name="connisteX99" fmla="*/ 6762115 w 6830695"/>
              <a:gd name="connsiteY99" fmla="*/ 396804 h 397368"/>
              <a:gd name="connisteX100" fmla="*/ 6830695 w 6830695"/>
              <a:gd name="connsiteY100" fmla="*/ 396804 h 3973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</a:cxnLst>
            <a:rect l="l" t="t" r="r" b="b"/>
            <a:pathLst>
              <a:path w="6830695" h="397369">
                <a:moveTo>
                  <a:pt x="0" y="355529"/>
                </a:moveTo>
                <a:cubicBezTo>
                  <a:pt x="12065" y="355529"/>
                  <a:pt x="40640" y="355529"/>
                  <a:pt x="67945" y="355529"/>
                </a:cubicBezTo>
                <a:cubicBezTo>
                  <a:pt x="95250" y="355529"/>
                  <a:pt x="109220" y="356799"/>
                  <a:pt x="136525" y="355529"/>
                </a:cubicBezTo>
                <a:cubicBezTo>
                  <a:pt x="163830" y="354259"/>
                  <a:pt x="177165" y="355529"/>
                  <a:pt x="204470" y="348544"/>
                </a:cubicBezTo>
                <a:cubicBezTo>
                  <a:pt x="231775" y="341559"/>
                  <a:pt x="245745" y="332034"/>
                  <a:pt x="273050" y="321239"/>
                </a:cubicBezTo>
                <a:cubicBezTo>
                  <a:pt x="300355" y="310444"/>
                  <a:pt x="314325" y="303459"/>
                  <a:pt x="341630" y="293934"/>
                </a:cubicBezTo>
                <a:cubicBezTo>
                  <a:pt x="368935" y="284409"/>
                  <a:pt x="382270" y="284409"/>
                  <a:pt x="409575" y="273614"/>
                </a:cubicBezTo>
                <a:cubicBezTo>
                  <a:pt x="436880" y="262819"/>
                  <a:pt x="450850" y="254564"/>
                  <a:pt x="478155" y="239324"/>
                </a:cubicBezTo>
                <a:cubicBezTo>
                  <a:pt x="505460" y="224084"/>
                  <a:pt x="518795" y="213924"/>
                  <a:pt x="546100" y="198684"/>
                </a:cubicBezTo>
                <a:cubicBezTo>
                  <a:pt x="573405" y="183444"/>
                  <a:pt x="587375" y="178364"/>
                  <a:pt x="614680" y="164394"/>
                </a:cubicBezTo>
                <a:cubicBezTo>
                  <a:pt x="641985" y="150424"/>
                  <a:pt x="655320" y="144074"/>
                  <a:pt x="682625" y="130104"/>
                </a:cubicBezTo>
                <a:cubicBezTo>
                  <a:pt x="709930" y="116134"/>
                  <a:pt x="723900" y="109149"/>
                  <a:pt x="751205" y="95814"/>
                </a:cubicBezTo>
                <a:cubicBezTo>
                  <a:pt x="778510" y="82479"/>
                  <a:pt x="792480" y="72954"/>
                  <a:pt x="819785" y="62159"/>
                </a:cubicBezTo>
                <a:cubicBezTo>
                  <a:pt x="847090" y="51364"/>
                  <a:pt x="860425" y="49459"/>
                  <a:pt x="887730" y="41204"/>
                </a:cubicBezTo>
                <a:cubicBezTo>
                  <a:pt x="915035" y="32949"/>
                  <a:pt x="929005" y="27869"/>
                  <a:pt x="956310" y="20884"/>
                </a:cubicBezTo>
                <a:cubicBezTo>
                  <a:pt x="983615" y="13899"/>
                  <a:pt x="996950" y="11359"/>
                  <a:pt x="1024255" y="7549"/>
                </a:cubicBezTo>
                <a:cubicBezTo>
                  <a:pt x="1051560" y="3739"/>
                  <a:pt x="1065530" y="1834"/>
                  <a:pt x="1092835" y="564"/>
                </a:cubicBezTo>
                <a:cubicBezTo>
                  <a:pt x="1120140" y="-706"/>
                  <a:pt x="1133475" y="564"/>
                  <a:pt x="1160780" y="564"/>
                </a:cubicBezTo>
                <a:cubicBezTo>
                  <a:pt x="1188085" y="564"/>
                  <a:pt x="1202055" y="-706"/>
                  <a:pt x="1229360" y="564"/>
                </a:cubicBezTo>
                <a:cubicBezTo>
                  <a:pt x="1256665" y="1834"/>
                  <a:pt x="1270000" y="3739"/>
                  <a:pt x="1297305" y="7549"/>
                </a:cubicBezTo>
                <a:cubicBezTo>
                  <a:pt x="1324610" y="11359"/>
                  <a:pt x="1338580" y="15169"/>
                  <a:pt x="1365885" y="20884"/>
                </a:cubicBezTo>
                <a:cubicBezTo>
                  <a:pt x="1393190" y="26599"/>
                  <a:pt x="1407160" y="26599"/>
                  <a:pt x="1434465" y="34854"/>
                </a:cubicBezTo>
                <a:cubicBezTo>
                  <a:pt x="1461770" y="43109"/>
                  <a:pt x="1475105" y="51364"/>
                  <a:pt x="1502410" y="62159"/>
                </a:cubicBezTo>
                <a:cubicBezTo>
                  <a:pt x="1529715" y="72954"/>
                  <a:pt x="1543685" y="78669"/>
                  <a:pt x="1570990" y="89464"/>
                </a:cubicBezTo>
                <a:cubicBezTo>
                  <a:pt x="1598295" y="100259"/>
                  <a:pt x="1611630" y="104704"/>
                  <a:pt x="1638935" y="116769"/>
                </a:cubicBezTo>
                <a:cubicBezTo>
                  <a:pt x="1666240" y="128834"/>
                  <a:pt x="1680210" y="137089"/>
                  <a:pt x="1707515" y="150424"/>
                </a:cubicBezTo>
                <a:cubicBezTo>
                  <a:pt x="1734820" y="163759"/>
                  <a:pt x="1748155" y="170744"/>
                  <a:pt x="1775460" y="184714"/>
                </a:cubicBezTo>
                <a:cubicBezTo>
                  <a:pt x="1802765" y="198684"/>
                  <a:pt x="1816735" y="205034"/>
                  <a:pt x="1844040" y="219004"/>
                </a:cubicBezTo>
                <a:cubicBezTo>
                  <a:pt x="1871345" y="232974"/>
                  <a:pt x="1885315" y="241229"/>
                  <a:pt x="1912620" y="253294"/>
                </a:cubicBezTo>
                <a:cubicBezTo>
                  <a:pt x="1939925" y="265359"/>
                  <a:pt x="1953260" y="269804"/>
                  <a:pt x="1980565" y="280599"/>
                </a:cubicBezTo>
                <a:cubicBezTo>
                  <a:pt x="2007870" y="291394"/>
                  <a:pt x="2021840" y="298379"/>
                  <a:pt x="2049145" y="307904"/>
                </a:cubicBezTo>
                <a:cubicBezTo>
                  <a:pt x="2076450" y="317429"/>
                  <a:pt x="2089785" y="321239"/>
                  <a:pt x="2117090" y="328224"/>
                </a:cubicBezTo>
                <a:cubicBezTo>
                  <a:pt x="2144395" y="335209"/>
                  <a:pt x="2158365" y="336479"/>
                  <a:pt x="2185670" y="342194"/>
                </a:cubicBezTo>
                <a:cubicBezTo>
                  <a:pt x="2212975" y="347909"/>
                  <a:pt x="2226310" y="352989"/>
                  <a:pt x="2253615" y="355529"/>
                </a:cubicBezTo>
                <a:cubicBezTo>
                  <a:pt x="2280920" y="358069"/>
                  <a:pt x="2294890" y="355529"/>
                  <a:pt x="2322195" y="355529"/>
                </a:cubicBezTo>
                <a:cubicBezTo>
                  <a:pt x="2349500" y="355529"/>
                  <a:pt x="2363470" y="355529"/>
                  <a:pt x="2390775" y="355529"/>
                </a:cubicBezTo>
                <a:cubicBezTo>
                  <a:pt x="2418080" y="355529"/>
                  <a:pt x="2431415" y="356799"/>
                  <a:pt x="2458720" y="355529"/>
                </a:cubicBezTo>
                <a:cubicBezTo>
                  <a:pt x="2486025" y="354259"/>
                  <a:pt x="2499995" y="352354"/>
                  <a:pt x="2527300" y="348544"/>
                </a:cubicBezTo>
                <a:cubicBezTo>
                  <a:pt x="2554605" y="344734"/>
                  <a:pt x="2567940" y="342194"/>
                  <a:pt x="2595245" y="335209"/>
                </a:cubicBezTo>
                <a:cubicBezTo>
                  <a:pt x="2622550" y="328224"/>
                  <a:pt x="2636520" y="323144"/>
                  <a:pt x="2663825" y="314889"/>
                </a:cubicBezTo>
                <a:cubicBezTo>
                  <a:pt x="2691130" y="306634"/>
                  <a:pt x="2704465" y="302189"/>
                  <a:pt x="2731770" y="293934"/>
                </a:cubicBezTo>
                <a:cubicBezTo>
                  <a:pt x="2759075" y="285679"/>
                  <a:pt x="2773045" y="283139"/>
                  <a:pt x="2800350" y="273614"/>
                </a:cubicBezTo>
                <a:cubicBezTo>
                  <a:pt x="2827655" y="264089"/>
                  <a:pt x="2841625" y="258374"/>
                  <a:pt x="2868930" y="246309"/>
                </a:cubicBezTo>
                <a:cubicBezTo>
                  <a:pt x="2896235" y="234244"/>
                  <a:pt x="2909570" y="222814"/>
                  <a:pt x="2936875" y="212019"/>
                </a:cubicBezTo>
                <a:cubicBezTo>
                  <a:pt x="2964180" y="201224"/>
                  <a:pt x="2978150" y="201224"/>
                  <a:pt x="3005455" y="191699"/>
                </a:cubicBezTo>
                <a:cubicBezTo>
                  <a:pt x="3032760" y="182174"/>
                  <a:pt x="3046095" y="175189"/>
                  <a:pt x="3073400" y="164394"/>
                </a:cubicBezTo>
                <a:cubicBezTo>
                  <a:pt x="3100705" y="153599"/>
                  <a:pt x="3114675" y="147884"/>
                  <a:pt x="3141980" y="137089"/>
                </a:cubicBezTo>
                <a:cubicBezTo>
                  <a:pt x="3169285" y="126294"/>
                  <a:pt x="3182620" y="119309"/>
                  <a:pt x="3209925" y="109784"/>
                </a:cubicBezTo>
                <a:cubicBezTo>
                  <a:pt x="3237230" y="100259"/>
                  <a:pt x="3251200" y="96449"/>
                  <a:pt x="3278505" y="89464"/>
                </a:cubicBezTo>
                <a:cubicBezTo>
                  <a:pt x="3305810" y="82479"/>
                  <a:pt x="3319780" y="78034"/>
                  <a:pt x="3347085" y="75494"/>
                </a:cubicBezTo>
                <a:cubicBezTo>
                  <a:pt x="3374390" y="72954"/>
                  <a:pt x="3387725" y="75494"/>
                  <a:pt x="3415030" y="75494"/>
                </a:cubicBezTo>
                <a:cubicBezTo>
                  <a:pt x="3442335" y="75494"/>
                  <a:pt x="3456305" y="75494"/>
                  <a:pt x="3483610" y="75494"/>
                </a:cubicBezTo>
                <a:cubicBezTo>
                  <a:pt x="3510915" y="75494"/>
                  <a:pt x="3524250" y="72954"/>
                  <a:pt x="3551555" y="75494"/>
                </a:cubicBezTo>
                <a:cubicBezTo>
                  <a:pt x="3578860" y="78034"/>
                  <a:pt x="3592830" y="83749"/>
                  <a:pt x="3620135" y="89464"/>
                </a:cubicBezTo>
                <a:cubicBezTo>
                  <a:pt x="3647440" y="95179"/>
                  <a:pt x="3660775" y="93274"/>
                  <a:pt x="3688080" y="102799"/>
                </a:cubicBezTo>
                <a:cubicBezTo>
                  <a:pt x="3715385" y="112324"/>
                  <a:pt x="3729355" y="121849"/>
                  <a:pt x="3756660" y="137089"/>
                </a:cubicBezTo>
                <a:cubicBezTo>
                  <a:pt x="3783965" y="152329"/>
                  <a:pt x="3797935" y="161854"/>
                  <a:pt x="3825240" y="178364"/>
                </a:cubicBezTo>
                <a:cubicBezTo>
                  <a:pt x="3852545" y="194874"/>
                  <a:pt x="3865880" y="203764"/>
                  <a:pt x="3893185" y="219004"/>
                </a:cubicBezTo>
                <a:cubicBezTo>
                  <a:pt x="3920490" y="234244"/>
                  <a:pt x="3934460" y="239324"/>
                  <a:pt x="3961765" y="253294"/>
                </a:cubicBezTo>
                <a:cubicBezTo>
                  <a:pt x="3989070" y="267264"/>
                  <a:pt x="4002405" y="276789"/>
                  <a:pt x="4029710" y="287584"/>
                </a:cubicBezTo>
                <a:cubicBezTo>
                  <a:pt x="4057015" y="298379"/>
                  <a:pt x="4070985" y="300919"/>
                  <a:pt x="4098290" y="307904"/>
                </a:cubicBezTo>
                <a:cubicBezTo>
                  <a:pt x="4125595" y="314889"/>
                  <a:pt x="4138930" y="314254"/>
                  <a:pt x="4166235" y="321239"/>
                </a:cubicBezTo>
                <a:cubicBezTo>
                  <a:pt x="4193540" y="328224"/>
                  <a:pt x="4207510" y="336479"/>
                  <a:pt x="4234815" y="342194"/>
                </a:cubicBezTo>
                <a:cubicBezTo>
                  <a:pt x="4262120" y="347909"/>
                  <a:pt x="4276090" y="346004"/>
                  <a:pt x="4303395" y="348544"/>
                </a:cubicBezTo>
                <a:cubicBezTo>
                  <a:pt x="4330700" y="351084"/>
                  <a:pt x="4344035" y="354259"/>
                  <a:pt x="4371340" y="355529"/>
                </a:cubicBezTo>
                <a:cubicBezTo>
                  <a:pt x="4398645" y="356799"/>
                  <a:pt x="4412615" y="355529"/>
                  <a:pt x="4439920" y="355529"/>
                </a:cubicBezTo>
                <a:cubicBezTo>
                  <a:pt x="4467225" y="355529"/>
                  <a:pt x="4480560" y="355529"/>
                  <a:pt x="4507865" y="355529"/>
                </a:cubicBezTo>
                <a:cubicBezTo>
                  <a:pt x="4535170" y="355529"/>
                  <a:pt x="4549140" y="356799"/>
                  <a:pt x="4576445" y="355529"/>
                </a:cubicBezTo>
                <a:cubicBezTo>
                  <a:pt x="4603750" y="354259"/>
                  <a:pt x="4617085" y="354259"/>
                  <a:pt x="4644390" y="348544"/>
                </a:cubicBezTo>
                <a:cubicBezTo>
                  <a:pt x="4671695" y="342829"/>
                  <a:pt x="4685665" y="337749"/>
                  <a:pt x="4712970" y="328224"/>
                </a:cubicBezTo>
                <a:cubicBezTo>
                  <a:pt x="4740275" y="318699"/>
                  <a:pt x="4754245" y="311714"/>
                  <a:pt x="4781550" y="300919"/>
                </a:cubicBezTo>
                <a:cubicBezTo>
                  <a:pt x="4808855" y="290124"/>
                  <a:pt x="4822190" y="284409"/>
                  <a:pt x="4849495" y="273614"/>
                </a:cubicBezTo>
                <a:cubicBezTo>
                  <a:pt x="4876800" y="262819"/>
                  <a:pt x="4890770" y="257104"/>
                  <a:pt x="4918075" y="246309"/>
                </a:cubicBezTo>
                <a:cubicBezTo>
                  <a:pt x="4945380" y="235514"/>
                  <a:pt x="4958715" y="229799"/>
                  <a:pt x="4986020" y="219004"/>
                </a:cubicBezTo>
                <a:cubicBezTo>
                  <a:pt x="5013325" y="208209"/>
                  <a:pt x="5027295" y="202494"/>
                  <a:pt x="5054600" y="191699"/>
                </a:cubicBezTo>
                <a:cubicBezTo>
                  <a:pt x="5081905" y="180904"/>
                  <a:pt x="5095240" y="173919"/>
                  <a:pt x="5122545" y="164394"/>
                </a:cubicBezTo>
                <a:cubicBezTo>
                  <a:pt x="5149850" y="154869"/>
                  <a:pt x="5163820" y="153599"/>
                  <a:pt x="5191125" y="144074"/>
                </a:cubicBezTo>
                <a:cubicBezTo>
                  <a:pt x="5218430" y="134549"/>
                  <a:pt x="5232400" y="126294"/>
                  <a:pt x="5259705" y="116769"/>
                </a:cubicBezTo>
                <a:cubicBezTo>
                  <a:pt x="5287010" y="107244"/>
                  <a:pt x="5300345" y="104069"/>
                  <a:pt x="5327650" y="95814"/>
                </a:cubicBezTo>
                <a:cubicBezTo>
                  <a:pt x="5354955" y="87559"/>
                  <a:pt x="5368925" y="81209"/>
                  <a:pt x="5396230" y="75494"/>
                </a:cubicBezTo>
                <a:cubicBezTo>
                  <a:pt x="5423535" y="69779"/>
                  <a:pt x="5436870" y="69779"/>
                  <a:pt x="5464175" y="68509"/>
                </a:cubicBezTo>
                <a:cubicBezTo>
                  <a:pt x="5491480" y="67239"/>
                  <a:pt x="5505450" y="68509"/>
                  <a:pt x="5532755" y="68509"/>
                </a:cubicBezTo>
                <a:cubicBezTo>
                  <a:pt x="5560060" y="68509"/>
                  <a:pt x="5573395" y="65969"/>
                  <a:pt x="5600700" y="68509"/>
                </a:cubicBezTo>
                <a:cubicBezTo>
                  <a:pt x="5628005" y="71049"/>
                  <a:pt x="5641975" y="76764"/>
                  <a:pt x="5669280" y="82479"/>
                </a:cubicBezTo>
                <a:cubicBezTo>
                  <a:pt x="5696585" y="88194"/>
                  <a:pt x="5710555" y="88829"/>
                  <a:pt x="5737860" y="95814"/>
                </a:cubicBezTo>
                <a:cubicBezTo>
                  <a:pt x="5765165" y="102799"/>
                  <a:pt x="5778500" y="108514"/>
                  <a:pt x="5805805" y="116769"/>
                </a:cubicBezTo>
                <a:cubicBezTo>
                  <a:pt x="5833110" y="125024"/>
                  <a:pt x="5847080" y="126294"/>
                  <a:pt x="5874385" y="137089"/>
                </a:cubicBezTo>
                <a:cubicBezTo>
                  <a:pt x="5901690" y="147884"/>
                  <a:pt x="5915025" y="157409"/>
                  <a:pt x="5942330" y="171379"/>
                </a:cubicBezTo>
                <a:cubicBezTo>
                  <a:pt x="5969635" y="185349"/>
                  <a:pt x="5983605" y="192334"/>
                  <a:pt x="6010910" y="205669"/>
                </a:cubicBezTo>
                <a:cubicBezTo>
                  <a:pt x="6038215" y="219004"/>
                  <a:pt x="6051550" y="225989"/>
                  <a:pt x="6078855" y="239324"/>
                </a:cubicBezTo>
                <a:cubicBezTo>
                  <a:pt x="6106160" y="252659"/>
                  <a:pt x="6120130" y="262819"/>
                  <a:pt x="6147435" y="273614"/>
                </a:cubicBezTo>
                <a:cubicBezTo>
                  <a:pt x="6174740" y="284409"/>
                  <a:pt x="6188710" y="284409"/>
                  <a:pt x="6216015" y="293934"/>
                </a:cubicBezTo>
                <a:cubicBezTo>
                  <a:pt x="6243320" y="303459"/>
                  <a:pt x="6256655" y="311714"/>
                  <a:pt x="6283960" y="321239"/>
                </a:cubicBezTo>
                <a:cubicBezTo>
                  <a:pt x="6311265" y="330764"/>
                  <a:pt x="6325235" y="335209"/>
                  <a:pt x="6352540" y="342194"/>
                </a:cubicBezTo>
                <a:cubicBezTo>
                  <a:pt x="6379845" y="349179"/>
                  <a:pt x="6393180" y="348544"/>
                  <a:pt x="6420485" y="355529"/>
                </a:cubicBezTo>
                <a:cubicBezTo>
                  <a:pt x="6447790" y="362514"/>
                  <a:pt x="6461760" y="370134"/>
                  <a:pt x="6489065" y="375849"/>
                </a:cubicBezTo>
                <a:cubicBezTo>
                  <a:pt x="6516370" y="381564"/>
                  <a:pt x="6529705" y="380294"/>
                  <a:pt x="6557010" y="382834"/>
                </a:cubicBezTo>
                <a:cubicBezTo>
                  <a:pt x="6584315" y="385374"/>
                  <a:pt x="6598285" y="388549"/>
                  <a:pt x="6625590" y="389819"/>
                </a:cubicBezTo>
                <a:cubicBezTo>
                  <a:pt x="6652895" y="391089"/>
                  <a:pt x="6666865" y="388549"/>
                  <a:pt x="6694170" y="389819"/>
                </a:cubicBezTo>
                <a:cubicBezTo>
                  <a:pt x="6721475" y="391089"/>
                  <a:pt x="6734810" y="395534"/>
                  <a:pt x="6762115" y="396804"/>
                </a:cubicBezTo>
                <a:cubicBezTo>
                  <a:pt x="6789420" y="398074"/>
                  <a:pt x="6818630" y="396804"/>
                  <a:pt x="6830695" y="3968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5018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89935" y="4941570"/>
            <a:ext cx="0" cy="3543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830320" y="4941570"/>
            <a:ext cx="0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406265" y="4941570"/>
            <a:ext cx="0" cy="2451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1045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414645" y="4941570"/>
            <a:ext cx="0" cy="4502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954395" y="4941570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494780" y="4941570"/>
            <a:ext cx="0" cy="2724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07072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574915" y="4941570"/>
            <a:ext cx="0" cy="4292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079105" y="4941570"/>
            <a:ext cx="0" cy="2317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18855" y="4941570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159240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9590405" y="4941570"/>
            <a:ext cx="1270" cy="5759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62885" y="4957445"/>
            <a:ext cx="683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2749550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28993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83032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40626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4909820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45020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595693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49414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070725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761111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811784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865505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908685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958088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198745" y="2133600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endParaRPr lang="zh-CN" altLang="en-US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78305" y="5114925"/>
            <a:ext cx="100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endParaRPr lang="zh-CN" sz="180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0675" y="4640580"/>
            <a:ext cx="1158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endParaRPr lang="zh-CN" sz="180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9135" y="1677035"/>
            <a:ext cx="424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sz="1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47" grpId="0"/>
      <p:bldP spid="48" grpId="0"/>
      <p:bldP spid="14" grpId="0"/>
      <p:bldP spid="40" grpId="0"/>
      <p:bldP spid="4" grpId="1"/>
      <p:bldP spid="3" grpId="1" animBg="1"/>
      <p:bldP spid="5" grpId="1" animBg="1"/>
      <p:bldP spid="6" grpId="1" animBg="1"/>
      <p:bldP spid="7" grpId="1" animBg="1"/>
      <p:bldP spid="8" grpId="1" animBg="1"/>
      <p:bldP spid="10" grpId="1" animBg="1"/>
      <p:bldP spid="11" grpId="1" animBg="1"/>
      <p:bldP spid="12" grpId="1" animBg="1"/>
      <p:bldP spid="13" grpId="1" animBg="1"/>
      <p:bldP spid="15" grpId="1" animBg="1"/>
      <p:bldP spid="47" grpId="1"/>
      <p:bldP spid="48" grpId="1"/>
      <p:bldP spid="14" grpId="1"/>
      <p:bldP spid="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792988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四、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为什么改变底板等效荷载对结果没有影响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弹性地基梁板模型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185" y="4509770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01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8700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115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92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8348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750185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71462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51484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50185" y="5085715"/>
            <a:ext cx="6830695" cy="397510"/>
          </a:xfrm>
          <a:custGeom>
            <a:avLst/>
            <a:gdLst>
              <a:gd name="connisteX0" fmla="*/ 0 w 6830695"/>
              <a:gd name="connsiteY0" fmla="*/ 355529 h 397368"/>
              <a:gd name="connisteX1" fmla="*/ 67945 w 6830695"/>
              <a:gd name="connsiteY1" fmla="*/ 355529 h 397368"/>
              <a:gd name="connisteX2" fmla="*/ 136525 w 6830695"/>
              <a:gd name="connsiteY2" fmla="*/ 355529 h 397368"/>
              <a:gd name="connisteX3" fmla="*/ 204470 w 6830695"/>
              <a:gd name="connsiteY3" fmla="*/ 348544 h 397368"/>
              <a:gd name="connisteX4" fmla="*/ 273050 w 6830695"/>
              <a:gd name="connsiteY4" fmla="*/ 321239 h 397368"/>
              <a:gd name="connisteX5" fmla="*/ 341630 w 6830695"/>
              <a:gd name="connsiteY5" fmla="*/ 293934 h 397368"/>
              <a:gd name="connisteX6" fmla="*/ 409575 w 6830695"/>
              <a:gd name="connsiteY6" fmla="*/ 273614 h 397368"/>
              <a:gd name="connisteX7" fmla="*/ 478155 w 6830695"/>
              <a:gd name="connsiteY7" fmla="*/ 239324 h 397368"/>
              <a:gd name="connisteX8" fmla="*/ 546100 w 6830695"/>
              <a:gd name="connsiteY8" fmla="*/ 198684 h 397368"/>
              <a:gd name="connisteX9" fmla="*/ 614680 w 6830695"/>
              <a:gd name="connsiteY9" fmla="*/ 164394 h 397368"/>
              <a:gd name="connisteX10" fmla="*/ 682625 w 6830695"/>
              <a:gd name="connsiteY10" fmla="*/ 130104 h 397368"/>
              <a:gd name="connisteX11" fmla="*/ 751205 w 6830695"/>
              <a:gd name="connsiteY11" fmla="*/ 95814 h 397368"/>
              <a:gd name="connisteX12" fmla="*/ 819785 w 6830695"/>
              <a:gd name="connsiteY12" fmla="*/ 62159 h 397368"/>
              <a:gd name="connisteX13" fmla="*/ 887730 w 6830695"/>
              <a:gd name="connsiteY13" fmla="*/ 41204 h 397368"/>
              <a:gd name="connisteX14" fmla="*/ 956310 w 6830695"/>
              <a:gd name="connsiteY14" fmla="*/ 20884 h 397368"/>
              <a:gd name="connisteX15" fmla="*/ 1024255 w 6830695"/>
              <a:gd name="connsiteY15" fmla="*/ 7549 h 397368"/>
              <a:gd name="connisteX16" fmla="*/ 1092835 w 6830695"/>
              <a:gd name="connsiteY16" fmla="*/ 564 h 397368"/>
              <a:gd name="connisteX17" fmla="*/ 1160780 w 6830695"/>
              <a:gd name="connsiteY17" fmla="*/ 564 h 397368"/>
              <a:gd name="connisteX18" fmla="*/ 1229360 w 6830695"/>
              <a:gd name="connsiteY18" fmla="*/ 564 h 397368"/>
              <a:gd name="connisteX19" fmla="*/ 1297305 w 6830695"/>
              <a:gd name="connsiteY19" fmla="*/ 7549 h 397368"/>
              <a:gd name="connisteX20" fmla="*/ 1365885 w 6830695"/>
              <a:gd name="connsiteY20" fmla="*/ 20884 h 397368"/>
              <a:gd name="connisteX21" fmla="*/ 1434465 w 6830695"/>
              <a:gd name="connsiteY21" fmla="*/ 34854 h 397368"/>
              <a:gd name="connisteX22" fmla="*/ 1502410 w 6830695"/>
              <a:gd name="connsiteY22" fmla="*/ 62159 h 397368"/>
              <a:gd name="connisteX23" fmla="*/ 1570990 w 6830695"/>
              <a:gd name="connsiteY23" fmla="*/ 89464 h 397368"/>
              <a:gd name="connisteX24" fmla="*/ 1638935 w 6830695"/>
              <a:gd name="connsiteY24" fmla="*/ 116769 h 397368"/>
              <a:gd name="connisteX25" fmla="*/ 1707515 w 6830695"/>
              <a:gd name="connsiteY25" fmla="*/ 150424 h 397368"/>
              <a:gd name="connisteX26" fmla="*/ 1775460 w 6830695"/>
              <a:gd name="connsiteY26" fmla="*/ 184714 h 397368"/>
              <a:gd name="connisteX27" fmla="*/ 1844040 w 6830695"/>
              <a:gd name="connsiteY27" fmla="*/ 219004 h 397368"/>
              <a:gd name="connisteX28" fmla="*/ 1912620 w 6830695"/>
              <a:gd name="connsiteY28" fmla="*/ 253294 h 397368"/>
              <a:gd name="connisteX29" fmla="*/ 1980565 w 6830695"/>
              <a:gd name="connsiteY29" fmla="*/ 280599 h 397368"/>
              <a:gd name="connisteX30" fmla="*/ 2049145 w 6830695"/>
              <a:gd name="connsiteY30" fmla="*/ 307904 h 397368"/>
              <a:gd name="connisteX31" fmla="*/ 2117090 w 6830695"/>
              <a:gd name="connsiteY31" fmla="*/ 328224 h 397368"/>
              <a:gd name="connisteX32" fmla="*/ 2185670 w 6830695"/>
              <a:gd name="connsiteY32" fmla="*/ 342194 h 397368"/>
              <a:gd name="connisteX33" fmla="*/ 2253615 w 6830695"/>
              <a:gd name="connsiteY33" fmla="*/ 355529 h 397368"/>
              <a:gd name="connisteX34" fmla="*/ 2322195 w 6830695"/>
              <a:gd name="connsiteY34" fmla="*/ 355529 h 397368"/>
              <a:gd name="connisteX35" fmla="*/ 2390775 w 6830695"/>
              <a:gd name="connsiteY35" fmla="*/ 355529 h 397368"/>
              <a:gd name="connisteX36" fmla="*/ 2458720 w 6830695"/>
              <a:gd name="connsiteY36" fmla="*/ 355529 h 397368"/>
              <a:gd name="connisteX37" fmla="*/ 2527300 w 6830695"/>
              <a:gd name="connsiteY37" fmla="*/ 348544 h 397368"/>
              <a:gd name="connisteX38" fmla="*/ 2595245 w 6830695"/>
              <a:gd name="connsiteY38" fmla="*/ 335209 h 397368"/>
              <a:gd name="connisteX39" fmla="*/ 2663825 w 6830695"/>
              <a:gd name="connsiteY39" fmla="*/ 314889 h 397368"/>
              <a:gd name="connisteX40" fmla="*/ 2731770 w 6830695"/>
              <a:gd name="connsiteY40" fmla="*/ 293934 h 397368"/>
              <a:gd name="connisteX41" fmla="*/ 2800350 w 6830695"/>
              <a:gd name="connsiteY41" fmla="*/ 273614 h 397368"/>
              <a:gd name="connisteX42" fmla="*/ 2868930 w 6830695"/>
              <a:gd name="connsiteY42" fmla="*/ 246309 h 397368"/>
              <a:gd name="connisteX43" fmla="*/ 2936875 w 6830695"/>
              <a:gd name="connsiteY43" fmla="*/ 212019 h 397368"/>
              <a:gd name="connisteX44" fmla="*/ 3005455 w 6830695"/>
              <a:gd name="connsiteY44" fmla="*/ 191699 h 397368"/>
              <a:gd name="connisteX45" fmla="*/ 3073400 w 6830695"/>
              <a:gd name="connsiteY45" fmla="*/ 164394 h 397368"/>
              <a:gd name="connisteX46" fmla="*/ 3141980 w 6830695"/>
              <a:gd name="connsiteY46" fmla="*/ 137089 h 397368"/>
              <a:gd name="connisteX47" fmla="*/ 3209925 w 6830695"/>
              <a:gd name="connsiteY47" fmla="*/ 109784 h 397368"/>
              <a:gd name="connisteX48" fmla="*/ 3278505 w 6830695"/>
              <a:gd name="connsiteY48" fmla="*/ 89464 h 397368"/>
              <a:gd name="connisteX49" fmla="*/ 3347085 w 6830695"/>
              <a:gd name="connsiteY49" fmla="*/ 75494 h 397368"/>
              <a:gd name="connisteX50" fmla="*/ 3415030 w 6830695"/>
              <a:gd name="connsiteY50" fmla="*/ 75494 h 397368"/>
              <a:gd name="connisteX51" fmla="*/ 3483610 w 6830695"/>
              <a:gd name="connsiteY51" fmla="*/ 75494 h 397368"/>
              <a:gd name="connisteX52" fmla="*/ 3551555 w 6830695"/>
              <a:gd name="connsiteY52" fmla="*/ 75494 h 397368"/>
              <a:gd name="connisteX53" fmla="*/ 3620135 w 6830695"/>
              <a:gd name="connsiteY53" fmla="*/ 89464 h 397368"/>
              <a:gd name="connisteX54" fmla="*/ 3688080 w 6830695"/>
              <a:gd name="connsiteY54" fmla="*/ 102799 h 397368"/>
              <a:gd name="connisteX55" fmla="*/ 3756660 w 6830695"/>
              <a:gd name="connsiteY55" fmla="*/ 137089 h 397368"/>
              <a:gd name="connisteX56" fmla="*/ 3825240 w 6830695"/>
              <a:gd name="connsiteY56" fmla="*/ 178364 h 397368"/>
              <a:gd name="connisteX57" fmla="*/ 3893185 w 6830695"/>
              <a:gd name="connsiteY57" fmla="*/ 219004 h 397368"/>
              <a:gd name="connisteX58" fmla="*/ 3961765 w 6830695"/>
              <a:gd name="connsiteY58" fmla="*/ 253294 h 397368"/>
              <a:gd name="connisteX59" fmla="*/ 4029710 w 6830695"/>
              <a:gd name="connsiteY59" fmla="*/ 287584 h 397368"/>
              <a:gd name="connisteX60" fmla="*/ 4098290 w 6830695"/>
              <a:gd name="connsiteY60" fmla="*/ 307904 h 397368"/>
              <a:gd name="connisteX61" fmla="*/ 4166235 w 6830695"/>
              <a:gd name="connsiteY61" fmla="*/ 321239 h 397368"/>
              <a:gd name="connisteX62" fmla="*/ 4234815 w 6830695"/>
              <a:gd name="connsiteY62" fmla="*/ 342194 h 397368"/>
              <a:gd name="connisteX63" fmla="*/ 4303395 w 6830695"/>
              <a:gd name="connsiteY63" fmla="*/ 348544 h 397368"/>
              <a:gd name="connisteX64" fmla="*/ 4371340 w 6830695"/>
              <a:gd name="connsiteY64" fmla="*/ 355529 h 397368"/>
              <a:gd name="connisteX65" fmla="*/ 4439920 w 6830695"/>
              <a:gd name="connsiteY65" fmla="*/ 355529 h 397368"/>
              <a:gd name="connisteX66" fmla="*/ 4507865 w 6830695"/>
              <a:gd name="connsiteY66" fmla="*/ 355529 h 397368"/>
              <a:gd name="connisteX67" fmla="*/ 4576445 w 6830695"/>
              <a:gd name="connsiteY67" fmla="*/ 355529 h 397368"/>
              <a:gd name="connisteX68" fmla="*/ 4644390 w 6830695"/>
              <a:gd name="connsiteY68" fmla="*/ 348544 h 397368"/>
              <a:gd name="connisteX69" fmla="*/ 4712970 w 6830695"/>
              <a:gd name="connsiteY69" fmla="*/ 328224 h 397368"/>
              <a:gd name="connisteX70" fmla="*/ 4781550 w 6830695"/>
              <a:gd name="connsiteY70" fmla="*/ 300919 h 397368"/>
              <a:gd name="connisteX71" fmla="*/ 4849495 w 6830695"/>
              <a:gd name="connsiteY71" fmla="*/ 273614 h 397368"/>
              <a:gd name="connisteX72" fmla="*/ 4918075 w 6830695"/>
              <a:gd name="connsiteY72" fmla="*/ 246309 h 397368"/>
              <a:gd name="connisteX73" fmla="*/ 4986020 w 6830695"/>
              <a:gd name="connsiteY73" fmla="*/ 219004 h 397368"/>
              <a:gd name="connisteX74" fmla="*/ 5054600 w 6830695"/>
              <a:gd name="connsiteY74" fmla="*/ 191699 h 397368"/>
              <a:gd name="connisteX75" fmla="*/ 5122545 w 6830695"/>
              <a:gd name="connsiteY75" fmla="*/ 164394 h 397368"/>
              <a:gd name="connisteX76" fmla="*/ 5191125 w 6830695"/>
              <a:gd name="connsiteY76" fmla="*/ 144074 h 397368"/>
              <a:gd name="connisteX77" fmla="*/ 5259705 w 6830695"/>
              <a:gd name="connsiteY77" fmla="*/ 116769 h 397368"/>
              <a:gd name="connisteX78" fmla="*/ 5327650 w 6830695"/>
              <a:gd name="connsiteY78" fmla="*/ 95814 h 397368"/>
              <a:gd name="connisteX79" fmla="*/ 5396230 w 6830695"/>
              <a:gd name="connsiteY79" fmla="*/ 75494 h 397368"/>
              <a:gd name="connisteX80" fmla="*/ 5464175 w 6830695"/>
              <a:gd name="connsiteY80" fmla="*/ 68509 h 397368"/>
              <a:gd name="connisteX81" fmla="*/ 5532755 w 6830695"/>
              <a:gd name="connsiteY81" fmla="*/ 68509 h 397368"/>
              <a:gd name="connisteX82" fmla="*/ 5600700 w 6830695"/>
              <a:gd name="connsiteY82" fmla="*/ 68509 h 397368"/>
              <a:gd name="connisteX83" fmla="*/ 5669280 w 6830695"/>
              <a:gd name="connsiteY83" fmla="*/ 82479 h 397368"/>
              <a:gd name="connisteX84" fmla="*/ 5737860 w 6830695"/>
              <a:gd name="connsiteY84" fmla="*/ 95814 h 397368"/>
              <a:gd name="connisteX85" fmla="*/ 5805805 w 6830695"/>
              <a:gd name="connsiteY85" fmla="*/ 116769 h 397368"/>
              <a:gd name="connisteX86" fmla="*/ 5874385 w 6830695"/>
              <a:gd name="connsiteY86" fmla="*/ 137089 h 397368"/>
              <a:gd name="connisteX87" fmla="*/ 5942330 w 6830695"/>
              <a:gd name="connsiteY87" fmla="*/ 171379 h 397368"/>
              <a:gd name="connisteX88" fmla="*/ 6010910 w 6830695"/>
              <a:gd name="connsiteY88" fmla="*/ 205669 h 397368"/>
              <a:gd name="connisteX89" fmla="*/ 6078855 w 6830695"/>
              <a:gd name="connsiteY89" fmla="*/ 239324 h 397368"/>
              <a:gd name="connisteX90" fmla="*/ 6147435 w 6830695"/>
              <a:gd name="connsiteY90" fmla="*/ 273614 h 397368"/>
              <a:gd name="connisteX91" fmla="*/ 6216015 w 6830695"/>
              <a:gd name="connsiteY91" fmla="*/ 293934 h 397368"/>
              <a:gd name="connisteX92" fmla="*/ 6283960 w 6830695"/>
              <a:gd name="connsiteY92" fmla="*/ 321239 h 397368"/>
              <a:gd name="connisteX93" fmla="*/ 6352540 w 6830695"/>
              <a:gd name="connsiteY93" fmla="*/ 342194 h 397368"/>
              <a:gd name="connisteX94" fmla="*/ 6420485 w 6830695"/>
              <a:gd name="connsiteY94" fmla="*/ 355529 h 397368"/>
              <a:gd name="connisteX95" fmla="*/ 6489065 w 6830695"/>
              <a:gd name="connsiteY95" fmla="*/ 375849 h 397368"/>
              <a:gd name="connisteX96" fmla="*/ 6557010 w 6830695"/>
              <a:gd name="connsiteY96" fmla="*/ 382834 h 397368"/>
              <a:gd name="connisteX97" fmla="*/ 6625590 w 6830695"/>
              <a:gd name="connsiteY97" fmla="*/ 389819 h 397368"/>
              <a:gd name="connisteX98" fmla="*/ 6694170 w 6830695"/>
              <a:gd name="connsiteY98" fmla="*/ 389819 h 397368"/>
              <a:gd name="connisteX99" fmla="*/ 6762115 w 6830695"/>
              <a:gd name="connsiteY99" fmla="*/ 396804 h 397368"/>
              <a:gd name="connisteX100" fmla="*/ 6830695 w 6830695"/>
              <a:gd name="connsiteY100" fmla="*/ 396804 h 3973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</a:cxnLst>
            <a:rect l="l" t="t" r="r" b="b"/>
            <a:pathLst>
              <a:path w="6830695" h="397369">
                <a:moveTo>
                  <a:pt x="0" y="355529"/>
                </a:moveTo>
                <a:cubicBezTo>
                  <a:pt x="12065" y="355529"/>
                  <a:pt x="40640" y="355529"/>
                  <a:pt x="67945" y="355529"/>
                </a:cubicBezTo>
                <a:cubicBezTo>
                  <a:pt x="95250" y="355529"/>
                  <a:pt x="109220" y="356799"/>
                  <a:pt x="136525" y="355529"/>
                </a:cubicBezTo>
                <a:cubicBezTo>
                  <a:pt x="163830" y="354259"/>
                  <a:pt x="177165" y="355529"/>
                  <a:pt x="204470" y="348544"/>
                </a:cubicBezTo>
                <a:cubicBezTo>
                  <a:pt x="231775" y="341559"/>
                  <a:pt x="245745" y="332034"/>
                  <a:pt x="273050" y="321239"/>
                </a:cubicBezTo>
                <a:cubicBezTo>
                  <a:pt x="300355" y="310444"/>
                  <a:pt x="314325" y="303459"/>
                  <a:pt x="341630" y="293934"/>
                </a:cubicBezTo>
                <a:cubicBezTo>
                  <a:pt x="368935" y="284409"/>
                  <a:pt x="382270" y="284409"/>
                  <a:pt x="409575" y="273614"/>
                </a:cubicBezTo>
                <a:cubicBezTo>
                  <a:pt x="436880" y="262819"/>
                  <a:pt x="450850" y="254564"/>
                  <a:pt x="478155" y="239324"/>
                </a:cubicBezTo>
                <a:cubicBezTo>
                  <a:pt x="505460" y="224084"/>
                  <a:pt x="518795" y="213924"/>
                  <a:pt x="546100" y="198684"/>
                </a:cubicBezTo>
                <a:cubicBezTo>
                  <a:pt x="573405" y="183444"/>
                  <a:pt x="587375" y="178364"/>
                  <a:pt x="614680" y="164394"/>
                </a:cubicBezTo>
                <a:cubicBezTo>
                  <a:pt x="641985" y="150424"/>
                  <a:pt x="655320" y="144074"/>
                  <a:pt x="682625" y="130104"/>
                </a:cubicBezTo>
                <a:cubicBezTo>
                  <a:pt x="709930" y="116134"/>
                  <a:pt x="723900" y="109149"/>
                  <a:pt x="751205" y="95814"/>
                </a:cubicBezTo>
                <a:cubicBezTo>
                  <a:pt x="778510" y="82479"/>
                  <a:pt x="792480" y="72954"/>
                  <a:pt x="819785" y="62159"/>
                </a:cubicBezTo>
                <a:cubicBezTo>
                  <a:pt x="847090" y="51364"/>
                  <a:pt x="860425" y="49459"/>
                  <a:pt x="887730" y="41204"/>
                </a:cubicBezTo>
                <a:cubicBezTo>
                  <a:pt x="915035" y="32949"/>
                  <a:pt x="929005" y="27869"/>
                  <a:pt x="956310" y="20884"/>
                </a:cubicBezTo>
                <a:cubicBezTo>
                  <a:pt x="983615" y="13899"/>
                  <a:pt x="996950" y="11359"/>
                  <a:pt x="1024255" y="7549"/>
                </a:cubicBezTo>
                <a:cubicBezTo>
                  <a:pt x="1051560" y="3739"/>
                  <a:pt x="1065530" y="1834"/>
                  <a:pt x="1092835" y="564"/>
                </a:cubicBezTo>
                <a:cubicBezTo>
                  <a:pt x="1120140" y="-706"/>
                  <a:pt x="1133475" y="564"/>
                  <a:pt x="1160780" y="564"/>
                </a:cubicBezTo>
                <a:cubicBezTo>
                  <a:pt x="1188085" y="564"/>
                  <a:pt x="1202055" y="-706"/>
                  <a:pt x="1229360" y="564"/>
                </a:cubicBezTo>
                <a:cubicBezTo>
                  <a:pt x="1256665" y="1834"/>
                  <a:pt x="1270000" y="3739"/>
                  <a:pt x="1297305" y="7549"/>
                </a:cubicBezTo>
                <a:cubicBezTo>
                  <a:pt x="1324610" y="11359"/>
                  <a:pt x="1338580" y="15169"/>
                  <a:pt x="1365885" y="20884"/>
                </a:cubicBezTo>
                <a:cubicBezTo>
                  <a:pt x="1393190" y="26599"/>
                  <a:pt x="1407160" y="26599"/>
                  <a:pt x="1434465" y="34854"/>
                </a:cubicBezTo>
                <a:cubicBezTo>
                  <a:pt x="1461770" y="43109"/>
                  <a:pt x="1475105" y="51364"/>
                  <a:pt x="1502410" y="62159"/>
                </a:cubicBezTo>
                <a:cubicBezTo>
                  <a:pt x="1529715" y="72954"/>
                  <a:pt x="1543685" y="78669"/>
                  <a:pt x="1570990" y="89464"/>
                </a:cubicBezTo>
                <a:cubicBezTo>
                  <a:pt x="1598295" y="100259"/>
                  <a:pt x="1611630" y="104704"/>
                  <a:pt x="1638935" y="116769"/>
                </a:cubicBezTo>
                <a:cubicBezTo>
                  <a:pt x="1666240" y="128834"/>
                  <a:pt x="1680210" y="137089"/>
                  <a:pt x="1707515" y="150424"/>
                </a:cubicBezTo>
                <a:cubicBezTo>
                  <a:pt x="1734820" y="163759"/>
                  <a:pt x="1748155" y="170744"/>
                  <a:pt x="1775460" y="184714"/>
                </a:cubicBezTo>
                <a:cubicBezTo>
                  <a:pt x="1802765" y="198684"/>
                  <a:pt x="1816735" y="205034"/>
                  <a:pt x="1844040" y="219004"/>
                </a:cubicBezTo>
                <a:cubicBezTo>
                  <a:pt x="1871345" y="232974"/>
                  <a:pt x="1885315" y="241229"/>
                  <a:pt x="1912620" y="253294"/>
                </a:cubicBezTo>
                <a:cubicBezTo>
                  <a:pt x="1939925" y="265359"/>
                  <a:pt x="1953260" y="269804"/>
                  <a:pt x="1980565" y="280599"/>
                </a:cubicBezTo>
                <a:cubicBezTo>
                  <a:pt x="2007870" y="291394"/>
                  <a:pt x="2021840" y="298379"/>
                  <a:pt x="2049145" y="307904"/>
                </a:cubicBezTo>
                <a:cubicBezTo>
                  <a:pt x="2076450" y="317429"/>
                  <a:pt x="2089785" y="321239"/>
                  <a:pt x="2117090" y="328224"/>
                </a:cubicBezTo>
                <a:cubicBezTo>
                  <a:pt x="2144395" y="335209"/>
                  <a:pt x="2158365" y="336479"/>
                  <a:pt x="2185670" y="342194"/>
                </a:cubicBezTo>
                <a:cubicBezTo>
                  <a:pt x="2212975" y="347909"/>
                  <a:pt x="2226310" y="352989"/>
                  <a:pt x="2253615" y="355529"/>
                </a:cubicBezTo>
                <a:cubicBezTo>
                  <a:pt x="2280920" y="358069"/>
                  <a:pt x="2294890" y="355529"/>
                  <a:pt x="2322195" y="355529"/>
                </a:cubicBezTo>
                <a:cubicBezTo>
                  <a:pt x="2349500" y="355529"/>
                  <a:pt x="2363470" y="355529"/>
                  <a:pt x="2390775" y="355529"/>
                </a:cubicBezTo>
                <a:cubicBezTo>
                  <a:pt x="2418080" y="355529"/>
                  <a:pt x="2431415" y="356799"/>
                  <a:pt x="2458720" y="355529"/>
                </a:cubicBezTo>
                <a:cubicBezTo>
                  <a:pt x="2486025" y="354259"/>
                  <a:pt x="2499995" y="352354"/>
                  <a:pt x="2527300" y="348544"/>
                </a:cubicBezTo>
                <a:cubicBezTo>
                  <a:pt x="2554605" y="344734"/>
                  <a:pt x="2567940" y="342194"/>
                  <a:pt x="2595245" y="335209"/>
                </a:cubicBezTo>
                <a:cubicBezTo>
                  <a:pt x="2622550" y="328224"/>
                  <a:pt x="2636520" y="323144"/>
                  <a:pt x="2663825" y="314889"/>
                </a:cubicBezTo>
                <a:cubicBezTo>
                  <a:pt x="2691130" y="306634"/>
                  <a:pt x="2704465" y="302189"/>
                  <a:pt x="2731770" y="293934"/>
                </a:cubicBezTo>
                <a:cubicBezTo>
                  <a:pt x="2759075" y="285679"/>
                  <a:pt x="2773045" y="283139"/>
                  <a:pt x="2800350" y="273614"/>
                </a:cubicBezTo>
                <a:cubicBezTo>
                  <a:pt x="2827655" y="264089"/>
                  <a:pt x="2841625" y="258374"/>
                  <a:pt x="2868930" y="246309"/>
                </a:cubicBezTo>
                <a:cubicBezTo>
                  <a:pt x="2896235" y="234244"/>
                  <a:pt x="2909570" y="222814"/>
                  <a:pt x="2936875" y="212019"/>
                </a:cubicBezTo>
                <a:cubicBezTo>
                  <a:pt x="2964180" y="201224"/>
                  <a:pt x="2978150" y="201224"/>
                  <a:pt x="3005455" y="191699"/>
                </a:cubicBezTo>
                <a:cubicBezTo>
                  <a:pt x="3032760" y="182174"/>
                  <a:pt x="3046095" y="175189"/>
                  <a:pt x="3073400" y="164394"/>
                </a:cubicBezTo>
                <a:cubicBezTo>
                  <a:pt x="3100705" y="153599"/>
                  <a:pt x="3114675" y="147884"/>
                  <a:pt x="3141980" y="137089"/>
                </a:cubicBezTo>
                <a:cubicBezTo>
                  <a:pt x="3169285" y="126294"/>
                  <a:pt x="3182620" y="119309"/>
                  <a:pt x="3209925" y="109784"/>
                </a:cubicBezTo>
                <a:cubicBezTo>
                  <a:pt x="3237230" y="100259"/>
                  <a:pt x="3251200" y="96449"/>
                  <a:pt x="3278505" y="89464"/>
                </a:cubicBezTo>
                <a:cubicBezTo>
                  <a:pt x="3305810" y="82479"/>
                  <a:pt x="3319780" y="78034"/>
                  <a:pt x="3347085" y="75494"/>
                </a:cubicBezTo>
                <a:cubicBezTo>
                  <a:pt x="3374390" y="72954"/>
                  <a:pt x="3387725" y="75494"/>
                  <a:pt x="3415030" y="75494"/>
                </a:cubicBezTo>
                <a:cubicBezTo>
                  <a:pt x="3442335" y="75494"/>
                  <a:pt x="3456305" y="75494"/>
                  <a:pt x="3483610" y="75494"/>
                </a:cubicBezTo>
                <a:cubicBezTo>
                  <a:pt x="3510915" y="75494"/>
                  <a:pt x="3524250" y="72954"/>
                  <a:pt x="3551555" y="75494"/>
                </a:cubicBezTo>
                <a:cubicBezTo>
                  <a:pt x="3578860" y="78034"/>
                  <a:pt x="3592830" y="83749"/>
                  <a:pt x="3620135" y="89464"/>
                </a:cubicBezTo>
                <a:cubicBezTo>
                  <a:pt x="3647440" y="95179"/>
                  <a:pt x="3660775" y="93274"/>
                  <a:pt x="3688080" y="102799"/>
                </a:cubicBezTo>
                <a:cubicBezTo>
                  <a:pt x="3715385" y="112324"/>
                  <a:pt x="3729355" y="121849"/>
                  <a:pt x="3756660" y="137089"/>
                </a:cubicBezTo>
                <a:cubicBezTo>
                  <a:pt x="3783965" y="152329"/>
                  <a:pt x="3797935" y="161854"/>
                  <a:pt x="3825240" y="178364"/>
                </a:cubicBezTo>
                <a:cubicBezTo>
                  <a:pt x="3852545" y="194874"/>
                  <a:pt x="3865880" y="203764"/>
                  <a:pt x="3893185" y="219004"/>
                </a:cubicBezTo>
                <a:cubicBezTo>
                  <a:pt x="3920490" y="234244"/>
                  <a:pt x="3934460" y="239324"/>
                  <a:pt x="3961765" y="253294"/>
                </a:cubicBezTo>
                <a:cubicBezTo>
                  <a:pt x="3989070" y="267264"/>
                  <a:pt x="4002405" y="276789"/>
                  <a:pt x="4029710" y="287584"/>
                </a:cubicBezTo>
                <a:cubicBezTo>
                  <a:pt x="4057015" y="298379"/>
                  <a:pt x="4070985" y="300919"/>
                  <a:pt x="4098290" y="307904"/>
                </a:cubicBezTo>
                <a:cubicBezTo>
                  <a:pt x="4125595" y="314889"/>
                  <a:pt x="4138930" y="314254"/>
                  <a:pt x="4166235" y="321239"/>
                </a:cubicBezTo>
                <a:cubicBezTo>
                  <a:pt x="4193540" y="328224"/>
                  <a:pt x="4207510" y="336479"/>
                  <a:pt x="4234815" y="342194"/>
                </a:cubicBezTo>
                <a:cubicBezTo>
                  <a:pt x="4262120" y="347909"/>
                  <a:pt x="4276090" y="346004"/>
                  <a:pt x="4303395" y="348544"/>
                </a:cubicBezTo>
                <a:cubicBezTo>
                  <a:pt x="4330700" y="351084"/>
                  <a:pt x="4344035" y="354259"/>
                  <a:pt x="4371340" y="355529"/>
                </a:cubicBezTo>
                <a:cubicBezTo>
                  <a:pt x="4398645" y="356799"/>
                  <a:pt x="4412615" y="355529"/>
                  <a:pt x="4439920" y="355529"/>
                </a:cubicBezTo>
                <a:cubicBezTo>
                  <a:pt x="4467225" y="355529"/>
                  <a:pt x="4480560" y="355529"/>
                  <a:pt x="4507865" y="355529"/>
                </a:cubicBezTo>
                <a:cubicBezTo>
                  <a:pt x="4535170" y="355529"/>
                  <a:pt x="4549140" y="356799"/>
                  <a:pt x="4576445" y="355529"/>
                </a:cubicBezTo>
                <a:cubicBezTo>
                  <a:pt x="4603750" y="354259"/>
                  <a:pt x="4617085" y="354259"/>
                  <a:pt x="4644390" y="348544"/>
                </a:cubicBezTo>
                <a:cubicBezTo>
                  <a:pt x="4671695" y="342829"/>
                  <a:pt x="4685665" y="337749"/>
                  <a:pt x="4712970" y="328224"/>
                </a:cubicBezTo>
                <a:cubicBezTo>
                  <a:pt x="4740275" y="318699"/>
                  <a:pt x="4754245" y="311714"/>
                  <a:pt x="4781550" y="300919"/>
                </a:cubicBezTo>
                <a:cubicBezTo>
                  <a:pt x="4808855" y="290124"/>
                  <a:pt x="4822190" y="284409"/>
                  <a:pt x="4849495" y="273614"/>
                </a:cubicBezTo>
                <a:cubicBezTo>
                  <a:pt x="4876800" y="262819"/>
                  <a:pt x="4890770" y="257104"/>
                  <a:pt x="4918075" y="246309"/>
                </a:cubicBezTo>
                <a:cubicBezTo>
                  <a:pt x="4945380" y="235514"/>
                  <a:pt x="4958715" y="229799"/>
                  <a:pt x="4986020" y="219004"/>
                </a:cubicBezTo>
                <a:cubicBezTo>
                  <a:pt x="5013325" y="208209"/>
                  <a:pt x="5027295" y="202494"/>
                  <a:pt x="5054600" y="191699"/>
                </a:cubicBezTo>
                <a:cubicBezTo>
                  <a:pt x="5081905" y="180904"/>
                  <a:pt x="5095240" y="173919"/>
                  <a:pt x="5122545" y="164394"/>
                </a:cubicBezTo>
                <a:cubicBezTo>
                  <a:pt x="5149850" y="154869"/>
                  <a:pt x="5163820" y="153599"/>
                  <a:pt x="5191125" y="144074"/>
                </a:cubicBezTo>
                <a:cubicBezTo>
                  <a:pt x="5218430" y="134549"/>
                  <a:pt x="5232400" y="126294"/>
                  <a:pt x="5259705" y="116769"/>
                </a:cubicBezTo>
                <a:cubicBezTo>
                  <a:pt x="5287010" y="107244"/>
                  <a:pt x="5300345" y="104069"/>
                  <a:pt x="5327650" y="95814"/>
                </a:cubicBezTo>
                <a:cubicBezTo>
                  <a:pt x="5354955" y="87559"/>
                  <a:pt x="5368925" y="81209"/>
                  <a:pt x="5396230" y="75494"/>
                </a:cubicBezTo>
                <a:cubicBezTo>
                  <a:pt x="5423535" y="69779"/>
                  <a:pt x="5436870" y="69779"/>
                  <a:pt x="5464175" y="68509"/>
                </a:cubicBezTo>
                <a:cubicBezTo>
                  <a:pt x="5491480" y="67239"/>
                  <a:pt x="5505450" y="68509"/>
                  <a:pt x="5532755" y="68509"/>
                </a:cubicBezTo>
                <a:cubicBezTo>
                  <a:pt x="5560060" y="68509"/>
                  <a:pt x="5573395" y="65969"/>
                  <a:pt x="5600700" y="68509"/>
                </a:cubicBezTo>
                <a:cubicBezTo>
                  <a:pt x="5628005" y="71049"/>
                  <a:pt x="5641975" y="76764"/>
                  <a:pt x="5669280" y="82479"/>
                </a:cubicBezTo>
                <a:cubicBezTo>
                  <a:pt x="5696585" y="88194"/>
                  <a:pt x="5710555" y="88829"/>
                  <a:pt x="5737860" y="95814"/>
                </a:cubicBezTo>
                <a:cubicBezTo>
                  <a:pt x="5765165" y="102799"/>
                  <a:pt x="5778500" y="108514"/>
                  <a:pt x="5805805" y="116769"/>
                </a:cubicBezTo>
                <a:cubicBezTo>
                  <a:pt x="5833110" y="125024"/>
                  <a:pt x="5847080" y="126294"/>
                  <a:pt x="5874385" y="137089"/>
                </a:cubicBezTo>
                <a:cubicBezTo>
                  <a:pt x="5901690" y="147884"/>
                  <a:pt x="5915025" y="157409"/>
                  <a:pt x="5942330" y="171379"/>
                </a:cubicBezTo>
                <a:cubicBezTo>
                  <a:pt x="5969635" y="185349"/>
                  <a:pt x="5983605" y="192334"/>
                  <a:pt x="6010910" y="205669"/>
                </a:cubicBezTo>
                <a:cubicBezTo>
                  <a:pt x="6038215" y="219004"/>
                  <a:pt x="6051550" y="225989"/>
                  <a:pt x="6078855" y="239324"/>
                </a:cubicBezTo>
                <a:cubicBezTo>
                  <a:pt x="6106160" y="252659"/>
                  <a:pt x="6120130" y="262819"/>
                  <a:pt x="6147435" y="273614"/>
                </a:cubicBezTo>
                <a:cubicBezTo>
                  <a:pt x="6174740" y="284409"/>
                  <a:pt x="6188710" y="284409"/>
                  <a:pt x="6216015" y="293934"/>
                </a:cubicBezTo>
                <a:cubicBezTo>
                  <a:pt x="6243320" y="303459"/>
                  <a:pt x="6256655" y="311714"/>
                  <a:pt x="6283960" y="321239"/>
                </a:cubicBezTo>
                <a:cubicBezTo>
                  <a:pt x="6311265" y="330764"/>
                  <a:pt x="6325235" y="335209"/>
                  <a:pt x="6352540" y="342194"/>
                </a:cubicBezTo>
                <a:cubicBezTo>
                  <a:pt x="6379845" y="349179"/>
                  <a:pt x="6393180" y="348544"/>
                  <a:pt x="6420485" y="355529"/>
                </a:cubicBezTo>
                <a:cubicBezTo>
                  <a:pt x="6447790" y="362514"/>
                  <a:pt x="6461760" y="370134"/>
                  <a:pt x="6489065" y="375849"/>
                </a:cubicBezTo>
                <a:cubicBezTo>
                  <a:pt x="6516370" y="381564"/>
                  <a:pt x="6529705" y="380294"/>
                  <a:pt x="6557010" y="382834"/>
                </a:cubicBezTo>
                <a:cubicBezTo>
                  <a:pt x="6584315" y="385374"/>
                  <a:pt x="6598285" y="388549"/>
                  <a:pt x="6625590" y="389819"/>
                </a:cubicBezTo>
                <a:cubicBezTo>
                  <a:pt x="6652895" y="391089"/>
                  <a:pt x="6666865" y="388549"/>
                  <a:pt x="6694170" y="389819"/>
                </a:cubicBezTo>
                <a:cubicBezTo>
                  <a:pt x="6721475" y="391089"/>
                  <a:pt x="6734810" y="395534"/>
                  <a:pt x="6762115" y="396804"/>
                </a:cubicBezTo>
                <a:cubicBezTo>
                  <a:pt x="6789420" y="398074"/>
                  <a:pt x="6818630" y="396804"/>
                  <a:pt x="6830695" y="3968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50185" y="5263515"/>
            <a:ext cx="0" cy="1822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89935" y="5236210"/>
            <a:ext cx="0" cy="596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10455" y="5272405"/>
            <a:ext cx="0" cy="1733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414645" y="5254625"/>
            <a:ext cx="0" cy="1371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070725" y="5263515"/>
            <a:ext cx="0" cy="1822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574915" y="5263515"/>
            <a:ext cx="0" cy="1073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159240" y="5254625"/>
            <a:ext cx="0" cy="1911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9589770" y="5264150"/>
            <a:ext cx="635" cy="25336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62885" y="5267325"/>
            <a:ext cx="6837680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2749550" y="473837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198745" y="2133600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endParaRPr lang="zh-CN" altLang="en-US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78305" y="5114925"/>
            <a:ext cx="100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endParaRPr lang="zh-CN" sz="180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0675" y="4640580"/>
            <a:ext cx="114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endParaRPr lang="zh-CN" sz="180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9135" y="1677035"/>
            <a:ext cx="424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sz="1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3289935" y="473837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3830320" y="474599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4335145" y="475488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4911090" y="471805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V="1">
            <a:off x="7419340" y="4728845"/>
            <a:ext cx="0" cy="525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7959725" y="4728845"/>
            <a:ext cx="0" cy="56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8500110" y="4736465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9004935" y="4745355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9599295" y="4726305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5406390" y="471043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flipV="1">
            <a:off x="5946775" y="4710430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6487160" y="4718050"/>
            <a:ext cx="0" cy="56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V="1">
            <a:off x="6991985" y="4726940"/>
            <a:ext cx="0" cy="51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10153650" y="5008880"/>
            <a:ext cx="1111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迭代</a:t>
            </a:r>
            <a:endParaRPr lang="zh-CN" altLang="en-US" sz="32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47" grpId="0"/>
      <p:bldP spid="48" grpId="0"/>
      <p:bldP spid="14" grpId="0"/>
      <p:bldP spid="40" grpId="0"/>
      <p:bldP spid="4" grpId="1"/>
      <p:bldP spid="3" grpId="1" animBg="1"/>
      <p:bldP spid="5" grpId="1" animBg="1"/>
      <p:bldP spid="6" grpId="1" animBg="1"/>
      <p:bldP spid="7" grpId="1" animBg="1"/>
      <p:bldP spid="8" grpId="1" animBg="1"/>
      <p:bldP spid="10" grpId="1" animBg="1"/>
      <p:bldP spid="11" grpId="1" animBg="1"/>
      <p:bldP spid="12" grpId="1" animBg="1"/>
      <p:bldP spid="13" grpId="1" animBg="1"/>
      <p:bldP spid="15" grpId="1" animBg="1"/>
      <p:bldP spid="47" grpId="1"/>
      <p:bldP spid="48" grpId="1"/>
      <p:bldP spid="14" grpId="1"/>
      <p:bldP spid="40" grpId="1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4539" b="22976"/>
          <a:stretch>
            <a:fillRect/>
          </a:stretch>
        </p:blipFill>
        <p:spPr>
          <a:xfrm>
            <a:off x="880110" y="4263390"/>
            <a:ext cx="2194560" cy="24403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5424" b="21246"/>
          <a:stretch>
            <a:fillRect/>
          </a:stretch>
        </p:blipFill>
        <p:spPr>
          <a:xfrm>
            <a:off x="880110" y="738505"/>
            <a:ext cx="2194560" cy="348234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598805" y="174625"/>
            <a:ext cx="5533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charset="0"/>
              <a:buChar char="p"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YJK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提供专业的服务与支持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105" y="1204595"/>
            <a:ext cx="8257540" cy="49396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2516" r="19159" b="3774"/>
          <a:stretch>
            <a:fillRect/>
          </a:stretch>
        </p:blipFill>
        <p:spPr>
          <a:xfrm>
            <a:off x="196610" y="959474"/>
            <a:ext cx="4539672" cy="4539672"/>
          </a:xfrm>
          <a:custGeom>
            <a:avLst/>
            <a:gdLst>
              <a:gd name="connsiteX0" fmla="*/ 2838450 w 5676900"/>
              <a:gd name="connsiteY0" fmla="*/ 0 h 5676900"/>
              <a:gd name="connsiteX1" fmla="*/ 5676900 w 5676900"/>
              <a:gd name="connsiteY1" fmla="*/ 2838450 h 5676900"/>
              <a:gd name="connsiteX2" fmla="*/ 2838450 w 5676900"/>
              <a:gd name="connsiteY2" fmla="*/ 5676900 h 5676900"/>
              <a:gd name="connsiteX3" fmla="*/ 0 w 5676900"/>
              <a:gd name="connsiteY3" fmla="*/ 283845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5676900">
                <a:moveTo>
                  <a:pt x="2838450" y="0"/>
                </a:moveTo>
                <a:lnTo>
                  <a:pt x="5676900" y="2838450"/>
                </a:lnTo>
                <a:lnTo>
                  <a:pt x="2838450" y="5676900"/>
                </a:lnTo>
                <a:lnTo>
                  <a:pt x="0" y="2838450"/>
                </a:lnTo>
                <a:close/>
              </a:path>
            </a:pathLst>
          </a:custGeom>
        </p:spPr>
      </p:pic>
      <p:sp>
        <p:nvSpPr>
          <p:cNvPr id="8" name="菱形 7"/>
          <p:cNvSpPr/>
          <p:nvPr/>
        </p:nvSpPr>
        <p:spPr>
          <a:xfrm>
            <a:off x="1374860" y="367476"/>
            <a:ext cx="940532" cy="940532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2561694" y="5136594"/>
            <a:ext cx="939754" cy="939754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7" t="58124" r="53680" b="31577"/>
          <a:stretch>
            <a:fillRect/>
          </a:stretch>
        </p:blipFill>
        <p:spPr>
          <a:xfrm>
            <a:off x="1444675" y="5143570"/>
            <a:ext cx="939754" cy="939754"/>
          </a:xfrm>
          <a:custGeom>
            <a:avLst/>
            <a:gdLst>
              <a:gd name="connsiteX0" fmla="*/ 469877 w 939754"/>
              <a:gd name="connsiteY0" fmla="*/ 0 h 939754"/>
              <a:gd name="connsiteX1" fmla="*/ 939754 w 939754"/>
              <a:gd name="connsiteY1" fmla="*/ 469877 h 939754"/>
              <a:gd name="connsiteX2" fmla="*/ 469877 w 939754"/>
              <a:gd name="connsiteY2" fmla="*/ 939754 h 939754"/>
              <a:gd name="connsiteX3" fmla="*/ 0 w 939754"/>
              <a:gd name="connsiteY3" fmla="*/ 469877 h 9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54" h="939754">
                <a:moveTo>
                  <a:pt x="469877" y="0"/>
                </a:moveTo>
                <a:lnTo>
                  <a:pt x="939754" y="469877"/>
                </a:lnTo>
                <a:lnTo>
                  <a:pt x="469877" y="939754"/>
                </a:lnTo>
                <a:lnTo>
                  <a:pt x="0" y="469877"/>
                </a:lnTo>
                <a:close/>
              </a:path>
            </a:pathLst>
          </a:custGeom>
        </p:spPr>
      </p:pic>
      <p:sp>
        <p:nvSpPr>
          <p:cNvPr id="28" name="菱形 27"/>
          <p:cNvSpPr/>
          <p:nvPr/>
        </p:nvSpPr>
        <p:spPr>
          <a:xfrm>
            <a:off x="3216275" y="1939018"/>
            <a:ext cx="3076575" cy="3076575"/>
          </a:xfrm>
          <a:prstGeom prst="diamond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963987" y="2744475"/>
            <a:ext cx="1581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63987" y="3667805"/>
            <a:ext cx="15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37485" y="1434713"/>
            <a:ext cx="669700" cy="669700"/>
            <a:chOff x="6587443" y="1604961"/>
            <a:chExt cx="669700" cy="669700"/>
          </a:xfrm>
        </p:grpSpPr>
        <p:sp>
          <p:nvSpPr>
            <p:cNvPr id="34" name="菱形 33"/>
            <p:cNvSpPr/>
            <p:nvPr/>
          </p:nvSpPr>
          <p:spPr>
            <a:xfrm>
              <a:off x="6587443" y="1604961"/>
              <a:ext cx="669700" cy="669700"/>
            </a:xfrm>
            <a:prstGeom prst="diamond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587443" y="1707557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37485" y="2203876"/>
            <a:ext cx="669700" cy="669700"/>
            <a:chOff x="6587443" y="2653732"/>
            <a:chExt cx="669700" cy="669700"/>
          </a:xfrm>
        </p:grpSpPr>
        <p:sp>
          <p:nvSpPr>
            <p:cNvPr id="35" name="菱形 34"/>
            <p:cNvSpPr/>
            <p:nvPr/>
          </p:nvSpPr>
          <p:spPr>
            <a:xfrm>
              <a:off x="6587443" y="2653732"/>
              <a:ext cx="669700" cy="669700"/>
            </a:xfrm>
            <a:prstGeom prst="diamond">
              <a:avLst/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87443" y="2757121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37485" y="2973039"/>
            <a:ext cx="669700" cy="669700"/>
            <a:chOff x="6587443" y="3702503"/>
            <a:chExt cx="669700" cy="669700"/>
          </a:xfrm>
        </p:grpSpPr>
        <p:sp>
          <p:nvSpPr>
            <p:cNvPr id="36" name="菱形 35"/>
            <p:cNvSpPr/>
            <p:nvPr/>
          </p:nvSpPr>
          <p:spPr>
            <a:xfrm>
              <a:off x="6587443" y="3702503"/>
              <a:ext cx="669700" cy="669700"/>
            </a:xfrm>
            <a:prstGeom prst="diamond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587443" y="3805892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37485" y="3805067"/>
            <a:ext cx="669700" cy="669700"/>
            <a:chOff x="6587443" y="4751274"/>
            <a:chExt cx="669700" cy="669700"/>
          </a:xfrm>
        </p:grpSpPr>
        <p:sp>
          <p:nvSpPr>
            <p:cNvPr id="37" name="菱形 36"/>
            <p:cNvSpPr/>
            <p:nvPr/>
          </p:nvSpPr>
          <p:spPr>
            <a:xfrm>
              <a:off x="6587443" y="4751274"/>
              <a:ext cx="669700" cy="669700"/>
            </a:xfrm>
            <a:prstGeom prst="diamond">
              <a:avLst/>
            </a:prstGeom>
            <a:solidFill>
              <a:srgbClr val="1F4E7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87443" y="4854663"/>
              <a:ext cx="66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552690" y="1259205"/>
            <a:ext cx="4472305" cy="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</a:rPr>
              <a:t>人防底板的两种算法</a:t>
            </a:r>
            <a:endParaRPr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2690" y="2288540"/>
            <a:ext cx="4820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局部人防底板的定义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52690" y="3009265"/>
            <a:ext cx="4820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人防配筋率是如何考虑的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52690" y="3729990"/>
            <a:ext cx="43027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32414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为什么改变底板等效荷载对结果没有影响？</a:t>
            </a:r>
            <a:endParaRPr lang="zh-CN" altLang="en-US" sz="2800" b="1" dirty="0">
              <a:solidFill>
                <a:srgbClr val="32414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41254" y="1604211"/>
            <a:ext cx="4962835" cy="1946445"/>
          </a:xfrm>
        </p:spPr>
        <p:txBody>
          <a:bodyPr/>
          <a:lstStyle/>
          <a:p>
            <a:r>
              <a:rPr lang="en-US" altLang="zh-CN" dirty="0"/>
              <a:t>THE END!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28943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人防地下室示意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270" y="1407160"/>
            <a:ext cx="9395460" cy="41865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任意多边形 1"/>
          <p:cNvSpPr/>
          <p:nvPr/>
        </p:nvSpPr>
        <p:spPr>
          <a:xfrm>
            <a:off x="1685290" y="4260850"/>
            <a:ext cx="7799705" cy="1194435"/>
          </a:xfrm>
          <a:custGeom>
            <a:avLst/>
            <a:gdLst>
              <a:gd name="connisteX0" fmla="*/ 3762798 w 7799788"/>
              <a:gd name="connsiteY0" fmla="*/ 45970 h 1194262"/>
              <a:gd name="connisteX1" fmla="*/ 3689773 w 7799788"/>
              <a:gd name="connsiteY1" fmla="*/ 45970 h 1194262"/>
              <a:gd name="connisteX2" fmla="*/ 3617383 w 7799788"/>
              <a:gd name="connsiteY2" fmla="*/ 45970 h 1194262"/>
              <a:gd name="connisteX3" fmla="*/ 3553248 w 7799788"/>
              <a:gd name="connsiteY3" fmla="*/ 45970 h 1194262"/>
              <a:gd name="connisteX4" fmla="*/ 3480858 w 7799788"/>
              <a:gd name="connsiteY4" fmla="*/ 45970 h 1194262"/>
              <a:gd name="connisteX5" fmla="*/ 3416723 w 7799788"/>
              <a:gd name="connsiteY5" fmla="*/ 45970 h 1194262"/>
              <a:gd name="connisteX6" fmla="*/ 3343698 w 7799788"/>
              <a:gd name="connsiteY6" fmla="*/ 45970 h 1194262"/>
              <a:gd name="connisteX7" fmla="*/ 3271308 w 7799788"/>
              <a:gd name="connsiteY7" fmla="*/ 45970 h 1194262"/>
              <a:gd name="connisteX8" fmla="*/ 3207173 w 7799788"/>
              <a:gd name="connsiteY8" fmla="*/ 45970 h 1194262"/>
              <a:gd name="connisteX9" fmla="*/ 3134783 w 7799788"/>
              <a:gd name="connsiteY9" fmla="*/ 45970 h 1194262"/>
              <a:gd name="connisteX10" fmla="*/ 3070648 w 7799788"/>
              <a:gd name="connsiteY10" fmla="*/ 45970 h 1194262"/>
              <a:gd name="connisteX11" fmla="*/ 2997623 w 7799788"/>
              <a:gd name="connsiteY11" fmla="*/ 45970 h 1194262"/>
              <a:gd name="connisteX12" fmla="*/ 2925233 w 7799788"/>
              <a:gd name="connsiteY12" fmla="*/ 45970 h 1194262"/>
              <a:gd name="connisteX13" fmla="*/ 2861098 w 7799788"/>
              <a:gd name="connsiteY13" fmla="*/ 45970 h 1194262"/>
              <a:gd name="connisteX14" fmla="*/ 2788708 w 7799788"/>
              <a:gd name="connsiteY14" fmla="*/ 45970 h 1194262"/>
              <a:gd name="connisteX15" fmla="*/ 2724573 w 7799788"/>
              <a:gd name="connsiteY15" fmla="*/ 45970 h 1194262"/>
              <a:gd name="connisteX16" fmla="*/ 2651548 w 7799788"/>
              <a:gd name="connsiteY16" fmla="*/ 45970 h 1194262"/>
              <a:gd name="connisteX17" fmla="*/ 2579158 w 7799788"/>
              <a:gd name="connsiteY17" fmla="*/ 45970 h 1194262"/>
              <a:gd name="connisteX18" fmla="*/ 2515023 w 7799788"/>
              <a:gd name="connsiteY18" fmla="*/ 45970 h 1194262"/>
              <a:gd name="connisteX19" fmla="*/ 2442633 w 7799788"/>
              <a:gd name="connsiteY19" fmla="*/ 45970 h 1194262"/>
              <a:gd name="connisteX20" fmla="*/ 2378498 w 7799788"/>
              <a:gd name="connsiteY20" fmla="*/ 45970 h 1194262"/>
              <a:gd name="connisteX21" fmla="*/ 2305473 w 7799788"/>
              <a:gd name="connsiteY21" fmla="*/ 54860 h 1194262"/>
              <a:gd name="connisteX22" fmla="*/ 2233083 w 7799788"/>
              <a:gd name="connsiteY22" fmla="*/ 54860 h 1194262"/>
              <a:gd name="connisteX23" fmla="*/ 2168948 w 7799788"/>
              <a:gd name="connsiteY23" fmla="*/ 54860 h 1194262"/>
              <a:gd name="connisteX24" fmla="*/ 2096558 w 7799788"/>
              <a:gd name="connsiteY24" fmla="*/ 54860 h 1194262"/>
              <a:gd name="connisteX25" fmla="*/ 2032423 w 7799788"/>
              <a:gd name="connsiteY25" fmla="*/ 64385 h 1194262"/>
              <a:gd name="connisteX26" fmla="*/ 1959398 w 7799788"/>
              <a:gd name="connsiteY26" fmla="*/ 64385 h 1194262"/>
              <a:gd name="connisteX27" fmla="*/ 1887008 w 7799788"/>
              <a:gd name="connsiteY27" fmla="*/ 64385 h 1194262"/>
              <a:gd name="connisteX28" fmla="*/ 1822873 w 7799788"/>
              <a:gd name="connsiteY28" fmla="*/ 73275 h 1194262"/>
              <a:gd name="connisteX29" fmla="*/ 1750483 w 7799788"/>
              <a:gd name="connsiteY29" fmla="*/ 73275 h 1194262"/>
              <a:gd name="connisteX30" fmla="*/ 1686348 w 7799788"/>
              <a:gd name="connsiteY30" fmla="*/ 73275 h 1194262"/>
              <a:gd name="connisteX31" fmla="*/ 1613323 w 7799788"/>
              <a:gd name="connsiteY31" fmla="*/ 73275 h 1194262"/>
              <a:gd name="connisteX32" fmla="*/ 1540933 w 7799788"/>
              <a:gd name="connsiteY32" fmla="*/ 73275 h 1194262"/>
              <a:gd name="connisteX33" fmla="*/ 1476798 w 7799788"/>
              <a:gd name="connsiteY33" fmla="*/ 82165 h 1194262"/>
              <a:gd name="connisteX34" fmla="*/ 1403773 w 7799788"/>
              <a:gd name="connsiteY34" fmla="*/ 91690 h 1194262"/>
              <a:gd name="connisteX35" fmla="*/ 1331383 w 7799788"/>
              <a:gd name="connsiteY35" fmla="*/ 91690 h 1194262"/>
              <a:gd name="connisteX36" fmla="*/ 1267248 w 7799788"/>
              <a:gd name="connsiteY36" fmla="*/ 91690 h 1194262"/>
              <a:gd name="connisteX37" fmla="*/ 1194858 w 7799788"/>
              <a:gd name="connsiteY37" fmla="*/ 100580 h 1194262"/>
              <a:gd name="connisteX38" fmla="*/ 1130723 w 7799788"/>
              <a:gd name="connsiteY38" fmla="*/ 110105 h 1194262"/>
              <a:gd name="connisteX39" fmla="*/ 1057698 w 7799788"/>
              <a:gd name="connsiteY39" fmla="*/ 110105 h 1194262"/>
              <a:gd name="connisteX40" fmla="*/ 985308 w 7799788"/>
              <a:gd name="connsiteY40" fmla="*/ 118995 h 1194262"/>
              <a:gd name="connisteX41" fmla="*/ 921173 w 7799788"/>
              <a:gd name="connsiteY41" fmla="*/ 127885 h 1194262"/>
              <a:gd name="connisteX42" fmla="*/ 848783 w 7799788"/>
              <a:gd name="connsiteY42" fmla="*/ 137410 h 1194262"/>
              <a:gd name="connisteX43" fmla="*/ 784648 w 7799788"/>
              <a:gd name="connsiteY43" fmla="*/ 146300 h 1194262"/>
              <a:gd name="connisteX44" fmla="*/ 711623 w 7799788"/>
              <a:gd name="connsiteY44" fmla="*/ 155190 h 1194262"/>
              <a:gd name="connisteX45" fmla="*/ 639233 w 7799788"/>
              <a:gd name="connsiteY45" fmla="*/ 164715 h 1194262"/>
              <a:gd name="connisteX46" fmla="*/ 575098 w 7799788"/>
              <a:gd name="connsiteY46" fmla="*/ 182495 h 1194262"/>
              <a:gd name="connisteX47" fmla="*/ 502708 w 7799788"/>
              <a:gd name="connsiteY47" fmla="*/ 192020 h 1194262"/>
              <a:gd name="connisteX48" fmla="*/ 438573 w 7799788"/>
              <a:gd name="connsiteY48" fmla="*/ 200910 h 1194262"/>
              <a:gd name="connisteX49" fmla="*/ 365548 w 7799788"/>
              <a:gd name="connsiteY49" fmla="*/ 228215 h 1194262"/>
              <a:gd name="connisteX50" fmla="*/ 293158 w 7799788"/>
              <a:gd name="connsiteY50" fmla="*/ 246630 h 1194262"/>
              <a:gd name="connisteX51" fmla="*/ 229023 w 7799788"/>
              <a:gd name="connsiteY51" fmla="*/ 273935 h 1194262"/>
              <a:gd name="connisteX52" fmla="*/ 156633 w 7799788"/>
              <a:gd name="connsiteY52" fmla="*/ 291715 h 1194262"/>
              <a:gd name="connisteX53" fmla="*/ 92498 w 7799788"/>
              <a:gd name="connsiteY53" fmla="*/ 319020 h 1194262"/>
              <a:gd name="connisteX54" fmla="*/ 19473 w 7799788"/>
              <a:gd name="connsiteY54" fmla="*/ 355850 h 1194262"/>
              <a:gd name="connisteX55" fmla="*/ 1693 w 7799788"/>
              <a:gd name="connsiteY55" fmla="*/ 428240 h 1194262"/>
              <a:gd name="connisteX56" fmla="*/ 1693 w 7799788"/>
              <a:gd name="connsiteY56" fmla="*/ 492375 h 1194262"/>
              <a:gd name="connisteX57" fmla="*/ 1693 w 7799788"/>
              <a:gd name="connsiteY57" fmla="*/ 565400 h 1194262"/>
              <a:gd name="connisteX58" fmla="*/ 19473 w 7799788"/>
              <a:gd name="connsiteY58" fmla="*/ 637790 h 1194262"/>
              <a:gd name="connisteX59" fmla="*/ 37888 w 7799788"/>
              <a:gd name="connsiteY59" fmla="*/ 701925 h 1194262"/>
              <a:gd name="connisteX60" fmla="*/ 101388 w 7799788"/>
              <a:gd name="connsiteY60" fmla="*/ 774950 h 1194262"/>
              <a:gd name="connisteX61" fmla="*/ 165523 w 7799788"/>
              <a:gd name="connsiteY61" fmla="*/ 811145 h 1194262"/>
              <a:gd name="connisteX62" fmla="*/ 238548 w 7799788"/>
              <a:gd name="connsiteY62" fmla="*/ 856865 h 1194262"/>
              <a:gd name="connisteX63" fmla="*/ 310938 w 7799788"/>
              <a:gd name="connsiteY63" fmla="*/ 884170 h 1194262"/>
              <a:gd name="connisteX64" fmla="*/ 375073 w 7799788"/>
              <a:gd name="connsiteY64" fmla="*/ 920365 h 1194262"/>
              <a:gd name="connisteX65" fmla="*/ 448098 w 7799788"/>
              <a:gd name="connsiteY65" fmla="*/ 947670 h 1194262"/>
              <a:gd name="connisteX66" fmla="*/ 520488 w 7799788"/>
              <a:gd name="connsiteY66" fmla="*/ 966085 h 1194262"/>
              <a:gd name="connisteX67" fmla="*/ 584623 w 7799788"/>
              <a:gd name="connsiteY67" fmla="*/ 983865 h 1194262"/>
              <a:gd name="connisteX68" fmla="*/ 657013 w 7799788"/>
              <a:gd name="connsiteY68" fmla="*/ 1002280 h 1194262"/>
              <a:gd name="connisteX69" fmla="*/ 721148 w 7799788"/>
              <a:gd name="connsiteY69" fmla="*/ 1020695 h 1194262"/>
              <a:gd name="connisteX70" fmla="*/ 794173 w 7799788"/>
              <a:gd name="connsiteY70" fmla="*/ 1029585 h 1194262"/>
              <a:gd name="connisteX71" fmla="*/ 866563 w 7799788"/>
              <a:gd name="connsiteY71" fmla="*/ 1056890 h 1194262"/>
              <a:gd name="connisteX72" fmla="*/ 930698 w 7799788"/>
              <a:gd name="connsiteY72" fmla="*/ 1056890 h 1194262"/>
              <a:gd name="connisteX73" fmla="*/ 1003088 w 7799788"/>
              <a:gd name="connsiteY73" fmla="*/ 1075305 h 1194262"/>
              <a:gd name="connisteX74" fmla="*/ 1067223 w 7799788"/>
              <a:gd name="connsiteY74" fmla="*/ 1075305 h 1194262"/>
              <a:gd name="connisteX75" fmla="*/ 1140248 w 7799788"/>
              <a:gd name="connsiteY75" fmla="*/ 1084195 h 1194262"/>
              <a:gd name="connisteX76" fmla="*/ 1212638 w 7799788"/>
              <a:gd name="connsiteY76" fmla="*/ 1102610 h 1194262"/>
              <a:gd name="connisteX77" fmla="*/ 1276773 w 7799788"/>
              <a:gd name="connsiteY77" fmla="*/ 1102610 h 1194262"/>
              <a:gd name="connisteX78" fmla="*/ 1349163 w 7799788"/>
              <a:gd name="connsiteY78" fmla="*/ 1102610 h 1194262"/>
              <a:gd name="connisteX79" fmla="*/ 1413298 w 7799788"/>
              <a:gd name="connsiteY79" fmla="*/ 1111500 h 1194262"/>
              <a:gd name="connisteX80" fmla="*/ 1486323 w 7799788"/>
              <a:gd name="connsiteY80" fmla="*/ 1111500 h 1194262"/>
              <a:gd name="connisteX81" fmla="*/ 1558713 w 7799788"/>
              <a:gd name="connsiteY81" fmla="*/ 1121025 h 1194262"/>
              <a:gd name="connisteX82" fmla="*/ 1622848 w 7799788"/>
              <a:gd name="connsiteY82" fmla="*/ 1121025 h 1194262"/>
              <a:gd name="connisteX83" fmla="*/ 1695238 w 7799788"/>
              <a:gd name="connsiteY83" fmla="*/ 1121025 h 1194262"/>
              <a:gd name="connisteX84" fmla="*/ 1759373 w 7799788"/>
              <a:gd name="connsiteY84" fmla="*/ 1129915 h 1194262"/>
              <a:gd name="connisteX85" fmla="*/ 1832398 w 7799788"/>
              <a:gd name="connsiteY85" fmla="*/ 1138805 h 1194262"/>
              <a:gd name="connisteX86" fmla="*/ 1904788 w 7799788"/>
              <a:gd name="connsiteY86" fmla="*/ 1138805 h 1194262"/>
              <a:gd name="connisteX87" fmla="*/ 1968923 w 7799788"/>
              <a:gd name="connsiteY87" fmla="*/ 1138805 h 1194262"/>
              <a:gd name="connisteX88" fmla="*/ 2041313 w 7799788"/>
              <a:gd name="connsiteY88" fmla="*/ 1148330 h 1194262"/>
              <a:gd name="connisteX89" fmla="*/ 2105448 w 7799788"/>
              <a:gd name="connsiteY89" fmla="*/ 1148330 h 1194262"/>
              <a:gd name="connisteX90" fmla="*/ 2178473 w 7799788"/>
              <a:gd name="connsiteY90" fmla="*/ 1148330 h 1194262"/>
              <a:gd name="connisteX91" fmla="*/ 2250863 w 7799788"/>
              <a:gd name="connsiteY91" fmla="*/ 1148330 h 1194262"/>
              <a:gd name="connisteX92" fmla="*/ 2314998 w 7799788"/>
              <a:gd name="connsiteY92" fmla="*/ 1148330 h 1194262"/>
              <a:gd name="connisteX93" fmla="*/ 2387388 w 7799788"/>
              <a:gd name="connsiteY93" fmla="*/ 1148330 h 1194262"/>
              <a:gd name="connisteX94" fmla="*/ 2451523 w 7799788"/>
              <a:gd name="connsiteY94" fmla="*/ 1148330 h 1194262"/>
              <a:gd name="connisteX95" fmla="*/ 2524548 w 7799788"/>
              <a:gd name="connsiteY95" fmla="*/ 1148330 h 1194262"/>
              <a:gd name="connisteX96" fmla="*/ 2596938 w 7799788"/>
              <a:gd name="connsiteY96" fmla="*/ 1148330 h 1194262"/>
              <a:gd name="connisteX97" fmla="*/ 2661073 w 7799788"/>
              <a:gd name="connsiteY97" fmla="*/ 1148330 h 1194262"/>
              <a:gd name="connisteX98" fmla="*/ 2734098 w 7799788"/>
              <a:gd name="connsiteY98" fmla="*/ 1148330 h 1194262"/>
              <a:gd name="connisteX99" fmla="*/ 2806488 w 7799788"/>
              <a:gd name="connsiteY99" fmla="*/ 1148330 h 1194262"/>
              <a:gd name="connisteX100" fmla="*/ 2870623 w 7799788"/>
              <a:gd name="connsiteY100" fmla="*/ 1148330 h 1194262"/>
              <a:gd name="connisteX101" fmla="*/ 2943013 w 7799788"/>
              <a:gd name="connsiteY101" fmla="*/ 1148330 h 1194262"/>
              <a:gd name="connisteX102" fmla="*/ 3007148 w 7799788"/>
              <a:gd name="connsiteY102" fmla="*/ 1148330 h 1194262"/>
              <a:gd name="connisteX103" fmla="*/ 3080173 w 7799788"/>
              <a:gd name="connsiteY103" fmla="*/ 1148330 h 1194262"/>
              <a:gd name="connisteX104" fmla="*/ 3152563 w 7799788"/>
              <a:gd name="connsiteY104" fmla="*/ 1148330 h 1194262"/>
              <a:gd name="connisteX105" fmla="*/ 3225588 w 7799788"/>
              <a:gd name="connsiteY105" fmla="*/ 1148330 h 1194262"/>
              <a:gd name="connisteX106" fmla="*/ 3298613 w 7799788"/>
              <a:gd name="connsiteY106" fmla="*/ 1148330 h 1194262"/>
              <a:gd name="connisteX107" fmla="*/ 3371003 w 7799788"/>
              <a:gd name="connsiteY107" fmla="*/ 1148330 h 1194262"/>
              <a:gd name="connisteX108" fmla="*/ 3444028 w 7799788"/>
              <a:gd name="connsiteY108" fmla="*/ 1148330 h 1194262"/>
              <a:gd name="connisteX109" fmla="*/ 3508163 w 7799788"/>
              <a:gd name="connsiteY109" fmla="*/ 1148330 h 1194262"/>
              <a:gd name="connisteX110" fmla="*/ 3580553 w 7799788"/>
              <a:gd name="connsiteY110" fmla="*/ 1148330 h 1194262"/>
              <a:gd name="connisteX111" fmla="*/ 3644688 w 7799788"/>
              <a:gd name="connsiteY111" fmla="*/ 1148330 h 1194262"/>
              <a:gd name="connisteX112" fmla="*/ 3717713 w 7799788"/>
              <a:gd name="connsiteY112" fmla="*/ 1148330 h 1194262"/>
              <a:gd name="connisteX113" fmla="*/ 3790103 w 7799788"/>
              <a:gd name="connsiteY113" fmla="*/ 1157220 h 1194262"/>
              <a:gd name="connisteX114" fmla="*/ 3854238 w 7799788"/>
              <a:gd name="connsiteY114" fmla="*/ 1157220 h 1194262"/>
              <a:gd name="connisteX115" fmla="*/ 3926628 w 7799788"/>
              <a:gd name="connsiteY115" fmla="*/ 1157220 h 1194262"/>
              <a:gd name="connisteX116" fmla="*/ 3990763 w 7799788"/>
              <a:gd name="connsiteY116" fmla="*/ 1157220 h 1194262"/>
              <a:gd name="connisteX117" fmla="*/ 4063788 w 7799788"/>
              <a:gd name="connsiteY117" fmla="*/ 1166110 h 1194262"/>
              <a:gd name="connisteX118" fmla="*/ 4136178 w 7799788"/>
              <a:gd name="connsiteY118" fmla="*/ 1166110 h 1194262"/>
              <a:gd name="connisteX119" fmla="*/ 4200313 w 7799788"/>
              <a:gd name="connsiteY119" fmla="*/ 1166110 h 1194262"/>
              <a:gd name="connisteX120" fmla="*/ 4272703 w 7799788"/>
              <a:gd name="connsiteY120" fmla="*/ 1175635 h 1194262"/>
              <a:gd name="connisteX121" fmla="*/ 4336838 w 7799788"/>
              <a:gd name="connsiteY121" fmla="*/ 1175635 h 1194262"/>
              <a:gd name="connisteX122" fmla="*/ 4409863 w 7799788"/>
              <a:gd name="connsiteY122" fmla="*/ 1175635 h 1194262"/>
              <a:gd name="connisteX123" fmla="*/ 4482253 w 7799788"/>
              <a:gd name="connsiteY123" fmla="*/ 1184525 h 1194262"/>
              <a:gd name="connisteX124" fmla="*/ 4546388 w 7799788"/>
              <a:gd name="connsiteY124" fmla="*/ 1184525 h 1194262"/>
              <a:gd name="connisteX125" fmla="*/ 4628303 w 7799788"/>
              <a:gd name="connsiteY125" fmla="*/ 1184525 h 1194262"/>
              <a:gd name="connisteX126" fmla="*/ 4701328 w 7799788"/>
              <a:gd name="connsiteY126" fmla="*/ 1193415 h 1194262"/>
              <a:gd name="connisteX127" fmla="*/ 4773718 w 7799788"/>
              <a:gd name="connsiteY127" fmla="*/ 1193415 h 1194262"/>
              <a:gd name="connisteX128" fmla="*/ 4837853 w 7799788"/>
              <a:gd name="connsiteY128" fmla="*/ 1193415 h 1194262"/>
              <a:gd name="connisteX129" fmla="*/ 4910243 w 7799788"/>
              <a:gd name="connsiteY129" fmla="*/ 1193415 h 1194262"/>
              <a:gd name="connisteX130" fmla="*/ 4974378 w 7799788"/>
              <a:gd name="connsiteY130" fmla="*/ 1193415 h 1194262"/>
              <a:gd name="connisteX131" fmla="*/ 5047403 w 7799788"/>
              <a:gd name="connsiteY131" fmla="*/ 1193415 h 1194262"/>
              <a:gd name="connisteX132" fmla="*/ 5119793 w 7799788"/>
              <a:gd name="connsiteY132" fmla="*/ 1193415 h 1194262"/>
              <a:gd name="connisteX133" fmla="*/ 5183928 w 7799788"/>
              <a:gd name="connsiteY133" fmla="*/ 1193415 h 1194262"/>
              <a:gd name="connisteX134" fmla="*/ 5256318 w 7799788"/>
              <a:gd name="connsiteY134" fmla="*/ 1193415 h 1194262"/>
              <a:gd name="connisteX135" fmla="*/ 5320453 w 7799788"/>
              <a:gd name="connsiteY135" fmla="*/ 1193415 h 1194262"/>
              <a:gd name="connisteX136" fmla="*/ 5393478 w 7799788"/>
              <a:gd name="connsiteY136" fmla="*/ 1184525 h 1194262"/>
              <a:gd name="connisteX137" fmla="*/ 5465868 w 7799788"/>
              <a:gd name="connsiteY137" fmla="*/ 1175635 h 1194262"/>
              <a:gd name="connisteX138" fmla="*/ 5530003 w 7799788"/>
              <a:gd name="connsiteY138" fmla="*/ 1175635 h 1194262"/>
              <a:gd name="connisteX139" fmla="*/ 5602393 w 7799788"/>
              <a:gd name="connsiteY139" fmla="*/ 1175635 h 1194262"/>
              <a:gd name="connisteX140" fmla="*/ 5666528 w 7799788"/>
              <a:gd name="connsiteY140" fmla="*/ 1175635 h 1194262"/>
              <a:gd name="connisteX141" fmla="*/ 5739553 w 7799788"/>
              <a:gd name="connsiteY141" fmla="*/ 1166110 h 1194262"/>
              <a:gd name="connisteX142" fmla="*/ 5811943 w 7799788"/>
              <a:gd name="connsiteY142" fmla="*/ 1157220 h 1194262"/>
              <a:gd name="connisteX143" fmla="*/ 5876078 w 7799788"/>
              <a:gd name="connsiteY143" fmla="*/ 1157220 h 1194262"/>
              <a:gd name="connisteX144" fmla="*/ 5948468 w 7799788"/>
              <a:gd name="connsiteY144" fmla="*/ 1148330 h 1194262"/>
              <a:gd name="connisteX145" fmla="*/ 6012603 w 7799788"/>
              <a:gd name="connsiteY145" fmla="*/ 1138805 h 1194262"/>
              <a:gd name="connisteX146" fmla="*/ 6085628 w 7799788"/>
              <a:gd name="connsiteY146" fmla="*/ 1129915 h 1194262"/>
              <a:gd name="connisteX147" fmla="*/ 6158018 w 7799788"/>
              <a:gd name="connsiteY147" fmla="*/ 1121025 h 1194262"/>
              <a:gd name="connisteX148" fmla="*/ 6222153 w 7799788"/>
              <a:gd name="connsiteY148" fmla="*/ 1111500 h 1194262"/>
              <a:gd name="connisteX149" fmla="*/ 6294543 w 7799788"/>
              <a:gd name="connsiteY149" fmla="*/ 1111500 h 1194262"/>
              <a:gd name="connisteX150" fmla="*/ 6358678 w 7799788"/>
              <a:gd name="connsiteY150" fmla="*/ 1102610 h 1194262"/>
              <a:gd name="connisteX151" fmla="*/ 6431703 w 7799788"/>
              <a:gd name="connsiteY151" fmla="*/ 1093720 h 1194262"/>
              <a:gd name="connisteX152" fmla="*/ 6504093 w 7799788"/>
              <a:gd name="connsiteY152" fmla="*/ 1084195 h 1194262"/>
              <a:gd name="connisteX153" fmla="*/ 6568228 w 7799788"/>
              <a:gd name="connsiteY153" fmla="*/ 1075305 h 1194262"/>
              <a:gd name="connisteX154" fmla="*/ 6641253 w 7799788"/>
              <a:gd name="connsiteY154" fmla="*/ 1065780 h 1194262"/>
              <a:gd name="connisteX155" fmla="*/ 6713643 w 7799788"/>
              <a:gd name="connsiteY155" fmla="*/ 1056890 h 1194262"/>
              <a:gd name="connisteX156" fmla="*/ 6777778 w 7799788"/>
              <a:gd name="connsiteY156" fmla="*/ 1038475 h 1194262"/>
              <a:gd name="connisteX157" fmla="*/ 6850168 w 7799788"/>
              <a:gd name="connsiteY157" fmla="*/ 1029585 h 1194262"/>
              <a:gd name="connisteX158" fmla="*/ 6923193 w 7799788"/>
              <a:gd name="connsiteY158" fmla="*/ 1020695 h 1194262"/>
              <a:gd name="connisteX159" fmla="*/ 6987328 w 7799788"/>
              <a:gd name="connsiteY159" fmla="*/ 1011170 h 1194262"/>
              <a:gd name="connisteX160" fmla="*/ 7059718 w 7799788"/>
              <a:gd name="connsiteY160" fmla="*/ 993390 h 1194262"/>
              <a:gd name="connisteX161" fmla="*/ 7123853 w 7799788"/>
              <a:gd name="connsiteY161" fmla="*/ 983865 h 1194262"/>
              <a:gd name="connisteX162" fmla="*/ 7196243 w 7799788"/>
              <a:gd name="connsiteY162" fmla="*/ 966085 h 1194262"/>
              <a:gd name="connisteX163" fmla="*/ 7260378 w 7799788"/>
              <a:gd name="connsiteY163" fmla="*/ 947670 h 1194262"/>
              <a:gd name="connisteX164" fmla="*/ 7333403 w 7799788"/>
              <a:gd name="connsiteY164" fmla="*/ 929255 h 1194262"/>
              <a:gd name="connisteX165" fmla="*/ 7405793 w 7799788"/>
              <a:gd name="connsiteY165" fmla="*/ 901950 h 1194262"/>
              <a:gd name="connisteX166" fmla="*/ 7469928 w 7799788"/>
              <a:gd name="connsiteY166" fmla="*/ 884170 h 1194262"/>
              <a:gd name="connisteX167" fmla="*/ 7542318 w 7799788"/>
              <a:gd name="connsiteY167" fmla="*/ 856865 h 1194262"/>
              <a:gd name="connisteX168" fmla="*/ 7606453 w 7799788"/>
              <a:gd name="connsiteY168" fmla="*/ 829560 h 1194262"/>
              <a:gd name="connisteX169" fmla="*/ 7679478 w 7799788"/>
              <a:gd name="connsiteY169" fmla="*/ 783840 h 1194262"/>
              <a:gd name="connisteX170" fmla="*/ 7742978 w 7799788"/>
              <a:gd name="connsiteY170" fmla="*/ 719705 h 1194262"/>
              <a:gd name="connisteX171" fmla="*/ 7779173 w 7799788"/>
              <a:gd name="connsiteY171" fmla="*/ 647315 h 1194262"/>
              <a:gd name="connisteX172" fmla="*/ 7797588 w 7799788"/>
              <a:gd name="connsiteY172" fmla="*/ 583180 h 1194262"/>
              <a:gd name="connisteX173" fmla="*/ 7797588 w 7799788"/>
              <a:gd name="connsiteY173" fmla="*/ 510790 h 1194262"/>
              <a:gd name="connisteX174" fmla="*/ 7788698 w 7799788"/>
              <a:gd name="connsiteY174" fmla="*/ 446655 h 1194262"/>
              <a:gd name="connisteX175" fmla="*/ 7724563 w 7799788"/>
              <a:gd name="connsiteY175" fmla="*/ 392045 h 1194262"/>
              <a:gd name="connisteX176" fmla="*/ 7652173 w 7799788"/>
              <a:gd name="connsiteY176" fmla="*/ 364740 h 1194262"/>
              <a:gd name="connisteX177" fmla="*/ 7588038 w 7799788"/>
              <a:gd name="connsiteY177" fmla="*/ 346325 h 1194262"/>
              <a:gd name="connisteX178" fmla="*/ 7515013 w 7799788"/>
              <a:gd name="connsiteY178" fmla="*/ 319020 h 1194262"/>
              <a:gd name="connisteX179" fmla="*/ 7442623 w 7799788"/>
              <a:gd name="connsiteY179" fmla="*/ 291715 h 1194262"/>
              <a:gd name="connisteX180" fmla="*/ 7378488 w 7799788"/>
              <a:gd name="connsiteY180" fmla="*/ 282825 h 1194262"/>
              <a:gd name="connisteX181" fmla="*/ 7306098 w 7799788"/>
              <a:gd name="connsiteY181" fmla="*/ 255520 h 1194262"/>
              <a:gd name="connisteX182" fmla="*/ 7241963 w 7799788"/>
              <a:gd name="connsiteY182" fmla="*/ 255520 h 1194262"/>
              <a:gd name="connisteX183" fmla="*/ 7168938 w 7799788"/>
              <a:gd name="connsiteY183" fmla="*/ 237105 h 1194262"/>
              <a:gd name="connisteX184" fmla="*/ 7096548 w 7799788"/>
              <a:gd name="connsiteY184" fmla="*/ 228215 h 1194262"/>
              <a:gd name="connisteX185" fmla="*/ 7032413 w 7799788"/>
              <a:gd name="connsiteY185" fmla="*/ 219325 h 1194262"/>
              <a:gd name="connisteX186" fmla="*/ 6959388 w 7799788"/>
              <a:gd name="connsiteY186" fmla="*/ 209800 h 1194262"/>
              <a:gd name="connisteX187" fmla="*/ 6886998 w 7799788"/>
              <a:gd name="connsiteY187" fmla="*/ 200910 h 1194262"/>
              <a:gd name="connisteX188" fmla="*/ 6822863 w 7799788"/>
              <a:gd name="connsiteY188" fmla="*/ 192020 h 1194262"/>
              <a:gd name="connisteX189" fmla="*/ 6750473 w 7799788"/>
              <a:gd name="connsiteY189" fmla="*/ 182495 h 1194262"/>
              <a:gd name="connisteX190" fmla="*/ 6686338 w 7799788"/>
              <a:gd name="connsiteY190" fmla="*/ 173605 h 1194262"/>
              <a:gd name="connisteX191" fmla="*/ 6604423 w 7799788"/>
              <a:gd name="connsiteY191" fmla="*/ 164715 h 1194262"/>
              <a:gd name="connisteX192" fmla="*/ 6531398 w 7799788"/>
              <a:gd name="connsiteY192" fmla="*/ 164715 h 1194262"/>
              <a:gd name="connisteX193" fmla="*/ 6459008 w 7799788"/>
              <a:gd name="connsiteY193" fmla="*/ 164715 h 1194262"/>
              <a:gd name="connisteX194" fmla="*/ 6394873 w 7799788"/>
              <a:gd name="connsiteY194" fmla="*/ 155190 h 1194262"/>
              <a:gd name="connisteX195" fmla="*/ 6322483 w 7799788"/>
              <a:gd name="connsiteY195" fmla="*/ 155190 h 1194262"/>
              <a:gd name="connisteX196" fmla="*/ 6258348 w 7799788"/>
              <a:gd name="connsiteY196" fmla="*/ 146300 h 1194262"/>
              <a:gd name="connisteX197" fmla="*/ 6185323 w 7799788"/>
              <a:gd name="connsiteY197" fmla="*/ 146300 h 1194262"/>
              <a:gd name="connisteX198" fmla="*/ 6112933 w 7799788"/>
              <a:gd name="connsiteY198" fmla="*/ 146300 h 1194262"/>
              <a:gd name="connisteX199" fmla="*/ 6048798 w 7799788"/>
              <a:gd name="connsiteY199" fmla="*/ 137410 h 1194262"/>
              <a:gd name="connisteX200" fmla="*/ 5975773 w 7799788"/>
              <a:gd name="connsiteY200" fmla="*/ 127885 h 1194262"/>
              <a:gd name="connisteX201" fmla="*/ 5903383 w 7799788"/>
              <a:gd name="connsiteY201" fmla="*/ 127885 h 1194262"/>
              <a:gd name="connisteX202" fmla="*/ 5839248 w 7799788"/>
              <a:gd name="connsiteY202" fmla="*/ 118995 h 1194262"/>
              <a:gd name="connisteX203" fmla="*/ 5766858 w 7799788"/>
              <a:gd name="connsiteY203" fmla="*/ 118995 h 1194262"/>
              <a:gd name="connisteX204" fmla="*/ 5702723 w 7799788"/>
              <a:gd name="connsiteY204" fmla="*/ 118995 h 1194262"/>
              <a:gd name="connisteX205" fmla="*/ 5629698 w 7799788"/>
              <a:gd name="connsiteY205" fmla="*/ 110105 h 1194262"/>
              <a:gd name="connisteX206" fmla="*/ 5557308 w 7799788"/>
              <a:gd name="connsiteY206" fmla="*/ 110105 h 1194262"/>
              <a:gd name="connisteX207" fmla="*/ 5493173 w 7799788"/>
              <a:gd name="connsiteY207" fmla="*/ 100580 h 1194262"/>
              <a:gd name="connisteX208" fmla="*/ 5420783 w 7799788"/>
              <a:gd name="connsiteY208" fmla="*/ 100580 h 1194262"/>
              <a:gd name="connisteX209" fmla="*/ 5356648 w 7799788"/>
              <a:gd name="connsiteY209" fmla="*/ 100580 h 1194262"/>
              <a:gd name="connisteX210" fmla="*/ 5283623 w 7799788"/>
              <a:gd name="connsiteY210" fmla="*/ 91690 h 1194262"/>
              <a:gd name="connisteX211" fmla="*/ 5211233 w 7799788"/>
              <a:gd name="connsiteY211" fmla="*/ 91690 h 1194262"/>
              <a:gd name="connisteX212" fmla="*/ 5147098 w 7799788"/>
              <a:gd name="connsiteY212" fmla="*/ 82165 h 1194262"/>
              <a:gd name="connisteX213" fmla="*/ 5074708 w 7799788"/>
              <a:gd name="connsiteY213" fmla="*/ 82165 h 1194262"/>
              <a:gd name="connisteX214" fmla="*/ 5010573 w 7799788"/>
              <a:gd name="connsiteY214" fmla="*/ 82165 h 1194262"/>
              <a:gd name="connisteX215" fmla="*/ 4937548 w 7799788"/>
              <a:gd name="connsiteY215" fmla="*/ 82165 h 1194262"/>
              <a:gd name="connisteX216" fmla="*/ 4865158 w 7799788"/>
              <a:gd name="connsiteY216" fmla="*/ 73275 h 1194262"/>
              <a:gd name="connisteX217" fmla="*/ 4801023 w 7799788"/>
              <a:gd name="connsiteY217" fmla="*/ 64385 h 1194262"/>
              <a:gd name="connisteX218" fmla="*/ 4728633 w 7799788"/>
              <a:gd name="connsiteY218" fmla="*/ 64385 h 1194262"/>
              <a:gd name="connisteX219" fmla="*/ 4664498 w 7799788"/>
              <a:gd name="connsiteY219" fmla="*/ 54860 h 1194262"/>
              <a:gd name="connisteX220" fmla="*/ 4591473 w 7799788"/>
              <a:gd name="connsiteY220" fmla="*/ 54860 h 1194262"/>
              <a:gd name="connisteX221" fmla="*/ 4519083 w 7799788"/>
              <a:gd name="connsiteY221" fmla="*/ 54860 h 1194262"/>
              <a:gd name="connisteX222" fmla="*/ 4454948 w 7799788"/>
              <a:gd name="connsiteY222" fmla="*/ 45970 h 1194262"/>
              <a:gd name="connisteX223" fmla="*/ 4382558 w 7799788"/>
              <a:gd name="connsiteY223" fmla="*/ 37080 h 1194262"/>
              <a:gd name="connisteX224" fmla="*/ 4318423 w 7799788"/>
              <a:gd name="connsiteY224" fmla="*/ 37080 h 1194262"/>
              <a:gd name="connisteX225" fmla="*/ 4245398 w 7799788"/>
              <a:gd name="connsiteY225" fmla="*/ 27555 h 1194262"/>
              <a:gd name="connisteX226" fmla="*/ 4173008 w 7799788"/>
              <a:gd name="connsiteY226" fmla="*/ 18665 h 1194262"/>
              <a:gd name="connisteX227" fmla="*/ 4108873 w 7799788"/>
              <a:gd name="connsiteY227" fmla="*/ 9775 h 1194262"/>
              <a:gd name="connisteX228" fmla="*/ 4036483 w 7799788"/>
              <a:gd name="connsiteY228" fmla="*/ 9775 h 1194262"/>
              <a:gd name="connisteX229" fmla="*/ 3972348 w 7799788"/>
              <a:gd name="connsiteY229" fmla="*/ 9775 h 1194262"/>
              <a:gd name="connisteX230" fmla="*/ 3899323 w 7799788"/>
              <a:gd name="connsiteY230" fmla="*/ 9775 h 1194262"/>
              <a:gd name="connisteX231" fmla="*/ 3826933 w 7799788"/>
              <a:gd name="connsiteY231" fmla="*/ 9775 h 1194262"/>
              <a:gd name="connisteX232" fmla="*/ 3762798 w 7799788"/>
              <a:gd name="connsiteY232" fmla="*/ 9775 h 1194262"/>
              <a:gd name="connisteX233" fmla="*/ 3689773 w 7799788"/>
              <a:gd name="connsiteY233" fmla="*/ 9775 h 1194262"/>
              <a:gd name="connisteX234" fmla="*/ 3617383 w 7799788"/>
              <a:gd name="connsiteY234" fmla="*/ 250 h 1194262"/>
              <a:gd name="connisteX235" fmla="*/ 3553248 w 7799788"/>
              <a:gd name="connsiteY235" fmla="*/ 18665 h 1194262"/>
              <a:gd name="connisteX236" fmla="*/ 3480858 w 7799788"/>
              <a:gd name="connsiteY236" fmla="*/ 27555 h 11942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</a:cxnLst>
            <a:rect l="l" t="t" r="r" b="b"/>
            <a:pathLst>
              <a:path w="7799788" h="1194262">
                <a:moveTo>
                  <a:pt x="3762798" y="45970"/>
                </a:moveTo>
                <a:cubicBezTo>
                  <a:pt x="3749463" y="45970"/>
                  <a:pt x="3718983" y="45970"/>
                  <a:pt x="3689773" y="45970"/>
                </a:cubicBezTo>
                <a:cubicBezTo>
                  <a:pt x="3660563" y="45970"/>
                  <a:pt x="3644688" y="45970"/>
                  <a:pt x="3617383" y="45970"/>
                </a:cubicBezTo>
                <a:cubicBezTo>
                  <a:pt x="3590078" y="45970"/>
                  <a:pt x="3580553" y="45970"/>
                  <a:pt x="3553248" y="45970"/>
                </a:cubicBezTo>
                <a:cubicBezTo>
                  <a:pt x="3525943" y="45970"/>
                  <a:pt x="3508163" y="45970"/>
                  <a:pt x="3480858" y="45970"/>
                </a:cubicBezTo>
                <a:cubicBezTo>
                  <a:pt x="3453553" y="45970"/>
                  <a:pt x="3444028" y="45970"/>
                  <a:pt x="3416723" y="45970"/>
                </a:cubicBezTo>
                <a:cubicBezTo>
                  <a:pt x="3389418" y="45970"/>
                  <a:pt x="3372908" y="45970"/>
                  <a:pt x="3343698" y="45970"/>
                </a:cubicBezTo>
                <a:cubicBezTo>
                  <a:pt x="3314488" y="45970"/>
                  <a:pt x="3298613" y="45970"/>
                  <a:pt x="3271308" y="45970"/>
                </a:cubicBezTo>
                <a:cubicBezTo>
                  <a:pt x="3244003" y="45970"/>
                  <a:pt x="3234478" y="45970"/>
                  <a:pt x="3207173" y="45970"/>
                </a:cubicBezTo>
                <a:cubicBezTo>
                  <a:pt x="3179868" y="45970"/>
                  <a:pt x="3162088" y="45970"/>
                  <a:pt x="3134783" y="45970"/>
                </a:cubicBezTo>
                <a:cubicBezTo>
                  <a:pt x="3107478" y="45970"/>
                  <a:pt x="3097953" y="45970"/>
                  <a:pt x="3070648" y="45970"/>
                </a:cubicBezTo>
                <a:cubicBezTo>
                  <a:pt x="3043343" y="45970"/>
                  <a:pt x="3026833" y="45970"/>
                  <a:pt x="2997623" y="45970"/>
                </a:cubicBezTo>
                <a:cubicBezTo>
                  <a:pt x="2968413" y="45970"/>
                  <a:pt x="2952538" y="45970"/>
                  <a:pt x="2925233" y="45970"/>
                </a:cubicBezTo>
                <a:cubicBezTo>
                  <a:pt x="2897928" y="45970"/>
                  <a:pt x="2888403" y="45970"/>
                  <a:pt x="2861098" y="45970"/>
                </a:cubicBezTo>
                <a:cubicBezTo>
                  <a:pt x="2833793" y="45970"/>
                  <a:pt x="2816013" y="45970"/>
                  <a:pt x="2788708" y="45970"/>
                </a:cubicBezTo>
                <a:cubicBezTo>
                  <a:pt x="2761403" y="45970"/>
                  <a:pt x="2751878" y="45970"/>
                  <a:pt x="2724573" y="45970"/>
                </a:cubicBezTo>
                <a:cubicBezTo>
                  <a:pt x="2697268" y="45970"/>
                  <a:pt x="2680758" y="45970"/>
                  <a:pt x="2651548" y="45970"/>
                </a:cubicBezTo>
                <a:cubicBezTo>
                  <a:pt x="2622338" y="45970"/>
                  <a:pt x="2606463" y="45970"/>
                  <a:pt x="2579158" y="45970"/>
                </a:cubicBezTo>
                <a:cubicBezTo>
                  <a:pt x="2551853" y="45970"/>
                  <a:pt x="2542328" y="45970"/>
                  <a:pt x="2515023" y="45970"/>
                </a:cubicBezTo>
                <a:cubicBezTo>
                  <a:pt x="2487718" y="45970"/>
                  <a:pt x="2469938" y="45970"/>
                  <a:pt x="2442633" y="45970"/>
                </a:cubicBezTo>
                <a:cubicBezTo>
                  <a:pt x="2415328" y="45970"/>
                  <a:pt x="2405803" y="44065"/>
                  <a:pt x="2378498" y="45970"/>
                </a:cubicBezTo>
                <a:cubicBezTo>
                  <a:pt x="2351193" y="47875"/>
                  <a:pt x="2334683" y="52955"/>
                  <a:pt x="2305473" y="54860"/>
                </a:cubicBezTo>
                <a:cubicBezTo>
                  <a:pt x="2276263" y="56765"/>
                  <a:pt x="2260388" y="54860"/>
                  <a:pt x="2233083" y="54860"/>
                </a:cubicBezTo>
                <a:cubicBezTo>
                  <a:pt x="2205778" y="54860"/>
                  <a:pt x="2196253" y="54860"/>
                  <a:pt x="2168948" y="54860"/>
                </a:cubicBezTo>
                <a:cubicBezTo>
                  <a:pt x="2141643" y="54860"/>
                  <a:pt x="2123863" y="52955"/>
                  <a:pt x="2096558" y="54860"/>
                </a:cubicBezTo>
                <a:cubicBezTo>
                  <a:pt x="2069253" y="56765"/>
                  <a:pt x="2059728" y="62480"/>
                  <a:pt x="2032423" y="64385"/>
                </a:cubicBezTo>
                <a:cubicBezTo>
                  <a:pt x="2005118" y="66290"/>
                  <a:pt x="1988608" y="64385"/>
                  <a:pt x="1959398" y="64385"/>
                </a:cubicBezTo>
                <a:cubicBezTo>
                  <a:pt x="1930188" y="64385"/>
                  <a:pt x="1914313" y="62480"/>
                  <a:pt x="1887008" y="64385"/>
                </a:cubicBezTo>
                <a:cubicBezTo>
                  <a:pt x="1859703" y="66290"/>
                  <a:pt x="1850178" y="71370"/>
                  <a:pt x="1822873" y="73275"/>
                </a:cubicBezTo>
                <a:cubicBezTo>
                  <a:pt x="1795568" y="75180"/>
                  <a:pt x="1777788" y="73275"/>
                  <a:pt x="1750483" y="73275"/>
                </a:cubicBezTo>
                <a:cubicBezTo>
                  <a:pt x="1723178" y="73275"/>
                  <a:pt x="1713653" y="73275"/>
                  <a:pt x="1686348" y="73275"/>
                </a:cubicBezTo>
                <a:cubicBezTo>
                  <a:pt x="1659043" y="73275"/>
                  <a:pt x="1642533" y="73275"/>
                  <a:pt x="1613323" y="73275"/>
                </a:cubicBezTo>
                <a:cubicBezTo>
                  <a:pt x="1584113" y="73275"/>
                  <a:pt x="1568238" y="71370"/>
                  <a:pt x="1540933" y="73275"/>
                </a:cubicBezTo>
                <a:cubicBezTo>
                  <a:pt x="1513628" y="75180"/>
                  <a:pt x="1504103" y="78355"/>
                  <a:pt x="1476798" y="82165"/>
                </a:cubicBezTo>
                <a:cubicBezTo>
                  <a:pt x="1449493" y="85975"/>
                  <a:pt x="1432983" y="89785"/>
                  <a:pt x="1403773" y="91690"/>
                </a:cubicBezTo>
                <a:cubicBezTo>
                  <a:pt x="1374563" y="93595"/>
                  <a:pt x="1358688" y="91690"/>
                  <a:pt x="1331383" y="91690"/>
                </a:cubicBezTo>
                <a:cubicBezTo>
                  <a:pt x="1304078" y="91690"/>
                  <a:pt x="1294553" y="89785"/>
                  <a:pt x="1267248" y="91690"/>
                </a:cubicBezTo>
                <a:cubicBezTo>
                  <a:pt x="1239943" y="93595"/>
                  <a:pt x="1222163" y="96770"/>
                  <a:pt x="1194858" y="100580"/>
                </a:cubicBezTo>
                <a:cubicBezTo>
                  <a:pt x="1167553" y="104390"/>
                  <a:pt x="1158028" y="108200"/>
                  <a:pt x="1130723" y="110105"/>
                </a:cubicBezTo>
                <a:cubicBezTo>
                  <a:pt x="1103418" y="112010"/>
                  <a:pt x="1086908" y="108200"/>
                  <a:pt x="1057698" y="110105"/>
                </a:cubicBezTo>
                <a:cubicBezTo>
                  <a:pt x="1028488" y="112010"/>
                  <a:pt x="1012613" y="115185"/>
                  <a:pt x="985308" y="118995"/>
                </a:cubicBezTo>
                <a:cubicBezTo>
                  <a:pt x="958003" y="122805"/>
                  <a:pt x="948478" y="124075"/>
                  <a:pt x="921173" y="127885"/>
                </a:cubicBezTo>
                <a:cubicBezTo>
                  <a:pt x="893868" y="131695"/>
                  <a:pt x="876088" y="133600"/>
                  <a:pt x="848783" y="137410"/>
                </a:cubicBezTo>
                <a:cubicBezTo>
                  <a:pt x="821478" y="141220"/>
                  <a:pt x="811953" y="142490"/>
                  <a:pt x="784648" y="146300"/>
                </a:cubicBezTo>
                <a:cubicBezTo>
                  <a:pt x="757343" y="150110"/>
                  <a:pt x="740833" y="151380"/>
                  <a:pt x="711623" y="155190"/>
                </a:cubicBezTo>
                <a:cubicBezTo>
                  <a:pt x="682413" y="159000"/>
                  <a:pt x="666538" y="159000"/>
                  <a:pt x="639233" y="164715"/>
                </a:cubicBezTo>
                <a:cubicBezTo>
                  <a:pt x="611928" y="170430"/>
                  <a:pt x="602403" y="176780"/>
                  <a:pt x="575098" y="182495"/>
                </a:cubicBezTo>
                <a:cubicBezTo>
                  <a:pt x="547793" y="188210"/>
                  <a:pt x="530013" y="188210"/>
                  <a:pt x="502708" y="192020"/>
                </a:cubicBezTo>
                <a:cubicBezTo>
                  <a:pt x="475403" y="195830"/>
                  <a:pt x="465878" y="193925"/>
                  <a:pt x="438573" y="200910"/>
                </a:cubicBezTo>
                <a:cubicBezTo>
                  <a:pt x="411268" y="207895"/>
                  <a:pt x="394758" y="219325"/>
                  <a:pt x="365548" y="228215"/>
                </a:cubicBezTo>
                <a:cubicBezTo>
                  <a:pt x="336338" y="237105"/>
                  <a:pt x="320463" y="237740"/>
                  <a:pt x="293158" y="246630"/>
                </a:cubicBezTo>
                <a:cubicBezTo>
                  <a:pt x="265853" y="255520"/>
                  <a:pt x="256328" y="265045"/>
                  <a:pt x="229023" y="273935"/>
                </a:cubicBezTo>
                <a:cubicBezTo>
                  <a:pt x="201718" y="282825"/>
                  <a:pt x="183938" y="282825"/>
                  <a:pt x="156633" y="291715"/>
                </a:cubicBezTo>
                <a:cubicBezTo>
                  <a:pt x="129328" y="300605"/>
                  <a:pt x="119803" y="306320"/>
                  <a:pt x="92498" y="319020"/>
                </a:cubicBezTo>
                <a:cubicBezTo>
                  <a:pt x="65193" y="331720"/>
                  <a:pt x="37888" y="334260"/>
                  <a:pt x="19473" y="355850"/>
                </a:cubicBezTo>
                <a:cubicBezTo>
                  <a:pt x="1058" y="377440"/>
                  <a:pt x="5503" y="400935"/>
                  <a:pt x="1693" y="428240"/>
                </a:cubicBezTo>
                <a:cubicBezTo>
                  <a:pt x="-2117" y="455545"/>
                  <a:pt x="1693" y="465070"/>
                  <a:pt x="1693" y="492375"/>
                </a:cubicBezTo>
                <a:cubicBezTo>
                  <a:pt x="1693" y="519680"/>
                  <a:pt x="-2117" y="536190"/>
                  <a:pt x="1693" y="565400"/>
                </a:cubicBezTo>
                <a:cubicBezTo>
                  <a:pt x="5503" y="594610"/>
                  <a:pt x="12488" y="610485"/>
                  <a:pt x="19473" y="637790"/>
                </a:cubicBezTo>
                <a:cubicBezTo>
                  <a:pt x="26458" y="665095"/>
                  <a:pt x="21378" y="674620"/>
                  <a:pt x="37888" y="701925"/>
                </a:cubicBezTo>
                <a:cubicBezTo>
                  <a:pt x="54398" y="729230"/>
                  <a:pt x="75988" y="753360"/>
                  <a:pt x="101388" y="774950"/>
                </a:cubicBezTo>
                <a:cubicBezTo>
                  <a:pt x="126788" y="796540"/>
                  <a:pt x="138218" y="794635"/>
                  <a:pt x="165523" y="811145"/>
                </a:cubicBezTo>
                <a:cubicBezTo>
                  <a:pt x="192828" y="827655"/>
                  <a:pt x="209338" y="842260"/>
                  <a:pt x="238548" y="856865"/>
                </a:cubicBezTo>
                <a:cubicBezTo>
                  <a:pt x="267758" y="871470"/>
                  <a:pt x="283633" y="871470"/>
                  <a:pt x="310938" y="884170"/>
                </a:cubicBezTo>
                <a:cubicBezTo>
                  <a:pt x="338243" y="896870"/>
                  <a:pt x="347768" y="907665"/>
                  <a:pt x="375073" y="920365"/>
                </a:cubicBezTo>
                <a:cubicBezTo>
                  <a:pt x="402378" y="933065"/>
                  <a:pt x="418888" y="938780"/>
                  <a:pt x="448098" y="947670"/>
                </a:cubicBezTo>
                <a:cubicBezTo>
                  <a:pt x="477308" y="956560"/>
                  <a:pt x="493183" y="959100"/>
                  <a:pt x="520488" y="966085"/>
                </a:cubicBezTo>
                <a:cubicBezTo>
                  <a:pt x="547793" y="973070"/>
                  <a:pt x="557318" y="976880"/>
                  <a:pt x="584623" y="983865"/>
                </a:cubicBezTo>
                <a:cubicBezTo>
                  <a:pt x="611928" y="990850"/>
                  <a:pt x="629708" y="994660"/>
                  <a:pt x="657013" y="1002280"/>
                </a:cubicBezTo>
                <a:cubicBezTo>
                  <a:pt x="684318" y="1009900"/>
                  <a:pt x="693843" y="1014980"/>
                  <a:pt x="721148" y="1020695"/>
                </a:cubicBezTo>
                <a:cubicBezTo>
                  <a:pt x="748453" y="1026410"/>
                  <a:pt x="764963" y="1022600"/>
                  <a:pt x="794173" y="1029585"/>
                </a:cubicBezTo>
                <a:cubicBezTo>
                  <a:pt x="823383" y="1036570"/>
                  <a:pt x="839258" y="1051175"/>
                  <a:pt x="866563" y="1056890"/>
                </a:cubicBezTo>
                <a:cubicBezTo>
                  <a:pt x="893868" y="1062605"/>
                  <a:pt x="903393" y="1053080"/>
                  <a:pt x="930698" y="1056890"/>
                </a:cubicBezTo>
                <a:cubicBezTo>
                  <a:pt x="958003" y="1060700"/>
                  <a:pt x="975783" y="1071495"/>
                  <a:pt x="1003088" y="1075305"/>
                </a:cubicBezTo>
                <a:cubicBezTo>
                  <a:pt x="1030393" y="1079115"/>
                  <a:pt x="1039918" y="1073400"/>
                  <a:pt x="1067223" y="1075305"/>
                </a:cubicBezTo>
                <a:cubicBezTo>
                  <a:pt x="1094528" y="1077210"/>
                  <a:pt x="1111038" y="1078480"/>
                  <a:pt x="1140248" y="1084195"/>
                </a:cubicBezTo>
                <a:cubicBezTo>
                  <a:pt x="1169458" y="1089910"/>
                  <a:pt x="1185333" y="1098800"/>
                  <a:pt x="1212638" y="1102610"/>
                </a:cubicBezTo>
                <a:cubicBezTo>
                  <a:pt x="1239943" y="1106420"/>
                  <a:pt x="1249468" y="1102610"/>
                  <a:pt x="1276773" y="1102610"/>
                </a:cubicBezTo>
                <a:cubicBezTo>
                  <a:pt x="1304078" y="1102610"/>
                  <a:pt x="1321858" y="1100705"/>
                  <a:pt x="1349163" y="1102610"/>
                </a:cubicBezTo>
                <a:cubicBezTo>
                  <a:pt x="1376468" y="1104515"/>
                  <a:pt x="1385993" y="1109595"/>
                  <a:pt x="1413298" y="1111500"/>
                </a:cubicBezTo>
                <a:cubicBezTo>
                  <a:pt x="1440603" y="1113405"/>
                  <a:pt x="1457113" y="1109595"/>
                  <a:pt x="1486323" y="1111500"/>
                </a:cubicBezTo>
                <a:cubicBezTo>
                  <a:pt x="1515533" y="1113405"/>
                  <a:pt x="1531408" y="1119120"/>
                  <a:pt x="1558713" y="1121025"/>
                </a:cubicBezTo>
                <a:cubicBezTo>
                  <a:pt x="1586018" y="1122930"/>
                  <a:pt x="1595543" y="1121025"/>
                  <a:pt x="1622848" y="1121025"/>
                </a:cubicBezTo>
                <a:cubicBezTo>
                  <a:pt x="1650153" y="1121025"/>
                  <a:pt x="1667933" y="1119120"/>
                  <a:pt x="1695238" y="1121025"/>
                </a:cubicBezTo>
                <a:cubicBezTo>
                  <a:pt x="1722543" y="1122930"/>
                  <a:pt x="1732068" y="1126105"/>
                  <a:pt x="1759373" y="1129915"/>
                </a:cubicBezTo>
                <a:cubicBezTo>
                  <a:pt x="1786678" y="1133725"/>
                  <a:pt x="1803188" y="1136900"/>
                  <a:pt x="1832398" y="1138805"/>
                </a:cubicBezTo>
                <a:cubicBezTo>
                  <a:pt x="1861608" y="1140710"/>
                  <a:pt x="1877483" y="1138805"/>
                  <a:pt x="1904788" y="1138805"/>
                </a:cubicBezTo>
                <a:cubicBezTo>
                  <a:pt x="1932093" y="1138805"/>
                  <a:pt x="1941618" y="1136900"/>
                  <a:pt x="1968923" y="1138805"/>
                </a:cubicBezTo>
                <a:cubicBezTo>
                  <a:pt x="1996228" y="1140710"/>
                  <a:pt x="2014008" y="1146425"/>
                  <a:pt x="2041313" y="1148330"/>
                </a:cubicBezTo>
                <a:cubicBezTo>
                  <a:pt x="2068618" y="1150235"/>
                  <a:pt x="2078143" y="1148330"/>
                  <a:pt x="2105448" y="1148330"/>
                </a:cubicBezTo>
                <a:cubicBezTo>
                  <a:pt x="2132753" y="1148330"/>
                  <a:pt x="2149263" y="1148330"/>
                  <a:pt x="2178473" y="1148330"/>
                </a:cubicBezTo>
                <a:cubicBezTo>
                  <a:pt x="2207683" y="1148330"/>
                  <a:pt x="2223558" y="1148330"/>
                  <a:pt x="2250863" y="1148330"/>
                </a:cubicBezTo>
                <a:cubicBezTo>
                  <a:pt x="2278168" y="1148330"/>
                  <a:pt x="2287693" y="1148330"/>
                  <a:pt x="2314998" y="1148330"/>
                </a:cubicBezTo>
                <a:cubicBezTo>
                  <a:pt x="2342303" y="1148330"/>
                  <a:pt x="2360083" y="1148330"/>
                  <a:pt x="2387388" y="1148330"/>
                </a:cubicBezTo>
                <a:cubicBezTo>
                  <a:pt x="2414693" y="1148330"/>
                  <a:pt x="2424218" y="1148330"/>
                  <a:pt x="2451523" y="1148330"/>
                </a:cubicBezTo>
                <a:cubicBezTo>
                  <a:pt x="2478828" y="1148330"/>
                  <a:pt x="2495338" y="1148330"/>
                  <a:pt x="2524548" y="1148330"/>
                </a:cubicBezTo>
                <a:cubicBezTo>
                  <a:pt x="2553758" y="1148330"/>
                  <a:pt x="2569633" y="1148330"/>
                  <a:pt x="2596938" y="1148330"/>
                </a:cubicBezTo>
                <a:cubicBezTo>
                  <a:pt x="2624243" y="1148330"/>
                  <a:pt x="2633768" y="1148330"/>
                  <a:pt x="2661073" y="1148330"/>
                </a:cubicBezTo>
                <a:cubicBezTo>
                  <a:pt x="2688378" y="1148330"/>
                  <a:pt x="2704888" y="1148330"/>
                  <a:pt x="2734098" y="1148330"/>
                </a:cubicBezTo>
                <a:cubicBezTo>
                  <a:pt x="2763308" y="1148330"/>
                  <a:pt x="2779183" y="1148330"/>
                  <a:pt x="2806488" y="1148330"/>
                </a:cubicBezTo>
                <a:cubicBezTo>
                  <a:pt x="2833793" y="1148330"/>
                  <a:pt x="2843318" y="1148330"/>
                  <a:pt x="2870623" y="1148330"/>
                </a:cubicBezTo>
                <a:cubicBezTo>
                  <a:pt x="2897928" y="1148330"/>
                  <a:pt x="2915708" y="1148330"/>
                  <a:pt x="2943013" y="1148330"/>
                </a:cubicBezTo>
                <a:cubicBezTo>
                  <a:pt x="2970318" y="1148330"/>
                  <a:pt x="2979843" y="1148330"/>
                  <a:pt x="3007148" y="1148330"/>
                </a:cubicBezTo>
                <a:cubicBezTo>
                  <a:pt x="3034453" y="1148330"/>
                  <a:pt x="3050963" y="1148330"/>
                  <a:pt x="3080173" y="1148330"/>
                </a:cubicBezTo>
                <a:cubicBezTo>
                  <a:pt x="3109383" y="1148330"/>
                  <a:pt x="3123353" y="1148330"/>
                  <a:pt x="3152563" y="1148330"/>
                </a:cubicBezTo>
                <a:cubicBezTo>
                  <a:pt x="3181773" y="1148330"/>
                  <a:pt x="3196378" y="1148330"/>
                  <a:pt x="3225588" y="1148330"/>
                </a:cubicBezTo>
                <a:cubicBezTo>
                  <a:pt x="3254798" y="1148330"/>
                  <a:pt x="3269403" y="1148330"/>
                  <a:pt x="3298613" y="1148330"/>
                </a:cubicBezTo>
                <a:cubicBezTo>
                  <a:pt x="3327823" y="1148330"/>
                  <a:pt x="3341793" y="1148330"/>
                  <a:pt x="3371003" y="1148330"/>
                </a:cubicBezTo>
                <a:cubicBezTo>
                  <a:pt x="3400213" y="1148330"/>
                  <a:pt x="3416723" y="1148330"/>
                  <a:pt x="3444028" y="1148330"/>
                </a:cubicBezTo>
                <a:cubicBezTo>
                  <a:pt x="3471333" y="1148330"/>
                  <a:pt x="3480858" y="1148330"/>
                  <a:pt x="3508163" y="1148330"/>
                </a:cubicBezTo>
                <a:cubicBezTo>
                  <a:pt x="3535468" y="1148330"/>
                  <a:pt x="3553248" y="1148330"/>
                  <a:pt x="3580553" y="1148330"/>
                </a:cubicBezTo>
                <a:cubicBezTo>
                  <a:pt x="3607858" y="1148330"/>
                  <a:pt x="3617383" y="1148330"/>
                  <a:pt x="3644688" y="1148330"/>
                </a:cubicBezTo>
                <a:cubicBezTo>
                  <a:pt x="3671993" y="1148330"/>
                  <a:pt x="3688503" y="1146425"/>
                  <a:pt x="3717713" y="1148330"/>
                </a:cubicBezTo>
                <a:cubicBezTo>
                  <a:pt x="3746923" y="1150235"/>
                  <a:pt x="3762798" y="1155315"/>
                  <a:pt x="3790103" y="1157220"/>
                </a:cubicBezTo>
                <a:cubicBezTo>
                  <a:pt x="3817408" y="1159125"/>
                  <a:pt x="3826933" y="1157220"/>
                  <a:pt x="3854238" y="1157220"/>
                </a:cubicBezTo>
                <a:cubicBezTo>
                  <a:pt x="3881543" y="1157220"/>
                  <a:pt x="3899323" y="1157220"/>
                  <a:pt x="3926628" y="1157220"/>
                </a:cubicBezTo>
                <a:cubicBezTo>
                  <a:pt x="3953933" y="1157220"/>
                  <a:pt x="3963458" y="1155315"/>
                  <a:pt x="3990763" y="1157220"/>
                </a:cubicBezTo>
                <a:cubicBezTo>
                  <a:pt x="4018068" y="1159125"/>
                  <a:pt x="4034578" y="1164205"/>
                  <a:pt x="4063788" y="1166110"/>
                </a:cubicBezTo>
                <a:cubicBezTo>
                  <a:pt x="4092998" y="1168015"/>
                  <a:pt x="4108873" y="1166110"/>
                  <a:pt x="4136178" y="1166110"/>
                </a:cubicBezTo>
                <a:cubicBezTo>
                  <a:pt x="4163483" y="1166110"/>
                  <a:pt x="4173008" y="1164205"/>
                  <a:pt x="4200313" y="1166110"/>
                </a:cubicBezTo>
                <a:cubicBezTo>
                  <a:pt x="4227618" y="1168015"/>
                  <a:pt x="4245398" y="1173730"/>
                  <a:pt x="4272703" y="1175635"/>
                </a:cubicBezTo>
                <a:cubicBezTo>
                  <a:pt x="4300008" y="1177540"/>
                  <a:pt x="4309533" y="1175635"/>
                  <a:pt x="4336838" y="1175635"/>
                </a:cubicBezTo>
                <a:cubicBezTo>
                  <a:pt x="4364143" y="1175635"/>
                  <a:pt x="4380653" y="1173730"/>
                  <a:pt x="4409863" y="1175635"/>
                </a:cubicBezTo>
                <a:cubicBezTo>
                  <a:pt x="4439073" y="1177540"/>
                  <a:pt x="4454948" y="1182620"/>
                  <a:pt x="4482253" y="1184525"/>
                </a:cubicBezTo>
                <a:cubicBezTo>
                  <a:pt x="4509558" y="1186430"/>
                  <a:pt x="4517178" y="1184525"/>
                  <a:pt x="4546388" y="1184525"/>
                </a:cubicBezTo>
                <a:cubicBezTo>
                  <a:pt x="4575598" y="1184525"/>
                  <a:pt x="4597188" y="1182620"/>
                  <a:pt x="4628303" y="1184525"/>
                </a:cubicBezTo>
                <a:cubicBezTo>
                  <a:pt x="4659418" y="1186430"/>
                  <a:pt x="4672118" y="1191510"/>
                  <a:pt x="4701328" y="1193415"/>
                </a:cubicBezTo>
                <a:cubicBezTo>
                  <a:pt x="4730538" y="1195320"/>
                  <a:pt x="4746413" y="1193415"/>
                  <a:pt x="4773718" y="1193415"/>
                </a:cubicBezTo>
                <a:cubicBezTo>
                  <a:pt x="4801023" y="1193415"/>
                  <a:pt x="4810548" y="1193415"/>
                  <a:pt x="4837853" y="1193415"/>
                </a:cubicBezTo>
                <a:cubicBezTo>
                  <a:pt x="4865158" y="1193415"/>
                  <a:pt x="4882938" y="1193415"/>
                  <a:pt x="4910243" y="1193415"/>
                </a:cubicBezTo>
                <a:cubicBezTo>
                  <a:pt x="4937548" y="1193415"/>
                  <a:pt x="4947073" y="1193415"/>
                  <a:pt x="4974378" y="1193415"/>
                </a:cubicBezTo>
                <a:cubicBezTo>
                  <a:pt x="5001683" y="1193415"/>
                  <a:pt x="5018193" y="1193415"/>
                  <a:pt x="5047403" y="1193415"/>
                </a:cubicBezTo>
                <a:cubicBezTo>
                  <a:pt x="5076613" y="1193415"/>
                  <a:pt x="5092488" y="1193415"/>
                  <a:pt x="5119793" y="1193415"/>
                </a:cubicBezTo>
                <a:cubicBezTo>
                  <a:pt x="5147098" y="1193415"/>
                  <a:pt x="5156623" y="1193415"/>
                  <a:pt x="5183928" y="1193415"/>
                </a:cubicBezTo>
                <a:cubicBezTo>
                  <a:pt x="5211233" y="1193415"/>
                  <a:pt x="5229013" y="1193415"/>
                  <a:pt x="5256318" y="1193415"/>
                </a:cubicBezTo>
                <a:cubicBezTo>
                  <a:pt x="5283623" y="1193415"/>
                  <a:pt x="5293148" y="1195320"/>
                  <a:pt x="5320453" y="1193415"/>
                </a:cubicBezTo>
                <a:cubicBezTo>
                  <a:pt x="5347758" y="1191510"/>
                  <a:pt x="5364268" y="1188335"/>
                  <a:pt x="5393478" y="1184525"/>
                </a:cubicBezTo>
                <a:cubicBezTo>
                  <a:pt x="5422688" y="1180715"/>
                  <a:pt x="5438563" y="1177540"/>
                  <a:pt x="5465868" y="1175635"/>
                </a:cubicBezTo>
                <a:cubicBezTo>
                  <a:pt x="5493173" y="1173730"/>
                  <a:pt x="5502698" y="1175635"/>
                  <a:pt x="5530003" y="1175635"/>
                </a:cubicBezTo>
                <a:cubicBezTo>
                  <a:pt x="5557308" y="1175635"/>
                  <a:pt x="5575088" y="1175635"/>
                  <a:pt x="5602393" y="1175635"/>
                </a:cubicBezTo>
                <a:cubicBezTo>
                  <a:pt x="5629698" y="1175635"/>
                  <a:pt x="5639223" y="1177540"/>
                  <a:pt x="5666528" y="1175635"/>
                </a:cubicBezTo>
                <a:cubicBezTo>
                  <a:pt x="5693833" y="1173730"/>
                  <a:pt x="5710343" y="1169920"/>
                  <a:pt x="5739553" y="1166110"/>
                </a:cubicBezTo>
                <a:cubicBezTo>
                  <a:pt x="5768763" y="1162300"/>
                  <a:pt x="5784638" y="1159125"/>
                  <a:pt x="5811943" y="1157220"/>
                </a:cubicBezTo>
                <a:cubicBezTo>
                  <a:pt x="5839248" y="1155315"/>
                  <a:pt x="5848773" y="1159125"/>
                  <a:pt x="5876078" y="1157220"/>
                </a:cubicBezTo>
                <a:cubicBezTo>
                  <a:pt x="5903383" y="1155315"/>
                  <a:pt x="5921163" y="1152140"/>
                  <a:pt x="5948468" y="1148330"/>
                </a:cubicBezTo>
                <a:cubicBezTo>
                  <a:pt x="5975773" y="1144520"/>
                  <a:pt x="5985298" y="1142615"/>
                  <a:pt x="6012603" y="1138805"/>
                </a:cubicBezTo>
                <a:cubicBezTo>
                  <a:pt x="6039908" y="1134995"/>
                  <a:pt x="6056418" y="1133725"/>
                  <a:pt x="6085628" y="1129915"/>
                </a:cubicBezTo>
                <a:cubicBezTo>
                  <a:pt x="6114838" y="1126105"/>
                  <a:pt x="6130713" y="1124835"/>
                  <a:pt x="6158018" y="1121025"/>
                </a:cubicBezTo>
                <a:cubicBezTo>
                  <a:pt x="6185323" y="1117215"/>
                  <a:pt x="6194848" y="1113405"/>
                  <a:pt x="6222153" y="1111500"/>
                </a:cubicBezTo>
                <a:cubicBezTo>
                  <a:pt x="6249458" y="1109595"/>
                  <a:pt x="6267238" y="1113405"/>
                  <a:pt x="6294543" y="1111500"/>
                </a:cubicBezTo>
                <a:cubicBezTo>
                  <a:pt x="6321848" y="1109595"/>
                  <a:pt x="6331373" y="1106420"/>
                  <a:pt x="6358678" y="1102610"/>
                </a:cubicBezTo>
                <a:cubicBezTo>
                  <a:pt x="6385983" y="1098800"/>
                  <a:pt x="6402493" y="1097530"/>
                  <a:pt x="6431703" y="1093720"/>
                </a:cubicBezTo>
                <a:cubicBezTo>
                  <a:pt x="6460913" y="1089910"/>
                  <a:pt x="6476788" y="1088005"/>
                  <a:pt x="6504093" y="1084195"/>
                </a:cubicBezTo>
                <a:cubicBezTo>
                  <a:pt x="6531398" y="1080385"/>
                  <a:pt x="6540923" y="1079115"/>
                  <a:pt x="6568228" y="1075305"/>
                </a:cubicBezTo>
                <a:cubicBezTo>
                  <a:pt x="6595533" y="1071495"/>
                  <a:pt x="6612043" y="1069590"/>
                  <a:pt x="6641253" y="1065780"/>
                </a:cubicBezTo>
                <a:cubicBezTo>
                  <a:pt x="6670463" y="1061970"/>
                  <a:pt x="6686338" y="1062605"/>
                  <a:pt x="6713643" y="1056890"/>
                </a:cubicBezTo>
                <a:cubicBezTo>
                  <a:pt x="6740948" y="1051175"/>
                  <a:pt x="6750473" y="1044190"/>
                  <a:pt x="6777778" y="1038475"/>
                </a:cubicBezTo>
                <a:cubicBezTo>
                  <a:pt x="6805083" y="1032760"/>
                  <a:pt x="6820958" y="1033395"/>
                  <a:pt x="6850168" y="1029585"/>
                </a:cubicBezTo>
                <a:cubicBezTo>
                  <a:pt x="6879378" y="1025775"/>
                  <a:pt x="6895888" y="1024505"/>
                  <a:pt x="6923193" y="1020695"/>
                </a:cubicBezTo>
                <a:cubicBezTo>
                  <a:pt x="6950498" y="1016885"/>
                  <a:pt x="6960023" y="1016885"/>
                  <a:pt x="6987328" y="1011170"/>
                </a:cubicBezTo>
                <a:cubicBezTo>
                  <a:pt x="7014633" y="1005455"/>
                  <a:pt x="7032413" y="999105"/>
                  <a:pt x="7059718" y="993390"/>
                </a:cubicBezTo>
                <a:cubicBezTo>
                  <a:pt x="7087023" y="987675"/>
                  <a:pt x="7096548" y="989580"/>
                  <a:pt x="7123853" y="983865"/>
                </a:cubicBezTo>
                <a:cubicBezTo>
                  <a:pt x="7151158" y="978150"/>
                  <a:pt x="7168938" y="973070"/>
                  <a:pt x="7196243" y="966085"/>
                </a:cubicBezTo>
                <a:cubicBezTo>
                  <a:pt x="7223548" y="959100"/>
                  <a:pt x="7233073" y="955290"/>
                  <a:pt x="7260378" y="947670"/>
                </a:cubicBezTo>
                <a:cubicBezTo>
                  <a:pt x="7287683" y="940050"/>
                  <a:pt x="7304193" y="938145"/>
                  <a:pt x="7333403" y="929255"/>
                </a:cubicBezTo>
                <a:cubicBezTo>
                  <a:pt x="7362613" y="920365"/>
                  <a:pt x="7378488" y="910840"/>
                  <a:pt x="7405793" y="901950"/>
                </a:cubicBezTo>
                <a:cubicBezTo>
                  <a:pt x="7433098" y="893060"/>
                  <a:pt x="7442623" y="893060"/>
                  <a:pt x="7469928" y="884170"/>
                </a:cubicBezTo>
                <a:cubicBezTo>
                  <a:pt x="7497233" y="875280"/>
                  <a:pt x="7515013" y="867660"/>
                  <a:pt x="7542318" y="856865"/>
                </a:cubicBezTo>
                <a:cubicBezTo>
                  <a:pt x="7569623" y="846070"/>
                  <a:pt x="7579148" y="844165"/>
                  <a:pt x="7606453" y="829560"/>
                </a:cubicBezTo>
                <a:cubicBezTo>
                  <a:pt x="7633758" y="814955"/>
                  <a:pt x="7652173" y="806065"/>
                  <a:pt x="7679478" y="783840"/>
                </a:cubicBezTo>
                <a:cubicBezTo>
                  <a:pt x="7706783" y="761615"/>
                  <a:pt x="7723293" y="747010"/>
                  <a:pt x="7742978" y="719705"/>
                </a:cubicBezTo>
                <a:cubicBezTo>
                  <a:pt x="7762663" y="692400"/>
                  <a:pt x="7768378" y="674620"/>
                  <a:pt x="7779173" y="647315"/>
                </a:cubicBezTo>
                <a:cubicBezTo>
                  <a:pt x="7789968" y="620010"/>
                  <a:pt x="7793778" y="610485"/>
                  <a:pt x="7797588" y="583180"/>
                </a:cubicBezTo>
                <a:cubicBezTo>
                  <a:pt x="7801398" y="555875"/>
                  <a:pt x="7799493" y="538095"/>
                  <a:pt x="7797588" y="510790"/>
                </a:cubicBezTo>
                <a:cubicBezTo>
                  <a:pt x="7795683" y="483485"/>
                  <a:pt x="7803303" y="470150"/>
                  <a:pt x="7788698" y="446655"/>
                </a:cubicBezTo>
                <a:cubicBezTo>
                  <a:pt x="7774093" y="423160"/>
                  <a:pt x="7751868" y="408555"/>
                  <a:pt x="7724563" y="392045"/>
                </a:cubicBezTo>
                <a:cubicBezTo>
                  <a:pt x="7697258" y="375535"/>
                  <a:pt x="7679478" y="373630"/>
                  <a:pt x="7652173" y="364740"/>
                </a:cubicBezTo>
                <a:cubicBezTo>
                  <a:pt x="7624868" y="355850"/>
                  <a:pt x="7615343" y="355215"/>
                  <a:pt x="7588038" y="346325"/>
                </a:cubicBezTo>
                <a:cubicBezTo>
                  <a:pt x="7560733" y="337435"/>
                  <a:pt x="7544223" y="329815"/>
                  <a:pt x="7515013" y="319020"/>
                </a:cubicBezTo>
                <a:cubicBezTo>
                  <a:pt x="7485803" y="308225"/>
                  <a:pt x="7469928" y="298700"/>
                  <a:pt x="7442623" y="291715"/>
                </a:cubicBezTo>
                <a:cubicBezTo>
                  <a:pt x="7415318" y="284730"/>
                  <a:pt x="7405793" y="289810"/>
                  <a:pt x="7378488" y="282825"/>
                </a:cubicBezTo>
                <a:cubicBezTo>
                  <a:pt x="7351183" y="275840"/>
                  <a:pt x="7333403" y="261235"/>
                  <a:pt x="7306098" y="255520"/>
                </a:cubicBezTo>
                <a:cubicBezTo>
                  <a:pt x="7278793" y="249805"/>
                  <a:pt x="7269268" y="259330"/>
                  <a:pt x="7241963" y="255520"/>
                </a:cubicBezTo>
                <a:cubicBezTo>
                  <a:pt x="7214658" y="251710"/>
                  <a:pt x="7198148" y="242820"/>
                  <a:pt x="7168938" y="237105"/>
                </a:cubicBezTo>
                <a:cubicBezTo>
                  <a:pt x="7139728" y="231390"/>
                  <a:pt x="7123853" y="232025"/>
                  <a:pt x="7096548" y="228215"/>
                </a:cubicBezTo>
                <a:cubicBezTo>
                  <a:pt x="7069243" y="224405"/>
                  <a:pt x="7059718" y="223135"/>
                  <a:pt x="7032413" y="219325"/>
                </a:cubicBezTo>
                <a:cubicBezTo>
                  <a:pt x="7005108" y="215515"/>
                  <a:pt x="6988598" y="213610"/>
                  <a:pt x="6959388" y="209800"/>
                </a:cubicBezTo>
                <a:cubicBezTo>
                  <a:pt x="6930178" y="205990"/>
                  <a:pt x="6914303" y="204720"/>
                  <a:pt x="6886998" y="200910"/>
                </a:cubicBezTo>
                <a:cubicBezTo>
                  <a:pt x="6859693" y="197100"/>
                  <a:pt x="6850168" y="195830"/>
                  <a:pt x="6822863" y="192020"/>
                </a:cubicBezTo>
                <a:cubicBezTo>
                  <a:pt x="6795558" y="188210"/>
                  <a:pt x="6777778" y="186305"/>
                  <a:pt x="6750473" y="182495"/>
                </a:cubicBezTo>
                <a:cubicBezTo>
                  <a:pt x="6723168" y="178685"/>
                  <a:pt x="6715548" y="177415"/>
                  <a:pt x="6686338" y="173605"/>
                </a:cubicBezTo>
                <a:cubicBezTo>
                  <a:pt x="6657128" y="169795"/>
                  <a:pt x="6635538" y="166620"/>
                  <a:pt x="6604423" y="164715"/>
                </a:cubicBezTo>
                <a:cubicBezTo>
                  <a:pt x="6573308" y="162810"/>
                  <a:pt x="6560608" y="164715"/>
                  <a:pt x="6531398" y="164715"/>
                </a:cubicBezTo>
                <a:cubicBezTo>
                  <a:pt x="6502188" y="164715"/>
                  <a:pt x="6486313" y="166620"/>
                  <a:pt x="6459008" y="164715"/>
                </a:cubicBezTo>
                <a:cubicBezTo>
                  <a:pt x="6431703" y="162810"/>
                  <a:pt x="6422178" y="157095"/>
                  <a:pt x="6394873" y="155190"/>
                </a:cubicBezTo>
                <a:cubicBezTo>
                  <a:pt x="6367568" y="153285"/>
                  <a:pt x="6349788" y="157095"/>
                  <a:pt x="6322483" y="155190"/>
                </a:cubicBezTo>
                <a:cubicBezTo>
                  <a:pt x="6295178" y="153285"/>
                  <a:pt x="6285653" y="148205"/>
                  <a:pt x="6258348" y="146300"/>
                </a:cubicBezTo>
                <a:cubicBezTo>
                  <a:pt x="6231043" y="144395"/>
                  <a:pt x="6214533" y="146300"/>
                  <a:pt x="6185323" y="146300"/>
                </a:cubicBezTo>
                <a:cubicBezTo>
                  <a:pt x="6156113" y="146300"/>
                  <a:pt x="6140238" y="148205"/>
                  <a:pt x="6112933" y="146300"/>
                </a:cubicBezTo>
                <a:cubicBezTo>
                  <a:pt x="6085628" y="144395"/>
                  <a:pt x="6076103" y="141220"/>
                  <a:pt x="6048798" y="137410"/>
                </a:cubicBezTo>
                <a:cubicBezTo>
                  <a:pt x="6021493" y="133600"/>
                  <a:pt x="6004983" y="129790"/>
                  <a:pt x="5975773" y="127885"/>
                </a:cubicBezTo>
                <a:cubicBezTo>
                  <a:pt x="5946563" y="125980"/>
                  <a:pt x="5930688" y="129790"/>
                  <a:pt x="5903383" y="127885"/>
                </a:cubicBezTo>
                <a:cubicBezTo>
                  <a:pt x="5876078" y="125980"/>
                  <a:pt x="5866553" y="120900"/>
                  <a:pt x="5839248" y="118995"/>
                </a:cubicBezTo>
                <a:cubicBezTo>
                  <a:pt x="5811943" y="117090"/>
                  <a:pt x="5794163" y="118995"/>
                  <a:pt x="5766858" y="118995"/>
                </a:cubicBezTo>
                <a:cubicBezTo>
                  <a:pt x="5739553" y="118995"/>
                  <a:pt x="5730028" y="120900"/>
                  <a:pt x="5702723" y="118995"/>
                </a:cubicBezTo>
                <a:cubicBezTo>
                  <a:pt x="5675418" y="117090"/>
                  <a:pt x="5658908" y="112010"/>
                  <a:pt x="5629698" y="110105"/>
                </a:cubicBezTo>
                <a:cubicBezTo>
                  <a:pt x="5600488" y="108200"/>
                  <a:pt x="5584613" y="112010"/>
                  <a:pt x="5557308" y="110105"/>
                </a:cubicBezTo>
                <a:cubicBezTo>
                  <a:pt x="5530003" y="108200"/>
                  <a:pt x="5520478" y="102485"/>
                  <a:pt x="5493173" y="100580"/>
                </a:cubicBezTo>
                <a:cubicBezTo>
                  <a:pt x="5465868" y="98675"/>
                  <a:pt x="5448088" y="100580"/>
                  <a:pt x="5420783" y="100580"/>
                </a:cubicBezTo>
                <a:cubicBezTo>
                  <a:pt x="5393478" y="100580"/>
                  <a:pt x="5383953" y="102485"/>
                  <a:pt x="5356648" y="100580"/>
                </a:cubicBezTo>
                <a:cubicBezTo>
                  <a:pt x="5329343" y="98675"/>
                  <a:pt x="5312833" y="93595"/>
                  <a:pt x="5283623" y="91690"/>
                </a:cubicBezTo>
                <a:cubicBezTo>
                  <a:pt x="5254413" y="89785"/>
                  <a:pt x="5238538" y="93595"/>
                  <a:pt x="5211233" y="91690"/>
                </a:cubicBezTo>
                <a:cubicBezTo>
                  <a:pt x="5183928" y="89785"/>
                  <a:pt x="5174403" y="84070"/>
                  <a:pt x="5147098" y="82165"/>
                </a:cubicBezTo>
                <a:cubicBezTo>
                  <a:pt x="5119793" y="80260"/>
                  <a:pt x="5102013" y="82165"/>
                  <a:pt x="5074708" y="82165"/>
                </a:cubicBezTo>
                <a:cubicBezTo>
                  <a:pt x="5047403" y="82165"/>
                  <a:pt x="5037878" y="82165"/>
                  <a:pt x="5010573" y="82165"/>
                </a:cubicBezTo>
                <a:cubicBezTo>
                  <a:pt x="4983268" y="82165"/>
                  <a:pt x="4966758" y="84070"/>
                  <a:pt x="4937548" y="82165"/>
                </a:cubicBezTo>
                <a:cubicBezTo>
                  <a:pt x="4908338" y="80260"/>
                  <a:pt x="4892463" y="77085"/>
                  <a:pt x="4865158" y="73275"/>
                </a:cubicBezTo>
                <a:cubicBezTo>
                  <a:pt x="4837853" y="69465"/>
                  <a:pt x="4828328" y="66290"/>
                  <a:pt x="4801023" y="64385"/>
                </a:cubicBezTo>
                <a:cubicBezTo>
                  <a:pt x="4773718" y="62480"/>
                  <a:pt x="4755938" y="66290"/>
                  <a:pt x="4728633" y="64385"/>
                </a:cubicBezTo>
                <a:cubicBezTo>
                  <a:pt x="4701328" y="62480"/>
                  <a:pt x="4691803" y="56765"/>
                  <a:pt x="4664498" y="54860"/>
                </a:cubicBezTo>
                <a:cubicBezTo>
                  <a:pt x="4637193" y="52955"/>
                  <a:pt x="4620683" y="54860"/>
                  <a:pt x="4591473" y="54860"/>
                </a:cubicBezTo>
                <a:cubicBezTo>
                  <a:pt x="4562263" y="54860"/>
                  <a:pt x="4546388" y="56765"/>
                  <a:pt x="4519083" y="54860"/>
                </a:cubicBezTo>
                <a:cubicBezTo>
                  <a:pt x="4491778" y="52955"/>
                  <a:pt x="4482253" y="49780"/>
                  <a:pt x="4454948" y="45970"/>
                </a:cubicBezTo>
                <a:cubicBezTo>
                  <a:pt x="4427643" y="42160"/>
                  <a:pt x="4409863" y="38985"/>
                  <a:pt x="4382558" y="37080"/>
                </a:cubicBezTo>
                <a:cubicBezTo>
                  <a:pt x="4355253" y="35175"/>
                  <a:pt x="4345728" y="38985"/>
                  <a:pt x="4318423" y="37080"/>
                </a:cubicBezTo>
                <a:cubicBezTo>
                  <a:pt x="4291118" y="35175"/>
                  <a:pt x="4274608" y="31365"/>
                  <a:pt x="4245398" y="27555"/>
                </a:cubicBezTo>
                <a:cubicBezTo>
                  <a:pt x="4216188" y="23745"/>
                  <a:pt x="4200313" y="22475"/>
                  <a:pt x="4173008" y="18665"/>
                </a:cubicBezTo>
                <a:cubicBezTo>
                  <a:pt x="4145703" y="14855"/>
                  <a:pt x="4136178" y="11680"/>
                  <a:pt x="4108873" y="9775"/>
                </a:cubicBezTo>
                <a:cubicBezTo>
                  <a:pt x="4081568" y="7870"/>
                  <a:pt x="4063788" y="9775"/>
                  <a:pt x="4036483" y="9775"/>
                </a:cubicBezTo>
                <a:cubicBezTo>
                  <a:pt x="4009178" y="9775"/>
                  <a:pt x="3999653" y="9775"/>
                  <a:pt x="3972348" y="9775"/>
                </a:cubicBezTo>
                <a:cubicBezTo>
                  <a:pt x="3945043" y="9775"/>
                  <a:pt x="3928533" y="9775"/>
                  <a:pt x="3899323" y="9775"/>
                </a:cubicBezTo>
                <a:cubicBezTo>
                  <a:pt x="3870113" y="9775"/>
                  <a:pt x="3854238" y="9775"/>
                  <a:pt x="3826933" y="9775"/>
                </a:cubicBezTo>
                <a:cubicBezTo>
                  <a:pt x="3799628" y="9775"/>
                  <a:pt x="3790103" y="9775"/>
                  <a:pt x="3762798" y="9775"/>
                </a:cubicBezTo>
                <a:cubicBezTo>
                  <a:pt x="3735493" y="9775"/>
                  <a:pt x="3718983" y="11680"/>
                  <a:pt x="3689773" y="9775"/>
                </a:cubicBezTo>
                <a:cubicBezTo>
                  <a:pt x="3660563" y="7870"/>
                  <a:pt x="3644688" y="-1655"/>
                  <a:pt x="3617383" y="250"/>
                </a:cubicBezTo>
                <a:cubicBezTo>
                  <a:pt x="3590078" y="2155"/>
                  <a:pt x="3580553" y="12950"/>
                  <a:pt x="3553248" y="18665"/>
                </a:cubicBezTo>
                <a:cubicBezTo>
                  <a:pt x="3525943" y="24380"/>
                  <a:pt x="3494193" y="26285"/>
                  <a:pt x="3480858" y="27555"/>
                </a:cubicBezTo>
              </a:path>
            </a:pathLst>
          </a:custGeom>
          <a:ln w="50800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是否勾选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不考虑顶板人防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”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不勾选 ：弹性地基梁板模型（非线性）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勾选：倒楼盖模型（线性）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15715" y="2169160"/>
            <a:ext cx="7872730" cy="4157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05" y="484505"/>
            <a:ext cx="5920740" cy="14630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0645775" y="782955"/>
            <a:ext cx="955675" cy="8890"/>
          </a:xfrm>
          <a:prstGeom prst="line">
            <a:avLst/>
          </a:prstGeom>
          <a:ln w="28575">
            <a:solidFill>
              <a:srgbClr val="C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6929755" y="1535430"/>
            <a:ext cx="2230755" cy="20955"/>
          </a:xfrm>
          <a:prstGeom prst="line">
            <a:avLst/>
          </a:prstGeom>
          <a:ln w="28575">
            <a:solidFill>
              <a:srgbClr val="C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553200" y="1019175"/>
            <a:ext cx="1706245" cy="15875"/>
          </a:xfrm>
          <a:prstGeom prst="line">
            <a:avLst/>
          </a:prstGeom>
          <a:ln w="28575">
            <a:solidFill>
              <a:srgbClr val="C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90855" y="3097530"/>
            <a:ext cx="3324860" cy="1753235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依据《人防规范》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GB50038-2005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4.8.5-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表注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715" y="2169160"/>
            <a:ext cx="929640" cy="226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弹性地基梁板模型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185" y="4509770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501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8700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115" y="3069590"/>
            <a:ext cx="144145" cy="14401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9285" y="3069590"/>
            <a:ext cx="144145" cy="1440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8348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750185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714629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514840" y="234950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50185" y="5085715"/>
            <a:ext cx="6830695" cy="397510"/>
          </a:xfrm>
          <a:custGeom>
            <a:avLst/>
            <a:gdLst>
              <a:gd name="connisteX0" fmla="*/ 0 w 6830695"/>
              <a:gd name="connsiteY0" fmla="*/ 355529 h 397368"/>
              <a:gd name="connisteX1" fmla="*/ 67945 w 6830695"/>
              <a:gd name="connsiteY1" fmla="*/ 355529 h 397368"/>
              <a:gd name="connisteX2" fmla="*/ 136525 w 6830695"/>
              <a:gd name="connsiteY2" fmla="*/ 355529 h 397368"/>
              <a:gd name="connisteX3" fmla="*/ 204470 w 6830695"/>
              <a:gd name="connsiteY3" fmla="*/ 348544 h 397368"/>
              <a:gd name="connisteX4" fmla="*/ 273050 w 6830695"/>
              <a:gd name="connsiteY4" fmla="*/ 321239 h 397368"/>
              <a:gd name="connisteX5" fmla="*/ 341630 w 6830695"/>
              <a:gd name="connsiteY5" fmla="*/ 293934 h 397368"/>
              <a:gd name="connisteX6" fmla="*/ 409575 w 6830695"/>
              <a:gd name="connsiteY6" fmla="*/ 273614 h 397368"/>
              <a:gd name="connisteX7" fmla="*/ 478155 w 6830695"/>
              <a:gd name="connsiteY7" fmla="*/ 239324 h 397368"/>
              <a:gd name="connisteX8" fmla="*/ 546100 w 6830695"/>
              <a:gd name="connsiteY8" fmla="*/ 198684 h 397368"/>
              <a:gd name="connisteX9" fmla="*/ 614680 w 6830695"/>
              <a:gd name="connsiteY9" fmla="*/ 164394 h 397368"/>
              <a:gd name="connisteX10" fmla="*/ 682625 w 6830695"/>
              <a:gd name="connsiteY10" fmla="*/ 130104 h 397368"/>
              <a:gd name="connisteX11" fmla="*/ 751205 w 6830695"/>
              <a:gd name="connsiteY11" fmla="*/ 95814 h 397368"/>
              <a:gd name="connisteX12" fmla="*/ 819785 w 6830695"/>
              <a:gd name="connsiteY12" fmla="*/ 62159 h 397368"/>
              <a:gd name="connisteX13" fmla="*/ 887730 w 6830695"/>
              <a:gd name="connsiteY13" fmla="*/ 41204 h 397368"/>
              <a:gd name="connisteX14" fmla="*/ 956310 w 6830695"/>
              <a:gd name="connsiteY14" fmla="*/ 20884 h 397368"/>
              <a:gd name="connisteX15" fmla="*/ 1024255 w 6830695"/>
              <a:gd name="connsiteY15" fmla="*/ 7549 h 397368"/>
              <a:gd name="connisteX16" fmla="*/ 1092835 w 6830695"/>
              <a:gd name="connsiteY16" fmla="*/ 564 h 397368"/>
              <a:gd name="connisteX17" fmla="*/ 1160780 w 6830695"/>
              <a:gd name="connsiteY17" fmla="*/ 564 h 397368"/>
              <a:gd name="connisteX18" fmla="*/ 1229360 w 6830695"/>
              <a:gd name="connsiteY18" fmla="*/ 564 h 397368"/>
              <a:gd name="connisteX19" fmla="*/ 1297305 w 6830695"/>
              <a:gd name="connsiteY19" fmla="*/ 7549 h 397368"/>
              <a:gd name="connisteX20" fmla="*/ 1365885 w 6830695"/>
              <a:gd name="connsiteY20" fmla="*/ 20884 h 397368"/>
              <a:gd name="connisteX21" fmla="*/ 1434465 w 6830695"/>
              <a:gd name="connsiteY21" fmla="*/ 34854 h 397368"/>
              <a:gd name="connisteX22" fmla="*/ 1502410 w 6830695"/>
              <a:gd name="connsiteY22" fmla="*/ 62159 h 397368"/>
              <a:gd name="connisteX23" fmla="*/ 1570990 w 6830695"/>
              <a:gd name="connsiteY23" fmla="*/ 89464 h 397368"/>
              <a:gd name="connisteX24" fmla="*/ 1638935 w 6830695"/>
              <a:gd name="connsiteY24" fmla="*/ 116769 h 397368"/>
              <a:gd name="connisteX25" fmla="*/ 1707515 w 6830695"/>
              <a:gd name="connsiteY25" fmla="*/ 150424 h 397368"/>
              <a:gd name="connisteX26" fmla="*/ 1775460 w 6830695"/>
              <a:gd name="connsiteY26" fmla="*/ 184714 h 397368"/>
              <a:gd name="connisteX27" fmla="*/ 1844040 w 6830695"/>
              <a:gd name="connsiteY27" fmla="*/ 219004 h 397368"/>
              <a:gd name="connisteX28" fmla="*/ 1912620 w 6830695"/>
              <a:gd name="connsiteY28" fmla="*/ 253294 h 397368"/>
              <a:gd name="connisteX29" fmla="*/ 1980565 w 6830695"/>
              <a:gd name="connsiteY29" fmla="*/ 280599 h 397368"/>
              <a:gd name="connisteX30" fmla="*/ 2049145 w 6830695"/>
              <a:gd name="connsiteY30" fmla="*/ 307904 h 397368"/>
              <a:gd name="connisteX31" fmla="*/ 2117090 w 6830695"/>
              <a:gd name="connsiteY31" fmla="*/ 328224 h 397368"/>
              <a:gd name="connisteX32" fmla="*/ 2185670 w 6830695"/>
              <a:gd name="connsiteY32" fmla="*/ 342194 h 397368"/>
              <a:gd name="connisteX33" fmla="*/ 2253615 w 6830695"/>
              <a:gd name="connsiteY33" fmla="*/ 355529 h 397368"/>
              <a:gd name="connisteX34" fmla="*/ 2322195 w 6830695"/>
              <a:gd name="connsiteY34" fmla="*/ 355529 h 397368"/>
              <a:gd name="connisteX35" fmla="*/ 2390775 w 6830695"/>
              <a:gd name="connsiteY35" fmla="*/ 355529 h 397368"/>
              <a:gd name="connisteX36" fmla="*/ 2458720 w 6830695"/>
              <a:gd name="connsiteY36" fmla="*/ 355529 h 397368"/>
              <a:gd name="connisteX37" fmla="*/ 2527300 w 6830695"/>
              <a:gd name="connsiteY37" fmla="*/ 348544 h 397368"/>
              <a:gd name="connisteX38" fmla="*/ 2595245 w 6830695"/>
              <a:gd name="connsiteY38" fmla="*/ 335209 h 397368"/>
              <a:gd name="connisteX39" fmla="*/ 2663825 w 6830695"/>
              <a:gd name="connsiteY39" fmla="*/ 314889 h 397368"/>
              <a:gd name="connisteX40" fmla="*/ 2731770 w 6830695"/>
              <a:gd name="connsiteY40" fmla="*/ 293934 h 397368"/>
              <a:gd name="connisteX41" fmla="*/ 2800350 w 6830695"/>
              <a:gd name="connsiteY41" fmla="*/ 273614 h 397368"/>
              <a:gd name="connisteX42" fmla="*/ 2868930 w 6830695"/>
              <a:gd name="connsiteY42" fmla="*/ 246309 h 397368"/>
              <a:gd name="connisteX43" fmla="*/ 2936875 w 6830695"/>
              <a:gd name="connsiteY43" fmla="*/ 212019 h 397368"/>
              <a:gd name="connisteX44" fmla="*/ 3005455 w 6830695"/>
              <a:gd name="connsiteY44" fmla="*/ 191699 h 397368"/>
              <a:gd name="connisteX45" fmla="*/ 3073400 w 6830695"/>
              <a:gd name="connsiteY45" fmla="*/ 164394 h 397368"/>
              <a:gd name="connisteX46" fmla="*/ 3141980 w 6830695"/>
              <a:gd name="connsiteY46" fmla="*/ 137089 h 397368"/>
              <a:gd name="connisteX47" fmla="*/ 3209925 w 6830695"/>
              <a:gd name="connsiteY47" fmla="*/ 109784 h 397368"/>
              <a:gd name="connisteX48" fmla="*/ 3278505 w 6830695"/>
              <a:gd name="connsiteY48" fmla="*/ 89464 h 397368"/>
              <a:gd name="connisteX49" fmla="*/ 3347085 w 6830695"/>
              <a:gd name="connsiteY49" fmla="*/ 75494 h 397368"/>
              <a:gd name="connisteX50" fmla="*/ 3415030 w 6830695"/>
              <a:gd name="connsiteY50" fmla="*/ 75494 h 397368"/>
              <a:gd name="connisteX51" fmla="*/ 3483610 w 6830695"/>
              <a:gd name="connsiteY51" fmla="*/ 75494 h 397368"/>
              <a:gd name="connisteX52" fmla="*/ 3551555 w 6830695"/>
              <a:gd name="connsiteY52" fmla="*/ 75494 h 397368"/>
              <a:gd name="connisteX53" fmla="*/ 3620135 w 6830695"/>
              <a:gd name="connsiteY53" fmla="*/ 89464 h 397368"/>
              <a:gd name="connisteX54" fmla="*/ 3688080 w 6830695"/>
              <a:gd name="connsiteY54" fmla="*/ 102799 h 397368"/>
              <a:gd name="connisteX55" fmla="*/ 3756660 w 6830695"/>
              <a:gd name="connsiteY55" fmla="*/ 137089 h 397368"/>
              <a:gd name="connisteX56" fmla="*/ 3825240 w 6830695"/>
              <a:gd name="connsiteY56" fmla="*/ 178364 h 397368"/>
              <a:gd name="connisteX57" fmla="*/ 3893185 w 6830695"/>
              <a:gd name="connsiteY57" fmla="*/ 219004 h 397368"/>
              <a:gd name="connisteX58" fmla="*/ 3961765 w 6830695"/>
              <a:gd name="connsiteY58" fmla="*/ 253294 h 397368"/>
              <a:gd name="connisteX59" fmla="*/ 4029710 w 6830695"/>
              <a:gd name="connsiteY59" fmla="*/ 287584 h 397368"/>
              <a:gd name="connisteX60" fmla="*/ 4098290 w 6830695"/>
              <a:gd name="connsiteY60" fmla="*/ 307904 h 397368"/>
              <a:gd name="connisteX61" fmla="*/ 4166235 w 6830695"/>
              <a:gd name="connsiteY61" fmla="*/ 321239 h 397368"/>
              <a:gd name="connisteX62" fmla="*/ 4234815 w 6830695"/>
              <a:gd name="connsiteY62" fmla="*/ 342194 h 397368"/>
              <a:gd name="connisteX63" fmla="*/ 4303395 w 6830695"/>
              <a:gd name="connsiteY63" fmla="*/ 348544 h 397368"/>
              <a:gd name="connisteX64" fmla="*/ 4371340 w 6830695"/>
              <a:gd name="connsiteY64" fmla="*/ 355529 h 397368"/>
              <a:gd name="connisteX65" fmla="*/ 4439920 w 6830695"/>
              <a:gd name="connsiteY65" fmla="*/ 355529 h 397368"/>
              <a:gd name="connisteX66" fmla="*/ 4507865 w 6830695"/>
              <a:gd name="connsiteY66" fmla="*/ 355529 h 397368"/>
              <a:gd name="connisteX67" fmla="*/ 4576445 w 6830695"/>
              <a:gd name="connsiteY67" fmla="*/ 355529 h 397368"/>
              <a:gd name="connisteX68" fmla="*/ 4644390 w 6830695"/>
              <a:gd name="connsiteY68" fmla="*/ 348544 h 397368"/>
              <a:gd name="connisteX69" fmla="*/ 4712970 w 6830695"/>
              <a:gd name="connsiteY69" fmla="*/ 328224 h 397368"/>
              <a:gd name="connisteX70" fmla="*/ 4781550 w 6830695"/>
              <a:gd name="connsiteY70" fmla="*/ 300919 h 397368"/>
              <a:gd name="connisteX71" fmla="*/ 4849495 w 6830695"/>
              <a:gd name="connsiteY71" fmla="*/ 273614 h 397368"/>
              <a:gd name="connisteX72" fmla="*/ 4918075 w 6830695"/>
              <a:gd name="connsiteY72" fmla="*/ 246309 h 397368"/>
              <a:gd name="connisteX73" fmla="*/ 4986020 w 6830695"/>
              <a:gd name="connsiteY73" fmla="*/ 219004 h 397368"/>
              <a:gd name="connisteX74" fmla="*/ 5054600 w 6830695"/>
              <a:gd name="connsiteY74" fmla="*/ 191699 h 397368"/>
              <a:gd name="connisteX75" fmla="*/ 5122545 w 6830695"/>
              <a:gd name="connsiteY75" fmla="*/ 164394 h 397368"/>
              <a:gd name="connisteX76" fmla="*/ 5191125 w 6830695"/>
              <a:gd name="connsiteY76" fmla="*/ 144074 h 397368"/>
              <a:gd name="connisteX77" fmla="*/ 5259705 w 6830695"/>
              <a:gd name="connsiteY77" fmla="*/ 116769 h 397368"/>
              <a:gd name="connisteX78" fmla="*/ 5327650 w 6830695"/>
              <a:gd name="connsiteY78" fmla="*/ 95814 h 397368"/>
              <a:gd name="connisteX79" fmla="*/ 5396230 w 6830695"/>
              <a:gd name="connsiteY79" fmla="*/ 75494 h 397368"/>
              <a:gd name="connisteX80" fmla="*/ 5464175 w 6830695"/>
              <a:gd name="connsiteY80" fmla="*/ 68509 h 397368"/>
              <a:gd name="connisteX81" fmla="*/ 5532755 w 6830695"/>
              <a:gd name="connsiteY81" fmla="*/ 68509 h 397368"/>
              <a:gd name="connisteX82" fmla="*/ 5600700 w 6830695"/>
              <a:gd name="connsiteY82" fmla="*/ 68509 h 397368"/>
              <a:gd name="connisteX83" fmla="*/ 5669280 w 6830695"/>
              <a:gd name="connsiteY83" fmla="*/ 82479 h 397368"/>
              <a:gd name="connisteX84" fmla="*/ 5737860 w 6830695"/>
              <a:gd name="connsiteY84" fmla="*/ 95814 h 397368"/>
              <a:gd name="connisteX85" fmla="*/ 5805805 w 6830695"/>
              <a:gd name="connsiteY85" fmla="*/ 116769 h 397368"/>
              <a:gd name="connisteX86" fmla="*/ 5874385 w 6830695"/>
              <a:gd name="connsiteY86" fmla="*/ 137089 h 397368"/>
              <a:gd name="connisteX87" fmla="*/ 5942330 w 6830695"/>
              <a:gd name="connsiteY87" fmla="*/ 171379 h 397368"/>
              <a:gd name="connisteX88" fmla="*/ 6010910 w 6830695"/>
              <a:gd name="connsiteY88" fmla="*/ 205669 h 397368"/>
              <a:gd name="connisteX89" fmla="*/ 6078855 w 6830695"/>
              <a:gd name="connsiteY89" fmla="*/ 239324 h 397368"/>
              <a:gd name="connisteX90" fmla="*/ 6147435 w 6830695"/>
              <a:gd name="connsiteY90" fmla="*/ 273614 h 397368"/>
              <a:gd name="connisteX91" fmla="*/ 6216015 w 6830695"/>
              <a:gd name="connsiteY91" fmla="*/ 293934 h 397368"/>
              <a:gd name="connisteX92" fmla="*/ 6283960 w 6830695"/>
              <a:gd name="connsiteY92" fmla="*/ 321239 h 397368"/>
              <a:gd name="connisteX93" fmla="*/ 6352540 w 6830695"/>
              <a:gd name="connsiteY93" fmla="*/ 342194 h 397368"/>
              <a:gd name="connisteX94" fmla="*/ 6420485 w 6830695"/>
              <a:gd name="connsiteY94" fmla="*/ 355529 h 397368"/>
              <a:gd name="connisteX95" fmla="*/ 6489065 w 6830695"/>
              <a:gd name="connsiteY95" fmla="*/ 375849 h 397368"/>
              <a:gd name="connisteX96" fmla="*/ 6557010 w 6830695"/>
              <a:gd name="connsiteY96" fmla="*/ 382834 h 397368"/>
              <a:gd name="connisteX97" fmla="*/ 6625590 w 6830695"/>
              <a:gd name="connsiteY97" fmla="*/ 389819 h 397368"/>
              <a:gd name="connisteX98" fmla="*/ 6694170 w 6830695"/>
              <a:gd name="connsiteY98" fmla="*/ 389819 h 397368"/>
              <a:gd name="connisteX99" fmla="*/ 6762115 w 6830695"/>
              <a:gd name="connsiteY99" fmla="*/ 396804 h 397368"/>
              <a:gd name="connisteX100" fmla="*/ 6830695 w 6830695"/>
              <a:gd name="connsiteY100" fmla="*/ 396804 h 3973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</a:cxnLst>
            <a:rect l="l" t="t" r="r" b="b"/>
            <a:pathLst>
              <a:path w="6830695" h="397369">
                <a:moveTo>
                  <a:pt x="0" y="355529"/>
                </a:moveTo>
                <a:cubicBezTo>
                  <a:pt x="12065" y="355529"/>
                  <a:pt x="40640" y="355529"/>
                  <a:pt x="67945" y="355529"/>
                </a:cubicBezTo>
                <a:cubicBezTo>
                  <a:pt x="95250" y="355529"/>
                  <a:pt x="109220" y="356799"/>
                  <a:pt x="136525" y="355529"/>
                </a:cubicBezTo>
                <a:cubicBezTo>
                  <a:pt x="163830" y="354259"/>
                  <a:pt x="177165" y="355529"/>
                  <a:pt x="204470" y="348544"/>
                </a:cubicBezTo>
                <a:cubicBezTo>
                  <a:pt x="231775" y="341559"/>
                  <a:pt x="245745" y="332034"/>
                  <a:pt x="273050" y="321239"/>
                </a:cubicBezTo>
                <a:cubicBezTo>
                  <a:pt x="300355" y="310444"/>
                  <a:pt x="314325" y="303459"/>
                  <a:pt x="341630" y="293934"/>
                </a:cubicBezTo>
                <a:cubicBezTo>
                  <a:pt x="368935" y="284409"/>
                  <a:pt x="382270" y="284409"/>
                  <a:pt x="409575" y="273614"/>
                </a:cubicBezTo>
                <a:cubicBezTo>
                  <a:pt x="436880" y="262819"/>
                  <a:pt x="450850" y="254564"/>
                  <a:pt x="478155" y="239324"/>
                </a:cubicBezTo>
                <a:cubicBezTo>
                  <a:pt x="505460" y="224084"/>
                  <a:pt x="518795" y="213924"/>
                  <a:pt x="546100" y="198684"/>
                </a:cubicBezTo>
                <a:cubicBezTo>
                  <a:pt x="573405" y="183444"/>
                  <a:pt x="587375" y="178364"/>
                  <a:pt x="614680" y="164394"/>
                </a:cubicBezTo>
                <a:cubicBezTo>
                  <a:pt x="641985" y="150424"/>
                  <a:pt x="655320" y="144074"/>
                  <a:pt x="682625" y="130104"/>
                </a:cubicBezTo>
                <a:cubicBezTo>
                  <a:pt x="709930" y="116134"/>
                  <a:pt x="723900" y="109149"/>
                  <a:pt x="751205" y="95814"/>
                </a:cubicBezTo>
                <a:cubicBezTo>
                  <a:pt x="778510" y="82479"/>
                  <a:pt x="792480" y="72954"/>
                  <a:pt x="819785" y="62159"/>
                </a:cubicBezTo>
                <a:cubicBezTo>
                  <a:pt x="847090" y="51364"/>
                  <a:pt x="860425" y="49459"/>
                  <a:pt x="887730" y="41204"/>
                </a:cubicBezTo>
                <a:cubicBezTo>
                  <a:pt x="915035" y="32949"/>
                  <a:pt x="929005" y="27869"/>
                  <a:pt x="956310" y="20884"/>
                </a:cubicBezTo>
                <a:cubicBezTo>
                  <a:pt x="983615" y="13899"/>
                  <a:pt x="996950" y="11359"/>
                  <a:pt x="1024255" y="7549"/>
                </a:cubicBezTo>
                <a:cubicBezTo>
                  <a:pt x="1051560" y="3739"/>
                  <a:pt x="1065530" y="1834"/>
                  <a:pt x="1092835" y="564"/>
                </a:cubicBezTo>
                <a:cubicBezTo>
                  <a:pt x="1120140" y="-706"/>
                  <a:pt x="1133475" y="564"/>
                  <a:pt x="1160780" y="564"/>
                </a:cubicBezTo>
                <a:cubicBezTo>
                  <a:pt x="1188085" y="564"/>
                  <a:pt x="1202055" y="-706"/>
                  <a:pt x="1229360" y="564"/>
                </a:cubicBezTo>
                <a:cubicBezTo>
                  <a:pt x="1256665" y="1834"/>
                  <a:pt x="1270000" y="3739"/>
                  <a:pt x="1297305" y="7549"/>
                </a:cubicBezTo>
                <a:cubicBezTo>
                  <a:pt x="1324610" y="11359"/>
                  <a:pt x="1338580" y="15169"/>
                  <a:pt x="1365885" y="20884"/>
                </a:cubicBezTo>
                <a:cubicBezTo>
                  <a:pt x="1393190" y="26599"/>
                  <a:pt x="1407160" y="26599"/>
                  <a:pt x="1434465" y="34854"/>
                </a:cubicBezTo>
                <a:cubicBezTo>
                  <a:pt x="1461770" y="43109"/>
                  <a:pt x="1475105" y="51364"/>
                  <a:pt x="1502410" y="62159"/>
                </a:cubicBezTo>
                <a:cubicBezTo>
                  <a:pt x="1529715" y="72954"/>
                  <a:pt x="1543685" y="78669"/>
                  <a:pt x="1570990" y="89464"/>
                </a:cubicBezTo>
                <a:cubicBezTo>
                  <a:pt x="1598295" y="100259"/>
                  <a:pt x="1611630" y="104704"/>
                  <a:pt x="1638935" y="116769"/>
                </a:cubicBezTo>
                <a:cubicBezTo>
                  <a:pt x="1666240" y="128834"/>
                  <a:pt x="1680210" y="137089"/>
                  <a:pt x="1707515" y="150424"/>
                </a:cubicBezTo>
                <a:cubicBezTo>
                  <a:pt x="1734820" y="163759"/>
                  <a:pt x="1748155" y="170744"/>
                  <a:pt x="1775460" y="184714"/>
                </a:cubicBezTo>
                <a:cubicBezTo>
                  <a:pt x="1802765" y="198684"/>
                  <a:pt x="1816735" y="205034"/>
                  <a:pt x="1844040" y="219004"/>
                </a:cubicBezTo>
                <a:cubicBezTo>
                  <a:pt x="1871345" y="232974"/>
                  <a:pt x="1885315" y="241229"/>
                  <a:pt x="1912620" y="253294"/>
                </a:cubicBezTo>
                <a:cubicBezTo>
                  <a:pt x="1939925" y="265359"/>
                  <a:pt x="1953260" y="269804"/>
                  <a:pt x="1980565" y="280599"/>
                </a:cubicBezTo>
                <a:cubicBezTo>
                  <a:pt x="2007870" y="291394"/>
                  <a:pt x="2021840" y="298379"/>
                  <a:pt x="2049145" y="307904"/>
                </a:cubicBezTo>
                <a:cubicBezTo>
                  <a:pt x="2076450" y="317429"/>
                  <a:pt x="2089785" y="321239"/>
                  <a:pt x="2117090" y="328224"/>
                </a:cubicBezTo>
                <a:cubicBezTo>
                  <a:pt x="2144395" y="335209"/>
                  <a:pt x="2158365" y="336479"/>
                  <a:pt x="2185670" y="342194"/>
                </a:cubicBezTo>
                <a:cubicBezTo>
                  <a:pt x="2212975" y="347909"/>
                  <a:pt x="2226310" y="352989"/>
                  <a:pt x="2253615" y="355529"/>
                </a:cubicBezTo>
                <a:cubicBezTo>
                  <a:pt x="2280920" y="358069"/>
                  <a:pt x="2294890" y="355529"/>
                  <a:pt x="2322195" y="355529"/>
                </a:cubicBezTo>
                <a:cubicBezTo>
                  <a:pt x="2349500" y="355529"/>
                  <a:pt x="2363470" y="355529"/>
                  <a:pt x="2390775" y="355529"/>
                </a:cubicBezTo>
                <a:cubicBezTo>
                  <a:pt x="2418080" y="355529"/>
                  <a:pt x="2431415" y="356799"/>
                  <a:pt x="2458720" y="355529"/>
                </a:cubicBezTo>
                <a:cubicBezTo>
                  <a:pt x="2486025" y="354259"/>
                  <a:pt x="2499995" y="352354"/>
                  <a:pt x="2527300" y="348544"/>
                </a:cubicBezTo>
                <a:cubicBezTo>
                  <a:pt x="2554605" y="344734"/>
                  <a:pt x="2567940" y="342194"/>
                  <a:pt x="2595245" y="335209"/>
                </a:cubicBezTo>
                <a:cubicBezTo>
                  <a:pt x="2622550" y="328224"/>
                  <a:pt x="2636520" y="323144"/>
                  <a:pt x="2663825" y="314889"/>
                </a:cubicBezTo>
                <a:cubicBezTo>
                  <a:pt x="2691130" y="306634"/>
                  <a:pt x="2704465" y="302189"/>
                  <a:pt x="2731770" y="293934"/>
                </a:cubicBezTo>
                <a:cubicBezTo>
                  <a:pt x="2759075" y="285679"/>
                  <a:pt x="2773045" y="283139"/>
                  <a:pt x="2800350" y="273614"/>
                </a:cubicBezTo>
                <a:cubicBezTo>
                  <a:pt x="2827655" y="264089"/>
                  <a:pt x="2841625" y="258374"/>
                  <a:pt x="2868930" y="246309"/>
                </a:cubicBezTo>
                <a:cubicBezTo>
                  <a:pt x="2896235" y="234244"/>
                  <a:pt x="2909570" y="222814"/>
                  <a:pt x="2936875" y="212019"/>
                </a:cubicBezTo>
                <a:cubicBezTo>
                  <a:pt x="2964180" y="201224"/>
                  <a:pt x="2978150" y="201224"/>
                  <a:pt x="3005455" y="191699"/>
                </a:cubicBezTo>
                <a:cubicBezTo>
                  <a:pt x="3032760" y="182174"/>
                  <a:pt x="3046095" y="175189"/>
                  <a:pt x="3073400" y="164394"/>
                </a:cubicBezTo>
                <a:cubicBezTo>
                  <a:pt x="3100705" y="153599"/>
                  <a:pt x="3114675" y="147884"/>
                  <a:pt x="3141980" y="137089"/>
                </a:cubicBezTo>
                <a:cubicBezTo>
                  <a:pt x="3169285" y="126294"/>
                  <a:pt x="3182620" y="119309"/>
                  <a:pt x="3209925" y="109784"/>
                </a:cubicBezTo>
                <a:cubicBezTo>
                  <a:pt x="3237230" y="100259"/>
                  <a:pt x="3251200" y="96449"/>
                  <a:pt x="3278505" y="89464"/>
                </a:cubicBezTo>
                <a:cubicBezTo>
                  <a:pt x="3305810" y="82479"/>
                  <a:pt x="3319780" y="78034"/>
                  <a:pt x="3347085" y="75494"/>
                </a:cubicBezTo>
                <a:cubicBezTo>
                  <a:pt x="3374390" y="72954"/>
                  <a:pt x="3387725" y="75494"/>
                  <a:pt x="3415030" y="75494"/>
                </a:cubicBezTo>
                <a:cubicBezTo>
                  <a:pt x="3442335" y="75494"/>
                  <a:pt x="3456305" y="75494"/>
                  <a:pt x="3483610" y="75494"/>
                </a:cubicBezTo>
                <a:cubicBezTo>
                  <a:pt x="3510915" y="75494"/>
                  <a:pt x="3524250" y="72954"/>
                  <a:pt x="3551555" y="75494"/>
                </a:cubicBezTo>
                <a:cubicBezTo>
                  <a:pt x="3578860" y="78034"/>
                  <a:pt x="3592830" y="83749"/>
                  <a:pt x="3620135" y="89464"/>
                </a:cubicBezTo>
                <a:cubicBezTo>
                  <a:pt x="3647440" y="95179"/>
                  <a:pt x="3660775" y="93274"/>
                  <a:pt x="3688080" y="102799"/>
                </a:cubicBezTo>
                <a:cubicBezTo>
                  <a:pt x="3715385" y="112324"/>
                  <a:pt x="3729355" y="121849"/>
                  <a:pt x="3756660" y="137089"/>
                </a:cubicBezTo>
                <a:cubicBezTo>
                  <a:pt x="3783965" y="152329"/>
                  <a:pt x="3797935" y="161854"/>
                  <a:pt x="3825240" y="178364"/>
                </a:cubicBezTo>
                <a:cubicBezTo>
                  <a:pt x="3852545" y="194874"/>
                  <a:pt x="3865880" y="203764"/>
                  <a:pt x="3893185" y="219004"/>
                </a:cubicBezTo>
                <a:cubicBezTo>
                  <a:pt x="3920490" y="234244"/>
                  <a:pt x="3934460" y="239324"/>
                  <a:pt x="3961765" y="253294"/>
                </a:cubicBezTo>
                <a:cubicBezTo>
                  <a:pt x="3989070" y="267264"/>
                  <a:pt x="4002405" y="276789"/>
                  <a:pt x="4029710" y="287584"/>
                </a:cubicBezTo>
                <a:cubicBezTo>
                  <a:pt x="4057015" y="298379"/>
                  <a:pt x="4070985" y="300919"/>
                  <a:pt x="4098290" y="307904"/>
                </a:cubicBezTo>
                <a:cubicBezTo>
                  <a:pt x="4125595" y="314889"/>
                  <a:pt x="4138930" y="314254"/>
                  <a:pt x="4166235" y="321239"/>
                </a:cubicBezTo>
                <a:cubicBezTo>
                  <a:pt x="4193540" y="328224"/>
                  <a:pt x="4207510" y="336479"/>
                  <a:pt x="4234815" y="342194"/>
                </a:cubicBezTo>
                <a:cubicBezTo>
                  <a:pt x="4262120" y="347909"/>
                  <a:pt x="4276090" y="346004"/>
                  <a:pt x="4303395" y="348544"/>
                </a:cubicBezTo>
                <a:cubicBezTo>
                  <a:pt x="4330700" y="351084"/>
                  <a:pt x="4344035" y="354259"/>
                  <a:pt x="4371340" y="355529"/>
                </a:cubicBezTo>
                <a:cubicBezTo>
                  <a:pt x="4398645" y="356799"/>
                  <a:pt x="4412615" y="355529"/>
                  <a:pt x="4439920" y="355529"/>
                </a:cubicBezTo>
                <a:cubicBezTo>
                  <a:pt x="4467225" y="355529"/>
                  <a:pt x="4480560" y="355529"/>
                  <a:pt x="4507865" y="355529"/>
                </a:cubicBezTo>
                <a:cubicBezTo>
                  <a:pt x="4535170" y="355529"/>
                  <a:pt x="4549140" y="356799"/>
                  <a:pt x="4576445" y="355529"/>
                </a:cubicBezTo>
                <a:cubicBezTo>
                  <a:pt x="4603750" y="354259"/>
                  <a:pt x="4617085" y="354259"/>
                  <a:pt x="4644390" y="348544"/>
                </a:cubicBezTo>
                <a:cubicBezTo>
                  <a:pt x="4671695" y="342829"/>
                  <a:pt x="4685665" y="337749"/>
                  <a:pt x="4712970" y="328224"/>
                </a:cubicBezTo>
                <a:cubicBezTo>
                  <a:pt x="4740275" y="318699"/>
                  <a:pt x="4754245" y="311714"/>
                  <a:pt x="4781550" y="300919"/>
                </a:cubicBezTo>
                <a:cubicBezTo>
                  <a:pt x="4808855" y="290124"/>
                  <a:pt x="4822190" y="284409"/>
                  <a:pt x="4849495" y="273614"/>
                </a:cubicBezTo>
                <a:cubicBezTo>
                  <a:pt x="4876800" y="262819"/>
                  <a:pt x="4890770" y="257104"/>
                  <a:pt x="4918075" y="246309"/>
                </a:cubicBezTo>
                <a:cubicBezTo>
                  <a:pt x="4945380" y="235514"/>
                  <a:pt x="4958715" y="229799"/>
                  <a:pt x="4986020" y="219004"/>
                </a:cubicBezTo>
                <a:cubicBezTo>
                  <a:pt x="5013325" y="208209"/>
                  <a:pt x="5027295" y="202494"/>
                  <a:pt x="5054600" y="191699"/>
                </a:cubicBezTo>
                <a:cubicBezTo>
                  <a:pt x="5081905" y="180904"/>
                  <a:pt x="5095240" y="173919"/>
                  <a:pt x="5122545" y="164394"/>
                </a:cubicBezTo>
                <a:cubicBezTo>
                  <a:pt x="5149850" y="154869"/>
                  <a:pt x="5163820" y="153599"/>
                  <a:pt x="5191125" y="144074"/>
                </a:cubicBezTo>
                <a:cubicBezTo>
                  <a:pt x="5218430" y="134549"/>
                  <a:pt x="5232400" y="126294"/>
                  <a:pt x="5259705" y="116769"/>
                </a:cubicBezTo>
                <a:cubicBezTo>
                  <a:pt x="5287010" y="107244"/>
                  <a:pt x="5300345" y="104069"/>
                  <a:pt x="5327650" y="95814"/>
                </a:cubicBezTo>
                <a:cubicBezTo>
                  <a:pt x="5354955" y="87559"/>
                  <a:pt x="5368925" y="81209"/>
                  <a:pt x="5396230" y="75494"/>
                </a:cubicBezTo>
                <a:cubicBezTo>
                  <a:pt x="5423535" y="69779"/>
                  <a:pt x="5436870" y="69779"/>
                  <a:pt x="5464175" y="68509"/>
                </a:cubicBezTo>
                <a:cubicBezTo>
                  <a:pt x="5491480" y="67239"/>
                  <a:pt x="5505450" y="68509"/>
                  <a:pt x="5532755" y="68509"/>
                </a:cubicBezTo>
                <a:cubicBezTo>
                  <a:pt x="5560060" y="68509"/>
                  <a:pt x="5573395" y="65969"/>
                  <a:pt x="5600700" y="68509"/>
                </a:cubicBezTo>
                <a:cubicBezTo>
                  <a:pt x="5628005" y="71049"/>
                  <a:pt x="5641975" y="76764"/>
                  <a:pt x="5669280" y="82479"/>
                </a:cubicBezTo>
                <a:cubicBezTo>
                  <a:pt x="5696585" y="88194"/>
                  <a:pt x="5710555" y="88829"/>
                  <a:pt x="5737860" y="95814"/>
                </a:cubicBezTo>
                <a:cubicBezTo>
                  <a:pt x="5765165" y="102799"/>
                  <a:pt x="5778500" y="108514"/>
                  <a:pt x="5805805" y="116769"/>
                </a:cubicBezTo>
                <a:cubicBezTo>
                  <a:pt x="5833110" y="125024"/>
                  <a:pt x="5847080" y="126294"/>
                  <a:pt x="5874385" y="137089"/>
                </a:cubicBezTo>
                <a:cubicBezTo>
                  <a:pt x="5901690" y="147884"/>
                  <a:pt x="5915025" y="157409"/>
                  <a:pt x="5942330" y="171379"/>
                </a:cubicBezTo>
                <a:cubicBezTo>
                  <a:pt x="5969635" y="185349"/>
                  <a:pt x="5983605" y="192334"/>
                  <a:pt x="6010910" y="205669"/>
                </a:cubicBezTo>
                <a:cubicBezTo>
                  <a:pt x="6038215" y="219004"/>
                  <a:pt x="6051550" y="225989"/>
                  <a:pt x="6078855" y="239324"/>
                </a:cubicBezTo>
                <a:cubicBezTo>
                  <a:pt x="6106160" y="252659"/>
                  <a:pt x="6120130" y="262819"/>
                  <a:pt x="6147435" y="273614"/>
                </a:cubicBezTo>
                <a:cubicBezTo>
                  <a:pt x="6174740" y="284409"/>
                  <a:pt x="6188710" y="284409"/>
                  <a:pt x="6216015" y="293934"/>
                </a:cubicBezTo>
                <a:cubicBezTo>
                  <a:pt x="6243320" y="303459"/>
                  <a:pt x="6256655" y="311714"/>
                  <a:pt x="6283960" y="321239"/>
                </a:cubicBezTo>
                <a:cubicBezTo>
                  <a:pt x="6311265" y="330764"/>
                  <a:pt x="6325235" y="335209"/>
                  <a:pt x="6352540" y="342194"/>
                </a:cubicBezTo>
                <a:cubicBezTo>
                  <a:pt x="6379845" y="349179"/>
                  <a:pt x="6393180" y="348544"/>
                  <a:pt x="6420485" y="355529"/>
                </a:cubicBezTo>
                <a:cubicBezTo>
                  <a:pt x="6447790" y="362514"/>
                  <a:pt x="6461760" y="370134"/>
                  <a:pt x="6489065" y="375849"/>
                </a:cubicBezTo>
                <a:cubicBezTo>
                  <a:pt x="6516370" y="381564"/>
                  <a:pt x="6529705" y="380294"/>
                  <a:pt x="6557010" y="382834"/>
                </a:cubicBezTo>
                <a:cubicBezTo>
                  <a:pt x="6584315" y="385374"/>
                  <a:pt x="6598285" y="388549"/>
                  <a:pt x="6625590" y="389819"/>
                </a:cubicBezTo>
                <a:cubicBezTo>
                  <a:pt x="6652895" y="391089"/>
                  <a:pt x="6666865" y="388549"/>
                  <a:pt x="6694170" y="389819"/>
                </a:cubicBezTo>
                <a:cubicBezTo>
                  <a:pt x="6721475" y="391089"/>
                  <a:pt x="6734810" y="395534"/>
                  <a:pt x="6762115" y="396804"/>
                </a:cubicBezTo>
                <a:cubicBezTo>
                  <a:pt x="6789420" y="398074"/>
                  <a:pt x="6818630" y="396804"/>
                  <a:pt x="6830695" y="3968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5018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89935" y="4941570"/>
            <a:ext cx="0" cy="3543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830320" y="4941570"/>
            <a:ext cx="0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406265" y="4941570"/>
            <a:ext cx="0" cy="2451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1045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414645" y="4941570"/>
            <a:ext cx="0" cy="4502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954395" y="4941570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494780" y="4941570"/>
            <a:ext cx="0" cy="2724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070725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574915" y="4941570"/>
            <a:ext cx="0" cy="4292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079105" y="4941570"/>
            <a:ext cx="0" cy="2317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18855" y="4941570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159240" y="4941570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9590405" y="4941570"/>
            <a:ext cx="1270" cy="5759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762885" y="4957445"/>
            <a:ext cx="683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2749550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28993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83032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40626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4909820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45020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595693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494145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070725" y="47383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761111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811784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865505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908685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9580880" y="472567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198745" y="2133600"/>
            <a:ext cx="1796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endParaRPr lang="zh-CN" altLang="en-US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678305" y="5114925"/>
            <a:ext cx="100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endParaRPr lang="zh-CN" sz="180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0675" y="4640580"/>
            <a:ext cx="1158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endParaRPr lang="zh-CN" sz="180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9135" y="1677035"/>
            <a:ext cx="424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顶板人防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sz="180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7" grpId="0"/>
      <p:bldP spid="10" grpId="1" animBg="1"/>
      <p:bldP spid="11" grpId="1" animBg="1"/>
      <p:bldP spid="12" grpId="1" animBg="1"/>
      <p:bldP spid="13" grpId="1" animBg="1"/>
      <p:bldP spid="47" grpId="1"/>
      <p:bldP spid="15" grpId="0" animBg="1"/>
      <p:bldP spid="48" grpId="0"/>
      <p:bldP spid="15" grpId="1" animBg="1"/>
      <p:bldP spid="48" grpId="1"/>
      <p:bldP spid="14" grpId="0"/>
      <p:bldP spid="14" grpId="1"/>
      <p:bldP spid="40" grpId="0"/>
      <p:bldP spid="40" grpId="1"/>
      <p:bldP spid="3" grpId="0" animBg="1"/>
      <p:bldP spid="2" grpId="0" animBg="1"/>
      <p:bldP spid="6" grpId="0" animBg="1"/>
      <p:bldP spid="7" grpId="0" animBg="1"/>
      <p:bldP spid="8" grpId="0" animBg="1"/>
      <p:bldP spid="3" grpId="1" animBg="1"/>
      <p:bldP spid="2" grpId="1" animBg="1"/>
      <p:bldP spid="6" grpId="1" animBg="1"/>
      <p:bldP spid="7" grpId="1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倒楼盖模型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7015" y="3626485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87015" y="3087370"/>
            <a:ext cx="144145" cy="5391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5530" y="3087370"/>
            <a:ext cx="144145" cy="5391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79945" y="3087370"/>
            <a:ext cx="144145" cy="5391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56115" y="3087370"/>
            <a:ext cx="144145" cy="5391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871720" y="248666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787015" y="248666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7183120" y="248666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9551670" y="2486660"/>
            <a:ext cx="147955" cy="581660"/>
          </a:xfrm>
          <a:prstGeom prst="downArrow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87015" y="4056380"/>
            <a:ext cx="6830695" cy="397510"/>
          </a:xfrm>
          <a:custGeom>
            <a:avLst/>
            <a:gdLst>
              <a:gd name="connisteX0" fmla="*/ 0 w 6830695"/>
              <a:gd name="connsiteY0" fmla="*/ 355529 h 397368"/>
              <a:gd name="connisteX1" fmla="*/ 67945 w 6830695"/>
              <a:gd name="connsiteY1" fmla="*/ 355529 h 397368"/>
              <a:gd name="connisteX2" fmla="*/ 136525 w 6830695"/>
              <a:gd name="connsiteY2" fmla="*/ 355529 h 397368"/>
              <a:gd name="connisteX3" fmla="*/ 204470 w 6830695"/>
              <a:gd name="connsiteY3" fmla="*/ 348544 h 397368"/>
              <a:gd name="connisteX4" fmla="*/ 273050 w 6830695"/>
              <a:gd name="connsiteY4" fmla="*/ 321239 h 397368"/>
              <a:gd name="connisteX5" fmla="*/ 341630 w 6830695"/>
              <a:gd name="connsiteY5" fmla="*/ 293934 h 397368"/>
              <a:gd name="connisteX6" fmla="*/ 409575 w 6830695"/>
              <a:gd name="connsiteY6" fmla="*/ 273614 h 397368"/>
              <a:gd name="connisteX7" fmla="*/ 478155 w 6830695"/>
              <a:gd name="connsiteY7" fmla="*/ 239324 h 397368"/>
              <a:gd name="connisteX8" fmla="*/ 546100 w 6830695"/>
              <a:gd name="connsiteY8" fmla="*/ 198684 h 397368"/>
              <a:gd name="connisteX9" fmla="*/ 614680 w 6830695"/>
              <a:gd name="connsiteY9" fmla="*/ 164394 h 397368"/>
              <a:gd name="connisteX10" fmla="*/ 682625 w 6830695"/>
              <a:gd name="connsiteY10" fmla="*/ 130104 h 397368"/>
              <a:gd name="connisteX11" fmla="*/ 751205 w 6830695"/>
              <a:gd name="connsiteY11" fmla="*/ 95814 h 397368"/>
              <a:gd name="connisteX12" fmla="*/ 819785 w 6830695"/>
              <a:gd name="connsiteY12" fmla="*/ 62159 h 397368"/>
              <a:gd name="connisteX13" fmla="*/ 887730 w 6830695"/>
              <a:gd name="connsiteY13" fmla="*/ 41204 h 397368"/>
              <a:gd name="connisteX14" fmla="*/ 956310 w 6830695"/>
              <a:gd name="connsiteY14" fmla="*/ 20884 h 397368"/>
              <a:gd name="connisteX15" fmla="*/ 1024255 w 6830695"/>
              <a:gd name="connsiteY15" fmla="*/ 7549 h 397368"/>
              <a:gd name="connisteX16" fmla="*/ 1092835 w 6830695"/>
              <a:gd name="connsiteY16" fmla="*/ 564 h 397368"/>
              <a:gd name="connisteX17" fmla="*/ 1160780 w 6830695"/>
              <a:gd name="connsiteY17" fmla="*/ 564 h 397368"/>
              <a:gd name="connisteX18" fmla="*/ 1229360 w 6830695"/>
              <a:gd name="connsiteY18" fmla="*/ 564 h 397368"/>
              <a:gd name="connisteX19" fmla="*/ 1297305 w 6830695"/>
              <a:gd name="connsiteY19" fmla="*/ 7549 h 397368"/>
              <a:gd name="connisteX20" fmla="*/ 1365885 w 6830695"/>
              <a:gd name="connsiteY20" fmla="*/ 20884 h 397368"/>
              <a:gd name="connisteX21" fmla="*/ 1434465 w 6830695"/>
              <a:gd name="connsiteY21" fmla="*/ 34854 h 397368"/>
              <a:gd name="connisteX22" fmla="*/ 1502410 w 6830695"/>
              <a:gd name="connsiteY22" fmla="*/ 62159 h 397368"/>
              <a:gd name="connisteX23" fmla="*/ 1570990 w 6830695"/>
              <a:gd name="connsiteY23" fmla="*/ 89464 h 397368"/>
              <a:gd name="connisteX24" fmla="*/ 1638935 w 6830695"/>
              <a:gd name="connsiteY24" fmla="*/ 116769 h 397368"/>
              <a:gd name="connisteX25" fmla="*/ 1707515 w 6830695"/>
              <a:gd name="connsiteY25" fmla="*/ 150424 h 397368"/>
              <a:gd name="connisteX26" fmla="*/ 1775460 w 6830695"/>
              <a:gd name="connsiteY26" fmla="*/ 184714 h 397368"/>
              <a:gd name="connisteX27" fmla="*/ 1844040 w 6830695"/>
              <a:gd name="connsiteY27" fmla="*/ 219004 h 397368"/>
              <a:gd name="connisteX28" fmla="*/ 1912620 w 6830695"/>
              <a:gd name="connsiteY28" fmla="*/ 253294 h 397368"/>
              <a:gd name="connisteX29" fmla="*/ 1980565 w 6830695"/>
              <a:gd name="connsiteY29" fmla="*/ 280599 h 397368"/>
              <a:gd name="connisteX30" fmla="*/ 2049145 w 6830695"/>
              <a:gd name="connsiteY30" fmla="*/ 307904 h 397368"/>
              <a:gd name="connisteX31" fmla="*/ 2117090 w 6830695"/>
              <a:gd name="connsiteY31" fmla="*/ 328224 h 397368"/>
              <a:gd name="connisteX32" fmla="*/ 2185670 w 6830695"/>
              <a:gd name="connsiteY32" fmla="*/ 342194 h 397368"/>
              <a:gd name="connisteX33" fmla="*/ 2253615 w 6830695"/>
              <a:gd name="connsiteY33" fmla="*/ 355529 h 397368"/>
              <a:gd name="connisteX34" fmla="*/ 2322195 w 6830695"/>
              <a:gd name="connsiteY34" fmla="*/ 355529 h 397368"/>
              <a:gd name="connisteX35" fmla="*/ 2390775 w 6830695"/>
              <a:gd name="connsiteY35" fmla="*/ 355529 h 397368"/>
              <a:gd name="connisteX36" fmla="*/ 2458720 w 6830695"/>
              <a:gd name="connsiteY36" fmla="*/ 355529 h 397368"/>
              <a:gd name="connisteX37" fmla="*/ 2527300 w 6830695"/>
              <a:gd name="connsiteY37" fmla="*/ 348544 h 397368"/>
              <a:gd name="connisteX38" fmla="*/ 2595245 w 6830695"/>
              <a:gd name="connsiteY38" fmla="*/ 335209 h 397368"/>
              <a:gd name="connisteX39" fmla="*/ 2663825 w 6830695"/>
              <a:gd name="connsiteY39" fmla="*/ 314889 h 397368"/>
              <a:gd name="connisteX40" fmla="*/ 2731770 w 6830695"/>
              <a:gd name="connsiteY40" fmla="*/ 293934 h 397368"/>
              <a:gd name="connisteX41" fmla="*/ 2800350 w 6830695"/>
              <a:gd name="connsiteY41" fmla="*/ 273614 h 397368"/>
              <a:gd name="connisteX42" fmla="*/ 2868930 w 6830695"/>
              <a:gd name="connsiteY42" fmla="*/ 246309 h 397368"/>
              <a:gd name="connisteX43" fmla="*/ 2936875 w 6830695"/>
              <a:gd name="connsiteY43" fmla="*/ 212019 h 397368"/>
              <a:gd name="connisteX44" fmla="*/ 3005455 w 6830695"/>
              <a:gd name="connsiteY44" fmla="*/ 191699 h 397368"/>
              <a:gd name="connisteX45" fmla="*/ 3073400 w 6830695"/>
              <a:gd name="connsiteY45" fmla="*/ 164394 h 397368"/>
              <a:gd name="connisteX46" fmla="*/ 3141980 w 6830695"/>
              <a:gd name="connsiteY46" fmla="*/ 137089 h 397368"/>
              <a:gd name="connisteX47" fmla="*/ 3209925 w 6830695"/>
              <a:gd name="connsiteY47" fmla="*/ 109784 h 397368"/>
              <a:gd name="connisteX48" fmla="*/ 3278505 w 6830695"/>
              <a:gd name="connsiteY48" fmla="*/ 89464 h 397368"/>
              <a:gd name="connisteX49" fmla="*/ 3347085 w 6830695"/>
              <a:gd name="connsiteY49" fmla="*/ 75494 h 397368"/>
              <a:gd name="connisteX50" fmla="*/ 3415030 w 6830695"/>
              <a:gd name="connsiteY50" fmla="*/ 75494 h 397368"/>
              <a:gd name="connisteX51" fmla="*/ 3483610 w 6830695"/>
              <a:gd name="connsiteY51" fmla="*/ 75494 h 397368"/>
              <a:gd name="connisteX52" fmla="*/ 3551555 w 6830695"/>
              <a:gd name="connsiteY52" fmla="*/ 75494 h 397368"/>
              <a:gd name="connisteX53" fmla="*/ 3620135 w 6830695"/>
              <a:gd name="connsiteY53" fmla="*/ 89464 h 397368"/>
              <a:gd name="connisteX54" fmla="*/ 3688080 w 6830695"/>
              <a:gd name="connsiteY54" fmla="*/ 102799 h 397368"/>
              <a:gd name="connisteX55" fmla="*/ 3756660 w 6830695"/>
              <a:gd name="connsiteY55" fmla="*/ 137089 h 397368"/>
              <a:gd name="connisteX56" fmla="*/ 3825240 w 6830695"/>
              <a:gd name="connsiteY56" fmla="*/ 178364 h 397368"/>
              <a:gd name="connisteX57" fmla="*/ 3893185 w 6830695"/>
              <a:gd name="connsiteY57" fmla="*/ 219004 h 397368"/>
              <a:gd name="connisteX58" fmla="*/ 3961765 w 6830695"/>
              <a:gd name="connsiteY58" fmla="*/ 253294 h 397368"/>
              <a:gd name="connisteX59" fmla="*/ 4029710 w 6830695"/>
              <a:gd name="connsiteY59" fmla="*/ 287584 h 397368"/>
              <a:gd name="connisteX60" fmla="*/ 4098290 w 6830695"/>
              <a:gd name="connsiteY60" fmla="*/ 307904 h 397368"/>
              <a:gd name="connisteX61" fmla="*/ 4166235 w 6830695"/>
              <a:gd name="connsiteY61" fmla="*/ 321239 h 397368"/>
              <a:gd name="connisteX62" fmla="*/ 4234815 w 6830695"/>
              <a:gd name="connsiteY62" fmla="*/ 342194 h 397368"/>
              <a:gd name="connisteX63" fmla="*/ 4303395 w 6830695"/>
              <a:gd name="connsiteY63" fmla="*/ 348544 h 397368"/>
              <a:gd name="connisteX64" fmla="*/ 4371340 w 6830695"/>
              <a:gd name="connsiteY64" fmla="*/ 355529 h 397368"/>
              <a:gd name="connisteX65" fmla="*/ 4439920 w 6830695"/>
              <a:gd name="connsiteY65" fmla="*/ 355529 h 397368"/>
              <a:gd name="connisteX66" fmla="*/ 4507865 w 6830695"/>
              <a:gd name="connsiteY66" fmla="*/ 355529 h 397368"/>
              <a:gd name="connisteX67" fmla="*/ 4576445 w 6830695"/>
              <a:gd name="connsiteY67" fmla="*/ 355529 h 397368"/>
              <a:gd name="connisteX68" fmla="*/ 4644390 w 6830695"/>
              <a:gd name="connsiteY68" fmla="*/ 348544 h 397368"/>
              <a:gd name="connisteX69" fmla="*/ 4712970 w 6830695"/>
              <a:gd name="connsiteY69" fmla="*/ 328224 h 397368"/>
              <a:gd name="connisteX70" fmla="*/ 4781550 w 6830695"/>
              <a:gd name="connsiteY70" fmla="*/ 300919 h 397368"/>
              <a:gd name="connisteX71" fmla="*/ 4849495 w 6830695"/>
              <a:gd name="connsiteY71" fmla="*/ 273614 h 397368"/>
              <a:gd name="connisteX72" fmla="*/ 4918075 w 6830695"/>
              <a:gd name="connsiteY72" fmla="*/ 246309 h 397368"/>
              <a:gd name="connisteX73" fmla="*/ 4986020 w 6830695"/>
              <a:gd name="connsiteY73" fmla="*/ 219004 h 397368"/>
              <a:gd name="connisteX74" fmla="*/ 5054600 w 6830695"/>
              <a:gd name="connsiteY74" fmla="*/ 191699 h 397368"/>
              <a:gd name="connisteX75" fmla="*/ 5122545 w 6830695"/>
              <a:gd name="connsiteY75" fmla="*/ 164394 h 397368"/>
              <a:gd name="connisteX76" fmla="*/ 5191125 w 6830695"/>
              <a:gd name="connsiteY76" fmla="*/ 144074 h 397368"/>
              <a:gd name="connisteX77" fmla="*/ 5259705 w 6830695"/>
              <a:gd name="connsiteY77" fmla="*/ 116769 h 397368"/>
              <a:gd name="connisteX78" fmla="*/ 5327650 w 6830695"/>
              <a:gd name="connsiteY78" fmla="*/ 95814 h 397368"/>
              <a:gd name="connisteX79" fmla="*/ 5396230 w 6830695"/>
              <a:gd name="connsiteY79" fmla="*/ 75494 h 397368"/>
              <a:gd name="connisteX80" fmla="*/ 5464175 w 6830695"/>
              <a:gd name="connsiteY80" fmla="*/ 68509 h 397368"/>
              <a:gd name="connisteX81" fmla="*/ 5532755 w 6830695"/>
              <a:gd name="connsiteY81" fmla="*/ 68509 h 397368"/>
              <a:gd name="connisteX82" fmla="*/ 5600700 w 6830695"/>
              <a:gd name="connsiteY82" fmla="*/ 68509 h 397368"/>
              <a:gd name="connisteX83" fmla="*/ 5669280 w 6830695"/>
              <a:gd name="connsiteY83" fmla="*/ 82479 h 397368"/>
              <a:gd name="connisteX84" fmla="*/ 5737860 w 6830695"/>
              <a:gd name="connsiteY84" fmla="*/ 95814 h 397368"/>
              <a:gd name="connisteX85" fmla="*/ 5805805 w 6830695"/>
              <a:gd name="connsiteY85" fmla="*/ 116769 h 397368"/>
              <a:gd name="connisteX86" fmla="*/ 5874385 w 6830695"/>
              <a:gd name="connsiteY86" fmla="*/ 137089 h 397368"/>
              <a:gd name="connisteX87" fmla="*/ 5942330 w 6830695"/>
              <a:gd name="connsiteY87" fmla="*/ 171379 h 397368"/>
              <a:gd name="connisteX88" fmla="*/ 6010910 w 6830695"/>
              <a:gd name="connsiteY88" fmla="*/ 205669 h 397368"/>
              <a:gd name="connisteX89" fmla="*/ 6078855 w 6830695"/>
              <a:gd name="connsiteY89" fmla="*/ 239324 h 397368"/>
              <a:gd name="connisteX90" fmla="*/ 6147435 w 6830695"/>
              <a:gd name="connsiteY90" fmla="*/ 273614 h 397368"/>
              <a:gd name="connisteX91" fmla="*/ 6216015 w 6830695"/>
              <a:gd name="connsiteY91" fmla="*/ 293934 h 397368"/>
              <a:gd name="connisteX92" fmla="*/ 6283960 w 6830695"/>
              <a:gd name="connsiteY92" fmla="*/ 321239 h 397368"/>
              <a:gd name="connisteX93" fmla="*/ 6352540 w 6830695"/>
              <a:gd name="connsiteY93" fmla="*/ 342194 h 397368"/>
              <a:gd name="connisteX94" fmla="*/ 6420485 w 6830695"/>
              <a:gd name="connsiteY94" fmla="*/ 355529 h 397368"/>
              <a:gd name="connisteX95" fmla="*/ 6489065 w 6830695"/>
              <a:gd name="connsiteY95" fmla="*/ 375849 h 397368"/>
              <a:gd name="connisteX96" fmla="*/ 6557010 w 6830695"/>
              <a:gd name="connsiteY96" fmla="*/ 382834 h 397368"/>
              <a:gd name="connisteX97" fmla="*/ 6625590 w 6830695"/>
              <a:gd name="connsiteY97" fmla="*/ 389819 h 397368"/>
              <a:gd name="connisteX98" fmla="*/ 6694170 w 6830695"/>
              <a:gd name="connsiteY98" fmla="*/ 389819 h 397368"/>
              <a:gd name="connisteX99" fmla="*/ 6762115 w 6830695"/>
              <a:gd name="connsiteY99" fmla="*/ 396804 h 397368"/>
              <a:gd name="connisteX100" fmla="*/ 6830695 w 6830695"/>
              <a:gd name="connsiteY100" fmla="*/ 396804 h 39736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</a:cxnLst>
            <a:rect l="l" t="t" r="r" b="b"/>
            <a:pathLst>
              <a:path w="6830695" h="397369">
                <a:moveTo>
                  <a:pt x="0" y="355529"/>
                </a:moveTo>
                <a:cubicBezTo>
                  <a:pt x="12065" y="355529"/>
                  <a:pt x="40640" y="355529"/>
                  <a:pt x="67945" y="355529"/>
                </a:cubicBezTo>
                <a:cubicBezTo>
                  <a:pt x="95250" y="355529"/>
                  <a:pt x="109220" y="356799"/>
                  <a:pt x="136525" y="355529"/>
                </a:cubicBezTo>
                <a:cubicBezTo>
                  <a:pt x="163830" y="354259"/>
                  <a:pt x="177165" y="355529"/>
                  <a:pt x="204470" y="348544"/>
                </a:cubicBezTo>
                <a:cubicBezTo>
                  <a:pt x="231775" y="341559"/>
                  <a:pt x="245745" y="332034"/>
                  <a:pt x="273050" y="321239"/>
                </a:cubicBezTo>
                <a:cubicBezTo>
                  <a:pt x="300355" y="310444"/>
                  <a:pt x="314325" y="303459"/>
                  <a:pt x="341630" y="293934"/>
                </a:cubicBezTo>
                <a:cubicBezTo>
                  <a:pt x="368935" y="284409"/>
                  <a:pt x="382270" y="284409"/>
                  <a:pt x="409575" y="273614"/>
                </a:cubicBezTo>
                <a:cubicBezTo>
                  <a:pt x="436880" y="262819"/>
                  <a:pt x="450850" y="254564"/>
                  <a:pt x="478155" y="239324"/>
                </a:cubicBezTo>
                <a:cubicBezTo>
                  <a:pt x="505460" y="224084"/>
                  <a:pt x="518795" y="213924"/>
                  <a:pt x="546100" y="198684"/>
                </a:cubicBezTo>
                <a:cubicBezTo>
                  <a:pt x="573405" y="183444"/>
                  <a:pt x="587375" y="178364"/>
                  <a:pt x="614680" y="164394"/>
                </a:cubicBezTo>
                <a:cubicBezTo>
                  <a:pt x="641985" y="150424"/>
                  <a:pt x="655320" y="144074"/>
                  <a:pt x="682625" y="130104"/>
                </a:cubicBezTo>
                <a:cubicBezTo>
                  <a:pt x="709930" y="116134"/>
                  <a:pt x="723900" y="109149"/>
                  <a:pt x="751205" y="95814"/>
                </a:cubicBezTo>
                <a:cubicBezTo>
                  <a:pt x="778510" y="82479"/>
                  <a:pt x="792480" y="72954"/>
                  <a:pt x="819785" y="62159"/>
                </a:cubicBezTo>
                <a:cubicBezTo>
                  <a:pt x="847090" y="51364"/>
                  <a:pt x="860425" y="49459"/>
                  <a:pt x="887730" y="41204"/>
                </a:cubicBezTo>
                <a:cubicBezTo>
                  <a:pt x="915035" y="32949"/>
                  <a:pt x="929005" y="27869"/>
                  <a:pt x="956310" y="20884"/>
                </a:cubicBezTo>
                <a:cubicBezTo>
                  <a:pt x="983615" y="13899"/>
                  <a:pt x="996950" y="11359"/>
                  <a:pt x="1024255" y="7549"/>
                </a:cubicBezTo>
                <a:cubicBezTo>
                  <a:pt x="1051560" y="3739"/>
                  <a:pt x="1065530" y="1834"/>
                  <a:pt x="1092835" y="564"/>
                </a:cubicBezTo>
                <a:cubicBezTo>
                  <a:pt x="1120140" y="-706"/>
                  <a:pt x="1133475" y="564"/>
                  <a:pt x="1160780" y="564"/>
                </a:cubicBezTo>
                <a:cubicBezTo>
                  <a:pt x="1188085" y="564"/>
                  <a:pt x="1202055" y="-706"/>
                  <a:pt x="1229360" y="564"/>
                </a:cubicBezTo>
                <a:cubicBezTo>
                  <a:pt x="1256665" y="1834"/>
                  <a:pt x="1270000" y="3739"/>
                  <a:pt x="1297305" y="7549"/>
                </a:cubicBezTo>
                <a:cubicBezTo>
                  <a:pt x="1324610" y="11359"/>
                  <a:pt x="1338580" y="15169"/>
                  <a:pt x="1365885" y="20884"/>
                </a:cubicBezTo>
                <a:cubicBezTo>
                  <a:pt x="1393190" y="26599"/>
                  <a:pt x="1407160" y="26599"/>
                  <a:pt x="1434465" y="34854"/>
                </a:cubicBezTo>
                <a:cubicBezTo>
                  <a:pt x="1461770" y="43109"/>
                  <a:pt x="1475105" y="51364"/>
                  <a:pt x="1502410" y="62159"/>
                </a:cubicBezTo>
                <a:cubicBezTo>
                  <a:pt x="1529715" y="72954"/>
                  <a:pt x="1543685" y="78669"/>
                  <a:pt x="1570990" y="89464"/>
                </a:cubicBezTo>
                <a:cubicBezTo>
                  <a:pt x="1598295" y="100259"/>
                  <a:pt x="1611630" y="104704"/>
                  <a:pt x="1638935" y="116769"/>
                </a:cubicBezTo>
                <a:cubicBezTo>
                  <a:pt x="1666240" y="128834"/>
                  <a:pt x="1680210" y="137089"/>
                  <a:pt x="1707515" y="150424"/>
                </a:cubicBezTo>
                <a:cubicBezTo>
                  <a:pt x="1734820" y="163759"/>
                  <a:pt x="1748155" y="170744"/>
                  <a:pt x="1775460" y="184714"/>
                </a:cubicBezTo>
                <a:cubicBezTo>
                  <a:pt x="1802765" y="198684"/>
                  <a:pt x="1816735" y="205034"/>
                  <a:pt x="1844040" y="219004"/>
                </a:cubicBezTo>
                <a:cubicBezTo>
                  <a:pt x="1871345" y="232974"/>
                  <a:pt x="1885315" y="241229"/>
                  <a:pt x="1912620" y="253294"/>
                </a:cubicBezTo>
                <a:cubicBezTo>
                  <a:pt x="1939925" y="265359"/>
                  <a:pt x="1953260" y="269804"/>
                  <a:pt x="1980565" y="280599"/>
                </a:cubicBezTo>
                <a:cubicBezTo>
                  <a:pt x="2007870" y="291394"/>
                  <a:pt x="2021840" y="298379"/>
                  <a:pt x="2049145" y="307904"/>
                </a:cubicBezTo>
                <a:cubicBezTo>
                  <a:pt x="2076450" y="317429"/>
                  <a:pt x="2089785" y="321239"/>
                  <a:pt x="2117090" y="328224"/>
                </a:cubicBezTo>
                <a:cubicBezTo>
                  <a:pt x="2144395" y="335209"/>
                  <a:pt x="2158365" y="336479"/>
                  <a:pt x="2185670" y="342194"/>
                </a:cubicBezTo>
                <a:cubicBezTo>
                  <a:pt x="2212975" y="347909"/>
                  <a:pt x="2226310" y="352989"/>
                  <a:pt x="2253615" y="355529"/>
                </a:cubicBezTo>
                <a:cubicBezTo>
                  <a:pt x="2280920" y="358069"/>
                  <a:pt x="2294890" y="355529"/>
                  <a:pt x="2322195" y="355529"/>
                </a:cubicBezTo>
                <a:cubicBezTo>
                  <a:pt x="2349500" y="355529"/>
                  <a:pt x="2363470" y="355529"/>
                  <a:pt x="2390775" y="355529"/>
                </a:cubicBezTo>
                <a:cubicBezTo>
                  <a:pt x="2418080" y="355529"/>
                  <a:pt x="2431415" y="356799"/>
                  <a:pt x="2458720" y="355529"/>
                </a:cubicBezTo>
                <a:cubicBezTo>
                  <a:pt x="2486025" y="354259"/>
                  <a:pt x="2499995" y="352354"/>
                  <a:pt x="2527300" y="348544"/>
                </a:cubicBezTo>
                <a:cubicBezTo>
                  <a:pt x="2554605" y="344734"/>
                  <a:pt x="2567940" y="342194"/>
                  <a:pt x="2595245" y="335209"/>
                </a:cubicBezTo>
                <a:cubicBezTo>
                  <a:pt x="2622550" y="328224"/>
                  <a:pt x="2636520" y="323144"/>
                  <a:pt x="2663825" y="314889"/>
                </a:cubicBezTo>
                <a:cubicBezTo>
                  <a:pt x="2691130" y="306634"/>
                  <a:pt x="2704465" y="302189"/>
                  <a:pt x="2731770" y="293934"/>
                </a:cubicBezTo>
                <a:cubicBezTo>
                  <a:pt x="2759075" y="285679"/>
                  <a:pt x="2773045" y="283139"/>
                  <a:pt x="2800350" y="273614"/>
                </a:cubicBezTo>
                <a:cubicBezTo>
                  <a:pt x="2827655" y="264089"/>
                  <a:pt x="2841625" y="258374"/>
                  <a:pt x="2868930" y="246309"/>
                </a:cubicBezTo>
                <a:cubicBezTo>
                  <a:pt x="2896235" y="234244"/>
                  <a:pt x="2909570" y="222814"/>
                  <a:pt x="2936875" y="212019"/>
                </a:cubicBezTo>
                <a:cubicBezTo>
                  <a:pt x="2964180" y="201224"/>
                  <a:pt x="2978150" y="201224"/>
                  <a:pt x="3005455" y="191699"/>
                </a:cubicBezTo>
                <a:cubicBezTo>
                  <a:pt x="3032760" y="182174"/>
                  <a:pt x="3046095" y="175189"/>
                  <a:pt x="3073400" y="164394"/>
                </a:cubicBezTo>
                <a:cubicBezTo>
                  <a:pt x="3100705" y="153599"/>
                  <a:pt x="3114675" y="147884"/>
                  <a:pt x="3141980" y="137089"/>
                </a:cubicBezTo>
                <a:cubicBezTo>
                  <a:pt x="3169285" y="126294"/>
                  <a:pt x="3182620" y="119309"/>
                  <a:pt x="3209925" y="109784"/>
                </a:cubicBezTo>
                <a:cubicBezTo>
                  <a:pt x="3237230" y="100259"/>
                  <a:pt x="3251200" y="96449"/>
                  <a:pt x="3278505" y="89464"/>
                </a:cubicBezTo>
                <a:cubicBezTo>
                  <a:pt x="3305810" y="82479"/>
                  <a:pt x="3319780" y="78034"/>
                  <a:pt x="3347085" y="75494"/>
                </a:cubicBezTo>
                <a:cubicBezTo>
                  <a:pt x="3374390" y="72954"/>
                  <a:pt x="3387725" y="75494"/>
                  <a:pt x="3415030" y="75494"/>
                </a:cubicBezTo>
                <a:cubicBezTo>
                  <a:pt x="3442335" y="75494"/>
                  <a:pt x="3456305" y="75494"/>
                  <a:pt x="3483610" y="75494"/>
                </a:cubicBezTo>
                <a:cubicBezTo>
                  <a:pt x="3510915" y="75494"/>
                  <a:pt x="3524250" y="72954"/>
                  <a:pt x="3551555" y="75494"/>
                </a:cubicBezTo>
                <a:cubicBezTo>
                  <a:pt x="3578860" y="78034"/>
                  <a:pt x="3592830" y="83749"/>
                  <a:pt x="3620135" y="89464"/>
                </a:cubicBezTo>
                <a:cubicBezTo>
                  <a:pt x="3647440" y="95179"/>
                  <a:pt x="3660775" y="93274"/>
                  <a:pt x="3688080" y="102799"/>
                </a:cubicBezTo>
                <a:cubicBezTo>
                  <a:pt x="3715385" y="112324"/>
                  <a:pt x="3729355" y="121849"/>
                  <a:pt x="3756660" y="137089"/>
                </a:cubicBezTo>
                <a:cubicBezTo>
                  <a:pt x="3783965" y="152329"/>
                  <a:pt x="3797935" y="161854"/>
                  <a:pt x="3825240" y="178364"/>
                </a:cubicBezTo>
                <a:cubicBezTo>
                  <a:pt x="3852545" y="194874"/>
                  <a:pt x="3865880" y="203764"/>
                  <a:pt x="3893185" y="219004"/>
                </a:cubicBezTo>
                <a:cubicBezTo>
                  <a:pt x="3920490" y="234244"/>
                  <a:pt x="3934460" y="239324"/>
                  <a:pt x="3961765" y="253294"/>
                </a:cubicBezTo>
                <a:cubicBezTo>
                  <a:pt x="3989070" y="267264"/>
                  <a:pt x="4002405" y="276789"/>
                  <a:pt x="4029710" y="287584"/>
                </a:cubicBezTo>
                <a:cubicBezTo>
                  <a:pt x="4057015" y="298379"/>
                  <a:pt x="4070985" y="300919"/>
                  <a:pt x="4098290" y="307904"/>
                </a:cubicBezTo>
                <a:cubicBezTo>
                  <a:pt x="4125595" y="314889"/>
                  <a:pt x="4138930" y="314254"/>
                  <a:pt x="4166235" y="321239"/>
                </a:cubicBezTo>
                <a:cubicBezTo>
                  <a:pt x="4193540" y="328224"/>
                  <a:pt x="4207510" y="336479"/>
                  <a:pt x="4234815" y="342194"/>
                </a:cubicBezTo>
                <a:cubicBezTo>
                  <a:pt x="4262120" y="347909"/>
                  <a:pt x="4276090" y="346004"/>
                  <a:pt x="4303395" y="348544"/>
                </a:cubicBezTo>
                <a:cubicBezTo>
                  <a:pt x="4330700" y="351084"/>
                  <a:pt x="4344035" y="354259"/>
                  <a:pt x="4371340" y="355529"/>
                </a:cubicBezTo>
                <a:cubicBezTo>
                  <a:pt x="4398645" y="356799"/>
                  <a:pt x="4412615" y="355529"/>
                  <a:pt x="4439920" y="355529"/>
                </a:cubicBezTo>
                <a:cubicBezTo>
                  <a:pt x="4467225" y="355529"/>
                  <a:pt x="4480560" y="355529"/>
                  <a:pt x="4507865" y="355529"/>
                </a:cubicBezTo>
                <a:cubicBezTo>
                  <a:pt x="4535170" y="355529"/>
                  <a:pt x="4549140" y="356799"/>
                  <a:pt x="4576445" y="355529"/>
                </a:cubicBezTo>
                <a:cubicBezTo>
                  <a:pt x="4603750" y="354259"/>
                  <a:pt x="4617085" y="354259"/>
                  <a:pt x="4644390" y="348544"/>
                </a:cubicBezTo>
                <a:cubicBezTo>
                  <a:pt x="4671695" y="342829"/>
                  <a:pt x="4685665" y="337749"/>
                  <a:pt x="4712970" y="328224"/>
                </a:cubicBezTo>
                <a:cubicBezTo>
                  <a:pt x="4740275" y="318699"/>
                  <a:pt x="4754245" y="311714"/>
                  <a:pt x="4781550" y="300919"/>
                </a:cubicBezTo>
                <a:cubicBezTo>
                  <a:pt x="4808855" y="290124"/>
                  <a:pt x="4822190" y="284409"/>
                  <a:pt x="4849495" y="273614"/>
                </a:cubicBezTo>
                <a:cubicBezTo>
                  <a:pt x="4876800" y="262819"/>
                  <a:pt x="4890770" y="257104"/>
                  <a:pt x="4918075" y="246309"/>
                </a:cubicBezTo>
                <a:cubicBezTo>
                  <a:pt x="4945380" y="235514"/>
                  <a:pt x="4958715" y="229799"/>
                  <a:pt x="4986020" y="219004"/>
                </a:cubicBezTo>
                <a:cubicBezTo>
                  <a:pt x="5013325" y="208209"/>
                  <a:pt x="5027295" y="202494"/>
                  <a:pt x="5054600" y="191699"/>
                </a:cubicBezTo>
                <a:cubicBezTo>
                  <a:pt x="5081905" y="180904"/>
                  <a:pt x="5095240" y="173919"/>
                  <a:pt x="5122545" y="164394"/>
                </a:cubicBezTo>
                <a:cubicBezTo>
                  <a:pt x="5149850" y="154869"/>
                  <a:pt x="5163820" y="153599"/>
                  <a:pt x="5191125" y="144074"/>
                </a:cubicBezTo>
                <a:cubicBezTo>
                  <a:pt x="5218430" y="134549"/>
                  <a:pt x="5232400" y="126294"/>
                  <a:pt x="5259705" y="116769"/>
                </a:cubicBezTo>
                <a:cubicBezTo>
                  <a:pt x="5287010" y="107244"/>
                  <a:pt x="5300345" y="104069"/>
                  <a:pt x="5327650" y="95814"/>
                </a:cubicBezTo>
                <a:cubicBezTo>
                  <a:pt x="5354955" y="87559"/>
                  <a:pt x="5368925" y="81209"/>
                  <a:pt x="5396230" y="75494"/>
                </a:cubicBezTo>
                <a:cubicBezTo>
                  <a:pt x="5423535" y="69779"/>
                  <a:pt x="5436870" y="69779"/>
                  <a:pt x="5464175" y="68509"/>
                </a:cubicBezTo>
                <a:cubicBezTo>
                  <a:pt x="5491480" y="67239"/>
                  <a:pt x="5505450" y="68509"/>
                  <a:pt x="5532755" y="68509"/>
                </a:cubicBezTo>
                <a:cubicBezTo>
                  <a:pt x="5560060" y="68509"/>
                  <a:pt x="5573395" y="65969"/>
                  <a:pt x="5600700" y="68509"/>
                </a:cubicBezTo>
                <a:cubicBezTo>
                  <a:pt x="5628005" y="71049"/>
                  <a:pt x="5641975" y="76764"/>
                  <a:pt x="5669280" y="82479"/>
                </a:cubicBezTo>
                <a:cubicBezTo>
                  <a:pt x="5696585" y="88194"/>
                  <a:pt x="5710555" y="88829"/>
                  <a:pt x="5737860" y="95814"/>
                </a:cubicBezTo>
                <a:cubicBezTo>
                  <a:pt x="5765165" y="102799"/>
                  <a:pt x="5778500" y="108514"/>
                  <a:pt x="5805805" y="116769"/>
                </a:cubicBezTo>
                <a:cubicBezTo>
                  <a:pt x="5833110" y="125024"/>
                  <a:pt x="5847080" y="126294"/>
                  <a:pt x="5874385" y="137089"/>
                </a:cubicBezTo>
                <a:cubicBezTo>
                  <a:pt x="5901690" y="147884"/>
                  <a:pt x="5915025" y="157409"/>
                  <a:pt x="5942330" y="171379"/>
                </a:cubicBezTo>
                <a:cubicBezTo>
                  <a:pt x="5969635" y="185349"/>
                  <a:pt x="5983605" y="192334"/>
                  <a:pt x="6010910" y="205669"/>
                </a:cubicBezTo>
                <a:cubicBezTo>
                  <a:pt x="6038215" y="219004"/>
                  <a:pt x="6051550" y="225989"/>
                  <a:pt x="6078855" y="239324"/>
                </a:cubicBezTo>
                <a:cubicBezTo>
                  <a:pt x="6106160" y="252659"/>
                  <a:pt x="6120130" y="262819"/>
                  <a:pt x="6147435" y="273614"/>
                </a:cubicBezTo>
                <a:cubicBezTo>
                  <a:pt x="6174740" y="284409"/>
                  <a:pt x="6188710" y="284409"/>
                  <a:pt x="6216015" y="293934"/>
                </a:cubicBezTo>
                <a:cubicBezTo>
                  <a:pt x="6243320" y="303459"/>
                  <a:pt x="6256655" y="311714"/>
                  <a:pt x="6283960" y="321239"/>
                </a:cubicBezTo>
                <a:cubicBezTo>
                  <a:pt x="6311265" y="330764"/>
                  <a:pt x="6325235" y="335209"/>
                  <a:pt x="6352540" y="342194"/>
                </a:cubicBezTo>
                <a:cubicBezTo>
                  <a:pt x="6379845" y="349179"/>
                  <a:pt x="6393180" y="348544"/>
                  <a:pt x="6420485" y="355529"/>
                </a:cubicBezTo>
                <a:cubicBezTo>
                  <a:pt x="6447790" y="362514"/>
                  <a:pt x="6461760" y="370134"/>
                  <a:pt x="6489065" y="375849"/>
                </a:cubicBezTo>
                <a:cubicBezTo>
                  <a:pt x="6516370" y="381564"/>
                  <a:pt x="6529705" y="380294"/>
                  <a:pt x="6557010" y="382834"/>
                </a:cubicBezTo>
                <a:cubicBezTo>
                  <a:pt x="6584315" y="385374"/>
                  <a:pt x="6598285" y="388549"/>
                  <a:pt x="6625590" y="389819"/>
                </a:cubicBezTo>
                <a:cubicBezTo>
                  <a:pt x="6652895" y="391089"/>
                  <a:pt x="6666865" y="388549"/>
                  <a:pt x="6694170" y="389819"/>
                </a:cubicBezTo>
                <a:cubicBezTo>
                  <a:pt x="6721475" y="391089"/>
                  <a:pt x="6734810" y="395534"/>
                  <a:pt x="6762115" y="396804"/>
                </a:cubicBezTo>
                <a:cubicBezTo>
                  <a:pt x="6789420" y="398074"/>
                  <a:pt x="6818630" y="396804"/>
                  <a:pt x="6830695" y="3968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787015" y="3912235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326765" y="3912235"/>
            <a:ext cx="0" cy="3543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3867150" y="3912235"/>
            <a:ext cx="0" cy="1428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443095" y="3912235"/>
            <a:ext cx="0" cy="24511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947285" y="3912235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5451475" y="3912235"/>
            <a:ext cx="0" cy="4502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991225" y="3912235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531610" y="3912235"/>
            <a:ext cx="0" cy="2724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7107555" y="3912235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611745" y="3912235"/>
            <a:ext cx="0" cy="4292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115935" y="3912235"/>
            <a:ext cx="0" cy="2317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55685" y="3912235"/>
            <a:ext cx="0" cy="26543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9196070" y="3912235"/>
            <a:ext cx="0" cy="5041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9627235" y="3912235"/>
            <a:ext cx="1270" cy="57594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811780" y="6331585"/>
            <a:ext cx="683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2798445" y="61125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338830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387921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455160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4958715" y="61125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499100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6005830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543040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7119620" y="61125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766000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816673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870394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913574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9629775" y="6099810"/>
            <a:ext cx="0" cy="198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817235" y="2297430"/>
            <a:ext cx="77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endParaRPr lang="zh-CN" altLang="en-US" sz="1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715135" y="4085590"/>
            <a:ext cx="1007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endParaRPr lang="zh-CN" sz="180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39570" y="6014720"/>
            <a:ext cx="1158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800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底板人防</a:t>
            </a:r>
            <a:endParaRPr lang="zh-CN" sz="1800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6375" y="5798820"/>
            <a:ext cx="691261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752725" y="5623560"/>
            <a:ext cx="173355" cy="173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846320" y="5625465"/>
            <a:ext cx="173355" cy="173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150735" y="5623560"/>
            <a:ext cx="173355" cy="173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456420" y="5623560"/>
            <a:ext cx="173355" cy="1733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2" name="直接连接符 51"/>
          <p:cNvCxnSpPr>
            <a:endCxn id="30" idx="0"/>
          </p:cNvCxnSpPr>
          <p:nvPr/>
        </p:nvCxnSpPr>
        <p:spPr>
          <a:xfrm>
            <a:off x="2680335" y="5359400"/>
            <a:ext cx="159385" cy="264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30" idx="0"/>
          </p:cNvCxnSpPr>
          <p:nvPr/>
        </p:nvCxnSpPr>
        <p:spPr>
          <a:xfrm flipV="1">
            <a:off x="2839720" y="5350510"/>
            <a:ext cx="159385" cy="273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4933315" y="5368925"/>
            <a:ext cx="0" cy="256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7251700" y="5368925"/>
            <a:ext cx="0" cy="256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9556115" y="5368925"/>
            <a:ext cx="0" cy="256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525395" y="5359400"/>
            <a:ext cx="6007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632960" y="5350510"/>
            <a:ext cx="6007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936740" y="5368925"/>
            <a:ext cx="6007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255760" y="5368925"/>
            <a:ext cx="6007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716915" y="1668145"/>
            <a:ext cx="565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土反力：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M[M1(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)+M2(</a:t>
            </a:r>
            <a:r>
              <a:rPr 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底板人防</a:t>
            </a:r>
            <a:r>
              <a:rPr lang="en-US" alt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=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支座反力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)]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16915" y="2036445"/>
            <a:ext cx="621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绕射波：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M[MAX(M1(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),M2(</a:t>
            </a:r>
            <a:r>
              <a:rPr 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底板人防</a:t>
            </a:r>
            <a:r>
              <a:rPr lang="en-US" alt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=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支座反力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))]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2828925" y="4710430"/>
            <a:ext cx="0" cy="5575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4947920" y="4710430"/>
            <a:ext cx="0" cy="5575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7257415" y="4716780"/>
            <a:ext cx="0" cy="5575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9542780" y="4716780"/>
            <a:ext cx="0" cy="5575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5628005" y="4811395"/>
            <a:ext cx="1134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支座反力</a:t>
            </a:r>
            <a:endParaRPr lang="zh-CN" altLang="en-US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47" grpId="0"/>
      <p:bldP spid="10" grpId="1" animBg="1"/>
      <p:bldP spid="11" grpId="1" animBg="1"/>
      <p:bldP spid="12" grpId="1" animBg="1"/>
      <p:bldP spid="13" grpId="1" animBg="1"/>
      <p:bldP spid="47" grpId="1"/>
      <p:bldP spid="15" grpId="0" bldLvl="0" animBg="1"/>
      <p:bldP spid="48" grpId="0"/>
      <p:bldP spid="15" grpId="1" animBg="1"/>
      <p:bldP spid="48" grpId="1"/>
      <p:bldP spid="14" grpId="0"/>
      <p:bldP spid="14" grpId="1"/>
      <p:bldP spid="62" grpId="0"/>
      <p:bldP spid="62" grpId="1"/>
      <p:bldP spid="63" grpId="0"/>
      <p:bldP spid="63" grpId="1"/>
      <p:bldP spid="68" grpId="0"/>
      <p:bldP spid="68" grpId="1"/>
      <p:bldP spid="5" grpId="0" bldLvl="0" animBg="1"/>
      <p:bldP spid="30" grpId="0" bldLvl="0" animBg="1"/>
      <p:bldP spid="49" grpId="0" bldLvl="0" animBg="1"/>
      <p:bldP spid="50" grpId="0" bldLvl="0" animBg="1"/>
      <p:bldP spid="51" grpId="0" bldLvl="0" animBg="1"/>
      <p:bldP spid="5" grpId="1" animBg="1"/>
      <p:bldP spid="30" grpId="1" animBg="1"/>
      <p:bldP spid="49" grpId="1" animBg="1"/>
      <p:bldP spid="50" grpId="1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倒楼盖模型</a:t>
            </a:r>
            <a:endParaRPr kumimoji="1" 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endParaRPr kumimoji="1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2506980"/>
            <a:ext cx="5927090" cy="398589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720090"/>
            <a:ext cx="2672715" cy="282003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00" y="3736340"/>
            <a:ext cx="2672715" cy="2820035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716915" y="1668145"/>
            <a:ext cx="565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土反力：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M[M1(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)+M2(</a:t>
            </a:r>
            <a:r>
              <a:rPr 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底板人防</a:t>
            </a:r>
            <a:r>
              <a:rPr lang="en-US" alt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=</a:t>
            </a:r>
            <a:r>
              <a:rPr lang="zh-CN" altLang="en-US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支座反力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)]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16915" y="2036445"/>
            <a:ext cx="621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绕射波：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M[MAX(M1(</a:t>
            </a:r>
            <a:r>
              <a:rPr lang="zh-CN" altLang="en-US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恒载</a:t>
            </a:r>
            <a:r>
              <a:rPr lang="en-US" altLang="zh-CN" sz="1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lang="zh-CN" altLang="en-US" sz="180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土反力</a:t>
            </a:r>
            <a:r>
              <a:rPr lang="en-US" altLang="zh-CN" sz="1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),M2(</a:t>
            </a:r>
            <a:r>
              <a:rPr 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底板人防</a:t>
            </a:r>
            <a:r>
              <a:rPr lang="en-US" altLang="zh-CN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=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支座反力</a:t>
            </a:r>
            <a:r>
              <a:rPr lang="en-US" alt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))]</a:t>
            </a:r>
            <a:endParaRPr lang="en-US" altLang="zh-CN" sz="1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0" grpId="0"/>
      <p:bldP spid="70" grpId="1"/>
      <p:bldP spid="71" grpId="0"/>
      <p:bldP spid="7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《人防规范》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GB50038-2005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133" y="1752600"/>
            <a:ext cx="5273675" cy="42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0" y="478790"/>
            <a:ext cx="4932680" cy="538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0060" y="231845"/>
            <a:ext cx="4443730" cy="583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一、</a:t>
            </a:r>
            <a:r>
              <a:rPr lang="zh-CN" altLang="en-US" sz="3200" b="1" spc="-150" dirty="0">
                <a:solidFill>
                  <a:schemeClr val="accent5">
                    <a:lumMod val="50000"/>
                  </a:schemeClr>
                </a:solidFill>
                <a:cs typeface="+mn-ea"/>
                <a:sym typeface="+mn-ea"/>
              </a:rPr>
              <a:t>人防底板的两种算法</a:t>
            </a:r>
            <a:endParaRPr lang="zh-CN" altLang="en-US" sz="3200" b="1" spc="-150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205" y="961390"/>
            <a:ext cx="618299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285750" marR="0" lvl="0" indent="-28575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《人防规范》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GB50038-2005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0205" y="1752600"/>
            <a:ext cx="527304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4915853"/>
            <a:ext cx="5273040" cy="8324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742430" y="1389380"/>
            <a:ext cx="4089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</a:rPr>
              <a:t>一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</a:rPr>
              <a:t>筏板基础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4.8.5</a:t>
            </a: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42430" y="2778125"/>
            <a:ext cx="4089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</a:rPr>
              <a:t>二</a:t>
            </a:r>
            <a:r>
              <a:rPr lang="en-US" altLang="zh-CN" sz="3600" b="1">
                <a:solidFill>
                  <a:schemeClr val="accent4">
                    <a:lumMod val="50000"/>
                  </a:schemeClr>
                </a:solidFill>
              </a:rPr>
              <a:t>.  </a:t>
            </a:r>
            <a:r>
              <a:rPr lang="zh-CN" altLang="en-US" sz="3600" b="1">
                <a:solidFill>
                  <a:schemeClr val="accent4">
                    <a:lumMod val="50000"/>
                  </a:schemeClr>
                </a:solidFill>
              </a:rPr>
              <a:t>桩基础</a:t>
            </a:r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</a:rPr>
              <a:t>（</a:t>
            </a: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</a:rPr>
              <a:t>4.8.15</a:t>
            </a:r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</a:rPr>
              <a:t>）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42430" y="4167505"/>
            <a:ext cx="492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</a:rPr>
              <a:t>三</a:t>
            </a:r>
            <a:r>
              <a:rPr lang="en-US" altLang="zh-CN" sz="3600" b="1"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</a:rPr>
              <a:t>独基</a:t>
            </a:r>
            <a:r>
              <a:rPr lang="en-US" altLang="zh-CN" sz="3600" b="1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zh-CN" altLang="en-US" sz="3600" b="1">
                <a:solidFill>
                  <a:schemeClr val="accent6">
                    <a:lumMod val="50000"/>
                  </a:schemeClr>
                </a:solidFill>
              </a:rPr>
              <a:t>防水板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（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</a:rPr>
              <a:t>4.8.16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87565" y="5618480"/>
            <a:ext cx="408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选什么算法</a:t>
            </a:r>
            <a:r>
              <a:rPr lang="en-US" altLang="zh-CN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  </a:t>
            </a:r>
            <a:r>
              <a:rPr lang="zh-CN" altLang="en-US" sz="32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？</a:t>
            </a:r>
            <a:endParaRPr lang="zh-CN" altLang="en-US" sz="32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UNIT_SUBTYPE" val="h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3、8、9、10、11、12、13、15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199918"/>
  <p:tag name="KSO_WM_TEMPLATE_MASTER_TYPE" val="1"/>
  <p:tag name="KSO_WM_TEMPLATE_COLOR_TYPE" val="1"/>
  <p:tag name="KSO_WM_TEMPLATE_MASTER_THUMB_INDEX" val="18"/>
</p:tagLst>
</file>

<file path=ppt/tags/tag212.xml><?xml version="1.0" encoding="utf-8"?>
<p:tagLst xmlns:p="http://schemas.openxmlformats.org/presentationml/2006/main">
  <p:tag name="KSO_WM_UNIT_PLACING_PICTURE_USER_VIEWPORT" val="{&quot;height&quot;:6336,&quot;width&quot;:12000}"/>
</p:tagLst>
</file>

<file path=ppt/tags/tag213.xml><?xml version="1.0" encoding="utf-8"?>
<p:tagLst xmlns:p="http://schemas.openxmlformats.org/presentationml/2006/main">
  <p:tag name="KSO_WM_UNIT_PLACING_PICTURE_USER_VIEWPORT" val="{&quot;height&quot;:4520,&quot;width&quot;:8304}"/>
</p:tagLst>
</file>

<file path=ppt/tags/tag214.xml><?xml version="1.0" encoding="utf-8"?>
<p:tagLst xmlns:p="http://schemas.openxmlformats.org/presentationml/2006/main">
  <p:tag name="KSO_WM_UNIT_TABLE_BEAUTIFY" val="smartTable{89bcc292-9fb1-4b30-99f4-29b1473187a0}"/>
  <p:tag name="TABLE_ENDDRAG_ORIGIN_RECT" val="733*213"/>
  <p:tag name="TABLE_ENDDRAG_RECT" val="82*131*733*213"/>
</p:tagLst>
</file>

<file path=ppt/tags/tag215.xml><?xml version="1.0" encoding="utf-8"?>
<p:tagLst xmlns:p="http://schemas.openxmlformats.org/presentationml/2006/main">
  <p:tag name="KSO_WM_UNIT_ISCONTENTSTITLE" val="0"/>
  <p:tag name="KSO_WM_UNIT_PRESET_TEXT" val="Thanks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9918_15*a*1"/>
  <p:tag name="KSO_WM_TEMPLATE_CATEGORY" val="custom"/>
  <p:tag name="KSO_WM_TEMPLATE_INDEX" val="20199918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SLIDE_ID" val="custom20199918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9918"/>
  <p:tag name="KSO_WM_SLIDE_LAYOUT" val="a"/>
  <p:tag name="KSO_WM_SLIDE_LAYOUT_CNT" val="1"/>
  <p:tag name="KSO_WM_TEMPLATE_MASTER_TYPE" val="1"/>
  <p:tag name="KSO_WM_TEMPLATE_COLOR_TYPE" val="1"/>
</p:tagLst>
</file>

<file path=ppt/tags/tag217.xml><?xml version="1.0" encoding="utf-8"?>
<p:tagLst xmlns:p="http://schemas.openxmlformats.org/presentationml/2006/main">
  <p:tag name="COMMONDATA" val="eyJoZGlkIjoiYTc0NmU4ZDk4YTZlYzZmZmYxNWM0ZmEyMDViNDE3N2U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zm3rt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1999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F1E62"/>
      </a:accent1>
      <a:accent2>
        <a:srgbClr val="0F2C57"/>
      </a:accent2>
      <a:accent3>
        <a:srgbClr val="0F3A4B"/>
      </a:accent3>
      <a:accent4>
        <a:srgbClr val="104841"/>
      </a:accent4>
      <a:accent5>
        <a:srgbClr val="105535"/>
      </a:accent5>
      <a:accent6>
        <a:srgbClr val="106329"/>
      </a:accent6>
      <a:hlink>
        <a:srgbClr val="304FFC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199918">
    <a:dk1>
      <a:srgbClr val="000000"/>
    </a:dk1>
    <a:lt1>
      <a:srgbClr val="FFFFFF"/>
    </a:lt1>
    <a:dk2>
      <a:srgbClr val="F2F2F2"/>
    </a:dk2>
    <a:lt2>
      <a:srgbClr val="FFFFFF"/>
    </a:lt2>
    <a:accent1>
      <a:srgbClr val="0F1E62"/>
    </a:accent1>
    <a:accent2>
      <a:srgbClr val="0F2C57"/>
    </a:accent2>
    <a:accent3>
      <a:srgbClr val="0F3A4B"/>
    </a:accent3>
    <a:accent4>
      <a:srgbClr val="104841"/>
    </a:accent4>
    <a:accent5>
      <a:srgbClr val="105535"/>
    </a:accent5>
    <a:accent6>
      <a:srgbClr val="106329"/>
    </a:accent6>
    <a:hlink>
      <a:srgbClr val="304FFC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WPS 演示</Application>
  <PresentationFormat>宽屏</PresentationFormat>
  <Paragraphs>186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华文琥珀</vt:lpstr>
      <vt:lpstr>Arial Unicode MS</vt:lpstr>
      <vt:lpstr>Calibri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尚禹</cp:lastModifiedBy>
  <cp:revision>274</cp:revision>
  <dcterms:created xsi:type="dcterms:W3CDTF">2020-04-09T23:35:00Z</dcterms:created>
  <dcterms:modified xsi:type="dcterms:W3CDTF">2022-05-11T03:06:17Z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3017E68F8FFB4589857268863278747F</vt:lpwstr>
  </property>
</Properties>
</file>