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20"/>
  </p:notesMasterIdLst>
  <p:sldIdLst>
    <p:sldId id="260" r:id="rId4"/>
    <p:sldId id="947" r:id="rId5"/>
    <p:sldId id="892" r:id="rId6"/>
    <p:sldId id="1009" r:id="rId7"/>
    <p:sldId id="1010" r:id="rId8"/>
    <p:sldId id="1017" r:id="rId9"/>
    <p:sldId id="1012" r:id="rId10"/>
    <p:sldId id="1023" r:id="rId11"/>
    <p:sldId id="998" r:id="rId12"/>
    <p:sldId id="1025" r:id="rId13"/>
    <p:sldId id="1021" r:id="rId14"/>
    <p:sldId id="1018" r:id="rId15"/>
    <p:sldId id="1026" r:id="rId16"/>
    <p:sldId id="1027" r:id="rId17"/>
    <p:sldId id="1028" r:id="rId18"/>
    <p:sldId id="1019" r:id="rId19"/>
    <p:sldId id="1029" r:id="rId21"/>
    <p:sldId id="1020" r:id="rId22"/>
    <p:sldId id="1030" r:id="rId23"/>
    <p:sldId id="1031" r:id="rId24"/>
    <p:sldId id="1033" r:id="rId25"/>
    <p:sldId id="1032" r:id="rId26"/>
    <p:sldId id="1015" r:id="rId27"/>
    <p:sldId id="1040" r:id="rId28"/>
    <p:sldId id="1041" r:id="rId29"/>
    <p:sldId id="1043" r:id="rId30"/>
    <p:sldId id="379" r:id="rId31"/>
  </p:sldIdLst>
  <p:sldSz cx="12192635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  <p:cmAuthor id="2" name="win10" initials="w" lastIdx="1" clrIdx="2"/>
  <p:cmAuthor id="3" name="liucy" initials="l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213B"/>
    <a:srgbClr val="1F4E79"/>
    <a:srgbClr val="FF8810"/>
    <a:srgbClr val="CB2B2B"/>
    <a:srgbClr val="8FB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96" y="84"/>
      </p:cViewPr>
      <p:guideLst>
        <p:guide orient="horz" pos="2266"/>
        <p:guide pos="3798"/>
        <p:guide pos="15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gs" Target="tags/tag219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04-27T14:57:46"/>
    </inkml:context>
    <inkml:brush xml:id="br0">
      <inkml:brushProperty name="width" value="0.05292" units="cm"/>
      <inkml:brushProperty name="height" value="0.05292" units="cm"/>
      <inkml:brushProperty name="color" value="#0070c0"/>
      <inkml:brushProperty name="ignorePressure" value="0"/>
    </inkml:brush>
  </inkml:definitions>
  <inkml:trace contextRef="#ctx0" brushRef="#br0">474 470,'3'2,"0"0,-1 1,-1-6,0 0,-1 0,1-1,-1 1,1 0,-1-1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04-27T14:57:46"/>
    </inkml:context>
    <inkml:brush xml:id="br0">
      <inkml:brushProperty name="width" value="0.05292" units="cm"/>
      <inkml:brushProperty name="height" value="0.05292" units="cm"/>
      <inkml:brushProperty name="color" value="#0070c0"/>
      <inkml:brushProperty name="ignorePressure" value="0"/>
    </inkml:brush>
  </inkml:definitions>
  <inkml:trace contextRef="#ctx0" brushRef="#br0">605 478,'3'0,"1"0,-1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04-27T14:57:46"/>
    </inkml:context>
    <inkml:brush xml:id="br0">
      <inkml:brushProperty name="width" value="0.05292" units="cm"/>
      <inkml:brushProperty name="height" value="0.05292" units="cm"/>
      <inkml:brushProperty name="color" value="#0070c0"/>
      <inkml:brushProperty name="ignorePressure" value="0"/>
    </inkml:brush>
  </inkml:definitions>
  <inkml:trace contextRef="#ctx0" brushRef="#br0">685 482,'4'0,"-1"0,0 0,0-1,0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2-04-27T14:57:46"/>
    </inkml:context>
    <inkml:brush xml:id="br0">
      <inkml:brushProperty name="width" value="0.05292" units="cm"/>
      <inkml:brushProperty name="height" value="0.05292" units="cm"/>
      <inkml:brushProperty name="color" value="#0070c0"/>
      <inkml:brushProperty name="ignorePressure" value="0"/>
    </inkml:brush>
  </inkml:definitions>
  <inkml:trace contextRef="#ctx0" brushRef="#br0">991 482,'3'0,"0"0,0 0,0 0,1-1,-1 1,0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530" y="1143000"/>
            <a:ext cx="54869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image" Target="../media/image1.jpe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7" Type="http://schemas.openxmlformats.org/officeDocument/2006/relationships/tags" Target="../tags/tag25.xml"/><Relationship Id="rId16" Type="http://schemas.openxmlformats.org/officeDocument/2006/relationships/tags" Target="../tags/tag24.xml"/><Relationship Id="rId15" Type="http://schemas.openxmlformats.org/officeDocument/2006/relationships/tags" Target="../tags/tag23.xml"/><Relationship Id="rId14" Type="http://schemas.openxmlformats.org/officeDocument/2006/relationships/tags" Target="../tags/tag22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image" Target="../media/image2.jpeg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9" Type="http://schemas.openxmlformats.org/officeDocument/2006/relationships/tags" Target="../tags/tag50.xml"/><Relationship Id="rId18" Type="http://schemas.openxmlformats.org/officeDocument/2006/relationships/tags" Target="../tags/tag49.xml"/><Relationship Id="rId17" Type="http://schemas.openxmlformats.org/officeDocument/2006/relationships/tags" Target="../tags/tag48.xml"/><Relationship Id="rId16" Type="http://schemas.openxmlformats.org/officeDocument/2006/relationships/tags" Target="../tags/tag47.xml"/><Relationship Id="rId15" Type="http://schemas.openxmlformats.org/officeDocument/2006/relationships/tags" Target="../tags/tag46.xml"/><Relationship Id="rId14" Type="http://schemas.openxmlformats.org/officeDocument/2006/relationships/tags" Target="../tags/tag45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0" Type="http://schemas.openxmlformats.org/officeDocument/2006/relationships/tags" Target="../tags/tag69.xml"/><Relationship Id="rId2" Type="http://schemas.openxmlformats.org/officeDocument/2006/relationships/tags" Target="../tags/tag51.xml"/><Relationship Id="rId19" Type="http://schemas.openxmlformats.org/officeDocument/2006/relationships/tags" Target="../tags/tag68.xml"/><Relationship Id="rId18" Type="http://schemas.openxmlformats.org/officeDocument/2006/relationships/tags" Target="../tags/tag67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8" Type="http://schemas.openxmlformats.org/officeDocument/2006/relationships/tags" Target="../tags/tag104.xml"/><Relationship Id="rId17" Type="http://schemas.openxmlformats.org/officeDocument/2006/relationships/tags" Target="../tags/tag103.xml"/><Relationship Id="rId16" Type="http://schemas.openxmlformats.org/officeDocument/2006/relationships/tags" Target="../tags/tag102.xml"/><Relationship Id="rId15" Type="http://schemas.openxmlformats.org/officeDocument/2006/relationships/tags" Target="../tags/tag101.xml"/><Relationship Id="rId14" Type="http://schemas.openxmlformats.org/officeDocument/2006/relationships/tags" Target="../tags/tag100.xml"/><Relationship Id="rId13" Type="http://schemas.openxmlformats.org/officeDocument/2006/relationships/tags" Target="../tags/tag99.xml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8" Type="http://schemas.openxmlformats.org/officeDocument/2006/relationships/tags" Target="../tags/tag121.xml"/><Relationship Id="rId17" Type="http://schemas.openxmlformats.org/officeDocument/2006/relationships/tags" Target="../tags/tag120.xml"/><Relationship Id="rId16" Type="http://schemas.openxmlformats.org/officeDocument/2006/relationships/tags" Target="../tags/tag119.xml"/><Relationship Id="rId15" Type="http://schemas.openxmlformats.org/officeDocument/2006/relationships/tags" Target="../tags/tag118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7" Type="http://schemas.openxmlformats.org/officeDocument/2006/relationships/tags" Target="../tags/tag137.xml"/><Relationship Id="rId16" Type="http://schemas.openxmlformats.org/officeDocument/2006/relationships/tags" Target="../tags/tag136.xml"/><Relationship Id="rId15" Type="http://schemas.openxmlformats.org/officeDocument/2006/relationships/tags" Target="../tags/tag135.xml"/><Relationship Id="rId14" Type="http://schemas.openxmlformats.org/officeDocument/2006/relationships/tags" Target="../tags/tag134.xml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0" Type="http://schemas.openxmlformats.org/officeDocument/2006/relationships/tags" Target="../tags/tag166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0" Type="http://schemas.openxmlformats.org/officeDocument/2006/relationships/tags" Target="../tags/tag17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0" Type="http://schemas.openxmlformats.org/officeDocument/2006/relationships/tags" Target="../tags/tag18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2" Type="http://schemas.openxmlformats.org/officeDocument/2006/relationships/tags" Target="../tags/tag195.xml"/><Relationship Id="rId11" Type="http://schemas.openxmlformats.org/officeDocument/2006/relationships/tags" Target="../tags/tag194.xml"/><Relationship Id="rId10" Type="http://schemas.openxmlformats.org/officeDocument/2006/relationships/tags" Target="../tags/tag193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1" Type="http://schemas.openxmlformats.org/officeDocument/2006/relationships/tags" Target="../tags/tag205.xml"/><Relationship Id="rId10" Type="http://schemas.openxmlformats.org/officeDocument/2006/relationships/tags" Target="../tags/tag204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59" y="365125"/>
            <a:ext cx="2629159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83" y="365125"/>
            <a:ext cx="7735062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: 形状 15"/>
          <p:cNvSpPr/>
          <p:nvPr>
            <p:custDataLst>
              <p:tags r:id="rId2"/>
            </p:custDataLst>
          </p:nvPr>
        </p:nvSpPr>
        <p:spPr bwMode="auto">
          <a:xfrm flipH="1">
            <a:off x="6903090" y="1440180"/>
            <a:ext cx="5290111" cy="5417820"/>
          </a:xfrm>
          <a:custGeom>
            <a:avLst/>
            <a:gdLst>
              <a:gd name="connsiteX0" fmla="*/ 2457313 w 5289590"/>
              <a:gd name="connsiteY0" fmla="*/ 0 h 5417820"/>
              <a:gd name="connsiteX1" fmla="*/ 0 w 5289590"/>
              <a:gd name="connsiteY1" fmla="*/ 0 h 5417820"/>
              <a:gd name="connsiteX2" fmla="*/ 0 w 5289590"/>
              <a:gd name="connsiteY2" fmla="*/ 5414923 h 5417820"/>
              <a:gd name="connsiteX3" fmla="*/ 249555 w 5289590"/>
              <a:gd name="connsiteY3" fmla="*/ 5415147 h 5417820"/>
              <a:gd name="connsiteX4" fmla="*/ 3224275 w 5289590"/>
              <a:gd name="connsiteY4" fmla="*/ 5417820 h 5417820"/>
              <a:gd name="connsiteX5" fmla="*/ 4957241 w 5289590"/>
              <a:gd name="connsiteY5" fmla="*/ 3815354 h 5417820"/>
              <a:gd name="connsiteX6" fmla="*/ 4957241 w 5289590"/>
              <a:gd name="connsiteY6" fmla="*/ 2308011 h 5417820"/>
              <a:gd name="connsiteX7" fmla="*/ 2522345 w 5289590"/>
              <a:gd name="connsiteY7" fmla="*/ 60040 h 541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9590" h="5417820">
                <a:moveTo>
                  <a:pt x="2457313" y="0"/>
                </a:moveTo>
                <a:lnTo>
                  <a:pt x="0" y="0"/>
                </a:lnTo>
                <a:lnTo>
                  <a:pt x="0" y="5414923"/>
                </a:lnTo>
                <a:lnTo>
                  <a:pt x="249555" y="5415147"/>
                </a:lnTo>
                <a:cubicBezTo>
                  <a:pt x="1095202" y="5415907"/>
                  <a:pt x="2079227" y="5416792"/>
                  <a:pt x="3224275" y="5417820"/>
                </a:cubicBezTo>
                <a:cubicBezTo>
                  <a:pt x="3224275" y="5417820"/>
                  <a:pt x="3224275" y="5417820"/>
                  <a:pt x="4957241" y="3815354"/>
                </a:cubicBezTo>
                <a:cubicBezTo>
                  <a:pt x="5400373" y="3398273"/>
                  <a:pt x="5400373" y="2725091"/>
                  <a:pt x="4957241" y="2308011"/>
                </a:cubicBezTo>
                <a:cubicBezTo>
                  <a:pt x="4957241" y="2308011"/>
                  <a:pt x="4957241" y="2308011"/>
                  <a:pt x="2522345" y="6004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21" name="任意多边形: 形状 20"/>
          <p:cNvSpPr/>
          <p:nvPr>
            <p:custDataLst>
              <p:tags r:id="rId3"/>
            </p:custDataLst>
          </p:nvPr>
        </p:nvSpPr>
        <p:spPr bwMode="auto">
          <a:xfrm>
            <a:off x="5713954" y="1"/>
            <a:ext cx="6479247" cy="6858000"/>
          </a:xfrm>
          <a:custGeom>
            <a:avLst/>
            <a:gdLst>
              <a:gd name="connsiteX0" fmla="*/ 6468068 w 6478609"/>
              <a:gd name="connsiteY0" fmla="*/ 3674209 h 6858000"/>
              <a:gd name="connsiteX1" fmla="*/ 6478609 w 6478609"/>
              <a:gd name="connsiteY1" fmla="*/ 6858000 h 6858000"/>
              <a:gd name="connsiteX2" fmla="*/ 6418877 w 6478609"/>
              <a:gd name="connsiteY2" fmla="*/ 6847469 h 6858000"/>
              <a:gd name="connsiteX3" fmla="*/ 6316981 w 6478609"/>
              <a:gd name="connsiteY3" fmla="*/ 6780775 h 6858000"/>
              <a:gd name="connsiteX4" fmla="*/ 5009905 w 6478609"/>
              <a:gd name="connsiteY4" fmla="*/ 5474964 h 6858000"/>
              <a:gd name="connsiteX5" fmla="*/ 5009905 w 6478609"/>
              <a:gd name="connsiteY5" fmla="*/ 5050225 h 6858000"/>
              <a:gd name="connsiteX6" fmla="*/ 6309954 w 6478609"/>
              <a:gd name="connsiteY6" fmla="*/ 3751434 h 6858000"/>
              <a:gd name="connsiteX7" fmla="*/ 6408336 w 6478609"/>
              <a:gd name="connsiteY7" fmla="*/ 3684740 h 6858000"/>
              <a:gd name="connsiteX8" fmla="*/ 2028882 w 6478609"/>
              <a:gd name="connsiteY8" fmla="*/ 0 h 6858000"/>
              <a:gd name="connsiteX9" fmla="*/ 5254187 w 6478609"/>
              <a:gd name="connsiteY9" fmla="*/ 2486 h 6858000"/>
              <a:gd name="connsiteX10" fmla="*/ 5254188 w 6478609"/>
              <a:gd name="connsiteY10" fmla="*/ 2487 h 6858000"/>
              <a:gd name="connsiteX11" fmla="*/ 5253400 w 6478609"/>
              <a:gd name="connsiteY11" fmla="*/ 2486 h 6858000"/>
              <a:gd name="connsiteX12" fmla="*/ 2028883 w 6478609"/>
              <a:gd name="connsiteY12" fmla="*/ 1 h 6858000"/>
              <a:gd name="connsiteX13" fmla="*/ 199717 w 6478609"/>
              <a:gd name="connsiteY13" fmla="*/ 1827184 h 6858000"/>
              <a:gd name="connsiteX14" fmla="*/ 49931 w 6478609"/>
              <a:gd name="connsiteY14" fmla="*/ 2566214 h 6858000"/>
              <a:gd name="connsiteX15" fmla="*/ 112342 w 6478609"/>
              <a:gd name="connsiteY15" fmla="*/ 2684832 h 6858000"/>
              <a:gd name="connsiteX16" fmla="*/ 112341 w 6478609"/>
              <a:gd name="connsiteY16" fmla="*/ 2684831 h 6858000"/>
              <a:gd name="connsiteX17" fmla="*/ 199716 w 6478609"/>
              <a:gd name="connsiteY17" fmla="*/ 1827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478609" h="6858000">
                <a:moveTo>
                  <a:pt x="6468068" y="3674209"/>
                </a:moveTo>
                <a:cubicBezTo>
                  <a:pt x="6478609" y="6858000"/>
                  <a:pt x="6478609" y="6858000"/>
                  <a:pt x="6478609" y="6858000"/>
                </a:cubicBezTo>
                <a:cubicBezTo>
                  <a:pt x="6418877" y="6847469"/>
                  <a:pt x="6418877" y="6847469"/>
                  <a:pt x="6418877" y="6847469"/>
                </a:cubicBezTo>
                <a:cubicBezTo>
                  <a:pt x="6380227" y="6833428"/>
                  <a:pt x="6348604" y="6812367"/>
                  <a:pt x="6316981" y="6780775"/>
                </a:cubicBezTo>
                <a:cubicBezTo>
                  <a:pt x="5009905" y="5474964"/>
                  <a:pt x="5009905" y="5474964"/>
                  <a:pt x="5009905" y="5474964"/>
                </a:cubicBezTo>
                <a:cubicBezTo>
                  <a:pt x="4893955" y="5355616"/>
                  <a:pt x="4890441" y="5166063"/>
                  <a:pt x="5009905" y="5050225"/>
                </a:cubicBezTo>
                <a:cubicBezTo>
                  <a:pt x="6309954" y="3751434"/>
                  <a:pt x="6309954" y="3751434"/>
                  <a:pt x="6309954" y="3751434"/>
                </a:cubicBezTo>
                <a:cubicBezTo>
                  <a:pt x="6338063" y="3719842"/>
                  <a:pt x="6373200" y="3698781"/>
                  <a:pt x="6408336" y="3684740"/>
                </a:cubicBezTo>
                <a:close/>
                <a:moveTo>
                  <a:pt x="2028882" y="0"/>
                </a:moveTo>
                <a:cubicBezTo>
                  <a:pt x="5254187" y="2486"/>
                  <a:pt x="5254187" y="2486"/>
                  <a:pt x="5254187" y="2486"/>
                </a:cubicBezTo>
                <a:lnTo>
                  <a:pt x="5254188" y="2487"/>
                </a:lnTo>
                <a:lnTo>
                  <a:pt x="5253400" y="2486"/>
                </a:lnTo>
                <a:cubicBezTo>
                  <a:pt x="5241589" y="2477"/>
                  <a:pt x="5052606" y="2332"/>
                  <a:pt x="2028883" y="1"/>
                </a:cubicBezTo>
                <a:lnTo>
                  <a:pt x="199717" y="1827184"/>
                </a:lnTo>
                <a:cubicBezTo>
                  <a:pt x="2" y="2026683"/>
                  <a:pt x="-49927" y="2319871"/>
                  <a:pt x="49931" y="2566214"/>
                </a:cubicBezTo>
                <a:lnTo>
                  <a:pt x="112342" y="2684832"/>
                </a:lnTo>
                <a:lnTo>
                  <a:pt x="112341" y="2684831"/>
                </a:lnTo>
                <a:cubicBezTo>
                  <a:pt x="-62410" y="2420202"/>
                  <a:pt x="-33285" y="2059932"/>
                  <a:pt x="199716" y="18271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8" name="Freeform 6"/>
          <p:cNvSpPr/>
          <p:nvPr>
            <p:custDataLst>
              <p:tags r:id="rId4"/>
            </p:custDataLst>
          </p:nvPr>
        </p:nvSpPr>
        <p:spPr bwMode="auto">
          <a:xfrm flipV="1">
            <a:off x="5713953" y="2371"/>
            <a:ext cx="5384925" cy="3737557"/>
          </a:xfrm>
          <a:custGeom>
            <a:avLst/>
            <a:gdLst>
              <a:gd name="T0" fmla="*/ 790 w 1580"/>
              <a:gd name="T1" fmla="*/ 0 h 1098"/>
              <a:gd name="T2" fmla="*/ 893 w 1580"/>
              <a:gd name="T3" fmla="*/ 43 h 1098"/>
              <a:gd name="T4" fmla="*/ 1524 w 1580"/>
              <a:gd name="T5" fmla="*/ 673 h 1098"/>
              <a:gd name="T6" fmla="*/ 1524 w 1580"/>
              <a:gd name="T7" fmla="*/ 879 h 1098"/>
              <a:gd name="T8" fmla="*/ 1305 w 1580"/>
              <a:gd name="T9" fmla="*/ 1098 h 1098"/>
              <a:gd name="T10" fmla="*/ 276 w 1580"/>
              <a:gd name="T11" fmla="*/ 1097 h 1098"/>
              <a:gd name="T12" fmla="*/ 57 w 1580"/>
              <a:gd name="T13" fmla="*/ 878 h 1098"/>
              <a:gd name="T14" fmla="*/ 57 w 1580"/>
              <a:gd name="T15" fmla="*/ 673 h 1098"/>
              <a:gd name="T16" fmla="*/ 687 w 1580"/>
              <a:gd name="T17" fmla="*/ 43 h 1098"/>
              <a:gd name="T18" fmla="*/ 790 w 1580"/>
              <a:gd name="T19" fmla="*/ 0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80" h="1098">
                <a:moveTo>
                  <a:pt x="790" y="0"/>
                </a:moveTo>
                <a:cubicBezTo>
                  <a:pt x="827" y="0"/>
                  <a:pt x="864" y="14"/>
                  <a:pt x="893" y="43"/>
                </a:cubicBezTo>
                <a:cubicBezTo>
                  <a:pt x="1524" y="673"/>
                  <a:pt x="1524" y="673"/>
                  <a:pt x="1524" y="673"/>
                </a:cubicBezTo>
                <a:cubicBezTo>
                  <a:pt x="1580" y="730"/>
                  <a:pt x="1580" y="822"/>
                  <a:pt x="1524" y="879"/>
                </a:cubicBezTo>
                <a:cubicBezTo>
                  <a:pt x="1305" y="1098"/>
                  <a:pt x="1305" y="1098"/>
                  <a:pt x="1305" y="1098"/>
                </a:cubicBezTo>
                <a:cubicBezTo>
                  <a:pt x="276" y="1097"/>
                  <a:pt x="276" y="1097"/>
                  <a:pt x="276" y="1097"/>
                </a:cubicBezTo>
                <a:cubicBezTo>
                  <a:pt x="57" y="878"/>
                  <a:pt x="57" y="878"/>
                  <a:pt x="57" y="878"/>
                </a:cubicBezTo>
                <a:cubicBezTo>
                  <a:pt x="0" y="821"/>
                  <a:pt x="0" y="729"/>
                  <a:pt x="57" y="673"/>
                </a:cubicBezTo>
                <a:cubicBezTo>
                  <a:pt x="687" y="43"/>
                  <a:pt x="687" y="43"/>
                  <a:pt x="687" y="43"/>
                </a:cubicBezTo>
                <a:cubicBezTo>
                  <a:pt x="716" y="14"/>
                  <a:pt x="753" y="0"/>
                  <a:pt x="7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任意多边形: 形状 17"/>
          <p:cNvSpPr/>
          <p:nvPr>
            <p:custDataLst>
              <p:tags r:id="rId5"/>
            </p:custDataLst>
          </p:nvPr>
        </p:nvSpPr>
        <p:spPr bwMode="auto">
          <a:xfrm>
            <a:off x="5713955" y="2"/>
            <a:ext cx="6479246" cy="5949531"/>
          </a:xfrm>
          <a:custGeom>
            <a:avLst/>
            <a:gdLst>
              <a:gd name="connsiteX0" fmla="*/ 2028882 w 6478608"/>
              <a:gd name="connsiteY0" fmla="*/ 0 h 5949531"/>
              <a:gd name="connsiteX1" fmla="*/ 5254187 w 6478608"/>
              <a:gd name="connsiteY1" fmla="*/ 2486 h 5949531"/>
              <a:gd name="connsiteX2" fmla="*/ 6478608 w 6478608"/>
              <a:gd name="connsiteY2" fmla="*/ 1225580 h 5949531"/>
              <a:gd name="connsiteX3" fmla="*/ 6478608 w 6478608"/>
              <a:gd name="connsiteY3" fmla="*/ 3400798 h 5949531"/>
              <a:gd name="connsiteX4" fmla="*/ 4126823 w 6478608"/>
              <a:gd name="connsiteY4" fmla="*/ 5750033 h 5949531"/>
              <a:gd name="connsiteX5" fmla="*/ 3161223 w 6478608"/>
              <a:gd name="connsiteY5" fmla="*/ 5750033 h 5949531"/>
              <a:gd name="connsiteX6" fmla="*/ 199716 w 6478608"/>
              <a:gd name="connsiteY6" fmla="*/ 2791737 h 5949531"/>
              <a:gd name="connsiteX7" fmla="*/ 199716 w 6478608"/>
              <a:gd name="connsiteY7" fmla="*/ 1827183 h 594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78608" h="5949531">
                <a:moveTo>
                  <a:pt x="2028882" y="0"/>
                </a:moveTo>
                <a:cubicBezTo>
                  <a:pt x="5254187" y="2486"/>
                  <a:pt x="5254187" y="2486"/>
                  <a:pt x="5254187" y="2486"/>
                </a:cubicBezTo>
                <a:cubicBezTo>
                  <a:pt x="6478608" y="1225580"/>
                  <a:pt x="6478608" y="1225580"/>
                  <a:pt x="6478608" y="1225580"/>
                </a:cubicBezTo>
                <a:cubicBezTo>
                  <a:pt x="6478608" y="3400798"/>
                  <a:pt x="6478608" y="3400798"/>
                  <a:pt x="6478608" y="3400798"/>
                </a:cubicBezTo>
                <a:cubicBezTo>
                  <a:pt x="4126823" y="5750033"/>
                  <a:pt x="4126823" y="5750033"/>
                  <a:pt x="4126823" y="5750033"/>
                </a:cubicBezTo>
                <a:cubicBezTo>
                  <a:pt x="3860537" y="6016031"/>
                  <a:pt x="3427509" y="6016031"/>
                  <a:pt x="3161223" y="5750033"/>
                </a:cubicBezTo>
                <a:cubicBezTo>
                  <a:pt x="199716" y="2791737"/>
                  <a:pt x="199716" y="2791737"/>
                  <a:pt x="199716" y="2791737"/>
                </a:cubicBezTo>
                <a:cubicBezTo>
                  <a:pt x="-66571" y="2525738"/>
                  <a:pt x="-66571" y="2093181"/>
                  <a:pt x="199716" y="1827183"/>
                </a:cubicBezTo>
                <a:close/>
              </a:path>
            </a:pathLst>
          </a:custGeom>
          <a:blipFill>
            <a:blip r:embed="rId6" cstate="email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2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3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4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801" name="副标题 2"/>
          <p:cNvSpPr>
            <a:spLocks noGrp="1"/>
          </p:cNvSpPr>
          <p:nvPr>
            <p:ph type="subTitle" idx="1" hasCustomPrompt="1"/>
            <p:custDataLst>
              <p:tags r:id="rId10"/>
            </p:custDataLst>
          </p:nvPr>
        </p:nvSpPr>
        <p:spPr>
          <a:xfrm>
            <a:off x="673165" y="5021821"/>
            <a:ext cx="4822485" cy="558799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en-US" dirty="0"/>
          </a:p>
        </p:txBody>
      </p:sp>
      <p:sp>
        <p:nvSpPr>
          <p:cNvPr id="9802" name="标题 1"/>
          <p:cNvSpPr>
            <a:spLocks noGrp="1"/>
          </p:cNvSpPr>
          <p:nvPr>
            <p:ph type="ctrTitle" hasCustomPrompt="1"/>
            <p:custDataLst>
              <p:tags r:id="rId11"/>
            </p:custDataLst>
          </p:nvPr>
        </p:nvSpPr>
        <p:spPr>
          <a:xfrm>
            <a:off x="673163" y="3558929"/>
            <a:ext cx="7319099" cy="1372514"/>
          </a:xfrm>
        </p:spPr>
        <p:txBody>
          <a:bodyPr lIns="36000" anchor="b" anchorCtr="0">
            <a:normAutofit/>
          </a:bodyPr>
          <a:lstStyle>
            <a:lvl1pPr algn="l">
              <a:defRPr sz="8000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201592" y="222248"/>
            <a:ext cx="11769256" cy="6435609"/>
            <a:chOff x="201572" y="222248"/>
            <a:chExt cx="11768097" cy="6435609"/>
          </a:xfrm>
        </p:grpSpPr>
        <p:grpSp>
          <p:nvGrpSpPr>
            <p:cNvPr id="13" name="组合 12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5" name="矩形: 圆角 14"/>
              <p:cNvSpPr/>
              <p:nvPr userDrawn="1">
                <p:custDataLst>
                  <p:tags r:id="rId3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圆角 15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: 圆角 21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: 圆角 22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矩形: 圆角 13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201572" y="6301459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948" y="443234"/>
            <a:ext cx="10853306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4"/>
            </p:custDataLst>
          </p:nvPr>
        </p:nvSpPr>
        <p:spPr>
          <a:xfrm>
            <a:off x="669948" y="952508"/>
            <a:ext cx="10853306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 rot="2700000">
            <a:off x="1179463" y="1114928"/>
            <a:ext cx="2518858" cy="25186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6_1"/>
          <p:cNvSpPr/>
          <p:nvPr>
            <p:custDataLst>
              <p:tags r:id="rId3"/>
            </p:custDataLst>
          </p:nvPr>
        </p:nvSpPr>
        <p:spPr bwMode="auto">
          <a:xfrm>
            <a:off x="0" y="2374233"/>
            <a:ext cx="6460037" cy="4483768"/>
          </a:xfrm>
          <a:custGeom>
            <a:avLst/>
            <a:gdLst>
              <a:gd name="T0" fmla="*/ 790 w 1580"/>
              <a:gd name="T1" fmla="*/ 0 h 1098"/>
              <a:gd name="T2" fmla="*/ 893 w 1580"/>
              <a:gd name="T3" fmla="*/ 43 h 1098"/>
              <a:gd name="T4" fmla="*/ 1524 w 1580"/>
              <a:gd name="T5" fmla="*/ 673 h 1098"/>
              <a:gd name="T6" fmla="*/ 1524 w 1580"/>
              <a:gd name="T7" fmla="*/ 879 h 1098"/>
              <a:gd name="T8" fmla="*/ 1305 w 1580"/>
              <a:gd name="T9" fmla="*/ 1098 h 1098"/>
              <a:gd name="T10" fmla="*/ 276 w 1580"/>
              <a:gd name="T11" fmla="*/ 1097 h 1098"/>
              <a:gd name="T12" fmla="*/ 57 w 1580"/>
              <a:gd name="T13" fmla="*/ 878 h 1098"/>
              <a:gd name="T14" fmla="*/ 57 w 1580"/>
              <a:gd name="T15" fmla="*/ 673 h 1098"/>
              <a:gd name="T16" fmla="*/ 687 w 1580"/>
              <a:gd name="T17" fmla="*/ 43 h 1098"/>
              <a:gd name="T18" fmla="*/ 790 w 1580"/>
              <a:gd name="T19" fmla="*/ 0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80" h="1098">
                <a:moveTo>
                  <a:pt x="790" y="0"/>
                </a:moveTo>
                <a:cubicBezTo>
                  <a:pt x="827" y="0"/>
                  <a:pt x="864" y="14"/>
                  <a:pt x="893" y="43"/>
                </a:cubicBezTo>
                <a:cubicBezTo>
                  <a:pt x="1524" y="673"/>
                  <a:pt x="1524" y="673"/>
                  <a:pt x="1524" y="673"/>
                </a:cubicBezTo>
                <a:cubicBezTo>
                  <a:pt x="1580" y="730"/>
                  <a:pt x="1580" y="822"/>
                  <a:pt x="1524" y="879"/>
                </a:cubicBezTo>
                <a:cubicBezTo>
                  <a:pt x="1305" y="1098"/>
                  <a:pt x="1305" y="1098"/>
                  <a:pt x="1305" y="1098"/>
                </a:cubicBezTo>
                <a:cubicBezTo>
                  <a:pt x="276" y="1097"/>
                  <a:pt x="276" y="1097"/>
                  <a:pt x="276" y="1097"/>
                </a:cubicBezTo>
                <a:cubicBezTo>
                  <a:pt x="57" y="878"/>
                  <a:pt x="57" y="878"/>
                  <a:pt x="57" y="878"/>
                </a:cubicBezTo>
                <a:cubicBezTo>
                  <a:pt x="0" y="821"/>
                  <a:pt x="0" y="729"/>
                  <a:pt x="57" y="673"/>
                </a:cubicBezTo>
                <a:cubicBezTo>
                  <a:pt x="687" y="43"/>
                  <a:pt x="687" y="43"/>
                  <a:pt x="687" y="43"/>
                </a:cubicBezTo>
                <a:cubicBezTo>
                  <a:pt x="716" y="14"/>
                  <a:pt x="753" y="0"/>
                  <a:pt x="790" y="0"/>
                </a:cubicBezTo>
                <a:close/>
              </a:path>
            </a:pathLst>
          </a:custGeom>
          <a:blipFill>
            <a:blip r:embed="rId4" cstate="email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660012" y="2915693"/>
            <a:ext cx="5603795" cy="895350"/>
          </a:xfrm>
        </p:spPr>
        <p:txBody>
          <a:bodyPr anchor="b">
            <a:normAutofit/>
          </a:bodyPr>
          <a:lstStyle>
            <a:lvl1pPr algn="l">
              <a:defRPr sz="4400" b="1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5661128" y="3876361"/>
            <a:ext cx="5603795" cy="557598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u="none" strike="noStrike" kern="1200" cap="none" spc="15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201592" y="222248"/>
            <a:ext cx="11769256" cy="6435609"/>
            <a:chOff x="201572" y="222248"/>
            <a:chExt cx="11768097" cy="6435609"/>
          </a:xfrm>
        </p:grpSpPr>
        <p:grpSp>
          <p:nvGrpSpPr>
            <p:cNvPr id="12" name="组合 11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4" name="矩形: 圆角 13"/>
              <p:cNvSpPr/>
              <p:nvPr userDrawn="1">
                <p:custDataLst>
                  <p:tags r:id="rId3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: 圆角 14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圆角 15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: 圆角 21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矩形: 圆角 12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201572" y="6301459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任意多边形: 形状 2"/>
          <p:cNvSpPr/>
          <p:nvPr userDrawn="1">
            <p:custDataLst>
              <p:tags r:id="rId13"/>
            </p:custDataLst>
          </p:nvPr>
        </p:nvSpPr>
        <p:spPr bwMode="auto">
          <a:xfrm flipH="1">
            <a:off x="0" y="3873501"/>
            <a:ext cx="2819673" cy="2984500"/>
          </a:xfrm>
          <a:custGeom>
            <a:avLst/>
            <a:gdLst>
              <a:gd name="connsiteX0" fmla="*/ 6468068 w 6478609"/>
              <a:gd name="connsiteY0" fmla="*/ 3674209 h 6858000"/>
              <a:gd name="connsiteX1" fmla="*/ 6478609 w 6478609"/>
              <a:gd name="connsiteY1" fmla="*/ 6858000 h 6858000"/>
              <a:gd name="connsiteX2" fmla="*/ 6418877 w 6478609"/>
              <a:gd name="connsiteY2" fmla="*/ 6847469 h 6858000"/>
              <a:gd name="connsiteX3" fmla="*/ 6316981 w 6478609"/>
              <a:gd name="connsiteY3" fmla="*/ 6780775 h 6858000"/>
              <a:gd name="connsiteX4" fmla="*/ 5009905 w 6478609"/>
              <a:gd name="connsiteY4" fmla="*/ 5474964 h 6858000"/>
              <a:gd name="connsiteX5" fmla="*/ 5009905 w 6478609"/>
              <a:gd name="connsiteY5" fmla="*/ 5050225 h 6858000"/>
              <a:gd name="connsiteX6" fmla="*/ 6309954 w 6478609"/>
              <a:gd name="connsiteY6" fmla="*/ 3751434 h 6858000"/>
              <a:gd name="connsiteX7" fmla="*/ 6408336 w 6478609"/>
              <a:gd name="connsiteY7" fmla="*/ 3684740 h 6858000"/>
              <a:gd name="connsiteX8" fmla="*/ 2028882 w 6478609"/>
              <a:gd name="connsiteY8" fmla="*/ 0 h 6858000"/>
              <a:gd name="connsiteX9" fmla="*/ 5254187 w 6478609"/>
              <a:gd name="connsiteY9" fmla="*/ 2486 h 6858000"/>
              <a:gd name="connsiteX10" fmla="*/ 5254188 w 6478609"/>
              <a:gd name="connsiteY10" fmla="*/ 2487 h 6858000"/>
              <a:gd name="connsiteX11" fmla="*/ 5253400 w 6478609"/>
              <a:gd name="connsiteY11" fmla="*/ 2486 h 6858000"/>
              <a:gd name="connsiteX12" fmla="*/ 2028883 w 6478609"/>
              <a:gd name="connsiteY12" fmla="*/ 1 h 6858000"/>
              <a:gd name="connsiteX13" fmla="*/ 199717 w 6478609"/>
              <a:gd name="connsiteY13" fmla="*/ 1827184 h 6858000"/>
              <a:gd name="connsiteX14" fmla="*/ 49931 w 6478609"/>
              <a:gd name="connsiteY14" fmla="*/ 2566214 h 6858000"/>
              <a:gd name="connsiteX15" fmla="*/ 112342 w 6478609"/>
              <a:gd name="connsiteY15" fmla="*/ 2684832 h 6858000"/>
              <a:gd name="connsiteX16" fmla="*/ 112341 w 6478609"/>
              <a:gd name="connsiteY16" fmla="*/ 2684831 h 6858000"/>
              <a:gd name="connsiteX17" fmla="*/ 199716 w 6478609"/>
              <a:gd name="connsiteY17" fmla="*/ 1827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478609" h="6858000">
                <a:moveTo>
                  <a:pt x="6468068" y="3674209"/>
                </a:moveTo>
                <a:cubicBezTo>
                  <a:pt x="6478609" y="6858000"/>
                  <a:pt x="6478609" y="6858000"/>
                  <a:pt x="6478609" y="6858000"/>
                </a:cubicBezTo>
                <a:cubicBezTo>
                  <a:pt x="6418877" y="6847469"/>
                  <a:pt x="6418877" y="6847469"/>
                  <a:pt x="6418877" y="6847469"/>
                </a:cubicBezTo>
                <a:cubicBezTo>
                  <a:pt x="6380227" y="6833428"/>
                  <a:pt x="6348604" y="6812367"/>
                  <a:pt x="6316981" y="6780775"/>
                </a:cubicBezTo>
                <a:cubicBezTo>
                  <a:pt x="5009905" y="5474964"/>
                  <a:pt x="5009905" y="5474964"/>
                  <a:pt x="5009905" y="5474964"/>
                </a:cubicBezTo>
                <a:cubicBezTo>
                  <a:pt x="4893955" y="5355616"/>
                  <a:pt x="4890441" y="5166063"/>
                  <a:pt x="5009905" y="5050225"/>
                </a:cubicBezTo>
                <a:cubicBezTo>
                  <a:pt x="6309954" y="3751434"/>
                  <a:pt x="6309954" y="3751434"/>
                  <a:pt x="6309954" y="3751434"/>
                </a:cubicBezTo>
                <a:cubicBezTo>
                  <a:pt x="6338063" y="3719842"/>
                  <a:pt x="6373200" y="3698781"/>
                  <a:pt x="6408336" y="3684740"/>
                </a:cubicBezTo>
                <a:close/>
                <a:moveTo>
                  <a:pt x="2028882" y="0"/>
                </a:moveTo>
                <a:cubicBezTo>
                  <a:pt x="5254187" y="2486"/>
                  <a:pt x="5254187" y="2486"/>
                  <a:pt x="5254187" y="2486"/>
                </a:cubicBezTo>
                <a:lnTo>
                  <a:pt x="5254188" y="2487"/>
                </a:lnTo>
                <a:lnTo>
                  <a:pt x="5253400" y="2486"/>
                </a:lnTo>
                <a:cubicBezTo>
                  <a:pt x="5241589" y="2477"/>
                  <a:pt x="5052606" y="2332"/>
                  <a:pt x="2028883" y="1"/>
                </a:cubicBezTo>
                <a:lnTo>
                  <a:pt x="199717" y="1827184"/>
                </a:lnTo>
                <a:cubicBezTo>
                  <a:pt x="2" y="2026683"/>
                  <a:pt x="-49927" y="2319871"/>
                  <a:pt x="49931" y="2566214"/>
                </a:cubicBezTo>
                <a:lnTo>
                  <a:pt x="112342" y="2684832"/>
                </a:lnTo>
                <a:lnTo>
                  <a:pt x="112341" y="2684831"/>
                </a:lnTo>
                <a:cubicBezTo>
                  <a:pt x="-62410" y="2420202"/>
                  <a:pt x="-33285" y="2059932"/>
                  <a:pt x="199716" y="18271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69948" y="443234"/>
            <a:ext cx="10853306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5"/>
            </p:custDataLst>
          </p:nvPr>
        </p:nvSpPr>
        <p:spPr>
          <a:xfrm>
            <a:off x="669996" y="952508"/>
            <a:ext cx="528376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6"/>
            </p:custDataLst>
          </p:nvPr>
        </p:nvSpPr>
        <p:spPr>
          <a:xfrm>
            <a:off x="6239491" y="952508"/>
            <a:ext cx="5283762" cy="5388907"/>
          </a:xfrm>
        </p:spPr>
        <p:txBody>
          <a:bodyPr>
            <a:noAutofit/>
          </a:bodyPr>
          <a:lstStyle>
            <a:lvl1pPr>
              <a:defRPr sz="16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201592" y="222248"/>
            <a:ext cx="11769256" cy="6435609"/>
            <a:chOff x="201572" y="222248"/>
            <a:chExt cx="11768097" cy="6435609"/>
          </a:xfrm>
        </p:grpSpPr>
        <p:grpSp>
          <p:nvGrpSpPr>
            <p:cNvPr id="13" name="组合 12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5" name="矩形: 圆角 14"/>
              <p:cNvSpPr/>
              <p:nvPr userDrawn="1">
                <p:custDataLst>
                  <p:tags r:id="rId3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圆角 15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: 圆角 21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: 圆角 22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矩形: 圆角 13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201572" y="6301459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948" y="443234"/>
            <a:ext cx="10853306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4"/>
            </p:custDataLst>
          </p:nvPr>
        </p:nvSpPr>
        <p:spPr>
          <a:xfrm>
            <a:off x="669996" y="952508"/>
            <a:ext cx="528376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5"/>
            </p:custDataLst>
          </p:nvPr>
        </p:nvSpPr>
        <p:spPr>
          <a:xfrm>
            <a:off x="669991" y="1406525"/>
            <a:ext cx="528372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6"/>
            </p:custDataLst>
          </p:nvPr>
        </p:nvSpPr>
        <p:spPr>
          <a:xfrm>
            <a:off x="6236364" y="952508"/>
            <a:ext cx="528376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7"/>
            </p:custDataLst>
          </p:nvPr>
        </p:nvSpPr>
        <p:spPr>
          <a:xfrm>
            <a:off x="6236364" y="1406525"/>
            <a:ext cx="528376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2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2"/>
            </p:custDataLst>
          </p:nvPr>
        </p:nvGrpSpPr>
        <p:grpSpPr>
          <a:xfrm>
            <a:off x="201592" y="222248"/>
            <a:ext cx="11769256" cy="6435609"/>
            <a:chOff x="201572" y="222248"/>
            <a:chExt cx="11768097" cy="6435609"/>
          </a:xfrm>
        </p:grpSpPr>
        <p:grpSp>
          <p:nvGrpSpPr>
            <p:cNvPr id="14" name="组合 13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6" name="矩形: 圆角 15"/>
              <p:cNvSpPr/>
              <p:nvPr userDrawn="1">
                <p:custDataLst>
                  <p:tags r:id="rId3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: 圆角 21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: 圆角 22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: 圆角 23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201572" y="6301459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948" y="443230"/>
            <a:ext cx="10853306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201592" y="222248"/>
            <a:ext cx="11769256" cy="6435609"/>
            <a:chOff x="201572" y="222248"/>
            <a:chExt cx="11768097" cy="6435609"/>
          </a:xfrm>
        </p:grpSpPr>
        <p:grpSp>
          <p:nvGrpSpPr>
            <p:cNvPr id="12" name="组合 11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4" name="矩形: 圆角 13"/>
              <p:cNvSpPr/>
              <p:nvPr userDrawn="1">
                <p:custDataLst>
                  <p:tags r:id="rId3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: 圆角 14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圆角 15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: 圆角 21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矩形: 圆角 12"/>
            <p:cNvSpPr/>
            <p:nvPr userDrawn="1">
              <p:custDataLst>
                <p:tags r:id="rId12"/>
              </p:custDataLst>
            </p:nvPr>
          </p:nvSpPr>
          <p:spPr>
            <a:xfrm rot="2700000">
              <a:off x="201572" y="6301459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996" y="443234"/>
            <a:ext cx="10853306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4"/>
            </p:custDataLst>
          </p:nvPr>
        </p:nvSpPr>
        <p:spPr>
          <a:xfrm>
            <a:off x="669996" y="952508"/>
            <a:ext cx="528376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5"/>
            </p:custDataLst>
          </p:nvPr>
        </p:nvSpPr>
        <p:spPr>
          <a:xfrm>
            <a:off x="6239539" y="952508"/>
            <a:ext cx="528376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292829" y="222248"/>
            <a:ext cx="11678019" cy="6331552"/>
            <a:chOff x="292800" y="222248"/>
            <a:chExt cx="11676869" cy="6331552"/>
          </a:xfrm>
        </p:grpSpPr>
        <p:sp>
          <p:nvSpPr>
            <p:cNvPr id="11" name="矩形: 圆角 10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oundRect">
              <a:avLst>
                <a:gd name="adj" fmla="val 241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4" name="矩形: 圆角 13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: 圆角 14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圆角 15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: 圆角 21"/>
              <p:cNvSpPr/>
              <p:nvPr userDrawn="1">
                <p:custDataLst>
                  <p:tags r:id="rId12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矩形: 圆角 12"/>
            <p:cNvSpPr/>
            <p:nvPr userDrawn="1">
              <p:custDataLst>
                <p:tags r:id="rId13"/>
              </p:custDataLst>
            </p:nvPr>
          </p:nvSpPr>
          <p:spPr>
            <a:xfrm rot="2700000">
              <a:off x="429913" y="6054994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4"/>
            </p:custDataLst>
          </p:nvPr>
        </p:nvSpPr>
        <p:spPr>
          <a:xfrm>
            <a:off x="10572176" y="952508"/>
            <a:ext cx="951078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-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5"/>
            </p:custDataLst>
          </p:nvPr>
        </p:nvSpPr>
        <p:spPr>
          <a:xfrm>
            <a:off x="669991" y="952500"/>
            <a:ext cx="9829069" cy="5388907"/>
          </a:xfrm>
        </p:spPr>
        <p:txBody>
          <a:bodyPr vert="eaVert"/>
          <a:lstStyle>
            <a:lvl1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u="none" strike="noStrike" kern="1200" cap="none" spc="-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292829" y="222248"/>
            <a:ext cx="11678019" cy="6331552"/>
            <a:chOff x="292800" y="222248"/>
            <a:chExt cx="11676869" cy="6331552"/>
          </a:xfrm>
        </p:grpSpPr>
        <p:sp>
          <p:nvSpPr>
            <p:cNvPr id="10" name="矩形: 圆角 9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oundRect">
              <a:avLst>
                <a:gd name="adj" fmla="val 241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 userDrawn="1"/>
          </p:nvGrpSpPr>
          <p:grpSpPr>
            <a:xfrm>
              <a:off x="11628863" y="222248"/>
              <a:ext cx="340806" cy="336552"/>
              <a:chOff x="6187165" y="2056953"/>
              <a:chExt cx="2517670" cy="2486241"/>
            </a:xfrm>
          </p:grpSpPr>
          <p:sp>
            <p:nvSpPr>
              <p:cNvPr id="13" name="矩形: 圆角 12"/>
              <p:cNvSpPr/>
              <p:nvPr userDrawn="1">
                <p:custDataLst>
                  <p:tags r:id="rId4"/>
                </p:custDataLst>
              </p:nvPr>
            </p:nvSpPr>
            <p:spPr>
              <a:xfrm rot="2700000">
                <a:off x="6187165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: 圆角 13"/>
              <p:cNvSpPr/>
              <p:nvPr userDrawn="1">
                <p:custDataLst>
                  <p:tags r:id="rId5"/>
                </p:custDataLst>
              </p:nvPr>
            </p:nvSpPr>
            <p:spPr>
              <a:xfrm rot="2700000">
                <a:off x="7224289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: 圆角 14"/>
              <p:cNvSpPr/>
              <p:nvPr userDrawn="1">
                <p:custDataLst>
                  <p:tags r:id="rId6"/>
                </p:custDataLst>
              </p:nvPr>
            </p:nvSpPr>
            <p:spPr>
              <a:xfrm rot="2700000">
                <a:off x="8261413" y="2056953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: 圆角 15"/>
              <p:cNvSpPr/>
              <p:nvPr userDrawn="1">
                <p:custDataLst>
                  <p:tags r:id="rId7"/>
                </p:custDataLst>
              </p:nvPr>
            </p:nvSpPr>
            <p:spPr>
              <a:xfrm rot="2700000">
                <a:off x="6187165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: 圆角 16"/>
              <p:cNvSpPr/>
              <p:nvPr userDrawn="1">
                <p:custDataLst>
                  <p:tags r:id="rId8"/>
                </p:custDataLst>
              </p:nvPr>
            </p:nvSpPr>
            <p:spPr>
              <a:xfrm rot="2700000">
                <a:off x="7224289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: 圆角 17"/>
              <p:cNvSpPr/>
              <p:nvPr userDrawn="1">
                <p:custDataLst>
                  <p:tags r:id="rId9"/>
                </p:custDataLst>
              </p:nvPr>
            </p:nvSpPr>
            <p:spPr>
              <a:xfrm rot="2700000">
                <a:off x="8261413" y="3078365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: 圆角 18"/>
              <p:cNvSpPr/>
              <p:nvPr userDrawn="1">
                <p:custDataLst>
                  <p:tags r:id="rId10"/>
                </p:custDataLst>
              </p:nvPr>
            </p:nvSpPr>
            <p:spPr>
              <a:xfrm rot="2700000">
                <a:off x="6187171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: 圆角 19"/>
              <p:cNvSpPr/>
              <p:nvPr userDrawn="1">
                <p:custDataLst>
                  <p:tags r:id="rId11"/>
                </p:custDataLst>
              </p:nvPr>
            </p:nvSpPr>
            <p:spPr>
              <a:xfrm rot="2700000">
                <a:off x="7224296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: 圆角 20"/>
              <p:cNvSpPr/>
              <p:nvPr userDrawn="1">
                <p:custDataLst>
                  <p:tags r:id="rId12"/>
                </p:custDataLst>
              </p:nvPr>
            </p:nvSpPr>
            <p:spPr>
              <a:xfrm rot="2700000">
                <a:off x="8261420" y="4099778"/>
                <a:ext cx="443416" cy="4434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: 圆角 11"/>
            <p:cNvSpPr/>
            <p:nvPr userDrawn="1">
              <p:custDataLst>
                <p:tags r:id="rId13"/>
              </p:custDataLst>
            </p:nvPr>
          </p:nvSpPr>
          <p:spPr>
            <a:xfrm rot="2700000">
              <a:off x="429913" y="6054994"/>
              <a:ext cx="356398" cy="35639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7"/>
            </p:custDataLst>
          </p:nvPr>
        </p:nvSpPr>
        <p:spPr>
          <a:xfrm>
            <a:off x="669996" y="952508"/>
            <a:ext cx="10853306" cy="5388907"/>
          </a:xfrm>
        </p:spPr>
        <p:txBody>
          <a:bodyPr/>
          <a:lstStyle>
            <a:lvl1pPr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15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>
            <p:custDataLst>
              <p:tags r:id="rId3"/>
            </p:custDataLst>
          </p:nvPr>
        </p:nvSpPr>
        <p:spPr bwMode="auto">
          <a:xfrm flipH="1">
            <a:off x="0" y="1"/>
            <a:ext cx="6479247" cy="6858000"/>
          </a:xfrm>
          <a:custGeom>
            <a:avLst/>
            <a:gdLst>
              <a:gd name="connsiteX0" fmla="*/ 6468068 w 6478609"/>
              <a:gd name="connsiteY0" fmla="*/ 3674208 h 6857999"/>
              <a:gd name="connsiteX1" fmla="*/ 6478609 w 6478609"/>
              <a:gd name="connsiteY1" fmla="*/ 6857999 h 6857999"/>
              <a:gd name="connsiteX2" fmla="*/ 6418877 w 6478609"/>
              <a:gd name="connsiteY2" fmla="*/ 6847468 h 6857999"/>
              <a:gd name="connsiteX3" fmla="*/ 6316981 w 6478609"/>
              <a:gd name="connsiteY3" fmla="*/ 6780774 h 6857999"/>
              <a:gd name="connsiteX4" fmla="*/ 5009905 w 6478609"/>
              <a:gd name="connsiteY4" fmla="*/ 5474963 h 6857999"/>
              <a:gd name="connsiteX5" fmla="*/ 5009905 w 6478609"/>
              <a:gd name="connsiteY5" fmla="*/ 5050224 h 6857999"/>
              <a:gd name="connsiteX6" fmla="*/ 6309954 w 6478609"/>
              <a:gd name="connsiteY6" fmla="*/ 3751433 h 6857999"/>
              <a:gd name="connsiteX7" fmla="*/ 6408336 w 6478609"/>
              <a:gd name="connsiteY7" fmla="*/ 3684739 h 6857999"/>
              <a:gd name="connsiteX8" fmla="*/ 2028882 w 6478609"/>
              <a:gd name="connsiteY8" fmla="*/ 0 h 6857999"/>
              <a:gd name="connsiteX9" fmla="*/ 5254187 w 6478609"/>
              <a:gd name="connsiteY9" fmla="*/ 2486 h 6857999"/>
              <a:gd name="connsiteX10" fmla="*/ 6478608 w 6478609"/>
              <a:gd name="connsiteY10" fmla="*/ 1225580 h 6857999"/>
              <a:gd name="connsiteX11" fmla="*/ 6478608 w 6478609"/>
              <a:gd name="connsiteY11" fmla="*/ 3400797 h 6857999"/>
              <a:gd name="connsiteX12" fmla="*/ 4126823 w 6478609"/>
              <a:gd name="connsiteY12" fmla="*/ 5750032 h 6857999"/>
              <a:gd name="connsiteX13" fmla="*/ 3161223 w 6478609"/>
              <a:gd name="connsiteY13" fmla="*/ 5750032 h 6857999"/>
              <a:gd name="connsiteX14" fmla="*/ 199716 w 6478609"/>
              <a:gd name="connsiteY14" fmla="*/ 2791736 h 6857999"/>
              <a:gd name="connsiteX15" fmla="*/ 199716 w 6478609"/>
              <a:gd name="connsiteY15" fmla="*/ 182718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78609" h="6857999">
                <a:moveTo>
                  <a:pt x="6468068" y="3674208"/>
                </a:moveTo>
                <a:cubicBezTo>
                  <a:pt x="6478609" y="6857999"/>
                  <a:pt x="6478609" y="6857999"/>
                  <a:pt x="6478609" y="6857999"/>
                </a:cubicBezTo>
                <a:cubicBezTo>
                  <a:pt x="6418877" y="6847468"/>
                  <a:pt x="6418877" y="6847468"/>
                  <a:pt x="6418877" y="6847468"/>
                </a:cubicBezTo>
                <a:cubicBezTo>
                  <a:pt x="6380227" y="6833427"/>
                  <a:pt x="6348604" y="6812366"/>
                  <a:pt x="6316981" y="6780774"/>
                </a:cubicBezTo>
                <a:cubicBezTo>
                  <a:pt x="5009905" y="5474963"/>
                  <a:pt x="5009905" y="5474963"/>
                  <a:pt x="5009905" y="5474963"/>
                </a:cubicBezTo>
                <a:cubicBezTo>
                  <a:pt x="4893955" y="5355615"/>
                  <a:pt x="4890441" y="5166062"/>
                  <a:pt x="5009905" y="5050224"/>
                </a:cubicBezTo>
                <a:cubicBezTo>
                  <a:pt x="6309954" y="3751433"/>
                  <a:pt x="6309954" y="3751433"/>
                  <a:pt x="6309954" y="3751433"/>
                </a:cubicBezTo>
                <a:cubicBezTo>
                  <a:pt x="6338063" y="3719841"/>
                  <a:pt x="6373200" y="3698780"/>
                  <a:pt x="6408336" y="3684739"/>
                </a:cubicBezTo>
                <a:close/>
                <a:moveTo>
                  <a:pt x="2028882" y="0"/>
                </a:moveTo>
                <a:cubicBezTo>
                  <a:pt x="5254187" y="2486"/>
                  <a:pt x="5254187" y="2486"/>
                  <a:pt x="5254187" y="2486"/>
                </a:cubicBezTo>
                <a:cubicBezTo>
                  <a:pt x="6478608" y="1225580"/>
                  <a:pt x="6478608" y="1225580"/>
                  <a:pt x="6478608" y="1225580"/>
                </a:cubicBezTo>
                <a:cubicBezTo>
                  <a:pt x="6478608" y="3400797"/>
                  <a:pt x="6478608" y="3400797"/>
                  <a:pt x="6478608" y="3400797"/>
                </a:cubicBezTo>
                <a:cubicBezTo>
                  <a:pt x="4126823" y="5750032"/>
                  <a:pt x="4126823" y="5750032"/>
                  <a:pt x="4126823" y="5750032"/>
                </a:cubicBezTo>
                <a:cubicBezTo>
                  <a:pt x="3860537" y="6016030"/>
                  <a:pt x="3427509" y="6016030"/>
                  <a:pt x="3161223" y="5750032"/>
                </a:cubicBezTo>
                <a:cubicBezTo>
                  <a:pt x="199716" y="2791736"/>
                  <a:pt x="199716" y="2791736"/>
                  <a:pt x="199716" y="2791736"/>
                </a:cubicBezTo>
                <a:cubicBezTo>
                  <a:pt x="-66571" y="2525738"/>
                  <a:pt x="-66571" y="2093181"/>
                  <a:pt x="199716" y="1827183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dirty="0"/>
          </a:p>
        </p:txBody>
      </p:sp>
      <p:sp>
        <p:nvSpPr>
          <p:cNvPr id="13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1046182" y="1604211"/>
            <a:ext cx="4963324" cy="1946445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8000" baseline="0">
                <a:solidFill>
                  <a:schemeClr val="accent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7" name="任意多边形 6"/>
          <p:cNvSpPr/>
          <p:nvPr>
            <p:custDataLst>
              <p:tags r:id="rId5"/>
            </p:custDataLst>
          </p:nvPr>
        </p:nvSpPr>
        <p:spPr bwMode="auto">
          <a:xfrm flipH="1">
            <a:off x="9465774" y="3030581"/>
            <a:ext cx="2727427" cy="3827420"/>
          </a:xfrm>
          <a:custGeom>
            <a:avLst/>
            <a:gdLst>
              <a:gd name="connsiteX0" fmla="*/ 26861 w 3837611"/>
              <a:gd name="connsiteY0" fmla="*/ 0 h 5385882"/>
              <a:gd name="connsiteX1" fmla="*/ 532669 w 3837611"/>
              <a:gd name="connsiteY1" fmla="*/ 210923 h 5385882"/>
              <a:gd name="connsiteX2" fmla="*/ 3631360 w 3837611"/>
              <a:gd name="connsiteY2" fmla="*/ 3301183 h 5385882"/>
              <a:gd name="connsiteX3" fmla="*/ 3631360 w 3837611"/>
              <a:gd name="connsiteY3" fmla="*/ 4311649 h 5385882"/>
              <a:gd name="connsiteX4" fmla="*/ 2555903 w 3837611"/>
              <a:gd name="connsiteY4" fmla="*/ 5385882 h 5385882"/>
              <a:gd name="connsiteX5" fmla="*/ 213135 w 3837611"/>
              <a:gd name="connsiteY5" fmla="*/ 5383608 h 5385882"/>
              <a:gd name="connsiteX6" fmla="*/ 0 w 3837611"/>
              <a:gd name="connsiteY6" fmla="*/ 5383401 h 5385882"/>
              <a:gd name="connsiteX7" fmla="*/ 0 w 3837611"/>
              <a:gd name="connsiteY7" fmla="*/ 2565 h 538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37611" h="5385882">
                <a:moveTo>
                  <a:pt x="26861" y="0"/>
                </a:moveTo>
                <a:cubicBezTo>
                  <a:pt x="208559" y="0"/>
                  <a:pt x="390257" y="68673"/>
                  <a:pt x="532669" y="210923"/>
                </a:cubicBezTo>
                <a:cubicBezTo>
                  <a:pt x="3631360" y="3301183"/>
                  <a:pt x="3631360" y="3301183"/>
                  <a:pt x="3631360" y="3301183"/>
                </a:cubicBezTo>
                <a:cubicBezTo>
                  <a:pt x="3906362" y="3580778"/>
                  <a:pt x="3906362" y="4032054"/>
                  <a:pt x="3631360" y="4311649"/>
                </a:cubicBezTo>
                <a:cubicBezTo>
                  <a:pt x="2555903" y="5385882"/>
                  <a:pt x="2555903" y="5385882"/>
                  <a:pt x="2555903" y="5385882"/>
                </a:cubicBezTo>
                <a:cubicBezTo>
                  <a:pt x="1608433" y="5384963"/>
                  <a:pt x="838613" y="5384215"/>
                  <a:pt x="213135" y="5383608"/>
                </a:cubicBezTo>
                <a:lnTo>
                  <a:pt x="0" y="5383401"/>
                </a:lnTo>
                <a:lnTo>
                  <a:pt x="0" y="256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9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20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21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8"/>
          <p:cNvSpPr/>
          <p:nvPr userDrawn="1">
            <p:custDataLst>
              <p:tags r:id="rId2"/>
            </p:custDataLst>
          </p:nvPr>
        </p:nvSpPr>
        <p:spPr>
          <a:xfrm rot="2700000">
            <a:off x="201315" y="6301740"/>
            <a:ext cx="356270" cy="356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13"/>
          <p:cNvSpPr/>
          <p:nvPr userDrawn="1">
            <p:custDataLst>
              <p:tags r:id="rId3"/>
            </p:custDataLst>
          </p:nvPr>
        </p:nvSpPr>
        <p:spPr>
          <a:xfrm rot="2700000">
            <a:off x="11573380" y="163195"/>
            <a:ext cx="454070" cy="45402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715">
                <a:moveTo>
                  <a:pt x="0" y="328"/>
                </a:moveTo>
                <a:cubicBezTo>
                  <a:pt x="0" y="320"/>
                  <a:pt x="7" y="313"/>
                  <a:pt x="16" y="313"/>
                </a:cubicBezTo>
                <a:lnTo>
                  <a:pt x="79" y="313"/>
                </a:lnTo>
                <a:cubicBezTo>
                  <a:pt x="88" y="313"/>
                  <a:pt x="95" y="320"/>
                  <a:pt x="95" y="328"/>
                </a:cubicBezTo>
                <a:lnTo>
                  <a:pt x="95" y="392"/>
                </a:lnTo>
                <a:cubicBezTo>
                  <a:pt x="95" y="400"/>
                  <a:pt x="88" y="408"/>
                  <a:pt x="79" y="408"/>
                </a:cubicBezTo>
                <a:lnTo>
                  <a:pt x="16" y="408"/>
                </a:lnTo>
                <a:cubicBezTo>
                  <a:pt x="7" y="408"/>
                  <a:pt x="0" y="400"/>
                  <a:pt x="0" y="392"/>
                </a:cubicBezTo>
                <a:lnTo>
                  <a:pt x="0" y="328"/>
                </a:lnTo>
                <a:close/>
                <a:moveTo>
                  <a:pt x="156" y="172"/>
                </a:moveTo>
                <a:cubicBezTo>
                  <a:pt x="156" y="163"/>
                  <a:pt x="163" y="156"/>
                  <a:pt x="172" y="156"/>
                </a:cubicBezTo>
                <a:lnTo>
                  <a:pt x="235" y="156"/>
                </a:lnTo>
                <a:cubicBezTo>
                  <a:pt x="244" y="156"/>
                  <a:pt x="251" y="163"/>
                  <a:pt x="251" y="172"/>
                </a:cubicBezTo>
                <a:lnTo>
                  <a:pt x="251" y="235"/>
                </a:lnTo>
                <a:cubicBezTo>
                  <a:pt x="251" y="244"/>
                  <a:pt x="244" y="251"/>
                  <a:pt x="235" y="251"/>
                </a:cubicBezTo>
                <a:lnTo>
                  <a:pt x="172" y="251"/>
                </a:lnTo>
                <a:cubicBezTo>
                  <a:pt x="163" y="251"/>
                  <a:pt x="156" y="244"/>
                  <a:pt x="156" y="235"/>
                </a:cubicBezTo>
                <a:lnTo>
                  <a:pt x="156" y="172"/>
                </a:lnTo>
                <a:close/>
                <a:moveTo>
                  <a:pt x="313" y="16"/>
                </a:moveTo>
                <a:cubicBezTo>
                  <a:pt x="313" y="7"/>
                  <a:pt x="320" y="0"/>
                  <a:pt x="328" y="0"/>
                </a:cubicBezTo>
                <a:lnTo>
                  <a:pt x="392" y="0"/>
                </a:lnTo>
                <a:cubicBezTo>
                  <a:pt x="400" y="0"/>
                  <a:pt x="408" y="7"/>
                  <a:pt x="408" y="16"/>
                </a:cubicBezTo>
                <a:lnTo>
                  <a:pt x="408" y="79"/>
                </a:lnTo>
                <a:cubicBezTo>
                  <a:pt x="408" y="88"/>
                  <a:pt x="400" y="95"/>
                  <a:pt x="392" y="95"/>
                </a:cubicBezTo>
                <a:lnTo>
                  <a:pt x="328" y="95"/>
                </a:lnTo>
                <a:cubicBezTo>
                  <a:pt x="320" y="95"/>
                  <a:pt x="313" y="88"/>
                  <a:pt x="313" y="79"/>
                </a:cubicBezTo>
                <a:lnTo>
                  <a:pt x="313" y="16"/>
                </a:lnTo>
                <a:close/>
                <a:moveTo>
                  <a:pt x="154" y="483"/>
                </a:moveTo>
                <a:cubicBezTo>
                  <a:pt x="154" y="474"/>
                  <a:pt x="161" y="467"/>
                  <a:pt x="170" y="467"/>
                </a:cubicBezTo>
                <a:lnTo>
                  <a:pt x="233" y="467"/>
                </a:lnTo>
                <a:cubicBezTo>
                  <a:pt x="242" y="467"/>
                  <a:pt x="249" y="474"/>
                  <a:pt x="249" y="483"/>
                </a:cubicBezTo>
                <a:lnTo>
                  <a:pt x="249" y="546"/>
                </a:lnTo>
                <a:cubicBezTo>
                  <a:pt x="249" y="555"/>
                  <a:pt x="242" y="562"/>
                  <a:pt x="233" y="562"/>
                </a:cubicBezTo>
                <a:lnTo>
                  <a:pt x="170" y="562"/>
                </a:lnTo>
                <a:cubicBezTo>
                  <a:pt x="161" y="562"/>
                  <a:pt x="154" y="555"/>
                  <a:pt x="154" y="546"/>
                </a:cubicBezTo>
                <a:lnTo>
                  <a:pt x="154" y="483"/>
                </a:lnTo>
                <a:close/>
                <a:moveTo>
                  <a:pt x="310" y="326"/>
                </a:moveTo>
                <a:cubicBezTo>
                  <a:pt x="310" y="318"/>
                  <a:pt x="318" y="310"/>
                  <a:pt x="326" y="310"/>
                </a:cubicBezTo>
                <a:lnTo>
                  <a:pt x="390" y="310"/>
                </a:lnTo>
                <a:cubicBezTo>
                  <a:pt x="398" y="310"/>
                  <a:pt x="405" y="318"/>
                  <a:pt x="405" y="326"/>
                </a:cubicBezTo>
                <a:lnTo>
                  <a:pt x="405" y="390"/>
                </a:lnTo>
                <a:cubicBezTo>
                  <a:pt x="405" y="398"/>
                  <a:pt x="398" y="405"/>
                  <a:pt x="390" y="405"/>
                </a:cubicBezTo>
                <a:lnTo>
                  <a:pt x="326" y="405"/>
                </a:lnTo>
                <a:cubicBezTo>
                  <a:pt x="318" y="405"/>
                  <a:pt x="310" y="398"/>
                  <a:pt x="310" y="390"/>
                </a:cubicBezTo>
                <a:lnTo>
                  <a:pt x="310" y="326"/>
                </a:lnTo>
                <a:close/>
                <a:moveTo>
                  <a:pt x="467" y="170"/>
                </a:moveTo>
                <a:cubicBezTo>
                  <a:pt x="467" y="161"/>
                  <a:pt x="474" y="154"/>
                  <a:pt x="483" y="154"/>
                </a:cubicBezTo>
                <a:lnTo>
                  <a:pt x="546" y="154"/>
                </a:lnTo>
                <a:cubicBezTo>
                  <a:pt x="555" y="154"/>
                  <a:pt x="562" y="161"/>
                  <a:pt x="562" y="170"/>
                </a:cubicBezTo>
                <a:lnTo>
                  <a:pt x="562" y="233"/>
                </a:lnTo>
                <a:cubicBezTo>
                  <a:pt x="562" y="242"/>
                  <a:pt x="555" y="249"/>
                  <a:pt x="546" y="249"/>
                </a:cubicBezTo>
                <a:lnTo>
                  <a:pt x="483" y="249"/>
                </a:lnTo>
                <a:cubicBezTo>
                  <a:pt x="474" y="249"/>
                  <a:pt x="467" y="242"/>
                  <a:pt x="467" y="233"/>
                </a:cubicBezTo>
                <a:lnTo>
                  <a:pt x="467" y="170"/>
                </a:lnTo>
                <a:close/>
                <a:moveTo>
                  <a:pt x="308" y="636"/>
                </a:moveTo>
                <a:cubicBezTo>
                  <a:pt x="308" y="627"/>
                  <a:pt x="315" y="620"/>
                  <a:pt x="323" y="620"/>
                </a:cubicBezTo>
                <a:lnTo>
                  <a:pt x="387" y="620"/>
                </a:lnTo>
                <a:cubicBezTo>
                  <a:pt x="396" y="620"/>
                  <a:pt x="403" y="627"/>
                  <a:pt x="403" y="636"/>
                </a:cubicBezTo>
                <a:lnTo>
                  <a:pt x="403" y="699"/>
                </a:lnTo>
                <a:cubicBezTo>
                  <a:pt x="403" y="708"/>
                  <a:pt x="396" y="715"/>
                  <a:pt x="387" y="715"/>
                </a:cubicBezTo>
                <a:lnTo>
                  <a:pt x="323" y="715"/>
                </a:lnTo>
                <a:cubicBezTo>
                  <a:pt x="315" y="715"/>
                  <a:pt x="308" y="708"/>
                  <a:pt x="308" y="699"/>
                </a:cubicBezTo>
                <a:lnTo>
                  <a:pt x="308" y="636"/>
                </a:lnTo>
                <a:close/>
                <a:moveTo>
                  <a:pt x="464" y="480"/>
                </a:moveTo>
                <a:cubicBezTo>
                  <a:pt x="464" y="471"/>
                  <a:pt x="471" y="464"/>
                  <a:pt x="480" y="464"/>
                </a:cubicBezTo>
                <a:lnTo>
                  <a:pt x="543" y="464"/>
                </a:lnTo>
                <a:cubicBezTo>
                  <a:pt x="552" y="464"/>
                  <a:pt x="559" y="471"/>
                  <a:pt x="559" y="480"/>
                </a:cubicBezTo>
                <a:lnTo>
                  <a:pt x="559" y="543"/>
                </a:lnTo>
                <a:cubicBezTo>
                  <a:pt x="559" y="552"/>
                  <a:pt x="552" y="559"/>
                  <a:pt x="543" y="559"/>
                </a:cubicBezTo>
                <a:lnTo>
                  <a:pt x="480" y="559"/>
                </a:lnTo>
                <a:cubicBezTo>
                  <a:pt x="471" y="559"/>
                  <a:pt x="464" y="552"/>
                  <a:pt x="464" y="543"/>
                </a:cubicBezTo>
                <a:lnTo>
                  <a:pt x="464" y="480"/>
                </a:lnTo>
                <a:close/>
                <a:moveTo>
                  <a:pt x="620" y="323"/>
                </a:moveTo>
                <a:cubicBezTo>
                  <a:pt x="620" y="315"/>
                  <a:pt x="627" y="308"/>
                  <a:pt x="636" y="308"/>
                </a:cubicBezTo>
                <a:lnTo>
                  <a:pt x="699" y="308"/>
                </a:lnTo>
                <a:cubicBezTo>
                  <a:pt x="708" y="308"/>
                  <a:pt x="715" y="315"/>
                  <a:pt x="715" y="323"/>
                </a:cubicBezTo>
                <a:lnTo>
                  <a:pt x="715" y="387"/>
                </a:lnTo>
                <a:cubicBezTo>
                  <a:pt x="715" y="396"/>
                  <a:pt x="708" y="403"/>
                  <a:pt x="699" y="403"/>
                </a:cubicBezTo>
                <a:lnTo>
                  <a:pt x="636" y="403"/>
                </a:lnTo>
                <a:cubicBezTo>
                  <a:pt x="627" y="403"/>
                  <a:pt x="620" y="396"/>
                  <a:pt x="620" y="387"/>
                </a:cubicBezTo>
                <a:lnTo>
                  <a:pt x="620" y="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991" y="443230"/>
            <a:ext cx="10853219" cy="51816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 userDrawn="1">
            <p:custDataLst>
              <p:tags r:id="rId2"/>
            </p:custDataLst>
          </p:nvPr>
        </p:nvSpPr>
        <p:spPr>
          <a:xfrm>
            <a:off x="292764" y="304165"/>
            <a:ext cx="11607673" cy="6249670"/>
          </a:xfrm>
          <a:prstGeom prst="roundRect">
            <a:avLst>
              <a:gd name="adj" fmla="val 24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/>
          <p:cNvSpPr/>
          <p:nvPr userDrawn="1">
            <p:custDataLst>
              <p:tags r:id="rId3"/>
            </p:custDataLst>
          </p:nvPr>
        </p:nvSpPr>
        <p:spPr>
          <a:xfrm rot="2700000">
            <a:off x="262281" y="6236970"/>
            <a:ext cx="356270" cy="356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13"/>
          <p:cNvSpPr/>
          <p:nvPr userDrawn="1">
            <p:custDataLst>
              <p:tags r:id="rId4"/>
            </p:custDataLst>
          </p:nvPr>
        </p:nvSpPr>
        <p:spPr>
          <a:xfrm rot="2700000">
            <a:off x="11405723" y="315595"/>
            <a:ext cx="454070" cy="45402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715">
                <a:moveTo>
                  <a:pt x="0" y="328"/>
                </a:moveTo>
                <a:cubicBezTo>
                  <a:pt x="0" y="320"/>
                  <a:pt x="7" y="313"/>
                  <a:pt x="16" y="313"/>
                </a:cubicBezTo>
                <a:lnTo>
                  <a:pt x="79" y="313"/>
                </a:lnTo>
                <a:cubicBezTo>
                  <a:pt x="88" y="313"/>
                  <a:pt x="95" y="320"/>
                  <a:pt x="95" y="328"/>
                </a:cubicBezTo>
                <a:lnTo>
                  <a:pt x="95" y="392"/>
                </a:lnTo>
                <a:cubicBezTo>
                  <a:pt x="95" y="400"/>
                  <a:pt x="88" y="408"/>
                  <a:pt x="79" y="408"/>
                </a:cubicBezTo>
                <a:lnTo>
                  <a:pt x="16" y="408"/>
                </a:lnTo>
                <a:cubicBezTo>
                  <a:pt x="7" y="408"/>
                  <a:pt x="0" y="400"/>
                  <a:pt x="0" y="392"/>
                </a:cubicBezTo>
                <a:lnTo>
                  <a:pt x="0" y="328"/>
                </a:lnTo>
                <a:close/>
                <a:moveTo>
                  <a:pt x="156" y="172"/>
                </a:moveTo>
                <a:cubicBezTo>
                  <a:pt x="156" y="163"/>
                  <a:pt x="163" y="156"/>
                  <a:pt x="172" y="156"/>
                </a:cubicBezTo>
                <a:lnTo>
                  <a:pt x="235" y="156"/>
                </a:lnTo>
                <a:cubicBezTo>
                  <a:pt x="244" y="156"/>
                  <a:pt x="251" y="163"/>
                  <a:pt x="251" y="172"/>
                </a:cubicBezTo>
                <a:lnTo>
                  <a:pt x="251" y="235"/>
                </a:lnTo>
                <a:cubicBezTo>
                  <a:pt x="251" y="244"/>
                  <a:pt x="244" y="251"/>
                  <a:pt x="235" y="251"/>
                </a:cubicBezTo>
                <a:lnTo>
                  <a:pt x="172" y="251"/>
                </a:lnTo>
                <a:cubicBezTo>
                  <a:pt x="163" y="251"/>
                  <a:pt x="156" y="244"/>
                  <a:pt x="156" y="235"/>
                </a:cubicBezTo>
                <a:lnTo>
                  <a:pt x="156" y="172"/>
                </a:lnTo>
                <a:close/>
                <a:moveTo>
                  <a:pt x="313" y="16"/>
                </a:moveTo>
                <a:cubicBezTo>
                  <a:pt x="313" y="7"/>
                  <a:pt x="320" y="0"/>
                  <a:pt x="328" y="0"/>
                </a:cubicBezTo>
                <a:lnTo>
                  <a:pt x="392" y="0"/>
                </a:lnTo>
                <a:cubicBezTo>
                  <a:pt x="400" y="0"/>
                  <a:pt x="408" y="7"/>
                  <a:pt x="408" y="16"/>
                </a:cubicBezTo>
                <a:lnTo>
                  <a:pt x="408" y="79"/>
                </a:lnTo>
                <a:cubicBezTo>
                  <a:pt x="408" y="88"/>
                  <a:pt x="400" y="95"/>
                  <a:pt x="392" y="95"/>
                </a:cubicBezTo>
                <a:lnTo>
                  <a:pt x="328" y="95"/>
                </a:lnTo>
                <a:cubicBezTo>
                  <a:pt x="320" y="95"/>
                  <a:pt x="313" y="88"/>
                  <a:pt x="313" y="79"/>
                </a:cubicBezTo>
                <a:lnTo>
                  <a:pt x="313" y="16"/>
                </a:lnTo>
                <a:close/>
                <a:moveTo>
                  <a:pt x="154" y="483"/>
                </a:moveTo>
                <a:cubicBezTo>
                  <a:pt x="154" y="474"/>
                  <a:pt x="161" y="467"/>
                  <a:pt x="170" y="467"/>
                </a:cubicBezTo>
                <a:lnTo>
                  <a:pt x="233" y="467"/>
                </a:lnTo>
                <a:cubicBezTo>
                  <a:pt x="242" y="467"/>
                  <a:pt x="249" y="474"/>
                  <a:pt x="249" y="483"/>
                </a:cubicBezTo>
                <a:lnTo>
                  <a:pt x="249" y="546"/>
                </a:lnTo>
                <a:cubicBezTo>
                  <a:pt x="249" y="555"/>
                  <a:pt x="242" y="562"/>
                  <a:pt x="233" y="562"/>
                </a:cubicBezTo>
                <a:lnTo>
                  <a:pt x="170" y="562"/>
                </a:lnTo>
                <a:cubicBezTo>
                  <a:pt x="161" y="562"/>
                  <a:pt x="154" y="555"/>
                  <a:pt x="154" y="546"/>
                </a:cubicBezTo>
                <a:lnTo>
                  <a:pt x="154" y="483"/>
                </a:lnTo>
                <a:close/>
                <a:moveTo>
                  <a:pt x="310" y="326"/>
                </a:moveTo>
                <a:cubicBezTo>
                  <a:pt x="310" y="318"/>
                  <a:pt x="318" y="310"/>
                  <a:pt x="326" y="310"/>
                </a:cubicBezTo>
                <a:lnTo>
                  <a:pt x="390" y="310"/>
                </a:lnTo>
                <a:cubicBezTo>
                  <a:pt x="398" y="310"/>
                  <a:pt x="405" y="318"/>
                  <a:pt x="405" y="326"/>
                </a:cubicBezTo>
                <a:lnTo>
                  <a:pt x="405" y="390"/>
                </a:lnTo>
                <a:cubicBezTo>
                  <a:pt x="405" y="398"/>
                  <a:pt x="398" y="405"/>
                  <a:pt x="390" y="405"/>
                </a:cubicBezTo>
                <a:lnTo>
                  <a:pt x="326" y="405"/>
                </a:lnTo>
                <a:cubicBezTo>
                  <a:pt x="318" y="405"/>
                  <a:pt x="310" y="398"/>
                  <a:pt x="310" y="390"/>
                </a:cubicBezTo>
                <a:lnTo>
                  <a:pt x="310" y="326"/>
                </a:lnTo>
                <a:close/>
                <a:moveTo>
                  <a:pt x="467" y="170"/>
                </a:moveTo>
                <a:cubicBezTo>
                  <a:pt x="467" y="161"/>
                  <a:pt x="474" y="154"/>
                  <a:pt x="483" y="154"/>
                </a:cubicBezTo>
                <a:lnTo>
                  <a:pt x="546" y="154"/>
                </a:lnTo>
                <a:cubicBezTo>
                  <a:pt x="555" y="154"/>
                  <a:pt x="562" y="161"/>
                  <a:pt x="562" y="170"/>
                </a:cubicBezTo>
                <a:lnTo>
                  <a:pt x="562" y="233"/>
                </a:lnTo>
                <a:cubicBezTo>
                  <a:pt x="562" y="242"/>
                  <a:pt x="555" y="249"/>
                  <a:pt x="546" y="249"/>
                </a:cubicBezTo>
                <a:lnTo>
                  <a:pt x="483" y="249"/>
                </a:lnTo>
                <a:cubicBezTo>
                  <a:pt x="474" y="249"/>
                  <a:pt x="467" y="242"/>
                  <a:pt x="467" y="233"/>
                </a:cubicBezTo>
                <a:lnTo>
                  <a:pt x="467" y="170"/>
                </a:lnTo>
                <a:close/>
                <a:moveTo>
                  <a:pt x="308" y="636"/>
                </a:moveTo>
                <a:cubicBezTo>
                  <a:pt x="308" y="627"/>
                  <a:pt x="315" y="620"/>
                  <a:pt x="323" y="620"/>
                </a:cubicBezTo>
                <a:lnTo>
                  <a:pt x="387" y="620"/>
                </a:lnTo>
                <a:cubicBezTo>
                  <a:pt x="396" y="620"/>
                  <a:pt x="403" y="627"/>
                  <a:pt x="403" y="636"/>
                </a:cubicBezTo>
                <a:lnTo>
                  <a:pt x="403" y="699"/>
                </a:lnTo>
                <a:cubicBezTo>
                  <a:pt x="403" y="708"/>
                  <a:pt x="396" y="715"/>
                  <a:pt x="387" y="715"/>
                </a:cubicBezTo>
                <a:lnTo>
                  <a:pt x="323" y="715"/>
                </a:lnTo>
                <a:cubicBezTo>
                  <a:pt x="315" y="715"/>
                  <a:pt x="308" y="708"/>
                  <a:pt x="308" y="699"/>
                </a:cubicBezTo>
                <a:lnTo>
                  <a:pt x="308" y="636"/>
                </a:lnTo>
                <a:close/>
                <a:moveTo>
                  <a:pt x="464" y="480"/>
                </a:moveTo>
                <a:cubicBezTo>
                  <a:pt x="464" y="471"/>
                  <a:pt x="471" y="464"/>
                  <a:pt x="480" y="464"/>
                </a:cubicBezTo>
                <a:lnTo>
                  <a:pt x="543" y="464"/>
                </a:lnTo>
                <a:cubicBezTo>
                  <a:pt x="552" y="464"/>
                  <a:pt x="559" y="471"/>
                  <a:pt x="559" y="480"/>
                </a:cubicBezTo>
                <a:lnTo>
                  <a:pt x="559" y="543"/>
                </a:lnTo>
                <a:cubicBezTo>
                  <a:pt x="559" y="552"/>
                  <a:pt x="552" y="559"/>
                  <a:pt x="543" y="559"/>
                </a:cubicBezTo>
                <a:lnTo>
                  <a:pt x="480" y="559"/>
                </a:lnTo>
                <a:cubicBezTo>
                  <a:pt x="471" y="559"/>
                  <a:pt x="464" y="552"/>
                  <a:pt x="464" y="543"/>
                </a:cubicBezTo>
                <a:lnTo>
                  <a:pt x="464" y="480"/>
                </a:lnTo>
                <a:close/>
                <a:moveTo>
                  <a:pt x="620" y="323"/>
                </a:moveTo>
                <a:cubicBezTo>
                  <a:pt x="620" y="315"/>
                  <a:pt x="627" y="308"/>
                  <a:pt x="636" y="308"/>
                </a:cubicBezTo>
                <a:lnTo>
                  <a:pt x="699" y="308"/>
                </a:lnTo>
                <a:cubicBezTo>
                  <a:pt x="708" y="308"/>
                  <a:pt x="715" y="315"/>
                  <a:pt x="715" y="323"/>
                </a:cubicBezTo>
                <a:lnTo>
                  <a:pt x="715" y="387"/>
                </a:lnTo>
                <a:cubicBezTo>
                  <a:pt x="715" y="396"/>
                  <a:pt x="708" y="403"/>
                  <a:pt x="699" y="403"/>
                </a:cubicBezTo>
                <a:lnTo>
                  <a:pt x="636" y="403"/>
                </a:lnTo>
                <a:cubicBezTo>
                  <a:pt x="627" y="403"/>
                  <a:pt x="620" y="396"/>
                  <a:pt x="620" y="387"/>
                </a:cubicBezTo>
                <a:lnTo>
                  <a:pt x="620" y="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81726" y="1249200"/>
            <a:ext cx="9627348" cy="723600"/>
          </a:xfrm>
        </p:spPr>
        <p:txBody>
          <a:bodyPr anchor="ctr"/>
          <a:lstStyle>
            <a:lvl1pPr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1281239" y="2163600"/>
            <a:ext cx="9627548" cy="3445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935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矩形: 圆角 28"/>
          <p:cNvSpPr/>
          <p:nvPr userDrawn="1">
            <p:custDataLst>
              <p:tags r:id="rId3"/>
            </p:custDataLst>
          </p:nvPr>
        </p:nvSpPr>
        <p:spPr>
          <a:xfrm rot="2700000">
            <a:off x="201315" y="6301740"/>
            <a:ext cx="356270" cy="356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13"/>
          <p:cNvSpPr/>
          <p:nvPr userDrawn="1">
            <p:custDataLst>
              <p:tags r:id="rId4"/>
            </p:custDataLst>
          </p:nvPr>
        </p:nvSpPr>
        <p:spPr>
          <a:xfrm rot="2700000">
            <a:off x="11573380" y="163195"/>
            <a:ext cx="454070" cy="45402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715">
                <a:moveTo>
                  <a:pt x="0" y="328"/>
                </a:moveTo>
                <a:cubicBezTo>
                  <a:pt x="0" y="320"/>
                  <a:pt x="7" y="313"/>
                  <a:pt x="16" y="313"/>
                </a:cubicBezTo>
                <a:lnTo>
                  <a:pt x="79" y="313"/>
                </a:lnTo>
                <a:cubicBezTo>
                  <a:pt x="88" y="313"/>
                  <a:pt x="95" y="320"/>
                  <a:pt x="95" y="328"/>
                </a:cubicBezTo>
                <a:lnTo>
                  <a:pt x="95" y="392"/>
                </a:lnTo>
                <a:cubicBezTo>
                  <a:pt x="95" y="400"/>
                  <a:pt x="88" y="408"/>
                  <a:pt x="79" y="408"/>
                </a:cubicBezTo>
                <a:lnTo>
                  <a:pt x="16" y="408"/>
                </a:lnTo>
                <a:cubicBezTo>
                  <a:pt x="7" y="408"/>
                  <a:pt x="0" y="400"/>
                  <a:pt x="0" y="392"/>
                </a:cubicBezTo>
                <a:lnTo>
                  <a:pt x="0" y="328"/>
                </a:lnTo>
                <a:close/>
                <a:moveTo>
                  <a:pt x="156" y="172"/>
                </a:moveTo>
                <a:cubicBezTo>
                  <a:pt x="156" y="163"/>
                  <a:pt x="163" y="156"/>
                  <a:pt x="172" y="156"/>
                </a:cubicBezTo>
                <a:lnTo>
                  <a:pt x="235" y="156"/>
                </a:lnTo>
                <a:cubicBezTo>
                  <a:pt x="244" y="156"/>
                  <a:pt x="251" y="163"/>
                  <a:pt x="251" y="172"/>
                </a:cubicBezTo>
                <a:lnTo>
                  <a:pt x="251" y="235"/>
                </a:lnTo>
                <a:cubicBezTo>
                  <a:pt x="251" y="244"/>
                  <a:pt x="244" y="251"/>
                  <a:pt x="235" y="251"/>
                </a:cubicBezTo>
                <a:lnTo>
                  <a:pt x="172" y="251"/>
                </a:lnTo>
                <a:cubicBezTo>
                  <a:pt x="163" y="251"/>
                  <a:pt x="156" y="244"/>
                  <a:pt x="156" y="235"/>
                </a:cubicBezTo>
                <a:lnTo>
                  <a:pt x="156" y="172"/>
                </a:lnTo>
                <a:close/>
                <a:moveTo>
                  <a:pt x="313" y="16"/>
                </a:moveTo>
                <a:cubicBezTo>
                  <a:pt x="313" y="7"/>
                  <a:pt x="320" y="0"/>
                  <a:pt x="328" y="0"/>
                </a:cubicBezTo>
                <a:lnTo>
                  <a:pt x="392" y="0"/>
                </a:lnTo>
                <a:cubicBezTo>
                  <a:pt x="400" y="0"/>
                  <a:pt x="408" y="7"/>
                  <a:pt x="408" y="16"/>
                </a:cubicBezTo>
                <a:lnTo>
                  <a:pt x="408" y="79"/>
                </a:lnTo>
                <a:cubicBezTo>
                  <a:pt x="408" y="88"/>
                  <a:pt x="400" y="95"/>
                  <a:pt x="392" y="95"/>
                </a:cubicBezTo>
                <a:lnTo>
                  <a:pt x="328" y="95"/>
                </a:lnTo>
                <a:cubicBezTo>
                  <a:pt x="320" y="95"/>
                  <a:pt x="313" y="88"/>
                  <a:pt x="313" y="79"/>
                </a:cubicBezTo>
                <a:lnTo>
                  <a:pt x="313" y="16"/>
                </a:lnTo>
                <a:close/>
                <a:moveTo>
                  <a:pt x="154" y="483"/>
                </a:moveTo>
                <a:cubicBezTo>
                  <a:pt x="154" y="474"/>
                  <a:pt x="161" y="467"/>
                  <a:pt x="170" y="467"/>
                </a:cubicBezTo>
                <a:lnTo>
                  <a:pt x="233" y="467"/>
                </a:lnTo>
                <a:cubicBezTo>
                  <a:pt x="242" y="467"/>
                  <a:pt x="249" y="474"/>
                  <a:pt x="249" y="483"/>
                </a:cubicBezTo>
                <a:lnTo>
                  <a:pt x="249" y="546"/>
                </a:lnTo>
                <a:cubicBezTo>
                  <a:pt x="249" y="555"/>
                  <a:pt x="242" y="562"/>
                  <a:pt x="233" y="562"/>
                </a:cubicBezTo>
                <a:lnTo>
                  <a:pt x="170" y="562"/>
                </a:lnTo>
                <a:cubicBezTo>
                  <a:pt x="161" y="562"/>
                  <a:pt x="154" y="555"/>
                  <a:pt x="154" y="546"/>
                </a:cubicBezTo>
                <a:lnTo>
                  <a:pt x="154" y="483"/>
                </a:lnTo>
                <a:close/>
                <a:moveTo>
                  <a:pt x="310" y="326"/>
                </a:moveTo>
                <a:cubicBezTo>
                  <a:pt x="310" y="318"/>
                  <a:pt x="318" y="310"/>
                  <a:pt x="326" y="310"/>
                </a:cubicBezTo>
                <a:lnTo>
                  <a:pt x="390" y="310"/>
                </a:lnTo>
                <a:cubicBezTo>
                  <a:pt x="398" y="310"/>
                  <a:pt x="405" y="318"/>
                  <a:pt x="405" y="326"/>
                </a:cubicBezTo>
                <a:lnTo>
                  <a:pt x="405" y="390"/>
                </a:lnTo>
                <a:cubicBezTo>
                  <a:pt x="405" y="398"/>
                  <a:pt x="398" y="405"/>
                  <a:pt x="390" y="405"/>
                </a:cubicBezTo>
                <a:lnTo>
                  <a:pt x="326" y="405"/>
                </a:lnTo>
                <a:cubicBezTo>
                  <a:pt x="318" y="405"/>
                  <a:pt x="310" y="398"/>
                  <a:pt x="310" y="390"/>
                </a:cubicBezTo>
                <a:lnTo>
                  <a:pt x="310" y="326"/>
                </a:lnTo>
                <a:close/>
                <a:moveTo>
                  <a:pt x="467" y="170"/>
                </a:moveTo>
                <a:cubicBezTo>
                  <a:pt x="467" y="161"/>
                  <a:pt x="474" y="154"/>
                  <a:pt x="483" y="154"/>
                </a:cubicBezTo>
                <a:lnTo>
                  <a:pt x="546" y="154"/>
                </a:lnTo>
                <a:cubicBezTo>
                  <a:pt x="555" y="154"/>
                  <a:pt x="562" y="161"/>
                  <a:pt x="562" y="170"/>
                </a:cubicBezTo>
                <a:lnTo>
                  <a:pt x="562" y="233"/>
                </a:lnTo>
                <a:cubicBezTo>
                  <a:pt x="562" y="242"/>
                  <a:pt x="555" y="249"/>
                  <a:pt x="546" y="249"/>
                </a:cubicBezTo>
                <a:lnTo>
                  <a:pt x="483" y="249"/>
                </a:lnTo>
                <a:cubicBezTo>
                  <a:pt x="474" y="249"/>
                  <a:pt x="467" y="242"/>
                  <a:pt x="467" y="233"/>
                </a:cubicBezTo>
                <a:lnTo>
                  <a:pt x="467" y="170"/>
                </a:lnTo>
                <a:close/>
                <a:moveTo>
                  <a:pt x="308" y="636"/>
                </a:moveTo>
                <a:cubicBezTo>
                  <a:pt x="308" y="627"/>
                  <a:pt x="315" y="620"/>
                  <a:pt x="323" y="620"/>
                </a:cubicBezTo>
                <a:lnTo>
                  <a:pt x="387" y="620"/>
                </a:lnTo>
                <a:cubicBezTo>
                  <a:pt x="396" y="620"/>
                  <a:pt x="403" y="627"/>
                  <a:pt x="403" y="636"/>
                </a:cubicBezTo>
                <a:lnTo>
                  <a:pt x="403" y="699"/>
                </a:lnTo>
                <a:cubicBezTo>
                  <a:pt x="403" y="708"/>
                  <a:pt x="396" y="715"/>
                  <a:pt x="387" y="715"/>
                </a:cubicBezTo>
                <a:lnTo>
                  <a:pt x="323" y="715"/>
                </a:lnTo>
                <a:cubicBezTo>
                  <a:pt x="315" y="715"/>
                  <a:pt x="308" y="708"/>
                  <a:pt x="308" y="699"/>
                </a:cubicBezTo>
                <a:lnTo>
                  <a:pt x="308" y="636"/>
                </a:lnTo>
                <a:close/>
                <a:moveTo>
                  <a:pt x="464" y="480"/>
                </a:moveTo>
                <a:cubicBezTo>
                  <a:pt x="464" y="471"/>
                  <a:pt x="471" y="464"/>
                  <a:pt x="480" y="464"/>
                </a:cubicBezTo>
                <a:lnTo>
                  <a:pt x="543" y="464"/>
                </a:lnTo>
                <a:cubicBezTo>
                  <a:pt x="552" y="464"/>
                  <a:pt x="559" y="471"/>
                  <a:pt x="559" y="480"/>
                </a:cubicBezTo>
                <a:lnTo>
                  <a:pt x="559" y="543"/>
                </a:lnTo>
                <a:cubicBezTo>
                  <a:pt x="559" y="552"/>
                  <a:pt x="552" y="559"/>
                  <a:pt x="543" y="559"/>
                </a:cubicBezTo>
                <a:lnTo>
                  <a:pt x="480" y="559"/>
                </a:lnTo>
                <a:cubicBezTo>
                  <a:pt x="471" y="559"/>
                  <a:pt x="464" y="552"/>
                  <a:pt x="464" y="543"/>
                </a:cubicBezTo>
                <a:lnTo>
                  <a:pt x="464" y="480"/>
                </a:lnTo>
                <a:close/>
                <a:moveTo>
                  <a:pt x="620" y="323"/>
                </a:moveTo>
                <a:cubicBezTo>
                  <a:pt x="620" y="315"/>
                  <a:pt x="627" y="308"/>
                  <a:pt x="636" y="308"/>
                </a:cubicBezTo>
                <a:lnTo>
                  <a:pt x="699" y="308"/>
                </a:lnTo>
                <a:cubicBezTo>
                  <a:pt x="708" y="308"/>
                  <a:pt x="715" y="315"/>
                  <a:pt x="715" y="323"/>
                </a:cubicBezTo>
                <a:lnTo>
                  <a:pt x="715" y="387"/>
                </a:lnTo>
                <a:cubicBezTo>
                  <a:pt x="715" y="396"/>
                  <a:pt x="708" y="403"/>
                  <a:pt x="699" y="403"/>
                </a:cubicBezTo>
                <a:lnTo>
                  <a:pt x="636" y="403"/>
                </a:lnTo>
                <a:cubicBezTo>
                  <a:pt x="627" y="403"/>
                  <a:pt x="620" y="396"/>
                  <a:pt x="620" y="387"/>
                </a:cubicBezTo>
                <a:lnTo>
                  <a:pt x="620" y="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57" y="770400"/>
            <a:ext cx="3960390" cy="882000"/>
          </a:xfrm>
        </p:spPr>
        <p:txBody>
          <a:bodyPr anchor="ctr"/>
          <a:lstStyle>
            <a:lvl1pPr>
              <a:defRPr sz="3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58" y="1764000"/>
            <a:ext cx="3956790" cy="4093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702" y="769938"/>
            <a:ext cx="6480638" cy="5087937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3201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矩形: 圆角 28"/>
          <p:cNvSpPr/>
          <p:nvPr userDrawn="1">
            <p:custDataLst>
              <p:tags r:id="rId3"/>
            </p:custDataLst>
          </p:nvPr>
        </p:nvSpPr>
        <p:spPr>
          <a:xfrm rot="2700000">
            <a:off x="201315" y="6301740"/>
            <a:ext cx="356270" cy="356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13"/>
          <p:cNvSpPr/>
          <p:nvPr userDrawn="1">
            <p:custDataLst>
              <p:tags r:id="rId4"/>
            </p:custDataLst>
          </p:nvPr>
        </p:nvSpPr>
        <p:spPr>
          <a:xfrm rot="2700000">
            <a:off x="11573380" y="163195"/>
            <a:ext cx="454070" cy="45402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715">
                <a:moveTo>
                  <a:pt x="0" y="328"/>
                </a:moveTo>
                <a:cubicBezTo>
                  <a:pt x="0" y="320"/>
                  <a:pt x="7" y="313"/>
                  <a:pt x="16" y="313"/>
                </a:cubicBezTo>
                <a:lnTo>
                  <a:pt x="79" y="313"/>
                </a:lnTo>
                <a:cubicBezTo>
                  <a:pt x="88" y="313"/>
                  <a:pt x="95" y="320"/>
                  <a:pt x="95" y="328"/>
                </a:cubicBezTo>
                <a:lnTo>
                  <a:pt x="95" y="392"/>
                </a:lnTo>
                <a:cubicBezTo>
                  <a:pt x="95" y="400"/>
                  <a:pt x="88" y="408"/>
                  <a:pt x="79" y="408"/>
                </a:cubicBezTo>
                <a:lnTo>
                  <a:pt x="16" y="408"/>
                </a:lnTo>
                <a:cubicBezTo>
                  <a:pt x="7" y="408"/>
                  <a:pt x="0" y="400"/>
                  <a:pt x="0" y="392"/>
                </a:cubicBezTo>
                <a:lnTo>
                  <a:pt x="0" y="328"/>
                </a:lnTo>
                <a:close/>
                <a:moveTo>
                  <a:pt x="156" y="172"/>
                </a:moveTo>
                <a:cubicBezTo>
                  <a:pt x="156" y="163"/>
                  <a:pt x="163" y="156"/>
                  <a:pt x="172" y="156"/>
                </a:cubicBezTo>
                <a:lnTo>
                  <a:pt x="235" y="156"/>
                </a:lnTo>
                <a:cubicBezTo>
                  <a:pt x="244" y="156"/>
                  <a:pt x="251" y="163"/>
                  <a:pt x="251" y="172"/>
                </a:cubicBezTo>
                <a:lnTo>
                  <a:pt x="251" y="235"/>
                </a:lnTo>
                <a:cubicBezTo>
                  <a:pt x="251" y="244"/>
                  <a:pt x="244" y="251"/>
                  <a:pt x="235" y="251"/>
                </a:cubicBezTo>
                <a:lnTo>
                  <a:pt x="172" y="251"/>
                </a:lnTo>
                <a:cubicBezTo>
                  <a:pt x="163" y="251"/>
                  <a:pt x="156" y="244"/>
                  <a:pt x="156" y="235"/>
                </a:cubicBezTo>
                <a:lnTo>
                  <a:pt x="156" y="172"/>
                </a:lnTo>
                <a:close/>
                <a:moveTo>
                  <a:pt x="313" y="16"/>
                </a:moveTo>
                <a:cubicBezTo>
                  <a:pt x="313" y="7"/>
                  <a:pt x="320" y="0"/>
                  <a:pt x="328" y="0"/>
                </a:cubicBezTo>
                <a:lnTo>
                  <a:pt x="392" y="0"/>
                </a:lnTo>
                <a:cubicBezTo>
                  <a:pt x="400" y="0"/>
                  <a:pt x="408" y="7"/>
                  <a:pt x="408" y="16"/>
                </a:cubicBezTo>
                <a:lnTo>
                  <a:pt x="408" y="79"/>
                </a:lnTo>
                <a:cubicBezTo>
                  <a:pt x="408" y="88"/>
                  <a:pt x="400" y="95"/>
                  <a:pt x="392" y="95"/>
                </a:cubicBezTo>
                <a:lnTo>
                  <a:pt x="328" y="95"/>
                </a:lnTo>
                <a:cubicBezTo>
                  <a:pt x="320" y="95"/>
                  <a:pt x="313" y="88"/>
                  <a:pt x="313" y="79"/>
                </a:cubicBezTo>
                <a:lnTo>
                  <a:pt x="313" y="16"/>
                </a:lnTo>
                <a:close/>
                <a:moveTo>
                  <a:pt x="154" y="483"/>
                </a:moveTo>
                <a:cubicBezTo>
                  <a:pt x="154" y="474"/>
                  <a:pt x="161" y="467"/>
                  <a:pt x="170" y="467"/>
                </a:cubicBezTo>
                <a:lnTo>
                  <a:pt x="233" y="467"/>
                </a:lnTo>
                <a:cubicBezTo>
                  <a:pt x="242" y="467"/>
                  <a:pt x="249" y="474"/>
                  <a:pt x="249" y="483"/>
                </a:cubicBezTo>
                <a:lnTo>
                  <a:pt x="249" y="546"/>
                </a:lnTo>
                <a:cubicBezTo>
                  <a:pt x="249" y="555"/>
                  <a:pt x="242" y="562"/>
                  <a:pt x="233" y="562"/>
                </a:cubicBezTo>
                <a:lnTo>
                  <a:pt x="170" y="562"/>
                </a:lnTo>
                <a:cubicBezTo>
                  <a:pt x="161" y="562"/>
                  <a:pt x="154" y="555"/>
                  <a:pt x="154" y="546"/>
                </a:cubicBezTo>
                <a:lnTo>
                  <a:pt x="154" y="483"/>
                </a:lnTo>
                <a:close/>
                <a:moveTo>
                  <a:pt x="310" y="326"/>
                </a:moveTo>
                <a:cubicBezTo>
                  <a:pt x="310" y="318"/>
                  <a:pt x="318" y="310"/>
                  <a:pt x="326" y="310"/>
                </a:cubicBezTo>
                <a:lnTo>
                  <a:pt x="390" y="310"/>
                </a:lnTo>
                <a:cubicBezTo>
                  <a:pt x="398" y="310"/>
                  <a:pt x="405" y="318"/>
                  <a:pt x="405" y="326"/>
                </a:cubicBezTo>
                <a:lnTo>
                  <a:pt x="405" y="390"/>
                </a:lnTo>
                <a:cubicBezTo>
                  <a:pt x="405" y="398"/>
                  <a:pt x="398" y="405"/>
                  <a:pt x="390" y="405"/>
                </a:cubicBezTo>
                <a:lnTo>
                  <a:pt x="326" y="405"/>
                </a:lnTo>
                <a:cubicBezTo>
                  <a:pt x="318" y="405"/>
                  <a:pt x="310" y="398"/>
                  <a:pt x="310" y="390"/>
                </a:cubicBezTo>
                <a:lnTo>
                  <a:pt x="310" y="326"/>
                </a:lnTo>
                <a:close/>
                <a:moveTo>
                  <a:pt x="467" y="170"/>
                </a:moveTo>
                <a:cubicBezTo>
                  <a:pt x="467" y="161"/>
                  <a:pt x="474" y="154"/>
                  <a:pt x="483" y="154"/>
                </a:cubicBezTo>
                <a:lnTo>
                  <a:pt x="546" y="154"/>
                </a:lnTo>
                <a:cubicBezTo>
                  <a:pt x="555" y="154"/>
                  <a:pt x="562" y="161"/>
                  <a:pt x="562" y="170"/>
                </a:cubicBezTo>
                <a:lnTo>
                  <a:pt x="562" y="233"/>
                </a:lnTo>
                <a:cubicBezTo>
                  <a:pt x="562" y="242"/>
                  <a:pt x="555" y="249"/>
                  <a:pt x="546" y="249"/>
                </a:cubicBezTo>
                <a:lnTo>
                  <a:pt x="483" y="249"/>
                </a:lnTo>
                <a:cubicBezTo>
                  <a:pt x="474" y="249"/>
                  <a:pt x="467" y="242"/>
                  <a:pt x="467" y="233"/>
                </a:cubicBezTo>
                <a:lnTo>
                  <a:pt x="467" y="170"/>
                </a:lnTo>
                <a:close/>
                <a:moveTo>
                  <a:pt x="308" y="636"/>
                </a:moveTo>
                <a:cubicBezTo>
                  <a:pt x="308" y="627"/>
                  <a:pt x="315" y="620"/>
                  <a:pt x="323" y="620"/>
                </a:cubicBezTo>
                <a:lnTo>
                  <a:pt x="387" y="620"/>
                </a:lnTo>
                <a:cubicBezTo>
                  <a:pt x="396" y="620"/>
                  <a:pt x="403" y="627"/>
                  <a:pt x="403" y="636"/>
                </a:cubicBezTo>
                <a:lnTo>
                  <a:pt x="403" y="699"/>
                </a:lnTo>
                <a:cubicBezTo>
                  <a:pt x="403" y="708"/>
                  <a:pt x="396" y="715"/>
                  <a:pt x="387" y="715"/>
                </a:cubicBezTo>
                <a:lnTo>
                  <a:pt x="323" y="715"/>
                </a:lnTo>
                <a:cubicBezTo>
                  <a:pt x="315" y="715"/>
                  <a:pt x="308" y="708"/>
                  <a:pt x="308" y="699"/>
                </a:cubicBezTo>
                <a:lnTo>
                  <a:pt x="308" y="636"/>
                </a:lnTo>
                <a:close/>
                <a:moveTo>
                  <a:pt x="464" y="480"/>
                </a:moveTo>
                <a:cubicBezTo>
                  <a:pt x="464" y="471"/>
                  <a:pt x="471" y="464"/>
                  <a:pt x="480" y="464"/>
                </a:cubicBezTo>
                <a:lnTo>
                  <a:pt x="543" y="464"/>
                </a:lnTo>
                <a:cubicBezTo>
                  <a:pt x="552" y="464"/>
                  <a:pt x="559" y="471"/>
                  <a:pt x="559" y="480"/>
                </a:cubicBezTo>
                <a:lnTo>
                  <a:pt x="559" y="543"/>
                </a:lnTo>
                <a:cubicBezTo>
                  <a:pt x="559" y="552"/>
                  <a:pt x="552" y="559"/>
                  <a:pt x="543" y="559"/>
                </a:cubicBezTo>
                <a:lnTo>
                  <a:pt x="480" y="559"/>
                </a:lnTo>
                <a:cubicBezTo>
                  <a:pt x="471" y="559"/>
                  <a:pt x="464" y="552"/>
                  <a:pt x="464" y="543"/>
                </a:cubicBezTo>
                <a:lnTo>
                  <a:pt x="464" y="480"/>
                </a:lnTo>
                <a:close/>
                <a:moveTo>
                  <a:pt x="620" y="323"/>
                </a:moveTo>
                <a:cubicBezTo>
                  <a:pt x="620" y="315"/>
                  <a:pt x="627" y="308"/>
                  <a:pt x="636" y="308"/>
                </a:cubicBezTo>
                <a:lnTo>
                  <a:pt x="699" y="308"/>
                </a:lnTo>
                <a:cubicBezTo>
                  <a:pt x="708" y="308"/>
                  <a:pt x="715" y="315"/>
                  <a:pt x="715" y="323"/>
                </a:cubicBezTo>
                <a:lnTo>
                  <a:pt x="715" y="387"/>
                </a:lnTo>
                <a:cubicBezTo>
                  <a:pt x="715" y="396"/>
                  <a:pt x="708" y="403"/>
                  <a:pt x="699" y="403"/>
                </a:cubicBezTo>
                <a:lnTo>
                  <a:pt x="636" y="403"/>
                </a:lnTo>
                <a:cubicBezTo>
                  <a:pt x="627" y="403"/>
                  <a:pt x="620" y="396"/>
                  <a:pt x="620" y="387"/>
                </a:cubicBezTo>
                <a:lnTo>
                  <a:pt x="620" y="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60" y="781200"/>
            <a:ext cx="10977481" cy="626400"/>
          </a:xfrm>
        </p:spPr>
        <p:txBody>
          <a:bodyPr anchor="ctr"/>
          <a:lstStyle>
            <a:lvl1pPr algn="ctr">
              <a:defRPr sz="36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60" y="1659600"/>
            <a:ext cx="10977056" cy="828000"/>
          </a:xfrm>
        </p:spPr>
        <p:txBody>
          <a:bodyPr/>
          <a:lstStyle>
            <a:lvl1pPr algn="ctr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835" y="2808000"/>
            <a:ext cx="10966680" cy="34308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3201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矩形: 圆角 28"/>
          <p:cNvSpPr/>
          <p:nvPr userDrawn="1">
            <p:custDataLst>
              <p:tags r:id="rId3"/>
            </p:custDataLst>
          </p:nvPr>
        </p:nvSpPr>
        <p:spPr>
          <a:xfrm rot="2700000">
            <a:off x="201315" y="6301740"/>
            <a:ext cx="356270" cy="356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13"/>
          <p:cNvSpPr/>
          <p:nvPr userDrawn="1">
            <p:custDataLst>
              <p:tags r:id="rId4"/>
            </p:custDataLst>
          </p:nvPr>
        </p:nvSpPr>
        <p:spPr>
          <a:xfrm rot="2700000">
            <a:off x="11573380" y="163195"/>
            <a:ext cx="454070" cy="45402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715">
                <a:moveTo>
                  <a:pt x="0" y="328"/>
                </a:moveTo>
                <a:cubicBezTo>
                  <a:pt x="0" y="320"/>
                  <a:pt x="7" y="313"/>
                  <a:pt x="16" y="313"/>
                </a:cubicBezTo>
                <a:lnTo>
                  <a:pt x="79" y="313"/>
                </a:lnTo>
                <a:cubicBezTo>
                  <a:pt x="88" y="313"/>
                  <a:pt x="95" y="320"/>
                  <a:pt x="95" y="328"/>
                </a:cubicBezTo>
                <a:lnTo>
                  <a:pt x="95" y="392"/>
                </a:lnTo>
                <a:cubicBezTo>
                  <a:pt x="95" y="400"/>
                  <a:pt x="88" y="408"/>
                  <a:pt x="79" y="408"/>
                </a:cubicBezTo>
                <a:lnTo>
                  <a:pt x="16" y="408"/>
                </a:lnTo>
                <a:cubicBezTo>
                  <a:pt x="7" y="408"/>
                  <a:pt x="0" y="400"/>
                  <a:pt x="0" y="392"/>
                </a:cubicBezTo>
                <a:lnTo>
                  <a:pt x="0" y="328"/>
                </a:lnTo>
                <a:close/>
                <a:moveTo>
                  <a:pt x="156" y="172"/>
                </a:moveTo>
                <a:cubicBezTo>
                  <a:pt x="156" y="163"/>
                  <a:pt x="163" y="156"/>
                  <a:pt x="172" y="156"/>
                </a:cubicBezTo>
                <a:lnTo>
                  <a:pt x="235" y="156"/>
                </a:lnTo>
                <a:cubicBezTo>
                  <a:pt x="244" y="156"/>
                  <a:pt x="251" y="163"/>
                  <a:pt x="251" y="172"/>
                </a:cubicBezTo>
                <a:lnTo>
                  <a:pt x="251" y="235"/>
                </a:lnTo>
                <a:cubicBezTo>
                  <a:pt x="251" y="244"/>
                  <a:pt x="244" y="251"/>
                  <a:pt x="235" y="251"/>
                </a:cubicBezTo>
                <a:lnTo>
                  <a:pt x="172" y="251"/>
                </a:lnTo>
                <a:cubicBezTo>
                  <a:pt x="163" y="251"/>
                  <a:pt x="156" y="244"/>
                  <a:pt x="156" y="235"/>
                </a:cubicBezTo>
                <a:lnTo>
                  <a:pt x="156" y="172"/>
                </a:lnTo>
                <a:close/>
                <a:moveTo>
                  <a:pt x="313" y="16"/>
                </a:moveTo>
                <a:cubicBezTo>
                  <a:pt x="313" y="7"/>
                  <a:pt x="320" y="0"/>
                  <a:pt x="328" y="0"/>
                </a:cubicBezTo>
                <a:lnTo>
                  <a:pt x="392" y="0"/>
                </a:lnTo>
                <a:cubicBezTo>
                  <a:pt x="400" y="0"/>
                  <a:pt x="408" y="7"/>
                  <a:pt x="408" y="16"/>
                </a:cubicBezTo>
                <a:lnTo>
                  <a:pt x="408" y="79"/>
                </a:lnTo>
                <a:cubicBezTo>
                  <a:pt x="408" y="88"/>
                  <a:pt x="400" y="95"/>
                  <a:pt x="392" y="95"/>
                </a:cubicBezTo>
                <a:lnTo>
                  <a:pt x="328" y="95"/>
                </a:lnTo>
                <a:cubicBezTo>
                  <a:pt x="320" y="95"/>
                  <a:pt x="313" y="88"/>
                  <a:pt x="313" y="79"/>
                </a:cubicBezTo>
                <a:lnTo>
                  <a:pt x="313" y="16"/>
                </a:lnTo>
                <a:close/>
                <a:moveTo>
                  <a:pt x="154" y="483"/>
                </a:moveTo>
                <a:cubicBezTo>
                  <a:pt x="154" y="474"/>
                  <a:pt x="161" y="467"/>
                  <a:pt x="170" y="467"/>
                </a:cubicBezTo>
                <a:lnTo>
                  <a:pt x="233" y="467"/>
                </a:lnTo>
                <a:cubicBezTo>
                  <a:pt x="242" y="467"/>
                  <a:pt x="249" y="474"/>
                  <a:pt x="249" y="483"/>
                </a:cubicBezTo>
                <a:lnTo>
                  <a:pt x="249" y="546"/>
                </a:lnTo>
                <a:cubicBezTo>
                  <a:pt x="249" y="555"/>
                  <a:pt x="242" y="562"/>
                  <a:pt x="233" y="562"/>
                </a:cubicBezTo>
                <a:lnTo>
                  <a:pt x="170" y="562"/>
                </a:lnTo>
                <a:cubicBezTo>
                  <a:pt x="161" y="562"/>
                  <a:pt x="154" y="555"/>
                  <a:pt x="154" y="546"/>
                </a:cubicBezTo>
                <a:lnTo>
                  <a:pt x="154" y="483"/>
                </a:lnTo>
                <a:close/>
                <a:moveTo>
                  <a:pt x="310" y="326"/>
                </a:moveTo>
                <a:cubicBezTo>
                  <a:pt x="310" y="318"/>
                  <a:pt x="318" y="310"/>
                  <a:pt x="326" y="310"/>
                </a:cubicBezTo>
                <a:lnTo>
                  <a:pt x="390" y="310"/>
                </a:lnTo>
                <a:cubicBezTo>
                  <a:pt x="398" y="310"/>
                  <a:pt x="405" y="318"/>
                  <a:pt x="405" y="326"/>
                </a:cubicBezTo>
                <a:lnTo>
                  <a:pt x="405" y="390"/>
                </a:lnTo>
                <a:cubicBezTo>
                  <a:pt x="405" y="398"/>
                  <a:pt x="398" y="405"/>
                  <a:pt x="390" y="405"/>
                </a:cubicBezTo>
                <a:lnTo>
                  <a:pt x="326" y="405"/>
                </a:lnTo>
                <a:cubicBezTo>
                  <a:pt x="318" y="405"/>
                  <a:pt x="310" y="398"/>
                  <a:pt x="310" y="390"/>
                </a:cubicBezTo>
                <a:lnTo>
                  <a:pt x="310" y="326"/>
                </a:lnTo>
                <a:close/>
                <a:moveTo>
                  <a:pt x="467" y="170"/>
                </a:moveTo>
                <a:cubicBezTo>
                  <a:pt x="467" y="161"/>
                  <a:pt x="474" y="154"/>
                  <a:pt x="483" y="154"/>
                </a:cubicBezTo>
                <a:lnTo>
                  <a:pt x="546" y="154"/>
                </a:lnTo>
                <a:cubicBezTo>
                  <a:pt x="555" y="154"/>
                  <a:pt x="562" y="161"/>
                  <a:pt x="562" y="170"/>
                </a:cubicBezTo>
                <a:lnTo>
                  <a:pt x="562" y="233"/>
                </a:lnTo>
                <a:cubicBezTo>
                  <a:pt x="562" y="242"/>
                  <a:pt x="555" y="249"/>
                  <a:pt x="546" y="249"/>
                </a:cubicBezTo>
                <a:lnTo>
                  <a:pt x="483" y="249"/>
                </a:lnTo>
                <a:cubicBezTo>
                  <a:pt x="474" y="249"/>
                  <a:pt x="467" y="242"/>
                  <a:pt x="467" y="233"/>
                </a:cubicBezTo>
                <a:lnTo>
                  <a:pt x="467" y="170"/>
                </a:lnTo>
                <a:close/>
                <a:moveTo>
                  <a:pt x="308" y="636"/>
                </a:moveTo>
                <a:cubicBezTo>
                  <a:pt x="308" y="627"/>
                  <a:pt x="315" y="620"/>
                  <a:pt x="323" y="620"/>
                </a:cubicBezTo>
                <a:lnTo>
                  <a:pt x="387" y="620"/>
                </a:lnTo>
                <a:cubicBezTo>
                  <a:pt x="396" y="620"/>
                  <a:pt x="403" y="627"/>
                  <a:pt x="403" y="636"/>
                </a:cubicBezTo>
                <a:lnTo>
                  <a:pt x="403" y="699"/>
                </a:lnTo>
                <a:cubicBezTo>
                  <a:pt x="403" y="708"/>
                  <a:pt x="396" y="715"/>
                  <a:pt x="387" y="715"/>
                </a:cubicBezTo>
                <a:lnTo>
                  <a:pt x="323" y="715"/>
                </a:lnTo>
                <a:cubicBezTo>
                  <a:pt x="315" y="715"/>
                  <a:pt x="308" y="708"/>
                  <a:pt x="308" y="699"/>
                </a:cubicBezTo>
                <a:lnTo>
                  <a:pt x="308" y="636"/>
                </a:lnTo>
                <a:close/>
                <a:moveTo>
                  <a:pt x="464" y="480"/>
                </a:moveTo>
                <a:cubicBezTo>
                  <a:pt x="464" y="471"/>
                  <a:pt x="471" y="464"/>
                  <a:pt x="480" y="464"/>
                </a:cubicBezTo>
                <a:lnTo>
                  <a:pt x="543" y="464"/>
                </a:lnTo>
                <a:cubicBezTo>
                  <a:pt x="552" y="464"/>
                  <a:pt x="559" y="471"/>
                  <a:pt x="559" y="480"/>
                </a:cubicBezTo>
                <a:lnTo>
                  <a:pt x="559" y="543"/>
                </a:lnTo>
                <a:cubicBezTo>
                  <a:pt x="559" y="552"/>
                  <a:pt x="552" y="559"/>
                  <a:pt x="543" y="559"/>
                </a:cubicBezTo>
                <a:lnTo>
                  <a:pt x="480" y="559"/>
                </a:lnTo>
                <a:cubicBezTo>
                  <a:pt x="471" y="559"/>
                  <a:pt x="464" y="552"/>
                  <a:pt x="464" y="543"/>
                </a:cubicBezTo>
                <a:lnTo>
                  <a:pt x="464" y="480"/>
                </a:lnTo>
                <a:close/>
                <a:moveTo>
                  <a:pt x="620" y="323"/>
                </a:moveTo>
                <a:cubicBezTo>
                  <a:pt x="620" y="315"/>
                  <a:pt x="627" y="308"/>
                  <a:pt x="636" y="308"/>
                </a:cubicBezTo>
                <a:lnTo>
                  <a:pt x="699" y="308"/>
                </a:lnTo>
                <a:cubicBezTo>
                  <a:pt x="708" y="308"/>
                  <a:pt x="715" y="315"/>
                  <a:pt x="715" y="323"/>
                </a:cubicBezTo>
                <a:lnTo>
                  <a:pt x="715" y="387"/>
                </a:lnTo>
                <a:cubicBezTo>
                  <a:pt x="715" y="396"/>
                  <a:pt x="708" y="403"/>
                  <a:pt x="699" y="403"/>
                </a:cubicBezTo>
                <a:lnTo>
                  <a:pt x="636" y="403"/>
                </a:lnTo>
                <a:cubicBezTo>
                  <a:pt x="627" y="403"/>
                  <a:pt x="620" y="396"/>
                  <a:pt x="620" y="387"/>
                </a:cubicBezTo>
                <a:lnTo>
                  <a:pt x="620" y="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60" y="669600"/>
            <a:ext cx="10977481" cy="565200"/>
          </a:xfrm>
        </p:spPr>
        <p:txBody>
          <a:bodyPr anchor="ctr"/>
          <a:lstStyle>
            <a:lvl1pPr algn="ctr"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97" y="1681200"/>
            <a:ext cx="10991882" cy="3211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58" y="5180400"/>
            <a:ext cx="11002683" cy="10116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3201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矩形: 圆角 28"/>
          <p:cNvSpPr/>
          <p:nvPr userDrawn="1">
            <p:custDataLst>
              <p:tags r:id="rId3"/>
            </p:custDataLst>
          </p:nvPr>
        </p:nvSpPr>
        <p:spPr>
          <a:xfrm rot="2700000">
            <a:off x="201315" y="6301740"/>
            <a:ext cx="356270" cy="356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/>
          <p:cNvSpPr/>
          <p:nvPr userDrawn="1">
            <p:custDataLst>
              <p:tags r:id="rId4"/>
            </p:custDataLst>
          </p:nvPr>
        </p:nvSpPr>
        <p:spPr>
          <a:xfrm rot="2700000">
            <a:off x="11573380" y="163195"/>
            <a:ext cx="454070" cy="45402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715">
                <a:moveTo>
                  <a:pt x="0" y="328"/>
                </a:moveTo>
                <a:cubicBezTo>
                  <a:pt x="0" y="320"/>
                  <a:pt x="7" y="313"/>
                  <a:pt x="16" y="313"/>
                </a:cubicBezTo>
                <a:lnTo>
                  <a:pt x="79" y="313"/>
                </a:lnTo>
                <a:cubicBezTo>
                  <a:pt x="88" y="313"/>
                  <a:pt x="95" y="320"/>
                  <a:pt x="95" y="328"/>
                </a:cubicBezTo>
                <a:lnTo>
                  <a:pt x="95" y="392"/>
                </a:lnTo>
                <a:cubicBezTo>
                  <a:pt x="95" y="400"/>
                  <a:pt x="88" y="408"/>
                  <a:pt x="79" y="408"/>
                </a:cubicBezTo>
                <a:lnTo>
                  <a:pt x="16" y="408"/>
                </a:lnTo>
                <a:cubicBezTo>
                  <a:pt x="7" y="408"/>
                  <a:pt x="0" y="400"/>
                  <a:pt x="0" y="392"/>
                </a:cubicBezTo>
                <a:lnTo>
                  <a:pt x="0" y="328"/>
                </a:lnTo>
                <a:close/>
                <a:moveTo>
                  <a:pt x="156" y="172"/>
                </a:moveTo>
                <a:cubicBezTo>
                  <a:pt x="156" y="163"/>
                  <a:pt x="163" y="156"/>
                  <a:pt x="172" y="156"/>
                </a:cubicBezTo>
                <a:lnTo>
                  <a:pt x="235" y="156"/>
                </a:lnTo>
                <a:cubicBezTo>
                  <a:pt x="244" y="156"/>
                  <a:pt x="251" y="163"/>
                  <a:pt x="251" y="172"/>
                </a:cubicBezTo>
                <a:lnTo>
                  <a:pt x="251" y="235"/>
                </a:lnTo>
                <a:cubicBezTo>
                  <a:pt x="251" y="244"/>
                  <a:pt x="244" y="251"/>
                  <a:pt x="235" y="251"/>
                </a:cubicBezTo>
                <a:lnTo>
                  <a:pt x="172" y="251"/>
                </a:lnTo>
                <a:cubicBezTo>
                  <a:pt x="163" y="251"/>
                  <a:pt x="156" y="244"/>
                  <a:pt x="156" y="235"/>
                </a:cubicBezTo>
                <a:lnTo>
                  <a:pt x="156" y="172"/>
                </a:lnTo>
                <a:close/>
                <a:moveTo>
                  <a:pt x="313" y="16"/>
                </a:moveTo>
                <a:cubicBezTo>
                  <a:pt x="313" y="7"/>
                  <a:pt x="320" y="0"/>
                  <a:pt x="328" y="0"/>
                </a:cubicBezTo>
                <a:lnTo>
                  <a:pt x="392" y="0"/>
                </a:lnTo>
                <a:cubicBezTo>
                  <a:pt x="400" y="0"/>
                  <a:pt x="408" y="7"/>
                  <a:pt x="408" y="16"/>
                </a:cubicBezTo>
                <a:lnTo>
                  <a:pt x="408" y="79"/>
                </a:lnTo>
                <a:cubicBezTo>
                  <a:pt x="408" y="88"/>
                  <a:pt x="400" y="95"/>
                  <a:pt x="392" y="95"/>
                </a:cubicBezTo>
                <a:lnTo>
                  <a:pt x="328" y="95"/>
                </a:lnTo>
                <a:cubicBezTo>
                  <a:pt x="320" y="95"/>
                  <a:pt x="313" y="88"/>
                  <a:pt x="313" y="79"/>
                </a:cubicBezTo>
                <a:lnTo>
                  <a:pt x="313" y="16"/>
                </a:lnTo>
                <a:close/>
                <a:moveTo>
                  <a:pt x="154" y="483"/>
                </a:moveTo>
                <a:cubicBezTo>
                  <a:pt x="154" y="474"/>
                  <a:pt x="161" y="467"/>
                  <a:pt x="170" y="467"/>
                </a:cubicBezTo>
                <a:lnTo>
                  <a:pt x="233" y="467"/>
                </a:lnTo>
                <a:cubicBezTo>
                  <a:pt x="242" y="467"/>
                  <a:pt x="249" y="474"/>
                  <a:pt x="249" y="483"/>
                </a:cubicBezTo>
                <a:lnTo>
                  <a:pt x="249" y="546"/>
                </a:lnTo>
                <a:cubicBezTo>
                  <a:pt x="249" y="555"/>
                  <a:pt x="242" y="562"/>
                  <a:pt x="233" y="562"/>
                </a:cubicBezTo>
                <a:lnTo>
                  <a:pt x="170" y="562"/>
                </a:lnTo>
                <a:cubicBezTo>
                  <a:pt x="161" y="562"/>
                  <a:pt x="154" y="555"/>
                  <a:pt x="154" y="546"/>
                </a:cubicBezTo>
                <a:lnTo>
                  <a:pt x="154" y="483"/>
                </a:lnTo>
                <a:close/>
                <a:moveTo>
                  <a:pt x="310" y="326"/>
                </a:moveTo>
                <a:cubicBezTo>
                  <a:pt x="310" y="318"/>
                  <a:pt x="318" y="310"/>
                  <a:pt x="326" y="310"/>
                </a:cubicBezTo>
                <a:lnTo>
                  <a:pt x="390" y="310"/>
                </a:lnTo>
                <a:cubicBezTo>
                  <a:pt x="398" y="310"/>
                  <a:pt x="405" y="318"/>
                  <a:pt x="405" y="326"/>
                </a:cubicBezTo>
                <a:lnTo>
                  <a:pt x="405" y="390"/>
                </a:lnTo>
                <a:cubicBezTo>
                  <a:pt x="405" y="398"/>
                  <a:pt x="398" y="405"/>
                  <a:pt x="390" y="405"/>
                </a:cubicBezTo>
                <a:lnTo>
                  <a:pt x="326" y="405"/>
                </a:lnTo>
                <a:cubicBezTo>
                  <a:pt x="318" y="405"/>
                  <a:pt x="310" y="398"/>
                  <a:pt x="310" y="390"/>
                </a:cubicBezTo>
                <a:lnTo>
                  <a:pt x="310" y="326"/>
                </a:lnTo>
                <a:close/>
                <a:moveTo>
                  <a:pt x="467" y="170"/>
                </a:moveTo>
                <a:cubicBezTo>
                  <a:pt x="467" y="161"/>
                  <a:pt x="474" y="154"/>
                  <a:pt x="483" y="154"/>
                </a:cubicBezTo>
                <a:lnTo>
                  <a:pt x="546" y="154"/>
                </a:lnTo>
                <a:cubicBezTo>
                  <a:pt x="555" y="154"/>
                  <a:pt x="562" y="161"/>
                  <a:pt x="562" y="170"/>
                </a:cubicBezTo>
                <a:lnTo>
                  <a:pt x="562" y="233"/>
                </a:lnTo>
                <a:cubicBezTo>
                  <a:pt x="562" y="242"/>
                  <a:pt x="555" y="249"/>
                  <a:pt x="546" y="249"/>
                </a:cubicBezTo>
                <a:lnTo>
                  <a:pt x="483" y="249"/>
                </a:lnTo>
                <a:cubicBezTo>
                  <a:pt x="474" y="249"/>
                  <a:pt x="467" y="242"/>
                  <a:pt x="467" y="233"/>
                </a:cubicBezTo>
                <a:lnTo>
                  <a:pt x="467" y="170"/>
                </a:lnTo>
                <a:close/>
                <a:moveTo>
                  <a:pt x="308" y="636"/>
                </a:moveTo>
                <a:cubicBezTo>
                  <a:pt x="308" y="627"/>
                  <a:pt x="315" y="620"/>
                  <a:pt x="323" y="620"/>
                </a:cubicBezTo>
                <a:lnTo>
                  <a:pt x="387" y="620"/>
                </a:lnTo>
                <a:cubicBezTo>
                  <a:pt x="396" y="620"/>
                  <a:pt x="403" y="627"/>
                  <a:pt x="403" y="636"/>
                </a:cubicBezTo>
                <a:lnTo>
                  <a:pt x="403" y="699"/>
                </a:lnTo>
                <a:cubicBezTo>
                  <a:pt x="403" y="708"/>
                  <a:pt x="396" y="715"/>
                  <a:pt x="387" y="715"/>
                </a:cubicBezTo>
                <a:lnTo>
                  <a:pt x="323" y="715"/>
                </a:lnTo>
                <a:cubicBezTo>
                  <a:pt x="315" y="715"/>
                  <a:pt x="308" y="708"/>
                  <a:pt x="308" y="699"/>
                </a:cubicBezTo>
                <a:lnTo>
                  <a:pt x="308" y="636"/>
                </a:lnTo>
                <a:close/>
                <a:moveTo>
                  <a:pt x="464" y="480"/>
                </a:moveTo>
                <a:cubicBezTo>
                  <a:pt x="464" y="471"/>
                  <a:pt x="471" y="464"/>
                  <a:pt x="480" y="464"/>
                </a:cubicBezTo>
                <a:lnTo>
                  <a:pt x="543" y="464"/>
                </a:lnTo>
                <a:cubicBezTo>
                  <a:pt x="552" y="464"/>
                  <a:pt x="559" y="471"/>
                  <a:pt x="559" y="480"/>
                </a:cubicBezTo>
                <a:lnTo>
                  <a:pt x="559" y="543"/>
                </a:lnTo>
                <a:cubicBezTo>
                  <a:pt x="559" y="552"/>
                  <a:pt x="552" y="559"/>
                  <a:pt x="543" y="559"/>
                </a:cubicBezTo>
                <a:lnTo>
                  <a:pt x="480" y="559"/>
                </a:lnTo>
                <a:cubicBezTo>
                  <a:pt x="471" y="559"/>
                  <a:pt x="464" y="552"/>
                  <a:pt x="464" y="543"/>
                </a:cubicBezTo>
                <a:lnTo>
                  <a:pt x="464" y="480"/>
                </a:lnTo>
                <a:close/>
                <a:moveTo>
                  <a:pt x="620" y="323"/>
                </a:moveTo>
                <a:cubicBezTo>
                  <a:pt x="620" y="315"/>
                  <a:pt x="627" y="308"/>
                  <a:pt x="636" y="308"/>
                </a:cubicBezTo>
                <a:lnTo>
                  <a:pt x="699" y="308"/>
                </a:lnTo>
                <a:cubicBezTo>
                  <a:pt x="708" y="308"/>
                  <a:pt x="715" y="315"/>
                  <a:pt x="715" y="323"/>
                </a:cubicBezTo>
                <a:lnTo>
                  <a:pt x="715" y="387"/>
                </a:lnTo>
                <a:cubicBezTo>
                  <a:pt x="715" y="396"/>
                  <a:pt x="708" y="403"/>
                  <a:pt x="699" y="403"/>
                </a:cubicBezTo>
                <a:lnTo>
                  <a:pt x="636" y="403"/>
                </a:lnTo>
                <a:cubicBezTo>
                  <a:pt x="627" y="403"/>
                  <a:pt x="620" y="396"/>
                  <a:pt x="620" y="387"/>
                </a:cubicBezTo>
                <a:lnTo>
                  <a:pt x="620" y="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57" y="237600"/>
            <a:ext cx="11038687" cy="441964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57" y="1663200"/>
            <a:ext cx="5342926" cy="28944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3015" y="1663200"/>
            <a:ext cx="5368129" cy="28944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56" y="4816800"/>
            <a:ext cx="5342926" cy="781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816" y="4813200"/>
            <a:ext cx="5368129" cy="781200"/>
          </a:xfrm>
        </p:spPr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3201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1" name="任意多边形: 形状 30"/>
          <p:cNvSpPr/>
          <p:nvPr userDrawn="1">
            <p:custDataLst>
              <p:tags r:id="rId3"/>
            </p:custDataLst>
          </p:nvPr>
        </p:nvSpPr>
        <p:spPr>
          <a:xfrm rot="2700000">
            <a:off x="-342299" y="5130800"/>
            <a:ext cx="2142066" cy="2050415"/>
          </a:xfrm>
          <a:custGeom>
            <a:avLst/>
            <a:gdLst>
              <a:gd name="connsiteX0" fmla="*/ 104566 w 2142025"/>
              <a:gd name="connsiteY0" fmla="*/ 104566 h 2050558"/>
              <a:gd name="connsiteX1" fmla="*/ 357011 w 2142025"/>
              <a:gd name="connsiteY1" fmla="*/ 0 h 2050558"/>
              <a:gd name="connsiteX2" fmla="*/ 1785014 w 2142025"/>
              <a:gd name="connsiteY2" fmla="*/ 0 h 2050558"/>
              <a:gd name="connsiteX3" fmla="*/ 2142025 w 2142025"/>
              <a:gd name="connsiteY3" fmla="*/ 357011 h 2050558"/>
              <a:gd name="connsiteX4" fmla="*/ 2142025 w 2142025"/>
              <a:gd name="connsiteY4" fmla="*/ 970068 h 2050558"/>
              <a:gd name="connsiteX5" fmla="*/ 1061534 w 2142025"/>
              <a:gd name="connsiteY5" fmla="*/ 2050558 h 2050558"/>
              <a:gd name="connsiteX6" fmla="*/ 0 w 2142025"/>
              <a:gd name="connsiteY6" fmla="*/ 989024 h 2050558"/>
              <a:gd name="connsiteX7" fmla="*/ 0 w 2142025"/>
              <a:gd name="connsiteY7" fmla="*/ 357011 h 2050558"/>
              <a:gd name="connsiteX8" fmla="*/ 104566 w 2142025"/>
              <a:gd name="connsiteY8" fmla="*/ 104566 h 2050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2025" h="2050558">
                <a:moveTo>
                  <a:pt x="104566" y="104566"/>
                </a:moveTo>
                <a:cubicBezTo>
                  <a:pt x="169172" y="39960"/>
                  <a:pt x="258425" y="0"/>
                  <a:pt x="357011" y="0"/>
                </a:cubicBezTo>
                <a:lnTo>
                  <a:pt x="1785014" y="0"/>
                </a:lnTo>
                <a:cubicBezTo>
                  <a:pt x="1982186" y="0"/>
                  <a:pt x="2142025" y="159839"/>
                  <a:pt x="2142025" y="357011"/>
                </a:cubicBezTo>
                <a:lnTo>
                  <a:pt x="2142025" y="970068"/>
                </a:lnTo>
                <a:lnTo>
                  <a:pt x="1061534" y="2050558"/>
                </a:lnTo>
                <a:lnTo>
                  <a:pt x="0" y="989024"/>
                </a:lnTo>
                <a:lnTo>
                  <a:pt x="0" y="357011"/>
                </a:lnTo>
                <a:cubicBezTo>
                  <a:pt x="0" y="258425"/>
                  <a:pt x="39960" y="169172"/>
                  <a:pt x="104566" y="104566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/>
          <p:cNvSpPr/>
          <p:nvPr userDrawn="1">
            <p:custDataLst>
              <p:tags r:id="rId4"/>
            </p:custDataLst>
          </p:nvPr>
        </p:nvSpPr>
        <p:spPr>
          <a:xfrm rot="2700000">
            <a:off x="10389623" y="-313690"/>
            <a:ext cx="2142066" cy="2039620"/>
          </a:xfrm>
          <a:custGeom>
            <a:avLst/>
            <a:gdLst>
              <a:gd name="connsiteX0" fmla="*/ 0 w 2142025"/>
              <a:gd name="connsiteY0" fmla="*/ 1092261 h 2039521"/>
              <a:gd name="connsiteX1" fmla="*/ 1092261 w 2142025"/>
              <a:gd name="connsiteY1" fmla="*/ 0 h 2039521"/>
              <a:gd name="connsiteX2" fmla="*/ 2142025 w 2142025"/>
              <a:gd name="connsiteY2" fmla="*/ 1049764 h 2039521"/>
              <a:gd name="connsiteX3" fmla="*/ 2142025 w 2142025"/>
              <a:gd name="connsiteY3" fmla="*/ 1682510 h 2039521"/>
              <a:gd name="connsiteX4" fmla="*/ 1785014 w 2142025"/>
              <a:gd name="connsiteY4" fmla="*/ 2039521 h 2039521"/>
              <a:gd name="connsiteX5" fmla="*/ 357011 w 2142025"/>
              <a:gd name="connsiteY5" fmla="*/ 2039521 h 2039521"/>
              <a:gd name="connsiteX6" fmla="*/ 0 w 2142025"/>
              <a:gd name="connsiteY6" fmla="*/ 1682510 h 203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2025" h="2039521">
                <a:moveTo>
                  <a:pt x="0" y="1092261"/>
                </a:moveTo>
                <a:lnTo>
                  <a:pt x="1092261" y="0"/>
                </a:lnTo>
                <a:lnTo>
                  <a:pt x="2142025" y="1049764"/>
                </a:lnTo>
                <a:lnTo>
                  <a:pt x="2142025" y="1682510"/>
                </a:lnTo>
                <a:cubicBezTo>
                  <a:pt x="2142025" y="1879682"/>
                  <a:pt x="1982186" y="2039521"/>
                  <a:pt x="1785014" y="2039521"/>
                </a:cubicBezTo>
                <a:lnTo>
                  <a:pt x="357011" y="2039521"/>
                </a:lnTo>
                <a:cubicBezTo>
                  <a:pt x="159839" y="2039521"/>
                  <a:pt x="0" y="1879682"/>
                  <a:pt x="0" y="168251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: 圆角 13"/>
          <p:cNvSpPr/>
          <p:nvPr userDrawn="1">
            <p:custDataLst>
              <p:tags r:id="rId5"/>
            </p:custDataLst>
          </p:nvPr>
        </p:nvSpPr>
        <p:spPr>
          <a:xfrm rot="2700000">
            <a:off x="11573380" y="163195"/>
            <a:ext cx="454070" cy="45402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5" h="715">
                <a:moveTo>
                  <a:pt x="0" y="328"/>
                </a:moveTo>
                <a:cubicBezTo>
                  <a:pt x="0" y="320"/>
                  <a:pt x="7" y="313"/>
                  <a:pt x="16" y="313"/>
                </a:cubicBezTo>
                <a:lnTo>
                  <a:pt x="79" y="313"/>
                </a:lnTo>
                <a:cubicBezTo>
                  <a:pt x="88" y="313"/>
                  <a:pt x="95" y="320"/>
                  <a:pt x="95" y="328"/>
                </a:cubicBezTo>
                <a:lnTo>
                  <a:pt x="95" y="392"/>
                </a:lnTo>
                <a:cubicBezTo>
                  <a:pt x="95" y="400"/>
                  <a:pt x="88" y="408"/>
                  <a:pt x="79" y="408"/>
                </a:cubicBezTo>
                <a:lnTo>
                  <a:pt x="16" y="408"/>
                </a:lnTo>
                <a:cubicBezTo>
                  <a:pt x="7" y="408"/>
                  <a:pt x="0" y="400"/>
                  <a:pt x="0" y="392"/>
                </a:cubicBezTo>
                <a:lnTo>
                  <a:pt x="0" y="328"/>
                </a:lnTo>
                <a:close/>
                <a:moveTo>
                  <a:pt x="156" y="172"/>
                </a:moveTo>
                <a:cubicBezTo>
                  <a:pt x="156" y="163"/>
                  <a:pt x="163" y="156"/>
                  <a:pt x="172" y="156"/>
                </a:cubicBezTo>
                <a:lnTo>
                  <a:pt x="235" y="156"/>
                </a:lnTo>
                <a:cubicBezTo>
                  <a:pt x="244" y="156"/>
                  <a:pt x="251" y="163"/>
                  <a:pt x="251" y="172"/>
                </a:cubicBezTo>
                <a:lnTo>
                  <a:pt x="251" y="235"/>
                </a:lnTo>
                <a:cubicBezTo>
                  <a:pt x="251" y="244"/>
                  <a:pt x="244" y="251"/>
                  <a:pt x="235" y="251"/>
                </a:cubicBezTo>
                <a:lnTo>
                  <a:pt x="172" y="251"/>
                </a:lnTo>
                <a:cubicBezTo>
                  <a:pt x="163" y="251"/>
                  <a:pt x="156" y="244"/>
                  <a:pt x="156" y="235"/>
                </a:cubicBezTo>
                <a:lnTo>
                  <a:pt x="156" y="172"/>
                </a:lnTo>
                <a:close/>
                <a:moveTo>
                  <a:pt x="313" y="16"/>
                </a:moveTo>
                <a:cubicBezTo>
                  <a:pt x="313" y="7"/>
                  <a:pt x="320" y="0"/>
                  <a:pt x="328" y="0"/>
                </a:cubicBezTo>
                <a:lnTo>
                  <a:pt x="392" y="0"/>
                </a:lnTo>
                <a:cubicBezTo>
                  <a:pt x="400" y="0"/>
                  <a:pt x="408" y="7"/>
                  <a:pt x="408" y="16"/>
                </a:cubicBezTo>
                <a:lnTo>
                  <a:pt x="408" y="79"/>
                </a:lnTo>
                <a:cubicBezTo>
                  <a:pt x="408" y="88"/>
                  <a:pt x="400" y="95"/>
                  <a:pt x="392" y="95"/>
                </a:cubicBezTo>
                <a:lnTo>
                  <a:pt x="328" y="95"/>
                </a:lnTo>
                <a:cubicBezTo>
                  <a:pt x="320" y="95"/>
                  <a:pt x="313" y="88"/>
                  <a:pt x="313" y="79"/>
                </a:cubicBezTo>
                <a:lnTo>
                  <a:pt x="313" y="16"/>
                </a:lnTo>
                <a:close/>
                <a:moveTo>
                  <a:pt x="154" y="483"/>
                </a:moveTo>
                <a:cubicBezTo>
                  <a:pt x="154" y="474"/>
                  <a:pt x="161" y="467"/>
                  <a:pt x="170" y="467"/>
                </a:cubicBezTo>
                <a:lnTo>
                  <a:pt x="233" y="467"/>
                </a:lnTo>
                <a:cubicBezTo>
                  <a:pt x="242" y="467"/>
                  <a:pt x="249" y="474"/>
                  <a:pt x="249" y="483"/>
                </a:cubicBezTo>
                <a:lnTo>
                  <a:pt x="249" y="546"/>
                </a:lnTo>
                <a:cubicBezTo>
                  <a:pt x="249" y="555"/>
                  <a:pt x="242" y="562"/>
                  <a:pt x="233" y="562"/>
                </a:cubicBezTo>
                <a:lnTo>
                  <a:pt x="170" y="562"/>
                </a:lnTo>
                <a:cubicBezTo>
                  <a:pt x="161" y="562"/>
                  <a:pt x="154" y="555"/>
                  <a:pt x="154" y="546"/>
                </a:cubicBezTo>
                <a:lnTo>
                  <a:pt x="154" y="483"/>
                </a:lnTo>
                <a:close/>
                <a:moveTo>
                  <a:pt x="310" y="326"/>
                </a:moveTo>
                <a:cubicBezTo>
                  <a:pt x="310" y="318"/>
                  <a:pt x="318" y="310"/>
                  <a:pt x="326" y="310"/>
                </a:cubicBezTo>
                <a:lnTo>
                  <a:pt x="390" y="310"/>
                </a:lnTo>
                <a:cubicBezTo>
                  <a:pt x="398" y="310"/>
                  <a:pt x="405" y="318"/>
                  <a:pt x="405" y="326"/>
                </a:cubicBezTo>
                <a:lnTo>
                  <a:pt x="405" y="390"/>
                </a:lnTo>
                <a:cubicBezTo>
                  <a:pt x="405" y="398"/>
                  <a:pt x="398" y="405"/>
                  <a:pt x="390" y="405"/>
                </a:cubicBezTo>
                <a:lnTo>
                  <a:pt x="326" y="405"/>
                </a:lnTo>
                <a:cubicBezTo>
                  <a:pt x="318" y="405"/>
                  <a:pt x="310" y="398"/>
                  <a:pt x="310" y="390"/>
                </a:cubicBezTo>
                <a:lnTo>
                  <a:pt x="310" y="326"/>
                </a:lnTo>
                <a:close/>
                <a:moveTo>
                  <a:pt x="467" y="170"/>
                </a:moveTo>
                <a:cubicBezTo>
                  <a:pt x="467" y="161"/>
                  <a:pt x="474" y="154"/>
                  <a:pt x="483" y="154"/>
                </a:cubicBezTo>
                <a:lnTo>
                  <a:pt x="546" y="154"/>
                </a:lnTo>
                <a:cubicBezTo>
                  <a:pt x="555" y="154"/>
                  <a:pt x="562" y="161"/>
                  <a:pt x="562" y="170"/>
                </a:cubicBezTo>
                <a:lnTo>
                  <a:pt x="562" y="233"/>
                </a:lnTo>
                <a:cubicBezTo>
                  <a:pt x="562" y="242"/>
                  <a:pt x="555" y="249"/>
                  <a:pt x="546" y="249"/>
                </a:cubicBezTo>
                <a:lnTo>
                  <a:pt x="483" y="249"/>
                </a:lnTo>
                <a:cubicBezTo>
                  <a:pt x="474" y="249"/>
                  <a:pt x="467" y="242"/>
                  <a:pt x="467" y="233"/>
                </a:cubicBezTo>
                <a:lnTo>
                  <a:pt x="467" y="170"/>
                </a:lnTo>
                <a:close/>
                <a:moveTo>
                  <a:pt x="308" y="636"/>
                </a:moveTo>
                <a:cubicBezTo>
                  <a:pt x="308" y="627"/>
                  <a:pt x="315" y="620"/>
                  <a:pt x="323" y="620"/>
                </a:cubicBezTo>
                <a:lnTo>
                  <a:pt x="387" y="620"/>
                </a:lnTo>
                <a:cubicBezTo>
                  <a:pt x="396" y="620"/>
                  <a:pt x="403" y="627"/>
                  <a:pt x="403" y="636"/>
                </a:cubicBezTo>
                <a:lnTo>
                  <a:pt x="403" y="699"/>
                </a:lnTo>
                <a:cubicBezTo>
                  <a:pt x="403" y="708"/>
                  <a:pt x="396" y="715"/>
                  <a:pt x="387" y="715"/>
                </a:cubicBezTo>
                <a:lnTo>
                  <a:pt x="323" y="715"/>
                </a:lnTo>
                <a:cubicBezTo>
                  <a:pt x="315" y="715"/>
                  <a:pt x="308" y="708"/>
                  <a:pt x="308" y="699"/>
                </a:cubicBezTo>
                <a:lnTo>
                  <a:pt x="308" y="636"/>
                </a:lnTo>
                <a:close/>
                <a:moveTo>
                  <a:pt x="464" y="480"/>
                </a:moveTo>
                <a:cubicBezTo>
                  <a:pt x="464" y="471"/>
                  <a:pt x="471" y="464"/>
                  <a:pt x="480" y="464"/>
                </a:cubicBezTo>
                <a:lnTo>
                  <a:pt x="543" y="464"/>
                </a:lnTo>
                <a:cubicBezTo>
                  <a:pt x="552" y="464"/>
                  <a:pt x="559" y="471"/>
                  <a:pt x="559" y="480"/>
                </a:cubicBezTo>
                <a:lnTo>
                  <a:pt x="559" y="543"/>
                </a:lnTo>
                <a:cubicBezTo>
                  <a:pt x="559" y="552"/>
                  <a:pt x="552" y="559"/>
                  <a:pt x="543" y="559"/>
                </a:cubicBezTo>
                <a:lnTo>
                  <a:pt x="480" y="559"/>
                </a:lnTo>
                <a:cubicBezTo>
                  <a:pt x="471" y="559"/>
                  <a:pt x="464" y="552"/>
                  <a:pt x="464" y="543"/>
                </a:cubicBezTo>
                <a:lnTo>
                  <a:pt x="464" y="480"/>
                </a:lnTo>
                <a:close/>
                <a:moveTo>
                  <a:pt x="620" y="323"/>
                </a:moveTo>
                <a:cubicBezTo>
                  <a:pt x="620" y="315"/>
                  <a:pt x="627" y="308"/>
                  <a:pt x="636" y="308"/>
                </a:cubicBezTo>
                <a:lnTo>
                  <a:pt x="699" y="308"/>
                </a:lnTo>
                <a:cubicBezTo>
                  <a:pt x="708" y="308"/>
                  <a:pt x="715" y="315"/>
                  <a:pt x="715" y="323"/>
                </a:cubicBezTo>
                <a:lnTo>
                  <a:pt x="715" y="387"/>
                </a:lnTo>
                <a:cubicBezTo>
                  <a:pt x="715" y="396"/>
                  <a:pt x="708" y="403"/>
                  <a:pt x="699" y="403"/>
                </a:cubicBezTo>
                <a:lnTo>
                  <a:pt x="636" y="403"/>
                </a:lnTo>
                <a:cubicBezTo>
                  <a:pt x="627" y="403"/>
                  <a:pt x="620" y="396"/>
                  <a:pt x="620" y="387"/>
                </a:cubicBezTo>
                <a:lnTo>
                  <a:pt x="620" y="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矩形: 圆角 31"/>
          <p:cNvSpPr/>
          <p:nvPr userDrawn="1">
            <p:custDataLst>
              <p:tags r:id="rId6"/>
            </p:custDataLst>
          </p:nvPr>
        </p:nvSpPr>
        <p:spPr>
          <a:xfrm rot="2700000">
            <a:off x="201315" y="6301740"/>
            <a:ext cx="356270" cy="3562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950" y="1339200"/>
            <a:ext cx="9144900" cy="2386800"/>
          </a:xfrm>
        </p:spPr>
        <p:txBody>
          <a:bodyPr anchor="b"/>
          <a:lstStyle>
            <a:lvl1pPr algn="ctr">
              <a:defRPr sz="60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563" y="3862800"/>
            <a:ext cx="9144900" cy="1656000"/>
          </a:xfrm>
        </p:spPr>
        <p:txBody>
          <a:bodyPr/>
          <a:lstStyle>
            <a:lvl1pPr algn="ctr"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2" y="1709738"/>
            <a:ext cx="1051663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2" y="4589463"/>
            <a:ext cx="1051663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任意多边形: 形状 6"/>
          <p:cNvSpPr/>
          <p:nvPr userDrawn="1"/>
        </p:nvSpPr>
        <p:spPr>
          <a:xfrm>
            <a:off x="19023" y="1"/>
            <a:ext cx="412727" cy="172720"/>
          </a:xfrm>
          <a:custGeom>
            <a:avLst/>
            <a:gdLst>
              <a:gd name="connsiteX0" fmla="*/ 0 w 3942921"/>
              <a:gd name="connsiteY0" fmla="*/ 0 h 1650215"/>
              <a:gd name="connsiteX1" fmla="*/ 3942921 w 3942921"/>
              <a:gd name="connsiteY1" fmla="*/ 0 h 1650215"/>
              <a:gd name="connsiteX2" fmla="*/ 2519860 w 3942921"/>
              <a:gd name="connsiteY2" fmla="*/ 1423061 h 1650215"/>
              <a:gd name="connsiteX3" fmla="*/ 1423061 w 3942921"/>
              <a:gd name="connsiteY3" fmla="*/ 1423061 h 165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2921" h="1650215">
                <a:moveTo>
                  <a:pt x="0" y="0"/>
                </a:moveTo>
                <a:lnTo>
                  <a:pt x="3942921" y="0"/>
                </a:lnTo>
                <a:lnTo>
                  <a:pt x="2519860" y="1423061"/>
                </a:lnTo>
                <a:cubicBezTo>
                  <a:pt x="2216987" y="1725934"/>
                  <a:pt x="1725934" y="1725934"/>
                  <a:pt x="1423061" y="1423061"/>
                </a:cubicBezTo>
                <a:close/>
              </a:path>
            </a:pathLst>
          </a:custGeom>
          <a:solidFill>
            <a:srgbClr val="CB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/>
        </p:nvSpPr>
        <p:spPr>
          <a:xfrm>
            <a:off x="0" y="35021"/>
            <a:ext cx="251226" cy="683195"/>
          </a:xfrm>
          <a:custGeom>
            <a:avLst/>
            <a:gdLst>
              <a:gd name="connsiteX0" fmla="*/ 0 w 251201"/>
              <a:gd name="connsiteY0" fmla="*/ 0 h 683195"/>
              <a:gd name="connsiteX1" fmla="*/ 187281 w 251201"/>
              <a:gd name="connsiteY1" fmla="*/ 187281 h 683195"/>
              <a:gd name="connsiteX2" fmla="*/ 187281 w 251201"/>
              <a:gd name="connsiteY2" fmla="*/ 495914 h 683195"/>
              <a:gd name="connsiteX3" fmla="*/ 0 w 251201"/>
              <a:gd name="connsiteY3" fmla="*/ 683195 h 68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201" h="683195">
                <a:moveTo>
                  <a:pt x="0" y="0"/>
                </a:moveTo>
                <a:lnTo>
                  <a:pt x="187281" y="187281"/>
                </a:lnTo>
                <a:cubicBezTo>
                  <a:pt x="272508" y="272508"/>
                  <a:pt x="272508" y="410687"/>
                  <a:pt x="187281" y="495914"/>
                </a:cubicBezTo>
                <a:lnTo>
                  <a:pt x="0" y="68319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灯片编号占位符 5"/>
          <p:cNvSpPr txBox="1"/>
          <p:nvPr userDrawn="1"/>
        </p:nvSpPr>
        <p:spPr>
          <a:xfrm>
            <a:off x="11486163" y="6364816"/>
            <a:ext cx="465713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236CD5B-2F48-449C-901B-66C10A3E4152}" type="slidenum">
              <a:rPr lang="zh-CN" altLang="en-US" sz="1400" smtClean="0"/>
            </a:fld>
            <a:endParaRPr lang="zh-CN" altLang="en-US" sz="1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83" y="1825625"/>
            <a:ext cx="518211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808" y="1825625"/>
            <a:ext cx="518211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365125"/>
            <a:ext cx="1051663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871" y="1681163"/>
            <a:ext cx="515829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871" y="2505075"/>
            <a:ext cx="515829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808" y="1681163"/>
            <a:ext cx="51836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808" y="2505075"/>
            <a:ext cx="518369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393262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5" Type="http://schemas.openxmlformats.org/officeDocument/2006/relationships/theme" Target="../theme/theme2.xml"/><Relationship Id="rId24" Type="http://schemas.openxmlformats.org/officeDocument/2006/relationships/tags" Target="../tags/tag211.xml"/><Relationship Id="rId23" Type="http://schemas.openxmlformats.org/officeDocument/2006/relationships/tags" Target="../tags/tag210.xml"/><Relationship Id="rId22" Type="http://schemas.openxmlformats.org/officeDocument/2006/relationships/tags" Target="../tags/tag209.xml"/><Relationship Id="rId21" Type="http://schemas.openxmlformats.org/officeDocument/2006/relationships/tags" Target="../tags/tag208.xml"/><Relationship Id="rId20" Type="http://schemas.openxmlformats.org/officeDocument/2006/relationships/tags" Target="../tags/tag207.xml"/><Relationship Id="rId2" Type="http://schemas.openxmlformats.org/officeDocument/2006/relationships/slideLayout" Target="../slideLayouts/slideLayout15.xml"/><Relationship Id="rId19" Type="http://schemas.openxmlformats.org/officeDocument/2006/relationships/tags" Target="../tags/tag206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83" y="365125"/>
            <a:ext cx="10516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83" y="1825625"/>
            <a:ext cx="105166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83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998" y="6356350"/>
            <a:ext cx="411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448" y="6356350"/>
            <a:ext cx="27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6CD5B-2F48-449C-901B-66C10A3E415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948" y="443230"/>
            <a:ext cx="10853306" cy="441964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948" y="952508"/>
            <a:ext cx="10853306" cy="5388907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829" y="6349833"/>
            <a:ext cx="2700266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405" y="6349833"/>
            <a:ext cx="396039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1448" y="6349833"/>
            <a:ext cx="2700266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xStyles>
    <p:titleStyle>
      <a:lvl1pPr algn="l" defTabSz="914400" rtl="0" eaLnBrk="1" fontAlgn="auto" latinLnBrk="0" hangingPunct="1">
        <a:lnSpc>
          <a:spcPct val="12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>
              <a:lumMod val="75000"/>
              <a:lumOff val="2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2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customXml" Target="../ink/ink4.xml"/><Relationship Id="rId7" Type="http://schemas.openxmlformats.org/officeDocument/2006/relationships/image" Target="../media/image22.png"/><Relationship Id="rId6" Type="http://schemas.openxmlformats.org/officeDocument/2006/relationships/customXml" Target="../ink/ink3.xml"/><Relationship Id="rId5" Type="http://schemas.openxmlformats.org/officeDocument/2006/relationships/image" Target="../media/image21.png"/><Relationship Id="rId4" Type="http://schemas.openxmlformats.org/officeDocument/2006/relationships/customXml" Target="../ink/ink2.xml"/><Relationship Id="rId3" Type="http://schemas.openxmlformats.org/officeDocument/2006/relationships/image" Target="../media/image20.png"/><Relationship Id="rId2" Type="http://schemas.openxmlformats.org/officeDocument/2006/relationships/customXml" Target="../ink/ink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59.png"/><Relationship Id="rId6" Type="http://schemas.openxmlformats.org/officeDocument/2006/relationships/image" Target="../media/image2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tags" Target="../tags/tag216.xml"/><Relationship Id="rId4" Type="http://schemas.openxmlformats.org/officeDocument/2006/relationships/image" Target="../media/image63.png"/><Relationship Id="rId3" Type="http://schemas.openxmlformats.org/officeDocument/2006/relationships/tags" Target="../tags/tag215.xml"/><Relationship Id="rId2" Type="http://schemas.openxmlformats.org/officeDocument/2006/relationships/image" Target="../media/image62.png"/><Relationship Id="rId1" Type="http://schemas.openxmlformats.org/officeDocument/2006/relationships/tags" Target="../tags/tag2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7.png"/><Relationship Id="rId1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themeOverride" Target="../theme/themeOverride1.xml"/><Relationship Id="rId3" Type="http://schemas.openxmlformats.org/officeDocument/2006/relationships/tags" Target="../tags/tag218.xml"/><Relationship Id="rId2" Type="http://schemas.openxmlformats.org/officeDocument/2006/relationships/image" Target="../media/image4.png"/><Relationship Id="rId1" Type="http://schemas.openxmlformats.org/officeDocument/2006/relationships/tags" Target="../tags/tag2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image" Target="../media/image14.jpeg"/><Relationship Id="rId7" Type="http://schemas.openxmlformats.org/officeDocument/2006/relationships/image" Target="../media/image13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tags" Target="../tags/tag2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74013" y="0"/>
            <a:ext cx="901858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35" y="193040"/>
            <a:ext cx="3107055" cy="7042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53045" y="2444250"/>
            <a:ext cx="991870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YJK</a:t>
            </a:r>
            <a:r>
              <a:rPr lang="zh-C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楼板舒适度分析（</a:t>
            </a:r>
            <a:r>
              <a:rPr lang="zh-C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一）</a:t>
            </a:r>
            <a:endParaRPr lang="zh-CN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68364" y="5901067"/>
            <a:ext cx="36436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zh-CN" altLang="en-US" sz="1600" b="1" noProof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北京盈建科软件股份有限公司</a:t>
            </a:r>
            <a:endParaRPr lang="en-US" altLang="zh-CN" sz="1600" b="1" noProof="1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ctr">
              <a:lnSpc>
                <a:spcPct val="100000"/>
              </a:lnSpc>
              <a:defRPr/>
            </a:pPr>
            <a:r>
              <a:rPr lang="en-US" altLang="zh-CN" sz="1600" b="1" noProof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Beijing YJK Building Software Co., Ltd</a:t>
            </a:r>
            <a:endParaRPr lang="en-US" altLang="zh-CN" sz="1600" b="1" noProof="1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椭圆 23"/>
          <p:cNvSpPr/>
          <p:nvPr/>
        </p:nvSpPr>
        <p:spPr>
          <a:xfrm>
            <a:off x="97372" y="2003958"/>
            <a:ext cx="2343150" cy="23431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5400" dirty="0" smtClean="0"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rPr>
              <a:t>舒适度</a:t>
            </a:r>
            <a:endParaRPr lang="zh-HK" altLang="en-US" sz="5400" dirty="0">
              <a:latin typeface="张海山锐谐体2.0-授权联系：Samtype@QQ.com" panose="02000000000000000000" pitchFamily="2" charset="-122"/>
              <a:ea typeface="张海山锐谐体2.0-授权联系：Samtype@QQ.com" panose="02000000000000000000" pitchFamily="2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 flipH="1">
            <a:off x="2420839" y="1110506"/>
            <a:ext cx="1294386" cy="2075426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2440482" y="3185932"/>
            <a:ext cx="1274743" cy="2141402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2420837" y="3183471"/>
            <a:ext cx="1667866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椭圆 46"/>
          <p:cNvSpPr/>
          <p:nvPr/>
        </p:nvSpPr>
        <p:spPr>
          <a:xfrm>
            <a:off x="3715225" y="2361872"/>
            <a:ext cx="1849192" cy="17865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dirty="0" smtClean="0"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rPr>
              <a:t>传播途径</a:t>
            </a:r>
            <a:endParaRPr lang="zh-HK" altLang="en-US" sz="3600" dirty="0">
              <a:latin typeface="张海山锐谐体2.0-授权联系：Samtype@QQ.com" panose="02000000000000000000" pitchFamily="2" charset="-122"/>
              <a:ea typeface="张海山锐谐体2.0-授权联系：Samtype@QQ.com" panose="02000000000000000000" pitchFamily="2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722532" y="511165"/>
            <a:ext cx="638270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/>
            <a:r>
              <a:rPr lang="zh-CN" altLang="zh-CN" sz="2400" b="1" dirty="0"/>
              <a:t>产生振动的</a:t>
            </a:r>
            <a:r>
              <a:rPr lang="zh-CN" altLang="zh-CN" sz="2400" b="1" dirty="0" smtClean="0"/>
              <a:t>原因，</a:t>
            </a:r>
            <a:r>
              <a:rPr lang="zh-CN" altLang="en-US" sz="2400" b="1" dirty="0" smtClean="0"/>
              <a:t>即</a:t>
            </a:r>
            <a:r>
              <a:rPr lang="zh-CN" altLang="zh-CN" sz="2400" b="1" dirty="0"/>
              <a:t>相应的荷载激励，根据使用功能</a:t>
            </a:r>
            <a:r>
              <a:rPr lang="zh-CN" altLang="zh-CN" sz="2400" b="1" dirty="0" smtClean="0"/>
              <a:t>确定</a:t>
            </a:r>
            <a:r>
              <a:rPr lang="zh-CN" altLang="en-US" sz="2400" b="1" dirty="0" smtClean="0"/>
              <a:t>。</a:t>
            </a:r>
            <a:r>
              <a:rPr lang="zh-CN" altLang="en-US" sz="2400" dirty="0" smtClean="0"/>
              <a:t>  </a:t>
            </a:r>
            <a:r>
              <a:rPr lang="zh-CN" altLang="en-US" sz="2400" b="1" dirty="0">
                <a:solidFill>
                  <a:srgbClr val="FF0000"/>
                </a:solidFill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  <a:sym typeface="+mn-ea"/>
              </a:rPr>
              <a:t>荷载激励的模拟</a:t>
            </a:r>
            <a:r>
              <a:rPr lang="zh-CN" altLang="en-US" sz="2400" dirty="0" smtClean="0">
                <a:solidFill>
                  <a:srgbClr val="FF0000"/>
                </a:solidFill>
              </a:rPr>
              <a:t> </a:t>
            </a:r>
            <a:endParaRPr lang="zh-CN" altLang="en-US" sz="2400" dirty="0" smtClean="0">
              <a:solidFill>
                <a:srgbClr val="FF0000"/>
              </a:solidFill>
              <a:latin typeface="张海山锐谐体2.0-授权联系：Samtype@QQ.com" panose="02000000000000000000" pitchFamily="2" charset="-122"/>
              <a:ea typeface="张海山锐谐体2.0-授权联系：Samtype@QQ.com" panose="02000000000000000000" pitchFamily="2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722260" y="2767905"/>
            <a:ext cx="6382703" cy="8299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zh-CN" sz="2400" b="1" dirty="0"/>
              <a:t>所分析楼层的楼板，即分析和设计的主要</a:t>
            </a:r>
            <a:r>
              <a:rPr lang="zh-CN" altLang="zh-CN" sz="2400" b="1" dirty="0"/>
              <a:t>对象。</a:t>
            </a:r>
            <a:endParaRPr lang="zh-CN" altLang="zh-CN" sz="2400" b="1" dirty="0"/>
          </a:p>
          <a:p>
            <a:r>
              <a:rPr lang="zh-CN" altLang="en-US" sz="2400" b="1" dirty="0">
                <a:solidFill>
                  <a:srgbClr val="FF0000"/>
                </a:solidFill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rPr>
              <a:t>楼盖的动力特性</a:t>
            </a:r>
            <a:endParaRPr lang="zh-CN" altLang="en-US" sz="2400" b="1" dirty="0">
              <a:solidFill>
                <a:srgbClr val="FF0000"/>
              </a:solidFill>
              <a:latin typeface="张海山锐谐体2.0-授权联系：Samtype@QQ.com" panose="02000000000000000000" pitchFamily="2" charset="-122"/>
              <a:ea typeface="张海山锐谐体2.0-授权联系：Samtype@QQ.com" panose="02000000000000000000" pitchFamily="2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5722500" y="5120959"/>
            <a:ext cx="617775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/>
            <a:r>
              <a:rPr lang="zh-CN" altLang="zh-CN" sz="2400" b="1" dirty="0"/>
              <a:t>楼板上的使用者—决定了楼板在使用阶段是否舒适。 </a:t>
            </a:r>
            <a:r>
              <a:rPr lang="en-US" altLang="zh-CN" sz="2400" dirty="0" smtClean="0"/>
              <a:t>   </a:t>
            </a:r>
            <a:r>
              <a:rPr lang="zh-CN" altLang="en-US" sz="2400" b="1" dirty="0">
                <a:solidFill>
                  <a:srgbClr val="FF0000"/>
                </a:solidFill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rPr>
              <a:t>舒适度评价标准</a:t>
            </a:r>
            <a:endParaRPr lang="zh-CN" altLang="en-US" sz="2400" b="1" dirty="0">
              <a:solidFill>
                <a:srgbClr val="FF0000"/>
              </a:solidFill>
              <a:latin typeface="张海山锐谐体2.0-授权联系：Samtype@QQ.com" panose="02000000000000000000" pitchFamily="2" charset="-122"/>
              <a:ea typeface="张海山锐谐体2.0-授权联系：Samtype@QQ.com" panose="02000000000000000000" pitchFamily="2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3715225" y="217219"/>
            <a:ext cx="1849192" cy="17865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dirty="0" smtClean="0"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rPr>
              <a:t>振源</a:t>
            </a:r>
            <a:endParaRPr lang="zh-HK" altLang="en-US" sz="3600" dirty="0">
              <a:latin typeface="张海山锐谐体2.0-授权联系：Samtype@QQ.com" panose="02000000000000000000" pitchFamily="2" charset="-122"/>
              <a:ea typeface="张海山锐谐体2.0-授权联系：Samtype@QQ.com" panose="02000000000000000000" pitchFamily="2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3715225" y="4642937"/>
            <a:ext cx="1849192" cy="17865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dirty="0" smtClean="0"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rPr>
              <a:t>振动接受者</a:t>
            </a:r>
            <a:endParaRPr lang="zh-HK" altLang="en-US" sz="3600" dirty="0">
              <a:latin typeface="张海山锐谐体2.0-授权联系：Samtype@QQ.com" panose="02000000000000000000" pitchFamily="2" charset="-122"/>
              <a:ea typeface="张海山锐谐体2.0-授权联系：Samtype@QQ.com" panose="020000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16850" y="1346835"/>
            <a:ext cx="3360420" cy="101473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rPr>
              <a:t>行走激励；</a:t>
            </a:r>
            <a:endParaRPr lang="zh-CN" altLang="en-US" sz="2000" b="1" dirty="0">
              <a:solidFill>
                <a:srgbClr val="FF0000"/>
              </a:solidFill>
              <a:latin typeface="张海山锐谐体2.0-授权联系：Samtype@QQ.com" panose="02000000000000000000" pitchFamily="2" charset="-122"/>
              <a:ea typeface="张海山锐谐体2.0-授权联系：Samtype@QQ.com" panose="02000000000000000000" pitchFamily="2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rPr>
              <a:t>有节奏运动；</a:t>
            </a:r>
            <a:endParaRPr lang="zh-CN" altLang="en-US" sz="2000" b="1" dirty="0">
              <a:solidFill>
                <a:srgbClr val="FF0000"/>
              </a:solidFill>
              <a:latin typeface="张海山锐谐体2.0-授权联系：Samtype@QQ.com" panose="02000000000000000000" pitchFamily="2" charset="-122"/>
              <a:ea typeface="张海山锐谐体2.0-授权联系：Samtype@QQ.com" panose="02000000000000000000" pitchFamily="2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rPr>
              <a:t>连廊和室内天桥上的荷载；</a:t>
            </a:r>
            <a:endParaRPr lang="zh-CN" altLang="en-US" sz="2000" b="1" dirty="0">
              <a:solidFill>
                <a:srgbClr val="FF0000"/>
              </a:solidFill>
              <a:latin typeface="张海山锐谐体2.0-授权联系：Samtype@QQ.com" panose="02000000000000000000" pitchFamily="2" charset="-122"/>
              <a:ea typeface="张海山锐谐体2.0-授权联系：Samtype@QQ.com" panose="020000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99150" y="3640455"/>
            <a:ext cx="2298700" cy="70675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rPr>
              <a:t>混凝土的弹性模量</a:t>
            </a:r>
            <a:endParaRPr lang="zh-CN" altLang="en-US" sz="2000" b="1" dirty="0">
              <a:solidFill>
                <a:srgbClr val="FF0000"/>
              </a:solidFill>
              <a:latin typeface="张海山锐谐体2.0-授权联系：Samtype@QQ.com" panose="02000000000000000000" pitchFamily="2" charset="-122"/>
              <a:ea typeface="张海山锐谐体2.0-授权联系：Samtype@QQ.com" panose="02000000000000000000" pitchFamily="2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FF0000"/>
                </a:solidFill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rPr>
              <a:t>楼盖</a:t>
            </a:r>
            <a:r>
              <a:rPr lang="zh-CN" altLang="en-US" sz="2000" b="1" dirty="0">
                <a:solidFill>
                  <a:srgbClr val="FF0000"/>
                </a:solidFill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rPr>
              <a:t>阻尼比</a:t>
            </a:r>
            <a:endParaRPr lang="zh-CN" altLang="en-US" sz="2000" b="1" dirty="0">
              <a:solidFill>
                <a:srgbClr val="FF0000"/>
              </a:solidFill>
              <a:latin typeface="张海山锐谐体2.0-授权联系：Samtype@QQ.com" panose="02000000000000000000" pitchFamily="2" charset="-122"/>
              <a:ea typeface="张海山锐谐体2.0-授权联系：Samtype@QQ.com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66635" y="5950585"/>
            <a:ext cx="2240915" cy="70675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rgbClr val="FF0000"/>
                </a:solidFill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rPr>
              <a:t>1</a:t>
            </a:r>
            <a:r>
              <a:rPr lang="zh-CN" altLang="en-US" sz="2000" b="1" dirty="0">
                <a:solidFill>
                  <a:srgbClr val="FF0000"/>
                </a:solidFill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rPr>
              <a:t>、楼盖自振频率；</a:t>
            </a:r>
            <a:endParaRPr lang="zh-CN" altLang="en-US" sz="2000" b="1" dirty="0">
              <a:solidFill>
                <a:srgbClr val="FF0000"/>
              </a:solidFill>
              <a:latin typeface="张海山锐谐体2.0-授权联系：Samtype@QQ.com" panose="02000000000000000000" pitchFamily="2" charset="-122"/>
              <a:ea typeface="张海山锐谐体2.0-授权联系：Samtype@QQ.com" panose="02000000000000000000" pitchFamily="2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rgbClr val="FF0000"/>
                </a:solidFill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rPr>
              <a:t>、楼盖加速度；</a:t>
            </a:r>
            <a:endParaRPr lang="zh-CN" altLang="en-US" sz="2000" b="1" dirty="0">
              <a:solidFill>
                <a:srgbClr val="FF0000"/>
              </a:solidFill>
              <a:latin typeface="张海山锐谐体2.0-授权联系：Samtype@QQ.com" panose="02000000000000000000" pitchFamily="2" charset="-122"/>
              <a:ea typeface="张海山锐谐体2.0-授权联系：Samtype@QQ.com" panose="02000000000000000000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511175"/>
            <a:ext cx="10469245" cy="61741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4540" y="142875"/>
            <a:ext cx="5897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《建筑楼盖结构振动舒适度技术标准》中舒适度评价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标准</a:t>
            </a:r>
            <a:endParaRPr lang="zh-CN" altLang="en-US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2" name="墨迹 1"/>
              <p14:cNvContentPartPr/>
              <p14:nvPr/>
            </p14:nvContentPartPr>
            <p14:xfrm>
              <a:off x="3009900" y="2882900"/>
              <a:ext cx="76200" cy="14605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3009900" y="2882900"/>
                <a:ext cx="76200" cy="146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3" name="墨迹 2"/>
              <p14:cNvContentPartPr/>
              <p14:nvPr/>
            </p14:nvContentPartPr>
            <p14:xfrm>
              <a:off x="3841750" y="3035300"/>
              <a:ext cx="82550" cy="36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3841750" y="3035300"/>
                <a:ext cx="8255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6" name="墨迹 5"/>
              <p14:cNvContentPartPr/>
              <p14:nvPr/>
            </p14:nvContentPartPr>
            <p14:xfrm>
              <a:off x="4349750" y="3048000"/>
              <a:ext cx="101600" cy="127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7"/>
            </p:blipFill>
            <p:spPr>
              <a:xfrm>
                <a:off x="4349750" y="3048000"/>
                <a:ext cx="101600" cy="1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8" name="墨迹 7"/>
              <p14:cNvContentPartPr/>
              <p14:nvPr/>
            </p14:nvContentPartPr>
            <p14:xfrm>
              <a:off x="6292850" y="3054350"/>
              <a:ext cx="139700" cy="635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9"/>
            </p:blipFill>
            <p:spPr>
              <a:xfrm>
                <a:off x="6292850" y="3054350"/>
                <a:ext cx="139700" cy="635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6" name="矩形 5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7" name="矩形 6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906297" y="740701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64895" y="138430"/>
            <a:ext cx="3884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、行走激励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45" y="958850"/>
            <a:ext cx="1066038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72540"/>
            <a:ext cx="6430010" cy="202882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6" name="矩形 5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7" name="矩形 6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906297" y="740701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64895" y="138430"/>
            <a:ext cx="3884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、行走激励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2914650"/>
            <a:ext cx="6136640" cy="387477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140325" y="1199515"/>
            <a:ext cx="1290320" cy="417195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1550035"/>
            <a:ext cx="569595" cy="372745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358765" y="1616710"/>
            <a:ext cx="1072515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1922780"/>
            <a:ext cx="6430010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-18415" y="2239010"/>
            <a:ext cx="798195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1123295" y="4111625"/>
            <a:ext cx="473075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5763895" y="5145405"/>
            <a:ext cx="1834515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0846435" y="4839335"/>
            <a:ext cx="749300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335915" y="776605"/>
            <a:ext cx="5831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rgbClr val="FF0000"/>
                </a:solidFill>
                <a:latin typeface="+mn-ea"/>
              </a:rPr>
              <a:t>简单模型和复杂模型</a:t>
            </a:r>
            <a:r>
              <a:rPr lang="zh-CN" altLang="en-US" sz="2400" b="1">
                <a:solidFill>
                  <a:srgbClr val="FF0000"/>
                </a:solidFill>
                <a:latin typeface="+mn-ea"/>
              </a:rPr>
              <a:t>的计算</a:t>
            </a:r>
            <a:r>
              <a:rPr lang="zh-CN" altLang="en-US" sz="2400" b="1">
                <a:solidFill>
                  <a:srgbClr val="FF0000"/>
                </a:solidFill>
                <a:latin typeface="+mn-ea"/>
              </a:rPr>
              <a:t>要求</a:t>
            </a:r>
            <a:endParaRPr lang="zh-CN" altLang="en-US" sz="2400" b="1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15" y="5495925"/>
            <a:ext cx="4994275" cy="1292225"/>
          </a:xfrm>
          <a:prstGeom prst="rect">
            <a:avLst/>
          </a:prstGeom>
          <a:ln w="28575" cmpd="sng">
            <a:solidFill>
              <a:srgbClr val="FF0000"/>
            </a:solidFill>
            <a:prstDash val="solid"/>
          </a:ln>
        </p:spPr>
      </p:pic>
      <p:sp>
        <p:nvSpPr>
          <p:cNvPr id="25" name="矩形 24"/>
          <p:cNvSpPr/>
          <p:nvPr/>
        </p:nvSpPr>
        <p:spPr>
          <a:xfrm>
            <a:off x="5528945" y="5495925"/>
            <a:ext cx="6156960" cy="12192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6" name="直接连接符 25"/>
          <p:cNvCxnSpPr/>
          <p:nvPr/>
        </p:nvCxnSpPr>
        <p:spPr>
          <a:xfrm>
            <a:off x="5264785" y="5811520"/>
            <a:ext cx="25400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90" y="3735705"/>
            <a:ext cx="5090795" cy="1325880"/>
          </a:xfrm>
          <a:prstGeom prst="rect">
            <a:avLst/>
          </a:prstGeom>
          <a:ln w="28575" cmpd="sng">
            <a:solidFill>
              <a:srgbClr val="FF0000"/>
            </a:solidFill>
            <a:prstDash val="solid"/>
          </a:ln>
        </p:spPr>
      </p:pic>
      <p:sp>
        <p:nvSpPr>
          <p:cNvPr id="28" name="矩形 27"/>
          <p:cNvSpPr/>
          <p:nvPr/>
        </p:nvSpPr>
        <p:spPr>
          <a:xfrm>
            <a:off x="569278" y="3336925"/>
            <a:ext cx="2172335" cy="3987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 </a:t>
            </a:r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第一阶自振频率</a:t>
            </a:r>
            <a:endParaRPr lang="zh-CN" altLang="en-US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35598" y="5119370"/>
            <a:ext cx="2680335" cy="3987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 </a:t>
            </a:r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竖向振动峰值加速度</a:t>
            </a:r>
            <a:endParaRPr lang="zh-CN" altLang="en-US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764530" y="4533265"/>
            <a:ext cx="3509645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475" y="1651000"/>
            <a:ext cx="6521450" cy="1022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5" y="3558540"/>
            <a:ext cx="6475730" cy="28714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5" y="2894965"/>
            <a:ext cx="6546850" cy="66357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578225" y="1651000"/>
            <a:ext cx="1671320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472430" y="1651000"/>
            <a:ext cx="1247775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44475" y="1957070"/>
            <a:ext cx="821690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283075" y="2367280"/>
            <a:ext cx="821690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249545" y="2367280"/>
            <a:ext cx="821690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340350" y="2894965"/>
            <a:ext cx="730885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14" name="矩形 13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15" name="矩形 14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cxnSp>
        <p:nvCxnSpPr>
          <p:cNvPr id="16" name="直接连接符 15"/>
          <p:cNvCxnSpPr/>
          <p:nvPr/>
        </p:nvCxnSpPr>
        <p:spPr>
          <a:xfrm>
            <a:off x="906297" y="740701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064895" y="138430"/>
            <a:ext cx="3884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、行走激励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77825" y="969010"/>
            <a:ext cx="3200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rgbClr val="FF0000"/>
                </a:solidFill>
                <a:latin typeface="+mn-ea"/>
              </a:rPr>
              <a:t>楼盖动力特性</a:t>
            </a:r>
            <a:endParaRPr lang="zh-CN" altLang="en-US" sz="2400" b="1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97280"/>
            <a:ext cx="7546975" cy="12007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995" y="3108960"/>
            <a:ext cx="6189980" cy="8121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" y="4018280"/>
            <a:ext cx="6593840" cy="283972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9" name="矩形 8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cxnSp>
        <p:nvCxnSpPr>
          <p:cNvPr id="11" name="直接连接符 10"/>
          <p:cNvCxnSpPr/>
          <p:nvPr/>
        </p:nvCxnSpPr>
        <p:spPr>
          <a:xfrm>
            <a:off x="906297" y="740701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64895" y="138430"/>
            <a:ext cx="3884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、行走激励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08025" y="815975"/>
            <a:ext cx="4241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rgbClr val="FF0000"/>
                </a:solidFill>
                <a:latin typeface="+mn-ea"/>
              </a:rPr>
              <a:t>舒适度设计使荷载如何取</a:t>
            </a:r>
            <a:r>
              <a:rPr lang="zh-CN" altLang="en-US" sz="2400" b="1">
                <a:solidFill>
                  <a:srgbClr val="FF0000"/>
                </a:solidFill>
                <a:latin typeface="+mn-ea"/>
              </a:rPr>
              <a:t>值</a:t>
            </a:r>
            <a:endParaRPr lang="zh-CN" altLang="en-US" sz="2400" b="1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39520"/>
            <a:ext cx="7546975" cy="12007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25" y="2552700"/>
            <a:ext cx="5093335" cy="8178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995" y="3251200"/>
            <a:ext cx="6189980" cy="8121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922895" y="1802130"/>
            <a:ext cx="4030345" cy="1938020"/>
          </a:xfrm>
          <a:prstGeom prst="rect">
            <a:avLst/>
          </a:prstGeom>
          <a:noFill/>
          <a:ln w="28575" cmpd="sng">
            <a:solidFill>
              <a:srgbClr val="CB2B2B"/>
            </a:solidFill>
            <a:prstDash val="solid"/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条文说明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3.2.3</a:t>
            </a:r>
            <a:endParaRPr lang="en-US" altLang="zh-CN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有效均布活荷载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指舒适度计算时楼盖上的活荷载，按实际使用情况取值；当没有可靠资料时，按楼盖使用类别，按本标准表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3.2.3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取值。</a:t>
            </a:r>
            <a:endParaRPr lang="en-US" altLang="zh-CN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6" name="矩形 5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7" name="矩形 6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906297" y="740701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64260" y="138430"/>
            <a:ext cx="3884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、有节奏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运动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0195"/>
            <a:ext cx="6073140" cy="33147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" y="5175250"/>
            <a:ext cx="5867400" cy="10058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805" y="815975"/>
            <a:ext cx="4893945" cy="32785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t="1334"/>
          <a:stretch>
            <a:fillRect/>
          </a:stretch>
        </p:blipFill>
        <p:spPr>
          <a:xfrm>
            <a:off x="6313805" y="4170045"/>
            <a:ext cx="5387975" cy="258254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35915" y="776605"/>
            <a:ext cx="5831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chemeClr val="tx2"/>
                </a:solidFill>
                <a:latin typeface="+mn-ea"/>
              </a:rPr>
              <a:t>荷载</a:t>
            </a:r>
            <a:endParaRPr lang="zh-CN" altLang="en-US" sz="2400" b="1">
              <a:solidFill>
                <a:schemeClr val="tx2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6" name="矩形 5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7" name="矩形 6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906297" y="740701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28065" y="74295"/>
            <a:ext cx="3884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、有节奏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运动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35915" y="776605"/>
            <a:ext cx="5831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chemeClr val="tx2"/>
                </a:solidFill>
                <a:latin typeface="+mn-ea"/>
              </a:rPr>
              <a:t>简单模型和复杂模型的计算要求</a:t>
            </a:r>
            <a:endParaRPr lang="zh-CN" altLang="en-US" sz="2400" b="1">
              <a:solidFill>
                <a:schemeClr val="tx2"/>
              </a:solidFill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55" y="1157605"/>
            <a:ext cx="6731000" cy="21323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5" y="3289935"/>
            <a:ext cx="6835775" cy="19234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55" y="5213350"/>
            <a:ext cx="6693535" cy="15601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790" y="5614035"/>
            <a:ext cx="5137785" cy="1073150"/>
          </a:xfrm>
          <a:prstGeom prst="rect">
            <a:avLst/>
          </a:prstGeom>
          <a:ln w="28575" cmpd="sng">
            <a:solidFill>
              <a:srgbClr val="FF0000"/>
            </a:solidFill>
            <a:prstDash val="solid"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255" y="3816985"/>
            <a:ext cx="5107940" cy="1009650"/>
          </a:xfrm>
          <a:prstGeom prst="rect">
            <a:avLst/>
          </a:prstGeom>
          <a:ln w="28575" cmpd="sng">
            <a:solidFill>
              <a:srgbClr val="FF0000"/>
            </a:solidFill>
            <a:prstDash val="solid"/>
          </a:ln>
        </p:spPr>
      </p:pic>
      <p:sp>
        <p:nvSpPr>
          <p:cNvPr id="25" name="矩形 24"/>
          <p:cNvSpPr/>
          <p:nvPr/>
        </p:nvSpPr>
        <p:spPr>
          <a:xfrm>
            <a:off x="262255" y="5383530"/>
            <a:ext cx="6502400" cy="13893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6" name="直接连接符 25"/>
          <p:cNvCxnSpPr/>
          <p:nvPr/>
        </p:nvCxnSpPr>
        <p:spPr>
          <a:xfrm flipV="1">
            <a:off x="6764655" y="6080125"/>
            <a:ext cx="175895" cy="444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7274878" y="3418205"/>
            <a:ext cx="2172335" cy="3987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 </a:t>
            </a:r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第一阶自振频率</a:t>
            </a:r>
            <a:endParaRPr lang="zh-CN" altLang="en-US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274878" y="5213350"/>
            <a:ext cx="2680335" cy="3987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 </a:t>
            </a:r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竖向有效</a:t>
            </a:r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最大加速度</a:t>
            </a:r>
            <a:endParaRPr lang="zh-CN" altLang="en-US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6" name="矩形 5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7" name="矩形 6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906297" y="740701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77825" y="969010"/>
            <a:ext cx="3200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chemeClr val="tx2"/>
                </a:solidFill>
                <a:latin typeface="+mn-ea"/>
              </a:rPr>
              <a:t>楼盖动力特性</a:t>
            </a:r>
            <a:endParaRPr lang="zh-CN" altLang="en-US" sz="2400" b="1">
              <a:solidFill>
                <a:schemeClr val="tx2"/>
              </a:solidFill>
              <a:latin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64260" y="138430"/>
            <a:ext cx="3884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、有节奏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运动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5" y="1651000"/>
            <a:ext cx="6521450" cy="102235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578225" y="1651000"/>
            <a:ext cx="1671320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472430" y="1651000"/>
            <a:ext cx="1247775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44475" y="1957070"/>
            <a:ext cx="821690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283075" y="2367280"/>
            <a:ext cx="821690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249545" y="2367280"/>
            <a:ext cx="821690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" y="2894965"/>
            <a:ext cx="6604635" cy="7473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6" name="矩形 5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7" name="矩形 6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896772" y="740701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1584960"/>
            <a:ext cx="6305550" cy="5194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50" y="2387600"/>
            <a:ext cx="5775325" cy="6667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20" y="3195955"/>
            <a:ext cx="4815840" cy="694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930" y="3890010"/>
            <a:ext cx="5516880" cy="13093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1940" y="1584960"/>
            <a:ext cx="5478145" cy="23964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1940" y="4267835"/>
            <a:ext cx="5550535" cy="237680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64260" y="138430"/>
            <a:ext cx="3884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、有节奏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运动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36595" y="281224"/>
            <a:ext cx="480053" cy="459477"/>
            <a:chOff x="251520" y="210918"/>
            <a:chExt cx="360040" cy="344608"/>
          </a:xfrm>
        </p:grpSpPr>
        <p:sp>
          <p:nvSpPr>
            <p:cNvPr id="17" name="矩形 16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18" name="矩形 17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2530" y="73025"/>
            <a:ext cx="2609850" cy="5918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9425" y="5293995"/>
            <a:ext cx="6152515" cy="11988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条文说明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3.2.3 </a:t>
            </a:r>
            <a:endParaRPr lang="en-US" altLang="zh-CN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舞厅、演出舞台、室内运动场地、仅进行有氧健身操的健身房等有效均布活荷载一般可取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708025" y="923290"/>
            <a:ext cx="4241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chemeClr val="tx2"/>
                </a:solidFill>
                <a:latin typeface="+mn-ea"/>
              </a:rPr>
              <a:t>舒适度设计使荷载如何取值</a:t>
            </a:r>
            <a:endParaRPr lang="zh-CN" altLang="en-US" sz="2400" b="1">
              <a:solidFill>
                <a:schemeClr val="tx2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-15280" y="571684"/>
            <a:ext cx="963620" cy="484187"/>
          </a:xfrm>
          <a:prstGeom prst="parallelogram">
            <a:avLst>
              <a:gd name="adj" fmla="val 60593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平行四边形 2"/>
          <p:cNvSpPr/>
          <p:nvPr/>
        </p:nvSpPr>
        <p:spPr>
          <a:xfrm>
            <a:off x="3267683" y="571684"/>
            <a:ext cx="8924917" cy="485775"/>
          </a:xfrm>
          <a:prstGeom prst="parallelogram">
            <a:avLst>
              <a:gd name="adj" fmla="val 60593"/>
            </a:avLst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2711" name="文本框 7"/>
          <p:cNvSpPr txBox="1"/>
          <p:nvPr/>
        </p:nvSpPr>
        <p:spPr>
          <a:xfrm>
            <a:off x="984215" y="476885"/>
            <a:ext cx="22161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3600" b="1" dirty="0">
                <a:latin typeface="Arial" panose="020B0604020202020204" pitchFamily="34" charset="0"/>
                <a:ea typeface="微软雅黑" panose="020B0503020204020204" charset="-122"/>
              </a:rPr>
              <a:t>目录</a:t>
            </a:r>
            <a:endParaRPr lang="zh-CN" altLang="en-US" sz="36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586858" y="4622120"/>
            <a:ext cx="6086142" cy="713547"/>
            <a:chOff x="1105784" y="1850337"/>
            <a:chExt cx="3569412" cy="3821909"/>
          </a:xfrm>
        </p:grpSpPr>
        <p:sp>
          <p:nvSpPr>
            <p:cNvPr id="23" name="文本框 22"/>
            <p:cNvSpPr txBox="1"/>
            <p:nvPr/>
          </p:nvSpPr>
          <p:spPr>
            <a:xfrm>
              <a:off x="1624174" y="1886715"/>
              <a:ext cx="3051022" cy="37855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4000" b="1" dirty="0">
                  <a:solidFill>
                    <a:schemeClr val="tx1"/>
                  </a:solidFill>
                  <a:latin typeface="汉仪雅酷黑 75W" panose="020B0804020202020204" charset="-122"/>
                  <a:ea typeface="汉仪雅酷黑 75W" panose="020B0804020202020204" charset="-122"/>
                  <a:sym typeface="Arial" panose="020B0604020202020204" pitchFamily="34" charset="0"/>
                </a:rPr>
                <a:t>YJK</a:t>
              </a:r>
              <a:r>
                <a:rPr lang="zh-CN" altLang="en-US" sz="4000" b="1" dirty="0">
                  <a:solidFill>
                    <a:schemeClr val="tx1"/>
                  </a:solidFill>
                  <a:latin typeface="汉仪雅酷黑 75W" panose="020B0804020202020204" charset="-122"/>
                  <a:ea typeface="汉仪雅酷黑 75W" panose="020B0804020202020204" charset="-122"/>
                  <a:sym typeface="Arial" panose="020B0604020202020204" pitchFamily="34" charset="0"/>
                </a:rPr>
                <a:t>舒适度分析流程</a:t>
              </a:r>
              <a:endParaRPr lang="zh-CN" altLang="en-US" sz="4000" b="1" dirty="0">
                <a:solidFill>
                  <a:schemeClr val="tx1"/>
                </a:solidFill>
                <a:latin typeface="汉仪雅酷黑 75W" panose="020B0804020202020204" charset="-122"/>
                <a:ea typeface="汉仪雅酷黑 75W" panose="020B0804020202020204" charset="-122"/>
                <a:sym typeface="Arial" panose="020B06040202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105784" y="1850337"/>
              <a:ext cx="610701" cy="37855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4000" b="1" i="1" dirty="0">
                  <a:latin typeface="汉仪雅酷黑 75W" panose="020B0804020202020204" charset="-122"/>
                  <a:ea typeface="汉仪雅酷黑 75W" panose="020B0804020202020204" charset="-122"/>
                  <a:cs typeface="+mn-ea"/>
                  <a:sym typeface="+mn-lt"/>
                </a:rPr>
                <a:t>三、</a:t>
              </a:r>
              <a:endParaRPr lang="zh-CN" altLang="en-US" sz="4000" b="1" i="1" dirty="0"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638293" y="2267540"/>
            <a:ext cx="6034706" cy="730692"/>
            <a:chOff x="1105784" y="1850337"/>
            <a:chExt cx="3539246" cy="3913744"/>
          </a:xfrm>
        </p:grpSpPr>
        <p:sp>
          <p:nvSpPr>
            <p:cNvPr id="6" name="文本框 5"/>
            <p:cNvSpPr txBox="1"/>
            <p:nvPr/>
          </p:nvSpPr>
          <p:spPr>
            <a:xfrm>
              <a:off x="1594008" y="1978548"/>
              <a:ext cx="3051022" cy="378553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>
                <a:buClrTx/>
                <a:buSzTx/>
                <a:buFontTx/>
              </a:pPr>
              <a:r>
                <a:rPr lang="zh-CN" sz="4000" b="1" dirty="0">
                  <a:solidFill>
                    <a:schemeClr val="tx1"/>
                  </a:solidFill>
                  <a:latin typeface="汉仪雅酷黑 75W" panose="020B0804020202020204" charset="-122"/>
                  <a:ea typeface="汉仪雅酷黑 75W" panose="020B0804020202020204" charset="-122"/>
                  <a:sym typeface="Arial" panose="020B0604020202020204" pitchFamily="34" charset="0"/>
                </a:rPr>
                <a:t>舒适度分析介绍</a:t>
              </a:r>
              <a:endParaRPr lang="zh-CN" sz="4000" b="1" dirty="0">
                <a:solidFill>
                  <a:schemeClr val="tx1"/>
                </a:solidFill>
                <a:latin typeface="汉仪雅酷黑 75W" panose="020B0804020202020204" charset="-122"/>
                <a:ea typeface="汉仪雅酷黑 75W" panose="020B0804020202020204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05784" y="1850337"/>
              <a:ext cx="610701" cy="378553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4000" b="1" i="1" dirty="0">
                  <a:latin typeface="汉仪雅酷黑 75W" panose="020B0804020202020204" charset="-122"/>
                  <a:ea typeface="汉仪雅酷黑 75W" panose="020B0804020202020204" charset="-122"/>
                  <a:cs typeface="+mn-ea"/>
                  <a:sym typeface="+mn-lt"/>
                </a:rPr>
                <a:t>一、</a:t>
              </a:r>
              <a:endParaRPr lang="zh-CN" altLang="en-US" sz="4000" b="1" i="1" dirty="0"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586858" y="3409270"/>
            <a:ext cx="6086776" cy="754187"/>
            <a:chOff x="1105784" y="1850337"/>
            <a:chExt cx="3569784" cy="4039587"/>
          </a:xfrm>
        </p:grpSpPr>
        <p:sp>
          <p:nvSpPr>
            <p:cNvPr id="9" name="文本框 8"/>
            <p:cNvSpPr txBox="1"/>
            <p:nvPr/>
          </p:nvSpPr>
          <p:spPr>
            <a:xfrm>
              <a:off x="1624546" y="2104392"/>
              <a:ext cx="3051022" cy="37855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l">
                <a:buClrTx/>
                <a:buSzTx/>
                <a:buFontTx/>
              </a:pPr>
              <a:r>
                <a:rPr lang="zh-CN" sz="4000" b="1" dirty="0">
                  <a:solidFill>
                    <a:schemeClr val="tx1"/>
                  </a:solidFill>
                  <a:latin typeface="汉仪雅酷黑 75W" panose="020B0804020202020204" charset="-122"/>
                  <a:ea typeface="汉仪雅酷黑 75W" panose="020B0804020202020204" charset="-122"/>
                  <a:sym typeface="Arial" panose="020B0604020202020204" pitchFamily="34" charset="0"/>
                </a:rPr>
                <a:t>相关规范介绍</a:t>
              </a:r>
              <a:endParaRPr lang="zh-CN" sz="4000" b="1" dirty="0">
                <a:solidFill>
                  <a:schemeClr val="tx1"/>
                </a:solidFill>
                <a:latin typeface="汉仪雅酷黑 75W" panose="020B0804020202020204" charset="-122"/>
                <a:ea typeface="汉仪雅酷黑 75W" panose="020B0804020202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105784" y="1850337"/>
              <a:ext cx="610701" cy="37855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4000" b="1" i="1" dirty="0">
                  <a:latin typeface="汉仪雅酷黑 75W" panose="020B0804020202020204" charset="-122"/>
                  <a:ea typeface="汉仪雅酷黑 75W" panose="020B0804020202020204" charset="-122"/>
                  <a:cs typeface="+mn-ea"/>
                  <a:sym typeface="+mn-lt"/>
                </a:rPr>
                <a:t>二、</a:t>
              </a:r>
              <a:endParaRPr lang="zh-CN" altLang="en-US" sz="4000" b="1" i="1" dirty="0">
                <a:latin typeface="汉仪雅酷黑 75W" panose="020B0804020202020204" charset="-122"/>
                <a:ea typeface="汉仪雅酷黑 75W" panose="020B080402020202020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064260" y="138430"/>
            <a:ext cx="3884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、连廊和室内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天桥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906297" y="740701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336595" y="281224"/>
            <a:ext cx="480053" cy="459477"/>
            <a:chOff x="251520" y="210918"/>
            <a:chExt cx="360040" cy="344608"/>
          </a:xfrm>
        </p:grpSpPr>
        <p:sp>
          <p:nvSpPr>
            <p:cNvPr id="17" name="矩形 16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18" name="矩形 17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2530" y="73025"/>
            <a:ext cx="2609850" cy="591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" y="2117725"/>
            <a:ext cx="7111365" cy="22269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t="3216"/>
          <a:stretch>
            <a:fillRect/>
          </a:stretch>
        </p:blipFill>
        <p:spPr>
          <a:xfrm>
            <a:off x="336550" y="4517390"/>
            <a:ext cx="6748145" cy="14052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" y="1308100"/>
            <a:ext cx="6821805" cy="80962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35915" y="776605"/>
            <a:ext cx="9606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rgbClr val="FF0000"/>
                </a:solidFill>
                <a:latin typeface="+mn-ea"/>
              </a:rPr>
              <a:t>连廊和室内天桥需要同时考虑竖向振动和横向</a:t>
            </a:r>
            <a:r>
              <a:rPr lang="zh-CN" altLang="en-US" sz="2400" b="1">
                <a:solidFill>
                  <a:srgbClr val="FF0000"/>
                </a:solidFill>
                <a:latin typeface="+mn-ea"/>
              </a:rPr>
              <a:t>振动</a:t>
            </a:r>
            <a:endParaRPr lang="zh-CN" altLang="en-US" sz="2400" b="1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064260" y="138430"/>
            <a:ext cx="3884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、连廊和室内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天桥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906297" y="740701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336595" y="281224"/>
            <a:ext cx="480053" cy="459477"/>
            <a:chOff x="251520" y="210918"/>
            <a:chExt cx="360040" cy="344608"/>
          </a:xfrm>
        </p:grpSpPr>
        <p:sp>
          <p:nvSpPr>
            <p:cNvPr id="17" name="矩形 16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18" name="矩形 17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2530" y="73025"/>
            <a:ext cx="2609850" cy="591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" y="1226185"/>
            <a:ext cx="5194300" cy="4464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1798320"/>
            <a:ext cx="6212205" cy="12820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25" y="3089275"/>
            <a:ext cx="5784850" cy="7480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50" y="5229225"/>
            <a:ext cx="6859905" cy="1657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45" y="4234180"/>
            <a:ext cx="6521450" cy="10223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719195" y="4234180"/>
            <a:ext cx="1671320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613400" y="4234180"/>
            <a:ext cx="1247775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85445" y="4540250"/>
            <a:ext cx="821690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424045" y="4950460"/>
            <a:ext cx="821690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390515" y="4950460"/>
            <a:ext cx="821690" cy="306070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1175" y="2179320"/>
            <a:ext cx="5293360" cy="901065"/>
          </a:xfrm>
          <a:prstGeom prst="rect">
            <a:avLst/>
          </a:prstGeom>
          <a:ln w="28575" cmpd="sng">
            <a:solidFill>
              <a:srgbClr val="FF0000"/>
            </a:solidFill>
            <a:prstDash val="solid"/>
          </a:ln>
        </p:spPr>
      </p:pic>
      <p:sp>
        <p:nvSpPr>
          <p:cNvPr id="3" name="文本框 2"/>
          <p:cNvSpPr txBox="1"/>
          <p:nvPr/>
        </p:nvSpPr>
        <p:spPr>
          <a:xfrm>
            <a:off x="6861175" y="1681480"/>
            <a:ext cx="2251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条文说明</a:t>
            </a:r>
            <a:r>
              <a:rPr lang="en-US" altLang="zh-CN" b="1"/>
              <a:t>3.2.5</a:t>
            </a:r>
            <a:endParaRPr lang="en-US" altLang="zh-CN" b="1"/>
          </a:p>
        </p:txBody>
      </p:sp>
      <p:sp>
        <p:nvSpPr>
          <p:cNvPr id="20" name="文本框 19"/>
          <p:cNvSpPr txBox="1"/>
          <p:nvPr/>
        </p:nvSpPr>
        <p:spPr>
          <a:xfrm>
            <a:off x="708025" y="815975"/>
            <a:ext cx="4241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rgbClr val="FF0000"/>
                </a:solidFill>
                <a:latin typeface="+mn-ea"/>
              </a:rPr>
              <a:t>舒适度设计使荷载如何取</a:t>
            </a:r>
            <a:r>
              <a:rPr lang="zh-CN" altLang="en-US" sz="2400" b="1">
                <a:solidFill>
                  <a:srgbClr val="FF0000"/>
                </a:solidFill>
                <a:latin typeface="+mn-ea"/>
              </a:rPr>
              <a:t>值</a:t>
            </a:r>
            <a:endParaRPr lang="zh-CN" altLang="en-US" sz="2400" b="1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16610" y="3696970"/>
            <a:ext cx="4241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rgbClr val="FF0000"/>
                </a:solidFill>
                <a:latin typeface="+mn-ea"/>
              </a:rPr>
              <a:t>楼盖动力</a:t>
            </a:r>
            <a:r>
              <a:rPr lang="zh-CN" altLang="en-US" sz="2400" b="1">
                <a:solidFill>
                  <a:srgbClr val="FF0000"/>
                </a:solidFill>
                <a:latin typeface="+mn-ea"/>
              </a:rPr>
              <a:t>特性</a:t>
            </a:r>
            <a:endParaRPr lang="zh-CN" altLang="en-US" sz="2400" b="1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770" y="1271270"/>
            <a:ext cx="5140960" cy="46348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860" y="1407160"/>
            <a:ext cx="4678680" cy="46329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667000" y="1471295"/>
            <a:ext cx="2506980" cy="510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53640" y="1613535"/>
            <a:ext cx="1272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行走</a:t>
            </a:r>
            <a:r>
              <a:rPr lang="zh-CN" altLang="en-US" b="1"/>
              <a:t>激励</a:t>
            </a:r>
            <a:endParaRPr lang="zh-CN" altLang="en-US" b="1"/>
          </a:p>
        </p:txBody>
      </p:sp>
      <p:sp>
        <p:nvSpPr>
          <p:cNvPr id="7" name="文本框 6"/>
          <p:cNvSpPr txBox="1"/>
          <p:nvPr/>
        </p:nvSpPr>
        <p:spPr>
          <a:xfrm>
            <a:off x="3726180" y="1542415"/>
            <a:ext cx="1790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室内设备</a:t>
            </a:r>
            <a:r>
              <a:rPr lang="zh-CN" altLang="en-US" b="1"/>
              <a:t>振动</a:t>
            </a:r>
            <a:endParaRPr lang="zh-CN" altLang="en-US" b="1"/>
          </a:p>
        </p:txBody>
      </p:sp>
      <p:sp>
        <p:nvSpPr>
          <p:cNvPr id="2" name="文本框 1"/>
          <p:cNvSpPr txBox="1"/>
          <p:nvPr/>
        </p:nvSpPr>
        <p:spPr>
          <a:xfrm>
            <a:off x="969645" y="396240"/>
            <a:ext cx="82778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用一张图片理解各种荷载激励如何施加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7" t="2516" r="19159" b="3774"/>
          <a:stretch>
            <a:fillRect/>
          </a:stretch>
        </p:blipFill>
        <p:spPr>
          <a:xfrm>
            <a:off x="197210" y="959474"/>
            <a:ext cx="4539672" cy="4539672"/>
          </a:xfrm>
          <a:custGeom>
            <a:avLst/>
            <a:gdLst>
              <a:gd name="connsiteX0" fmla="*/ 2838450 w 5676900"/>
              <a:gd name="connsiteY0" fmla="*/ 0 h 5676900"/>
              <a:gd name="connsiteX1" fmla="*/ 5676900 w 5676900"/>
              <a:gd name="connsiteY1" fmla="*/ 2838450 h 5676900"/>
              <a:gd name="connsiteX2" fmla="*/ 2838450 w 5676900"/>
              <a:gd name="connsiteY2" fmla="*/ 5676900 h 5676900"/>
              <a:gd name="connsiteX3" fmla="*/ 0 w 5676900"/>
              <a:gd name="connsiteY3" fmla="*/ 2838450 h 567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6900" h="5676900">
                <a:moveTo>
                  <a:pt x="2838450" y="0"/>
                </a:moveTo>
                <a:lnTo>
                  <a:pt x="5676900" y="2838450"/>
                </a:lnTo>
                <a:lnTo>
                  <a:pt x="2838450" y="5676900"/>
                </a:lnTo>
                <a:lnTo>
                  <a:pt x="0" y="2838450"/>
                </a:lnTo>
                <a:close/>
              </a:path>
            </a:pathLst>
          </a:custGeom>
        </p:spPr>
      </p:pic>
      <p:sp>
        <p:nvSpPr>
          <p:cNvPr id="8" name="菱形 7"/>
          <p:cNvSpPr/>
          <p:nvPr/>
        </p:nvSpPr>
        <p:spPr>
          <a:xfrm>
            <a:off x="1375460" y="367476"/>
            <a:ext cx="940532" cy="940532"/>
          </a:xfrm>
          <a:prstGeom prst="diamond">
            <a:avLst/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/>
          <p:cNvSpPr/>
          <p:nvPr/>
        </p:nvSpPr>
        <p:spPr>
          <a:xfrm>
            <a:off x="2562294" y="5136594"/>
            <a:ext cx="939754" cy="939754"/>
          </a:xfrm>
          <a:prstGeom prst="diamond">
            <a:avLst/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7" t="58124" r="53680" b="31577"/>
          <a:stretch>
            <a:fillRect/>
          </a:stretch>
        </p:blipFill>
        <p:spPr>
          <a:xfrm>
            <a:off x="1445275" y="5143570"/>
            <a:ext cx="939754" cy="939754"/>
          </a:xfrm>
          <a:custGeom>
            <a:avLst/>
            <a:gdLst>
              <a:gd name="connsiteX0" fmla="*/ 469877 w 939754"/>
              <a:gd name="connsiteY0" fmla="*/ 0 h 939754"/>
              <a:gd name="connsiteX1" fmla="*/ 939754 w 939754"/>
              <a:gd name="connsiteY1" fmla="*/ 469877 h 939754"/>
              <a:gd name="connsiteX2" fmla="*/ 469877 w 939754"/>
              <a:gd name="connsiteY2" fmla="*/ 939754 h 939754"/>
              <a:gd name="connsiteX3" fmla="*/ 0 w 939754"/>
              <a:gd name="connsiteY3" fmla="*/ 469877 h 93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754" h="939754">
                <a:moveTo>
                  <a:pt x="469877" y="0"/>
                </a:moveTo>
                <a:lnTo>
                  <a:pt x="939754" y="469877"/>
                </a:lnTo>
                <a:lnTo>
                  <a:pt x="469877" y="939754"/>
                </a:lnTo>
                <a:lnTo>
                  <a:pt x="0" y="469877"/>
                </a:lnTo>
                <a:close/>
              </a:path>
            </a:pathLst>
          </a:custGeom>
        </p:spPr>
      </p:pic>
      <p:sp>
        <p:nvSpPr>
          <p:cNvPr id="14" name="矩形 13"/>
          <p:cNvSpPr/>
          <p:nvPr/>
        </p:nvSpPr>
        <p:spPr>
          <a:xfrm>
            <a:off x="4898355" y="2536825"/>
            <a:ext cx="6259830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en-US" altLang="zh-CN" sz="2800" b="1" dirty="0">
                <a:solidFill>
                  <a:srgbClr val="32414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三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4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YJK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舒适度分析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流程</a:t>
            </a:r>
            <a:endParaRPr lang="zh-CN" altLang="en-US" sz="4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31470" y="85725"/>
            <a:ext cx="101828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2000" b="1"/>
              <a:t>若计算结果不满足规范要求，怎么办？</a:t>
            </a:r>
            <a:endParaRPr lang="zh-CN" altLang="en-US" sz="2000" b="1"/>
          </a:p>
          <a:p>
            <a:pPr>
              <a:lnSpc>
                <a:spcPct val="200000"/>
              </a:lnSpc>
            </a:pPr>
            <a:r>
              <a:rPr lang="en-US" altLang="zh-CN" sz="2000" b="1"/>
              <a:t>1</a:t>
            </a:r>
            <a:r>
              <a:rPr lang="zh-CN" altLang="en-US" sz="2000" b="1"/>
              <a:t>、修改结构布置</a:t>
            </a:r>
            <a:endParaRPr lang="zh-CN" altLang="en-US" sz="2000" b="1"/>
          </a:p>
          <a:p>
            <a:pPr>
              <a:lnSpc>
                <a:spcPct val="200000"/>
              </a:lnSpc>
            </a:pPr>
            <a:r>
              <a:rPr lang="en-US" altLang="zh-CN" sz="2000" b="1"/>
              <a:t>2</a:t>
            </a:r>
            <a:r>
              <a:rPr lang="zh-CN" altLang="en-US" sz="2000" b="1"/>
              <a:t>、增加</a:t>
            </a:r>
            <a:r>
              <a:rPr lang="en-US" altLang="zh-CN" sz="2000" b="1"/>
              <a:t>TMD</a:t>
            </a:r>
            <a:r>
              <a:rPr lang="zh-CN" altLang="en-US" sz="2000" b="1"/>
              <a:t>阻尼器</a:t>
            </a:r>
            <a:endParaRPr lang="zh-CN" altLang="en-US" sz="2000" b="1"/>
          </a:p>
        </p:txBody>
      </p:sp>
      <p:pic>
        <p:nvPicPr>
          <p:cNvPr id="1536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37" y="1049343"/>
            <a:ext cx="4939863" cy="2632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38" y="3682561"/>
            <a:ext cx="4842749" cy="305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871" y="1049343"/>
            <a:ext cx="2371433" cy="230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1"/>
          <p:cNvSpPr txBox="1"/>
          <p:nvPr/>
        </p:nvSpPr>
        <p:spPr>
          <a:xfrm>
            <a:off x="331470" y="2132965"/>
            <a:ext cx="6920865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lnSpc>
                <a:spcPct val="200000"/>
              </a:lnSpc>
              <a:buClrTx/>
              <a:buSzTx/>
              <a:buFont typeface="Wingdings" panose="05000000000000000000" charset="0"/>
              <a:buChar char="p"/>
            </a:pPr>
            <a:r>
              <a:rPr lang="zh-CN" altLang="en-US" sz="2000" b="1">
                <a:solidFill>
                  <a:srgbClr val="FF0000"/>
                </a:solidFill>
              </a:rPr>
              <a:t>调谐质量阻尼器（TMD）</a:t>
            </a:r>
            <a:endParaRPr lang="zh-CN" altLang="en-US" sz="2000" b="1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组成：质量块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+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弹簧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+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阻尼器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质量块通过弹簧和阻尼器与主体结构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相连</a:t>
            </a:r>
            <a:endParaRPr lang="en-US" altLang="zh-CN" sz="2000" b="1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原理：利用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TMD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与主体结构频率相近，振动后，产生振动方向反向的惯性力，减轻结构主体振动。</a:t>
            </a:r>
            <a:endParaRPr lang="en-US" altLang="zh-CN" sz="2000" b="1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减震率</a:t>
            </a:r>
            <a:r>
              <a:rPr lang="en-US" altLang="zh-CN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30%-60%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sz="2000" b="1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应用方向：抗风、舒适度控制</a:t>
            </a: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306705" y="899160"/>
            <a:ext cx="11327130" cy="5730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36600" y="122555"/>
            <a:ext cx="108978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自动生成的</a:t>
            </a:r>
            <a:r>
              <a:rPr lang="en-US" altLang="zh-CN" sz="3200" b="1">
                <a:solidFill>
                  <a:srgbClr val="FF0000"/>
                </a:solidFill>
              </a:rPr>
              <a:t>mgt</a:t>
            </a:r>
            <a:r>
              <a:rPr lang="zh-CN" altLang="en-US" sz="3200" b="1">
                <a:solidFill>
                  <a:srgbClr val="FF0000"/>
                </a:solidFill>
              </a:rPr>
              <a:t>文件导入</a:t>
            </a:r>
            <a:r>
              <a:rPr lang="en-US" altLang="zh-CN" sz="3200" b="1">
                <a:solidFill>
                  <a:srgbClr val="FF0000"/>
                </a:solidFill>
              </a:rPr>
              <a:t>midas Gen</a:t>
            </a:r>
            <a:r>
              <a:rPr lang="zh-CN" altLang="en-US" sz="3200" b="1">
                <a:solidFill>
                  <a:srgbClr val="FF0000"/>
                </a:solidFill>
              </a:rPr>
              <a:t>可以看到真实计算</a:t>
            </a:r>
            <a:r>
              <a:rPr lang="zh-CN" altLang="en-US" sz="3200" b="1">
                <a:solidFill>
                  <a:srgbClr val="FF0000"/>
                </a:solidFill>
              </a:rPr>
              <a:t>模型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311785" y="344170"/>
            <a:ext cx="10821035" cy="54933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2103120" y="2656205"/>
            <a:ext cx="2124710" cy="4079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2113280" y="5156835"/>
            <a:ext cx="1666240" cy="122872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74013" y="0"/>
            <a:ext cx="901858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052920" y="2638425"/>
            <a:ext cx="46291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>
                <a:latin typeface="Arial" panose="020B0604020202020204" pitchFamily="34" charset="0"/>
                <a:cs typeface="Arial" panose="020B0604020202020204" pitchFamily="34" charset="0"/>
              </a:rPr>
              <a:t>THE END</a:t>
            </a:r>
            <a:endParaRPr lang="en-US" altLang="zh-CN" sz="7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7" t="2516" r="19159" b="3774"/>
          <a:stretch>
            <a:fillRect/>
          </a:stretch>
        </p:blipFill>
        <p:spPr>
          <a:xfrm>
            <a:off x="197210" y="959474"/>
            <a:ext cx="4539672" cy="4539672"/>
          </a:xfrm>
          <a:custGeom>
            <a:avLst/>
            <a:gdLst>
              <a:gd name="connsiteX0" fmla="*/ 2838450 w 5676900"/>
              <a:gd name="connsiteY0" fmla="*/ 0 h 5676900"/>
              <a:gd name="connsiteX1" fmla="*/ 5676900 w 5676900"/>
              <a:gd name="connsiteY1" fmla="*/ 2838450 h 5676900"/>
              <a:gd name="connsiteX2" fmla="*/ 2838450 w 5676900"/>
              <a:gd name="connsiteY2" fmla="*/ 5676900 h 5676900"/>
              <a:gd name="connsiteX3" fmla="*/ 0 w 5676900"/>
              <a:gd name="connsiteY3" fmla="*/ 2838450 h 567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6900" h="5676900">
                <a:moveTo>
                  <a:pt x="2838450" y="0"/>
                </a:moveTo>
                <a:lnTo>
                  <a:pt x="5676900" y="2838450"/>
                </a:lnTo>
                <a:lnTo>
                  <a:pt x="2838450" y="5676900"/>
                </a:lnTo>
                <a:lnTo>
                  <a:pt x="0" y="2838450"/>
                </a:lnTo>
                <a:close/>
              </a:path>
            </a:pathLst>
          </a:custGeom>
        </p:spPr>
      </p:pic>
      <p:sp>
        <p:nvSpPr>
          <p:cNvPr id="8" name="菱形 7"/>
          <p:cNvSpPr/>
          <p:nvPr/>
        </p:nvSpPr>
        <p:spPr>
          <a:xfrm>
            <a:off x="1375460" y="367476"/>
            <a:ext cx="940532" cy="940532"/>
          </a:xfrm>
          <a:prstGeom prst="diamond">
            <a:avLst/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/>
          <p:cNvSpPr/>
          <p:nvPr/>
        </p:nvSpPr>
        <p:spPr>
          <a:xfrm>
            <a:off x="2562294" y="5136594"/>
            <a:ext cx="939754" cy="939754"/>
          </a:xfrm>
          <a:prstGeom prst="diamond">
            <a:avLst/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7" t="58124" r="53680" b="31577"/>
          <a:stretch>
            <a:fillRect/>
          </a:stretch>
        </p:blipFill>
        <p:spPr>
          <a:xfrm>
            <a:off x="1445275" y="5143570"/>
            <a:ext cx="939754" cy="939754"/>
          </a:xfrm>
          <a:custGeom>
            <a:avLst/>
            <a:gdLst>
              <a:gd name="connsiteX0" fmla="*/ 469877 w 939754"/>
              <a:gd name="connsiteY0" fmla="*/ 0 h 939754"/>
              <a:gd name="connsiteX1" fmla="*/ 939754 w 939754"/>
              <a:gd name="connsiteY1" fmla="*/ 469877 h 939754"/>
              <a:gd name="connsiteX2" fmla="*/ 469877 w 939754"/>
              <a:gd name="connsiteY2" fmla="*/ 939754 h 939754"/>
              <a:gd name="connsiteX3" fmla="*/ 0 w 939754"/>
              <a:gd name="connsiteY3" fmla="*/ 469877 h 93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754" h="939754">
                <a:moveTo>
                  <a:pt x="469877" y="0"/>
                </a:moveTo>
                <a:lnTo>
                  <a:pt x="939754" y="469877"/>
                </a:lnTo>
                <a:lnTo>
                  <a:pt x="469877" y="939754"/>
                </a:lnTo>
                <a:lnTo>
                  <a:pt x="0" y="469877"/>
                </a:lnTo>
                <a:close/>
              </a:path>
            </a:pathLst>
          </a:custGeom>
        </p:spPr>
      </p:pic>
      <p:sp>
        <p:nvSpPr>
          <p:cNvPr id="14" name="矩形 13"/>
          <p:cNvSpPr/>
          <p:nvPr/>
        </p:nvSpPr>
        <p:spPr>
          <a:xfrm>
            <a:off x="5135210" y="2618740"/>
            <a:ext cx="6259830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en-US" altLang="zh-CN" sz="2800" b="1" dirty="0">
                <a:solidFill>
                  <a:srgbClr val="32414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一、 舒适度分析介绍</a:t>
            </a:r>
            <a:endParaRPr lang="en-US" altLang="zh-CN" sz="4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6" name="矩形 5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7" name="矩形 6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pic>
        <p:nvPicPr>
          <p:cNvPr id="2052" name="Picture 4" descr="C:\Users\Think\Desktop\大跨加长悬挑\u=658616660,926050779&amp;fm=21&amp;gp=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371" y="0"/>
            <a:ext cx="27908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Think\Desktop\大跨加长悬挑\u=1111043538,3173295848&amp;fm=21&amp;gp=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4394835"/>
            <a:ext cx="2318385" cy="251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3212551" y="1282305"/>
            <a:ext cx="5742698" cy="3459130"/>
            <a:chOff x="2931887" y="1699435"/>
            <a:chExt cx="5742698" cy="3459130"/>
          </a:xfrm>
        </p:grpSpPr>
        <p:sp>
          <p:nvSpPr>
            <p:cNvPr id="20" name="矩形 5"/>
            <p:cNvSpPr/>
            <p:nvPr/>
          </p:nvSpPr>
          <p:spPr>
            <a:xfrm>
              <a:off x="2931887" y="1699435"/>
              <a:ext cx="5742698" cy="3459130"/>
            </a:xfrm>
            <a:custGeom>
              <a:avLst/>
              <a:gdLst>
                <a:gd name="connsiteX0" fmla="*/ 0 w 4877707"/>
                <a:gd name="connsiteY0" fmla="*/ 0 h 3280228"/>
                <a:gd name="connsiteX1" fmla="*/ 4877707 w 4877707"/>
                <a:gd name="connsiteY1" fmla="*/ 0 h 3280228"/>
                <a:gd name="connsiteX2" fmla="*/ 4877707 w 4877707"/>
                <a:gd name="connsiteY2" fmla="*/ 3280228 h 3280228"/>
                <a:gd name="connsiteX3" fmla="*/ 0 w 4877707"/>
                <a:gd name="connsiteY3" fmla="*/ 3280228 h 3280228"/>
                <a:gd name="connsiteX4" fmla="*/ 0 w 4877707"/>
                <a:gd name="connsiteY4" fmla="*/ 0 h 3280228"/>
                <a:gd name="connsiteX0-1" fmla="*/ 0 w 4877707"/>
                <a:gd name="connsiteY0-2" fmla="*/ 0 h 3367314"/>
                <a:gd name="connsiteX1-3" fmla="*/ 4877707 w 4877707"/>
                <a:gd name="connsiteY1-4" fmla="*/ 0 h 3367314"/>
                <a:gd name="connsiteX2-5" fmla="*/ 2903764 w 4877707"/>
                <a:gd name="connsiteY2-6" fmla="*/ 3367314 h 3367314"/>
                <a:gd name="connsiteX3-7" fmla="*/ 0 w 4877707"/>
                <a:gd name="connsiteY3-8" fmla="*/ 3280228 h 3367314"/>
                <a:gd name="connsiteX4-9" fmla="*/ 0 w 4877707"/>
                <a:gd name="connsiteY4-10" fmla="*/ 0 h 3367314"/>
                <a:gd name="connsiteX0-11" fmla="*/ 0 w 5138965"/>
                <a:gd name="connsiteY0-12" fmla="*/ 1277257 h 3367314"/>
                <a:gd name="connsiteX1-13" fmla="*/ 5138965 w 5138965"/>
                <a:gd name="connsiteY1-14" fmla="*/ 0 h 3367314"/>
                <a:gd name="connsiteX2-15" fmla="*/ 3165022 w 5138965"/>
                <a:gd name="connsiteY2-16" fmla="*/ 3367314 h 3367314"/>
                <a:gd name="connsiteX3-17" fmla="*/ 261258 w 5138965"/>
                <a:gd name="connsiteY3-18" fmla="*/ 3280228 h 3367314"/>
                <a:gd name="connsiteX4-19" fmla="*/ 0 w 5138965"/>
                <a:gd name="connsiteY4-20" fmla="*/ 1277257 h 3367314"/>
                <a:gd name="connsiteX0-21" fmla="*/ 0 w 3165022"/>
                <a:gd name="connsiteY0-22" fmla="*/ 0 h 2090057"/>
                <a:gd name="connsiteX1-23" fmla="*/ 2642508 w 3165022"/>
                <a:gd name="connsiteY1-24" fmla="*/ 1407886 h 2090057"/>
                <a:gd name="connsiteX2-25" fmla="*/ 3165022 w 3165022"/>
                <a:gd name="connsiteY2-26" fmla="*/ 2090057 h 2090057"/>
                <a:gd name="connsiteX3-27" fmla="*/ 261258 w 3165022"/>
                <a:gd name="connsiteY3-28" fmla="*/ 2002971 h 2090057"/>
                <a:gd name="connsiteX4-29" fmla="*/ 0 w 3165022"/>
                <a:gd name="connsiteY4-30" fmla="*/ 0 h 2090057"/>
                <a:gd name="connsiteX0-31" fmla="*/ 0 w 3469822"/>
                <a:gd name="connsiteY0-32" fmla="*/ 0 h 2090057"/>
                <a:gd name="connsiteX1-33" fmla="*/ 3469822 w 3469822"/>
                <a:gd name="connsiteY1-34" fmla="*/ 493486 h 2090057"/>
                <a:gd name="connsiteX2-35" fmla="*/ 3165022 w 3469822"/>
                <a:gd name="connsiteY2-36" fmla="*/ 2090057 h 2090057"/>
                <a:gd name="connsiteX3-37" fmla="*/ 261258 w 3469822"/>
                <a:gd name="connsiteY3-38" fmla="*/ 2002971 h 2090057"/>
                <a:gd name="connsiteX4-39" fmla="*/ 0 w 3469822"/>
                <a:gd name="connsiteY4-40" fmla="*/ 0 h 20900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469822" h="2090057">
                  <a:moveTo>
                    <a:pt x="0" y="0"/>
                  </a:moveTo>
                  <a:lnTo>
                    <a:pt x="3469822" y="493486"/>
                  </a:lnTo>
                  <a:lnTo>
                    <a:pt x="3165022" y="2090057"/>
                  </a:lnTo>
                  <a:lnTo>
                    <a:pt x="261258" y="20029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HK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459429" y="2746657"/>
              <a:ext cx="4592371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6600" dirty="0" smtClean="0">
                  <a:solidFill>
                    <a:schemeClr val="bg1"/>
                  </a:solidFill>
                  <a:latin typeface="张海山锐谐体2.0-授权联系：Samtype@QQ.com" panose="02000000000000000000" pitchFamily="2" charset="-122"/>
                  <a:ea typeface="张海山锐谐体2.0-授权联系：Samtype@QQ.com" panose="02000000000000000000" pitchFamily="2" charset="-122"/>
                </a:rPr>
                <a:t>为什么</a:t>
              </a:r>
              <a:endParaRPr lang="en-US" altLang="zh-CN" sz="6600" dirty="0" smtClean="0">
                <a:solidFill>
                  <a:schemeClr val="bg1"/>
                </a:solidFill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endParaRPr>
            </a:p>
            <a:p>
              <a:r>
                <a:rPr lang="zh-CN" altLang="en-US" sz="6600" dirty="0" smtClean="0">
                  <a:solidFill>
                    <a:schemeClr val="bg1"/>
                  </a:solidFill>
                  <a:latin typeface="张海山锐谐体2.0-授权联系：Samtype@QQ.com" panose="02000000000000000000" pitchFamily="2" charset="-122"/>
                  <a:ea typeface="张海山锐谐体2.0-授权联系：Samtype@QQ.com" panose="02000000000000000000" pitchFamily="2" charset="-122"/>
                </a:rPr>
                <a:t>舒适度分析？</a:t>
              </a:r>
              <a:endParaRPr lang="zh-HK" altLang="en-US" sz="6600" dirty="0">
                <a:solidFill>
                  <a:schemeClr val="bg1"/>
                </a:solidFill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endParaRPr>
            </a:p>
          </p:txBody>
        </p:sp>
      </p:grpSp>
      <p:pic>
        <p:nvPicPr>
          <p:cNvPr id="2050" name="Picture 2" descr="C:\Users\Think\Desktop\大跨加长悬挑\u=1224540883,3566202152&amp;fm=21&amp;gp=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" y="-29542"/>
            <a:ext cx="4333876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hink\Desktop\大跨加长悬挑\u=1059695304,2484594574&amp;fm=21&amp;gp=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0" y="2095500"/>
            <a:ext cx="3619214" cy="221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hink\Desktop\大跨加长悬挑\u=3271280995,2809410687&amp;fm=21&amp;gp=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281" y="-44929"/>
            <a:ext cx="421957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Think\Desktop\大跨加长悬挑\u=1642463136,2531934204&amp;fm=21&amp;gp=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372" y="2063176"/>
            <a:ext cx="3630528" cy="2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Think\Desktop\大跨加长悬挑\u=3971478699,3101220284&amp;fm=21&amp;gp=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715" y="4440555"/>
            <a:ext cx="3679190" cy="246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Think\Desktop\大跨加长悬挑\u=4113955834,2233673038&amp;fm=21&amp;gp=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"/>
          <a:stretch>
            <a:fillRect/>
          </a:stretch>
        </p:blipFill>
        <p:spPr bwMode="auto">
          <a:xfrm>
            <a:off x="6351953" y="4406968"/>
            <a:ext cx="3510354" cy="252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组合 25"/>
          <p:cNvGrpSpPr/>
          <p:nvPr/>
        </p:nvGrpSpPr>
        <p:grpSpPr>
          <a:xfrm flipH="1" flipV="1">
            <a:off x="-332871" y="4909574"/>
            <a:ext cx="2220342" cy="2249379"/>
            <a:chOff x="10195495" y="-228600"/>
            <a:chExt cx="2220342" cy="2249379"/>
          </a:xfrm>
        </p:grpSpPr>
        <p:sp>
          <p:nvSpPr>
            <p:cNvPr id="27" name="椭圆 26"/>
            <p:cNvSpPr/>
            <p:nvPr/>
          </p:nvSpPr>
          <p:spPr>
            <a:xfrm>
              <a:off x="10478295" y="1835041"/>
              <a:ext cx="185738" cy="185738"/>
            </a:xfrm>
            <a:prstGeom prst="ellipse">
              <a:avLst/>
            </a:prstGeom>
            <a:solidFill>
              <a:srgbClr val="5B908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HK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0807125" y="1450056"/>
              <a:ext cx="457200" cy="457200"/>
            </a:xfrm>
            <a:prstGeom prst="ellipse">
              <a:avLst/>
            </a:prstGeom>
            <a:solidFill>
              <a:srgbClr val="5BBB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HK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10195495" y="163524"/>
              <a:ext cx="840230" cy="840230"/>
            </a:xfrm>
            <a:prstGeom prst="ellipse">
              <a:avLst/>
            </a:prstGeom>
            <a:solidFill>
              <a:srgbClr val="5B908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HK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1072812" y="-228600"/>
              <a:ext cx="1343025" cy="1343025"/>
            </a:xfrm>
            <a:prstGeom prst="ellipse">
              <a:avLst/>
            </a:prstGeom>
            <a:solidFill>
              <a:srgbClr val="5BBB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HK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1072812" y="723337"/>
              <a:ext cx="558968" cy="558968"/>
            </a:xfrm>
            <a:prstGeom prst="ellipse">
              <a:avLst/>
            </a:prstGeom>
            <a:solidFill>
              <a:srgbClr val="5B908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HK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11631780" y="55973"/>
              <a:ext cx="558968" cy="558968"/>
            </a:xfrm>
            <a:prstGeom prst="ellipse">
              <a:avLst/>
            </a:prstGeom>
            <a:solidFill>
              <a:srgbClr val="5B908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HK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6" name="矩形 5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7" name="矩形 6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sp>
        <p:nvSpPr>
          <p:cNvPr id="8" name="矩形 7"/>
          <p:cNvSpPr/>
          <p:nvPr/>
        </p:nvSpPr>
        <p:spPr>
          <a:xfrm>
            <a:off x="906110" y="0"/>
            <a:ext cx="799973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0" lvl="1" indent="0" algn="l" defTabSz="457200">
              <a:lnSpc>
                <a:spcPct val="150000"/>
              </a:lnSpc>
              <a:buFont typeface="+mj-lt"/>
              <a:buNone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为什么做舒适度分析？</a:t>
            </a:r>
            <a:endParaRPr lang="zh-CN" altLang="en-US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906297" y="740701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394460" y="1849327"/>
            <a:ext cx="82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HK" sz="5400" dirty="0" smtClean="0">
                <a:solidFill>
                  <a:schemeClr val="tx1"/>
                </a:solidFill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rPr>
              <a:t>1</a:t>
            </a:r>
            <a:endParaRPr lang="en-US" altLang="zh-HK" sz="5400" dirty="0" smtClean="0">
              <a:solidFill>
                <a:schemeClr val="tx1"/>
              </a:solidFill>
              <a:latin typeface="张海山锐谐体2.0-授权联系：Samtype@QQ.com" panose="02000000000000000000" pitchFamily="2" charset="-122"/>
              <a:ea typeface="张海山锐谐体2.0-授权联系：Samtype@QQ.com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04060" y="1849327"/>
            <a:ext cx="87934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400" b="1" dirty="0" smtClean="0"/>
              <a:t>大跨度楼盖</a:t>
            </a:r>
            <a:r>
              <a:rPr lang="zh-CN" altLang="zh-CN" sz="24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阻尼较小、柔性大、基频低</a:t>
            </a:r>
            <a:r>
              <a:rPr lang="zh-CN" altLang="zh-CN" sz="2400" b="1" dirty="0" smtClean="0"/>
              <a:t>，在人的活动和其他动力作用下</a:t>
            </a:r>
            <a:r>
              <a:rPr lang="zh-CN" altLang="en-US" sz="2400" b="1" dirty="0" smtClean="0"/>
              <a:t>容易</a:t>
            </a:r>
            <a:r>
              <a:rPr lang="zh-CN" altLang="zh-CN" sz="2400" b="1" dirty="0" smtClean="0"/>
              <a:t>产生竖向振动，当振动超过一定限度就会引起使用者的不安和心理恐慌。</a:t>
            </a:r>
            <a:endParaRPr lang="zh-HK" altLang="en-US" sz="2400" b="1" dirty="0">
              <a:solidFill>
                <a:srgbClr val="5A514A"/>
              </a:solidFill>
              <a:latin typeface="张海山锐谐体2.0-授权联系：Samtype@QQ.com" panose="02000000000000000000" pitchFamily="2" charset="-122"/>
              <a:ea typeface="张海山锐谐体2.0-授权联系：Samtype@QQ.com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03350" y="4802955"/>
            <a:ext cx="82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HK" sz="5400" dirty="0">
                <a:solidFill>
                  <a:schemeClr val="tx1"/>
                </a:solidFill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rPr>
              <a:t>3</a:t>
            </a:r>
            <a:endParaRPr lang="en-US" altLang="zh-HK" sz="5400" dirty="0">
              <a:solidFill>
                <a:schemeClr val="tx1"/>
              </a:solidFill>
              <a:latin typeface="张海山锐谐体2.0-授权联系：Samtype@QQ.com" panose="02000000000000000000" pitchFamily="2" charset="-122"/>
              <a:ea typeface="张海山锐谐体2.0-授权联系：Samtype@QQ.com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004060" y="4895288"/>
            <a:ext cx="87934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400" b="1" dirty="0"/>
              <a:t>建成结构的楼盖系统一旦发生舒适度</a:t>
            </a:r>
            <a:r>
              <a:rPr lang="zh-CN" altLang="zh-CN" sz="2400" b="1" dirty="0" smtClean="0"/>
              <a:t>问题</a:t>
            </a:r>
            <a:r>
              <a:rPr lang="zh-CN" altLang="en-US" sz="2400" b="1" dirty="0" smtClean="0"/>
              <a:t>，</a:t>
            </a:r>
            <a:r>
              <a:rPr lang="zh-CN" altLang="zh-CN" sz="2400" b="1" dirty="0" smtClean="0"/>
              <a:t>事后</a:t>
            </a:r>
            <a:r>
              <a:rPr lang="zh-CN" altLang="zh-CN" sz="2400" b="1" dirty="0"/>
              <a:t>修补的技术难度很高</a:t>
            </a:r>
            <a:r>
              <a:rPr lang="zh-CN" altLang="en-US" sz="2400" b="1" dirty="0"/>
              <a:t>，</a:t>
            </a:r>
            <a:r>
              <a:rPr lang="zh-CN" altLang="zh-CN" sz="2400" b="1" dirty="0"/>
              <a:t>成本非常大。</a:t>
            </a:r>
            <a:endParaRPr lang="zh-HK" altLang="en-US" sz="2400" b="1" dirty="0"/>
          </a:p>
        </p:txBody>
      </p:sp>
      <p:sp>
        <p:nvSpPr>
          <p:cNvPr id="14" name="矩形 13"/>
          <p:cNvSpPr/>
          <p:nvPr/>
        </p:nvSpPr>
        <p:spPr>
          <a:xfrm>
            <a:off x="2004060" y="3510915"/>
            <a:ext cx="8793480" cy="8299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zh-CN" sz="2400" b="1" dirty="0" smtClean="0"/>
              <a:t>此外</a:t>
            </a:r>
            <a:r>
              <a:rPr lang="en-US" altLang="zh-CN" sz="2400" b="1" dirty="0"/>
              <a:t>,</a:t>
            </a:r>
            <a:r>
              <a:rPr lang="zh-CN" altLang="zh-CN" sz="2400" b="1" dirty="0"/>
              <a:t>对于医院、</a:t>
            </a:r>
            <a:r>
              <a:rPr lang="zh-CN" altLang="zh-CN" sz="2400" b="1" dirty="0" smtClean="0"/>
              <a:t>实验室</a:t>
            </a:r>
            <a:r>
              <a:rPr lang="zh-CN" altLang="zh-CN" sz="2400" b="1" dirty="0"/>
              <a:t>等建筑</a:t>
            </a:r>
            <a:r>
              <a:rPr lang="en-US" altLang="zh-CN" sz="2400" b="1" dirty="0"/>
              <a:t>,</a:t>
            </a:r>
            <a:r>
              <a:rPr lang="zh-CN" altLang="zh-CN" sz="2400" b="1" dirty="0"/>
              <a:t>过大的楼盖振动可能会导致部分</a:t>
            </a:r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精密仪器设备无法正常工作</a:t>
            </a:r>
            <a:r>
              <a:rPr lang="zh-CN" altLang="zh-CN" sz="2400" b="1" dirty="0"/>
              <a:t>。</a:t>
            </a:r>
            <a:endParaRPr lang="zh-HK" altLang="en-US" sz="2400" b="1" dirty="0">
              <a:solidFill>
                <a:srgbClr val="27A98C"/>
              </a:solidFill>
              <a:latin typeface="张海山锐谐体2.0-授权联系：Samtype@QQ.com" panose="02000000000000000000" pitchFamily="2" charset="-122"/>
              <a:ea typeface="张海山锐谐体2.0-授权联系：Samtype@QQ.com" panose="020000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94460" y="3393635"/>
            <a:ext cx="82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HK" sz="5400" dirty="0">
                <a:solidFill>
                  <a:schemeClr val="tx1"/>
                </a:solidFill>
                <a:latin typeface="张海山锐谐体2.0-授权联系：Samtype@QQ.com" panose="02000000000000000000" pitchFamily="2" charset="-122"/>
                <a:ea typeface="张海山锐谐体2.0-授权联系：Samtype@QQ.com" panose="02000000000000000000" pitchFamily="2" charset="-122"/>
              </a:rPr>
              <a:t>2</a:t>
            </a:r>
            <a:endParaRPr lang="en-US" altLang="zh-HK" sz="5400" dirty="0">
              <a:solidFill>
                <a:schemeClr val="tx1"/>
              </a:solidFill>
              <a:latin typeface="张海山锐谐体2.0-授权联系：Samtype@QQ.com" panose="02000000000000000000" pitchFamily="2" charset="-122"/>
              <a:ea typeface="张海山锐谐体2.0-授权联系：Samtype@QQ.com" panose="02000000000000000000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9100" y="920115"/>
            <a:ext cx="10805160" cy="58293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35960" y="281224"/>
            <a:ext cx="480053" cy="459477"/>
            <a:chOff x="251520" y="210918"/>
            <a:chExt cx="360040" cy="344608"/>
          </a:xfrm>
        </p:grpSpPr>
        <p:sp>
          <p:nvSpPr>
            <p:cNvPr id="6" name="矩形 5"/>
            <p:cNvSpPr/>
            <p:nvPr/>
          </p:nvSpPr>
          <p:spPr>
            <a:xfrm>
              <a:off x="251520" y="210918"/>
              <a:ext cx="288032" cy="252477"/>
            </a:xfrm>
            <a:prstGeom prst="rect">
              <a:avLst/>
            </a:prstGeom>
            <a:noFill/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sp>
          <p:nvSpPr>
            <p:cNvPr id="7" name="矩形 6"/>
            <p:cNvSpPr/>
            <p:nvPr/>
          </p:nvSpPr>
          <p:spPr>
            <a:xfrm>
              <a:off x="403920" y="354934"/>
              <a:ext cx="207640" cy="200592"/>
            </a:xfrm>
            <a:prstGeom prst="rect">
              <a:avLst/>
            </a:prstGeom>
            <a:solidFill>
              <a:srgbClr val="2E6CB5"/>
            </a:solidFill>
            <a:ln>
              <a:solidFill>
                <a:srgbClr val="2E6C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</p:grpSp>
      <p:sp>
        <p:nvSpPr>
          <p:cNvPr id="8" name="矩形 7"/>
          <p:cNvSpPr/>
          <p:nvPr/>
        </p:nvSpPr>
        <p:spPr>
          <a:xfrm>
            <a:off x="906110" y="0"/>
            <a:ext cx="7999730" cy="737235"/>
          </a:xfrm>
          <a:prstGeom prst="rect">
            <a:avLst/>
          </a:prstGeom>
        </p:spPr>
        <p:txBody>
          <a:bodyPr wrap="square">
            <a:spAutoFit/>
          </a:bodyPr>
          <a:p>
            <a:pPr marL="0" lvl="1" indent="0" algn="l" defTabSz="457200">
              <a:lnSpc>
                <a:spcPct val="150000"/>
              </a:lnSpc>
              <a:buFont typeface="+mj-lt"/>
              <a:buNone/>
            </a:pP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楼盖振动引起的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问题</a:t>
            </a:r>
            <a:endParaRPr lang="zh-CN" altLang="en-US" sz="28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906297" y="740701"/>
            <a:ext cx="11046953" cy="0"/>
          </a:xfrm>
          <a:prstGeom prst="line">
            <a:avLst/>
          </a:prstGeom>
          <a:ln w="15875">
            <a:solidFill>
              <a:srgbClr val="4F81B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7" t="2516" r="19159" b="3774"/>
          <a:stretch>
            <a:fillRect/>
          </a:stretch>
        </p:blipFill>
        <p:spPr>
          <a:xfrm>
            <a:off x="197210" y="959474"/>
            <a:ext cx="4539672" cy="4539672"/>
          </a:xfrm>
          <a:custGeom>
            <a:avLst/>
            <a:gdLst>
              <a:gd name="connsiteX0" fmla="*/ 2838450 w 5676900"/>
              <a:gd name="connsiteY0" fmla="*/ 0 h 5676900"/>
              <a:gd name="connsiteX1" fmla="*/ 5676900 w 5676900"/>
              <a:gd name="connsiteY1" fmla="*/ 2838450 h 5676900"/>
              <a:gd name="connsiteX2" fmla="*/ 2838450 w 5676900"/>
              <a:gd name="connsiteY2" fmla="*/ 5676900 h 5676900"/>
              <a:gd name="connsiteX3" fmla="*/ 0 w 5676900"/>
              <a:gd name="connsiteY3" fmla="*/ 2838450 h 567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6900" h="5676900">
                <a:moveTo>
                  <a:pt x="2838450" y="0"/>
                </a:moveTo>
                <a:lnTo>
                  <a:pt x="5676900" y="2838450"/>
                </a:lnTo>
                <a:lnTo>
                  <a:pt x="2838450" y="5676900"/>
                </a:lnTo>
                <a:lnTo>
                  <a:pt x="0" y="2838450"/>
                </a:lnTo>
                <a:close/>
              </a:path>
            </a:pathLst>
          </a:custGeom>
        </p:spPr>
      </p:pic>
      <p:sp>
        <p:nvSpPr>
          <p:cNvPr id="8" name="菱形 7"/>
          <p:cNvSpPr/>
          <p:nvPr/>
        </p:nvSpPr>
        <p:spPr>
          <a:xfrm>
            <a:off x="1375460" y="367476"/>
            <a:ext cx="940532" cy="940532"/>
          </a:xfrm>
          <a:prstGeom prst="diamond">
            <a:avLst/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/>
          <p:cNvSpPr/>
          <p:nvPr/>
        </p:nvSpPr>
        <p:spPr>
          <a:xfrm>
            <a:off x="2562294" y="5136594"/>
            <a:ext cx="939754" cy="939754"/>
          </a:xfrm>
          <a:prstGeom prst="diamond">
            <a:avLst/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7" t="58124" r="53680" b="31577"/>
          <a:stretch>
            <a:fillRect/>
          </a:stretch>
        </p:blipFill>
        <p:spPr>
          <a:xfrm>
            <a:off x="1445275" y="5143570"/>
            <a:ext cx="939754" cy="939754"/>
          </a:xfrm>
          <a:custGeom>
            <a:avLst/>
            <a:gdLst>
              <a:gd name="connsiteX0" fmla="*/ 469877 w 939754"/>
              <a:gd name="connsiteY0" fmla="*/ 0 h 939754"/>
              <a:gd name="connsiteX1" fmla="*/ 939754 w 939754"/>
              <a:gd name="connsiteY1" fmla="*/ 469877 h 939754"/>
              <a:gd name="connsiteX2" fmla="*/ 469877 w 939754"/>
              <a:gd name="connsiteY2" fmla="*/ 939754 h 939754"/>
              <a:gd name="connsiteX3" fmla="*/ 0 w 939754"/>
              <a:gd name="connsiteY3" fmla="*/ 469877 h 93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754" h="939754">
                <a:moveTo>
                  <a:pt x="469877" y="0"/>
                </a:moveTo>
                <a:lnTo>
                  <a:pt x="939754" y="469877"/>
                </a:lnTo>
                <a:lnTo>
                  <a:pt x="469877" y="939754"/>
                </a:lnTo>
                <a:lnTo>
                  <a:pt x="0" y="469877"/>
                </a:lnTo>
                <a:close/>
              </a:path>
            </a:pathLst>
          </a:custGeom>
        </p:spPr>
      </p:pic>
      <p:sp>
        <p:nvSpPr>
          <p:cNvPr id="14" name="矩形 13"/>
          <p:cNvSpPr/>
          <p:nvPr/>
        </p:nvSpPr>
        <p:spPr>
          <a:xfrm>
            <a:off x="5135210" y="2618740"/>
            <a:ext cx="6259830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en-US" altLang="zh-CN" sz="2800" b="1" dirty="0">
                <a:solidFill>
                  <a:srgbClr val="32414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、相关规范介绍</a:t>
            </a:r>
            <a:endParaRPr lang="en-US" altLang="zh-CN" sz="4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84785" y="1692910"/>
            <a:ext cx="7858760" cy="30460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285750" indent="-285750" algn="l">
              <a:lnSpc>
                <a:spcPct val="200000"/>
              </a:lnSpc>
              <a:buFont typeface="Wingdings" panose="05000000000000000000" charset="0"/>
              <a:buChar char="n"/>
            </a:pP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混凝土结构设计规范（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GB50010-2010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2400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 algn="l">
              <a:lnSpc>
                <a:spcPct val="200000"/>
              </a:lnSpc>
              <a:buFont typeface="Wingdings" panose="05000000000000000000" charset="0"/>
              <a:buChar char="n"/>
            </a:pP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高层建筑混凝土结构技术规程（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JGJ3-2010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2400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 algn="l">
              <a:lnSpc>
                <a:spcPct val="200000"/>
              </a:lnSpc>
              <a:buFont typeface="Wingdings" panose="05000000000000000000" charset="0"/>
              <a:buChar char="n"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高层民用建筑钢结构技术规程（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JGJ99-98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 algn="l">
              <a:lnSpc>
                <a:spcPct val="200000"/>
              </a:lnSpc>
              <a:buFont typeface="Wingdings" panose="05000000000000000000" charset="0"/>
              <a:buChar char="n"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建筑楼盖结构振动舒适度技术标准（JGJ/T 441-2019)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3545" y="539115"/>
            <a:ext cx="4025265" cy="565785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6" name="文本框 5"/>
          <p:cNvSpPr txBox="1"/>
          <p:nvPr/>
        </p:nvSpPr>
        <p:spPr>
          <a:xfrm>
            <a:off x="8272780" y="6279515"/>
            <a:ext cx="35661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</a:rPr>
              <a:t>2019</a:t>
            </a:r>
            <a:r>
              <a:rPr lang="zh-CN" altLang="en-US" sz="2000" b="1">
                <a:solidFill>
                  <a:srgbClr val="C00000"/>
                </a:solidFill>
              </a:rPr>
              <a:t>年</a:t>
            </a:r>
            <a:r>
              <a:rPr lang="en-US" altLang="zh-CN" sz="2000" b="1">
                <a:solidFill>
                  <a:srgbClr val="C00000"/>
                </a:solidFill>
              </a:rPr>
              <a:t>7</a:t>
            </a:r>
            <a:r>
              <a:rPr lang="zh-CN" altLang="en-US" sz="2000" b="1">
                <a:solidFill>
                  <a:srgbClr val="C00000"/>
                </a:solidFill>
              </a:rPr>
              <a:t>月</a:t>
            </a:r>
            <a:r>
              <a:rPr lang="en-US" altLang="zh-CN" sz="2000" b="1">
                <a:solidFill>
                  <a:srgbClr val="C00000"/>
                </a:solidFill>
              </a:rPr>
              <a:t>30</a:t>
            </a:r>
            <a:r>
              <a:rPr lang="zh-CN" altLang="en-US" sz="2000" b="1">
                <a:solidFill>
                  <a:srgbClr val="C00000"/>
                </a:solidFill>
              </a:rPr>
              <a:t>日正式颁布实施</a:t>
            </a:r>
            <a:endParaRPr lang="zh-CN" altLang="en-US" sz="2000" b="1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5290" y="796290"/>
            <a:ext cx="6522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C00000"/>
                </a:solidFill>
              </a:rPr>
              <a:t>楼板舒适度分析依据的规范</a:t>
            </a:r>
            <a:endParaRPr lang="zh-CN" altLang="en-US" sz="40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1895" y="73025"/>
            <a:ext cx="2609850" cy="5918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" y="600075"/>
            <a:ext cx="4025265" cy="565785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3" name="文本框 2"/>
          <p:cNvSpPr txBox="1"/>
          <p:nvPr/>
        </p:nvSpPr>
        <p:spPr>
          <a:xfrm>
            <a:off x="902970" y="6401435"/>
            <a:ext cx="3141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2019</a:t>
            </a:r>
            <a:r>
              <a:rPr lang="zh-CN" altLang="en-US" b="1"/>
              <a:t>年</a:t>
            </a:r>
            <a:r>
              <a:rPr lang="en-US" altLang="zh-CN" b="1"/>
              <a:t>7</a:t>
            </a:r>
            <a:r>
              <a:rPr lang="zh-CN" altLang="en-US" b="1"/>
              <a:t>月</a:t>
            </a:r>
            <a:r>
              <a:rPr lang="en-US" altLang="zh-CN" b="1"/>
              <a:t>30</a:t>
            </a:r>
            <a:r>
              <a:rPr lang="zh-CN" altLang="en-US" b="1"/>
              <a:t>日正式颁布实施</a:t>
            </a:r>
            <a:endParaRPr lang="zh-CN" altLang="en-US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275" y="664845"/>
            <a:ext cx="7113270" cy="5790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UNIT_TYPE" val="i"/>
  <p:tag name="KSO_WM_UNIT_INDEX" val="11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UNIT_TYPE" val="i"/>
  <p:tag name="KSO_WM_UNIT_INDEX" val="2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1"/>
  <p:tag name="KSO_WM_UNIT_SUBTYPE" val="h"/>
  <p:tag name="KSO_WM_UNIT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1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11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2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1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UNIT_TYPE" val="i"/>
  <p:tag name="KSO_WM_UNIT_INDEX" val="1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2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UNIT_TYPE" val="i"/>
  <p:tag name="KSO_WM_UNIT_INDEX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1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UNIT_TYPE" val="i"/>
  <p:tag name="KSO_WM_UNIT_INDEX" val="11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2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UNIT_TYPE" val="i"/>
  <p:tag name="KSO_WM_UNIT_INDEX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1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UNIT_TYPE" val="i"/>
  <p:tag name="KSO_WM_UNIT_INDEX" val="11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2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UNIT_TYPE" val="i"/>
  <p:tag name="KSO_WM_UNIT_INDEX" val="2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1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UNIT_TYPE" val="i"/>
  <p:tag name="KSO_WM_UNIT_INDEX" val="11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2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UNIT_TYPE" val="i"/>
  <p:tag name="KSO_WM_UNIT_INDEX" val="2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2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1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11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9918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9918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TEMPLATE_THUMBS_INDEX" val="1、3、8、9、10、11、12、13、15"/>
  <p:tag name="KSO_WM_TEMPLATE_SUBCATEGORY" val="0"/>
  <p:tag name="KSO_WM_UNIT_SHOW_EDIT_AREA_INDICATION" val="0"/>
  <p:tag name="KSO_WM_TAG_VERSION" val="1.0"/>
  <p:tag name="KSO_WM_BEAUTIFY_FLAG" val="#wm#"/>
  <p:tag name="KSO_WM_TEMPLATE_CATEGORY" val="custom"/>
  <p:tag name="KSO_WM_TEMPLATE_INDEX" val="20199918"/>
  <p:tag name="KSO_WM_TEMPLATE_MASTER_TYPE" val="1"/>
  <p:tag name="KSO_WM_TEMPLATE_COLOR_TYPE" val="1"/>
  <p:tag name="KSO_WM_TEMPLATE_MASTER_THUMB_INDEX" val="18"/>
</p:tagLst>
</file>

<file path=ppt/tags/tag212.xml><?xml version="1.0" encoding="utf-8"?>
<p:tagLst xmlns:p="http://schemas.openxmlformats.org/presentationml/2006/main">
  <p:tag name="KSO_WM_UNIT_PLACING_PICTURE_USER_VIEWPORT" val="{&quot;height&quot;:10800,&quot;width&quot;:14202.499212598424}"/>
</p:tagLst>
</file>

<file path=ppt/tags/tag213.xml><?xml version="1.0" encoding="utf-8"?>
<p:tagLst xmlns:p="http://schemas.openxmlformats.org/presentationml/2006/main">
  <p:tag name="KSO_WM_UNIT_PLACING_PICTURE_USER_VIEWPORT" val="{&quot;height&quot;:7788,&quot;width&quot;:14436}"/>
</p:tagLst>
</file>

<file path=ppt/tags/tag214.xml><?xml version="1.0" encoding="utf-8"?>
<p:tagLst xmlns:p="http://schemas.openxmlformats.org/presentationml/2006/main">
  <p:tag name="KSO_WM_UNIT_PLACING_PICTURE_USER_VIEWPORT" val="{&quot;height&quot;:4146.206299212598,&quot;width&quot;:7779.311811023622}"/>
</p:tagLst>
</file>

<file path=ppt/tags/tag215.xml><?xml version="1.0" encoding="utf-8"?>
<p:tagLst xmlns:p="http://schemas.openxmlformats.org/presentationml/2006/main">
  <p:tag name="KSO_WM_UNIT_PLACING_PICTURE_USER_VIEWPORT" val="{&quot;height&quot;:4810.483464566929,&quot;width&quot;:7626.376377952756}"/>
</p:tagLst>
</file>

<file path=ppt/tags/tag216.xml><?xml version="1.0" encoding="utf-8"?>
<p:tagLst xmlns:p="http://schemas.openxmlformats.org/presentationml/2006/main">
  <p:tag name="KSO_WM_UNIT_PLACING_PICTURE_USER_VIEWPORT" val="{&quot;height&quot;:3635.7653543307088,&quot;width&quot;:3734.540157480315}"/>
</p:tagLst>
</file>

<file path=ppt/tags/tag217.xml><?xml version="1.0" encoding="utf-8"?>
<p:tagLst xmlns:p="http://schemas.openxmlformats.org/presentationml/2006/main">
  <p:tag name="KSO_WM_UNIT_PLACING_PICTURE_USER_VIEWPORT" val="{&quot;height&quot;:10800,&quot;width&quot;:14202.499212598424}"/>
</p:tagLst>
</file>

<file path=ppt/tags/tag218.xml><?xml version="1.0" encoding="utf-8"?>
<p:tagLst xmlns:p="http://schemas.openxmlformats.org/presentationml/2006/main">
  <p:tag name="KSO_WM_SLIDE_ID" val="custom20199918_15"/>
  <p:tag name="KSO_WM_TEMPLATE_SUBCATEGORY" val="0"/>
  <p:tag name="KSO_WM_SLIDE_TYPE" val="endPage"/>
  <p:tag name="KSO_WM_SLIDE_SUBTYPE" val="pureTxt"/>
  <p:tag name="KSO_WM_SLIDE_ITEM_CNT" val="0"/>
  <p:tag name="KSO_WM_SLIDE_INDEX" val="15"/>
  <p:tag name="KSO_WM_TAG_VERSION" val="1.0"/>
  <p:tag name="KSO_WM_BEAUTIFY_FLAG" val="#wm#"/>
  <p:tag name="KSO_WM_TEMPLATE_CATEGORY" val="custom"/>
  <p:tag name="KSO_WM_TEMPLATE_INDEX" val="20199918"/>
  <p:tag name="KSO_WM_SLIDE_LAYOUT" val="a"/>
  <p:tag name="KSO_WM_SLIDE_LAYOUT_CNT" val="1"/>
  <p:tag name="KSO_WM_TEMPLATE_MASTER_TYPE" val="1"/>
  <p:tag name="KSO_WM_TEMPLATE_COLOR_TYPE" val="1"/>
</p:tagLst>
</file>

<file path=ppt/tags/tag219.xml><?xml version="1.0" encoding="utf-8"?>
<p:tagLst xmlns:p="http://schemas.openxmlformats.org/presentationml/2006/main">
  <p:tag name="COMMONDATA" val="eyJoZGlkIjoiMGUxZDllN2I0NGFjZjU5NDk1ZjZiZWMwMmIzOTE2MGMifQ==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0zm3rta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A20199918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0F1E62"/>
      </a:accent1>
      <a:accent2>
        <a:srgbClr val="0F2C57"/>
      </a:accent2>
      <a:accent3>
        <a:srgbClr val="0F3A4B"/>
      </a:accent3>
      <a:accent4>
        <a:srgbClr val="104841"/>
      </a:accent4>
      <a:accent5>
        <a:srgbClr val="105535"/>
      </a:accent5>
      <a:accent6>
        <a:srgbClr val="106329"/>
      </a:accent6>
      <a:hlink>
        <a:srgbClr val="304FFC"/>
      </a:hlink>
      <a:folHlink>
        <a:srgbClr val="492067"/>
      </a:folHlink>
    </a:clrScheme>
    <a:fontScheme name="商务风">
      <a:majorFont>
        <a:latin typeface="微软雅黑"/>
        <a:ea typeface="汉仪旗黑-85S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20199918">
    <a:dk1>
      <a:srgbClr val="000000"/>
    </a:dk1>
    <a:lt1>
      <a:srgbClr val="FFFFFF"/>
    </a:lt1>
    <a:dk2>
      <a:srgbClr val="F2F2F2"/>
    </a:dk2>
    <a:lt2>
      <a:srgbClr val="FFFFFF"/>
    </a:lt2>
    <a:accent1>
      <a:srgbClr val="0F1E62"/>
    </a:accent1>
    <a:accent2>
      <a:srgbClr val="0F2C57"/>
    </a:accent2>
    <a:accent3>
      <a:srgbClr val="0F3A4B"/>
    </a:accent3>
    <a:accent4>
      <a:srgbClr val="104841"/>
    </a:accent4>
    <a:accent5>
      <a:srgbClr val="105535"/>
    </a:accent5>
    <a:accent6>
      <a:srgbClr val="106329"/>
    </a:accent6>
    <a:hlink>
      <a:srgbClr val="304FFC"/>
    </a:hlink>
    <a:folHlink>
      <a:srgbClr val="49206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1202</Words>
  <Application>WPS 演示</Application>
  <PresentationFormat>宽屏</PresentationFormat>
  <Paragraphs>159</Paragraphs>
  <Slides>27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汉仪旗黑-85S</vt:lpstr>
      <vt:lpstr>黑体</vt:lpstr>
      <vt:lpstr>Times New Roman</vt:lpstr>
      <vt:lpstr>汉仪雅酷黑 75W</vt:lpstr>
      <vt:lpstr>张海山锐谐体2.0-授权联系：Samtype@QQ.com</vt:lpstr>
      <vt:lpstr>Wingdings</vt:lpstr>
      <vt:lpstr>Arial Unicode MS</vt:lpstr>
      <vt:lpstr>Calibri</vt:lpstr>
      <vt:lpstr>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yjk</cp:lastModifiedBy>
  <cp:revision>290</cp:revision>
  <dcterms:created xsi:type="dcterms:W3CDTF">2020-04-09T23:35:00Z</dcterms:created>
  <dcterms:modified xsi:type="dcterms:W3CDTF">2022-04-27T07:08:10Z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ICV">
    <vt:lpwstr>3017E68F8FFB4589857268863278747F</vt:lpwstr>
  </property>
  <property fmtid="{D5CDD505-2E9C-101B-9397-08002B2CF9AE}" pid="4" name="commondata">
    <vt:lpwstr>eyJoZGlkIjoiZjczZTE5MmYwMmNkY2VjNWJmZDI0YmY4MTE1Mzk0MzUifQ==</vt:lpwstr>
  </property>
</Properties>
</file>