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3"/>
  </p:sldMasterIdLst>
  <p:notesMasterIdLst>
    <p:notesMasterId r:id="rId5"/>
  </p:notesMasterIdLst>
  <p:handoutMasterIdLst>
    <p:handoutMasterId r:id="rId14"/>
  </p:handoutMasterIdLst>
  <p:sldIdLst>
    <p:sldId id="318" r:id="rId4"/>
    <p:sldId id="320" r:id="rId6"/>
    <p:sldId id="348" r:id="rId7"/>
    <p:sldId id="349" r:id="rId8"/>
    <p:sldId id="350" r:id="rId9"/>
    <p:sldId id="352" r:id="rId10"/>
    <p:sldId id="353" r:id="rId11"/>
    <p:sldId id="356" r:id="rId12"/>
    <p:sldId id="357" r:id="rId13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3" name="win10" initials="w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9602"/>
    <a:srgbClr val="FFFED5"/>
    <a:srgbClr val="C18E6C"/>
    <a:srgbClr val="805438"/>
    <a:srgbClr val="E7B196"/>
    <a:srgbClr val="F5F7D2"/>
    <a:srgbClr val="DCC38A"/>
    <a:srgbClr val="E9D6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270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30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95C40-6180-4BBF-84CA-42571F0D3C7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A35AF-8649-437E-AF08-C40224E2872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首先来看一下新版本对通用规范的支持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A35AF-8649-437E-AF08-C40224E287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4.0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新版本在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计算参数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中增加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采用通用规范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的参数项，默认不勾选。勾选这个参数以后，程序自动对涉及到的参数进行联动，并在后续计算中按照《通用规范》的要求进行分析和计算。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A35AF-8649-437E-AF08-C40224E287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具体包含以下这些内容：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程序根据《建筑与市政工程抗震通用规范》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4.3.2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条的要求，将重力荷载分项系数调整为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1.3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对地震作用分项系数也会自动进行调整。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A35AF-8649-437E-AF08-C40224E287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对风振系数，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根据《工程结构通用规范》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4.6.5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条的规定，程序会自动对算出来的风振系数与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1.2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取包络，比如图里面，左图没有勾选通用规范，计算得到风振系数为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1.12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，就按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1.12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采用。右图勾选通用规范，就会根据通用规范要求，与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1.2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比较，取大值进行计算。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A35AF-8649-437E-AF08-C40224E287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针对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考虑二阶效应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的情况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，根据《钢结构通用规范》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5.2.3-1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条，程序会自动对组合系数进行联动，给出组合系数为恒载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1.3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和活载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1.5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A35AF-8649-437E-AF08-C40224E287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新版本程序还支持对组合梁混凝土翼板纵向抗剪验算，这是根据《组合结构通用规范》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5.2.1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条的要求进行验算，在构件信息里面可以看到验算的过程。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A35AF-8649-437E-AF08-C40224E287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版本程序在基础模块也增加了对《通用规范》的支持，针对基础这部分，通用规范本身主要是对各规范条文进行了整合，许多强条内容没有变化，针对其中的修改的内容，软件也作出了相应的调整。在基础计算参数中设置了选项，勾选后程序将按照通用规范内容执行。不勾选则按照全国规范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2010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版本执行。勾选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通用规范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选项后，计算书中的规范条文内容会被替换为通用规范的内容。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版本程序在基础模块也增加了对《通用规范》的支持，针对基础这部分，通用规范本身主要是对各规范条文进行了整合，许多强条内容没有变化，针对其中的修改的内容，软件也作出了相应的调整。在基础计算参数中设置了选项，勾选后程序将按照通用规范内容执行。不勾选则按照全国规范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2010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版本执行。勾选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通用规范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选项后，计算书中的规范条文内容会被替换为通用规范的内容。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新版本程序在基础模块也增加了对《通用规范》的支持，针对基础这部分，通用规范本身主要是对各规范条文进行了整合，许多强条内容没有变化，针对其中的修改的内容，软件也作出了相应的调整。在基础计算参数中设置了选项，勾选后程序将按照通用规范内容执行。不勾选则按照全国规范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2010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版本执行。勾选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通用规范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选项后，计算书中的规范条文内容会被替换为通用规范的内容。</a:t>
            </a:r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image" Target="file:///D:\Users\Desktop\&#32032;&#26448;&#20998;&#31867;\&#21830;&#21153;&#40657;&#32032;&#26448;&#22270;\&#20027;&#39064;\&#22270;&#29255;1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.xml"/><Relationship Id="rId4" Type="http://schemas.openxmlformats.org/officeDocument/2006/relationships/image" Target="file:///C:\Program%20Files%20(x86)\Tencent\TIM\Bin\Lets_Create/pic_temp/0_pic_quater_right_up.png" TargetMode="Externa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image" Target="file:///C:\Program%20Files%20(x86)\Tencent\TIM\Bin\Lets_Create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tags" Target="../tags/tag66.xml"/><Relationship Id="rId7" Type="http://schemas.openxmlformats.org/officeDocument/2006/relationships/image" Target="file:///D:\Users\Desktop\&#32032;&#26448;&#20998;&#31867;\&#21830;&#21153;&#40657;&#32032;&#26448;&#22270;\&#20027;&#39064;\&#22270;&#29255;1.png" TargetMode="External"/><Relationship Id="rId6" Type="http://schemas.openxmlformats.org/officeDocument/2006/relationships/image" Target="../media/image9.png"/><Relationship Id="rId5" Type="http://schemas.openxmlformats.org/officeDocument/2006/relationships/tags" Target="../tags/tag65.xml"/><Relationship Id="rId4" Type="http://schemas.openxmlformats.org/officeDocument/2006/relationships/image" Target="file:///C:\Program%20Files%20(x86)\Tencent\TIM\Bin\Lets_Create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64.xml"/><Relationship Id="rId13" Type="http://schemas.openxmlformats.org/officeDocument/2006/relationships/tags" Target="../tags/tag71.xml"/><Relationship Id="rId12" Type="http://schemas.openxmlformats.org/officeDocument/2006/relationships/tags" Target="../tags/tag70.xml"/><Relationship Id="rId11" Type="http://schemas.openxmlformats.org/officeDocument/2006/relationships/tags" Target="../tags/tag69.xml"/><Relationship Id="rId10" Type="http://schemas.openxmlformats.org/officeDocument/2006/relationships/tags" Target="../tags/tag68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%20(x86)\Tencent\TIM\Bin\Lets_Create/pic_temp/1_pic_quater_left_down.png" TargetMode="External"/><Relationship Id="rId7" Type="http://schemas.openxmlformats.org/officeDocument/2006/relationships/image" Target="../media/image10.png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image" Target="file:///C:\Program%20Files%20(x86)\Tencent\TIM\Bin\Lets_Create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77.xml"/><Relationship Id="rId10" Type="http://schemas.openxmlformats.org/officeDocument/2006/relationships/tags" Target="../tags/tag8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image" Target="file:///C:\Program%20Files%20(x86)\Tencent\TIM\Bin\Lets_Create/pic_temp/0_pic_quater_right_down.png" TargetMode="External"/><Relationship Id="rId4" Type="http://schemas.openxmlformats.org/officeDocument/2006/relationships/image" Target="../media/image11.png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3.xml"/><Relationship Id="rId8" Type="http://schemas.openxmlformats.org/officeDocument/2006/relationships/tags" Target="../tags/tag112.xml"/><Relationship Id="rId7" Type="http://schemas.openxmlformats.org/officeDocument/2006/relationships/tags" Target="../tags/tag111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3" Type="http://schemas.openxmlformats.org/officeDocument/2006/relationships/image" Target="file:///C:\Program%20Files%20(x86)\Tencent\TIM\Bin\Lets_Create/pic_temp/1_pic_quater_left_down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115.xml"/><Relationship Id="rId10" Type="http://schemas.openxmlformats.org/officeDocument/2006/relationships/tags" Target="../tags/tag114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122.xml"/><Relationship Id="rId7" Type="http://schemas.openxmlformats.org/officeDocument/2006/relationships/tags" Target="../tags/tag121.xml"/><Relationship Id="rId6" Type="http://schemas.openxmlformats.org/officeDocument/2006/relationships/tags" Target="../tags/tag120.xml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3" Type="http://schemas.openxmlformats.org/officeDocument/2006/relationships/image" Target="file:///C:\Program%20Files%20(x86)\Tencent\TIM\Bin\Lets_Create/pic_temp/1_pic_quater_left_down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123.xml"/><Relationship Id="rId10" Type="http://schemas.openxmlformats.org/officeDocument/2006/relationships/image" Target="file:///C:\Program%20Files%20(x86)\Tencent\TIM\Bin\Lets_Create/pic_temp/0_pic_quater_right_down.png" TargetMode="Externa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image" Target="file:///C:\Program%20Files%20(x86)\Tencent\TIM\Bin\Lets_Create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image24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image" Target="file:///C:\Program%20Files%20(x86)\Tencent\TIM\Bin\Lets_Create/pic_temp/pic_half_down.png" TargetMode="External"/><Relationship Id="rId6" Type="http://schemas.openxmlformats.org/officeDocument/2006/relationships/image" Target="../media/image5.png"/><Relationship Id="rId5" Type="http://schemas.openxmlformats.org/officeDocument/2006/relationships/tags" Target="../tags/tag15.xml"/><Relationship Id="rId4" Type="http://schemas.openxmlformats.org/officeDocument/2006/relationships/image" Target="file:///C:\Program%20Files%20(x86)\Tencent\TIM\Bin\Lets_Create/pic_temp/pic_half_top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4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image" Target="file:///C:\Program%20Files%20(x86)\Tencent\TIM\Bin\Lets_Create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1.xml"/><Relationship Id="rId10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file:///C:\Program%20Files%20(x86)\Tencent\TIM\Bin\Lets_Create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28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image" Target="file:///C:\Program%20Files%20(x86)\Tencent\TIM\Bin\Lets_Create/pic_temp/pic_half_left.png" TargetMode="External"/><Relationship Id="rId7" Type="http://schemas.openxmlformats.org/officeDocument/2006/relationships/image" Target="../media/image6.png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1" Type="http://schemas.openxmlformats.org/officeDocument/2006/relationships/image" Target="file:///C:\Program%20Files%20(x86)\Tencent\TIM\Bin\Lets_Create/pic_temp/pic_half_right.png" TargetMode="Externa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51.xml"/><Relationship Id="rId8" Type="http://schemas.openxmlformats.org/officeDocument/2006/relationships/tags" Target="../tags/tag50.xml"/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image" Target="file:///C:\Program%20Files%20(x86)\Tencent\TIM\Bin\Lets_Create/pic_temp/1_pic_quater_left_down.png" TargetMode="External"/><Relationship Id="rId3" Type="http://schemas.openxmlformats.org/officeDocument/2006/relationships/image" Target="../media/image3.png"/><Relationship Id="rId2" Type="http://schemas.openxmlformats.org/officeDocument/2006/relationships/tags" Target="../tags/tag46.xml"/><Relationship Id="rId10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image" Target="file:///C:\Program%20Files%20(x86)\Tencent\TIM\Bin\Lets_Create/pic_temp/1_pic_quater_left_down.png" TargetMode="External"/><Relationship Id="rId8" Type="http://schemas.openxmlformats.org/officeDocument/2006/relationships/image" Target="../media/image8.png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3525" y="2687955"/>
            <a:ext cx="12204700" cy="135382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380" y="-635"/>
            <a:ext cx="7287260" cy="683958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1502410" y="2220686"/>
            <a:ext cx="9187180" cy="1466124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6600" spc="600" baseline="0">
                <a:gradFill>
                  <a:gsLst>
                    <a:gs pos="100000">
                      <a:schemeClr val="accent1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9"/>
            </p:custDataLst>
          </p:nvPr>
        </p:nvSpPr>
        <p:spPr>
          <a:xfrm>
            <a:off x="1501775" y="3776143"/>
            <a:ext cx="9188450" cy="52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0000" tIns="46800" rIns="90000" bIns="46800" anchor="t" anchorCtr="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000" u="none" strike="noStrike" kern="1200" cap="none" spc="200" normalizeH="0" baseline="0">
                <a:gradFill>
                  <a:gsLst>
                    <a:gs pos="100000">
                      <a:schemeClr val="accent1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chemeClr val="accent1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chemeClr val="accent1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chemeClr val="accent1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2140"/>
            <a:ext cx="12192000" cy="116586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  <a:lvl2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2pPr>
            <a:lvl3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3pPr>
            <a:lvl4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4pPr>
            <a:lvl5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4445" y="1270"/>
            <a:ext cx="12200890" cy="129540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1552575"/>
            <a:ext cx="3867785" cy="3752850"/>
          </a:xfrm>
          <a:prstGeom prst="rect">
            <a:avLst/>
          </a:prstGeom>
        </p:spPr>
      </p:pic>
      <p:pic>
        <p:nvPicPr>
          <p:cNvPr id="8" name="图片 7"/>
          <p:cNvPicPr/>
          <p:nvPr userDrawn="1">
            <p:custDataLst>
              <p:tags r:id="rId8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" y="5542280"/>
            <a:ext cx="12200890" cy="12954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2782388" y="2011680"/>
            <a:ext cx="6662057" cy="1652419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8000" b="1" i="0" u="none" strike="noStrike" kern="1200" cap="none" spc="60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13"/>
            </p:custDataLst>
          </p:nvPr>
        </p:nvSpPr>
        <p:spPr>
          <a:xfrm>
            <a:off x="2782388" y="3750596"/>
            <a:ext cx="6662057" cy="948437"/>
          </a:xfrm>
        </p:spPr>
        <p:txBody>
          <a:bodyPr lIns="90000" rIns="90000" bIns="46800">
            <a:normAutofit/>
          </a:bodyPr>
          <a:lstStyle>
            <a:lvl1pPr marL="0" indent="0" algn="ctr">
              <a:buNone/>
              <a:defRPr sz="4000" u="none" strike="noStrike" kern="1200" cap="none" spc="150" normalizeH="0">
                <a:gradFill>
                  <a:gsLst>
                    <a:gs pos="100000">
                      <a:srgbClr val="E3AE62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 baseline="0">
                <a:gradFill>
                  <a:gsLst>
                    <a:gs pos="100000">
                      <a:schemeClr val="accent1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1" name="图片 10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3130"/>
            <a:ext cx="12186285" cy="86487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2140"/>
            <a:ext cx="12192000" cy="1165860"/>
          </a:xfrm>
          <a:prstGeom prst="rect">
            <a:avLst/>
          </a:prstGeom>
        </p:spPr>
      </p:pic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608076" y="457200"/>
            <a:ext cx="10975848" cy="59436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>
                <a:shade val="50000"/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gradFill>
                <a:gsLst>
                  <a:gs pos="100000">
                    <a:srgbClr val="E3AE62"/>
                  </a:gs>
                  <a:gs pos="100000">
                    <a:srgbClr val="E3AE62"/>
                  </a:gs>
                  <a:gs pos="0">
                    <a:srgbClr val="FDEEC6"/>
                  </a:gs>
                  <a:gs pos="0">
                    <a:srgbClr val="FDEEC6"/>
                  </a:gs>
                </a:gsLst>
                <a:lin ang="0" scaled="0"/>
              </a:gra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 dirty="0">
              <a:gradFill>
                <a:gsLst>
                  <a:gs pos="100000">
                    <a:srgbClr val="E3AE62"/>
                  </a:gs>
                  <a:gs pos="100000">
                    <a:srgbClr val="E3AE62"/>
                  </a:gs>
                  <a:gs pos="0">
                    <a:srgbClr val="FDEEC6"/>
                  </a:gs>
                  <a:gs pos="0">
                    <a:srgbClr val="FDEEC6"/>
                  </a:gs>
                </a:gsLst>
                <a:lin ang="0" scaled="0"/>
              </a:gra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200" baseline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-425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gradFill>
                <a:gsLst>
                  <a:gs pos="100000">
                    <a:srgbClr val="E3AE62"/>
                  </a:gs>
                  <a:gs pos="100000">
                    <a:srgbClr val="E3AE62"/>
                  </a:gs>
                  <a:gs pos="0">
                    <a:srgbClr val="FDEEC6"/>
                  </a:gs>
                  <a:gs pos="0">
                    <a:srgbClr val="FDEEC6"/>
                  </a:gs>
                </a:gsLst>
                <a:lin ang="0" scaled="0"/>
              </a:gra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607375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4745575" y="6349833"/>
            <a:ext cx="2700000" cy="316800"/>
          </a:xfrm>
        </p:spPr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5575" y="6349833"/>
            <a:ext cx="3960000" cy="316800"/>
          </a:xfrm>
        </p:spPr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4745575" y="6349833"/>
            <a:ext cx="2700000" cy="316800"/>
          </a:xfrm>
        </p:spPr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607587" y="1659600"/>
            <a:ext cx="10975975" cy="828000"/>
          </a:xfrm>
        </p:spPr>
        <p:txBody>
          <a:bodyPr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gradFill>
                <a:gsLst>
                  <a:gs pos="100000">
                    <a:srgbClr val="E3AE62"/>
                  </a:gs>
                  <a:gs pos="100000">
                    <a:srgbClr val="E3AE62"/>
                  </a:gs>
                  <a:gs pos="0">
                    <a:srgbClr val="FDEEC6"/>
                  </a:gs>
                  <a:gs pos="0">
                    <a:srgbClr val="FDEEC6"/>
                  </a:gs>
                </a:gsLst>
                <a:lin ang="0" scaled="0"/>
              </a:gradFill>
              <a:sym typeface="+mn-ea"/>
            </a:endParaRPr>
          </a:p>
        </p:txBody>
      </p:sp>
      <p:pic>
        <p:nvPicPr>
          <p:cNvPr id="14" name="图片 13"/>
          <p:cNvPicPr/>
          <p:nvPr userDrawn="1">
            <p:custDataLst>
              <p:tags r:id="rId3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8" b="-3507"/>
          <a:stretch>
            <a:fillRect/>
          </a:stretch>
        </p:blipFill>
        <p:spPr>
          <a:xfrm>
            <a:off x="-1905" y="6276975"/>
            <a:ext cx="12192000" cy="5810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0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 hasCustomPrompt="1"/>
            <p:custDataLst>
              <p:tags r:id="rId11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>
              <a:gradFill>
                <a:gsLst>
                  <a:gs pos="100000">
                    <a:srgbClr val="E3AE62"/>
                  </a:gs>
                  <a:gs pos="100000">
                    <a:srgbClr val="E3AE62"/>
                  </a:gs>
                  <a:gs pos="0">
                    <a:srgbClr val="FDEEC6"/>
                  </a:gs>
                  <a:gs pos="0">
                    <a:srgbClr val="FDEEC6"/>
                  </a:gs>
                </a:gsLst>
                <a:lin ang="0" scaled="0"/>
              </a:gradFill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 hasCustomPrompt="1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 hasCustomPrompt="1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 hasCustomPrompt="1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 hasCustomPrompt="1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 marL="0" indent="0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pic>
        <p:nvPicPr>
          <p:cNvPr id="14" name="图片 13"/>
          <p:cNvPicPr/>
          <p:nvPr userDrawn="1">
            <p:custDataLst>
              <p:tags r:id="rId11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5325"/>
            <a:ext cx="12192000" cy="110934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sz="1800" baseline="0">
              <a:gradFill>
                <a:gsLst>
                  <a:gs pos="100000">
                    <a:srgbClr val="E3AE62"/>
                  </a:gs>
                  <a:gs pos="100000">
                    <a:srgbClr val="E3AE62"/>
                  </a:gs>
                  <a:gs pos="0">
                    <a:srgbClr val="FDEEC6"/>
                  </a:gs>
                  <a:gs pos="0">
                    <a:srgbClr val="FDEEC6"/>
                  </a:gs>
                </a:gsLst>
                <a:lin ang="0" scaled="0"/>
              </a:gra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 baseline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pic>
        <p:nvPicPr>
          <p:cNvPr id="17" name="图片 16"/>
          <p:cNvPicPr/>
          <p:nvPr userDrawn="1">
            <p:custDataLst>
              <p:tags r:id="rId8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" y="2540"/>
            <a:ext cx="12191365" cy="1369060"/>
          </a:xfrm>
          <a:prstGeom prst="rect">
            <a:avLst/>
          </a:prstGeom>
        </p:spPr>
      </p:pic>
      <p:pic>
        <p:nvPicPr>
          <p:cNvPr id="18" name="图片 17"/>
          <p:cNvPicPr/>
          <p:nvPr userDrawn="1">
            <p:custDataLst>
              <p:tags r:id="rId11"/>
            </p:custDataLst>
          </p:nvPr>
        </p:nvPicPr>
        <p:blipFill>
          <a:blip r:embed="rId12" r:link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" y="5486400"/>
            <a:ext cx="12128500" cy="13716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bg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-2" y="0"/>
            <a:ext cx="12192002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2140"/>
            <a:ext cx="12192000" cy="11658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669882" y="96139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41" name="矩形 40"/>
          <p:cNvSpPr/>
          <p:nvPr userDrawn="1"/>
        </p:nvSpPr>
        <p:spPr>
          <a:xfrm>
            <a:off x="0" y="222885"/>
            <a:ext cx="850900" cy="581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m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m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_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生物科技动态led背景 (1)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81" y="909387"/>
            <a:ext cx="5041402" cy="5041402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0"/>
            <a:ext cx="12192000" cy="6891689"/>
          </a:xfrm>
          <a:prstGeom prst="rect">
            <a:avLst/>
          </a:prstGeom>
          <a:solidFill>
            <a:schemeClr val="accent1">
              <a:lumMod val="5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xit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-2" y="0"/>
            <a:ext cx="12192001" cy="68579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bg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-2" y="0"/>
            <a:ext cx="12192002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bg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36162" cy="68428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8238" y="-15181"/>
            <a:ext cx="12336162" cy="6858000"/>
          </a:xfrm>
          <a:prstGeom prst="rect">
            <a:avLst/>
          </a:prstGeom>
          <a:solidFill>
            <a:srgbClr val="1625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_bg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147282"/>
            <a:ext cx="12192001" cy="7005282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-73641"/>
            <a:ext cx="12192000" cy="6858000"/>
          </a:xfrm>
          <a:prstGeom prst="rect">
            <a:avLst/>
          </a:prstGeom>
          <a:gradFill flip="none" rotWithShape="1">
            <a:gsLst>
              <a:gs pos="31000">
                <a:srgbClr val="162540">
                  <a:alpha val="0"/>
                </a:srgbClr>
              </a:gs>
              <a:gs pos="100000">
                <a:srgbClr val="16254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30"/>
            <a:ext cx="12192000" cy="609514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0" y="-147281"/>
            <a:ext cx="12192000" cy="7005282"/>
          </a:xfrm>
          <a:prstGeom prst="rect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bg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74" y="-82301"/>
            <a:ext cx="6940301" cy="694030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-33689"/>
            <a:ext cx="12192000" cy="6891689"/>
          </a:xfrm>
          <a:prstGeom prst="rect">
            <a:avLst/>
          </a:prstGeom>
          <a:solidFill>
            <a:schemeClr val="accent1">
              <a:lumMod val="5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bg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bg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12192000" cy="6891689"/>
          </a:xfrm>
          <a:prstGeom prst="rect">
            <a:avLst/>
          </a:prstGeom>
          <a:solidFill>
            <a:srgbClr val="064D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892897"/>
            <a:ext cx="4064000" cy="1965103"/>
          </a:xfrm>
          <a:prstGeom prst="rect">
            <a:avLst/>
          </a:prstGeom>
        </p:spPr>
      </p:pic>
      <p:pic>
        <p:nvPicPr>
          <p:cNvPr id="9" name="图片 8"/>
          <p:cNvPicPr/>
          <p:nvPr userDrawn="1">
            <p:custDataLst>
              <p:tags r:id="rId5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-10795"/>
            <a:ext cx="4064000" cy="196510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8"/>
            </p:custDataLst>
          </p:nvPr>
        </p:nvSpPr>
        <p:spPr>
          <a:xfrm>
            <a:off x="2975610" y="2998470"/>
            <a:ext cx="6240145" cy="760730"/>
          </a:xfrm>
          <a:noFill/>
        </p:spPr>
        <p:txBody>
          <a:bodyPr lIns="90000" tIns="46800" rIns="90000" bIns="46800" anchor="ctr" anchorCtr="0">
            <a:normAutofit/>
          </a:bodyPr>
          <a:lstStyle>
            <a:lvl1pPr algn="ctr">
              <a:defRPr sz="4000" u="none" strike="noStrike" kern="1200" cap="none" spc="300" normalizeH="0">
                <a:gradFill>
                  <a:gsLst>
                    <a:gs pos="100000">
                      <a:srgbClr val="E3AE62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2975610" y="3892550"/>
            <a:ext cx="6240145" cy="619760"/>
          </a:xfrm>
          <a:noFill/>
        </p:spPr>
        <p:txBody>
          <a:bodyPr lIns="90000" tIns="46800" rIns="90000" bIns="46800" anchor="ctr" anchorCtr="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2000" b="0" i="0" u="none" strike="noStrike" kern="1200" cap="none" spc="150" normalizeH="0" baseline="0" noProof="1">
                <a:gradFill>
                  <a:gsLst>
                    <a:gs pos="100000">
                      <a:srgbClr val="E3AE62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100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100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chemeClr val="accent1"/>
                    </a:gs>
                    <a:gs pos="0">
                      <a:srgbClr val="FDEEC6"/>
                    </a:gs>
                    <a:gs pos="1000">
                      <a:schemeClr val="accent1">
                        <a:lumMod val="20000"/>
                        <a:lumOff val="80000"/>
                      </a:schemeClr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41" name="矩形 40"/>
          <p:cNvSpPr/>
          <p:nvPr userDrawn="1"/>
        </p:nvSpPr>
        <p:spPr>
          <a:xfrm>
            <a:off x="0" y="222885"/>
            <a:ext cx="850900" cy="581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bg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0" y="0"/>
            <a:ext cx="12192000" cy="6891689"/>
          </a:xfrm>
          <a:prstGeom prst="rect">
            <a:avLst/>
          </a:prstGeom>
          <a:solidFill>
            <a:schemeClr val="accent1">
              <a:lumMod val="5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 userDrawn="1"/>
        </p:nvSpPr>
        <p:spPr>
          <a:xfrm>
            <a:off x="0" y="222885"/>
            <a:ext cx="850900" cy="5816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bg_07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_bg_07_in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3690"/>
            <a:ext cx="12192000" cy="6892324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>
              <a:lumMod val="50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1CE491DA-C815-44C6-B029-F2672497109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任意多边形: 形状 6"/>
          <p:cNvSpPr/>
          <p:nvPr userDrawn="1"/>
        </p:nvSpPr>
        <p:spPr>
          <a:xfrm>
            <a:off x="19021" y="1"/>
            <a:ext cx="412686" cy="172720"/>
          </a:xfrm>
          <a:custGeom>
            <a:avLst/>
            <a:gdLst>
              <a:gd name="connsiteX0" fmla="*/ 0 w 3942921"/>
              <a:gd name="connsiteY0" fmla="*/ 0 h 1650215"/>
              <a:gd name="connsiteX1" fmla="*/ 3942921 w 3942921"/>
              <a:gd name="connsiteY1" fmla="*/ 0 h 1650215"/>
              <a:gd name="connsiteX2" fmla="*/ 2519860 w 3942921"/>
              <a:gd name="connsiteY2" fmla="*/ 1423061 h 1650215"/>
              <a:gd name="connsiteX3" fmla="*/ 1423061 w 3942921"/>
              <a:gd name="connsiteY3" fmla="*/ 1423061 h 1650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2921" h="1650215">
                <a:moveTo>
                  <a:pt x="0" y="0"/>
                </a:moveTo>
                <a:lnTo>
                  <a:pt x="3942921" y="0"/>
                </a:lnTo>
                <a:lnTo>
                  <a:pt x="2519860" y="1423061"/>
                </a:lnTo>
                <a:cubicBezTo>
                  <a:pt x="2216987" y="1725934"/>
                  <a:pt x="1725934" y="1725934"/>
                  <a:pt x="1423061" y="1423061"/>
                </a:cubicBezTo>
                <a:close/>
              </a:path>
            </a:pathLst>
          </a:custGeom>
          <a:solidFill>
            <a:srgbClr val="CB2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/>
          <p:cNvSpPr/>
          <p:nvPr userDrawn="1"/>
        </p:nvSpPr>
        <p:spPr>
          <a:xfrm>
            <a:off x="0" y="35021"/>
            <a:ext cx="251201" cy="683195"/>
          </a:xfrm>
          <a:custGeom>
            <a:avLst/>
            <a:gdLst>
              <a:gd name="connsiteX0" fmla="*/ 0 w 251201"/>
              <a:gd name="connsiteY0" fmla="*/ 0 h 683195"/>
              <a:gd name="connsiteX1" fmla="*/ 187281 w 251201"/>
              <a:gd name="connsiteY1" fmla="*/ 187281 h 683195"/>
              <a:gd name="connsiteX2" fmla="*/ 187281 w 251201"/>
              <a:gd name="connsiteY2" fmla="*/ 495914 h 683195"/>
              <a:gd name="connsiteX3" fmla="*/ 0 w 251201"/>
              <a:gd name="connsiteY3" fmla="*/ 683195 h 683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201" h="683195">
                <a:moveTo>
                  <a:pt x="0" y="0"/>
                </a:moveTo>
                <a:lnTo>
                  <a:pt x="187281" y="187281"/>
                </a:lnTo>
                <a:cubicBezTo>
                  <a:pt x="272508" y="272508"/>
                  <a:pt x="272508" y="410687"/>
                  <a:pt x="187281" y="495914"/>
                </a:cubicBezTo>
                <a:lnTo>
                  <a:pt x="0" y="683195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5"/>
          <p:cNvSpPr txBox="1"/>
          <p:nvPr userDrawn="1"/>
        </p:nvSpPr>
        <p:spPr>
          <a:xfrm>
            <a:off x="11485032" y="6364816"/>
            <a:ext cx="465667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236CD5B-2F48-449C-901B-66C10A3E4152}" type="slidenum">
              <a:rPr lang="zh-CN" altLang="en-US" sz="1400" smtClean="0"/>
            </a:fld>
            <a:endParaRPr lang="zh-CN" altLang="en-US" sz="1400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400685"/>
            <a:ext cx="7425055" cy="786130"/>
          </a:xfrm>
        </p:spPr>
        <p:txBody>
          <a:bodyPr/>
          <a:lstStyle>
            <a:lvl1pPr>
              <a:defRPr sz="3000" b="1"/>
            </a:lvl1pPr>
          </a:lstStyle>
          <a:p>
            <a:r>
              <a:rPr lang="zh-CN" altLang="en-US" smtClean="0"/>
              <a:t>输入标题</a:t>
            </a:r>
            <a:endParaRPr lang="zh-CN" altLang="en-US" smtClean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15110"/>
            <a:ext cx="10515600" cy="466217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矩形3拷贝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52485" y="481965"/>
            <a:ext cx="3739515" cy="501650"/>
          </a:xfrm>
          <a:prstGeom prst="rect">
            <a:avLst/>
          </a:prstGeom>
        </p:spPr>
      </p:pic>
      <p:pic>
        <p:nvPicPr>
          <p:cNvPr id="9" name="图片 8" descr="LOGO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625965" y="553403"/>
            <a:ext cx="1749425" cy="358775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7145" y="616268"/>
            <a:ext cx="358775" cy="233045"/>
          </a:xfrm>
          <a:prstGeom prst="rect">
            <a:avLst/>
          </a:prstGeom>
          <a:solidFill>
            <a:srgbClr val="194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010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83" y="365125"/>
            <a:ext cx="10516635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83" y="6356351"/>
            <a:ext cx="2743470" cy="365125"/>
          </a:xfrm>
        </p:spPr>
        <p:txBody>
          <a:bodyPr/>
          <a:lstStyle/>
          <a:p>
            <a:fld id="{7D1B699D-4FB8-46E9-8039-A22ED4DB1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98" y="6356351"/>
            <a:ext cx="4115205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448" y="6356351"/>
            <a:ext cx="2743470" cy="365125"/>
          </a:xfrm>
        </p:spPr>
        <p:txBody>
          <a:bodyPr/>
          <a:lstStyle/>
          <a:p>
            <a:fld id="{3786CB7A-0C1B-4022-A23D-9532A42F55FF}" type="slidenum">
              <a:rPr lang="zh-CN" altLang="en-US" smtClean="0"/>
            </a:fld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 flipV="1">
            <a:off x="10363740" y="6721474"/>
            <a:ext cx="1828894" cy="141347"/>
          </a:xfrm>
          <a:custGeom>
            <a:avLst/>
            <a:gdLst>
              <a:gd name="connsiteX0" fmla="*/ 0 w 7446057"/>
              <a:gd name="connsiteY0" fmla="*/ 0 h 198000"/>
              <a:gd name="connsiteX1" fmla="*/ 7446057 w 7446057"/>
              <a:gd name="connsiteY1" fmla="*/ 0 h 198000"/>
              <a:gd name="connsiteX2" fmla="*/ 7446057 w 7446057"/>
              <a:gd name="connsiteY2" fmla="*/ 198000 h 198000"/>
              <a:gd name="connsiteX3" fmla="*/ 243360 w 7446057"/>
              <a:gd name="connsiteY3" fmla="*/ 198000 h 198000"/>
              <a:gd name="connsiteX4" fmla="*/ 0 w 7446057"/>
              <a:gd name="connsiteY4" fmla="*/ 0 h 1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6057" h="198000">
                <a:moveTo>
                  <a:pt x="0" y="0"/>
                </a:moveTo>
                <a:lnTo>
                  <a:pt x="7446057" y="0"/>
                </a:lnTo>
                <a:lnTo>
                  <a:pt x="7446057" y="198000"/>
                </a:lnTo>
                <a:lnTo>
                  <a:pt x="243360" y="19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1" name="矩形 40"/>
          <p:cNvSpPr/>
          <p:nvPr userDrawn="1"/>
        </p:nvSpPr>
        <p:spPr>
          <a:xfrm>
            <a:off x="-1" y="223058"/>
            <a:ext cx="609633" cy="5818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5" name="任意多边形: 形状 44"/>
          <p:cNvSpPr/>
          <p:nvPr userDrawn="1"/>
        </p:nvSpPr>
        <p:spPr>
          <a:xfrm>
            <a:off x="7620" y="6721474"/>
            <a:ext cx="10356119" cy="136527"/>
          </a:xfrm>
          <a:custGeom>
            <a:avLst/>
            <a:gdLst>
              <a:gd name="connsiteX0" fmla="*/ 0 w 10355580"/>
              <a:gd name="connsiteY0" fmla="*/ 0 h 136527"/>
              <a:gd name="connsiteX1" fmla="*/ 10355580 w 10355580"/>
              <a:gd name="connsiteY1" fmla="*/ 0 h 136527"/>
              <a:gd name="connsiteX2" fmla="*/ 10299194 w 10355580"/>
              <a:gd name="connsiteY2" fmla="*/ 136527 h 136527"/>
              <a:gd name="connsiteX3" fmla="*/ 0 w 10355580"/>
              <a:gd name="connsiteY3" fmla="*/ 136527 h 136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55580" h="136527">
                <a:moveTo>
                  <a:pt x="0" y="0"/>
                </a:moveTo>
                <a:lnTo>
                  <a:pt x="10355580" y="0"/>
                </a:lnTo>
                <a:lnTo>
                  <a:pt x="10299194" y="136527"/>
                </a:lnTo>
                <a:lnTo>
                  <a:pt x="0" y="136527"/>
                </a:lnTo>
                <a:close/>
              </a:path>
            </a:pathLst>
          </a:custGeom>
          <a:gradFill>
            <a:gsLst>
              <a:gs pos="0">
                <a:srgbClr val="008BD5"/>
              </a:gs>
              <a:gs pos="100000">
                <a:schemeClr val="tx2">
                  <a:lumMod val="5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42" name="等腰三角形 41"/>
          <p:cNvSpPr/>
          <p:nvPr userDrawn="1"/>
        </p:nvSpPr>
        <p:spPr>
          <a:xfrm flipV="1">
            <a:off x="552478" y="804949"/>
            <a:ext cx="57153" cy="45719"/>
          </a:xfrm>
          <a:prstGeom prst="triangle">
            <a:avLst>
              <a:gd name="adj" fmla="val 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2140"/>
            <a:ext cx="12192000" cy="11658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2140"/>
            <a:ext cx="12192000" cy="11658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6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7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8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9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/>
          <p:nvPr userDrawn="1">
            <p:custDataLst>
              <p:tags r:id="rId6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000"/>
            <a:ext cx="2102293" cy="4064000"/>
          </a:xfrm>
          <a:prstGeom prst="rect">
            <a:avLst/>
          </a:prstGeom>
        </p:spPr>
      </p:pic>
      <p:pic>
        <p:nvPicPr>
          <p:cNvPr id="7" name="图片 6"/>
          <p:cNvPicPr/>
          <p:nvPr userDrawn="1">
            <p:custDataLst>
              <p:tags r:id="rId9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707" y="1397000"/>
            <a:ext cx="2102293" cy="4064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2140"/>
            <a:ext cx="12192000" cy="116586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6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7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gradFill>
                  <a:gsLst>
                    <a:gs pos="100000">
                      <a:srgbClr val="E3AE62"/>
                    </a:gs>
                    <a:gs pos="100000">
                      <a:srgbClr val="E3AE62"/>
                    </a:gs>
                    <a:gs pos="0">
                      <a:srgbClr val="FDEEC6"/>
                    </a:gs>
                    <a:gs pos="0">
                      <a:srgbClr val="FDEEC6"/>
                    </a:gs>
                  </a:gsLst>
                  <a:lin ang="0" scaled="0"/>
                </a:gra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/>
          <p:nvPr userDrawn="1">
            <p:custDataLst>
              <p:tags r:id="rId7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5492"/>
            <a:ext cx="12192000" cy="952508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tags" Target="../tags/tag129.xml"/><Relationship Id="rId24" Type="http://schemas.openxmlformats.org/officeDocument/2006/relationships/tags" Target="../tags/tag128.xml"/><Relationship Id="rId23" Type="http://schemas.openxmlformats.org/officeDocument/2006/relationships/tags" Target="../tags/tag127.xml"/><Relationship Id="rId22" Type="http://schemas.openxmlformats.org/officeDocument/2006/relationships/tags" Target="../tags/tag126.xml"/><Relationship Id="rId21" Type="http://schemas.openxmlformats.org/officeDocument/2006/relationships/tags" Target="../tags/tag125.xml"/><Relationship Id="rId20" Type="http://schemas.openxmlformats.org/officeDocument/2006/relationships/tags" Target="../tags/tag124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bg1"/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31.png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30.xml"/><Relationship Id="rId5" Type="http://schemas.openxmlformats.org/officeDocument/2006/relationships/image" Target="../media/image38.png"/><Relationship Id="rId4" Type="http://schemas.openxmlformats.org/officeDocument/2006/relationships/image" Target="../media/image34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30.xml"/><Relationship Id="rId5" Type="http://schemas.openxmlformats.org/officeDocument/2006/relationships/image" Target="../media/image39.png"/><Relationship Id="rId4" Type="http://schemas.openxmlformats.org/officeDocument/2006/relationships/image" Target="../media/image35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3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3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4"/>
          <a:stretch>
            <a:fillRect/>
          </a:stretch>
        </p:blipFill>
        <p:spPr>
          <a:xfrm>
            <a:off x="7897460" y="2437553"/>
            <a:ext cx="4295140" cy="2514600"/>
          </a:xfrm>
          <a:prstGeom prst="rect">
            <a:avLst/>
          </a:prstGeom>
        </p:spPr>
      </p:pic>
      <p:sp>
        <p:nvSpPr>
          <p:cNvPr id="44" name="任意多边形: 形状 43"/>
          <p:cNvSpPr/>
          <p:nvPr/>
        </p:nvSpPr>
        <p:spPr>
          <a:xfrm>
            <a:off x="600" y="2436707"/>
            <a:ext cx="8471747" cy="2515447"/>
          </a:xfrm>
          <a:custGeom>
            <a:avLst/>
            <a:gdLst>
              <a:gd name="connsiteX0" fmla="*/ 0 w 8519160"/>
              <a:gd name="connsiteY0" fmla="*/ 0 h 2773680"/>
              <a:gd name="connsiteX1" fmla="*/ 8519160 w 8519160"/>
              <a:gd name="connsiteY1" fmla="*/ 0 h 2773680"/>
              <a:gd name="connsiteX2" fmla="*/ 7825740 w 8519160"/>
              <a:gd name="connsiteY2" fmla="*/ 2773680 h 2773680"/>
              <a:gd name="connsiteX3" fmla="*/ 0 w 8519160"/>
              <a:gd name="connsiteY3" fmla="*/ 2773680 h 277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19160" h="2773680">
                <a:moveTo>
                  <a:pt x="0" y="0"/>
                </a:moveTo>
                <a:lnTo>
                  <a:pt x="8519160" y="0"/>
                </a:lnTo>
                <a:lnTo>
                  <a:pt x="7825740" y="2773680"/>
                </a:lnTo>
                <a:lnTo>
                  <a:pt x="0" y="2773680"/>
                </a:lnTo>
                <a:close/>
              </a:path>
            </a:pathLst>
          </a:custGeom>
          <a:gradFill>
            <a:gsLst>
              <a:gs pos="0">
                <a:srgbClr val="23607C"/>
              </a:gs>
              <a:gs pos="100000">
                <a:schemeClr val="accent5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800"/>
          </a:p>
        </p:txBody>
      </p:sp>
      <p:sp>
        <p:nvSpPr>
          <p:cNvPr id="5" name="平行四边形 4"/>
          <p:cNvSpPr/>
          <p:nvPr/>
        </p:nvSpPr>
        <p:spPr>
          <a:xfrm>
            <a:off x="7811100" y="2438400"/>
            <a:ext cx="661247" cy="2513753"/>
          </a:xfrm>
          <a:prstGeom prst="parallelogram">
            <a:avLst>
              <a:gd name="adj" fmla="val 77655"/>
            </a:avLst>
          </a:prstGeom>
          <a:solidFill>
            <a:srgbClr val="011025"/>
          </a:solidFill>
          <a:ln>
            <a:solidFill>
              <a:srgbClr val="010D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6" name="矩形 5"/>
          <p:cNvSpPr/>
          <p:nvPr/>
        </p:nvSpPr>
        <p:spPr>
          <a:xfrm>
            <a:off x="1057858" y="3078611"/>
            <a:ext cx="6159058" cy="994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5865" b="1" kern="0" dirty="0" smtClean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</a:rPr>
              <a:t>YJK</a:t>
            </a:r>
            <a:r>
              <a:rPr lang="zh-CN" altLang="en-US" sz="5865" b="1" kern="0" dirty="0" smtClean="0">
                <a:solidFill>
                  <a:schemeClr val="bg1"/>
                </a:solidFill>
                <a:latin typeface="Arial" panose="020B0604020202020204"/>
                <a:ea typeface="微软雅黑" panose="020B0503020204020204" pitchFamily="34" charset="-122"/>
              </a:rPr>
              <a:t>减震单元模拟</a:t>
            </a:r>
            <a:endParaRPr lang="zh-CN" altLang="en-US" sz="5865" b="1" kern="0" dirty="0">
              <a:solidFill>
                <a:schemeClr val="bg1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16080" y="252498"/>
            <a:ext cx="6769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1.1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4080" y="222250"/>
            <a:ext cx="902843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</a:rPr>
              <a:t>位移</a:t>
            </a:r>
            <a:r>
              <a:rPr lang="zh-CN" altLang="zh-CN" sz="3200" b="1" dirty="0" smtClean="0">
                <a:solidFill>
                  <a:schemeClr val="bg1"/>
                </a:solidFill>
              </a:rPr>
              <a:t>相关型消能器</a:t>
            </a:r>
            <a:endParaRPr lang="zh-CN" altLang="ko-KR" sz="3200" b="1" kern="0" dirty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34618" y="4205538"/>
            <a:ext cx="5080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285750" indent="-285750"/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位移相关型</a:t>
            </a:r>
            <a:r>
              <a:rPr lang="zh-CN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：位移相关型可以有效的增加结构阻尼比，同时增加结构刚度，因此加入位移相关型消能器后结构的周期变短，阻尼比增</a:t>
            </a:r>
            <a:r>
              <a:rPr lang="zh-CN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</a:t>
            </a: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b="1" dirty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112000" y="762234"/>
            <a:ext cx="5080000" cy="312085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位移相关型消能器：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altLang="zh-CN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US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屈</a:t>
            </a: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曲约束支撑（</a:t>
            </a:r>
            <a:r>
              <a:rPr lang="en-US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BRB</a:t>
            </a: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US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</a:t>
            </a: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钢剪切消能器</a:t>
            </a:r>
            <a:endParaRPr lang="en-US" altLang="zh-CN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endParaRPr lang="en-US" altLang="zh-CN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US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摩</a:t>
            </a: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擦型消能器</a:t>
            </a:r>
            <a:endParaRPr lang="en-US" altLang="zh-CN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endParaRPr lang="en-US" altLang="zh-CN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US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铅</a:t>
            </a: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消能器等</a:t>
            </a:r>
            <a:endParaRPr lang="en-US" altLang="zh-CN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 descr="LOGO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63810" y="252730"/>
            <a:ext cx="1701165" cy="34925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" y="1289804"/>
            <a:ext cx="3916335" cy="281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矩形 15"/>
          <p:cNvSpPr/>
          <p:nvPr/>
        </p:nvSpPr>
        <p:spPr>
          <a:xfrm>
            <a:off x="6649452" y="5456004"/>
            <a:ext cx="5037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效果</a:t>
            </a: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：消能器对于减小结构的总基底剪力效果有时侯并不显著，但对于控制结构位移效果显著</a:t>
            </a:r>
            <a:endParaRPr lang="zh-CN" altLang="en-US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006142" y="692792"/>
            <a:ext cx="1595438" cy="1594247"/>
            <a:chOff x="3717133" y="1128850"/>
            <a:chExt cx="1595438" cy="1594247"/>
          </a:xfrm>
        </p:grpSpPr>
        <p:sp>
          <p:nvSpPr>
            <p:cNvPr id="18" name="任意多边形 18"/>
            <p:cNvSpPr>
              <a:spLocks noChangeArrowheads="1"/>
            </p:cNvSpPr>
            <p:nvPr/>
          </p:nvSpPr>
          <p:spPr bwMode="auto">
            <a:xfrm rot="1877475">
              <a:off x="3717133" y="1128850"/>
              <a:ext cx="1595438" cy="1594247"/>
            </a:xfrm>
            <a:custGeom>
              <a:avLst/>
              <a:gdLst>
                <a:gd name="T0" fmla="*/ 0 w 3340100"/>
                <a:gd name="T1" fmla="*/ 0 h 3340100"/>
                <a:gd name="T2" fmla="*/ 3340100 w 3340100"/>
                <a:gd name="T3" fmla="*/ 3340100 h 3340100"/>
              </a:gdLst>
              <a:ahLst/>
              <a:cxnLst/>
              <a:rect l="T0" t="T1" r="T2" b="T3"/>
              <a:pathLst>
                <a:path w="3340100" h="3340100">
                  <a:moveTo>
                    <a:pt x="1670050" y="498475"/>
                  </a:moveTo>
                  <a:cubicBezTo>
                    <a:pt x="1023007" y="498475"/>
                    <a:pt x="498475" y="1023007"/>
                    <a:pt x="498475" y="1670050"/>
                  </a:cubicBezTo>
                  <a:cubicBezTo>
                    <a:pt x="498475" y="2317093"/>
                    <a:pt x="1023007" y="2841625"/>
                    <a:pt x="1670050" y="2841625"/>
                  </a:cubicBezTo>
                  <a:cubicBezTo>
                    <a:pt x="2317093" y="2841625"/>
                    <a:pt x="2841625" y="2317093"/>
                    <a:pt x="2841625" y="1670050"/>
                  </a:cubicBezTo>
                  <a:cubicBezTo>
                    <a:pt x="2841625" y="1023007"/>
                    <a:pt x="2317093" y="498475"/>
                    <a:pt x="1670050" y="498475"/>
                  </a:cubicBezTo>
                  <a:close/>
                  <a:moveTo>
                    <a:pt x="1670050" y="0"/>
                  </a:moveTo>
                  <a:lnTo>
                    <a:pt x="1753194" y="4199"/>
                  </a:lnTo>
                  <a:lnTo>
                    <a:pt x="1859784" y="196816"/>
                  </a:lnTo>
                  <a:lnTo>
                    <a:pt x="1975233" y="214435"/>
                  </a:lnTo>
                  <a:lnTo>
                    <a:pt x="2059006" y="235975"/>
                  </a:lnTo>
                  <a:lnTo>
                    <a:pt x="2231291" y="98733"/>
                  </a:lnTo>
                  <a:lnTo>
                    <a:pt x="2320109" y="131241"/>
                  </a:lnTo>
                  <a:lnTo>
                    <a:pt x="2384278" y="162153"/>
                  </a:lnTo>
                  <a:lnTo>
                    <a:pt x="2408748" y="378280"/>
                  </a:lnTo>
                  <a:lnTo>
                    <a:pt x="2508255" y="438732"/>
                  </a:lnTo>
                  <a:lnTo>
                    <a:pt x="2581052" y="493168"/>
                  </a:lnTo>
                  <a:lnTo>
                    <a:pt x="2789449" y="433248"/>
                  </a:lnTo>
                  <a:lnTo>
                    <a:pt x="2850954" y="489147"/>
                  </a:lnTo>
                  <a:lnTo>
                    <a:pt x="2906853" y="550651"/>
                  </a:lnTo>
                  <a:lnTo>
                    <a:pt x="2847600" y="756729"/>
                  </a:lnTo>
                  <a:lnTo>
                    <a:pt x="2910892" y="841369"/>
                  </a:lnTo>
                  <a:lnTo>
                    <a:pt x="2965835" y="931807"/>
                  </a:lnTo>
                  <a:lnTo>
                    <a:pt x="3177947" y="955822"/>
                  </a:lnTo>
                  <a:lnTo>
                    <a:pt x="3208859" y="1019991"/>
                  </a:lnTo>
                  <a:lnTo>
                    <a:pt x="3241367" y="1108809"/>
                  </a:lnTo>
                  <a:lnTo>
                    <a:pt x="3109474" y="1274380"/>
                  </a:lnTo>
                  <a:lnTo>
                    <a:pt x="3135189" y="1374392"/>
                  </a:lnTo>
                  <a:lnTo>
                    <a:pt x="3152100" y="1485194"/>
                  </a:lnTo>
                  <a:lnTo>
                    <a:pt x="3335902" y="1586906"/>
                  </a:lnTo>
                  <a:lnTo>
                    <a:pt x="3340100" y="1670050"/>
                  </a:lnTo>
                  <a:lnTo>
                    <a:pt x="3335902" y="1753194"/>
                  </a:lnTo>
                  <a:lnTo>
                    <a:pt x="3153687" y="1854028"/>
                  </a:lnTo>
                  <a:lnTo>
                    <a:pt x="3135189" y="1975233"/>
                  </a:lnTo>
                  <a:lnTo>
                    <a:pt x="3111325" y="2068045"/>
                  </a:lnTo>
                  <a:lnTo>
                    <a:pt x="3241367" y="2231291"/>
                  </a:lnTo>
                  <a:lnTo>
                    <a:pt x="3208859" y="2320109"/>
                  </a:lnTo>
                  <a:lnTo>
                    <a:pt x="3177947" y="2384278"/>
                  </a:lnTo>
                  <a:lnTo>
                    <a:pt x="2972048" y="2407590"/>
                  </a:lnTo>
                  <a:lnTo>
                    <a:pt x="2910892" y="2508255"/>
                  </a:lnTo>
                  <a:lnTo>
                    <a:pt x="2849578" y="2590250"/>
                  </a:lnTo>
                  <a:lnTo>
                    <a:pt x="2906853" y="2789449"/>
                  </a:lnTo>
                  <a:lnTo>
                    <a:pt x="2850954" y="2850954"/>
                  </a:lnTo>
                  <a:lnTo>
                    <a:pt x="2789449" y="2906853"/>
                  </a:lnTo>
                  <a:lnTo>
                    <a:pt x="2590250" y="2849578"/>
                  </a:lnTo>
                  <a:lnTo>
                    <a:pt x="2508255" y="2910892"/>
                  </a:lnTo>
                  <a:lnTo>
                    <a:pt x="2407590" y="2972048"/>
                  </a:lnTo>
                  <a:lnTo>
                    <a:pt x="2384278" y="3177947"/>
                  </a:lnTo>
                  <a:lnTo>
                    <a:pt x="2320109" y="3208859"/>
                  </a:lnTo>
                  <a:lnTo>
                    <a:pt x="2231291" y="3241367"/>
                  </a:lnTo>
                  <a:lnTo>
                    <a:pt x="2068045" y="3111325"/>
                  </a:lnTo>
                  <a:lnTo>
                    <a:pt x="1975233" y="3135189"/>
                  </a:lnTo>
                  <a:lnTo>
                    <a:pt x="1854028" y="3153687"/>
                  </a:lnTo>
                  <a:lnTo>
                    <a:pt x="1753194" y="3335902"/>
                  </a:lnTo>
                  <a:lnTo>
                    <a:pt x="1670050" y="3340100"/>
                  </a:lnTo>
                  <a:lnTo>
                    <a:pt x="1586906" y="3335902"/>
                  </a:lnTo>
                  <a:lnTo>
                    <a:pt x="1485194" y="3152100"/>
                  </a:lnTo>
                  <a:lnTo>
                    <a:pt x="1374392" y="3135189"/>
                  </a:lnTo>
                  <a:lnTo>
                    <a:pt x="1274380" y="3109474"/>
                  </a:lnTo>
                  <a:lnTo>
                    <a:pt x="1108809" y="3241367"/>
                  </a:lnTo>
                  <a:lnTo>
                    <a:pt x="1019991" y="3208859"/>
                  </a:lnTo>
                  <a:lnTo>
                    <a:pt x="955822" y="3177947"/>
                  </a:lnTo>
                  <a:lnTo>
                    <a:pt x="931807" y="2965835"/>
                  </a:lnTo>
                  <a:lnTo>
                    <a:pt x="841369" y="2910892"/>
                  </a:lnTo>
                  <a:lnTo>
                    <a:pt x="756729" y="2847600"/>
                  </a:lnTo>
                  <a:lnTo>
                    <a:pt x="550651" y="2906853"/>
                  </a:lnTo>
                  <a:lnTo>
                    <a:pt x="489147" y="2850954"/>
                  </a:lnTo>
                  <a:lnTo>
                    <a:pt x="433248" y="2789449"/>
                  </a:lnTo>
                  <a:lnTo>
                    <a:pt x="493168" y="2581052"/>
                  </a:lnTo>
                  <a:lnTo>
                    <a:pt x="438732" y="2508255"/>
                  </a:lnTo>
                  <a:lnTo>
                    <a:pt x="378280" y="2408748"/>
                  </a:lnTo>
                  <a:lnTo>
                    <a:pt x="162153" y="2384278"/>
                  </a:lnTo>
                  <a:lnTo>
                    <a:pt x="131241" y="2320109"/>
                  </a:lnTo>
                  <a:lnTo>
                    <a:pt x="98733" y="2231291"/>
                  </a:lnTo>
                  <a:lnTo>
                    <a:pt x="235976" y="2059006"/>
                  </a:lnTo>
                  <a:lnTo>
                    <a:pt x="214435" y="1975233"/>
                  </a:lnTo>
                  <a:lnTo>
                    <a:pt x="196816" y="1859784"/>
                  </a:lnTo>
                  <a:lnTo>
                    <a:pt x="4199" y="1753194"/>
                  </a:lnTo>
                  <a:lnTo>
                    <a:pt x="0" y="1670050"/>
                  </a:lnTo>
                  <a:lnTo>
                    <a:pt x="4199" y="1586906"/>
                  </a:lnTo>
                  <a:lnTo>
                    <a:pt x="198403" y="1479437"/>
                  </a:lnTo>
                  <a:lnTo>
                    <a:pt x="214435" y="1374392"/>
                  </a:lnTo>
                  <a:lnTo>
                    <a:pt x="237827" y="1283418"/>
                  </a:lnTo>
                  <a:lnTo>
                    <a:pt x="98733" y="1108809"/>
                  </a:lnTo>
                  <a:lnTo>
                    <a:pt x="131241" y="1019991"/>
                  </a:lnTo>
                  <a:lnTo>
                    <a:pt x="162153" y="955822"/>
                  </a:lnTo>
                  <a:lnTo>
                    <a:pt x="384493" y="930649"/>
                  </a:lnTo>
                  <a:lnTo>
                    <a:pt x="438732" y="841369"/>
                  </a:lnTo>
                  <a:lnTo>
                    <a:pt x="495146" y="765928"/>
                  </a:lnTo>
                  <a:lnTo>
                    <a:pt x="433248" y="550651"/>
                  </a:lnTo>
                  <a:lnTo>
                    <a:pt x="489147" y="489147"/>
                  </a:lnTo>
                  <a:lnTo>
                    <a:pt x="550651" y="433248"/>
                  </a:lnTo>
                  <a:lnTo>
                    <a:pt x="765928" y="495146"/>
                  </a:lnTo>
                  <a:lnTo>
                    <a:pt x="841369" y="438732"/>
                  </a:lnTo>
                  <a:lnTo>
                    <a:pt x="930649" y="384493"/>
                  </a:lnTo>
                  <a:lnTo>
                    <a:pt x="955822" y="162153"/>
                  </a:lnTo>
                  <a:lnTo>
                    <a:pt x="1019991" y="131241"/>
                  </a:lnTo>
                  <a:lnTo>
                    <a:pt x="1108809" y="98733"/>
                  </a:lnTo>
                  <a:lnTo>
                    <a:pt x="1283418" y="237827"/>
                  </a:lnTo>
                  <a:lnTo>
                    <a:pt x="1374392" y="214435"/>
                  </a:lnTo>
                  <a:lnTo>
                    <a:pt x="1479437" y="198403"/>
                  </a:lnTo>
                  <a:lnTo>
                    <a:pt x="1586906" y="4199"/>
                  </a:lnTo>
                  <a:close/>
                </a:path>
              </a:pathLst>
            </a:custGeom>
            <a:solidFill>
              <a:srgbClr val="1F8984"/>
            </a:solidFill>
            <a:ln>
              <a:noFill/>
            </a:ln>
          </p:spPr>
          <p:txBody>
            <a:bodyPr lIns="68308" tIns="34284" rIns="68308" bIns="34284" anchor="ctr"/>
            <a:lstStyle/>
            <a:p>
              <a:pPr algn="ctr" defTabSz="682625" fontAlgn="auto">
                <a:spcBef>
                  <a:spcPts val="0"/>
                </a:spcBef>
                <a:spcAft>
                  <a:spcPts val="0"/>
                </a:spcAft>
              </a:pPr>
              <a:endParaRPr lang="zh-CN" altLang="zh-CN" sz="14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9" name="文本框 19"/>
            <p:cNvSpPr>
              <a:spLocks noChangeArrowheads="1"/>
            </p:cNvSpPr>
            <p:nvPr/>
          </p:nvSpPr>
          <p:spPr bwMode="auto">
            <a:xfrm>
              <a:off x="4182667" y="1633712"/>
              <a:ext cx="660529" cy="577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308" tIns="34284" rIns="68308" bIns="34284">
              <a:spAutoFit/>
            </a:bodyPr>
            <a:lstStyle/>
            <a:p>
              <a:pPr defTabSz="6826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300" b="1" dirty="0">
                  <a:solidFill>
                    <a:srgbClr val="E9557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b="1" dirty="0">
                <a:solidFill>
                  <a:srgbClr val="E9557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543776" y="2953573"/>
            <a:ext cx="1171575" cy="1170384"/>
            <a:chOff x="4972053" y="2177654"/>
            <a:chExt cx="1171575" cy="1170384"/>
          </a:xfrm>
        </p:grpSpPr>
        <p:sp>
          <p:nvSpPr>
            <p:cNvPr id="21" name="任意多边形 12"/>
            <p:cNvSpPr>
              <a:spLocks noChangeArrowheads="1"/>
            </p:cNvSpPr>
            <p:nvPr/>
          </p:nvSpPr>
          <p:spPr bwMode="auto">
            <a:xfrm rot="2083007">
              <a:off x="4972053" y="2177654"/>
              <a:ext cx="1171575" cy="1170384"/>
            </a:xfrm>
            <a:custGeom>
              <a:avLst/>
              <a:gdLst>
                <a:gd name="T0" fmla="*/ 0 w 3340100"/>
                <a:gd name="T1" fmla="*/ 0 h 3340100"/>
                <a:gd name="T2" fmla="*/ 3340100 w 3340100"/>
                <a:gd name="T3" fmla="*/ 3340100 h 3340100"/>
              </a:gdLst>
              <a:ahLst/>
              <a:cxnLst/>
              <a:rect l="T0" t="T1" r="T2" b="T3"/>
              <a:pathLst>
                <a:path w="3340100" h="3340100">
                  <a:moveTo>
                    <a:pt x="1670050" y="498475"/>
                  </a:moveTo>
                  <a:cubicBezTo>
                    <a:pt x="1023007" y="498475"/>
                    <a:pt x="498475" y="1023007"/>
                    <a:pt x="498475" y="1670050"/>
                  </a:cubicBezTo>
                  <a:cubicBezTo>
                    <a:pt x="498475" y="2317093"/>
                    <a:pt x="1023007" y="2841625"/>
                    <a:pt x="1670050" y="2841625"/>
                  </a:cubicBezTo>
                  <a:cubicBezTo>
                    <a:pt x="2317093" y="2841625"/>
                    <a:pt x="2841625" y="2317093"/>
                    <a:pt x="2841625" y="1670050"/>
                  </a:cubicBezTo>
                  <a:cubicBezTo>
                    <a:pt x="2841625" y="1023007"/>
                    <a:pt x="2317093" y="498475"/>
                    <a:pt x="1670050" y="498475"/>
                  </a:cubicBezTo>
                  <a:close/>
                  <a:moveTo>
                    <a:pt x="1670050" y="0"/>
                  </a:moveTo>
                  <a:lnTo>
                    <a:pt x="1753194" y="4199"/>
                  </a:lnTo>
                  <a:lnTo>
                    <a:pt x="1859784" y="196816"/>
                  </a:lnTo>
                  <a:lnTo>
                    <a:pt x="1975233" y="214435"/>
                  </a:lnTo>
                  <a:lnTo>
                    <a:pt x="2059006" y="235975"/>
                  </a:lnTo>
                  <a:lnTo>
                    <a:pt x="2231291" y="98733"/>
                  </a:lnTo>
                  <a:lnTo>
                    <a:pt x="2320109" y="131241"/>
                  </a:lnTo>
                  <a:lnTo>
                    <a:pt x="2384278" y="162153"/>
                  </a:lnTo>
                  <a:lnTo>
                    <a:pt x="2408748" y="378280"/>
                  </a:lnTo>
                  <a:lnTo>
                    <a:pt x="2508255" y="438732"/>
                  </a:lnTo>
                  <a:lnTo>
                    <a:pt x="2581052" y="493168"/>
                  </a:lnTo>
                  <a:lnTo>
                    <a:pt x="2789449" y="433248"/>
                  </a:lnTo>
                  <a:lnTo>
                    <a:pt x="2850954" y="489147"/>
                  </a:lnTo>
                  <a:lnTo>
                    <a:pt x="2906853" y="550651"/>
                  </a:lnTo>
                  <a:lnTo>
                    <a:pt x="2847600" y="756729"/>
                  </a:lnTo>
                  <a:lnTo>
                    <a:pt x="2910892" y="841369"/>
                  </a:lnTo>
                  <a:lnTo>
                    <a:pt x="2965835" y="931807"/>
                  </a:lnTo>
                  <a:lnTo>
                    <a:pt x="3177947" y="955822"/>
                  </a:lnTo>
                  <a:lnTo>
                    <a:pt x="3208859" y="1019991"/>
                  </a:lnTo>
                  <a:lnTo>
                    <a:pt x="3241367" y="1108809"/>
                  </a:lnTo>
                  <a:lnTo>
                    <a:pt x="3109474" y="1274380"/>
                  </a:lnTo>
                  <a:lnTo>
                    <a:pt x="3135189" y="1374392"/>
                  </a:lnTo>
                  <a:lnTo>
                    <a:pt x="3152100" y="1485194"/>
                  </a:lnTo>
                  <a:lnTo>
                    <a:pt x="3335902" y="1586906"/>
                  </a:lnTo>
                  <a:lnTo>
                    <a:pt x="3340100" y="1670050"/>
                  </a:lnTo>
                  <a:lnTo>
                    <a:pt x="3335902" y="1753194"/>
                  </a:lnTo>
                  <a:lnTo>
                    <a:pt x="3153687" y="1854028"/>
                  </a:lnTo>
                  <a:lnTo>
                    <a:pt x="3135189" y="1975233"/>
                  </a:lnTo>
                  <a:lnTo>
                    <a:pt x="3111325" y="2068045"/>
                  </a:lnTo>
                  <a:lnTo>
                    <a:pt x="3241367" y="2231291"/>
                  </a:lnTo>
                  <a:lnTo>
                    <a:pt x="3208859" y="2320109"/>
                  </a:lnTo>
                  <a:lnTo>
                    <a:pt x="3177947" y="2384278"/>
                  </a:lnTo>
                  <a:lnTo>
                    <a:pt x="2972048" y="2407590"/>
                  </a:lnTo>
                  <a:lnTo>
                    <a:pt x="2910892" y="2508255"/>
                  </a:lnTo>
                  <a:lnTo>
                    <a:pt x="2849578" y="2590250"/>
                  </a:lnTo>
                  <a:lnTo>
                    <a:pt x="2906853" y="2789449"/>
                  </a:lnTo>
                  <a:lnTo>
                    <a:pt x="2850954" y="2850954"/>
                  </a:lnTo>
                  <a:lnTo>
                    <a:pt x="2789449" y="2906853"/>
                  </a:lnTo>
                  <a:lnTo>
                    <a:pt x="2590250" y="2849578"/>
                  </a:lnTo>
                  <a:lnTo>
                    <a:pt x="2508255" y="2910892"/>
                  </a:lnTo>
                  <a:lnTo>
                    <a:pt x="2407590" y="2972048"/>
                  </a:lnTo>
                  <a:lnTo>
                    <a:pt x="2384278" y="3177947"/>
                  </a:lnTo>
                  <a:lnTo>
                    <a:pt x="2320109" y="3208859"/>
                  </a:lnTo>
                  <a:lnTo>
                    <a:pt x="2231291" y="3241367"/>
                  </a:lnTo>
                  <a:lnTo>
                    <a:pt x="2068045" y="3111325"/>
                  </a:lnTo>
                  <a:lnTo>
                    <a:pt x="1975233" y="3135189"/>
                  </a:lnTo>
                  <a:lnTo>
                    <a:pt x="1854028" y="3153687"/>
                  </a:lnTo>
                  <a:lnTo>
                    <a:pt x="1753194" y="3335902"/>
                  </a:lnTo>
                  <a:lnTo>
                    <a:pt x="1670050" y="3340100"/>
                  </a:lnTo>
                  <a:lnTo>
                    <a:pt x="1586906" y="3335902"/>
                  </a:lnTo>
                  <a:lnTo>
                    <a:pt x="1485194" y="3152100"/>
                  </a:lnTo>
                  <a:lnTo>
                    <a:pt x="1374392" y="3135189"/>
                  </a:lnTo>
                  <a:lnTo>
                    <a:pt x="1274380" y="3109474"/>
                  </a:lnTo>
                  <a:lnTo>
                    <a:pt x="1108809" y="3241367"/>
                  </a:lnTo>
                  <a:lnTo>
                    <a:pt x="1019991" y="3208859"/>
                  </a:lnTo>
                  <a:lnTo>
                    <a:pt x="955822" y="3177947"/>
                  </a:lnTo>
                  <a:lnTo>
                    <a:pt x="931807" y="2965835"/>
                  </a:lnTo>
                  <a:lnTo>
                    <a:pt x="841369" y="2910892"/>
                  </a:lnTo>
                  <a:lnTo>
                    <a:pt x="756729" y="2847600"/>
                  </a:lnTo>
                  <a:lnTo>
                    <a:pt x="550651" y="2906853"/>
                  </a:lnTo>
                  <a:lnTo>
                    <a:pt x="489147" y="2850954"/>
                  </a:lnTo>
                  <a:lnTo>
                    <a:pt x="433248" y="2789449"/>
                  </a:lnTo>
                  <a:lnTo>
                    <a:pt x="493168" y="2581052"/>
                  </a:lnTo>
                  <a:lnTo>
                    <a:pt x="438732" y="2508255"/>
                  </a:lnTo>
                  <a:lnTo>
                    <a:pt x="378280" y="2408748"/>
                  </a:lnTo>
                  <a:lnTo>
                    <a:pt x="162153" y="2384278"/>
                  </a:lnTo>
                  <a:lnTo>
                    <a:pt x="131241" y="2320109"/>
                  </a:lnTo>
                  <a:lnTo>
                    <a:pt x="98733" y="2231291"/>
                  </a:lnTo>
                  <a:lnTo>
                    <a:pt x="235976" y="2059006"/>
                  </a:lnTo>
                  <a:lnTo>
                    <a:pt x="214435" y="1975233"/>
                  </a:lnTo>
                  <a:lnTo>
                    <a:pt x="196816" y="1859784"/>
                  </a:lnTo>
                  <a:lnTo>
                    <a:pt x="4199" y="1753194"/>
                  </a:lnTo>
                  <a:lnTo>
                    <a:pt x="0" y="1670050"/>
                  </a:lnTo>
                  <a:lnTo>
                    <a:pt x="4199" y="1586906"/>
                  </a:lnTo>
                  <a:lnTo>
                    <a:pt x="198403" y="1479437"/>
                  </a:lnTo>
                  <a:lnTo>
                    <a:pt x="214435" y="1374392"/>
                  </a:lnTo>
                  <a:lnTo>
                    <a:pt x="237827" y="1283418"/>
                  </a:lnTo>
                  <a:lnTo>
                    <a:pt x="98733" y="1108809"/>
                  </a:lnTo>
                  <a:lnTo>
                    <a:pt x="131241" y="1019991"/>
                  </a:lnTo>
                  <a:lnTo>
                    <a:pt x="162153" y="955822"/>
                  </a:lnTo>
                  <a:lnTo>
                    <a:pt x="384493" y="930649"/>
                  </a:lnTo>
                  <a:lnTo>
                    <a:pt x="438732" y="841369"/>
                  </a:lnTo>
                  <a:lnTo>
                    <a:pt x="495146" y="765928"/>
                  </a:lnTo>
                  <a:lnTo>
                    <a:pt x="433248" y="550651"/>
                  </a:lnTo>
                  <a:lnTo>
                    <a:pt x="489147" y="489147"/>
                  </a:lnTo>
                  <a:lnTo>
                    <a:pt x="550651" y="433248"/>
                  </a:lnTo>
                  <a:lnTo>
                    <a:pt x="765928" y="495146"/>
                  </a:lnTo>
                  <a:lnTo>
                    <a:pt x="841369" y="438732"/>
                  </a:lnTo>
                  <a:lnTo>
                    <a:pt x="930649" y="384493"/>
                  </a:lnTo>
                  <a:lnTo>
                    <a:pt x="955822" y="162153"/>
                  </a:lnTo>
                  <a:lnTo>
                    <a:pt x="1019991" y="131241"/>
                  </a:lnTo>
                  <a:lnTo>
                    <a:pt x="1108809" y="98733"/>
                  </a:lnTo>
                  <a:lnTo>
                    <a:pt x="1283418" y="237827"/>
                  </a:lnTo>
                  <a:lnTo>
                    <a:pt x="1374392" y="214435"/>
                  </a:lnTo>
                  <a:lnTo>
                    <a:pt x="1479437" y="198403"/>
                  </a:lnTo>
                  <a:lnTo>
                    <a:pt x="1586906" y="4199"/>
                  </a:lnTo>
                  <a:close/>
                </a:path>
              </a:pathLst>
            </a:custGeom>
            <a:solidFill>
              <a:srgbClr val="FBB448"/>
            </a:solidFill>
            <a:ln>
              <a:noFill/>
            </a:ln>
          </p:spPr>
          <p:txBody>
            <a:bodyPr lIns="68308" tIns="34284" rIns="68308" bIns="34284" anchor="ctr"/>
            <a:lstStyle/>
            <a:p>
              <a:pPr algn="ctr" defTabSz="682625" fontAlgn="auto">
                <a:spcBef>
                  <a:spcPts val="0"/>
                </a:spcBef>
                <a:spcAft>
                  <a:spcPts val="0"/>
                </a:spcAft>
              </a:pPr>
              <a:endParaRPr lang="zh-CN" altLang="zh-CN" sz="1400">
                <a:solidFill>
                  <a:srgbClr val="E95573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2" name="文本框 20"/>
            <p:cNvSpPr>
              <a:spLocks noChangeArrowheads="1"/>
            </p:cNvSpPr>
            <p:nvPr/>
          </p:nvSpPr>
          <p:spPr bwMode="auto">
            <a:xfrm>
              <a:off x="5268517" y="2520554"/>
              <a:ext cx="564349" cy="484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308" tIns="34284" rIns="68308" bIns="34284">
              <a:spAutoFit/>
            </a:bodyPr>
            <a:lstStyle/>
            <a:p>
              <a:pPr defTabSz="6826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700" b="1" dirty="0">
                  <a:solidFill>
                    <a:srgbClr val="E9557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2700" b="1" dirty="0">
                <a:solidFill>
                  <a:srgbClr val="E9557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051448" y="4895925"/>
            <a:ext cx="1607344" cy="1607344"/>
            <a:chOff x="3802857" y="2958705"/>
            <a:chExt cx="1607344" cy="1607344"/>
          </a:xfrm>
        </p:grpSpPr>
        <p:sp>
          <p:nvSpPr>
            <p:cNvPr id="24" name="任意多边形 15"/>
            <p:cNvSpPr>
              <a:spLocks noChangeArrowheads="1"/>
            </p:cNvSpPr>
            <p:nvPr/>
          </p:nvSpPr>
          <p:spPr bwMode="auto">
            <a:xfrm rot="2535249">
              <a:off x="3802857" y="2958705"/>
              <a:ext cx="1607344" cy="1607344"/>
            </a:xfrm>
            <a:custGeom>
              <a:avLst/>
              <a:gdLst>
                <a:gd name="T0" fmla="*/ 0 w 3340100"/>
                <a:gd name="T1" fmla="*/ 0 h 3340100"/>
                <a:gd name="T2" fmla="*/ 3340100 w 3340100"/>
                <a:gd name="T3" fmla="*/ 3340100 h 3340100"/>
              </a:gdLst>
              <a:ahLst/>
              <a:cxnLst/>
              <a:rect l="T0" t="T1" r="T2" b="T3"/>
              <a:pathLst>
                <a:path w="3340100" h="3340100">
                  <a:moveTo>
                    <a:pt x="1670050" y="498475"/>
                  </a:moveTo>
                  <a:cubicBezTo>
                    <a:pt x="1023007" y="498475"/>
                    <a:pt x="498475" y="1023007"/>
                    <a:pt x="498475" y="1670050"/>
                  </a:cubicBezTo>
                  <a:cubicBezTo>
                    <a:pt x="498475" y="2317093"/>
                    <a:pt x="1023007" y="2841625"/>
                    <a:pt x="1670050" y="2841625"/>
                  </a:cubicBezTo>
                  <a:cubicBezTo>
                    <a:pt x="2317093" y="2841625"/>
                    <a:pt x="2841625" y="2317093"/>
                    <a:pt x="2841625" y="1670050"/>
                  </a:cubicBezTo>
                  <a:cubicBezTo>
                    <a:pt x="2841625" y="1023007"/>
                    <a:pt x="2317093" y="498475"/>
                    <a:pt x="1670050" y="498475"/>
                  </a:cubicBezTo>
                  <a:close/>
                  <a:moveTo>
                    <a:pt x="1670050" y="0"/>
                  </a:moveTo>
                  <a:lnTo>
                    <a:pt x="1753194" y="4199"/>
                  </a:lnTo>
                  <a:lnTo>
                    <a:pt x="1859784" y="196816"/>
                  </a:lnTo>
                  <a:lnTo>
                    <a:pt x="1975233" y="214435"/>
                  </a:lnTo>
                  <a:lnTo>
                    <a:pt x="2059006" y="235975"/>
                  </a:lnTo>
                  <a:lnTo>
                    <a:pt x="2231291" y="98733"/>
                  </a:lnTo>
                  <a:lnTo>
                    <a:pt x="2320109" y="131241"/>
                  </a:lnTo>
                  <a:lnTo>
                    <a:pt x="2384278" y="162153"/>
                  </a:lnTo>
                  <a:lnTo>
                    <a:pt x="2408748" y="378280"/>
                  </a:lnTo>
                  <a:lnTo>
                    <a:pt x="2508255" y="438732"/>
                  </a:lnTo>
                  <a:lnTo>
                    <a:pt x="2581052" y="493168"/>
                  </a:lnTo>
                  <a:lnTo>
                    <a:pt x="2789449" y="433248"/>
                  </a:lnTo>
                  <a:lnTo>
                    <a:pt x="2850954" y="489147"/>
                  </a:lnTo>
                  <a:lnTo>
                    <a:pt x="2906853" y="550651"/>
                  </a:lnTo>
                  <a:lnTo>
                    <a:pt x="2847600" y="756729"/>
                  </a:lnTo>
                  <a:lnTo>
                    <a:pt x="2910892" y="841369"/>
                  </a:lnTo>
                  <a:lnTo>
                    <a:pt x="2965835" y="931807"/>
                  </a:lnTo>
                  <a:lnTo>
                    <a:pt x="3177947" y="955822"/>
                  </a:lnTo>
                  <a:lnTo>
                    <a:pt x="3208859" y="1019991"/>
                  </a:lnTo>
                  <a:lnTo>
                    <a:pt x="3241367" y="1108809"/>
                  </a:lnTo>
                  <a:lnTo>
                    <a:pt x="3109474" y="1274380"/>
                  </a:lnTo>
                  <a:lnTo>
                    <a:pt x="3135189" y="1374392"/>
                  </a:lnTo>
                  <a:lnTo>
                    <a:pt x="3152100" y="1485194"/>
                  </a:lnTo>
                  <a:lnTo>
                    <a:pt x="3335902" y="1586906"/>
                  </a:lnTo>
                  <a:lnTo>
                    <a:pt x="3340100" y="1670050"/>
                  </a:lnTo>
                  <a:lnTo>
                    <a:pt x="3335902" y="1753194"/>
                  </a:lnTo>
                  <a:lnTo>
                    <a:pt x="3153687" y="1854028"/>
                  </a:lnTo>
                  <a:lnTo>
                    <a:pt x="3135189" y="1975233"/>
                  </a:lnTo>
                  <a:lnTo>
                    <a:pt x="3111325" y="2068045"/>
                  </a:lnTo>
                  <a:lnTo>
                    <a:pt x="3241367" y="2231291"/>
                  </a:lnTo>
                  <a:lnTo>
                    <a:pt x="3208859" y="2320109"/>
                  </a:lnTo>
                  <a:lnTo>
                    <a:pt x="3177947" y="2384278"/>
                  </a:lnTo>
                  <a:lnTo>
                    <a:pt x="2972048" y="2407590"/>
                  </a:lnTo>
                  <a:lnTo>
                    <a:pt x="2910892" y="2508255"/>
                  </a:lnTo>
                  <a:lnTo>
                    <a:pt x="2849578" y="2590250"/>
                  </a:lnTo>
                  <a:lnTo>
                    <a:pt x="2906853" y="2789449"/>
                  </a:lnTo>
                  <a:lnTo>
                    <a:pt x="2850954" y="2850954"/>
                  </a:lnTo>
                  <a:lnTo>
                    <a:pt x="2789449" y="2906853"/>
                  </a:lnTo>
                  <a:lnTo>
                    <a:pt x="2590250" y="2849578"/>
                  </a:lnTo>
                  <a:lnTo>
                    <a:pt x="2508255" y="2910892"/>
                  </a:lnTo>
                  <a:lnTo>
                    <a:pt x="2407590" y="2972048"/>
                  </a:lnTo>
                  <a:lnTo>
                    <a:pt x="2384278" y="3177947"/>
                  </a:lnTo>
                  <a:lnTo>
                    <a:pt x="2320109" y="3208859"/>
                  </a:lnTo>
                  <a:lnTo>
                    <a:pt x="2231291" y="3241367"/>
                  </a:lnTo>
                  <a:lnTo>
                    <a:pt x="2068045" y="3111325"/>
                  </a:lnTo>
                  <a:lnTo>
                    <a:pt x="1975233" y="3135189"/>
                  </a:lnTo>
                  <a:lnTo>
                    <a:pt x="1854028" y="3153687"/>
                  </a:lnTo>
                  <a:lnTo>
                    <a:pt x="1753194" y="3335902"/>
                  </a:lnTo>
                  <a:lnTo>
                    <a:pt x="1670050" y="3340100"/>
                  </a:lnTo>
                  <a:lnTo>
                    <a:pt x="1586906" y="3335902"/>
                  </a:lnTo>
                  <a:lnTo>
                    <a:pt x="1485194" y="3152100"/>
                  </a:lnTo>
                  <a:lnTo>
                    <a:pt x="1374392" y="3135189"/>
                  </a:lnTo>
                  <a:lnTo>
                    <a:pt x="1274380" y="3109474"/>
                  </a:lnTo>
                  <a:lnTo>
                    <a:pt x="1108809" y="3241367"/>
                  </a:lnTo>
                  <a:lnTo>
                    <a:pt x="1019991" y="3208859"/>
                  </a:lnTo>
                  <a:lnTo>
                    <a:pt x="955822" y="3177947"/>
                  </a:lnTo>
                  <a:lnTo>
                    <a:pt x="931807" y="2965835"/>
                  </a:lnTo>
                  <a:lnTo>
                    <a:pt x="841369" y="2910892"/>
                  </a:lnTo>
                  <a:lnTo>
                    <a:pt x="756729" y="2847600"/>
                  </a:lnTo>
                  <a:lnTo>
                    <a:pt x="550651" y="2906853"/>
                  </a:lnTo>
                  <a:lnTo>
                    <a:pt x="489147" y="2850954"/>
                  </a:lnTo>
                  <a:lnTo>
                    <a:pt x="433248" y="2789449"/>
                  </a:lnTo>
                  <a:lnTo>
                    <a:pt x="493168" y="2581052"/>
                  </a:lnTo>
                  <a:lnTo>
                    <a:pt x="438732" y="2508255"/>
                  </a:lnTo>
                  <a:lnTo>
                    <a:pt x="378280" y="2408748"/>
                  </a:lnTo>
                  <a:lnTo>
                    <a:pt x="162153" y="2384278"/>
                  </a:lnTo>
                  <a:lnTo>
                    <a:pt x="131241" y="2320109"/>
                  </a:lnTo>
                  <a:lnTo>
                    <a:pt x="98733" y="2231291"/>
                  </a:lnTo>
                  <a:lnTo>
                    <a:pt x="235976" y="2059006"/>
                  </a:lnTo>
                  <a:lnTo>
                    <a:pt x="214435" y="1975233"/>
                  </a:lnTo>
                  <a:lnTo>
                    <a:pt x="196816" y="1859784"/>
                  </a:lnTo>
                  <a:lnTo>
                    <a:pt x="4199" y="1753194"/>
                  </a:lnTo>
                  <a:lnTo>
                    <a:pt x="0" y="1670050"/>
                  </a:lnTo>
                  <a:lnTo>
                    <a:pt x="4199" y="1586906"/>
                  </a:lnTo>
                  <a:lnTo>
                    <a:pt x="198403" y="1479437"/>
                  </a:lnTo>
                  <a:lnTo>
                    <a:pt x="214435" y="1374392"/>
                  </a:lnTo>
                  <a:lnTo>
                    <a:pt x="237827" y="1283418"/>
                  </a:lnTo>
                  <a:lnTo>
                    <a:pt x="98733" y="1108809"/>
                  </a:lnTo>
                  <a:lnTo>
                    <a:pt x="131241" y="1019991"/>
                  </a:lnTo>
                  <a:lnTo>
                    <a:pt x="162153" y="955822"/>
                  </a:lnTo>
                  <a:lnTo>
                    <a:pt x="384493" y="930649"/>
                  </a:lnTo>
                  <a:lnTo>
                    <a:pt x="438732" y="841369"/>
                  </a:lnTo>
                  <a:lnTo>
                    <a:pt x="495146" y="765928"/>
                  </a:lnTo>
                  <a:lnTo>
                    <a:pt x="433248" y="550651"/>
                  </a:lnTo>
                  <a:lnTo>
                    <a:pt x="489147" y="489147"/>
                  </a:lnTo>
                  <a:lnTo>
                    <a:pt x="550651" y="433248"/>
                  </a:lnTo>
                  <a:lnTo>
                    <a:pt x="765928" y="495146"/>
                  </a:lnTo>
                  <a:lnTo>
                    <a:pt x="841369" y="438732"/>
                  </a:lnTo>
                  <a:lnTo>
                    <a:pt x="930649" y="384493"/>
                  </a:lnTo>
                  <a:lnTo>
                    <a:pt x="955822" y="162153"/>
                  </a:lnTo>
                  <a:lnTo>
                    <a:pt x="1019991" y="131241"/>
                  </a:lnTo>
                  <a:lnTo>
                    <a:pt x="1108809" y="98733"/>
                  </a:lnTo>
                  <a:lnTo>
                    <a:pt x="1283418" y="237827"/>
                  </a:lnTo>
                  <a:lnTo>
                    <a:pt x="1374392" y="214435"/>
                  </a:lnTo>
                  <a:lnTo>
                    <a:pt x="1479437" y="198403"/>
                  </a:lnTo>
                  <a:lnTo>
                    <a:pt x="1586906" y="4199"/>
                  </a:lnTo>
                  <a:close/>
                </a:path>
              </a:pathLst>
            </a:custGeom>
            <a:solidFill>
              <a:srgbClr val="93CAA8"/>
            </a:solidFill>
            <a:ln>
              <a:noFill/>
            </a:ln>
          </p:spPr>
          <p:txBody>
            <a:bodyPr lIns="68308" tIns="34284" rIns="68308" bIns="34284" anchor="ctr"/>
            <a:lstStyle/>
            <a:p>
              <a:pPr algn="ctr" defTabSz="682625" fontAlgn="auto">
                <a:spcBef>
                  <a:spcPts val="0"/>
                </a:spcBef>
                <a:spcAft>
                  <a:spcPts val="0"/>
                </a:spcAft>
              </a:pPr>
              <a:endParaRPr lang="zh-CN" altLang="zh-CN" sz="14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5" name="文本框 21"/>
            <p:cNvSpPr>
              <a:spLocks noChangeArrowheads="1"/>
            </p:cNvSpPr>
            <p:nvPr/>
          </p:nvSpPr>
          <p:spPr bwMode="auto">
            <a:xfrm>
              <a:off x="4263629" y="3474419"/>
              <a:ext cx="656034" cy="577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308" tIns="34284" rIns="68308" bIns="34284">
              <a:spAutoFit/>
            </a:bodyPr>
            <a:lstStyle/>
            <a:p>
              <a:pPr defTabSz="6826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300" b="1">
                  <a:solidFill>
                    <a:srgbClr val="E9557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b="1">
                <a:solidFill>
                  <a:srgbClr val="E9557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16080" y="252498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1.2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4080" y="222250"/>
            <a:ext cx="9028430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zh-CN" sz="3200" b="1" dirty="0" smtClean="0">
                <a:solidFill>
                  <a:schemeClr val="bg1"/>
                </a:solidFill>
              </a:rPr>
              <a:t>速度相关型消能器</a:t>
            </a:r>
            <a:endParaRPr lang="zh-CN" altLang="ko-KR" sz="3200" b="1" kern="0" dirty="0" smtClean="0">
              <a:solidFill>
                <a:schemeClr val="bg1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pPr>
              <a:buClrTx/>
              <a:buSzTx/>
              <a:buFontTx/>
            </a:pPr>
            <a:endParaRPr lang="zh-CN" altLang="en-US" sz="3200" b="1" spc="-15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54876" y="3531101"/>
            <a:ext cx="50800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速度相关型</a:t>
            </a:r>
            <a:r>
              <a:rPr lang="zh-CN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增加结构的阻尼，不提供刚度，不改变结构周期。</a:t>
            </a:r>
            <a:endParaRPr lang="en-US" altLang="zh-CN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 descr="LOGO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63810" y="252730"/>
            <a:ext cx="1701165" cy="3492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662864" y="1526253"/>
            <a:ext cx="4924925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defRPr/>
            </a:pP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速度相关型消能器：</a:t>
            </a:r>
            <a:endParaRPr lang="en-US" altLang="zh-CN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zh-CN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黏滞消能</a:t>
            </a:r>
            <a:r>
              <a:rPr lang="zh-CN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器</a:t>
            </a:r>
            <a:r>
              <a:rPr lang="en-US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黏</a:t>
            </a:r>
            <a:r>
              <a:rPr lang="zh-CN" altLang="zh-CN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弹性消能器</a:t>
            </a:r>
            <a:endParaRPr lang="en-US" altLang="zh-CN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19136" y="55522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效果</a:t>
            </a:r>
            <a:r>
              <a:rPr lang="zh-CN" alt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：通过增加结构的阻尼实现减小结构基底剪力和层间位移的效果。 </a:t>
            </a:r>
            <a:endParaRPr lang="zh-CN" altLang="en-US" b="1" dirty="0" smtClean="0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634542" y="997591"/>
            <a:ext cx="1595438" cy="1594247"/>
            <a:chOff x="3717133" y="1128850"/>
            <a:chExt cx="1595438" cy="1594247"/>
          </a:xfrm>
        </p:grpSpPr>
        <p:sp>
          <p:nvSpPr>
            <p:cNvPr id="17" name="任意多边形 18"/>
            <p:cNvSpPr>
              <a:spLocks noChangeArrowheads="1"/>
            </p:cNvSpPr>
            <p:nvPr/>
          </p:nvSpPr>
          <p:spPr bwMode="auto">
            <a:xfrm rot="1877475">
              <a:off x="3717133" y="1128850"/>
              <a:ext cx="1595438" cy="1594247"/>
            </a:xfrm>
            <a:custGeom>
              <a:avLst/>
              <a:gdLst>
                <a:gd name="T0" fmla="*/ 0 w 3340100"/>
                <a:gd name="T1" fmla="*/ 0 h 3340100"/>
                <a:gd name="T2" fmla="*/ 3340100 w 3340100"/>
                <a:gd name="T3" fmla="*/ 3340100 h 3340100"/>
              </a:gdLst>
              <a:ahLst/>
              <a:cxnLst/>
              <a:rect l="T0" t="T1" r="T2" b="T3"/>
              <a:pathLst>
                <a:path w="3340100" h="3340100">
                  <a:moveTo>
                    <a:pt x="1670050" y="498475"/>
                  </a:moveTo>
                  <a:cubicBezTo>
                    <a:pt x="1023007" y="498475"/>
                    <a:pt x="498475" y="1023007"/>
                    <a:pt x="498475" y="1670050"/>
                  </a:cubicBezTo>
                  <a:cubicBezTo>
                    <a:pt x="498475" y="2317093"/>
                    <a:pt x="1023007" y="2841625"/>
                    <a:pt x="1670050" y="2841625"/>
                  </a:cubicBezTo>
                  <a:cubicBezTo>
                    <a:pt x="2317093" y="2841625"/>
                    <a:pt x="2841625" y="2317093"/>
                    <a:pt x="2841625" y="1670050"/>
                  </a:cubicBezTo>
                  <a:cubicBezTo>
                    <a:pt x="2841625" y="1023007"/>
                    <a:pt x="2317093" y="498475"/>
                    <a:pt x="1670050" y="498475"/>
                  </a:cubicBezTo>
                  <a:close/>
                  <a:moveTo>
                    <a:pt x="1670050" y="0"/>
                  </a:moveTo>
                  <a:lnTo>
                    <a:pt x="1753194" y="4199"/>
                  </a:lnTo>
                  <a:lnTo>
                    <a:pt x="1859784" y="196816"/>
                  </a:lnTo>
                  <a:lnTo>
                    <a:pt x="1975233" y="214435"/>
                  </a:lnTo>
                  <a:lnTo>
                    <a:pt x="2059006" y="235975"/>
                  </a:lnTo>
                  <a:lnTo>
                    <a:pt x="2231291" y="98733"/>
                  </a:lnTo>
                  <a:lnTo>
                    <a:pt x="2320109" y="131241"/>
                  </a:lnTo>
                  <a:lnTo>
                    <a:pt x="2384278" y="162153"/>
                  </a:lnTo>
                  <a:lnTo>
                    <a:pt x="2408748" y="378280"/>
                  </a:lnTo>
                  <a:lnTo>
                    <a:pt x="2508255" y="438732"/>
                  </a:lnTo>
                  <a:lnTo>
                    <a:pt x="2581052" y="493168"/>
                  </a:lnTo>
                  <a:lnTo>
                    <a:pt x="2789449" y="433248"/>
                  </a:lnTo>
                  <a:lnTo>
                    <a:pt x="2850954" y="489147"/>
                  </a:lnTo>
                  <a:lnTo>
                    <a:pt x="2906853" y="550651"/>
                  </a:lnTo>
                  <a:lnTo>
                    <a:pt x="2847600" y="756729"/>
                  </a:lnTo>
                  <a:lnTo>
                    <a:pt x="2910892" y="841369"/>
                  </a:lnTo>
                  <a:lnTo>
                    <a:pt x="2965835" y="931807"/>
                  </a:lnTo>
                  <a:lnTo>
                    <a:pt x="3177947" y="955822"/>
                  </a:lnTo>
                  <a:lnTo>
                    <a:pt x="3208859" y="1019991"/>
                  </a:lnTo>
                  <a:lnTo>
                    <a:pt x="3241367" y="1108809"/>
                  </a:lnTo>
                  <a:lnTo>
                    <a:pt x="3109474" y="1274380"/>
                  </a:lnTo>
                  <a:lnTo>
                    <a:pt x="3135189" y="1374392"/>
                  </a:lnTo>
                  <a:lnTo>
                    <a:pt x="3152100" y="1485194"/>
                  </a:lnTo>
                  <a:lnTo>
                    <a:pt x="3335902" y="1586906"/>
                  </a:lnTo>
                  <a:lnTo>
                    <a:pt x="3340100" y="1670050"/>
                  </a:lnTo>
                  <a:lnTo>
                    <a:pt x="3335902" y="1753194"/>
                  </a:lnTo>
                  <a:lnTo>
                    <a:pt x="3153687" y="1854028"/>
                  </a:lnTo>
                  <a:lnTo>
                    <a:pt x="3135189" y="1975233"/>
                  </a:lnTo>
                  <a:lnTo>
                    <a:pt x="3111325" y="2068045"/>
                  </a:lnTo>
                  <a:lnTo>
                    <a:pt x="3241367" y="2231291"/>
                  </a:lnTo>
                  <a:lnTo>
                    <a:pt x="3208859" y="2320109"/>
                  </a:lnTo>
                  <a:lnTo>
                    <a:pt x="3177947" y="2384278"/>
                  </a:lnTo>
                  <a:lnTo>
                    <a:pt x="2972048" y="2407590"/>
                  </a:lnTo>
                  <a:lnTo>
                    <a:pt x="2910892" y="2508255"/>
                  </a:lnTo>
                  <a:lnTo>
                    <a:pt x="2849578" y="2590250"/>
                  </a:lnTo>
                  <a:lnTo>
                    <a:pt x="2906853" y="2789449"/>
                  </a:lnTo>
                  <a:lnTo>
                    <a:pt x="2850954" y="2850954"/>
                  </a:lnTo>
                  <a:lnTo>
                    <a:pt x="2789449" y="2906853"/>
                  </a:lnTo>
                  <a:lnTo>
                    <a:pt x="2590250" y="2849578"/>
                  </a:lnTo>
                  <a:lnTo>
                    <a:pt x="2508255" y="2910892"/>
                  </a:lnTo>
                  <a:lnTo>
                    <a:pt x="2407590" y="2972048"/>
                  </a:lnTo>
                  <a:lnTo>
                    <a:pt x="2384278" y="3177947"/>
                  </a:lnTo>
                  <a:lnTo>
                    <a:pt x="2320109" y="3208859"/>
                  </a:lnTo>
                  <a:lnTo>
                    <a:pt x="2231291" y="3241367"/>
                  </a:lnTo>
                  <a:lnTo>
                    <a:pt x="2068045" y="3111325"/>
                  </a:lnTo>
                  <a:lnTo>
                    <a:pt x="1975233" y="3135189"/>
                  </a:lnTo>
                  <a:lnTo>
                    <a:pt x="1854028" y="3153687"/>
                  </a:lnTo>
                  <a:lnTo>
                    <a:pt x="1753194" y="3335902"/>
                  </a:lnTo>
                  <a:lnTo>
                    <a:pt x="1670050" y="3340100"/>
                  </a:lnTo>
                  <a:lnTo>
                    <a:pt x="1586906" y="3335902"/>
                  </a:lnTo>
                  <a:lnTo>
                    <a:pt x="1485194" y="3152100"/>
                  </a:lnTo>
                  <a:lnTo>
                    <a:pt x="1374392" y="3135189"/>
                  </a:lnTo>
                  <a:lnTo>
                    <a:pt x="1274380" y="3109474"/>
                  </a:lnTo>
                  <a:lnTo>
                    <a:pt x="1108809" y="3241367"/>
                  </a:lnTo>
                  <a:lnTo>
                    <a:pt x="1019991" y="3208859"/>
                  </a:lnTo>
                  <a:lnTo>
                    <a:pt x="955822" y="3177947"/>
                  </a:lnTo>
                  <a:lnTo>
                    <a:pt x="931807" y="2965835"/>
                  </a:lnTo>
                  <a:lnTo>
                    <a:pt x="841369" y="2910892"/>
                  </a:lnTo>
                  <a:lnTo>
                    <a:pt x="756729" y="2847600"/>
                  </a:lnTo>
                  <a:lnTo>
                    <a:pt x="550651" y="2906853"/>
                  </a:lnTo>
                  <a:lnTo>
                    <a:pt x="489147" y="2850954"/>
                  </a:lnTo>
                  <a:lnTo>
                    <a:pt x="433248" y="2789449"/>
                  </a:lnTo>
                  <a:lnTo>
                    <a:pt x="493168" y="2581052"/>
                  </a:lnTo>
                  <a:lnTo>
                    <a:pt x="438732" y="2508255"/>
                  </a:lnTo>
                  <a:lnTo>
                    <a:pt x="378280" y="2408748"/>
                  </a:lnTo>
                  <a:lnTo>
                    <a:pt x="162153" y="2384278"/>
                  </a:lnTo>
                  <a:lnTo>
                    <a:pt x="131241" y="2320109"/>
                  </a:lnTo>
                  <a:lnTo>
                    <a:pt x="98733" y="2231291"/>
                  </a:lnTo>
                  <a:lnTo>
                    <a:pt x="235976" y="2059006"/>
                  </a:lnTo>
                  <a:lnTo>
                    <a:pt x="214435" y="1975233"/>
                  </a:lnTo>
                  <a:lnTo>
                    <a:pt x="196816" y="1859784"/>
                  </a:lnTo>
                  <a:lnTo>
                    <a:pt x="4199" y="1753194"/>
                  </a:lnTo>
                  <a:lnTo>
                    <a:pt x="0" y="1670050"/>
                  </a:lnTo>
                  <a:lnTo>
                    <a:pt x="4199" y="1586906"/>
                  </a:lnTo>
                  <a:lnTo>
                    <a:pt x="198403" y="1479437"/>
                  </a:lnTo>
                  <a:lnTo>
                    <a:pt x="214435" y="1374392"/>
                  </a:lnTo>
                  <a:lnTo>
                    <a:pt x="237827" y="1283418"/>
                  </a:lnTo>
                  <a:lnTo>
                    <a:pt x="98733" y="1108809"/>
                  </a:lnTo>
                  <a:lnTo>
                    <a:pt x="131241" y="1019991"/>
                  </a:lnTo>
                  <a:lnTo>
                    <a:pt x="162153" y="955822"/>
                  </a:lnTo>
                  <a:lnTo>
                    <a:pt x="384493" y="930649"/>
                  </a:lnTo>
                  <a:lnTo>
                    <a:pt x="438732" y="841369"/>
                  </a:lnTo>
                  <a:lnTo>
                    <a:pt x="495146" y="765928"/>
                  </a:lnTo>
                  <a:lnTo>
                    <a:pt x="433248" y="550651"/>
                  </a:lnTo>
                  <a:lnTo>
                    <a:pt x="489147" y="489147"/>
                  </a:lnTo>
                  <a:lnTo>
                    <a:pt x="550651" y="433248"/>
                  </a:lnTo>
                  <a:lnTo>
                    <a:pt x="765928" y="495146"/>
                  </a:lnTo>
                  <a:lnTo>
                    <a:pt x="841369" y="438732"/>
                  </a:lnTo>
                  <a:lnTo>
                    <a:pt x="930649" y="384493"/>
                  </a:lnTo>
                  <a:lnTo>
                    <a:pt x="955822" y="162153"/>
                  </a:lnTo>
                  <a:lnTo>
                    <a:pt x="1019991" y="131241"/>
                  </a:lnTo>
                  <a:lnTo>
                    <a:pt x="1108809" y="98733"/>
                  </a:lnTo>
                  <a:lnTo>
                    <a:pt x="1283418" y="237827"/>
                  </a:lnTo>
                  <a:lnTo>
                    <a:pt x="1374392" y="214435"/>
                  </a:lnTo>
                  <a:lnTo>
                    <a:pt x="1479437" y="198403"/>
                  </a:lnTo>
                  <a:lnTo>
                    <a:pt x="1586906" y="4199"/>
                  </a:lnTo>
                  <a:close/>
                </a:path>
              </a:pathLst>
            </a:custGeom>
            <a:solidFill>
              <a:srgbClr val="1F8984"/>
            </a:solidFill>
            <a:ln>
              <a:noFill/>
            </a:ln>
          </p:spPr>
          <p:txBody>
            <a:bodyPr lIns="68308" tIns="34284" rIns="68308" bIns="34284" anchor="ctr"/>
            <a:lstStyle/>
            <a:p>
              <a:pPr algn="ctr" defTabSz="682625" fontAlgn="auto">
                <a:spcBef>
                  <a:spcPts val="0"/>
                </a:spcBef>
                <a:spcAft>
                  <a:spcPts val="0"/>
                </a:spcAft>
              </a:pPr>
              <a:endParaRPr lang="zh-CN" altLang="zh-CN" sz="14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8" name="文本框 19"/>
            <p:cNvSpPr>
              <a:spLocks noChangeArrowheads="1"/>
            </p:cNvSpPr>
            <p:nvPr/>
          </p:nvSpPr>
          <p:spPr bwMode="auto">
            <a:xfrm>
              <a:off x="4182667" y="1633712"/>
              <a:ext cx="660529" cy="577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308" tIns="34284" rIns="68308" bIns="34284">
              <a:spAutoFit/>
            </a:bodyPr>
            <a:lstStyle/>
            <a:p>
              <a:pPr defTabSz="6826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300" b="1" dirty="0">
                  <a:solidFill>
                    <a:srgbClr val="E9557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01</a:t>
              </a:r>
              <a:endParaRPr lang="zh-CN" altLang="en-US" sz="3300" b="1" dirty="0">
                <a:solidFill>
                  <a:srgbClr val="E9557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522469" y="3218268"/>
            <a:ext cx="1171575" cy="1170384"/>
            <a:chOff x="4972053" y="2177654"/>
            <a:chExt cx="1171575" cy="1170384"/>
          </a:xfrm>
        </p:grpSpPr>
        <p:sp>
          <p:nvSpPr>
            <p:cNvPr id="20" name="任意多边形 12"/>
            <p:cNvSpPr>
              <a:spLocks noChangeArrowheads="1"/>
            </p:cNvSpPr>
            <p:nvPr/>
          </p:nvSpPr>
          <p:spPr bwMode="auto">
            <a:xfrm rot="2083007">
              <a:off x="4972053" y="2177654"/>
              <a:ext cx="1171575" cy="1170384"/>
            </a:xfrm>
            <a:custGeom>
              <a:avLst/>
              <a:gdLst>
                <a:gd name="T0" fmla="*/ 0 w 3340100"/>
                <a:gd name="T1" fmla="*/ 0 h 3340100"/>
                <a:gd name="T2" fmla="*/ 3340100 w 3340100"/>
                <a:gd name="T3" fmla="*/ 3340100 h 3340100"/>
              </a:gdLst>
              <a:ahLst/>
              <a:cxnLst/>
              <a:rect l="T0" t="T1" r="T2" b="T3"/>
              <a:pathLst>
                <a:path w="3340100" h="3340100">
                  <a:moveTo>
                    <a:pt x="1670050" y="498475"/>
                  </a:moveTo>
                  <a:cubicBezTo>
                    <a:pt x="1023007" y="498475"/>
                    <a:pt x="498475" y="1023007"/>
                    <a:pt x="498475" y="1670050"/>
                  </a:cubicBezTo>
                  <a:cubicBezTo>
                    <a:pt x="498475" y="2317093"/>
                    <a:pt x="1023007" y="2841625"/>
                    <a:pt x="1670050" y="2841625"/>
                  </a:cubicBezTo>
                  <a:cubicBezTo>
                    <a:pt x="2317093" y="2841625"/>
                    <a:pt x="2841625" y="2317093"/>
                    <a:pt x="2841625" y="1670050"/>
                  </a:cubicBezTo>
                  <a:cubicBezTo>
                    <a:pt x="2841625" y="1023007"/>
                    <a:pt x="2317093" y="498475"/>
                    <a:pt x="1670050" y="498475"/>
                  </a:cubicBezTo>
                  <a:close/>
                  <a:moveTo>
                    <a:pt x="1670050" y="0"/>
                  </a:moveTo>
                  <a:lnTo>
                    <a:pt x="1753194" y="4199"/>
                  </a:lnTo>
                  <a:lnTo>
                    <a:pt x="1859784" y="196816"/>
                  </a:lnTo>
                  <a:lnTo>
                    <a:pt x="1975233" y="214435"/>
                  </a:lnTo>
                  <a:lnTo>
                    <a:pt x="2059006" y="235975"/>
                  </a:lnTo>
                  <a:lnTo>
                    <a:pt x="2231291" y="98733"/>
                  </a:lnTo>
                  <a:lnTo>
                    <a:pt x="2320109" y="131241"/>
                  </a:lnTo>
                  <a:lnTo>
                    <a:pt x="2384278" y="162153"/>
                  </a:lnTo>
                  <a:lnTo>
                    <a:pt x="2408748" y="378280"/>
                  </a:lnTo>
                  <a:lnTo>
                    <a:pt x="2508255" y="438732"/>
                  </a:lnTo>
                  <a:lnTo>
                    <a:pt x="2581052" y="493168"/>
                  </a:lnTo>
                  <a:lnTo>
                    <a:pt x="2789449" y="433248"/>
                  </a:lnTo>
                  <a:lnTo>
                    <a:pt x="2850954" y="489147"/>
                  </a:lnTo>
                  <a:lnTo>
                    <a:pt x="2906853" y="550651"/>
                  </a:lnTo>
                  <a:lnTo>
                    <a:pt x="2847600" y="756729"/>
                  </a:lnTo>
                  <a:lnTo>
                    <a:pt x="2910892" y="841369"/>
                  </a:lnTo>
                  <a:lnTo>
                    <a:pt x="2965835" y="931807"/>
                  </a:lnTo>
                  <a:lnTo>
                    <a:pt x="3177947" y="955822"/>
                  </a:lnTo>
                  <a:lnTo>
                    <a:pt x="3208859" y="1019991"/>
                  </a:lnTo>
                  <a:lnTo>
                    <a:pt x="3241367" y="1108809"/>
                  </a:lnTo>
                  <a:lnTo>
                    <a:pt x="3109474" y="1274380"/>
                  </a:lnTo>
                  <a:lnTo>
                    <a:pt x="3135189" y="1374392"/>
                  </a:lnTo>
                  <a:lnTo>
                    <a:pt x="3152100" y="1485194"/>
                  </a:lnTo>
                  <a:lnTo>
                    <a:pt x="3335902" y="1586906"/>
                  </a:lnTo>
                  <a:lnTo>
                    <a:pt x="3340100" y="1670050"/>
                  </a:lnTo>
                  <a:lnTo>
                    <a:pt x="3335902" y="1753194"/>
                  </a:lnTo>
                  <a:lnTo>
                    <a:pt x="3153687" y="1854028"/>
                  </a:lnTo>
                  <a:lnTo>
                    <a:pt x="3135189" y="1975233"/>
                  </a:lnTo>
                  <a:lnTo>
                    <a:pt x="3111325" y="2068045"/>
                  </a:lnTo>
                  <a:lnTo>
                    <a:pt x="3241367" y="2231291"/>
                  </a:lnTo>
                  <a:lnTo>
                    <a:pt x="3208859" y="2320109"/>
                  </a:lnTo>
                  <a:lnTo>
                    <a:pt x="3177947" y="2384278"/>
                  </a:lnTo>
                  <a:lnTo>
                    <a:pt x="2972048" y="2407590"/>
                  </a:lnTo>
                  <a:lnTo>
                    <a:pt x="2910892" y="2508255"/>
                  </a:lnTo>
                  <a:lnTo>
                    <a:pt x="2849578" y="2590250"/>
                  </a:lnTo>
                  <a:lnTo>
                    <a:pt x="2906853" y="2789449"/>
                  </a:lnTo>
                  <a:lnTo>
                    <a:pt x="2850954" y="2850954"/>
                  </a:lnTo>
                  <a:lnTo>
                    <a:pt x="2789449" y="2906853"/>
                  </a:lnTo>
                  <a:lnTo>
                    <a:pt x="2590250" y="2849578"/>
                  </a:lnTo>
                  <a:lnTo>
                    <a:pt x="2508255" y="2910892"/>
                  </a:lnTo>
                  <a:lnTo>
                    <a:pt x="2407590" y="2972048"/>
                  </a:lnTo>
                  <a:lnTo>
                    <a:pt x="2384278" y="3177947"/>
                  </a:lnTo>
                  <a:lnTo>
                    <a:pt x="2320109" y="3208859"/>
                  </a:lnTo>
                  <a:lnTo>
                    <a:pt x="2231291" y="3241367"/>
                  </a:lnTo>
                  <a:lnTo>
                    <a:pt x="2068045" y="3111325"/>
                  </a:lnTo>
                  <a:lnTo>
                    <a:pt x="1975233" y="3135189"/>
                  </a:lnTo>
                  <a:lnTo>
                    <a:pt x="1854028" y="3153687"/>
                  </a:lnTo>
                  <a:lnTo>
                    <a:pt x="1753194" y="3335902"/>
                  </a:lnTo>
                  <a:lnTo>
                    <a:pt x="1670050" y="3340100"/>
                  </a:lnTo>
                  <a:lnTo>
                    <a:pt x="1586906" y="3335902"/>
                  </a:lnTo>
                  <a:lnTo>
                    <a:pt x="1485194" y="3152100"/>
                  </a:lnTo>
                  <a:lnTo>
                    <a:pt x="1374392" y="3135189"/>
                  </a:lnTo>
                  <a:lnTo>
                    <a:pt x="1274380" y="3109474"/>
                  </a:lnTo>
                  <a:lnTo>
                    <a:pt x="1108809" y="3241367"/>
                  </a:lnTo>
                  <a:lnTo>
                    <a:pt x="1019991" y="3208859"/>
                  </a:lnTo>
                  <a:lnTo>
                    <a:pt x="955822" y="3177947"/>
                  </a:lnTo>
                  <a:lnTo>
                    <a:pt x="931807" y="2965835"/>
                  </a:lnTo>
                  <a:lnTo>
                    <a:pt x="841369" y="2910892"/>
                  </a:lnTo>
                  <a:lnTo>
                    <a:pt x="756729" y="2847600"/>
                  </a:lnTo>
                  <a:lnTo>
                    <a:pt x="550651" y="2906853"/>
                  </a:lnTo>
                  <a:lnTo>
                    <a:pt x="489147" y="2850954"/>
                  </a:lnTo>
                  <a:lnTo>
                    <a:pt x="433248" y="2789449"/>
                  </a:lnTo>
                  <a:lnTo>
                    <a:pt x="493168" y="2581052"/>
                  </a:lnTo>
                  <a:lnTo>
                    <a:pt x="438732" y="2508255"/>
                  </a:lnTo>
                  <a:lnTo>
                    <a:pt x="378280" y="2408748"/>
                  </a:lnTo>
                  <a:lnTo>
                    <a:pt x="162153" y="2384278"/>
                  </a:lnTo>
                  <a:lnTo>
                    <a:pt x="131241" y="2320109"/>
                  </a:lnTo>
                  <a:lnTo>
                    <a:pt x="98733" y="2231291"/>
                  </a:lnTo>
                  <a:lnTo>
                    <a:pt x="235976" y="2059006"/>
                  </a:lnTo>
                  <a:lnTo>
                    <a:pt x="214435" y="1975233"/>
                  </a:lnTo>
                  <a:lnTo>
                    <a:pt x="196816" y="1859784"/>
                  </a:lnTo>
                  <a:lnTo>
                    <a:pt x="4199" y="1753194"/>
                  </a:lnTo>
                  <a:lnTo>
                    <a:pt x="0" y="1670050"/>
                  </a:lnTo>
                  <a:lnTo>
                    <a:pt x="4199" y="1586906"/>
                  </a:lnTo>
                  <a:lnTo>
                    <a:pt x="198403" y="1479437"/>
                  </a:lnTo>
                  <a:lnTo>
                    <a:pt x="214435" y="1374392"/>
                  </a:lnTo>
                  <a:lnTo>
                    <a:pt x="237827" y="1283418"/>
                  </a:lnTo>
                  <a:lnTo>
                    <a:pt x="98733" y="1108809"/>
                  </a:lnTo>
                  <a:lnTo>
                    <a:pt x="131241" y="1019991"/>
                  </a:lnTo>
                  <a:lnTo>
                    <a:pt x="162153" y="955822"/>
                  </a:lnTo>
                  <a:lnTo>
                    <a:pt x="384493" y="930649"/>
                  </a:lnTo>
                  <a:lnTo>
                    <a:pt x="438732" y="841369"/>
                  </a:lnTo>
                  <a:lnTo>
                    <a:pt x="495146" y="765928"/>
                  </a:lnTo>
                  <a:lnTo>
                    <a:pt x="433248" y="550651"/>
                  </a:lnTo>
                  <a:lnTo>
                    <a:pt x="489147" y="489147"/>
                  </a:lnTo>
                  <a:lnTo>
                    <a:pt x="550651" y="433248"/>
                  </a:lnTo>
                  <a:lnTo>
                    <a:pt x="765928" y="495146"/>
                  </a:lnTo>
                  <a:lnTo>
                    <a:pt x="841369" y="438732"/>
                  </a:lnTo>
                  <a:lnTo>
                    <a:pt x="930649" y="384493"/>
                  </a:lnTo>
                  <a:lnTo>
                    <a:pt x="955822" y="162153"/>
                  </a:lnTo>
                  <a:lnTo>
                    <a:pt x="1019991" y="131241"/>
                  </a:lnTo>
                  <a:lnTo>
                    <a:pt x="1108809" y="98733"/>
                  </a:lnTo>
                  <a:lnTo>
                    <a:pt x="1283418" y="237827"/>
                  </a:lnTo>
                  <a:lnTo>
                    <a:pt x="1374392" y="214435"/>
                  </a:lnTo>
                  <a:lnTo>
                    <a:pt x="1479437" y="198403"/>
                  </a:lnTo>
                  <a:lnTo>
                    <a:pt x="1586906" y="4199"/>
                  </a:lnTo>
                  <a:close/>
                </a:path>
              </a:pathLst>
            </a:custGeom>
            <a:solidFill>
              <a:srgbClr val="FBB448"/>
            </a:solidFill>
            <a:ln>
              <a:noFill/>
            </a:ln>
          </p:spPr>
          <p:txBody>
            <a:bodyPr lIns="68308" tIns="34284" rIns="68308" bIns="34284" anchor="ctr"/>
            <a:lstStyle/>
            <a:p>
              <a:pPr algn="ctr" defTabSz="682625" fontAlgn="auto">
                <a:spcBef>
                  <a:spcPts val="0"/>
                </a:spcBef>
                <a:spcAft>
                  <a:spcPts val="0"/>
                </a:spcAft>
              </a:pPr>
              <a:endParaRPr lang="zh-CN" altLang="zh-CN" sz="1400">
                <a:solidFill>
                  <a:srgbClr val="E95573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1" name="文本框 20"/>
            <p:cNvSpPr>
              <a:spLocks noChangeArrowheads="1"/>
            </p:cNvSpPr>
            <p:nvPr/>
          </p:nvSpPr>
          <p:spPr bwMode="auto">
            <a:xfrm>
              <a:off x="5268517" y="2520554"/>
              <a:ext cx="564349" cy="484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308" tIns="34284" rIns="68308" bIns="34284">
              <a:spAutoFit/>
            </a:bodyPr>
            <a:lstStyle/>
            <a:p>
              <a:pPr defTabSz="6826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700" b="1" dirty="0">
                  <a:solidFill>
                    <a:srgbClr val="E9557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02</a:t>
              </a:r>
              <a:endParaRPr lang="zh-CN" altLang="en-US" sz="2700" b="1" dirty="0">
                <a:solidFill>
                  <a:srgbClr val="E9557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96016" y="4992178"/>
            <a:ext cx="1607344" cy="1607344"/>
            <a:chOff x="3802857" y="2958705"/>
            <a:chExt cx="1607344" cy="1607344"/>
          </a:xfrm>
        </p:grpSpPr>
        <p:sp>
          <p:nvSpPr>
            <p:cNvPr id="23" name="任意多边形 15"/>
            <p:cNvSpPr>
              <a:spLocks noChangeArrowheads="1"/>
            </p:cNvSpPr>
            <p:nvPr/>
          </p:nvSpPr>
          <p:spPr bwMode="auto">
            <a:xfrm rot="2535249">
              <a:off x="3802857" y="2958705"/>
              <a:ext cx="1607344" cy="1607344"/>
            </a:xfrm>
            <a:custGeom>
              <a:avLst/>
              <a:gdLst>
                <a:gd name="T0" fmla="*/ 0 w 3340100"/>
                <a:gd name="T1" fmla="*/ 0 h 3340100"/>
                <a:gd name="T2" fmla="*/ 3340100 w 3340100"/>
                <a:gd name="T3" fmla="*/ 3340100 h 3340100"/>
              </a:gdLst>
              <a:ahLst/>
              <a:cxnLst/>
              <a:rect l="T0" t="T1" r="T2" b="T3"/>
              <a:pathLst>
                <a:path w="3340100" h="3340100">
                  <a:moveTo>
                    <a:pt x="1670050" y="498475"/>
                  </a:moveTo>
                  <a:cubicBezTo>
                    <a:pt x="1023007" y="498475"/>
                    <a:pt x="498475" y="1023007"/>
                    <a:pt x="498475" y="1670050"/>
                  </a:cubicBezTo>
                  <a:cubicBezTo>
                    <a:pt x="498475" y="2317093"/>
                    <a:pt x="1023007" y="2841625"/>
                    <a:pt x="1670050" y="2841625"/>
                  </a:cubicBezTo>
                  <a:cubicBezTo>
                    <a:pt x="2317093" y="2841625"/>
                    <a:pt x="2841625" y="2317093"/>
                    <a:pt x="2841625" y="1670050"/>
                  </a:cubicBezTo>
                  <a:cubicBezTo>
                    <a:pt x="2841625" y="1023007"/>
                    <a:pt x="2317093" y="498475"/>
                    <a:pt x="1670050" y="498475"/>
                  </a:cubicBezTo>
                  <a:close/>
                  <a:moveTo>
                    <a:pt x="1670050" y="0"/>
                  </a:moveTo>
                  <a:lnTo>
                    <a:pt x="1753194" y="4199"/>
                  </a:lnTo>
                  <a:lnTo>
                    <a:pt x="1859784" y="196816"/>
                  </a:lnTo>
                  <a:lnTo>
                    <a:pt x="1975233" y="214435"/>
                  </a:lnTo>
                  <a:lnTo>
                    <a:pt x="2059006" y="235975"/>
                  </a:lnTo>
                  <a:lnTo>
                    <a:pt x="2231291" y="98733"/>
                  </a:lnTo>
                  <a:lnTo>
                    <a:pt x="2320109" y="131241"/>
                  </a:lnTo>
                  <a:lnTo>
                    <a:pt x="2384278" y="162153"/>
                  </a:lnTo>
                  <a:lnTo>
                    <a:pt x="2408748" y="378280"/>
                  </a:lnTo>
                  <a:lnTo>
                    <a:pt x="2508255" y="438732"/>
                  </a:lnTo>
                  <a:lnTo>
                    <a:pt x="2581052" y="493168"/>
                  </a:lnTo>
                  <a:lnTo>
                    <a:pt x="2789449" y="433248"/>
                  </a:lnTo>
                  <a:lnTo>
                    <a:pt x="2850954" y="489147"/>
                  </a:lnTo>
                  <a:lnTo>
                    <a:pt x="2906853" y="550651"/>
                  </a:lnTo>
                  <a:lnTo>
                    <a:pt x="2847600" y="756729"/>
                  </a:lnTo>
                  <a:lnTo>
                    <a:pt x="2910892" y="841369"/>
                  </a:lnTo>
                  <a:lnTo>
                    <a:pt x="2965835" y="931807"/>
                  </a:lnTo>
                  <a:lnTo>
                    <a:pt x="3177947" y="955822"/>
                  </a:lnTo>
                  <a:lnTo>
                    <a:pt x="3208859" y="1019991"/>
                  </a:lnTo>
                  <a:lnTo>
                    <a:pt x="3241367" y="1108809"/>
                  </a:lnTo>
                  <a:lnTo>
                    <a:pt x="3109474" y="1274380"/>
                  </a:lnTo>
                  <a:lnTo>
                    <a:pt x="3135189" y="1374392"/>
                  </a:lnTo>
                  <a:lnTo>
                    <a:pt x="3152100" y="1485194"/>
                  </a:lnTo>
                  <a:lnTo>
                    <a:pt x="3335902" y="1586906"/>
                  </a:lnTo>
                  <a:lnTo>
                    <a:pt x="3340100" y="1670050"/>
                  </a:lnTo>
                  <a:lnTo>
                    <a:pt x="3335902" y="1753194"/>
                  </a:lnTo>
                  <a:lnTo>
                    <a:pt x="3153687" y="1854028"/>
                  </a:lnTo>
                  <a:lnTo>
                    <a:pt x="3135189" y="1975233"/>
                  </a:lnTo>
                  <a:lnTo>
                    <a:pt x="3111325" y="2068045"/>
                  </a:lnTo>
                  <a:lnTo>
                    <a:pt x="3241367" y="2231291"/>
                  </a:lnTo>
                  <a:lnTo>
                    <a:pt x="3208859" y="2320109"/>
                  </a:lnTo>
                  <a:lnTo>
                    <a:pt x="3177947" y="2384278"/>
                  </a:lnTo>
                  <a:lnTo>
                    <a:pt x="2972048" y="2407590"/>
                  </a:lnTo>
                  <a:lnTo>
                    <a:pt x="2910892" y="2508255"/>
                  </a:lnTo>
                  <a:lnTo>
                    <a:pt x="2849578" y="2590250"/>
                  </a:lnTo>
                  <a:lnTo>
                    <a:pt x="2906853" y="2789449"/>
                  </a:lnTo>
                  <a:lnTo>
                    <a:pt x="2850954" y="2850954"/>
                  </a:lnTo>
                  <a:lnTo>
                    <a:pt x="2789449" y="2906853"/>
                  </a:lnTo>
                  <a:lnTo>
                    <a:pt x="2590250" y="2849578"/>
                  </a:lnTo>
                  <a:lnTo>
                    <a:pt x="2508255" y="2910892"/>
                  </a:lnTo>
                  <a:lnTo>
                    <a:pt x="2407590" y="2972048"/>
                  </a:lnTo>
                  <a:lnTo>
                    <a:pt x="2384278" y="3177947"/>
                  </a:lnTo>
                  <a:lnTo>
                    <a:pt x="2320109" y="3208859"/>
                  </a:lnTo>
                  <a:lnTo>
                    <a:pt x="2231291" y="3241367"/>
                  </a:lnTo>
                  <a:lnTo>
                    <a:pt x="2068045" y="3111325"/>
                  </a:lnTo>
                  <a:lnTo>
                    <a:pt x="1975233" y="3135189"/>
                  </a:lnTo>
                  <a:lnTo>
                    <a:pt x="1854028" y="3153687"/>
                  </a:lnTo>
                  <a:lnTo>
                    <a:pt x="1753194" y="3335902"/>
                  </a:lnTo>
                  <a:lnTo>
                    <a:pt x="1670050" y="3340100"/>
                  </a:lnTo>
                  <a:lnTo>
                    <a:pt x="1586906" y="3335902"/>
                  </a:lnTo>
                  <a:lnTo>
                    <a:pt x="1485194" y="3152100"/>
                  </a:lnTo>
                  <a:lnTo>
                    <a:pt x="1374392" y="3135189"/>
                  </a:lnTo>
                  <a:lnTo>
                    <a:pt x="1274380" y="3109474"/>
                  </a:lnTo>
                  <a:lnTo>
                    <a:pt x="1108809" y="3241367"/>
                  </a:lnTo>
                  <a:lnTo>
                    <a:pt x="1019991" y="3208859"/>
                  </a:lnTo>
                  <a:lnTo>
                    <a:pt x="955822" y="3177947"/>
                  </a:lnTo>
                  <a:lnTo>
                    <a:pt x="931807" y="2965835"/>
                  </a:lnTo>
                  <a:lnTo>
                    <a:pt x="841369" y="2910892"/>
                  </a:lnTo>
                  <a:lnTo>
                    <a:pt x="756729" y="2847600"/>
                  </a:lnTo>
                  <a:lnTo>
                    <a:pt x="550651" y="2906853"/>
                  </a:lnTo>
                  <a:lnTo>
                    <a:pt x="489147" y="2850954"/>
                  </a:lnTo>
                  <a:lnTo>
                    <a:pt x="433248" y="2789449"/>
                  </a:lnTo>
                  <a:lnTo>
                    <a:pt x="493168" y="2581052"/>
                  </a:lnTo>
                  <a:lnTo>
                    <a:pt x="438732" y="2508255"/>
                  </a:lnTo>
                  <a:lnTo>
                    <a:pt x="378280" y="2408748"/>
                  </a:lnTo>
                  <a:lnTo>
                    <a:pt x="162153" y="2384278"/>
                  </a:lnTo>
                  <a:lnTo>
                    <a:pt x="131241" y="2320109"/>
                  </a:lnTo>
                  <a:lnTo>
                    <a:pt x="98733" y="2231291"/>
                  </a:lnTo>
                  <a:lnTo>
                    <a:pt x="235976" y="2059006"/>
                  </a:lnTo>
                  <a:lnTo>
                    <a:pt x="214435" y="1975233"/>
                  </a:lnTo>
                  <a:lnTo>
                    <a:pt x="196816" y="1859784"/>
                  </a:lnTo>
                  <a:lnTo>
                    <a:pt x="4199" y="1753194"/>
                  </a:lnTo>
                  <a:lnTo>
                    <a:pt x="0" y="1670050"/>
                  </a:lnTo>
                  <a:lnTo>
                    <a:pt x="4199" y="1586906"/>
                  </a:lnTo>
                  <a:lnTo>
                    <a:pt x="198403" y="1479437"/>
                  </a:lnTo>
                  <a:lnTo>
                    <a:pt x="214435" y="1374392"/>
                  </a:lnTo>
                  <a:lnTo>
                    <a:pt x="237827" y="1283418"/>
                  </a:lnTo>
                  <a:lnTo>
                    <a:pt x="98733" y="1108809"/>
                  </a:lnTo>
                  <a:lnTo>
                    <a:pt x="131241" y="1019991"/>
                  </a:lnTo>
                  <a:lnTo>
                    <a:pt x="162153" y="955822"/>
                  </a:lnTo>
                  <a:lnTo>
                    <a:pt x="384493" y="930649"/>
                  </a:lnTo>
                  <a:lnTo>
                    <a:pt x="438732" y="841369"/>
                  </a:lnTo>
                  <a:lnTo>
                    <a:pt x="495146" y="765928"/>
                  </a:lnTo>
                  <a:lnTo>
                    <a:pt x="433248" y="550651"/>
                  </a:lnTo>
                  <a:lnTo>
                    <a:pt x="489147" y="489147"/>
                  </a:lnTo>
                  <a:lnTo>
                    <a:pt x="550651" y="433248"/>
                  </a:lnTo>
                  <a:lnTo>
                    <a:pt x="765928" y="495146"/>
                  </a:lnTo>
                  <a:lnTo>
                    <a:pt x="841369" y="438732"/>
                  </a:lnTo>
                  <a:lnTo>
                    <a:pt x="930649" y="384493"/>
                  </a:lnTo>
                  <a:lnTo>
                    <a:pt x="955822" y="162153"/>
                  </a:lnTo>
                  <a:lnTo>
                    <a:pt x="1019991" y="131241"/>
                  </a:lnTo>
                  <a:lnTo>
                    <a:pt x="1108809" y="98733"/>
                  </a:lnTo>
                  <a:lnTo>
                    <a:pt x="1283418" y="237827"/>
                  </a:lnTo>
                  <a:lnTo>
                    <a:pt x="1374392" y="214435"/>
                  </a:lnTo>
                  <a:lnTo>
                    <a:pt x="1479437" y="198403"/>
                  </a:lnTo>
                  <a:lnTo>
                    <a:pt x="1586906" y="4199"/>
                  </a:lnTo>
                  <a:close/>
                </a:path>
              </a:pathLst>
            </a:custGeom>
            <a:solidFill>
              <a:srgbClr val="93CAA8"/>
            </a:solidFill>
            <a:ln>
              <a:noFill/>
            </a:ln>
          </p:spPr>
          <p:txBody>
            <a:bodyPr lIns="68308" tIns="34284" rIns="68308" bIns="34284" anchor="ctr"/>
            <a:lstStyle/>
            <a:p>
              <a:pPr algn="ctr" defTabSz="682625" fontAlgn="auto">
                <a:spcBef>
                  <a:spcPts val="0"/>
                </a:spcBef>
                <a:spcAft>
                  <a:spcPts val="0"/>
                </a:spcAft>
              </a:pPr>
              <a:endParaRPr lang="zh-CN" altLang="zh-CN" sz="1400">
                <a:solidFill>
                  <a:srgbClr val="FFFFFF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4" name="文本框 21"/>
            <p:cNvSpPr>
              <a:spLocks noChangeArrowheads="1"/>
            </p:cNvSpPr>
            <p:nvPr/>
          </p:nvSpPr>
          <p:spPr bwMode="auto">
            <a:xfrm>
              <a:off x="4263629" y="3474419"/>
              <a:ext cx="656034" cy="577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8308" tIns="34284" rIns="68308" bIns="34284">
              <a:spAutoFit/>
            </a:bodyPr>
            <a:lstStyle/>
            <a:p>
              <a:pPr defTabSz="682625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300" b="1">
                  <a:solidFill>
                    <a:srgbClr val="E9557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03</a:t>
              </a:r>
              <a:endParaRPr lang="zh-CN" altLang="en-US" sz="3300" b="1">
                <a:solidFill>
                  <a:srgbClr val="E95573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16080" y="252498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1.3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4080" y="222250"/>
            <a:ext cx="90284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3200" b="1" spc="-150" dirty="0" smtClean="0">
                <a:solidFill>
                  <a:schemeClr val="bg1"/>
                </a:solidFill>
                <a:cs typeface="+mn-ea"/>
              </a:rPr>
              <a:t>速度</a:t>
            </a:r>
            <a:r>
              <a:rPr lang="zh-CN" altLang="en-US" sz="3200" b="1" spc="-150" dirty="0" smtClean="0">
                <a:solidFill>
                  <a:schemeClr val="bg1"/>
                </a:solidFill>
                <a:cs typeface="+mn-ea"/>
              </a:rPr>
              <a:t>型阻尼器建模</a:t>
            </a:r>
            <a:endParaRPr lang="zh-CN" altLang="en-US" sz="3200" b="1" spc="-150" dirty="0">
              <a:solidFill>
                <a:schemeClr val="bg1"/>
              </a:solidFill>
              <a:cs typeface="+mn-ea"/>
            </a:endParaRPr>
          </a:p>
        </p:txBody>
      </p:sp>
      <p:pic>
        <p:nvPicPr>
          <p:cNvPr id="27" name="图片 26" descr="LOGO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63810" y="252730"/>
            <a:ext cx="1701165" cy="3492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2692" y="753980"/>
            <a:ext cx="4517349" cy="30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0273" y="745959"/>
            <a:ext cx="4649097" cy="3080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9088" y="3970421"/>
            <a:ext cx="4624488" cy="288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本框 1"/>
          <p:cNvSpPr txBox="1"/>
          <p:nvPr/>
        </p:nvSpPr>
        <p:spPr>
          <a:xfrm>
            <a:off x="10901059" y="4472310"/>
            <a:ext cx="461665" cy="1700462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墙</a:t>
            </a:r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式粘滞阻尼器</a:t>
            </a:r>
            <a:endParaRPr lang="en-US" altLang="zh-CN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"/>
          <p:cNvSpPr txBox="1"/>
          <p:nvPr/>
        </p:nvSpPr>
        <p:spPr>
          <a:xfrm>
            <a:off x="283190" y="1435769"/>
            <a:ext cx="461665" cy="1700462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单杆粘滞阻尼器</a:t>
            </a:r>
            <a:endParaRPr lang="en-US" altLang="zh-CN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"/>
          <p:cNvSpPr txBox="1"/>
          <p:nvPr/>
        </p:nvSpPr>
        <p:spPr>
          <a:xfrm>
            <a:off x="10903063" y="1475875"/>
            <a:ext cx="461665" cy="2342146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人字撑粘滞阻尼器</a:t>
            </a:r>
            <a:endParaRPr lang="en-US" altLang="zh-CN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805" y="3919412"/>
            <a:ext cx="4461627" cy="2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文本框 1"/>
          <p:cNvSpPr txBox="1"/>
          <p:nvPr/>
        </p:nvSpPr>
        <p:spPr>
          <a:xfrm>
            <a:off x="323296" y="4483769"/>
            <a:ext cx="461665" cy="1700462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支撑粘滞阻尼器</a:t>
            </a:r>
            <a:endParaRPr lang="en-US" altLang="zh-CN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94080" y="222250"/>
            <a:ext cx="90284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3200" b="1" spc="-150" dirty="0" smtClean="0">
                <a:solidFill>
                  <a:schemeClr val="bg1"/>
                </a:solidFill>
                <a:cs typeface="+mn-ea"/>
              </a:rPr>
              <a:t>位移型阻尼器建模</a:t>
            </a:r>
            <a:endParaRPr lang="zh-CN" altLang="en-US" sz="3200" b="1" spc="-15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16080" y="252498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1.4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7" name="图片 26" descr="LOGO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63810" y="252730"/>
            <a:ext cx="1701165" cy="3492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080" y="835660"/>
            <a:ext cx="4495165" cy="31451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085" y="835025"/>
            <a:ext cx="4389120" cy="3105785"/>
          </a:xfrm>
          <a:prstGeom prst="rect">
            <a:avLst/>
          </a:prstGeom>
        </p:spPr>
      </p:pic>
      <p:sp>
        <p:nvSpPr>
          <p:cNvPr id="18" name="文本框 1"/>
          <p:cNvSpPr txBox="1"/>
          <p:nvPr/>
        </p:nvSpPr>
        <p:spPr>
          <a:xfrm>
            <a:off x="285115" y="1558324"/>
            <a:ext cx="459740" cy="1700462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p>
            <a:pPr lvl="0" eaLnBrk="0" hangingPunct="0">
              <a:spcBef>
                <a:spcPct val="20000"/>
              </a:spcBef>
              <a:defRPr/>
            </a:pPr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金属连梁阻尼器</a:t>
            </a:r>
            <a:endParaRPr lang="zh-CN" altLang="en-US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1"/>
          <p:cNvSpPr txBox="1"/>
          <p:nvPr/>
        </p:nvSpPr>
        <p:spPr>
          <a:xfrm>
            <a:off x="10507345" y="1397000"/>
            <a:ext cx="459740" cy="254381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pPr lvl="0" eaLnBrk="0" hangingPunct="0">
              <a:spcBef>
                <a:spcPct val="20000"/>
              </a:spcBef>
              <a:defRPr/>
            </a:pPr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墙式阻尼器（位移型</a:t>
            </a:r>
            <a:r>
              <a:rPr lang="en-US" altLang="zh-CN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1700" y="4073525"/>
            <a:ext cx="4523740" cy="282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文本框 1"/>
          <p:cNvSpPr txBox="1"/>
          <p:nvPr/>
        </p:nvSpPr>
        <p:spPr>
          <a:xfrm>
            <a:off x="285115" y="4213860"/>
            <a:ext cx="459740" cy="254381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p>
            <a:pPr lvl="0" eaLnBrk="0" hangingPunct="0">
              <a:spcBef>
                <a:spcPct val="20000"/>
              </a:spcBef>
              <a:defRPr/>
            </a:pPr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墙式阻尼器（位移型</a:t>
            </a:r>
            <a:r>
              <a:rPr lang="en-US" altLang="zh-CN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b="1" dirty="0" smtClean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7085" y="4073525"/>
            <a:ext cx="4389120" cy="27838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16080" y="252498"/>
            <a:ext cx="6769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1.5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4080" y="222250"/>
            <a:ext cx="902843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buFont typeface="Wingdings" panose="05000000000000000000" charset="0"/>
              <a:buNone/>
            </a:pPr>
            <a:r>
              <a:rPr lang="zh-CN" sz="3200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速度型减震单元属性设置</a:t>
            </a:r>
            <a:endParaRPr lang="zh-CN" sz="3200" b="1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3200" b="1" spc="-150" dirty="0">
              <a:solidFill>
                <a:schemeClr val="bg1"/>
              </a:solidFill>
              <a:cs typeface="+mn-ea"/>
            </a:endParaRPr>
          </a:p>
        </p:txBody>
      </p:sp>
      <p:pic>
        <p:nvPicPr>
          <p:cNvPr id="27" name="图片 26" descr="LOGO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63810" y="252730"/>
            <a:ext cx="1701165" cy="3492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110" y="859790"/>
            <a:ext cx="3530600" cy="239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1605" y="859790"/>
            <a:ext cx="3621405" cy="2399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4635" y="859790"/>
            <a:ext cx="3620770" cy="238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本框 3"/>
          <p:cNvSpPr txBox="1"/>
          <p:nvPr/>
        </p:nvSpPr>
        <p:spPr>
          <a:xfrm>
            <a:off x="245110" y="3344545"/>
            <a:ext cx="112496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buClrTx/>
              <a:buSzTx/>
              <a:buFont typeface="+mj-lt"/>
              <a:buNone/>
            </a:pPr>
            <a:r>
              <a:rPr 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速度型阻尼器的非线性参数包含三个，刚度 k、阻尼 c 和阻尼指数а。</a:t>
            </a:r>
            <a:endParaRPr lang="zh-CN" b="1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ClrTx/>
              <a:buSzTx/>
              <a:buFont typeface="+mj-lt"/>
              <a:buNone/>
            </a:pPr>
            <a:r>
              <a:rPr lang="en-US" alt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YJK</a:t>
            </a:r>
            <a:r>
              <a:rPr 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的速度型阻尼器采用 Maxwell 单元计算，阻尼器参数设置属性均为延杆件</a:t>
            </a:r>
            <a:r>
              <a:rPr lang="en-US" alt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U1</a:t>
            </a:r>
            <a:r>
              <a:rPr lang="zh-CN" altLang="en-US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向设置</a:t>
            </a:r>
            <a:endParaRPr lang="zh-CN" altLang="en-US" b="1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140" y="4074795"/>
            <a:ext cx="8989695" cy="26854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16080" y="252498"/>
            <a:ext cx="6769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1.6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31545" y="222250"/>
            <a:ext cx="83273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3200" b="1" spc="-150" dirty="0">
                <a:solidFill>
                  <a:schemeClr val="bg1"/>
                </a:solidFill>
                <a:cs typeface="+mn-ea"/>
              </a:rPr>
              <a:t>速度型减震单元属性设置</a:t>
            </a:r>
            <a:endParaRPr lang="zh-CN" altLang="en-US" sz="3200" b="1" spc="-15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00835" y="878840"/>
            <a:ext cx="815276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buClrTx/>
              <a:buSzTx/>
              <a:buFont typeface="+mj-lt"/>
              <a:buNone/>
            </a:pPr>
            <a:r>
              <a:rPr 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若定位斜撑是平行于整体坐标 Z 轴的，那么局部坐标与整体坐标的关系：</a:t>
            </a:r>
            <a:endParaRPr lang="zh-CN" b="1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ClrTx/>
              <a:buSzTx/>
              <a:buFont typeface="+mj-lt"/>
              <a:buNone/>
            </a:pPr>
            <a:r>
              <a:rPr lang="en-US" alt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</a:t>
            </a:r>
            <a:r>
              <a:rPr 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U1 = -Z, U2 = Y, U3 = X</a:t>
            </a:r>
            <a:endParaRPr lang="zh-CN" b="1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 descr="LOGO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63810" y="252730"/>
            <a:ext cx="1701165" cy="3492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" y="1597025"/>
            <a:ext cx="3147060" cy="21482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5510" y="1597025"/>
            <a:ext cx="3893185" cy="2145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595" y="1597025"/>
            <a:ext cx="3814445" cy="21450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465" y="3745230"/>
            <a:ext cx="5624830" cy="30283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16080" y="252498"/>
            <a:ext cx="6769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1.7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31545" y="222250"/>
            <a:ext cx="83273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3200" b="1" spc="-150" dirty="0">
                <a:solidFill>
                  <a:schemeClr val="bg1"/>
                </a:solidFill>
                <a:cs typeface="+mn-ea"/>
              </a:rPr>
              <a:t>位移型减震单元属性设置</a:t>
            </a:r>
            <a:r>
              <a:rPr lang="en-US" altLang="zh-CN" sz="3200" b="1" spc="-150" dirty="0">
                <a:solidFill>
                  <a:schemeClr val="bg1"/>
                </a:solidFill>
                <a:cs typeface="+mn-ea"/>
              </a:rPr>
              <a:t>(</a:t>
            </a:r>
            <a:r>
              <a:rPr lang="zh-CN" altLang="en-US" sz="3200" b="1" spc="-150" dirty="0">
                <a:solidFill>
                  <a:schemeClr val="bg1"/>
                </a:solidFill>
                <a:cs typeface="+mn-ea"/>
              </a:rPr>
              <a:t>金属剪切型阻尼器</a:t>
            </a:r>
            <a:r>
              <a:rPr lang="en-US" altLang="zh-CN" sz="3200" b="1" spc="-150" dirty="0">
                <a:solidFill>
                  <a:schemeClr val="bg1"/>
                </a:solidFill>
                <a:cs typeface="+mn-ea"/>
              </a:rPr>
              <a:t>)</a:t>
            </a:r>
            <a:endParaRPr lang="en-US" altLang="zh-CN" sz="3200" b="1" spc="-150" dirty="0">
              <a:solidFill>
                <a:schemeClr val="bg1"/>
              </a:solidFill>
              <a:cs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88720" y="878840"/>
            <a:ext cx="85648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buClrTx/>
              <a:buSzTx/>
              <a:buFont typeface="+mj-lt"/>
              <a:buNone/>
            </a:pPr>
            <a:r>
              <a:rPr 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若定位斜撑是不平行于整体坐标 Z 轴的，那么局部坐标与整体坐标的关系：</a:t>
            </a:r>
            <a:endParaRPr lang="zh-CN" b="1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ClrTx/>
              <a:buSzTx/>
              <a:buFont typeface="+mj-lt"/>
              <a:buNone/>
            </a:pPr>
            <a:r>
              <a:rPr lang="en-US" alt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U1 = 斜撑轴向，</a:t>
            </a:r>
            <a:r>
              <a:rPr lang="en-US" alt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U3=U1</a:t>
            </a:r>
            <a:r>
              <a:rPr lang="zh-CN" altLang="en-US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叉乘整体坐标</a:t>
            </a:r>
            <a:r>
              <a:rPr lang="en-US" alt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轴，</a:t>
            </a:r>
            <a:r>
              <a:rPr lang="en-US" alt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U2=U3</a:t>
            </a:r>
            <a:r>
              <a:rPr lang="zh-CN" alt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叉乘</a:t>
            </a:r>
            <a:r>
              <a:rPr lang="en-US" altLang="zh-CN" b="1">
                <a:solidFill>
                  <a:schemeClr val="accent4">
                    <a:lumMod val="20000"/>
                    <a:lumOff val="8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U1</a:t>
            </a:r>
            <a:endParaRPr lang="en-US" altLang="zh-CN" b="1">
              <a:solidFill>
                <a:schemeClr val="accent4">
                  <a:lumMod val="20000"/>
                  <a:lumOff val="8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7" name="图片 26" descr="LOGO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63810" y="252730"/>
            <a:ext cx="1701165" cy="349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960" y="1524000"/>
            <a:ext cx="3977640" cy="2783205"/>
          </a:xfrm>
          <a:prstGeom prst="rect">
            <a:avLst/>
          </a:prstGeom>
        </p:spPr>
      </p:pic>
      <p:pic>
        <p:nvPicPr>
          <p:cNvPr id="21" name="图片 12" descr="d:\Documents\Tencent Files\1046368129\Image\C2C\%74ZH]`8(Z@5[Z9M%GOTRF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918335" y="1524000"/>
            <a:ext cx="3444875" cy="278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250" y="4378960"/>
            <a:ext cx="9377045" cy="23983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/>
          <p:cNvSpPr/>
          <p:nvPr/>
        </p:nvSpPr>
        <p:spPr>
          <a:xfrm>
            <a:off x="116080" y="252498"/>
            <a:ext cx="67691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1.8</a:t>
            </a:r>
            <a:endParaRPr kumimoji="0" lang="en-US" altLang="zh-CN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31240" y="221615"/>
            <a:ext cx="832739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altLang="en-US" sz="3200" b="1" spc="-150" dirty="0">
                <a:solidFill>
                  <a:schemeClr val="bg1"/>
                </a:solidFill>
                <a:cs typeface="+mn-ea"/>
              </a:rPr>
              <a:t>连接单元滞回曲线查看</a:t>
            </a:r>
            <a:endParaRPr lang="zh-CN" altLang="en-US" sz="3200" b="1" spc="-150" dirty="0">
              <a:solidFill>
                <a:schemeClr val="bg1"/>
              </a:solidFill>
              <a:cs typeface="+mn-ea"/>
            </a:endParaRPr>
          </a:p>
        </p:txBody>
      </p:sp>
      <p:pic>
        <p:nvPicPr>
          <p:cNvPr id="27" name="图片 26" descr="LOGO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63810" y="252730"/>
            <a:ext cx="1701165" cy="3492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1060"/>
            <a:ext cx="4987290" cy="28200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135" y="861060"/>
            <a:ext cx="5109210" cy="2820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9535"/>
            <a:ext cx="4987925" cy="2821940"/>
          </a:xfrm>
          <a:prstGeom prst="rect">
            <a:avLst/>
          </a:prstGeom>
        </p:spPr>
      </p:pic>
      <p:pic>
        <p:nvPicPr>
          <p:cNvPr id="20" name="图片 11" descr="d:\Documents\Tencent Files\1046368129\Image\Group2\{8\U0\{8U0U4}`))WX0TVY%C5VZ_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158230" y="3893820"/>
            <a:ext cx="5191760" cy="2828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navigation"/>
  <p:tag name="KSO_WM_SLIDE_BK_DARK_LIGHT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1"/>
</p:tagLst>
</file>

<file path=ppt/tags/tag115.xml><?xml version="1.0" encoding="utf-8"?>
<p:tagLst xmlns:p="http://schemas.openxmlformats.org/presentationml/2006/main">
  <p:tag name="KSO_WM_SLIDE_BACKGROUND_TYPE" val="navigation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belt"/>
  <p:tag name="KSO_WM_SLIDE_BK_DARK_LIGHT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1"/>
</p:tagLst>
</file>

<file path=ppt/tags/tag122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SLIDE_BACKGROUND_TYPE" val="belt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09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3609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3609"/>
  <p:tag name="KSO_WM_TEMPLATE_MASTER_THUMB_INDEX" val="12"/>
  <p:tag name="KSO_WM_TEMPLATE_THUMBS_INDEX" val="1、4、5、7、8、9、10、11、12、13、14、15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1"/>
</p:tagLst>
</file>

<file path=ppt/tags/tag130.xml><?xml version="1.0" encoding="utf-8"?>
<p:tagLst xmlns:p="http://schemas.openxmlformats.org/presentationml/2006/main">
  <p:tag name="ISPRING_PRESENTATION_TITLE" val="PowerPoint 演示文稿"/>
  <p:tag name="ISPRING_FIRST_PUBLISH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K_DARK_LIGHT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K_DARK_LIGHT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K_DARK_LIGHT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K_DARK_LIGHT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1"/>
</p:tagLst>
</file>

<file path=ppt/tags/tag76.xml><?xml version="1.0" encoding="utf-8"?>
<p:tagLst xmlns:p="http://schemas.openxmlformats.org/presentationml/2006/main">
  <p:tag name="KSO_WM_SLIDE_BACKGROUND_TYPE" val="general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leftRight"/>
  <p:tag name="KSO_WM_SLIDE_BK_DARK_LIGHT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K_DARK_LIGHT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topBottom"/>
  <p:tag name="KSO_WM_SLIDE_BK_DARK_LIGHT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bottomTop"/>
  <p:tag name="KSO_WM_SLIDE_BK_DARK_LIGHT" val="1"/>
</p:tagLst>
</file>

<file path=ppt/tags/tag99.xml><?xml version="1.0" encoding="utf-8"?>
<p:tagLst xmlns:p="http://schemas.openxmlformats.org/presentationml/2006/main">
  <p:tag name="KSO_WM_SLIDE_BACKGROUND_TYPE" val="bottomTop"/>
  <p:tag name="KSO_WM_SLIDE_BK_DARK_LIGHT" val="1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商务">
      <a:dk1>
        <a:sysClr val="windowText" lastClr="000000"/>
      </a:dk1>
      <a:lt1>
        <a:sysClr val="window" lastClr="FFFFFF"/>
      </a:lt1>
      <a:dk2>
        <a:srgbClr val="000000"/>
      </a:dk2>
      <a:lt2>
        <a:srgbClr val="262626"/>
      </a:lt2>
      <a:accent1>
        <a:srgbClr val="E6B367"/>
      </a:accent1>
      <a:accent2>
        <a:srgbClr val="CDBD76"/>
      </a:accent2>
      <a:accent3>
        <a:srgbClr val="B3C785"/>
      </a:accent3>
      <a:accent4>
        <a:srgbClr val="9AD295"/>
      </a:accent4>
      <a:accent5>
        <a:srgbClr val="80DCA4"/>
      </a:accent5>
      <a:accent6>
        <a:srgbClr val="67E6B3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B0F0"/>
        </a:solidFill>
        <a:ln>
          <a:noFill/>
        </a:ln>
      </a:spPr>
      <a:bodyPr rtlCol="0" anchor="ctr"/>
      <a:lstStyle>
        <a:defPPr algn="ctr">
          <a:defRPr smtClean="0">
            <a:latin typeface="微软雅黑 Light" panose="020B0502040204020203" pitchFamily="34" charset="-122"/>
            <a:ea typeface="微软雅黑 Light" panose="020B0502040204020203" pitchFamily="34" charset="-122"/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>
              <a:lumMod val="50000"/>
              <a:lumOff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20000"/>
          </a:lnSpc>
          <a:defRPr smtClean="0">
            <a:solidFill>
              <a:srgbClr val="00B0F0"/>
            </a:solidFill>
            <a:latin typeface="微软雅黑 Light" panose="020B0502040204020203" pitchFamily="34" charset="-122"/>
            <a:ea typeface="微软雅黑 Light" panose="020B0502040204020203" pitchFamily="34" charset="-122"/>
            <a:cs typeface="+mn-ea"/>
            <a:sym typeface="+mn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685</Words>
  <Application>WPS 演示</Application>
  <PresentationFormat>自定义</PresentationFormat>
  <Paragraphs>92</Paragraphs>
  <Slides>9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汉仪旗黑-85S</vt:lpstr>
      <vt:lpstr>黑体</vt:lpstr>
      <vt:lpstr>微软雅黑 Light</vt:lpstr>
      <vt:lpstr>Arial</vt:lpstr>
      <vt:lpstr>隶书</vt:lpstr>
      <vt:lpstr>Arial Unicode MS</vt:lpstr>
      <vt:lpstr>Wingdings</vt:lpstr>
      <vt:lpstr>等线</vt:lpstr>
      <vt:lpstr>1_Office 主题​​</vt:lpstr>
      <vt:lpstr>3_Office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王凌燕</dc:creator>
  <cp:lastModifiedBy>小志</cp:lastModifiedBy>
  <cp:revision>275</cp:revision>
  <dcterms:created xsi:type="dcterms:W3CDTF">2019-08-24T13:18:00Z</dcterms:created>
  <dcterms:modified xsi:type="dcterms:W3CDTF">2022-01-05T10:30:01Z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AC575FA0D4E6495C8EF285D3A71DB122</vt:lpwstr>
  </property>
  <property fmtid="{D5CDD505-2E9C-101B-9397-08002B2CF9AE}" pid="3" name="KSOProductBuildVer">
    <vt:lpwstr>2052-11.1.0.11194</vt:lpwstr>
  </property>
</Properties>
</file>