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notesSlides/notesSlide2.xml" ContentType="application/vnd.openxmlformats-officedocument.presentationml.notesSlide+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notesSlides/notesSlide3.xml" ContentType="application/vnd.openxmlformats-officedocument.presentationml.notesSlide+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notesSlides/notesSlide4.xml" ContentType="application/vnd.openxmlformats-officedocument.presentationml.notesSlide+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1" r:id="rId2"/>
    <p:sldMasterId id="2147483691" r:id="rId3"/>
  </p:sldMasterIdLst>
  <p:notesMasterIdLst>
    <p:notesMasterId r:id="rId42"/>
  </p:notesMasterIdLst>
  <p:handoutMasterIdLst>
    <p:handoutMasterId r:id="rId43"/>
  </p:handoutMasterIdLst>
  <p:sldIdLst>
    <p:sldId id="1617" r:id="rId4"/>
    <p:sldId id="3699" r:id="rId5"/>
    <p:sldId id="3808" r:id="rId6"/>
    <p:sldId id="3706" r:id="rId7"/>
    <p:sldId id="3707" r:id="rId8"/>
    <p:sldId id="3708" r:id="rId9"/>
    <p:sldId id="3809" r:id="rId10"/>
    <p:sldId id="3710" r:id="rId11"/>
    <p:sldId id="3711" r:id="rId12"/>
    <p:sldId id="3712" r:id="rId13"/>
    <p:sldId id="3713" r:id="rId14"/>
    <p:sldId id="3709" r:id="rId15"/>
    <p:sldId id="3718" r:id="rId16"/>
    <p:sldId id="3716" r:id="rId17"/>
    <p:sldId id="3811" r:id="rId18"/>
    <p:sldId id="3821" r:id="rId19"/>
    <p:sldId id="3822" r:id="rId20"/>
    <p:sldId id="3823" r:id="rId21"/>
    <p:sldId id="3824" r:id="rId22"/>
    <p:sldId id="3825" r:id="rId23"/>
    <p:sldId id="3828" r:id="rId24"/>
    <p:sldId id="3829" r:id="rId25"/>
    <p:sldId id="3534" r:id="rId26"/>
    <p:sldId id="3535" r:id="rId27"/>
    <p:sldId id="3548" r:id="rId28"/>
    <p:sldId id="3827" r:id="rId29"/>
    <p:sldId id="3826" r:id="rId30"/>
    <p:sldId id="3830" r:id="rId31"/>
    <p:sldId id="3831" r:id="rId32"/>
    <p:sldId id="3833" r:id="rId33"/>
    <p:sldId id="3834" r:id="rId34"/>
    <p:sldId id="3835" r:id="rId35"/>
    <p:sldId id="3836" r:id="rId36"/>
    <p:sldId id="3837" r:id="rId37"/>
    <p:sldId id="3838" r:id="rId38"/>
    <p:sldId id="3839" r:id="rId39"/>
    <p:sldId id="3840" r:id="rId40"/>
    <p:sldId id="3406" r:id="rId41"/>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536">
          <p15:clr>
            <a:srgbClr val="A4A3A4"/>
          </p15:clr>
        </p15:guide>
        <p15:guide id="2" pos="31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8CBF62"/>
    <a:srgbClr val="65BEBD"/>
    <a:srgbClr val="8590CA"/>
    <a:srgbClr val="AFD6BC"/>
    <a:srgbClr val="BBCCEA"/>
    <a:srgbClr val="AFDADD"/>
    <a:srgbClr val="AFD3E5"/>
    <a:srgbClr val="CFDBF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9515" autoAdjust="0"/>
  </p:normalViewPr>
  <p:slideViewPr>
    <p:cSldViewPr>
      <p:cViewPr varScale="1">
        <p:scale>
          <a:sx n="121" d="100"/>
          <a:sy n="121" d="100"/>
        </p:scale>
        <p:origin x="331" y="77"/>
      </p:cViewPr>
      <p:guideLst>
        <p:guide orient="horz" pos="1536"/>
        <p:guide pos="3140"/>
      </p:guideLst>
    </p:cSldViewPr>
  </p:slideViewPr>
  <p:outlineViewPr>
    <p:cViewPr>
      <p:scale>
        <a:sx n="33" d="100"/>
        <a:sy n="33" d="100"/>
      </p:scale>
      <p:origin x="0" y="66"/>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CF223E-7F8F-437B-ABEF-27F0687E8454}"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zh-CN" altLang="en-US"/>
        </a:p>
      </dgm:t>
    </dgm:pt>
    <dgm:pt modelId="{3AFAC8F9-FCEE-4A2B-959A-4083781C4B5C}">
      <dgm:prSet phldrT="[文本]"/>
      <dgm:spPr/>
      <dgm:t>
        <a:bodyPr/>
        <a:lstStyle/>
        <a:p>
          <a:r>
            <a:rPr lang="zh-CN" altLang="en-US" dirty="0"/>
            <a:t>工程</a:t>
          </a:r>
          <a:endParaRPr lang="en-US" altLang="zh-CN" dirty="0"/>
        </a:p>
        <a:p>
          <a:r>
            <a:rPr lang="zh-CN" altLang="en-US" dirty="0"/>
            <a:t>拼装</a:t>
          </a:r>
        </a:p>
      </dgm:t>
    </dgm:pt>
    <dgm:pt modelId="{53A326E8-6E7A-4EBE-9FA9-7F7185EB0510}" type="parTrans" cxnId="{3ACEFB96-2134-4923-85CA-7A8DCC715301}">
      <dgm:prSet/>
      <dgm:spPr/>
      <dgm:t>
        <a:bodyPr/>
        <a:lstStyle/>
        <a:p>
          <a:endParaRPr lang="zh-CN" altLang="en-US"/>
        </a:p>
      </dgm:t>
    </dgm:pt>
    <dgm:pt modelId="{3530734A-FF84-40D7-94F2-1486B3EA6C51}" type="sibTrans" cxnId="{3ACEFB96-2134-4923-85CA-7A8DCC715301}">
      <dgm:prSet/>
      <dgm:spPr/>
      <dgm:t>
        <a:bodyPr/>
        <a:lstStyle/>
        <a:p>
          <a:endParaRPr lang="zh-CN" altLang="en-US"/>
        </a:p>
      </dgm:t>
    </dgm:pt>
    <dgm:pt modelId="{2EC6755E-2B2E-4A4D-AD72-4EB4E71EE8EA}">
      <dgm:prSet phldrT="[文本]" custT="1"/>
      <dgm:spPr/>
      <dgm:t>
        <a:bodyPr/>
        <a:lstStyle/>
        <a:p>
          <a:r>
            <a:rPr lang="zh-CN" altLang="en-US" sz="1400" dirty="0"/>
            <a:t>可调入其它工程或本工程的任意一个标准层，将其全部或部分地拼装到当前标准层上。操作和工程拼装相似</a:t>
          </a:r>
          <a:endParaRPr lang="zh-CN" altLang="en-US" sz="900" dirty="0"/>
        </a:p>
      </dgm:t>
    </dgm:pt>
    <dgm:pt modelId="{9F1F3495-211B-44FD-9B03-93F90BDFACBB}" type="parTrans" cxnId="{19834533-F79C-4D09-B8B9-B1B5A80D7B00}">
      <dgm:prSet/>
      <dgm:spPr/>
      <dgm:t>
        <a:bodyPr/>
        <a:lstStyle/>
        <a:p>
          <a:endParaRPr lang="zh-CN" altLang="en-US"/>
        </a:p>
      </dgm:t>
    </dgm:pt>
    <dgm:pt modelId="{913A0E19-F760-4FA0-AB26-ACF7D23F7BEC}" type="sibTrans" cxnId="{19834533-F79C-4D09-B8B9-B1B5A80D7B00}">
      <dgm:prSet/>
      <dgm:spPr/>
      <dgm:t>
        <a:bodyPr/>
        <a:lstStyle/>
        <a:p>
          <a:endParaRPr lang="zh-CN" altLang="en-US"/>
        </a:p>
      </dgm:t>
    </dgm:pt>
    <dgm:pt modelId="{1045F055-72C5-4EB7-A087-6DD14BE2DA14}">
      <dgm:prSet phldrT="[文本]"/>
      <dgm:spPr/>
      <dgm:t>
        <a:bodyPr/>
        <a:lstStyle/>
        <a:p>
          <a:r>
            <a:rPr lang="zh-CN" altLang="en-US" dirty="0"/>
            <a:t>单层</a:t>
          </a:r>
          <a:endParaRPr lang="en-US" altLang="zh-CN" dirty="0"/>
        </a:p>
        <a:p>
          <a:r>
            <a:rPr lang="zh-CN" altLang="en-US" dirty="0"/>
            <a:t>拼装</a:t>
          </a:r>
        </a:p>
      </dgm:t>
    </dgm:pt>
    <dgm:pt modelId="{7E536102-5B8C-416B-B1BF-C12B96202B44}" type="parTrans" cxnId="{3D040FC1-222D-4462-9F51-4D437E7D9405}">
      <dgm:prSet/>
      <dgm:spPr/>
      <dgm:t>
        <a:bodyPr/>
        <a:lstStyle/>
        <a:p>
          <a:endParaRPr lang="zh-CN" altLang="en-US"/>
        </a:p>
      </dgm:t>
    </dgm:pt>
    <dgm:pt modelId="{7F4E683B-0F55-470B-BAE5-24086625B57C}" type="sibTrans" cxnId="{3D040FC1-222D-4462-9F51-4D437E7D9405}">
      <dgm:prSet/>
      <dgm:spPr/>
      <dgm:t>
        <a:bodyPr/>
        <a:lstStyle/>
        <a:p>
          <a:endParaRPr lang="zh-CN" altLang="en-US"/>
        </a:p>
      </dgm:t>
    </dgm:pt>
    <dgm:pt modelId="{D03D39E2-AC0A-48FE-8316-DC04235D91C3}">
      <dgm:prSet phldrT="[文本]" custT="1"/>
      <dgm:spPr/>
      <dgm:t>
        <a:bodyPr/>
        <a:lstStyle/>
        <a:p>
          <a:r>
            <a:rPr lang="zh-CN" altLang="en-US" sz="1600" dirty="0"/>
            <a:t>用户可在整楼模型和局部楼层的基础上自主选择部分结构参与拼装。</a:t>
          </a:r>
        </a:p>
      </dgm:t>
    </dgm:pt>
    <dgm:pt modelId="{7BBCAF9A-1693-4277-8805-B96E6C230545}" type="parTrans" cxnId="{59C8E5F3-B303-4161-A766-4CB0E6514ED2}">
      <dgm:prSet/>
      <dgm:spPr/>
      <dgm:t>
        <a:bodyPr/>
        <a:lstStyle/>
        <a:p>
          <a:endParaRPr lang="zh-CN" altLang="en-US"/>
        </a:p>
      </dgm:t>
    </dgm:pt>
    <dgm:pt modelId="{81559AB0-408A-45AD-A4BC-A19B26FBA56D}" type="sibTrans" cxnId="{59C8E5F3-B303-4161-A766-4CB0E6514ED2}">
      <dgm:prSet/>
      <dgm:spPr/>
      <dgm:t>
        <a:bodyPr/>
        <a:lstStyle/>
        <a:p>
          <a:endParaRPr lang="zh-CN" altLang="en-US"/>
        </a:p>
      </dgm:t>
    </dgm:pt>
    <dgm:pt modelId="{B21F58C7-1DB3-49B7-93E2-7B2CA77D3BD3}" type="pres">
      <dgm:prSet presAssocID="{55CF223E-7F8F-437B-ABEF-27F0687E8454}" presName="list" presStyleCnt="0">
        <dgm:presLayoutVars>
          <dgm:dir/>
          <dgm:animLvl val="lvl"/>
        </dgm:presLayoutVars>
      </dgm:prSet>
      <dgm:spPr/>
    </dgm:pt>
    <dgm:pt modelId="{C1FD67D2-A3E7-4E92-A346-490787E78CA9}" type="pres">
      <dgm:prSet presAssocID="{3AFAC8F9-FCEE-4A2B-959A-4083781C4B5C}" presName="posSpace" presStyleCnt="0"/>
      <dgm:spPr/>
    </dgm:pt>
    <dgm:pt modelId="{EDD91CEF-A3DF-4F20-9706-090DF8B30212}" type="pres">
      <dgm:prSet presAssocID="{3AFAC8F9-FCEE-4A2B-959A-4083781C4B5C}" presName="vertFlow" presStyleCnt="0"/>
      <dgm:spPr/>
    </dgm:pt>
    <dgm:pt modelId="{896450EF-FFC7-4EC3-9233-38C1ED0085D6}" type="pres">
      <dgm:prSet presAssocID="{3AFAC8F9-FCEE-4A2B-959A-4083781C4B5C}" presName="topSpace" presStyleCnt="0"/>
      <dgm:spPr/>
    </dgm:pt>
    <dgm:pt modelId="{7AD213C6-1B1D-40E9-A981-297DD2D84607}" type="pres">
      <dgm:prSet presAssocID="{3AFAC8F9-FCEE-4A2B-959A-4083781C4B5C}" presName="firstComp" presStyleCnt="0"/>
      <dgm:spPr/>
    </dgm:pt>
    <dgm:pt modelId="{ECD15CD5-4584-4184-9F40-206673C5CF3F}" type="pres">
      <dgm:prSet presAssocID="{3AFAC8F9-FCEE-4A2B-959A-4083781C4B5C}" presName="firstChild" presStyleLbl="bgAccFollowNode1" presStyleIdx="0" presStyleCnt="2" custScaleX="106440" custScaleY="158410" custLinFactNeighborX="857" custLinFactNeighborY="56221"/>
      <dgm:spPr/>
    </dgm:pt>
    <dgm:pt modelId="{9E9E1F46-6E98-490D-851F-1305E13246E0}" type="pres">
      <dgm:prSet presAssocID="{3AFAC8F9-FCEE-4A2B-959A-4083781C4B5C}" presName="firstChildTx" presStyleLbl="bgAccFollowNode1" presStyleIdx="0" presStyleCnt="2">
        <dgm:presLayoutVars>
          <dgm:bulletEnabled val="1"/>
        </dgm:presLayoutVars>
      </dgm:prSet>
      <dgm:spPr/>
    </dgm:pt>
    <dgm:pt modelId="{9BE8347D-54B7-4206-95FA-EE852C0860DC}" type="pres">
      <dgm:prSet presAssocID="{3AFAC8F9-FCEE-4A2B-959A-4083781C4B5C}" presName="negSpace" presStyleCnt="0"/>
      <dgm:spPr/>
    </dgm:pt>
    <dgm:pt modelId="{4EFAE585-0A6D-4FE1-89BE-269268CB68BA}" type="pres">
      <dgm:prSet presAssocID="{3AFAC8F9-FCEE-4A2B-959A-4083781C4B5C}" presName="circle" presStyleLbl="node1" presStyleIdx="0" presStyleCnt="2" custLinFactX="84203" custLinFactNeighborX="100000" custLinFactNeighborY="-4308"/>
      <dgm:spPr/>
    </dgm:pt>
    <dgm:pt modelId="{AA99AE47-64EF-4556-907E-3403FDB17156}" type="pres">
      <dgm:prSet presAssocID="{3530734A-FF84-40D7-94F2-1486B3EA6C51}" presName="transSpace" presStyleCnt="0"/>
      <dgm:spPr/>
    </dgm:pt>
    <dgm:pt modelId="{E1C29FEC-D4B0-4957-B811-05C950780101}" type="pres">
      <dgm:prSet presAssocID="{1045F055-72C5-4EB7-A087-6DD14BE2DA14}" presName="posSpace" presStyleCnt="0"/>
      <dgm:spPr/>
    </dgm:pt>
    <dgm:pt modelId="{56A3E21E-1E92-42FD-80F4-220D74EBEB02}" type="pres">
      <dgm:prSet presAssocID="{1045F055-72C5-4EB7-A087-6DD14BE2DA14}" presName="vertFlow" presStyleCnt="0"/>
      <dgm:spPr/>
    </dgm:pt>
    <dgm:pt modelId="{071BA765-118D-48D7-9BB8-0CCE18A63B23}" type="pres">
      <dgm:prSet presAssocID="{1045F055-72C5-4EB7-A087-6DD14BE2DA14}" presName="topSpace" presStyleCnt="0"/>
      <dgm:spPr/>
    </dgm:pt>
    <dgm:pt modelId="{A666DADA-FBAC-4338-8D82-0147ADA161F4}" type="pres">
      <dgm:prSet presAssocID="{1045F055-72C5-4EB7-A087-6DD14BE2DA14}" presName="firstComp" presStyleCnt="0"/>
      <dgm:spPr/>
    </dgm:pt>
    <dgm:pt modelId="{AF910933-2706-46AD-B3B9-F81FAFF42473}" type="pres">
      <dgm:prSet presAssocID="{1045F055-72C5-4EB7-A087-6DD14BE2DA14}" presName="firstChild" presStyleLbl="bgAccFollowNode1" presStyleIdx="1" presStyleCnt="2" custScaleX="110622" custScaleY="142210" custLinFactNeighborX="-28616" custLinFactNeighborY="63877"/>
      <dgm:spPr/>
    </dgm:pt>
    <dgm:pt modelId="{0BFA45BC-8FDB-406A-B14E-D795475355A3}" type="pres">
      <dgm:prSet presAssocID="{1045F055-72C5-4EB7-A087-6DD14BE2DA14}" presName="firstChildTx" presStyleLbl="bgAccFollowNode1" presStyleIdx="1" presStyleCnt="2">
        <dgm:presLayoutVars>
          <dgm:bulletEnabled val="1"/>
        </dgm:presLayoutVars>
      </dgm:prSet>
      <dgm:spPr/>
    </dgm:pt>
    <dgm:pt modelId="{9584D757-7DC9-49BC-904A-40FD3BCFA418}" type="pres">
      <dgm:prSet presAssocID="{1045F055-72C5-4EB7-A087-6DD14BE2DA14}" presName="negSpace" presStyleCnt="0"/>
      <dgm:spPr/>
    </dgm:pt>
    <dgm:pt modelId="{67C85757-DC32-421F-81C9-BF17293BDA9E}" type="pres">
      <dgm:prSet presAssocID="{1045F055-72C5-4EB7-A087-6DD14BE2DA14}" presName="circle" presStyleLbl="node1" presStyleIdx="1" presStyleCnt="2" custLinFactX="-27965" custLinFactNeighborX="-100000" custLinFactNeighborY="-1007"/>
      <dgm:spPr/>
    </dgm:pt>
  </dgm:ptLst>
  <dgm:cxnLst>
    <dgm:cxn modelId="{AEF3DC0E-362F-49EC-AEC0-FEA3F5728947}" type="presOf" srcId="{2EC6755E-2B2E-4A4D-AD72-4EB4E71EE8EA}" destId="{ECD15CD5-4584-4184-9F40-206673C5CF3F}" srcOrd="0" destOrd="0" presId="urn:microsoft.com/office/officeart/2005/8/layout/hList9"/>
    <dgm:cxn modelId="{95509510-7381-41C0-9966-72C9E3596ABF}" type="presOf" srcId="{D03D39E2-AC0A-48FE-8316-DC04235D91C3}" destId="{AF910933-2706-46AD-B3B9-F81FAFF42473}" srcOrd="0" destOrd="0" presId="urn:microsoft.com/office/officeart/2005/8/layout/hList9"/>
    <dgm:cxn modelId="{31712126-F62B-414E-8A1F-0B14773AA6EB}" type="presOf" srcId="{3AFAC8F9-FCEE-4A2B-959A-4083781C4B5C}" destId="{4EFAE585-0A6D-4FE1-89BE-269268CB68BA}" srcOrd="0" destOrd="0" presId="urn:microsoft.com/office/officeart/2005/8/layout/hList9"/>
    <dgm:cxn modelId="{6A24E22A-02AC-4B84-87CD-A6C05659E80F}" type="presOf" srcId="{D03D39E2-AC0A-48FE-8316-DC04235D91C3}" destId="{0BFA45BC-8FDB-406A-B14E-D795475355A3}" srcOrd="1" destOrd="0" presId="urn:microsoft.com/office/officeart/2005/8/layout/hList9"/>
    <dgm:cxn modelId="{19834533-F79C-4D09-B8B9-B1B5A80D7B00}" srcId="{3AFAC8F9-FCEE-4A2B-959A-4083781C4B5C}" destId="{2EC6755E-2B2E-4A4D-AD72-4EB4E71EE8EA}" srcOrd="0" destOrd="0" parTransId="{9F1F3495-211B-44FD-9B03-93F90BDFACBB}" sibTransId="{913A0E19-F760-4FA0-AB26-ACF7D23F7BEC}"/>
    <dgm:cxn modelId="{3ACEFB96-2134-4923-85CA-7A8DCC715301}" srcId="{55CF223E-7F8F-437B-ABEF-27F0687E8454}" destId="{3AFAC8F9-FCEE-4A2B-959A-4083781C4B5C}" srcOrd="0" destOrd="0" parTransId="{53A326E8-6E7A-4EBE-9FA9-7F7185EB0510}" sibTransId="{3530734A-FF84-40D7-94F2-1486B3EA6C51}"/>
    <dgm:cxn modelId="{CFFFDB9B-4657-4E33-9BD4-9C0D1EBF8200}" type="presOf" srcId="{1045F055-72C5-4EB7-A087-6DD14BE2DA14}" destId="{67C85757-DC32-421F-81C9-BF17293BDA9E}" srcOrd="0" destOrd="0" presId="urn:microsoft.com/office/officeart/2005/8/layout/hList9"/>
    <dgm:cxn modelId="{3D040FC1-222D-4462-9F51-4D437E7D9405}" srcId="{55CF223E-7F8F-437B-ABEF-27F0687E8454}" destId="{1045F055-72C5-4EB7-A087-6DD14BE2DA14}" srcOrd="1" destOrd="0" parTransId="{7E536102-5B8C-416B-B1BF-C12B96202B44}" sibTransId="{7F4E683B-0F55-470B-BAE5-24086625B57C}"/>
    <dgm:cxn modelId="{59C8E5F3-B303-4161-A766-4CB0E6514ED2}" srcId="{1045F055-72C5-4EB7-A087-6DD14BE2DA14}" destId="{D03D39E2-AC0A-48FE-8316-DC04235D91C3}" srcOrd="0" destOrd="0" parTransId="{7BBCAF9A-1693-4277-8805-B96E6C230545}" sibTransId="{81559AB0-408A-45AD-A4BC-A19B26FBA56D}"/>
    <dgm:cxn modelId="{831D9CFC-1988-441E-B232-1A24C8D76508}" type="presOf" srcId="{2EC6755E-2B2E-4A4D-AD72-4EB4E71EE8EA}" destId="{9E9E1F46-6E98-490D-851F-1305E13246E0}" srcOrd="1" destOrd="0" presId="urn:microsoft.com/office/officeart/2005/8/layout/hList9"/>
    <dgm:cxn modelId="{8BBB5AFE-7238-4C05-86E6-1A22B3C17987}" type="presOf" srcId="{55CF223E-7F8F-437B-ABEF-27F0687E8454}" destId="{B21F58C7-1DB3-49B7-93E2-7B2CA77D3BD3}" srcOrd="0" destOrd="0" presId="urn:microsoft.com/office/officeart/2005/8/layout/hList9"/>
    <dgm:cxn modelId="{29285654-1060-42AF-8FE5-248F943FF9AA}" type="presParOf" srcId="{B21F58C7-1DB3-49B7-93E2-7B2CA77D3BD3}" destId="{C1FD67D2-A3E7-4E92-A346-490787E78CA9}" srcOrd="0" destOrd="0" presId="urn:microsoft.com/office/officeart/2005/8/layout/hList9"/>
    <dgm:cxn modelId="{6D062A0E-AB11-4CC0-BE3E-2FD5E89D34D3}" type="presParOf" srcId="{B21F58C7-1DB3-49B7-93E2-7B2CA77D3BD3}" destId="{EDD91CEF-A3DF-4F20-9706-090DF8B30212}" srcOrd="1" destOrd="0" presId="urn:microsoft.com/office/officeart/2005/8/layout/hList9"/>
    <dgm:cxn modelId="{07D1A98F-087D-4347-A0C2-F8B060754E94}" type="presParOf" srcId="{EDD91CEF-A3DF-4F20-9706-090DF8B30212}" destId="{896450EF-FFC7-4EC3-9233-38C1ED0085D6}" srcOrd="0" destOrd="0" presId="urn:microsoft.com/office/officeart/2005/8/layout/hList9"/>
    <dgm:cxn modelId="{7B6AFBDB-CFE4-46D9-9892-3B5ECC007E3B}" type="presParOf" srcId="{EDD91CEF-A3DF-4F20-9706-090DF8B30212}" destId="{7AD213C6-1B1D-40E9-A981-297DD2D84607}" srcOrd="1" destOrd="0" presId="urn:microsoft.com/office/officeart/2005/8/layout/hList9"/>
    <dgm:cxn modelId="{C5D1137D-04B1-4D89-B7B5-4CDD176DE432}" type="presParOf" srcId="{7AD213C6-1B1D-40E9-A981-297DD2D84607}" destId="{ECD15CD5-4584-4184-9F40-206673C5CF3F}" srcOrd="0" destOrd="0" presId="urn:microsoft.com/office/officeart/2005/8/layout/hList9"/>
    <dgm:cxn modelId="{08AFE1DE-2AD7-462C-A1D7-CB502B02E576}" type="presParOf" srcId="{7AD213C6-1B1D-40E9-A981-297DD2D84607}" destId="{9E9E1F46-6E98-490D-851F-1305E13246E0}" srcOrd="1" destOrd="0" presId="urn:microsoft.com/office/officeart/2005/8/layout/hList9"/>
    <dgm:cxn modelId="{8BBD3E03-70C0-4BAB-A876-04ADDC102525}" type="presParOf" srcId="{B21F58C7-1DB3-49B7-93E2-7B2CA77D3BD3}" destId="{9BE8347D-54B7-4206-95FA-EE852C0860DC}" srcOrd="2" destOrd="0" presId="urn:microsoft.com/office/officeart/2005/8/layout/hList9"/>
    <dgm:cxn modelId="{AAA6B00A-37C0-481A-82A2-821D849384E7}" type="presParOf" srcId="{B21F58C7-1DB3-49B7-93E2-7B2CA77D3BD3}" destId="{4EFAE585-0A6D-4FE1-89BE-269268CB68BA}" srcOrd="3" destOrd="0" presId="urn:microsoft.com/office/officeart/2005/8/layout/hList9"/>
    <dgm:cxn modelId="{B05DFE80-8450-498C-BFAC-223D121124FF}" type="presParOf" srcId="{B21F58C7-1DB3-49B7-93E2-7B2CA77D3BD3}" destId="{AA99AE47-64EF-4556-907E-3403FDB17156}" srcOrd="4" destOrd="0" presId="urn:microsoft.com/office/officeart/2005/8/layout/hList9"/>
    <dgm:cxn modelId="{C6DC1F11-3331-4CD3-81AD-764168F91F48}" type="presParOf" srcId="{B21F58C7-1DB3-49B7-93E2-7B2CA77D3BD3}" destId="{E1C29FEC-D4B0-4957-B811-05C950780101}" srcOrd="5" destOrd="0" presId="urn:microsoft.com/office/officeart/2005/8/layout/hList9"/>
    <dgm:cxn modelId="{A93DFC1C-0626-4ABF-834A-75194BB69397}" type="presParOf" srcId="{B21F58C7-1DB3-49B7-93E2-7B2CA77D3BD3}" destId="{56A3E21E-1E92-42FD-80F4-220D74EBEB02}" srcOrd="6" destOrd="0" presId="urn:microsoft.com/office/officeart/2005/8/layout/hList9"/>
    <dgm:cxn modelId="{0855A334-7CAE-4207-AA5F-F62F67FCD922}" type="presParOf" srcId="{56A3E21E-1E92-42FD-80F4-220D74EBEB02}" destId="{071BA765-118D-48D7-9BB8-0CCE18A63B23}" srcOrd="0" destOrd="0" presId="urn:microsoft.com/office/officeart/2005/8/layout/hList9"/>
    <dgm:cxn modelId="{F5F9949F-742F-42BA-827B-268697D13217}" type="presParOf" srcId="{56A3E21E-1E92-42FD-80F4-220D74EBEB02}" destId="{A666DADA-FBAC-4338-8D82-0147ADA161F4}" srcOrd="1" destOrd="0" presId="urn:microsoft.com/office/officeart/2005/8/layout/hList9"/>
    <dgm:cxn modelId="{3B4F3ED4-2A84-427E-BCE6-69E9FFBF454C}" type="presParOf" srcId="{A666DADA-FBAC-4338-8D82-0147ADA161F4}" destId="{AF910933-2706-46AD-B3B9-F81FAFF42473}" srcOrd="0" destOrd="0" presId="urn:microsoft.com/office/officeart/2005/8/layout/hList9"/>
    <dgm:cxn modelId="{9F4C9DEC-B7AA-4DB6-A2E1-E6FA5A272F08}" type="presParOf" srcId="{A666DADA-FBAC-4338-8D82-0147ADA161F4}" destId="{0BFA45BC-8FDB-406A-B14E-D795475355A3}" srcOrd="1" destOrd="0" presId="urn:microsoft.com/office/officeart/2005/8/layout/hList9"/>
    <dgm:cxn modelId="{2E477328-38F9-4EF0-AF75-9B535EDD39AF}" type="presParOf" srcId="{B21F58C7-1DB3-49B7-93E2-7B2CA77D3BD3}" destId="{9584D757-7DC9-49BC-904A-40FD3BCFA418}" srcOrd="7" destOrd="0" presId="urn:microsoft.com/office/officeart/2005/8/layout/hList9"/>
    <dgm:cxn modelId="{7AE65913-A463-4765-A751-A58E49E869C4}" type="presParOf" srcId="{B21F58C7-1DB3-49B7-93E2-7B2CA77D3BD3}" destId="{67C85757-DC32-421F-81C9-BF17293BDA9E}" srcOrd="8" destOrd="0" presId="urn:microsoft.com/office/officeart/2005/8/layout/hList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D15CD5-4584-4184-9F40-206673C5CF3F}">
      <dsp:nvSpPr>
        <dsp:cNvPr id="0" name=""/>
        <dsp:cNvSpPr/>
      </dsp:nvSpPr>
      <dsp:spPr>
        <a:xfrm>
          <a:off x="813205" y="1995889"/>
          <a:ext cx="2048665" cy="19105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zh-CN" altLang="en-US" sz="1400" kern="1200" dirty="0"/>
            <a:t>可调入其它工程或本工程的任意一个标准层，将其全部或部分地拼装到当前标准层上。操作和工程拼装相似</a:t>
          </a:r>
          <a:endParaRPr lang="zh-CN" altLang="en-US" sz="900" kern="1200" dirty="0"/>
        </a:p>
      </dsp:txBody>
      <dsp:txXfrm>
        <a:off x="1140992" y="1995889"/>
        <a:ext cx="1720878" cy="1910599"/>
      </dsp:txXfrm>
    </dsp:sp>
    <dsp:sp modelId="{4EFAE585-0A6D-4FE1-89BE-269268CB68BA}">
      <dsp:nvSpPr>
        <dsp:cNvPr id="0" name=""/>
        <dsp:cNvSpPr/>
      </dsp:nvSpPr>
      <dsp:spPr>
        <a:xfrm>
          <a:off x="2896043" y="783665"/>
          <a:ext cx="1205507" cy="12055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zh-CN" altLang="en-US" sz="1700" kern="1200" dirty="0"/>
            <a:t>工程</a:t>
          </a:r>
          <a:endParaRPr lang="en-US" altLang="zh-CN" sz="1700" kern="1200" dirty="0"/>
        </a:p>
        <a:p>
          <a:pPr marL="0" lvl="0" indent="0" algn="ctr" defTabSz="755650">
            <a:lnSpc>
              <a:spcPct val="90000"/>
            </a:lnSpc>
            <a:spcBef>
              <a:spcPct val="0"/>
            </a:spcBef>
            <a:spcAft>
              <a:spcPct val="35000"/>
            </a:spcAft>
            <a:buNone/>
          </a:pPr>
          <a:r>
            <a:rPr lang="zh-CN" altLang="en-US" sz="1700" kern="1200" dirty="0"/>
            <a:t>拼装</a:t>
          </a:r>
        </a:p>
      </dsp:txBody>
      <dsp:txXfrm>
        <a:off x="3072585" y="960207"/>
        <a:ext cx="852423" cy="852423"/>
      </dsp:txXfrm>
    </dsp:sp>
    <dsp:sp modelId="{AF910933-2706-46AD-B3B9-F81FAFF42473}">
      <dsp:nvSpPr>
        <dsp:cNvPr id="0" name=""/>
        <dsp:cNvSpPr/>
      </dsp:nvSpPr>
      <dsp:spPr>
        <a:xfrm>
          <a:off x="3478468" y="2088228"/>
          <a:ext cx="2212810" cy="171520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zh-CN" altLang="en-US" sz="1600" kern="1200" dirty="0"/>
            <a:t>用户可在整楼模型和局部楼层的基础上自主选择部分结构参与拼装。</a:t>
          </a:r>
        </a:p>
      </dsp:txBody>
      <dsp:txXfrm>
        <a:off x="3832518" y="2088228"/>
        <a:ext cx="1858761" cy="1715209"/>
      </dsp:txXfrm>
    </dsp:sp>
    <dsp:sp modelId="{67C85757-DC32-421F-81C9-BF17293BDA9E}">
      <dsp:nvSpPr>
        <dsp:cNvPr id="0" name=""/>
        <dsp:cNvSpPr/>
      </dsp:nvSpPr>
      <dsp:spPr>
        <a:xfrm>
          <a:off x="381238" y="823459"/>
          <a:ext cx="1205507" cy="12055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zh-CN" altLang="en-US" sz="1700" kern="1200" dirty="0"/>
            <a:t>单层</a:t>
          </a:r>
          <a:endParaRPr lang="en-US" altLang="zh-CN" sz="1700" kern="1200" dirty="0"/>
        </a:p>
        <a:p>
          <a:pPr marL="0" lvl="0" indent="0" algn="ctr" defTabSz="755650">
            <a:lnSpc>
              <a:spcPct val="90000"/>
            </a:lnSpc>
            <a:spcBef>
              <a:spcPct val="0"/>
            </a:spcBef>
            <a:spcAft>
              <a:spcPct val="35000"/>
            </a:spcAft>
            <a:buNone/>
          </a:pPr>
          <a:r>
            <a:rPr lang="zh-CN" altLang="en-US" sz="1700" kern="1200" dirty="0"/>
            <a:t>拼装</a:t>
          </a:r>
        </a:p>
      </dsp:txBody>
      <dsp:txXfrm>
        <a:off x="557780" y="1000001"/>
        <a:ext cx="852423" cy="852423"/>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893DAC1C-10EF-4507-A935-06E8898D40E7}" type="datetimeFigureOut">
              <a:rPr lang="zh-CN" altLang="en-US"/>
              <a:t>2021/12/30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967397C2-C356-4272-80D3-D44DEC57B124}" type="slidenum">
              <a:rPr lang="zh-CN" altLang="en-US"/>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2174C514-708F-4BEF-BF8C-8455CE4B411B}" type="datetimeFigureOut">
              <a:rPr lang="zh-CN" altLang="en-US"/>
              <a:t>2021/12/30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0474355F-02CC-41AB-8AA2-3B11FE3F2899}"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0474355F-02CC-41AB-8AA2-3B11FE3F2899}"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0474355F-02CC-41AB-8AA2-3B11FE3F2899}"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0474355F-02CC-41AB-8AA2-3B11FE3F2899}" type="slidenum">
              <a:rPr lang="zh-CN" altLang="en-US" smtClean="0"/>
              <a:t>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0474355F-02CC-41AB-8AA2-3B11FE3F2899}" type="slidenum">
              <a:rPr lang="zh-CN" altLang="en-US" smtClean="0"/>
              <a:t>15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10" Type="http://schemas.openxmlformats.org/officeDocument/2006/relationships/image" Target="../media/image2.png"/><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slideMaster" Target="../slideMasters/slideMaster1.xml"/><Relationship Id="rId5" Type="http://schemas.openxmlformats.org/officeDocument/2006/relationships/tags" Target="../tags/tag69.xml"/><Relationship Id="rId4" Type="http://schemas.openxmlformats.org/officeDocument/2006/relationships/tags" Target="../tags/tag6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slideMaster" Target="../slideMasters/slideMaster1.xml"/><Relationship Id="rId5" Type="http://schemas.openxmlformats.org/officeDocument/2006/relationships/tags" Target="../tags/tag74.xml"/><Relationship Id="rId4" Type="http://schemas.openxmlformats.org/officeDocument/2006/relationships/tags" Target="../tags/tag73.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slideMaster" Target="../slideMasters/slideMaster1.xml"/><Relationship Id="rId5" Type="http://schemas.openxmlformats.org/officeDocument/2006/relationships/tags" Target="../tags/tag79.xml"/><Relationship Id="rId4" Type="http://schemas.openxmlformats.org/officeDocument/2006/relationships/tags" Target="../tags/tag78.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87.xml"/><Relationship Id="rId3" Type="http://schemas.openxmlformats.org/officeDocument/2006/relationships/tags" Target="../tags/tag82.xml"/><Relationship Id="rId7" Type="http://schemas.openxmlformats.org/officeDocument/2006/relationships/tags" Target="../tags/tag86.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10" Type="http://schemas.openxmlformats.org/officeDocument/2006/relationships/image" Target="../media/image7.jpeg"/><Relationship Id="rId4" Type="http://schemas.openxmlformats.org/officeDocument/2006/relationships/tags" Target="../tags/tag83.xml"/><Relationship Id="rId9"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Master" Target="../slideMasters/slideMaster1.xml"/><Relationship Id="rId5" Type="http://schemas.openxmlformats.org/officeDocument/2006/relationships/tags" Target="../tags/tag92.xml"/><Relationship Id="rId4" Type="http://schemas.openxmlformats.org/officeDocument/2006/relationships/tags" Target="../tags/tag91.xml"/></Relationships>
</file>

<file path=ppt/slideLayouts/_rels/slideLayout1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5.xml"/><Relationship Id="rId7" Type="http://schemas.openxmlformats.org/officeDocument/2006/relationships/tags" Target="../tags/tag99.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02.xml"/><Relationship Id="rId7" Type="http://schemas.openxmlformats.org/officeDocument/2006/relationships/slideMaster" Target="../slideMasters/slideMaster1.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08.xml"/><Relationship Id="rId7" Type="http://schemas.openxmlformats.org/officeDocument/2006/relationships/slideMaster" Target="../slideMasters/slideMaster1.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14.xml"/><Relationship Id="rId7" Type="http://schemas.openxmlformats.org/officeDocument/2006/relationships/slideMaster" Target="../slideMasters/slideMaster1.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20.xml"/><Relationship Id="rId7" Type="http://schemas.openxmlformats.org/officeDocument/2006/relationships/slideMaster" Target="../slideMasters/slideMaster1.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3" Type="http://schemas.openxmlformats.org/officeDocument/2006/relationships/tags" Target="../tags/tag16.xml"/><Relationship Id="rId7" Type="http://schemas.openxmlformats.org/officeDocument/2006/relationships/tags" Target="../tags/tag20.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media/image2.png"/><Relationship Id="rId5" Type="http://schemas.openxmlformats.org/officeDocument/2006/relationships/tags" Target="../tags/tag18.xml"/><Relationship Id="rId10" Type="http://schemas.openxmlformats.org/officeDocument/2006/relationships/image" Target="../media/image3.jpe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131.xml"/><Relationship Id="rId3" Type="http://schemas.openxmlformats.org/officeDocument/2006/relationships/tags" Target="../tags/tag126.xml"/><Relationship Id="rId7" Type="http://schemas.openxmlformats.org/officeDocument/2006/relationships/tags" Target="../tags/tag130.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 Id="rId9"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139.xml"/><Relationship Id="rId3" Type="http://schemas.openxmlformats.org/officeDocument/2006/relationships/tags" Target="../tags/tag134.xml"/><Relationship Id="rId7" Type="http://schemas.openxmlformats.org/officeDocument/2006/relationships/tags" Target="../tags/tag138.xml"/><Relationship Id="rId12" Type="http://schemas.openxmlformats.org/officeDocument/2006/relationships/image" Target="../media/image4.jpeg"/><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tags" Target="../tags/tag137.xml"/><Relationship Id="rId11" Type="http://schemas.openxmlformats.org/officeDocument/2006/relationships/slideMaster" Target="../slideMasters/slideMaster1.xml"/><Relationship Id="rId5" Type="http://schemas.openxmlformats.org/officeDocument/2006/relationships/tags" Target="../tags/tag136.xml"/><Relationship Id="rId10" Type="http://schemas.openxmlformats.org/officeDocument/2006/relationships/tags" Target="../tags/tag141.xml"/><Relationship Id="rId4" Type="http://schemas.openxmlformats.org/officeDocument/2006/relationships/tags" Target="../tags/tag135.xml"/><Relationship Id="rId9" Type="http://schemas.openxmlformats.org/officeDocument/2006/relationships/tags" Target="../tags/tag140.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44.xml"/><Relationship Id="rId7" Type="http://schemas.openxmlformats.org/officeDocument/2006/relationships/slideMaster" Target="../slideMasters/slideMaster1.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 Id="rId9" Type="http://schemas.openxmlformats.org/officeDocument/2006/relationships/image" Target="file:///C:\Users\1V994W2\PycharmProjects\PPT_Background_Generation/pic_temp/pic_sup.png" TargetMode="External"/></Relationships>
</file>

<file path=ppt/slideLayouts/_rels/slideLayout24.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56.xml"/><Relationship Id="rId7" Type="http://schemas.openxmlformats.org/officeDocument/2006/relationships/tags" Target="../tags/tag160.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tags" Target="../tags/tag159.xml"/><Relationship Id="rId5" Type="http://schemas.openxmlformats.org/officeDocument/2006/relationships/tags" Target="../tags/tag158.xml"/><Relationship Id="rId10" Type="http://schemas.openxmlformats.org/officeDocument/2006/relationships/image" Target="../media/image2.png"/><Relationship Id="rId4" Type="http://schemas.openxmlformats.org/officeDocument/2006/relationships/tags" Target="../tags/tag157.xml"/><Relationship Id="rId9"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slideMaster" Target="../slideMasters/slideMaster2.xml"/><Relationship Id="rId5" Type="http://schemas.openxmlformats.org/officeDocument/2006/relationships/tags" Target="../tags/tag165.xml"/><Relationship Id="rId4" Type="http://schemas.openxmlformats.org/officeDocument/2006/relationships/tags" Target="../tags/tag164.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73.xml"/><Relationship Id="rId3" Type="http://schemas.openxmlformats.org/officeDocument/2006/relationships/tags" Target="../tags/tag168.xml"/><Relationship Id="rId7" Type="http://schemas.openxmlformats.org/officeDocument/2006/relationships/tags" Target="../tags/tag172.xml"/><Relationship Id="rId12" Type="http://schemas.openxmlformats.org/officeDocument/2006/relationships/image" Target="../media/image5.png"/><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tags" Target="../tags/tag171.xml"/><Relationship Id="rId11" Type="http://schemas.openxmlformats.org/officeDocument/2006/relationships/slideMaster" Target="../slideMasters/slideMaster2.xml"/><Relationship Id="rId5" Type="http://schemas.openxmlformats.org/officeDocument/2006/relationships/tags" Target="../tags/tag170.xml"/><Relationship Id="rId10" Type="http://schemas.openxmlformats.org/officeDocument/2006/relationships/tags" Target="../tags/tag175.xml"/><Relationship Id="rId4" Type="http://schemas.openxmlformats.org/officeDocument/2006/relationships/tags" Target="../tags/tag169.xml"/><Relationship Id="rId9" Type="http://schemas.openxmlformats.org/officeDocument/2006/relationships/tags" Target="../tags/tag174.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183.xml"/><Relationship Id="rId3" Type="http://schemas.openxmlformats.org/officeDocument/2006/relationships/tags" Target="../tags/tag178.xml"/><Relationship Id="rId7" Type="http://schemas.openxmlformats.org/officeDocument/2006/relationships/tags" Target="../tags/tag182.xml"/><Relationship Id="rId12" Type="http://schemas.openxmlformats.org/officeDocument/2006/relationships/image" Target="../media/image5.png"/><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tags" Target="../tags/tag181.xml"/><Relationship Id="rId11" Type="http://schemas.openxmlformats.org/officeDocument/2006/relationships/slideMaster" Target="../slideMasters/slideMaster2.xml"/><Relationship Id="rId5" Type="http://schemas.openxmlformats.org/officeDocument/2006/relationships/tags" Target="../tags/tag180.xml"/><Relationship Id="rId10" Type="http://schemas.openxmlformats.org/officeDocument/2006/relationships/tags" Target="../tags/tag185.xml"/><Relationship Id="rId4" Type="http://schemas.openxmlformats.org/officeDocument/2006/relationships/tags" Target="../tags/tag179.xml"/><Relationship Id="rId9" Type="http://schemas.openxmlformats.org/officeDocument/2006/relationships/tags" Target="../tags/tag184.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slideMaster" Target="../slideMasters/slideMaster2.xml"/><Relationship Id="rId5" Type="http://schemas.openxmlformats.org/officeDocument/2006/relationships/tags" Target="../tags/tag190.xml"/><Relationship Id="rId4" Type="http://schemas.openxmlformats.org/officeDocument/2006/relationships/tags" Target="../tags/tag189.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slideMaster" Target="../slideMasters/slideMaster2.xml"/><Relationship Id="rId5" Type="http://schemas.openxmlformats.org/officeDocument/2006/relationships/tags" Target="../tags/tag195.xml"/><Relationship Id="rId4" Type="http://schemas.openxmlformats.org/officeDocument/2006/relationships/tags" Target="../tags/tag194.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9.xml"/><Relationship Id="rId3" Type="http://schemas.openxmlformats.org/officeDocument/2006/relationships/tags" Target="../tags/tag24.xml"/><Relationship Id="rId7" Type="http://schemas.openxmlformats.org/officeDocument/2006/relationships/tags" Target="../tags/tag28.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image" Target="../media/image2.png"/><Relationship Id="rId5" Type="http://schemas.openxmlformats.org/officeDocument/2006/relationships/tags" Target="../tags/tag26.xml"/><Relationship Id="rId10" Type="http://schemas.openxmlformats.org/officeDocument/2006/relationships/image" Target="../media/image4.jpeg"/><Relationship Id="rId4" Type="http://schemas.openxmlformats.org/officeDocument/2006/relationships/tags" Target="../tags/tag25.xml"/><Relationship Id="rId9"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98.xml"/><Relationship Id="rId7" Type="http://schemas.openxmlformats.org/officeDocument/2006/relationships/tags" Target="../tags/tag202.xml"/><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tags" Target="../tags/tag201.xml"/><Relationship Id="rId5" Type="http://schemas.openxmlformats.org/officeDocument/2006/relationships/tags" Target="../tags/tag200.xml"/><Relationship Id="rId4" Type="http://schemas.openxmlformats.org/officeDocument/2006/relationships/tags" Target="../tags/tag199.xml"/><Relationship Id="rId9"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ags" Target="../tags/tag203.xml"/><Relationship Id="rId4"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tags" Target="../tags/tag206.xml"/><Relationship Id="rId6" Type="http://schemas.openxmlformats.org/officeDocument/2006/relationships/slideMaster" Target="../slideMasters/slideMaster2.xml"/><Relationship Id="rId5" Type="http://schemas.openxmlformats.org/officeDocument/2006/relationships/tags" Target="../tags/tag210.xml"/><Relationship Id="rId4" Type="http://schemas.openxmlformats.org/officeDocument/2006/relationships/tags" Target="../tags/tag209.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slideMaster" Target="../slideMasters/slideMaster2.xml"/><Relationship Id="rId5" Type="http://schemas.openxmlformats.org/officeDocument/2006/relationships/tags" Target="../tags/tag215.xml"/><Relationship Id="rId4" Type="http://schemas.openxmlformats.org/officeDocument/2006/relationships/tags" Target="../tags/tag214.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slideMaster" Target="../slideMasters/slideMaster2.xml"/><Relationship Id="rId5" Type="http://schemas.openxmlformats.org/officeDocument/2006/relationships/tags" Target="../tags/tag220.xml"/><Relationship Id="rId4" Type="http://schemas.openxmlformats.org/officeDocument/2006/relationships/tags" Target="../tags/tag219.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228.xml"/><Relationship Id="rId3" Type="http://schemas.openxmlformats.org/officeDocument/2006/relationships/tags" Target="../tags/tag223.xml"/><Relationship Id="rId7" Type="http://schemas.openxmlformats.org/officeDocument/2006/relationships/tags" Target="../tags/tag227.xml"/><Relationship Id="rId2" Type="http://schemas.openxmlformats.org/officeDocument/2006/relationships/tags" Target="../tags/tag222.xml"/><Relationship Id="rId1" Type="http://schemas.openxmlformats.org/officeDocument/2006/relationships/tags" Target="../tags/tag221.xml"/><Relationship Id="rId6" Type="http://schemas.openxmlformats.org/officeDocument/2006/relationships/tags" Target="../tags/tag226.xml"/><Relationship Id="rId5" Type="http://schemas.openxmlformats.org/officeDocument/2006/relationships/tags" Target="../tags/tag225.xml"/><Relationship Id="rId10" Type="http://schemas.openxmlformats.org/officeDocument/2006/relationships/image" Target="../media/image7.jpeg"/><Relationship Id="rId4" Type="http://schemas.openxmlformats.org/officeDocument/2006/relationships/tags" Target="../tags/tag224.xml"/><Relationship Id="rId9"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tags" Target="../tags/tag229.xml"/><Relationship Id="rId6" Type="http://schemas.openxmlformats.org/officeDocument/2006/relationships/slideMaster" Target="../slideMasters/slideMaster2.xml"/><Relationship Id="rId5" Type="http://schemas.openxmlformats.org/officeDocument/2006/relationships/tags" Target="../tags/tag233.xml"/><Relationship Id="rId4" Type="http://schemas.openxmlformats.org/officeDocument/2006/relationships/tags" Target="../tags/tag232.xml"/></Relationships>
</file>

<file path=ppt/slideLayouts/_rels/slideLayout37.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236.xml"/><Relationship Id="rId7" Type="http://schemas.openxmlformats.org/officeDocument/2006/relationships/tags" Target="../tags/tag240.xml"/><Relationship Id="rId2" Type="http://schemas.openxmlformats.org/officeDocument/2006/relationships/tags" Target="../tags/tag235.xml"/><Relationship Id="rId1" Type="http://schemas.openxmlformats.org/officeDocument/2006/relationships/tags" Target="../tags/tag234.xml"/><Relationship Id="rId6" Type="http://schemas.openxmlformats.org/officeDocument/2006/relationships/tags" Target="../tags/tag239.xml"/><Relationship Id="rId5" Type="http://schemas.openxmlformats.org/officeDocument/2006/relationships/tags" Target="../tags/tag238.xml"/><Relationship Id="rId4" Type="http://schemas.openxmlformats.org/officeDocument/2006/relationships/tags" Target="../tags/tag237.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243.xml"/><Relationship Id="rId7" Type="http://schemas.openxmlformats.org/officeDocument/2006/relationships/slideMaster" Target="../slideMasters/slideMaster2.xml"/><Relationship Id="rId2" Type="http://schemas.openxmlformats.org/officeDocument/2006/relationships/tags" Target="../tags/tag242.xml"/><Relationship Id="rId1" Type="http://schemas.openxmlformats.org/officeDocument/2006/relationships/tags" Target="../tags/tag241.xml"/><Relationship Id="rId6" Type="http://schemas.openxmlformats.org/officeDocument/2006/relationships/tags" Target="../tags/tag246.xml"/><Relationship Id="rId5" Type="http://schemas.openxmlformats.org/officeDocument/2006/relationships/tags" Target="../tags/tag245.xml"/><Relationship Id="rId4" Type="http://schemas.openxmlformats.org/officeDocument/2006/relationships/tags" Target="../tags/tag244.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249.xml"/><Relationship Id="rId7" Type="http://schemas.openxmlformats.org/officeDocument/2006/relationships/slideMaster" Target="../slideMasters/slideMaster2.xml"/><Relationship Id="rId2" Type="http://schemas.openxmlformats.org/officeDocument/2006/relationships/tags" Target="../tags/tag248.xml"/><Relationship Id="rId1" Type="http://schemas.openxmlformats.org/officeDocument/2006/relationships/tags" Target="../tags/tag247.xml"/><Relationship Id="rId6" Type="http://schemas.openxmlformats.org/officeDocument/2006/relationships/tags" Target="../tags/tag252.xml"/><Relationship Id="rId5" Type="http://schemas.openxmlformats.org/officeDocument/2006/relationships/tags" Target="../tags/tag251.xml"/><Relationship Id="rId4" Type="http://schemas.openxmlformats.org/officeDocument/2006/relationships/tags" Target="../tags/tag25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slideMaster" Target="../slideMasters/slideMaster1.xml"/><Relationship Id="rId5" Type="http://schemas.openxmlformats.org/officeDocument/2006/relationships/tags" Target="../tags/tag34.xml"/><Relationship Id="rId4" Type="http://schemas.openxmlformats.org/officeDocument/2006/relationships/tags" Target="../tags/tag33.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255.xml"/><Relationship Id="rId7" Type="http://schemas.openxmlformats.org/officeDocument/2006/relationships/slideMaster" Target="../slideMasters/slideMaster2.xml"/><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tags" Target="../tags/tag258.xml"/><Relationship Id="rId5" Type="http://schemas.openxmlformats.org/officeDocument/2006/relationships/tags" Target="../tags/tag257.xml"/><Relationship Id="rId4" Type="http://schemas.openxmlformats.org/officeDocument/2006/relationships/tags" Target="../tags/tag256.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261.xml"/><Relationship Id="rId7" Type="http://schemas.openxmlformats.org/officeDocument/2006/relationships/slideMaster" Target="../slideMasters/slideMaster2.xml"/><Relationship Id="rId2" Type="http://schemas.openxmlformats.org/officeDocument/2006/relationships/tags" Target="../tags/tag260.xml"/><Relationship Id="rId1" Type="http://schemas.openxmlformats.org/officeDocument/2006/relationships/tags" Target="../tags/tag259.xml"/><Relationship Id="rId6" Type="http://schemas.openxmlformats.org/officeDocument/2006/relationships/tags" Target="../tags/tag264.xml"/><Relationship Id="rId5" Type="http://schemas.openxmlformats.org/officeDocument/2006/relationships/tags" Target="../tags/tag263.xml"/><Relationship Id="rId4" Type="http://schemas.openxmlformats.org/officeDocument/2006/relationships/tags" Target="../tags/tag262.xml"/></Relationships>
</file>

<file path=ppt/slideLayouts/_rels/slideLayout42.xml.rels><?xml version="1.0" encoding="UTF-8" standalone="yes"?>
<Relationships xmlns="http://schemas.openxmlformats.org/package/2006/relationships"><Relationship Id="rId8" Type="http://schemas.openxmlformats.org/officeDocument/2006/relationships/tags" Target="../tags/tag272.xml"/><Relationship Id="rId3" Type="http://schemas.openxmlformats.org/officeDocument/2006/relationships/tags" Target="../tags/tag267.xml"/><Relationship Id="rId7" Type="http://schemas.openxmlformats.org/officeDocument/2006/relationships/tags" Target="../tags/tag271.xml"/><Relationship Id="rId2" Type="http://schemas.openxmlformats.org/officeDocument/2006/relationships/tags" Target="../tags/tag266.xml"/><Relationship Id="rId1" Type="http://schemas.openxmlformats.org/officeDocument/2006/relationships/tags" Target="../tags/tag265.xml"/><Relationship Id="rId6" Type="http://schemas.openxmlformats.org/officeDocument/2006/relationships/tags" Target="../tags/tag270.xml"/><Relationship Id="rId5" Type="http://schemas.openxmlformats.org/officeDocument/2006/relationships/tags" Target="../tags/tag269.xml"/><Relationship Id="rId4" Type="http://schemas.openxmlformats.org/officeDocument/2006/relationships/tags" Target="../tags/tag268.xml"/><Relationship Id="rId9"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281.xml"/><Relationship Id="rId7" Type="http://schemas.openxmlformats.org/officeDocument/2006/relationships/slideMaster" Target="../slideMasters/slideMaster3.xml"/><Relationship Id="rId2" Type="http://schemas.openxmlformats.org/officeDocument/2006/relationships/tags" Target="../tags/tag280.xml"/><Relationship Id="rId1" Type="http://schemas.openxmlformats.org/officeDocument/2006/relationships/tags" Target="../tags/tag279.xml"/><Relationship Id="rId6" Type="http://schemas.openxmlformats.org/officeDocument/2006/relationships/tags" Target="../tags/tag284.xml"/><Relationship Id="rId5" Type="http://schemas.openxmlformats.org/officeDocument/2006/relationships/tags" Target="../tags/tag283.xml"/><Relationship Id="rId4" Type="http://schemas.openxmlformats.org/officeDocument/2006/relationships/tags" Target="../tags/tag282.xml"/><Relationship Id="rId9" Type="http://schemas.openxmlformats.org/officeDocument/2006/relationships/image" Target="file:///C:\Users\1V994W2\PycharmProjects\PPT_Background_Generation/pic_temp/pic_sup.png" TargetMode="Externa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287.xml"/><Relationship Id="rId7" Type="http://schemas.openxmlformats.org/officeDocument/2006/relationships/slideMaster" Target="../slideMasters/slideMaster3.xml"/><Relationship Id="rId2" Type="http://schemas.openxmlformats.org/officeDocument/2006/relationships/tags" Target="../tags/tag286.xml"/><Relationship Id="rId1" Type="http://schemas.openxmlformats.org/officeDocument/2006/relationships/tags" Target="../tags/tag285.xml"/><Relationship Id="rId6" Type="http://schemas.openxmlformats.org/officeDocument/2006/relationships/tags" Target="../tags/tag290.xml"/><Relationship Id="rId5" Type="http://schemas.openxmlformats.org/officeDocument/2006/relationships/tags" Target="../tags/tag289.xml"/><Relationship Id="rId4" Type="http://schemas.openxmlformats.org/officeDocument/2006/relationships/tags" Target="../tags/tag288.xml"/><Relationship Id="rId9" Type="http://schemas.openxmlformats.org/officeDocument/2006/relationships/image" Target="file:///C:\Users\1V994W2\PycharmProjects\PPT_Background_Generation/pic_temp/pic_sup.png" TargetMode="External"/></Relationships>
</file>

<file path=ppt/slideLayouts/_rels/slideLayout45.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93.xml"/><Relationship Id="rId7" Type="http://schemas.openxmlformats.org/officeDocument/2006/relationships/tags" Target="../tags/tag297.xml"/><Relationship Id="rId2" Type="http://schemas.openxmlformats.org/officeDocument/2006/relationships/tags" Target="../tags/tag292.xml"/><Relationship Id="rId1" Type="http://schemas.openxmlformats.org/officeDocument/2006/relationships/tags" Target="../tags/tag291.xml"/><Relationship Id="rId6" Type="http://schemas.openxmlformats.org/officeDocument/2006/relationships/tags" Target="../tags/tag296.xml"/><Relationship Id="rId5" Type="http://schemas.openxmlformats.org/officeDocument/2006/relationships/tags" Target="../tags/tag295.xml"/><Relationship Id="rId10" Type="http://schemas.openxmlformats.org/officeDocument/2006/relationships/image" Target="file:///C:\Users\1V994W2\PycharmProjects\PPT_Background_Generation/pic_temp/1_pic_quater_right_up.png" TargetMode="External"/><Relationship Id="rId4" Type="http://schemas.openxmlformats.org/officeDocument/2006/relationships/tags" Target="../tags/tag294.xml"/><Relationship Id="rId9" Type="http://schemas.openxmlformats.org/officeDocument/2006/relationships/image" Target="../media/image10.png"/></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300.xml"/><Relationship Id="rId7" Type="http://schemas.openxmlformats.org/officeDocument/2006/relationships/image" Target="file:///C:\Users\1V994W2\PycharmProjects\PPT_Background_Generation/pic_temp/pic_half_top.png" TargetMode="External"/><Relationship Id="rId2" Type="http://schemas.openxmlformats.org/officeDocument/2006/relationships/tags" Target="../tags/tag299.xml"/><Relationship Id="rId1" Type="http://schemas.openxmlformats.org/officeDocument/2006/relationships/tags" Target="../tags/tag298.xml"/><Relationship Id="rId6" Type="http://schemas.openxmlformats.org/officeDocument/2006/relationships/image" Target="../media/image11.png"/><Relationship Id="rId5" Type="http://schemas.openxmlformats.org/officeDocument/2006/relationships/slideMaster" Target="../slideMasters/slideMaster3.xml"/><Relationship Id="rId4" Type="http://schemas.openxmlformats.org/officeDocument/2006/relationships/tags" Target="../tags/tag301.xml"/></Relationships>
</file>

<file path=ppt/slideLayouts/_rels/slideLayout47.xml.rels><?xml version="1.0" encoding="UTF-8" standalone="yes"?>
<Relationships xmlns="http://schemas.openxmlformats.org/package/2006/relationships"><Relationship Id="rId8" Type="http://schemas.openxmlformats.org/officeDocument/2006/relationships/tags" Target="../tags/tag309.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304.xml"/><Relationship Id="rId7" Type="http://schemas.openxmlformats.org/officeDocument/2006/relationships/tags" Target="../tags/tag308.xml"/><Relationship Id="rId12" Type="http://schemas.openxmlformats.org/officeDocument/2006/relationships/image" Target="../media/image13.png"/><Relationship Id="rId2" Type="http://schemas.openxmlformats.org/officeDocument/2006/relationships/tags" Target="../tags/tag303.xml"/><Relationship Id="rId1" Type="http://schemas.openxmlformats.org/officeDocument/2006/relationships/tags" Target="../tags/tag302.xml"/><Relationship Id="rId6" Type="http://schemas.openxmlformats.org/officeDocument/2006/relationships/tags" Target="../tags/tag3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306.xml"/><Relationship Id="rId10" Type="http://schemas.openxmlformats.org/officeDocument/2006/relationships/image" Target="../media/image12.png"/><Relationship Id="rId4" Type="http://schemas.openxmlformats.org/officeDocument/2006/relationships/tags" Target="../tags/tag305.xml"/><Relationship Id="rId9"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8" Type="http://schemas.openxmlformats.org/officeDocument/2006/relationships/tags" Target="../tags/tag3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312.xml"/><Relationship Id="rId7" Type="http://schemas.openxmlformats.org/officeDocument/2006/relationships/tags" Target="../tags/tag316.xml"/><Relationship Id="rId12" Type="http://schemas.openxmlformats.org/officeDocument/2006/relationships/image" Target="../media/image14.png"/><Relationship Id="rId2" Type="http://schemas.openxmlformats.org/officeDocument/2006/relationships/tags" Target="../tags/tag311.xml"/><Relationship Id="rId1" Type="http://schemas.openxmlformats.org/officeDocument/2006/relationships/tags" Target="../tags/tag310.xml"/><Relationship Id="rId6" Type="http://schemas.openxmlformats.org/officeDocument/2006/relationships/tags" Target="../tags/tag315.xml"/><Relationship Id="rId11" Type="http://schemas.openxmlformats.org/officeDocument/2006/relationships/slideMaster" Target="../slideMasters/slideMaster3.xml"/><Relationship Id="rId5" Type="http://schemas.openxmlformats.org/officeDocument/2006/relationships/tags" Target="../tags/tag3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319.xml"/><Relationship Id="rId4" Type="http://schemas.openxmlformats.org/officeDocument/2006/relationships/tags" Target="../tags/tag313.xml"/><Relationship Id="rId9" Type="http://schemas.openxmlformats.org/officeDocument/2006/relationships/tags" Target="../tags/tag318.xml"/><Relationship Id="rId14" Type="http://schemas.openxmlformats.org/officeDocument/2006/relationships/image" Target="../media/image13.png"/></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322.xml"/><Relationship Id="rId7" Type="http://schemas.openxmlformats.org/officeDocument/2006/relationships/slideMaster" Target="../slideMasters/slideMaster3.xml"/><Relationship Id="rId2" Type="http://schemas.openxmlformats.org/officeDocument/2006/relationships/tags" Target="../tags/tag321.xml"/><Relationship Id="rId1" Type="http://schemas.openxmlformats.org/officeDocument/2006/relationships/tags" Target="../tags/tag320.xml"/><Relationship Id="rId6" Type="http://schemas.openxmlformats.org/officeDocument/2006/relationships/tags" Target="../tags/tag325.xml"/><Relationship Id="rId5" Type="http://schemas.openxmlformats.org/officeDocument/2006/relationships/tags" Target="../tags/tag324.xml"/><Relationship Id="rId4" Type="http://schemas.openxmlformats.org/officeDocument/2006/relationships/tags" Target="../tags/tag323.xml"/><Relationship Id="rId9" Type="http://schemas.openxmlformats.org/officeDocument/2006/relationships/image" Target="file:///C:\Users\1V994W2\Documents\Tencent%20Files\574576071\FileRecv\&#25340;&#35013;&#32032;&#26448;\formiddle1\\15\subject_holdleft_111,134,161_0_staid_full_0.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2.xml"/><Relationship Id="rId3" Type="http://schemas.openxmlformats.org/officeDocument/2006/relationships/tags" Target="../tags/tag37.xml"/><Relationship Id="rId7" Type="http://schemas.openxmlformats.org/officeDocument/2006/relationships/tags" Target="../tags/tag41.xml"/><Relationship Id="rId12" Type="http://schemas.openxmlformats.org/officeDocument/2006/relationships/image" Target="../media/image5.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slideMaster" Target="../slideMasters/slideMaster1.xml"/><Relationship Id="rId5" Type="http://schemas.openxmlformats.org/officeDocument/2006/relationships/tags" Target="../tags/tag39.xml"/><Relationship Id="rId10" Type="http://schemas.openxmlformats.org/officeDocument/2006/relationships/tags" Target="../tags/tag44.xml"/><Relationship Id="rId4" Type="http://schemas.openxmlformats.org/officeDocument/2006/relationships/tags" Target="../tags/tag38.xml"/><Relationship Id="rId9" Type="http://schemas.openxmlformats.org/officeDocument/2006/relationships/tags" Target="../tags/tag43.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328.xml"/><Relationship Id="rId2" Type="http://schemas.openxmlformats.org/officeDocument/2006/relationships/tags" Target="../tags/tag327.xml"/><Relationship Id="rId1" Type="http://schemas.openxmlformats.org/officeDocument/2006/relationships/tags" Target="../tags/tag326.xml"/><Relationship Id="rId4"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8" Type="http://schemas.openxmlformats.org/officeDocument/2006/relationships/tags" Target="../tags/tag336.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331.xml"/><Relationship Id="rId7" Type="http://schemas.openxmlformats.org/officeDocument/2006/relationships/tags" Target="../tags/tag335.xml"/><Relationship Id="rId12" Type="http://schemas.openxmlformats.org/officeDocument/2006/relationships/image" Target="../media/image13.png"/><Relationship Id="rId2" Type="http://schemas.openxmlformats.org/officeDocument/2006/relationships/tags" Target="../tags/tag330.xml"/><Relationship Id="rId1" Type="http://schemas.openxmlformats.org/officeDocument/2006/relationships/tags" Target="../tags/tag329.xml"/><Relationship Id="rId6" Type="http://schemas.openxmlformats.org/officeDocument/2006/relationships/tags" Target="../tags/tag334.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333.xml"/><Relationship Id="rId10" Type="http://schemas.openxmlformats.org/officeDocument/2006/relationships/image" Target="../media/image14.png"/><Relationship Id="rId4" Type="http://schemas.openxmlformats.org/officeDocument/2006/relationships/tags" Target="../tags/tag332.xml"/><Relationship Id="rId9"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339.xml"/><Relationship Id="rId7" Type="http://schemas.openxmlformats.org/officeDocument/2006/relationships/tags" Target="../tags/tag343.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338.xml"/><Relationship Id="rId1" Type="http://schemas.openxmlformats.org/officeDocument/2006/relationships/tags" Target="../tags/tag337.xml"/><Relationship Id="rId6" Type="http://schemas.openxmlformats.org/officeDocument/2006/relationships/tags" Target="../tags/tag342.xml"/><Relationship Id="rId11" Type="http://schemas.openxmlformats.org/officeDocument/2006/relationships/image" Target="../media/image13.png"/><Relationship Id="rId5" Type="http://schemas.openxmlformats.org/officeDocument/2006/relationships/tags" Target="../tags/tag341.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340.xml"/><Relationship Id="rId9" Type="http://schemas.openxmlformats.org/officeDocument/2006/relationships/image" Target="../media/image14.png"/></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346.xml"/><Relationship Id="rId7" Type="http://schemas.openxmlformats.org/officeDocument/2006/relationships/slideMaster" Target="../slideMasters/slideMaster3.xml"/><Relationship Id="rId2" Type="http://schemas.openxmlformats.org/officeDocument/2006/relationships/tags" Target="../tags/tag345.xml"/><Relationship Id="rId1" Type="http://schemas.openxmlformats.org/officeDocument/2006/relationships/tags" Target="../tags/tag344.xml"/><Relationship Id="rId6" Type="http://schemas.openxmlformats.org/officeDocument/2006/relationships/tags" Target="../tags/tag349.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348.xml"/><Relationship Id="rId10" Type="http://schemas.openxmlformats.org/officeDocument/2006/relationships/image" Target="../media/image13.png"/><Relationship Id="rId4" Type="http://schemas.openxmlformats.org/officeDocument/2006/relationships/tags" Target="../tags/tag347.xml"/><Relationship Id="rId9" Type="http://schemas.openxmlformats.org/officeDocument/2006/relationships/image" Target="file:///C:\Users\1V994W2\PycharmProjects\PPT_Background_Generation/pic_temp/0_pic_quater_left_up.png" TargetMode="External"/></Relationships>
</file>

<file path=ppt/slideLayouts/_rels/slideLayout54.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352.xml"/><Relationship Id="rId7" Type="http://schemas.openxmlformats.org/officeDocument/2006/relationships/tags" Target="../tags/tag356.xml"/><Relationship Id="rId2" Type="http://schemas.openxmlformats.org/officeDocument/2006/relationships/tags" Target="../tags/tag351.xml"/><Relationship Id="rId1" Type="http://schemas.openxmlformats.org/officeDocument/2006/relationships/tags" Target="../tags/tag350.xml"/><Relationship Id="rId6" Type="http://schemas.openxmlformats.org/officeDocument/2006/relationships/tags" Target="../tags/tag355.xml"/><Relationship Id="rId5" Type="http://schemas.openxmlformats.org/officeDocument/2006/relationships/tags" Target="../tags/tag354.xml"/><Relationship Id="rId10" Type="http://schemas.openxmlformats.org/officeDocument/2006/relationships/image" Target="file:///C:\Users\1V994W2\PycharmProjects\PPT_Background_Generation/pic_temp/pic_sup.png" TargetMode="External"/><Relationship Id="rId4" Type="http://schemas.openxmlformats.org/officeDocument/2006/relationships/tags" Target="../tags/tag353.xml"/><Relationship Id="rId9" Type="http://schemas.openxmlformats.org/officeDocument/2006/relationships/image" Target="../media/image9.png"/></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359.xml"/><Relationship Id="rId7" Type="http://schemas.openxmlformats.org/officeDocument/2006/relationships/slideMaster" Target="../slideMasters/slideMaster3.xml"/><Relationship Id="rId2" Type="http://schemas.openxmlformats.org/officeDocument/2006/relationships/tags" Target="../tags/tag358.xml"/><Relationship Id="rId1" Type="http://schemas.openxmlformats.org/officeDocument/2006/relationships/tags" Target="../tags/tag357.xml"/><Relationship Id="rId6" Type="http://schemas.openxmlformats.org/officeDocument/2006/relationships/tags" Target="../tags/tag36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361.xml"/><Relationship Id="rId10" Type="http://schemas.openxmlformats.org/officeDocument/2006/relationships/image" Target="../media/image13.png"/><Relationship Id="rId4" Type="http://schemas.openxmlformats.org/officeDocument/2006/relationships/tags" Target="../tags/tag360.xml"/><Relationship Id="rId9" Type="http://schemas.openxmlformats.org/officeDocument/2006/relationships/image" Target="file:///C:\Users\1V994W2\PycharmProjects\PPT_Background_Generation/pic_temp/0_pic_quater_left_up.png" TargetMode="External"/></Relationships>
</file>

<file path=ppt/slideLayouts/_rels/slideLayout56.xml.rels><?xml version="1.0" encoding="UTF-8" standalone="yes"?>
<Relationships xmlns="http://schemas.openxmlformats.org/package/2006/relationships"><Relationship Id="rId8" Type="http://schemas.openxmlformats.org/officeDocument/2006/relationships/tags" Target="../tags/tag370.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365.xml"/><Relationship Id="rId7" Type="http://schemas.openxmlformats.org/officeDocument/2006/relationships/tags" Target="../tags/tag369.xml"/><Relationship Id="rId12" Type="http://schemas.openxmlformats.org/officeDocument/2006/relationships/image" Target="../media/image13.png"/><Relationship Id="rId2" Type="http://schemas.openxmlformats.org/officeDocument/2006/relationships/tags" Target="../tags/tag364.xml"/><Relationship Id="rId1" Type="http://schemas.openxmlformats.org/officeDocument/2006/relationships/tags" Target="../tags/tag363.xml"/><Relationship Id="rId6" Type="http://schemas.openxmlformats.org/officeDocument/2006/relationships/tags" Target="../tags/tag368.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367.xml"/><Relationship Id="rId10" Type="http://schemas.openxmlformats.org/officeDocument/2006/relationships/image" Target="../media/image14.png"/><Relationship Id="rId4" Type="http://schemas.openxmlformats.org/officeDocument/2006/relationships/tags" Target="../tags/tag366.xml"/><Relationship Id="rId9"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8" Type="http://schemas.openxmlformats.org/officeDocument/2006/relationships/tags" Target="../tags/tag378.xml"/><Relationship Id="rId3" Type="http://schemas.openxmlformats.org/officeDocument/2006/relationships/tags" Target="../tags/tag373.xml"/><Relationship Id="rId7" Type="http://schemas.openxmlformats.org/officeDocument/2006/relationships/tags" Target="../tags/tag377.xml"/><Relationship Id="rId2" Type="http://schemas.openxmlformats.org/officeDocument/2006/relationships/tags" Target="../tags/tag372.xml"/><Relationship Id="rId1" Type="http://schemas.openxmlformats.org/officeDocument/2006/relationships/tags" Target="../tags/tag371.xml"/><Relationship Id="rId6" Type="http://schemas.openxmlformats.org/officeDocument/2006/relationships/tags" Target="../tags/tag376.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375.xml"/><Relationship Id="rId10" Type="http://schemas.openxmlformats.org/officeDocument/2006/relationships/image" Target="../media/image14.png"/><Relationship Id="rId4" Type="http://schemas.openxmlformats.org/officeDocument/2006/relationships/tags" Target="../tags/tag374.xml"/><Relationship Id="rId9"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8" Type="http://schemas.openxmlformats.org/officeDocument/2006/relationships/tags" Target="../tags/tag386.xml"/><Relationship Id="rId13" Type="http://schemas.openxmlformats.org/officeDocument/2006/relationships/image" Target="../media/image13.png"/><Relationship Id="rId3" Type="http://schemas.openxmlformats.org/officeDocument/2006/relationships/tags" Target="../tags/tag381.xml"/><Relationship Id="rId7" Type="http://schemas.openxmlformats.org/officeDocument/2006/relationships/tags" Target="../tags/tag385.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380.xml"/><Relationship Id="rId1" Type="http://schemas.openxmlformats.org/officeDocument/2006/relationships/tags" Target="../tags/tag379.xml"/><Relationship Id="rId6" Type="http://schemas.openxmlformats.org/officeDocument/2006/relationships/tags" Target="../tags/tag384.xml"/><Relationship Id="rId11" Type="http://schemas.openxmlformats.org/officeDocument/2006/relationships/image" Target="../media/image14.png"/><Relationship Id="rId5" Type="http://schemas.openxmlformats.org/officeDocument/2006/relationships/tags" Target="../tags/tag383.xml"/><Relationship Id="rId10" Type="http://schemas.openxmlformats.org/officeDocument/2006/relationships/slideMaster" Target="../slideMasters/slideMaster3.xml"/><Relationship Id="rId4" Type="http://schemas.openxmlformats.org/officeDocument/2006/relationships/tags" Target="../tags/tag382.xml"/><Relationship Id="rId9" Type="http://schemas.openxmlformats.org/officeDocument/2006/relationships/tags" Target="../tags/tag387.xml"/><Relationship Id="rId14" Type="http://schemas.openxmlformats.org/officeDocument/2006/relationships/image" Target="file:///C:\Users\1V994W2\PycharmProjects\PPT_Background_Generation/pic_temp/1_pic_quater_right_up.png" TargetMode="External"/></Relationships>
</file>

<file path=ppt/slideLayouts/_rels/slideLayout59.xml.rels><?xml version="1.0" encoding="UTF-8" standalone="yes"?>
<Relationships xmlns="http://schemas.openxmlformats.org/package/2006/relationships"><Relationship Id="rId8" Type="http://schemas.openxmlformats.org/officeDocument/2006/relationships/tags" Target="../tags/tag395.xml"/><Relationship Id="rId13" Type="http://schemas.openxmlformats.org/officeDocument/2006/relationships/image" Target="../media/image13.png"/><Relationship Id="rId3" Type="http://schemas.openxmlformats.org/officeDocument/2006/relationships/tags" Target="../tags/tag390.xml"/><Relationship Id="rId7" Type="http://schemas.openxmlformats.org/officeDocument/2006/relationships/tags" Target="../tags/tag394.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389.xml"/><Relationship Id="rId1" Type="http://schemas.openxmlformats.org/officeDocument/2006/relationships/tags" Target="../tags/tag388.xml"/><Relationship Id="rId6" Type="http://schemas.openxmlformats.org/officeDocument/2006/relationships/tags" Target="../tags/tag393.xml"/><Relationship Id="rId11" Type="http://schemas.openxmlformats.org/officeDocument/2006/relationships/image" Target="../media/image14.png"/><Relationship Id="rId5" Type="http://schemas.openxmlformats.org/officeDocument/2006/relationships/tags" Target="../tags/tag392.xml"/><Relationship Id="rId10" Type="http://schemas.openxmlformats.org/officeDocument/2006/relationships/slideMaster" Target="../slideMasters/slideMaster3.xml"/><Relationship Id="rId4" Type="http://schemas.openxmlformats.org/officeDocument/2006/relationships/tags" Target="../tags/tag391.xml"/><Relationship Id="rId9" Type="http://schemas.openxmlformats.org/officeDocument/2006/relationships/tags" Target="../tags/tag396.xml"/><Relationship Id="rId14" Type="http://schemas.openxmlformats.org/officeDocument/2006/relationships/image" Target="file:///C:\Users\1V994W2\PycharmProjects\PPT_Background_Generation/pic_temp/1_pic_quater_right_up.pn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Master" Target="../slideMasters/slideMaster1.xml"/><Relationship Id="rId5" Type="http://schemas.openxmlformats.org/officeDocument/2006/relationships/tags" Target="../tags/tag49.xml"/><Relationship Id="rId4" Type="http://schemas.openxmlformats.org/officeDocument/2006/relationships/tags" Target="../tags/tag48.xml"/></Relationships>
</file>

<file path=ppt/slideLayouts/_rels/slideLayout60.xml.rels><?xml version="1.0" encoding="UTF-8" standalone="yes"?>
<Relationships xmlns="http://schemas.openxmlformats.org/package/2006/relationships"><Relationship Id="rId8" Type="http://schemas.openxmlformats.org/officeDocument/2006/relationships/tags" Target="../tags/tag404.xml"/><Relationship Id="rId13" Type="http://schemas.openxmlformats.org/officeDocument/2006/relationships/image" Target="../media/image14.png"/><Relationship Id="rId3" Type="http://schemas.openxmlformats.org/officeDocument/2006/relationships/tags" Target="../tags/tag399.xml"/><Relationship Id="rId7" Type="http://schemas.openxmlformats.org/officeDocument/2006/relationships/tags" Target="../tags/tag403.xml"/><Relationship Id="rId12" Type="http://schemas.openxmlformats.org/officeDocument/2006/relationships/slideMaster" Target="../slideMasters/slideMaster3.xml"/><Relationship Id="rId2" Type="http://schemas.openxmlformats.org/officeDocument/2006/relationships/tags" Target="../tags/tag398.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97.xml"/><Relationship Id="rId6" Type="http://schemas.openxmlformats.org/officeDocument/2006/relationships/tags" Target="../tags/tag402.xml"/><Relationship Id="rId11" Type="http://schemas.openxmlformats.org/officeDocument/2006/relationships/tags" Target="../tags/tag407.xml"/><Relationship Id="rId5" Type="http://schemas.openxmlformats.org/officeDocument/2006/relationships/tags" Target="../tags/tag401.xml"/><Relationship Id="rId15" Type="http://schemas.openxmlformats.org/officeDocument/2006/relationships/image" Target="../media/image13.png"/><Relationship Id="rId10" Type="http://schemas.openxmlformats.org/officeDocument/2006/relationships/tags" Target="../tags/tag406.xml"/><Relationship Id="rId4" Type="http://schemas.openxmlformats.org/officeDocument/2006/relationships/tags" Target="../tags/tag400.xml"/><Relationship Id="rId9" Type="http://schemas.openxmlformats.org/officeDocument/2006/relationships/tags" Target="../tags/tag405.xml"/><Relationship Id="rId14" Type="http://schemas.openxmlformats.org/officeDocument/2006/relationships/image" Target="file:///C:\Users\1V994W2\PycharmProjects\PPT_Background_Generation/pic_temp/0_pic_quater_left_up.png" TargetMode="External"/></Relationships>
</file>

<file path=ppt/slideLayouts/_rels/slideLayout61.xml.rels><?xml version="1.0" encoding="UTF-8" standalone="yes"?>
<Relationships xmlns="http://schemas.openxmlformats.org/package/2006/relationships"><Relationship Id="rId8" Type="http://schemas.openxmlformats.org/officeDocument/2006/relationships/tags" Target="../tags/tag415.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410.xml"/><Relationship Id="rId7" Type="http://schemas.openxmlformats.org/officeDocument/2006/relationships/tags" Target="../tags/tag414.xml"/><Relationship Id="rId12" Type="http://schemas.openxmlformats.org/officeDocument/2006/relationships/image" Target="../media/image17.png"/><Relationship Id="rId2" Type="http://schemas.openxmlformats.org/officeDocument/2006/relationships/tags" Target="../tags/tag409.xml"/><Relationship Id="rId1" Type="http://schemas.openxmlformats.org/officeDocument/2006/relationships/tags" Target="../tags/tag408.xml"/><Relationship Id="rId6" Type="http://schemas.openxmlformats.org/officeDocument/2006/relationships/tags" Target="../tags/tag413.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412.xml"/><Relationship Id="rId10" Type="http://schemas.openxmlformats.org/officeDocument/2006/relationships/image" Target="../media/image16.png"/><Relationship Id="rId4" Type="http://schemas.openxmlformats.org/officeDocument/2006/relationships/tags" Target="../tags/tag411.xml"/><Relationship Id="rId9"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_rels/slideLayout8.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7.xml"/><Relationship Id="rId7" Type="http://schemas.openxmlformats.org/officeDocument/2006/relationships/tags" Target="../tags/tag6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9"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3075" name="图片 7"/>
          <p:cNvPicPr>
            <a:picLocks noChangeAspect="1"/>
          </p:cNvPicPr>
          <p:nvPr userDrawn="1"/>
        </p:nvPicPr>
        <p:blipFill>
          <a:blip r:embed="rId9"/>
          <a:stretch>
            <a:fillRect/>
          </a:stretch>
        </p:blipFill>
        <p:spPr>
          <a:xfrm>
            <a:off x="3905250" y="0"/>
            <a:ext cx="5238750" cy="5143500"/>
          </a:xfrm>
          <a:prstGeom prst="rect">
            <a:avLst/>
          </a:prstGeom>
          <a:noFill/>
          <a:ln w="9525">
            <a:noFill/>
          </a:ln>
        </p:spPr>
      </p:pic>
      <p:sp>
        <p:nvSpPr>
          <p:cNvPr id="9" name="任意多边形: 形状 18"/>
          <p:cNvSpPr/>
          <p:nvPr>
            <p:custDataLst>
              <p:tags r:id="rId1"/>
            </p:custDataLst>
          </p:nvPr>
        </p:nvSpPr>
        <p:spPr>
          <a:xfrm>
            <a:off x="0" y="0"/>
            <a:ext cx="5934075" cy="5143500"/>
          </a:xfrm>
          <a:custGeom>
            <a:avLst/>
            <a:gdLst>
              <a:gd name="connsiteX0" fmla="*/ 0 w 7911390"/>
              <a:gd name="connsiteY0" fmla="*/ 0 h 6858000"/>
              <a:gd name="connsiteX1" fmla="*/ 5326084 w 7911390"/>
              <a:gd name="connsiteY1" fmla="*/ 0 h 6858000"/>
              <a:gd name="connsiteX2" fmla="*/ 7911390 w 7911390"/>
              <a:gd name="connsiteY2" fmla="*/ 3429000 h 6858000"/>
              <a:gd name="connsiteX3" fmla="*/ 5326084 w 7911390"/>
              <a:gd name="connsiteY3" fmla="*/ 6858000 h 6858000"/>
              <a:gd name="connsiteX4" fmla="*/ 0 w 79113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1390" h="6858000">
                <a:moveTo>
                  <a:pt x="0" y="0"/>
                </a:moveTo>
                <a:lnTo>
                  <a:pt x="5326084" y="0"/>
                </a:lnTo>
                <a:lnTo>
                  <a:pt x="7911390" y="3429000"/>
                </a:lnTo>
                <a:lnTo>
                  <a:pt x="5326084"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0" name="等腰三角形 9"/>
          <p:cNvSpPr/>
          <p:nvPr>
            <p:custDataLst>
              <p:tags r:id="rId2"/>
            </p:custDataLst>
          </p:nvPr>
        </p:nvSpPr>
        <p:spPr>
          <a:xfrm>
            <a:off x="2871788" y="4000500"/>
            <a:ext cx="2095500" cy="1143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等腰三角形 10"/>
          <p:cNvSpPr/>
          <p:nvPr>
            <p:custDataLst>
              <p:tags r:id="rId3"/>
            </p:custDataLst>
          </p:nvPr>
        </p:nvSpPr>
        <p:spPr>
          <a:xfrm rot="10800000">
            <a:off x="4318397" y="0"/>
            <a:ext cx="2095500" cy="1143000"/>
          </a:xfrm>
          <a:prstGeom prst="triangle">
            <a:avLst>
              <a:gd name="adj" fmla="val 59276"/>
            </a:avLst>
          </a:prstGeom>
          <a:solidFill>
            <a:srgbClr val="F4C9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直角三角形 11"/>
          <p:cNvSpPr/>
          <p:nvPr>
            <p:custDataLst>
              <p:tags r:id="rId4"/>
            </p:custDataLst>
          </p:nvPr>
        </p:nvSpPr>
        <p:spPr>
          <a:xfrm rot="16200000">
            <a:off x="7749779" y="3749279"/>
            <a:ext cx="1302544" cy="14859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pic>
        <p:nvPicPr>
          <p:cNvPr id="3080" name="图片 5" descr="C:/Users/win10/AppData/Local/Temp/kaimatting_20190926162729/output_20190926162804..pngoutput_20190926162804."/>
          <p:cNvPicPr>
            <a:picLocks noChangeAspect="1"/>
          </p:cNvPicPr>
          <p:nvPr userDrawn="1"/>
        </p:nvPicPr>
        <p:blipFill>
          <a:blip r:embed="rId10"/>
          <a:stretch>
            <a:fillRect/>
          </a:stretch>
        </p:blipFill>
        <p:spPr>
          <a:xfrm>
            <a:off x="7308056" y="0"/>
            <a:ext cx="1835944" cy="1621631"/>
          </a:xfrm>
          <a:prstGeom prst="rect">
            <a:avLst/>
          </a:prstGeom>
          <a:noFill/>
          <a:ln w="9525">
            <a:noFill/>
          </a:ln>
        </p:spPr>
      </p:pic>
      <p:sp>
        <p:nvSpPr>
          <p:cNvPr id="2" name="标题 1"/>
          <p:cNvSpPr>
            <a:spLocks noGrp="1"/>
          </p:cNvSpPr>
          <p:nvPr>
            <p:ph type="ctrTitle"/>
          </p:nvPr>
        </p:nvSpPr>
        <p:spPr>
          <a:xfrm>
            <a:off x="386151" y="1904876"/>
            <a:ext cx="4972051" cy="852239"/>
          </a:xfrm>
        </p:spPr>
        <p:txBody>
          <a:bodyPr lIns="90000" tIns="46800" rIns="90000" bIns="46800" anchor="b">
            <a:normAutofit/>
          </a:bodyPr>
          <a:lstStyle>
            <a:lvl1pPr algn="l">
              <a:defRPr sz="4050" spc="600" baseline="0">
                <a:solidFill>
                  <a:schemeClr val="bg1"/>
                </a:solidFill>
                <a:latin typeface="Arial" panose="020B0604020202020204" pitchFamily="34" charset="0"/>
                <a:ea typeface="汉仪旗黑-85S" panose="00020600040101010101" pitchFamily="18" charset="-122"/>
              </a:defRPr>
            </a:lvl1pPr>
          </a:lstStyle>
          <a:p>
            <a:pPr fontAlgn="base"/>
            <a:r>
              <a:rPr lang="zh-CN" altLang="en-US" strike="noStrike" noProof="1"/>
              <a:t>单击此处编辑母版标题样式</a:t>
            </a:r>
          </a:p>
        </p:txBody>
      </p:sp>
      <p:sp>
        <p:nvSpPr>
          <p:cNvPr id="3" name="副标题 2"/>
          <p:cNvSpPr>
            <a:spLocks noGrp="1"/>
          </p:cNvSpPr>
          <p:nvPr>
            <p:ph type="subTitle" idx="1"/>
          </p:nvPr>
        </p:nvSpPr>
        <p:spPr>
          <a:xfrm>
            <a:off x="386151" y="2816147"/>
            <a:ext cx="4972051" cy="713238"/>
          </a:xfrm>
        </p:spPr>
        <p:txBody>
          <a:bodyPr lIns="90000" tIns="46800" rIns="90000" bIns="46800">
            <a:normAutofit/>
          </a:bodyPr>
          <a:lstStyle>
            <a:lvl1pPr marL="0" indent="0" algn="l" eaLnBrk="1" fontAlgn="auto" latinLnBrk="0" hangingPunct="1">
              <a:lnSpc>
                <a:spcPct val="100000"/>
              </a:lnSpc>
              <a:buNone/>
              <a:defRPr sz="1800" u="none" strike="noStrike" kern="1200" cap="none" spc="200" normalizeH="0" baseline="0">
                <a:solidFill>
                  <a:schemeClr val="bg1"/>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a:t>单击此处编辑母版副标题样式</a:t>
            </a:r>
          </a:p>
        </p:txBody>
      </p:sp>
      <p:sp>
        <p:nvSpPr>
          <p:cNvPr id="14" name="日期占位符 15"/>
          <p:cNvSpPr>
            <a:spLocks noGrp="1"/>
          </p:cNvSpPr>
          <p:nvPr>
            <p:ph type="dt" sz="half" idx="2"/>
            <p:custDataLst>
              <p:tags r:id="rId5"/>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2021/12/30</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5" name="页脚占位符 16"/>
          <p:cNvSpPr>
            <a:spLocks noGrp="1"/>
          </p:cNvSpPr>
          <p:nvPr>
            <p:ph type="ftr" sz="quarter" idx="3"/>
            <p:custDataLst>
              <p:tags r:id="rId6"/>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6" name="灯片编号占位符 17"/>
          <p:cNvSpPr>
            <a:spLocks noGrp="1"/>
          </p:cNvSpPr>
          <p:nvPr>
            <p:ph type="sldNum" sz="quarter" idx="4"/>
            <p:custDataLst>
              <p:tags r:id="rId7"/>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A7EB443D-81D1-48D3-991A-CBDD32BCEDA7}"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243" name="组合 7"/>
          <p:cNvGrpSpPr/>
          <p:nvPr/>
        </p:nvGrpSpPr>
        <p:grpSpPr>
          <a:xfrm flipH="1">
            <a:off x="8524875" y="66675"/>
            <a:ext cx="619125" cy="795338"/>
            <a:chOff x="-1" y="371234"/>
            <a:chExt cx="964572" cy="1238412"/>
          </a:xfrm>
        </p:grpSpPr>
        <p:sp>
          <p:nvSpPr>
            <p:cNvPr id="9" name="等腰三角形 8"/>
            <p:cNvSpPr/>
            <p:nvPr>
              <p:custDataLst>
                <p:tags r:id="rId4"/>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5"/>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502448" y="332426"/>
            <a:ext cx="8139178" cy="331473"/>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p>
        </p:txBody>
      </p:sp>
      <p:sp>
        <p:nvSpPr>
          <p:cNvPr id="3" name="图片占位符 2"/>
          <p:cNvSpPr>
            <a:spLocks noGrp="1"/>
          </p:cNvSpPr>
          <p:nvPr>
            <p:ph type="pic" idx="1"/>
          </p:nvPr>
        </p:nvSpPr>
        <p:spPr>
          <a:xfrm>
            <a:off x="502448" y="714381"/>
            <a:ext cx="3962432" cy="4041680"/>
          </a:xfrm>
        </p:spPr>
        <p:txBody>
          <a:bodyPr vert="horz" wrap="square" lIns="101600" tIns="0" rIns="82550" bIns="0" numCol="1" rtlCol="0" anchor="t" anchorCtr="0" compatLnSpc="1">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marL="0" marR="0" lvl="0" indent="0" algn="l" defTabSz="914400" rtl="0" eaLnBrk="1" fontAlgn="auto" latinLnBrk="0" hangingPunct="1">
              <a:lnSpc>
                <a:spcPct val="130000"/>
              </a:lnSpc>
              <a:spcBef>
                <a:spcPts val="0"/>
              </a:spcBef>
              <a:spcAft>
                <a:spcPts val="1000"/>
              </a:spcAft>
              <a:buClrTx/>
              <a:buSzTx/>
              <a:buFont typeface="Arial" panose="020B0604020202020204" pitchFamily="34" charset="0"/>
              <a:buNone/>
              <a:defRPr/>
            </a:pPr>
            <a:endParaRPr kumimoji="0" lang="zh-CN" altLang="en-US" sz="1600" b="0" i="0" u="none" strike="noStrike" kern="1200" cap="none" spc="15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charset="-122"/>
              <a:cs typeface="+mn-cs"/>
              <a:sym typeface="+mn-ea"/>
            </a:endParaRPr>
          </a:p>
        </p:txBody>
      </p:sp>
      <p:sp>
        <p:nvSpPr>
          <p:cNvPr id="4" name="文本占位符 3"/>
          <p:cNvSpPr>
            <a:spLocks noGrp="1"/>
          </p:cNvSpPr>
          <p:nvPr>
            <p:ph type="body" sz="half" idx="2"/>
          </p:nvPr>
        </p:nvSpPr>
        <p:spPr>
          <a:xfrm>
            <a:off x="4679194" y="714381"/>
            <a:ext cx="3962432" cy="4041680"/>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fontAlgn="auto"/>
            <a:r>
              <a:rPr strike="noStrike" noProof="1">
                <a:sym typeface="+mn-ea"/>
              </a:rPr>
              <a:t>单击此处编辑母版文本样式</a:t>
            </a:r>
          </a:p>
        </p:txBody>
      </p:sp>
      <p:sp>
        <p:nvSpPr>
          <p:cNvPr id="11" name="日期占位符 4"/>
          <p:cNvSpPr>
            <a:spLocks noGrp="1"/>
          </p:cNvSpPr>
          <p:nvPr>
            <p:ph type="dt" sz="half" idx="12"/>
            <p:custDataLst>
              <p:tags r:id="rId1"/>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9EFD9D74-47D9-4702-A33C-335B63B48DBF}"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2021/12/30</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5"/>
          <p:cNvSpPr>
            <a:spLocks noGrp="1"/>
          </p:cNvSpPr>
          <p:nvPr>
            <p:ph type="ftr" sz="quarter" idx="3"/>
            <p:custDataLst>
              <p:tags r:id="rId2"/>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6"/>
          <p:cNvSpPr>
            <a:spLocks noGrp="1"/>
          </p:cNvSpPr>
          <p:nvPr>
            <p:ph type="sldNum" sz="quarter" idx="4"/>
            <p:custDataLst>
              <p:tags r:id="rId3"/>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08CCF9BD-50D8-477B-B6BC-1E8D9547BE3B}"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11267" name="组合 6"/>
          <p:cNvGrpSpPr/>
          <p:nvPr/>
        </p:nvGrpSpPr>
        <p:grpSpPr>
          <a:xfrm flipH="1">
            <a:off x="8524875" y="66675"/>
            <a:ext cx="619125" cy="795338"/>
            <a:chOff x="-1" y="371234"/>
            <a:chExt cx="964572" cy="1238412"/>
          </a:xfrm>
        </p:grpSpPr>
        <p:sp>
          <p:nvSpPr>
            <p:cNvPr id="9" name="等腰三角形 8"/>
            <p:cNvSpPr/>
            <p:nvPr>
              <p:custDataLst>
                <p:tags r:id="rId4"/>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5"/>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竖排标题 1"/>
          <p:cNvSpPr>
            <a:spLocks noGrp="1"/>
          </p:cNvSpPr>
          <p:nvPr>
            <p:ph type="title" orient="vert"/>
          </p:nvPr>
        </p:nvSpPr>
        <p:spPr>
          <a:xfrm>
            <a:off x="7928351" y="714381"/>
            <a:ext cx="713238" cy="4041680"/>
          </a:xfrm>
        </p:spPr>
        <p:txBody>
          <a:bodyPr vert="eaVert" rtlCol="0" anchor="ctr">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p>
        </p:txBody>
      </p:sp>
      <p:sp>
        <p:nvSpPr>
          <p:cNvPr id="3" name="竖排文字占位符 2"/>
          <p:cNvSpPr>
            <a:spLocks noGrp="1"/>
          </p:cNvSpPr>
          <p:nvPr>
            <p:ph type="body" orient="vert" idx="1"/>
          </p:nvPr>
        </p:nvSpPr>
        <p:spPr>
          <a:xfrm>
            <a:off x="502444" y="714375"/>
            <a:ext cx="7371076" cy="4041680"/>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11" name="日期占位符 3"/>
          <p:cNvSpPr>
            <a:spLocks noGrp="1"/>
          </p:cNvSpPr>
          <p:nvPr>
            <p:ph type="dt" sz="half" idx="2"/>
            <p:custDataLst>
              <p:tags r:id="rId1"/>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2021/12/30</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4"/>
          <p:cNvSpPr>
            <a:spLocks noGrp="1"/>
          </p:cNvSpPr>
          <p:nvPr>
            <p:ph type="ftr" sz="quarter" idx="3"/>
            <p:custDataLst>
              <p:tags r:id="rId2"/>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5"/>
          <p:cNvSpPr>
            <a:spLocks noGrp="1"/>
          </p:cNvSpPr>
          <p:nvPr>
            <p:ph type="sldNum" sz="quarter" idx="4"/>
            <p:custDataLst>
              <p:tags r:id="rId3"/>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356936B1-2986-4B3F-B9AC-713B3905BCF6}"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12291" name="组合 5"/>
          <p:cNvGrpSpPr/>
          <p:nvPr/>
        </p:nvGrpSpPr>
        <p:grpSpPr>
          <a:xfrm flipH="1">
            <a:off x="8524875" y="66675"/>
            <a:ext cx="619125" cy="795338"/>
            <a:chOff x="-1" y="371234"/>
            <a:chExt cx="964572" cy="1238412"/>
          </a:xfrm>
        </p:grpSpPr>
        <p:sp>
          <p:nvSpPr>
            <p:cNvPr id="9" name="等腰三角形 8"/>
            <p:cNvSpPr/>
            <p:nvPr>
              <p:custDataLst>
                <p:tags r:id="rId4"/>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5"/>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7" name="内容占位符 6"/>
          <p:cNvSpPr>
            <a:spLocks noGrp="1"/>
          </p:cNvSpPr>
          <p:nvPr>
            <p:ph sz="quarter" idx="13"/>
          </p:nvPr>
        </p:nvSpPr>
        <p:spPr>
          <a:xfrm>
            <a:off x="502448" y="714381"/>
            <a:ext cx="8139178" cy="4041680"/>
          </a:xfrm>
        </p:spPr>
        <p:txBody>
          <a:bodyPr/>
          <a:lstStyle>
            <a:lvl1pPr>
              <a:defRPr baseline="0"/>
            </a:lvl1pPr>
            <a:lvl2pPr>
              <a:defRPr baseline="0"/>
            </a:lvl2pPr>
            <a:lvl3pPr>
              <a:defRPr baseline="0"/>
            </a:lvl3pPr>
            <a:lvl4pPr>
              <a:defRPr baseline="0"/>
            </a:lvl4pPr>
            <a:lvl5pPr>
              <a:defRPr baseline="0"/>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1" name="日期占位符 2"/>
          <p:cNvSpPr>
            <a:spLocks noGrp="1"/>
          </p:cNvSpPr>
          <p:nvPr>
            <p:ph type="dt" sz="half" idx="2"/>
            <p:custDataLst>
              <p:tags r:id="rId1"/>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2021/12/30</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3"/>
          <p:cNvSpPr>
            <a:spLocks noGrp="1"/>
          </p:cNvSpPr>
          <p:nvPr>
            <p:ph type="ftr" sz="quarter" idx="3"/>
            <p:custDataLst>
              <p:tags r:id="rId2"/>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4"/>
          <p:cNvSpPr>
            <a:spLocks noGrp="1"/>
          </p:cNvSpPr>
          <p:nvPr>
            <p:ph type="sldNum" sz="quarter" idx="4"/>
            <p:custDataLst>
              <p:tags r:id="rId3"/>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28E2D3C-8CDB-4BA8-A03C-7097AFA7FF4D}"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13315" name="图片 13"/>
          <p:cNvPicPr>
            <a:picLocks noChangeAspect="1"/>
          </p:cNvPicPr>
          <p:nvPr>
            <p:custDataLst>
              <p:tags r:id="rId1"/>
            </p:custDataLst>
          </p:nvPr>
        </p:nvPicPr>
        <p:blipFill>
          <a:blip r:embed="rId10"/>
          <a:stretch>
            <a:fillRect/>
          </a:stretch>
        </p:blipFill>
        <p:spPr>
          <a:xfrm>
            <a:off x="0" y="0"/>
            <a:ext cx="7505700" cy="5143500"/>
          </a:xfrm>
          <a:prstGeom prst="rect">
            <a:avLst/>
          </a:prstGeom>
          <a:noFill/>
          <a:ln w="9525">
            <a:noFill/>
          </a:ln>
        </p:spPr>
      </p:pic>
      <p:sp>
        <p:nvSpPr>
          <p:cNvPr id="9" name="任意多边形: 形状 11"/>
          <p:cNvSpPr/>
          <p:nvPr>
            <p:custDataLst>
              <p:tags r:id="rId2"/>
            </p:custDataLst>
          </p:nvPr>
        </p:nvSpPr>
        <p:spPr>
          <a:xfrm flipH="1">
            <a:off x="3209925" y="0"/>
            <a:ext cx="5934075" cy="5143500"/>
          </a:xfrm>
          <a:custGeom>
            <a:avLst/>
            <a:gdLst>
              <a:gd name="connsiteX0" fmla="*/ 0 w 7911390"/>
              <a:gd name="connsiteY0" fmla="*/ 0 h 6858000"/>
              <a:gd name="connsiteX1" fmla="*/ 5326084 w 7911390"/>
              <a:gd name="connsiteY1" fmla="*/ 0 h 6858000"/>
              <a:gd name="connsiteX2" fmla="*/ 7911390 w 7911390"/>
              <a:gd name="connsiteY2" fmla="*/ 3429000 h 6858000"/>
              <a:gd name="connsiteX3" fmla="*/ 5326084 w 7911390"/>
              <a:gd name="connsiteY3" fmla="*/ 6858000 h 6858000"/>
              <a:gd name="connsiteX4" fmla="*/ 0 w 79113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1390" h="6858000">
                <a:moveTo>
                  <a:pt x="0" y="0"/>
                </a:moveTo>
                <a:lnTo>
                  <a:pt x="5326084" y="0"/>
                </a:lnTo>
                <a:lnTo>
                  <a:pt x="7911390" y="3429000"/>
                </a:lnTo>
                <a:lnTo>
                  <a:pt x="5326084"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cxnSp>
        <p:nvCxnSpPr>
          <p:cNvPr id="10" name="直接连接符 9"/>
          <p:cNvCxnSpPr/>
          <p:nvPr>
            <p:custDataLst>
              <p:tags r:id="rId3"/>
            </p:custDataLst>
          </p:nvPr>
        </p:nvCxnSpPr>
        <p:spPr>
          <a:xfrm>
            <a:off x="4658916" y="2830116"/>
            <a:ext cx="96083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custDataLst>
              <p:tags r:id="rId4"/>
            </p:custDataLst>
          </p:nvPr>
        </p:nvSpPr>
        <p:spPr>
          <a:xfrm>
            <a:off x="2871788" y="4000500"/>
            <a:ext cx="2095500" cy="1143000"/>
          </a:xfrm>
          <a:prstGeom prst="triangle">
            <a:avLst>
              <a:gd name="adj" fmla="val 590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等腰三角形 11"/>
          <p:cNvSpPr/>
          <p:nvPr>
            <p:custDataLst>
              <p:tags r:id="rId5"/>
            </p:custDataLst>
          </p:nvPr>
        </p:nvSpPr>
        <p:spPr>
          <a:xfrm rot="10800000">
            <a:off x="4318397" y="0"/>
            <a:ext cx="2095500" cy="1143000"/>
          </a:xfrm>
          <a:prstGeom prst="triangle">
            <a:avLst>
              <a:gd name="adj" fmla="val 592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 name="标题 1"/>
          <p:cNvSpPr>
            <a:spLocks noGrp="1"/>
          </p:cNvSpPr>
          <p:nvPr>
            <p:ph type="title"/>
          </p:nvPr>
        </p:nvSpPr>
        <p:spPr>
          <a:xfrm>
            <a:off x="4572000" y="1752475"/>
            <a:ext cx="4429958" cy="986810"/>
          </a:xfrm>
        </p:spPr>
        <p:txBody>
          <a:bodyPr lIns="90000" tIns="46800" rIns="90000" bIns="46800" rtlCol="0" anchor="b">
            <a:noAutofit/>
          </a:bodyPr>
          <a:lstStyle>
            <a:lvl1pPr marL="0" marR="0" algn="l" defTabSz="914400" rtl="0" eaLnBrk="1" fontAlgn="auto" latinLnBrk="0" hangingPunct="1">
              <a:lnSpc>
                <a:spcPct val="100000"/>
              </a:lnSpc>
              <a:buNone/>
              <a:defRPr kumimoji="0" lang="zh-CN" altLang="en-US" sz="3600" b="1" i="0" u="none" strike="noStrike" kern="1200" cap="none" spc="600" normalizeH="0" baseline="0" noProof="1" dirty="0">
                <a:solidFill>
                  <a:schemeClr val="bg1"/>
                </a:solidFill>
                <a:uFillTx/>
                <a:latin typeface="Arial" panose="020B0604020202020204" pitchFamily="34" charset="0"/>
                <a:ea typeface="汉仪旗黑-85S" panose="00020600040101010101" pitchFamily="18" charset="-122"/>
                <a:cs typeface="+mj-cs"/>
                <a:sym typeface="+mn-ea"/>
              </a:defRPr>
            </a:lvl1pPr>
          </a:lstStyle>
          <a:p>
            <a:pPr lvl="0" fontAlgn="auto"/>
            <a:r>
              <a:rPr lang="zh-CN" altLang="en-US" strike="noStrike" noProof="1">
                <a:sym typeface="+mn-ea"/>
              </a:rPr>
              <a:t>单击此处编辑母版标题样式</a:t>
            </a:r>
            <a:endParaRPr strike="noStrike" noProof="1">
              <a:sym typeface="+mn-ea"/>
            </a:endParaRPr>
          </a:p>
        </p:txBody>
      </p:sp>
      <p:sp>
        <p:nvSpPr>
          <p:cNvPr id="16" name="文本占位符 15"/>
          <p:cNvSpPr>
            <a:spLocks noGrp="1"/>
          </p:cNvSpPr>
          <p:nvPr>
            <p:ph type="body" sz="quarter" idx="13"/>
          </p:nvPr>
        </p:nvSpPr>
        <p:spPr>
          <a:xfrm>
            <a:off x="4571999" y="2895475"/>
            <a:ext cx="4429958" cy="696344"/>
          </a:xfrm>
        </p:spPr>
        <p:txBody>
          <a:bodyPr>
            <a:normAutofit/>
          </a:bodyPr>
          <a:lstStyle>
            <a:lvl1pPr marL="0" indent="0">
              <a:buNone/>
              <a:defRPr sz="1800" baseline="0">
                <a:solidFill>
                  <a:schemeClr val="bg1"/>
                </a:solidFill>
              </a:defRPr>
            </a:lvl1pPr>
          </a:lstStyle>
          <a:p>
            <a:pPr lvl="0" fontAlgn="base"/>
            <a:r>
              <a:rPr lang="zh-CN" altLang="en-US" strike="noStrike" noProof="1"/>
              <a:t>单击此处编辑母版文本样式</a:t>
            </a:r>
          </a:p>
        </p:txBody>
      </p:sp>
      <p:sp>
        <p:nvSpPr>
          <p:cNvPr id="13" name="日期占位符 2"/>
          <p:cNvSpPr>
            <a:spLocks noGrp="1"/>
          </p:cNvSpPr>
          <p:nvPr>
            <p:ph type="dt" sz="half" idx="2"/>
            <p:custDataLst>
              <p:tags r:id="rId6"/>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2021/12/30</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4" name="页脚占位符 3"/>
          <p:cNvSpPr>
            <a:spLocks noGrp="1"/>
          </p:cNvSpPr>
          <p:nvPr>
            <p:ph type="ftr" sz="quarter" idx="3"/>
            <p:custDataLst>
              <p:tags r:id="rId7"/>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5" name="灯片编号占位符 4"/>
          <p:cNvSpPr>
            <a:spLocks noGrp="1"/>
          </p:cNvSpPr>
          <p:nvPr>
            <p:ph type="sldNum" sz="quarter" idx="4"/>
            <p:custDataLst>
              <p:tags r:id="rId8"/>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0A9B9D87-942B-4202-9849-B2EC8A45B679}"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14339" name="组合 5"/>
          <p:cNvGrpSpPr/>
          <p:nvPr/>
        </p:nvGrpSpPr>
        <p:grpSpPr>
          <a:xfrm flipH="1">
            <a:off x="8524875" y="4214813"/>
            <a:ext cx="619125" cy="795338"/>
            <a:chOff x="-1" y="371234"/>
            <a:chExt cx="964572" cy="1238412"/>
          </a:xfrm>
        </p:grpSpPr>
        <p:sp>
          <p:nvSpPr>
            <p:cNvPr id="9" name="等腰三角形 6"/>
            <p:cNvSpPr/>
            <p:nvPr>
              <p:custDataLst>
                <p:tags r:id="rId4"/>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5"/>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p:txBody>
          <a:bodyPr>
            <a:normAutofit/>
          </a:bodyPr>
          <a:lstStyle>
            <a:lvl1pPr>
              <a:defRPr baseline="0">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p>
        </p:txBody>
      </p:sp>
      <p:sp>
        <p:nvSpPr>
          <p:cNvPr id="11" name="日期占位符 2"/>
          <p:cNvSpPr>
            <a:spLocks noGrp="1"/>
          </p:cNvSpPr>
          <p:nvPr>
            <p:ph type="dt" sz="half" idx="2"/>
            <p:custDataLst>
              <p:tags r:id="rId1"/>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2021/12/30</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3"/>
          <p:cNvSpPr>
            <a:spLocks noGrp="1"/>
          </p:cNvSpPr>
          <p:nvPr>
            <p:ph type="ftr" sz="quarter" idx="3"/>
            <p:custDataLst>
              <p:tags r:id="rId2"/>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4"/>
          <p:cNvSpPr>
            <a:spLocks noGrp="1"/>
          </p:cNvSpPr>
          <p:nvPr>
            <p:ph type="sldNum" sz="quarter" idx="4"/>
            <p:custDataLst>
              <p:tags r:id="rId3"/>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C6B178F8-BF60-4909-9F10-A8413897F3F6}"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219075" y="228600"/>
            <a:ext cx="8705850" cy="4686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grpSp>
        <p:nvGrpSpPr>
          <p:cNvPr id="15364" name="组合 8"/>
          <p:cNvGrpSpPr/>
          <p:nvPr/>
        </p:nvGrpSpPr>
        <p:grpSpPr>
          <a:xfrm>
            <a:off x="0" y="0"/>
            <a:ext cx="9144000" cy="5076825"/>
            <a:chOff x="0" y="1"/>
            <a:chExt cx="12192000" cy="6769099"/>
          </a:xfrm>
        </p:grpSpPr>
        <p:sp>
          <p:nvSpPr>
            <p:cNvPr id="10" name="等腰三角形 9"/>
            <p:cNvSpPr/>
            <p:nvPr>
              <p:custDataLst>
                <p:tags r:id="rId5"/>
              </p:custDataLst>
            </p:nvPr>
          </p:nvSpPr>
          <p:spPr>
            <a:xfrm rot="5400000">
              <a:off x="-64294" y="64295"/>
              <a:ext cx="935038" cy="8064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grpSp>
          <p:nvGrpSpPr>
            <p:cNvPr id="15366" name="组合 10"/>
            <p:cNvGrpSpPr/>
            <p:nvPr/>
          </p:nvGrpSpPr>
          <p:grpSpPr>
            <a:xfrm>
              <a:off x="11197167" y="5323839"/>
              <a:ext cx="994833" cy="1445261"/>
              <a:chOff x="9165167" y="4201584"/>
              <a:chExt cx="994833" cy="1445261"/>
            </a:xfrm>
          </p:grpSpPr>
          <p:sp>
            <p:nvSpPr>
              <p:cNvPr id="12" name="等腰三角形 11"/>
              <p:cNvSpPr/>
              <p:nvPr>
                <p:custDataLst>
                  <p:tags r:id="rId6"/>
                </p:custDataLst>
              </p:nvPr>
            </p:nvSpPr>
            <p:spPr>
              <a:xfrm rot="16200000" flipH="1">
                <a:off x="9085261" y="4281594"/>
                <a:ext cx="1154113" cy="99536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sp>
            <p:nvSpPr>
              <p:cNvPr id="13" name="等腰三角形 12"/>
              <p:cNvSpPr/>
              <p:nvPr>
                <p:custDataLst>
                  <p:tags r:id="rId7"/>
                </p:custDataLst>
              </p:nvPr>
            </p:nvSpPr>
            <p:spPr>
              <a:xfrm rot="5400000">
                <a:off x="9617869" y="5104714"/>
                <a:ext cx="582612" cy="501650"/>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grpSp>
      </p:grpSp>
      <p:sp>
        <p:nvSpPr>
          <p:cNvPr id="2" name="标题 1"/>
          <p:cNvSpPr>
            <a:spLocks noGrp="1"/>
          </p:cNvSpPr>
          <p:nvPr>
            <p:ph type="title"/>
          </p:nvPr>
        </p:nvSpPr>
        <p:spPr>
          <a:xfrm>
            <a:off x="961200" y="936900"/>
            <a:ext cx="7219800" cy="542700"/>
          </a:xfrm>
        </p:spPr>
        <p:txBody>
          <a:bodyPr anchor="ctr">
            <a:normAutofit/>
          </a:bodyPr>
          <a:lstStyle>
            <a:lvl1pPr>
              <a:defRPr sz="2400" baseline="0">
                <a:solidFill>
                  <a:schemeClr val="tx1">
                    <a:lumMod val="85000"/>
                    <a:lumOff val="15000"/>
                  </a:schemeClr>
                </a:solidFill>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p>
        </p:txBody>
      </p:sp>
      <p:sp>
        <p:nvSpPr>
          <p:cNvPr id="7" name="内容占位符 6"/>
          <p:cNvSpPr>
            <a:spLocks noGrp="1"/>
          </p:cNvSpPr>
          <p:nvPr>
            <p:ph sz="quarter" idx="13"/>
          </p:nvPr>
        </p:nvSpPr>
        <p:spPr>
          <a:xfrm>
            <a:off x="960835" y="1622700"/>
            <a:ext cx="7219950" cy="25839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4" name="日期占位符 2"/>
          <p:cNvSpPr>
            <a:spLocks noGrp="1"/>
          </p:cNvSpPr>
          <p:nvPr>
            <p:ph type="dt" sz="half" idx="2"/>
            <p:custDataLst>
              <p:tags r:id="rId2"/>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2021/12/30</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5" name="页脚占位符 3"/>
          <p:cNvSpPr>
            <a:spLocks noGrp="1"/>
          </p:cNvSpPr>
          <p:nvPr>
            <p:ph type="ftr" sz="quarter" idx="3"/>
            <p:custDataLst>
              <p:tags r:id="rId3"/>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6" name="灯片编号占位符 4"/>
          <p:cNvSpPr>
            <a:spLocks noGrp="1"/>
          </p:cNvSpPr>
          <p:nvPr>
            <p:ph type="sldNum" sz="quarter" idx="4"/>
            <p:custDataLst>
              <p:tags r:id="rId4"/>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52C64D03-2EBA-491F-9938-5B06C12B8A07}"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0"/>
            <a:ext cx="3617119" cy="5149454"/>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grpSp>
        <p:nvGrpSpPr>
          <p:cNvPr id="16388" name="组合 9"/>
          <p:cNvGrpSpPr/>
          <p:nvPr/>
        </p:nvGrpSpPr>
        <p:grpSpPr>
          <a:xfrm flipH="1">
            <a:off x="1191" y="0"/>
            <a:ext cx="656034" cy="953691"/>
            <a:chOff x="1041400" y="5041900"/>
            <a:chExt cx="1193800" cy="1734313"/>
          </a:xfrm>
        </p:grpSpPr>
        <p:sp>
          <p:nvSpPr>
            <p:cNvPr id="10" name="等腰三角形 9"/>
            <p:cNvSpPr/>
            <p:nvPr>
              <p:custDataLst>
                <p:tags r:id="rId5"/>
              </p:custDataLst>
            </p:nvPr>
          </p:nvSpPr>
          <p:spPr>
            <a:xfrm rot="16200000" flipH="1">
              <a:off x="945441" y="5137859"/>
              <a:ext cx="1385718" cy="1193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sp>
          <p:nvSpPr>
            <p:cNvPr id="11" name="等腰三角形 10"/>
            <p:cNvSpPr/>
            <p:nvPr>
              <p:custDataLst>
                <p:tags r:id="rId6"/>
              </p:custDataLst>
            </p:nvPr>
          </p:nvSpPr>
          <p:spPr>
            <a:xfrm rot="5400000">
              <a:off x="1584362" y="6125375"/>
              <a:ext cx="699355" cy="602317"/>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grpSp>
      <p:sp>
        <p:nvSpPr>
          <p:cNvPr id="2" name="标题 1"/>
          <p:cNvSpPr>
            <a:spLocks noGrp="1"/>
          </p:cNvSpPr>
          <p:nvPr>
            <p:ph type="title"/>
          </p:nvPr>
        </p:nvSpPr>
        <p:spPr>
          <a:xfrm>
            <a:off x="437400" y="577800"/>
            <a:ext cx="2970000" cy="661500"/>
          </a:xfrm>
        </p:spPr>
        <p:txBody>
          <a:bodyPr anchor="ctr">
            <a:normAutofit/>
          </a:bodyPr>
          <a:lstStyle>
            <a:lvl1pPr>
              <a:defRPr sz="2700" baseline="0">
                <a:solidFill>
                  <a:schemeClr val="tx1">
                    <a:lumMod val="85000"/>
                    <a:lumOff val="15000"/>
                  </a:schemeClr>
                </a:solidFill>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p>
        </p:txBody>
      </p:sp>
      <p:sp>
        <p:nvSpPr>
          <p:cNvPr id="7" name="文本占位符 6"/>
          <p:cNvSpPr>
            <a:spLocks noGrp="1"/>
          </p:cNvSpPr>
          <p:nvPr>
            <p:ph type="body" sz="quarter" idx="13"/>
          </p:nvPr>
        </p:nvSpPr>
        <p:spPr>
          <a:xfrm>
            <a:off x="440100" y="1323000"/>
            <a:ext cx="2967300" cy="30699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9" name="内容占位符 8"/>
          <p:cNvSpPr>
            <a:spLocks noGrp="1"/>
          </p:cNvSpPr>
          <p:nvPr>
            <p:ph sz="quarter" idx="14"/>
          </p:nvPr>
        </p:nvSpPr>
        <p:spPr>
          <a:xfrm>
            <a:off x="3825900" y="577454"/>
            <a:ext cx="4860000" cy="3815953"/>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2" name="日期占位符 2"/>
          <p:cNvSpPr>
            <a:spLocks noGrp="1"/>
          </p:cNvSpPr>
          <p:nvPr>
            <p:ph type="dt" sz="half" idx="2"/>
            <p:custDataLst>
              <p:tags r:id="rId2"/>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2021/12/30</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页脚占位符 3"/>
          <p:cNvSpPr>
            <a:spLocks noGrp="1"/>
          </p:cNvSpPr>
          <p:nvPr>
            <p:ph type="ftr" sz="quarter" idx="3"/>
            <p:custDataLst>
              <p:tags r:id="rId3"/>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4" name="灯片编号占位符 4"/>
          <p:cNvSpPr>
            <a:spLocks noGrp="1"/>
          </p:cNvSpPr>
          <p:nvPr>
            <p:ph type="sldNum" sz="quarter" idx="4"/>
            <p:custDataLst>
              <p:tags r:id="rId4"/>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CBC04AC8-0DFF-4B51-9A2C-EE880A9BAF61}"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0"/>
            <a:ext cx="9144000" cy="199786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grpSp>
        <p:nvGrpSpPr>
          <p:cNvPr id="17412" name="组合 10"/>
          <p:cNvGrpSpPr/>
          <p:nvPr/>
        </p:nvGrpSpPr>
        <p:grpSpPr>
          <a:xfrm flipH="1">
            <a:off x="8524875" y="66675"/>
            <a:ext cx="619125" cy="795338"/>
            <a:chOff x="-1" y="371234"/>
            <a:chExt cx="964572" cy="1238412"/>
          </a:xfrm>
        </p:grpSpPr>
        <p:sp>
          <p:nvSpPr>
            <p:cNvPr id="10" name="等腰三角形 9"/>
            <p:cNvSpPr/>
            <p:nvPr>
              <p:custDataLst>
                <p:tags r:id="rId5"/>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等腰三角形 10"/>
            <p:cNvSpPr/>
            <p:nvPr>
              <p:custDataLst>
                <p:tags r:id="rId6"/>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459000" y="585900"/>
            <a:ext cx="8232300" cy="469800"/>
          </a:xfrm>
        </p:spPr>
        <p:txBody>
          <a:bodyPr anchor="ctr">
            <a:normAutofit/>
          </a:bodyPr>
          <a:lstStyle>
            <a:lvl1pPr algn="ctr">
              <a:defRPr sz="2700" baseline="0">
                <a:solidFill>
                  <a:schemeClr val="tx1">
                    <a:lumMod val="85000"/>
                    <a:lumOff val="15000"/>
                  </a:schemeClr>
                </a:solidFill>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p>
        </p:txBody>
      </p:sp>
      <p:sp>
        <p:nvSpPr>
          <p:cNvPr id="7" name="文本占位符 6"/>
          <p:cNvSpPr>
            <a:spLocks noGrp="1"/>
          </p:cNvSpPr>
          <p:nvPr>
            <p:ph type="body" sz="quarter" idx="13"/>
          </p:nvPr>
        </p:nvSpPr>
        <p:spPr>
          <a:xfrm>
            <a:off x="459000" y="1244700"/>
            <a:ext cx="8231981" cy="621000"/>
          </a:xfrm>
        </p:spPr>
        <p:txBody>
          <a:bodyPr>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base"/>
            <a:r>
              <a:rPr lang="zh-CN" altLang="en-US" strike="noStrike" noProof="1"/>
              <a:t>单击此处编辑母版文本样式</a:t>
            </a:r>
          </a:p>
        </p:txBody>
      </p:sp>
      <p:sp>
        <p:nvSpPr>
          <p:cNvPr id="9" name="内容占位符 8"/>
          <p:cNvSpPr>
            <a:spLocks noGrp="1"/>
          </p:cNvSpPr>
          <p:nvPr>
            <p:ph sz="quarter" idx="14"/>
          </p:nvPr>
        </p:nvSpPr>
        <p:spPr>
          <a:xfrm>
            <a:off x="459581" y="2106000"/>
            <a:ext cx="8224200" cy="25731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2" name="日期占位符 2"/>
          <p:cNvSpPr>
            <a:spLocks noGrp="1"/>
          </p:cNvSpPr>
          <p:nvPr>
            <p:ph type="dt" sz="half" idx="2"/>
            <p:custDataLst>
              <p:tags r:id="rId2"/>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2021/12/30</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页脚占位符 3"/>
          <p:cNvSpPr>
            <a:spLocks noGrp="1"/>
          </p:cNvSpPr>
          <p:nvPr>
            <p:ph type="ftr" sz="quarter" idx="3"/>
            <p:custDataLst>
              <p:tags r:id="rId3"/>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4" name="灯片编号占位符 4"/>
          <p:cNvSpPr>
            <a:spLocks noGrp="1"/>
          </p:cNvSpPr>
          <p:nvPr>
            <p:ph type="sldNum" sz="quarter" idx="4"/>
            <p:custDataLst>
              <p:tags r:id="rId4"/>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0FA353EA-5FC6-4DCB-943B-8FBB83E261EC}"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3771900"/>
            <a:ext cx="9144000" cy="13716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grpSp>
        <p:nvGrpSpPr>
          <p:cNvPr id="18436" name="组合 9"/>
          <p:cNvGrpSpPr/>
          <p:nvPr/>
        </p:nvGrpSpPr>
        <p:grpSpPr>
          <a:xfrm flipH="1">
            <a:off x="8524875" y="4214813"/>
            <a:ext cx="619125" cy="795338"/>
            <a:chOff x="-1" y="371234"/>
            <a:chExt cx="964572" cy="1238412"/>
          </a:xfrm>
        </p:grpSpPr>
        <p:sp>
          <p:nvSpPr>
            <p:cNvPr id="10" name="等腰三角形 9"/>
            <p:cNvSpPr/>
            <p:nvPr>
              <p:custDataLst>
                <p:tags r:id="rId5"/>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等腰三角形 10"/>
            <p:cNvSpPr/>
            <p:nvPr>
              <p:custDataLst>
                <p:tags r:id="rId6"/>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453600" y="502200"/>
            <a:ext cx="8232300" cy="423900"/>
          </a:xfrm>
        </p:spPr>
        <p:txBody>
          <a:bodyPr anchor="ctr">
            <a:normAutofit/>
          </a:bodyPr>
          <a:lstStyle>
            <a:lvl1pPr algn="ctr">
              <a:defRPr sz="2400" baseline="0">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p>
        </p:txBody>
      </p:sp>
      <p:sp>
        <p:nvSpPr>
          <p:cNvPr id="7" name="内容占位符 6"/>
          <p:cNvSpPr>
            <a:spLocks noGrp="1"/>
          </p:cNvSpPr>
          <p:nvPr>
            <p:ph sz="quarter" idx="13"/>
          </p:nvPr>
        </p:nvSpPr>
        <p:spPr>
          <a:xfrm>
            <a:off x="453628" y="1260900"/>
            <a:ext cx="8243100" cy="24084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9" name="文本占位符 8"/>
          <p:cNvSpPr>
            <a:spLocks noGrp="1"/>
          </p:cNvSpPr>
          <p:nvPr>
            <p:ph type="body" sz="quarter" idx="14"/>
          </p:nvPr>
        </p:nvSpPr>
        <p:spPr>
          <a:xfrm>
            <a:off x="445500" y="3885300"/>
            <a:ext cx="8251200" cy="7587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base"/>
            <a:r>
              <a:rPr lang="zh-CN" altLang="en-US" strike="noStrike" noProof="1"/>
              <a:t>单击此处编辑母版文本样式</a:t>
            </a:r>
          </a:p>
        </p:txBody>
      </p:sp>
      <p:sp>
        <p:nvSpPr>
          <p:cNvPr id="12" name="日期占位符 2"/>
          <p:cNvSpPr>
            <a:spLocks noGrp="1"/>
          </p:cNvSpPr>
          <p:nvPr>
            <p:ph type="dt" sz="half" idx="2"/>
            <p:custDataLst>
              <p:tags r:id="rId2"/>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2021/12/30</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页脚占位符 3"/>
          <p:cNvSpPr>
            <a:spLocks noGrp="1"/>
          </p:cNvSpPr>
          <p:nvPr>
            <p:ph type="ftr" sz="quarter" idx="3"/>
            <p:custDataLst>
              <p:tags r:id="rId3"/>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4" name="灯片编号占位符 4"/>
          <p:cNvSpPr>
            <a:spLocks noGrp="1"/>
          </p:cNvSpPr>
          <p:nvPr>
            <p:ph type="sldNum" sz="quarter" idx="4"/>
            <p:custDataLst>
              <p:tags r:id="rId4"/>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AF78B78A-89AA-4AA8-A729-BADA7A158F1E}"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grpSp>
        <p:nvGrpSpPr>
          <p:cNvPr id="19459" name="组合 11"/>
          <p:cNvGrpSpPr/>
          <p:nvPr/>
        </p:nvGrpSpPr>
        <p:grpSpPr>
          <a:xfrm>
            <a:off x="8586788" y="4267200"/>
            <a:ext cx="557213" cy="809625"/>
            <a:chOff x="9165167" y="4201584"/>
            <a:chExt cx="994833" cy="1445261"/>
          </a:xfrm>
        </p:grpSpPr>
        <p:sp>
          <p:nvSpPr>
            <p:cNvPr id="3" name="等腰三角形 8"/>
            <p:cNvSpPr/>
            <p:nvPr>
              <p:custDataLst>
                <p:tags r:id="rId5"/>
              </p:custDataLst>
            </p:nvPr>
          </p:nvSpPr>
          <p:spPr>
            <a:xfrm rot="16200000" flipH="1">
              <a:off x="9085539" y="4281209"/>
              <a:ext cx="1154084" cy="99483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sp>
          <p:nvSpPr>
            <p:cNvPr id="10" name="等腰三角形 9"/>
            <p:cNvSpPr/>
            <p:nvPr>
              <p:custDataLst>
                <p:tags r:id="rId6"/>
              </p:custDataLst>
            </p:nvPr>
          </p:nvSpPr>
          <p:spPr>
            <a:xfrm rot="5400000">
              <a:off x="9617987" y="5104832"/>
              <a:ext cx="582355" cy="501668"/>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grpSp>
      <p:sp>
        <p:nvSpPr>
          <p:cNvPr id="4" name="矩形 10"/>
          <p:cNvSpPr/>
          <p:nvPr>
            <p:custDataLst>
              <p:tags r:id="rId1"/>
            </p:custDataLst>
          </p:nvPr>
        </p:nvSpPr>
        <p:spPr>
          <a:xfrm>
            <a:off x="0" y="0"/>
            <a:ext cx="9144000" cy="685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sp>
        <p:nvSpPr>
          <p:cNvPr id="2" name="标题 1"/>
          <p:cNvSpPr>
            <a:spLocks noGrp="1"/>
          </p:cNvSpPr>
          <p:nvPr>
            <p:ph type="title"/>
          </p:nvPr>
        </p:nvSpPr>
        <p:spPr>
          <a:xfrm>
            <a:off x="434700" y="178200"/>
            <a:ext cx="8278200" cy="331473"/>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p>
        </p:txBody>
      </p:sp>
      <p:sp>
        <p:nvSpPr>
          <p:cNvPr id="7" name="内容占位符 6"/>
          <p:cNvSpPr>
            <a:spLocks noGrp="1"/>
          </p:cNvSpPr>
          <p:nvPr>
            <p:ph sz="quarter" idx="13"/>
          </p:nvPr>
        </p:nvSpPr>
        <p:spPr>
          <a:xfrm>
            <a:off x="434700" y="1247400"/>
            <a:ext cx="4006800" cy="21708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9" name="内容占位符 8"/>
          <p:cNvSpPr>
            <a:spLocks noGrp="1"/>
          </p:cNvSpPr>
          <p:nvPr>
            <p:ph sz="quarter" idx="14"/>
          </p:nvPr>
        </p:nvSpPr>
        <p:spPr>
          <a:xfrm>
            <a:off x="4681800" y="1247400"/>
            <a:ext cx="4025700" cy="21708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1" name="文本占位符 10"/>
          <p:cNvSpPr>
            <a:spLocks noGrp="1"/>
          </p:cNvSpPr>
          <p:nvPr>
            <p:ph type="body" sz="quarter" idx="15"/>
          </p:nvPr>
        </p:nvSpPr>
        <p:spPr>
          <a:xfrm>
            <a:off x="429300" y="3612600"/>
            <a:ext cx="4006800" cy="585900"/>
          </a:xfrm>
        </p:spPr>
        <p:txBody>
          <a:bodyPr>
            <a:normAutofit/>
          </a:bodyPr>
          <a:lstStyle>
            <a:lvl1pPr>
              <a:defRPr baseline="0">
                <a:latin typeface="Arial" panose="020B0604020202020204" pitchFamily="34" charset="0"/>
                <a:ea typeface="微软雅黑" panose="020B0503020204020204" charset="-122"/>
              </a:defRPr>
            </a:lvl1pPr>
          </a:lstStyle>
          <a:p>
            <a:pPr lvl="0" fontAlgn="base"/>
            <a:r>
              <a:rPr lang="zh-CN" altLang="en-US" strike="noStrike" noProof="1"/>
              <a:t>单击此处编辑母版文本样式</a:t>
            </a:r>
          </a:p>
        </p:txBody>
      </p:sp>
      <p:sp>
        <p:nvSpPr>
          <p:cNvPr id="13" name="文本占位符 12"/>
          <p:cNvSpPr>
            <a:spLocks noGrp="1"/>
          </p:cNvSpPr>
          <p:nvPr>
            <p:ph type="body" sz="quarter" idx="16"/>
          </p:nvPr>
        </p:nvSpPr>
        <p:spPr>
          <a:xfrm>
            <a:off x="4689900" y="3609900"/>
            <a:ext cx="4025700" cy="585900"/>
          </a:xfrm>
        </p:spPr>
        <p:txBody>
          <a:bodyPr>
            <a:normAutofit/>
          </a:bodyPr>
          <a:lstStyle>
            <a:lvl1pPr>
              <a:defRPr baseline="0">
                <a:latin typeface="Arial" panose="020B0604020202020204" pitchFamily="34" charset="0"/>
                <a:ea typeface="微软雅黑" panose="020B0503020204020204" charset="-122"/>
              </a:defRPr>
            </a:lvl1pPr>
          </a:lstStyle>
          <a:p>
            <a:pPr lvl="0" fontAlgn="base"/>
            <a:r>
              <a:rPr lang="zh-CN" altLang="en-US" strike="noStrike" noProof="1"/>
              <a:t>单击此处编辑母版文本样式</a:t>
            </a:r>
          </a:p>
        </p:txBody>
      </p:sp>
      <p:sp>
        <p:nvSpPr>
          <p:cNvPr id="12" name="日期占位符 2"/>
          <p:cNvSpPr>
            <a:spLocks noGrp="1"/>
          </p:cNvSpPr>
          <p:nvPr>
            <p:ph type="dt" sz="half" idx="2"/>
            <p:custDataLst>
              <p:tags r:id="rId2"/>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2021/12/30</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3"/>
          <p:cNvSpPr>
            <a:spLocks noGrp="1"/>
          </p:cNvSpPr>
          <p:nvPr>
            <p:ph type="ftr" sz="quarter" idx="3"/>
            <p:custDataLst>
              <p:tags r:id="rId3"/>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4" name="灯片编号占位符 4"/>
          <p:cNvSpPr>
            <a:spLocks noGrp="1"/>
          </p:cNvSpPr>
          <p:nvPr>
            <p:ph type="sldNum" sz="quarter" idx="4"/>
            <p:custDataLst>
              <p:tags r:id="rId4"/>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DB9EF7D8-9D95-44EA-B0E9-268FE011B741}"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bg>
      <p:bgPr>
        <a:solidFill>
          <a:schemeClr val="bg2"/>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custDataLst>
              <p:tags r:id="rId1"/>
            </p:custDataLst>
          </p:nvPr>
        </p:nvPicPr>
        <p:blipFill rotWithShape="1">
          <a:blip r:embed="rId10">
            <a:extLst>
              <a:ext uri="{28A0092B-C50C-407E-A947-70E740481C1C}">
                <a14:useLocalDpi xmlns:a14="http://schemas.microsoft.com/office/drawing/2010/main" val="0"/>
              </a:ext>
            </a:extLst>
          </a:blip>
          <a:srcRect b="-36"/>
          <a:stretch>
            <a:fillRect/>
          </a:stretch>
        </p:blipFill>
        <p:spPr>
          <a:xfrm>
            <a:off x="3742055" y="-2540"/>
            <a:ext cx="5401945" cy="5148580"/>
          </a:xfrm>
          <a:prstGeom prst="rect">
            <a:avLst/>
          </a:prstGeom>
        </p:spPr>
      </p:pic>
      <p:sp>
        <p:nvSpPr>
          <p:cNvPr id="9" name="任意多边形: 形状 18"/>
          <p:cNvSpPr/>
          <p:nvPr userDrawn="1">
            <p:custDataLst>
              <p:tags r:id="rId2"/>
            </p:custDataLst>
          </p:nvPr>
        </p:nvSpPr>
        <p:spPr>
          <a:xfrm>
            <a:off x="0" y="0"/>
            <a:ext cx="5934075" cy="5143500"/>
          </a:xfrm>
          <a:custGeom>
            <a:avLst/>
            <a:gdLst>
              <a:gd name="connsiteX0" fmla="*/ 0 w 7911390"/>
              <a:gd name="connsiteY0" fmla="*/ 0 h 6858000"/>
              <a:gd name="connsiteX1" fmla="*/ 5326084 w 7911390"/>
              <a:gd name="connsiteY1" fmla="*/ 0 h 6858000"/>
              <a:gd name="connsiteX2" fmla="*/ 7911390 w 7911390"/>
              <a:gd name="connsiteY2" fmla="*/ 3429000 h 6858000"/>
              <a:gd name="connsiteX3" fmla="*/ 5326084 w 7911390"/>
              <a:gd name="connsiteY3" fmla="*/ 6858000 h 6858000"/>
              <a:gd name="connsiteX4" fmla="*/ 0 w 79113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1390" h="6858000">
                <a:moveTo>
                  <a:pt x="0" y="0"/>
                </a:moveTo>
                <a:lnTo>
                  <a:pt x="5326084" y="0"/>
                </a:lnTo>
                <a:lnTo>
                  <a:pt x="7911390" y="3429000"/>
                </a:lnTo>
                <a:lnTo>
                  <a:pt x="5326084" y="6858000"/>
                </a:lnTo>
                <a:lnTo>
                  <a:pt x="0" y="6858000"/>
                </a:lnTo>
                <a:close/>
              </a:path>
            </a:pathLst>
          </a:custGeom>
          <a:solidFill>
            <a:schemeClr val="accent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0" name="等腰三角形 9"/>
          <p:cNvSpPr/>
          <p:nvPr userDrawn="1">
            <p:custDataLst>
              <p:tags r:id="rId3"/>
            </p:custDataLst>
          </p:nvPr>
        </p:nvSpPr>
        <p:spPr>
          <a:xfrm>
            <a:off x="2871788" y="4000500"/>
            <a:ext cx="2095500" cy="1143000"/>
          </a:xfrm>
          <a:prstGeom prst="triangle">
            <a:avLst/>
          </a:prstGeom>
          <a:solidFill>
            <a:schemeClr val="accent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等腰三角形 10"/>
          <p:cNvSpPr/>
          <p:nvPr userDrawn="1">
            <p:custDataLst>
              <p:tags r:id="rId4"/>
            </p:custDataLst>
          </p:nvPr>
        </p:nvSpPr>
        <p:spPr>
          <a:xfrm rot="10800000">
            <a:off x="4318397" y="0"/>
            <a:ext cx="2095500" cy="1143000"/>
          </a:xfrm>
          <a:prstGeom prst="triangle">
            <a:avLst>
              <a:gd name="adj" fmla="val 59276"/>
            </a:avLst>
          </a:prstGeom>
          <a:solidFill>
            <a:srgbClr val="F4C966">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直角三角形 11"/>
          <p:cNvSpPr/>
          <p:nvPr userDrawn="1">
            <p:custDataLst>
              <p:tags r:id="rId5"/>
            </p:custDataLst>
          </p:nvPr>
        </p:nvSpPr>
        <p:spPr>
          <a:xfrm rot="16200000">
            <a:off x="7749779" y="3749279"/>
            <a:ext cx="1302544" cy="1485900"/>
          </a:xfrm>
          <a:prstGeom prst="rtTriangle">
            <a:avLst/>
          </a:prstGeom>
          <a:solidFill>
            <a:schemeClr val="accent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pic>
        <p:nvPicPr>
          <p:cNvPr id="3080" name="图片 5" descr="C:/Users/win10/AppData/Local/Temp/kaimatting_20190926162729/output_20190926162804..pngoutput_20190926162804."/>
          <p:cNvPicPr>
            <a:picLocks noChangeAspect="1"/>
          </p:cNvPicPr>
          <p:nvPr userDrawn="1"/>
        </p:nvPicPr>
        <p:blipFill>
          <a:blip r:embed="rId11"/>
          <a:stretch>
            <a:fillRect/>
          </a:stretch>
        </p:blipFill>
        <p:spPr>
          <a:xfrm>
            <a:off x="7308056" y="0"/>
            <a:ext cx="1835944" cy="1621631"/>
          </a:xfrm>
          <a:prstGeom prst="rect">
            <a:avLst/>
          </a:prstGeom>
          <a:noFill/>
          <a:ln w="9525">
            <a:noFill/>
          </a:ln>
        </p:spPr>
      </p:pic>
      <p:sp>
        <p:nvSpPr>
          <p:cNvPr id="2" name="标题 1"/>
          <p:cNvSpPr>
            <a:spLocks noGrp="1"/>
          </p:cNvSpPr>
          <p:nvPr>
            <p:ph type="ctrTitle"/>
          </p:nvPr>
        </p:nvSpPr>
        <p:spPr>
          <a:xfrm>
            <a:off x="386151" y="1904876"/>
            <a:ext cx="4972051" cy="852239"/>
          </a:xfrm>
        </p:spPr>
        <p:txBody>
          <a:bodyPr lIns="90000" tIns="46800" rIns="90000" bIns="46800" anchor="b">
            <a:normAutofit/>
          </a:bodyPr>
          <a:lstStyle>
            <a:lvl1pPr algn="l">
              <a:defRPr sz="4050" spc="600" baseline="0">
                <a:solidFill>
                  <a:schemeClr val="bg1"/>
                </a:solidFill>
                <a:latin typeface="Arial" panose="020B0604020202020204" pitchFamily="34" charset="0"/>
                <a:ea typeface="汉仪旗黑-85S" panose="00020600040101010101" pitchFamily="18" charset="-122"/>
              </a:defRPr>
            </a:lvl1pPr>
          </a:lstStyle>
          <a:p>
            <a:pPr fontAlgn="base"/>
            <a:r>
              <a:rPr lang="zh-CN" altLang="en-US" strike="noStrike" noProof="1"/>
              <a:t>单击此处编辑母版标题样式</a:t>
            </a:r>
          </a:p>
        </p:txBody>
      </p:sp>
      <p:sp>
        <p:nvSpPr>
          <p:cNvPr id="3" name="副标题 2"/>
          <p:cNvSpPr>
            <a:spLocks noGrp="1"/>
          </p:cNvSpPr>
          <p:nvPr>
            <p:ph type="subTitle" idx="1"/>
          </p:nvPr>
        </p:nvSpPr>
        <p:spPr>
          <a:xfrm>
            <a:off x="386151" y="2816147"/>
            <a:ext cx="4972051" cy="713238"/>
          </a:xfrm>
        </p:spPr>
        <p:txBody>
          <a:bodyPr lIns="90000" tIns="46800" rIns="90000" bIns="46800">
            <a:normAutofit/>
          </a:bodyPr>
          <a:lstStyle>
            <a:lvl1pPr marL="0" indent="0" algn="l" eaLnBrk="1" fontAlgn="auto" latinLnBrk="0" hangingPunct="1">
              <a:lnSpc>
                <a:spcPct val="100000"/>
              </a:lnSpc>
              <a:buNone/>
              <a:defRPr sz="1800" u="none" strike="noStrike" kern="1200" cap="none" spc="200" normalizeH="0" baseline="0">
                <a:solidFill>
                  <a:schemeClr val="bg1"/>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a:t>单击此处编辑母版副标题样式</a:t>
            </a:r>
          </a:p>
        </p:txBody>
      </p:sp>
      <p:sp>
        <p:nvSpPr>
          <p:cNvPr id="14" name="日期占位符 15"/>
          <p:cNvSpPr>
            <a:spLocks noGrp="1"/>
          </p:cNvSpPr>
          <p:nvPr>
            <p:ph type="dt" sz="half" idx="2"/>
            <p:custDataLst>
              <p:tags r:id="rId6"/>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2021/12/30</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5" name="页脚占位符 16"/>
          <p:cNvSpPr>
            <a:spLocks noGrp="1"/>
          </p:cNvSpPr>
          <p:nvPr>
            <p:ph type="ftr" sz="quarter" idx="3"/>
            <p:custDataLst>
              <p:tags r:id="rId7"/>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6" name="灯片编号占位符 17"/>
          <p:cNvSpPr>
            <a:spLocks noGrp="1"/>
          </p:cNvSpPr>
          <p:nvPr>
            <p:ph type="sldNum" sz="quarter" idx="4"/>
            <p:custDataLst>
              <p:tags r:id="rId8"/>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A7EB443D-81D1-48D3-991A-CBDD32BCEDA7}"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719138"/>
            <a:ext cx="9144000" cy="370522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grpSp>
        <p:nvGrpSpPr>
          <p:cNvPr id="20484" name="组合 7"/>
          <p:cNvGrpSpPr/>
          <p:nvPr/>
        </p:nvGrpSpPr>
        <p:grpSpPr>
          <a:xfrm>
            <a:off x="-2381" y="1934766"/>
            <a:ext cx="9142810" cy="1273969"/>
            <a:chOff x="-3175" y="2579899"/>
            <a:chExt cx="12190923" cy="1698202"/>
          </a:xfrm>
        </p:grpSpPr>
        <p:grpSp>
          <p:nvGrpSpPr>
            <p:cNvPr id="20485" name="组合 8"/>
            <p:cNvGrpSpPr/>
            <p:nvPr/>
          </p:nvGrpSpPr>
          <p:grpSpPr>
            <a:xfrm>
              <a:off x="11214864" y="2864727"/>
              <a:ext cx="972884" cy="1413374"/>
              <a:chOff x="9165167" y="4201584"/>
              <a:chExt cx="994833" cy="1445261"/>
            </a:xfrm>
          </p:grpSpPr>
          <p:sp>
            <p:nvSpPr>
              <p:cNvPr id="14" name="等腰三角形 13"/>
              <p:cNvSpPr/>
              <p:nvPr>
                <p:custDataLst>
                  <p:tags r:id="rId7"/>
                </p:custDataLst>
              </p:nvPr>
            </p:nvSpPr>
            <p:spPr>
              <a:xfrm rot="16200000" flipH="1">
                <a:off x="9085485" y="4280208"/>
                <a:ext cx="1153890" cy="99513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sp>
            <p:nvSpPr>
              <p:cNvPr id="15" name="等腰三角形 14"/>
              <p:cNvSpPr/>
              <p:nvPr>
                <p:custDataLst>
                  <p:tags r:id="rId8"/>
                </p:custDataLst>
              </p:nvPr>
            </p:nvSpPr>
            <p:spPr>
              <a:xfrm rot="5400000">
                <a:off x="9617874" y="5104720"/>
                <a:ext cx="582626" cy="501626"/>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grpSp>
        <p:grpSp>
          <p:nvGrpSpPr>
            <p:cNvPr id="20488" name="组合 10"/>
            <p:cNvGrpSpPr/>
            <p:nvPr/>
          </p:nvGrpSpPr>
          <p:grpSpPr>
            <a:xfrm flipH="1" flipV="1">
              <a:off x="-3175" y="2579899"/>
              <a:ext cx="972884" cy="1413374"/>
              <a:chOff x="9165167" y="4201584"/>
              <a:chExt cx="994833" cy="1445261"/>
            </a:xfrm>
          </p:grpSpPr>
          <p:sp>
            <p:nvSpPr>
              <p:cNvPr id="12" name="等腰三角形 11"/>
              <p:cNvSpPr/>
              <p:nvPr>
                <p:custDataLst>
                  <p:tags r:id="rId5"/>
                </p:custDataLst>
              </p:nvPr>
            </p:nvSpPr>
            <p:spPr>
              <a:xfrm rot="16200000" flipH="1">
                <a:off x="9085486" y="4280207"/>
                <a:ext cx="1153889" cy="99513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sp>
            <p:nvSpPr>
              <p:cNvPr id="13" name="等腰三角形 12"/>
              <p:cNvSpPr/>
              <p:nvPr>
                <p:custDataLst>
                  <p:tags r:id="rId6"/>
                </p:custDataLst>
              </p:nvPr>
            </p:nvSpPr>
            <p:spPr>
              <a:xfrm rot="5400000">
                <a:off x="9617874" y="5104718"/>
                <a:ext cx="582625" cy="501626"/>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grpSp>
      </p:grpSp>
      <p:sp>
        <p:nvSpPr>
          <p:cNvPr id="2" name="标题 1"/>
          <p:cNvSpPr>
            <a:spLocks noGrp="1"/>
          </p:cNvSpPr>
          <p:nvPr>
            <p:ph type="title"/>
          </p:nvPr>
        </p:nvSpPr>
        <p:spPr>
          <a:xfrm>
            <a:off x="1142100" y="1004400"/>
            <a:ext cx="6858000" cy="1790100"/>
          </a:xfrm>
        </p:spPr>
        <p:txBody>
          <a:bodyPr anchor="b">
            <a:normAutofit/>
          </a:bodyPr>
          <a:lstStyle>
            <a:lvl1pPr algn="ctr">
              <a:defRPr sz="4500" baseline="0">
                <a:solidFill>
                  <a:schemeClr val="tx1">
                    <a:lumMod val="85000"/>
                    <a:lumOff val="15000"/>
                  </a:schemeClr>
                </a:solidFill>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p>
        </p:txBody>
      </p:sp>
      <p:sp>
        <p:nvSpPr>
          <p:cNvPr id="7" name="文本占位符 6"/>
          <p:cNvSpPr>
            <a:spLocks noGrp="1"/>
          </p:cNvSpPr>
          <p:nvPr>
            <p:ph type="body" sz="quarter" idx="13"/>
          </p:nvPr>
        </p:nvSpPr>
        <p:spPr>
          <a:xfrm>
            <a:off x="1141810" y="2897100"/>
            <a:ext cx="6858000" cy="1242000"/>
          </a:xfrm>
        </p:spPr>
        <p:txBody>
          <a:bodyPr>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base"/>
            <a:r>
              <a:rPr lang="zh-CN" altLang="en-US" strike="noStrike" noProof="1"/>
              <a:t>单击此处编辑母版文本样式</a:t>
            </a:r>
          </a:p>
        </p:txBody>
      </p:sp>
      <p:sp>
        <p:nvSpPr>
          <p:cNvPr id="16" name="日期占位符 2"/>
          <p:cNvSpPr>
            <a:spLocks noGrp="1"/>
          </p:cNvSpPr>
          <p:nvPr>
            <p:ph type="dt" sz="half" idx="2"/>
            <p:custDataLst>
              <p:tags r:id="rId2"/>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2021/12/30</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7" name="页脚占位符 3"/>
          <p:cNvSpPr>
            <a:spLocks noGrp="1"/>
          </p:cNvSpPr>
          <p:nvPr>
            <p:ph type="ftr" sz="quarter" idx="3"/>
            <p:custDataLst>
              <p:tags r:id="rId3"/>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8" name="灯片编号占位符 4"/>
          <p:cNvSpPr>
            <a:spLocks noGrp="1"/>
          </p:cNvSpPr>
          <p:nvPr>
            <p:ph type="sldNum" sz="quarter" idx="4"/>
            <p:custDataLst>
              <p:tags r:id="rId4"/>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65F0E0C-3D37-44BD-926C-689F01B4B205}"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末尾幻灯片">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1"/>
            </p:custDataLst>
          </p:nvPr>
        </p:nvPicPr>
        <p:blipFill>
          <a:blip r:embed="rId12">
            <a:extLst>
              <a:ext uri="{28A0092B-C50C-407E-A947-70E740481C1C}">
                <a14:useLocalDpi xmlns:a14="http://schemas.microsoft.com/office/drawing/2010/main" val="0"/>
              </a:ext>
            </a:extLst>
          </a:blip>
          <a:srcRect l="29567"/>
          <a:stretch>
            <a:fillRect/>
          </a:stretch>
        </p:blipFill>
        <p:spPr>
          <a:xfrm>
            <a:off x="-1270" y="-8255"/>
            <a:ext cx="5442585" cy="5151755"/>
          </a:xfrm>
          <a:prstGeom prst="rect">
            <a:avLst/>
          </a:prstGeom>
        </p:spPr>
      </p:pic>
      <p:sp>
        <p:nvSpPr>
          <p:cNvPr id="12" name="任意多边形: 形状 11"/>
          <p:cNvSpPr/>
          <p:nvPr userDrawn="1">
            <p:custDataLst>
              <p:tags r:id="rId2"/>
            </p:custDataLst>
          </p:nvPr>
        </p:nvSpPr>
        <p:spPr>
          <a:xfrm flipH="1">
            <a:off x="3378200" y="0"/>
            <a:ext cx="5774690" cy="5143500"/>
          </a:xfrm>
          <a:custGeom>
            <a:avLst/>
            <a:gdLst>
              <a:gd name="connsiteX0" fmla="*/ 0 w 7911390"/>
              <a:gd name="connsiteY0" fmla="*/ 0 h 6858000"/>
              <a:gd name="connsiteX1" fmla="*/ 5326084 w 7911390"/>
              <a:gd name="connsiteY1" fmla="*/ 0 h 6858000"/>
              <a:gd name="connsiteX2" fmla="*/ 7911390 w 7911390"/>
              <a:gd name="connsiteY2" fmla="*/ 3429000 h 6858000"/>
              <a:gd name="connsiteX3" fmla="*/ 5326084 w 7911390"/>
              <a:gd name="connsiteY3" fmla="*/ 6858000 h 6858000"/>
              <a:gd name="connsiteX4" fmla="*/ 0 w 79113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1390" h="6858000">
                <a:moveTo>
                  <a:pt x="0" y="0"/>
                </a:moveTo>
                <a:lnTo>
                  <a:pt x="5326084" y="0"/>
                </a:lnTo>
                <a:lnTo>
                  <a:pt x="7911390" y="3429000"/>
                </a:lnTo>
                <a:lnTo>
                  <a:pt x="5326084"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cxnSp>
        <p:nvCxnSpPr>
          <p:cNvPr id="9" name="直接连接符 8"/>
          <p:cNvCxnSpPr/>
          <p:nvPr userDrawn="1">
            <p:custDataLst>
              <p:tags r:id="rId3"/>
            </p:custDataLst>
          </p:nvPr>
        </p:nvCxnSpPr>
        <p:spPr>
          <a:xfrm>
            <a:off x="4659206" y="2817244"/>
            <a:ext cx="96112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等腰三角形 9"/>
          <p:cNvSpPr/>
          <p:nvPr userDrawn="1">
            <p:custDataLst>
              <p:tags r:id="rId4"/>
            </p:custDataLst>
          </p:nvPr>
        </p:nvSpPr>
        <p:spPr>
          <a:xfrm>
            <a:off x="2872177" y="4000500"/>
            <a:ext cx="2094677" cy="1143000"/>
          </a:xfrm>
          <a:prstGeom prst="triangle">
            <a:avLst>
              <a:gd name="adj" fmla="val 590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latin typeface="Arial" panose="020B0604020202020204" pitchFamily="34" charset="0"/>
              <a:sym typeface="Arial" panose="020B0604020202020204" pitchFamily="34" charset="0"/>
            </a:endParaRPr>
          </a:p>
        </p:txBody>
      </p:sp>
      <p:sp>
        <p:nvSpPr>
          <p:cNvPr id="11" name="等腰三角形 10"/>
          <p:cNvSpPr/>
          <p:nvPr userDrawn="1">
            <p:custDataLst>
              <p:tags r:id="rId5"/>
            </p:custDataLst>
          </p:nvPr>
        </p:nvSpPr>
        <p:spPr>
          <a:xfrm rot="10800000">
            <a:off x="4318826" y="0"/>
            <a:ext cx="2094677" cy="1143000"/>
          </a:xfrm>
          <a:prstGeom prst="triangle">
            <a:avLst>
              <a:gd name="adj" fmla="val 592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latin typeface="Arial" panose="020B0604020202020204" pitchFamily="34" charset="0"/>
              <a:sym typeface="Arial" panose="020B0604020202020204" pitchFamily="34" charset="0"/>
            </a:endParaRPr>
          </a:p>
        </p:txBody>
      </p:sp>
      <p:sp>
        <p:nvSpPr>
          <p:cNvPr id="2" name="标题 1"/>
          <p:cNvSpPr>
            <a:spLocks noGrp="1"/>
          </p:cNvSpPr>
          <p:nvPr>
            <p:ph type="title" hasCustomPrompt="1"/>
            <p:custDataLst>
              <p:tags r:id="rId6"/>
            </p:custDataLst>
          </p:nvPr>
        </p:nvSpPr>
        <p:spPr>
          <a:xfrm>
            <a:off x="4572000" y="1752475"/>
            <a:ext cx="4429958" cy="986810"/>
          </a:xfrm>
        </p:spPr>
        <p:txBody>
          <a:bodyPr vert="horz" lIns="90000" tIns="46800" rIns="90000" bIns="46800" rtlCol="0" anchor="b" anchorCtr="0">
            <a:noAutofit/>
          </a:bodyPr>
          <a:lstStyle>
            <a:lvl1pPr marL="0" marR="0" algn="l" defTabSz="914400" rtl="0" eaLnBrk="1" fontAlgn="auto" latinLnBrk="0" hangingPunct="1">
              <a:lnSpc>
                <a:spcPct val="100000"/>
              </a:lnSpc>
              <a:buNone/>
              <a:defRPr kumimoji="0" lang="zh-CN" altLang="en-US" sz="3600" b="1" i="0" u="none" strike="noStrike" kern="1200" cap="none" spc="600" normalizeH="0" baseline="0" noProof="1" dirty="0">
                <a:solidFill>
                  <a:schemeClr val="bg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t>2021/12/30</a:t>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t>‹#›</a:t>
            </a:fld>
            <a:endParaRPr lang="zh-CN" altLang="en-US"/>
          </a:p>
        </p:txBody>
      </p:sp>
      <p:sp>
        <p:nvSpPr>
          <p:cNvPr id="16" name="文本占位符 15"/>
          <p:cNvSpPr>
            <a:spLocks noGrp="1"/>
          </p:cNvSpPr>
          <p:nvPr>
            <p:ph type="body" sz="quarter" idx="13" hasCustomPrompt="1"/>
            <p:custDataLst>
              <p:tags r:id="rId10"/>
            </p:custDataLst>
          </p:nvPr>
        </p:nvSpPr>
        <p:spPr>
          <a:xfrm>
            <a:off x="4571999" y="2895475"/>
            <a:ext cx="4429958" cy="696344"/>
          </a:xfrm>
        </p:spPr>
        <p:txBody>
          <a:bodyPr>
            <a:normAutofit/>
          </a:bodyPr>
          <a:lstStyle>
            <a:lvl1pPr marL="0" indent="0">
              <a:buNone/>
              <a:defRPr sz="1800" baseline="0">
                <a:solidFill>
                  <a:schemeClr val="bg1"/>
                </a:solidFill>
              </a:defRPr>
            </a:lvl1pPr>
          </a:lstStyle>
          <a:p>
            <a:pPr lvl="0"/>
            <a:r>
              <a:rPr lang="zh-CN" altLang="en-US" dirty="0"/>
              <a:t>单击此处编辑文本</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F388C4C-AEFB-4079-B78D-5CA6809C4FE0}" type="datetimeFigureOut">
              <a:rPr lang="zh-CN" altLang="en-US" smtClean="0"/>
              <a:t>2021/12/30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3369CC-8C62-487D-AC68-51383921133A}" type="slidenum">
              <a:rPr lang="zh-CN" altLang="en-US" smtClean="0"/>
              <a:t>‹#›</a:t>
            </a:fld>
            <a:endParaRPr lang="zh-CN" altLang="en-US"/>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77489" y="4611017"/>
            <a:ext cx="224313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3_标题幻灯片">
    <p:spTree>
      <p:nvGrpSpPr>
        <p:cNvPr id="1" name=""/>
        <p:cNvGrpSpPr/>
        <p:nvPr/>
      </p:nvGrpSpPr>
      <p:grpSpPr>
        <a:xfrm>
          <a:off x="0" y="0"/>
          <a:ext cx="0" cy="0"/>
          <a:chOff x="0" y="0"/>
          <a:chExt cx="0" cy="0"/>
        </a:xfrm>
      </p:grpSpPr>
      <p:pic>
        <p:nvPicPr>
          <p:cNvPr id="5" name="图片 4"/>
          <p:cNvPicPr/>
          <p:nvPr userDrawn="1">
            <p:custDataLst>
              <p:tags r:id="rId1"/>
            </p:custDataLst>
          </p:nvPr>
        </p:nvPicPr>
        <p:blipFill>
          <a:blip r:embed="rId8" r:link="rId9">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6" name="日期占位符 15"/>
          <p:cNvSpPr>
            <a:spLocks noGrp="1"/>
          </p:cNvSpPr>
          <p:nvPr>
            <p:ph type="dt" sz="half" idx="10"/>
            <p:custDataLst>
              <p:tags r:id="rId2"/>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2021/12/30</a:t>
            </a:fld>
            <a:endParaRPr lang="zh-CN" altLang="en-US"/>
          </a:p>
        </p:txBody>
      </p:sp>
      <p:sp>
        <p:nvSpPr>
          <p:cNvPr id="17" name="页脚占位符 16"/>
          <p:cNvSpPr>
            <a:spLocks noGrp="1"/>
          </p:cNvSpPr>
          <p:nvPr>
            <p:ph type="ftr" sz="quarter" idx="11"/>
            <p:custDataLst>
              <p:tags r:id="rId3"/>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4"/>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3" name="标题 2"/>
          <p:cNvSpPr>
            <a:spLocks noGrp="1"/>
          </p:cNvSpPr>
          <p:nvPr>
            <p:ph type="ctrTitle" idx="14" hasCustomPrompt="1"/>
            <p:custDataLst>
              <p:tags r:id="rId5"/>
            </p:custDataLst>
          </p:nvPr>
        </p:nvSpPr>
        <p:spPr>
          <a:xfrm>
            <a:off x="2376729" y="1990040"/>
            <a:ext cx="4762500" cy="998220"/>
          </a:xfrm>
        </p:spPr>
        <p:txBody>
          <a:bodyPr vert="horz" wrap="square" lIns="0" tIns="0" rIns="0" bIns="0" anchor="ctr" anchorCtr="0">
            <a:normAutofit/>
          </a:bodyPr>
          <a:lstStyle>
            <a:lvl1pPr marL="0" marR="0" indent="0" algn="dist" defTabSz="914400" rtl="0" eaLnBrk="1" fontAlgn="auto" latinLnBrk="0" hangingPunct="1">
              <a:lnSpc>
                <a:spcPct val="100000"/>
              </a:lnSpc>
              <a:spcBef>
                <a:spcPct val="0"/>
              </a:spcBef>
              <a:spcAft>
                <a:spcPts val="0"/>
              </a:spcAft>
              <a:buClrTx/>
              <a:buSzPts val="7200"/>
              <a:buFont typeface="Arial" panose="020B0604020202020204" pitchFamily="34" charset="0"/>
              <a:buNone/>
              <a:defRPr sz="5400" b="0" spc="-200">
                <a:solidFill>
                  <a:schemeClr val="bg1"/>
                </a:solidFill>
                <a:latin typeface="Arial" panose="020B0604020202020204" pitchFamily="34" charset="0"/>
                <a:ea typeface="汉仪旗黑-85S" panose="00020600040101010101" pitchFamily="18" charset="-122"/>
              </a:defRPr>
            </a:lvl1pPr>
          </a:lstStyle>
          <a:p>
            <a:r>
              <a:rPr lang="zh-CN" altLang="en-US"/>
              <a:t>编辑标题</a:t>
            </a:r>
          </a:p>
        </p:txBody>
      </p:sp>
      <p:sp>
        <p:nvSpPr>
          <p:cNvPr id="2" name="副标题 1"/>
          <p:cNvSpPr>
            <a:spLocks noGrp="1"/>
          </p:cNvSpPr>
          <p:nvPr>
            <p:ph type="subTitle" idx="13" hasCustomPrompt="1"/>
            <p:custDataLst>
              <p:tags r:id="rId6"/>
            </p:custDataLst>
          </p:nvPr>
        </p:nvSpPr>
        <p:spPr>
          <a:xfrm>
            <a:off x="2376729" y="3170532"/>
            <a:ext cx="4762500" cy="573651"/>
          </a:xfrm>
        </p:spPr>
        <p:txBody>
          <a:bodyPr vert="horz" wrap="square" lIns="0" tIns="0" rIns="0" bIns="0" anchor="t" anchorCtr="0">
            <a:norm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20204" pitchFamily="34" charset="0"/>
              <a:buNone/>
              <a:defRPr sz="1800" b="0" spc="200">
                <a:solidFill>
                  <a:schemeClr val="bg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dirty="0"/>
              <a:t>单击此处编辑副标题</a:t>
            </a:r>
          </a:p>
        </p:txBody>
      </p:sp>
    </p:spTree>
    <p:extLst>
      <p:ext uri="{BB962C8B-B14F-4D97-AF65-F5344CB8AC3E}">
        <p14:creationId xmlns:p14="http://schemas.microsoft.com/office/powerpoint/2010/main" val="286538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3075" name="图片 7"/>
          <p:cNvPicPr>
            <a:picLocks noChangeAspect="1"/>
          </p:cNvPicPr>
          <p:nvPr userDrawn="1"/>
        </p:nvPicPr>
        <p:blipFill>
          <a:blip r:embed="rId9"/>
          <a:stretch>
            <a:fillRect/>
          </a:stretch>
        </p:blipFill>
        <p:spPr>
          <a:xfrm>
            <a:off x="3905250" y="0"/>
            <a:ext cx="5238750" cy="5143500"/>
          </a:xfrm>
          <a:prstGeom prst="rect">
            <a:avLst/>
          </a:prstGeom>
          <a:noFill/>
          <a:ln w="9525">
            <a:noFill/>
          </a:ln>
        </p:spPr>
      </p:pic>
      <p:sp>
        <p:nvSpPr>
          <p:cNvPr id="9" name="任意多边形: 形状 18"/>
          <p:cNvSpPr/>
          <p:nvPr>
            <p:custDataLst>
              <p:tags r:id="rId1"/>
            </p:custDataLst>
          </p:nvPr>
        </p:nvSpPr>
        <p:spPr>
          <a:xfrm>
            <a:off x="0" y="0"/>
            <a:ext cx="5934075" cy="5143500"/>
          </a:xfrm>
          <a:custGeom>
            <a:avLst/>
            <a:gdLst>
              <a:gd name="connsiteX0" fmla="*/ 0 w 7911390"/>
              <a:gd name="connsiteY0" fmla="*/ 0 h 6858000"/>
              <a:gd name="connsiteX1" fmla="*/ 5326084 w 7911390"/>
              <a:gd name="connsiteY1" fmla="*/ 0 h 6858000"/>
              <a:gd name="connsiteX2" fmla="*/ 7911390 w 7911390"/>
              <a:gd name="connsiteY2" fmla="*/ 3429000 h 6858000"/>
              <a:gd name="connsiteX3" fmla="*/ 5326084 w 7911390"/>
              <a:gd name="connsiteY3" fmla="*/ 6858000 h 6858000"/>
              <a:gd name="connsiteX4" fmla="*/ 0 w 79113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1390" h="6858000">
                <a:moveTo>
                  <a:pt x="0" y="0"/>
                </a:moveTo>
                <a:lnTo>
                  <a:pt x="5326084" y="0"/>
                </a:lnTo>
                <a:lnTo>
                  <a:pt x="7911390" y="3429000"/>
                </a:lnTo>
                <a:lnTo>
                  <a:pt x="5326084"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0" name="等腰三角形 9"/>
          <p:cNvSpPr/>
          <p:nvPr>
            <p:custDataLst>
              <p:tags r:id="rId2"/>
            </p:custDataLst>
          </p:nvPr>
        </p:nvSpPr>
        <p:spPr>
          <a:xfrm>
            <a:off x="2871788" y="4000500"/>
            <a:ext cx="2095500" cy="1143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等腰三角形 10"/>
          <p:cNvSpPr/>
          <p:nvPr>
            <p:custDataLst>
              <p:tags r:id="rId3"/>
            </p:custDataLst>
          </p:nvPr>
        </p:nvSpPr>
        <p:spPr>
          <a:xfrm rot="10800000">
            <a:off x="4318397" y="0"/>
            <a:ext cx="2095500" cy="1143000"/>
          </a:xfrm>
          <a:prstGeom prst="triangle">
            <a:avLst>
              <a:gd name="adj" fmla="val 59276"/>
            </a:avLst>
          </a:prstGeom>
          <a:solidFill>
            <a:srgbClr val="F4C9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直角三角形 11"/>
          <p:cNvSpPr/>
          <p:nvPr>
            <p:custDataLst>
              <p:tags r:id="rId4"/>
            </p:custDataLst>
          </p:nvPr>
        </p:nvSpPr>
        <p:spPr>
          <a:xfrm rot="16200000">
            <a:off x="7749779" y="3749279"/>
            <a:ext cx="1302544" cy="14859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pic>
        <p:nvPicPr>
          <p:cNvPr id="3080" name="图片 5" descr="C:/Users/win10/AppData/Local/Temp/kaimatting_20190926162729/output_20190926162804..pngoutput_20190926162804."/>
          <p:cNvPicPr>
            <a:picLocks noChangeAspect="1"/>
          </p:cNvPicPr>
          <p:nvPr userDrawn="1"/>
        </p:nvPicPr>
        <p:blipFill>
          <a:blip r:embed="rId10"/>
          <a:stretch>
            <a:fillRect/>
          </a:stretch>
        </p:blipFill>
        <p:spPr>
          <a:xfrm>
            <a:off x="7308056" y="0"/>
            <a:ext cx="1835944" cy="1621631"/>
          </a:xfrm>
          <a:prstGeom prst="rect">
            <a:avLst/>
          </a:prstGeom>
          <a:noFill/>
          <a:ln w="9525">
            <a:noFill/>
          </a:ln>
        </p:spPr>
      </p:pic>
      <p:sp>
        <p:nvSpPr>
          <p:cNvPr id="2" name="标题 1"/>
          <p:cNvSpPr>
            <a:spLocks noGrp="1"/>
          </p:cNvSpPr>
          <p:nvPr>
            <p:ph type="ctrTitle"/>
          </p:nvPr>
        </p:nvSpPr>
        <p:spPr>
          <a:xfrm>
            <a:off x="386151" y="1904876"/>
            <a:ext cx="4972051" cy="852239"/>
          </a:xfrm>
        </p:spPr>
        <p:txBody>
          <a:bodyPr lIns="90000" tIns="46800" rIns="90000" bIns="46800" anchor="b">
            <a:normAutofit/>
          </a:bodyPr>
          <a:lstStyle>
            <a:lvl1pPr algn="l">
              <a:defRPr sz="4050" spc="600" baseline="0">
                <a:solidFill>
                  <a:schemeClr val="bg1"/>
                </a:solidFill>
                <a:latin typeface="Arial" panose="020B0604020202020204" pitchFamily="34" charset="0"/>
                <a:ea typeface="汉仪旗黑-85S" panose="00020600040101010101" pitchFamily="18" charset="-122"/>
              </a:defRPr>
            </a:lvl1pPr>
          </a:lstStyle>
          <a:p>
            <a:pPr fontAlgn="base"/>
            <a:r>
              <a:rPr lang="zh-CN" altLang="en-US" strike="noStrike" noProof="1"/>
              <a:t>单击此处编辑母版标题样式</a:t>
            </a:r>
          </a:p>
        </p:txBody>
      </p:sp>
      <p:sp>
        <p:nvSpPr>
          <p:cNvPr id="3" name="副标题 2"/>
          <p:cNvSpPr>
            <a:spLocks noGrp="1"/>
          </p:cNvSpPr>
          <p:nvPr>
            <p:ph type="subTitle" idx="1"/>
          </p:nvPr>
        </p:nvSpPr>
        <p:spPr>
          <a:xfrm>
            <a:off x="386151" y="2816147"/>
            <a:ext cx="4972051" cy="713238"/>
          </a:xfrm>
        </p:spPr>
        <p:txBody>
          <a:bodyPr lIns="90000" tIns="46800" rIns="90000" bIns="46800">
            <a:normAutofit/>
          </a:bodyPr>
          <a:lstStyle>
            <a:lvl1pPr marL="0" indent="0" algn="l" eaLnBrk="1" fontAlgn="auto" latinLnBrk="0" hangingPunct="1">
              <a:lnSpc>
                <a:spcPct val="100000"/>
              </a:lnSpc>
              <a:buNone/>
              <a:defRPr sz="1800" u="none" strike="noStrike" kern="1200" cap="none" spc="200" normalizeH="0" baseline="0">
                <a:solidFill>
                  <a:schemeClr val="bg1"/>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a:t>单击此处编辑母版副标题样式</a:t>
            </a:r>
          </a:p>
        </p:txBody>
      </p:sp>
      <p:sp>
        <p:nvSpPr>
          <p:cNvPr id="14" name="日期占位符 15"/>
          <p:cNvSpPr>
            <a:spLocks noGrp="1"/>
          </p:cNvSpPr>
          <p:nvPr>
            <p:ph type="dt" sz="half" idx="2"/>
            <p:custDataLst>
              <p:tags r:id="rId5"/>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2021/12/30</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5" name="页脚占位符 16"/>
          <p:cNvSpPr>
            <a:spLocks noGrp="1"/>
          </p:cNvSpPr>
          <p:nvPr>
            <p:ph type="ftr" sz="quarter" idx="3"/>
            <p:custDataLst>
              <p:tags r:id="rId6"/>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6" name="灯片编号占位符 17"/>
          <p:cNvSpPr>
            <a:spLocks noGrp="1"/>
          </p:cNvSpPr>
          <p:nvPr>
            <p:ph type="sldNum" sz="quarter" idx="4"/>
            <p:custDataLst>
              <p:tags r:id="rId7"/>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A7EB443D-81D1-48D3-991A-CBDD32BCEDA7}"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4099" name="组合 6"/>
          <p:cNvGrpSpPr/>
          <p:nvPr/>
        </p:nvGrpSpPr>
        <p:grpSpPr>
          <a:xfrm flipH="1">
            <a:off x="8524875" y="66675"/>
            <a:ext cx="619125" cy="795338"/>
            <a:chOff x="-1" y="371234"/>
            <a:chExt cx="964572" cy="1238412"/>
          </a:xfrm>
        </p:grpSpPr>
        <p:sp>
          <p:nvSpPr>
            <p:cNvPr id="9" name="等腰三角形 8"/>
            <p:cNvSpPr/>
            <p:nvPr>
              <p:custDataLst>
                <p:tags r:id="rId4"/>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5"/>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11" name="矩形 10"/>
          <p:cNvSpPr/>
          <p:nvPr/>
        </p:nvSpPr>
        <p:spPr>
          <a:xfrm>
            <a:off x="-15478" y="4810125"/>
            <a:ext cx="9159479" cy="348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050" b="0" i="0" u="none" strike="noStrike" kern="1200" cap="none" spc="0" normalizeH="0" baseline="0" noProof="1">
                <a:ln>
                  <a:noFill/>
                </a:ln>
                <a:solidFill>
                  <a:schemeClr val="lt1"/>
                </a:solidFill>
                <a:effectLst/>
                <a:uLnTx/>
                <a:uFillTx/>
                <a:latin typeface="+mn-lt"/>
                <a:ea typeface="+mn-ea"/>
                <a:cs typeface="+mn-cs"/>
              </a:rPr>
              <a:t>北京盈建科软件股份有限公司</a:t>
            </a:r>
          </a:p>
        </p:txBody>
      </p:sp>
      <p:sp>
        <p:nvSpPr>
          <p:cNvPr id="2" name="标题 1"/>
          <p:cNvSpPr>
            <a:spLocks noGrp="1"/>
          </p:cNvSpPr>
          <p:nvPr>
            <p:ph type="title"/>
          </p:nvPr>
        </p:nvSpPr>
        <p:spPr>
          <a:xfrm>
            <a:off x="502412" y="332426"/>
            <a:ext cx="8139178" cy="331473"/>
          </a:xfrm>
        </p:spPr>
        <p:txBody>
          <a:bodyPr rtlCol="0">
            <a:noAutofit/>
          </a:bodyPr>
          <a:lstStyle>
            <a:lvl1pPr marL="0" marR="0" algn="l" defTabSz="914400" rtl="0" eaLnBrk="1" fontAlgn="auto" latinLnBrk="0" hangingPunct="1">
              <a:lnSpc>
                <a:spcPct val="100000"/>
              </a:lnSpc>
              <a:buNone/>
              <a:defRPr kumimoji="0" lang="zh-CN" altLang="en-US" sz="1800" b="1" i="0" u="none" strike="noStrike" kern="1200" cap="all"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p>
        </p:txBody>
      </p:sp>
      <p:sp>
        <p:nvSpPr>
          <p:cNvPr id="3" name="内容占位符 2"/>
          <p:cNvSpPr>
            <a:spLocks noGrp="1"/>
          </p:cNvSpPr>
          <p:nvPr>
            <p:ph idx="1"/>
          </p:nvPr>
        </p:nvSpPr>
        <p:spPr>
          <a:xfrm>
            <a:off x="502412" y="714381"/>
            <a:ext cx="8139178" cy="4041680"/>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12" name="日期占位符 3"/>
          <p:cNvSpPr>
            <a:spLocks noGrp="1"/>
          </p:cNvSpPr>
          <p:nvPr>
            <p:ph type="dt" sz="half" idx="2"/>
            <p:custDataLst>
              <p:tags r:id="rId1"/>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2021/12/30</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页脚占位符 4"/>
          <p:cNvSpPr>
            <a:spLocks noGrp="1"/>
          </p:cNvSpPr>
          <p:nvPr>
            <p:ph type="ftr" sz="quarter" idx="3"/>
            <p:custDataLst>
              <p:tags r:id="rId2"/>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4" name="灯片编号占位符 5"/>
          <p:cNvSpPr>
            <a:spLocks noGrp="1"/>
          </p:cNvSpPr>
          <p:nvPr>
            <p:ph type="sldNum" sz="quarter" idx="4"/>
            <p:custDataLst>
              <p:tags r:id="rId3"/>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33001C13-5709-44B5-BD96-0EAC4D39B600}"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pic>
        <p:nvPicPr>
          <p:cNvPr id="5123" name="图片 6"/>
          <p:cNvPicPr>
            <a:picLocks noChangeAspect="1"/>
          </p:cNvPicPr>
          <p:nvPr>
            <p:custDataLst>
              <p:tags r:id="rId1"/>
            </p:custDataLst>
          </p:nvPr>
        </p:nvPicPr>
        <p:blipFill>
          <a:blip r:embed="rId12"/>
          <a:stretch>
            <a:fillRect/>
          </a:stretch>
        </p:blipFill>
        <p:spPr>
          <a:xfrm>
            <a:off x="2514600" y="0"/>
            <a:ext cx="6629400" cy="5143500"/>
          </a:xfrm>
          <a:prstGeom prst="rect">
            <a:avLst/>
          </a:prstGeom>
          <a:noFill/>
          <a:ln w="9525">
            <a:noFill/>
          </a:ln>
        </p:spPr>
      </p:pic>
      <p:sp>
        <p:nvSpPr>
          <p:cNvPr id="9" name="等腰三角形 8"/>
          <p:cNvSpPr/>
          <p:nvPr>
            <p:custDataLst>
              <p:tags r:id="rId2"/>
            </p:custDataLst>
          </p:nvPr>
        </p:nvSpPr>
        <p:spPr>
          <a:xfrm rot="16200000">
            <a:off x="2402681" y="2568179"/>
            <a:ext cx="1688306" cy="145494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3"/>
            </p:custDataLst>
          </p:nvPr>
        </p:nvSpPr>
        <p:spPr>
          <a:xfrm rot="5400000" flipH="1">
            <a:off x="5892998" y="774502"/>
            <a:ext cx="1120379" cy="9667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等腰三角形 10"/>
          <p:cNvSpPr/>
          <p:nvPr>
            <p:custDataLst>
              <p:tags r:id="rId4"/>
            </p:custDataLst>
          </p:nvPr>
        </p:nvSpPr>
        <p:spPr>
          <a:xfrm rot="5400000" flipH="1">
            <a:off x="204192" y="687586"/>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12" name="直接连接符 11"/>
          <p:cNvCxnSpPr/>
          <p:nvPr>
            <p:custDataLst>
              <p:tags r:id="rId5"/>
            </p:custDataLst>
          </p:nvPr>
        </p:nvCxnSpPr>
        <p:spPr>
          <a:xfrm>
            <a:off x="675085" y="2330054"/>
            <a:ext cx="85963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等腰三角形 12"/>
          <p:cNvSpPr/>
          <p:nvPr>
            <p:custDataLst>
              <p:tags r:id="rId6"/>
            </p:custDataLst>
          </p:nvPr>
        </p:nvSpPr>
        <p:spPr>
          <a:xfrm rot="5400000" flipH="1">
            <a:off x="-77390" y="3830241"/>
            <a:ext cx="1120379" cy="965597"/>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4" name="等腰三角形 13"/>
          <p:cNvSpPr/>
          <p:nvPr>
            <p:custDataLst>
              <p:tags r:id="rId7"/>
            </p:custDataLst>
          </p:nvPr>
        </p:nvSpPr>
        <p:spPr>
          <a:xfrm rot="5400000" flipH="1">
            <a:off x="-47625" y="326231"/>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 name="标题 1"/>
          <p:cNvSpPr>
            <a:spLocks noGrp="1"/>
          </p:cNvSpPr>
          <p:nvPr>
            <p:ph type="title"/>
          </p:nvPr>
        </p:nvSpPr>
        <p:spPr>
          <a:xfrm>
            <a:off x="504665" y="1686504"/>
            <a:ext cx="3369897" cy="610176"/>
          </a:xfrm>
        </p:spPr>
        <p:txBody>
          <a:bodyPr lIns="90000" tIns="46800" rIns="90000" bIns="46800" anchor="b">
            <a:normAutofit/>
          </a:bodyPr>
          <a:lstStyle>
            <a:lvl1pPr>
              <a:defRPr sz="27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504661" y="2363419"/>
            <a:ext cx="3369897" cy="808489"/>
          </a:xfrm>
        </p:spPr>
        <p:txBody>
          <a:bodyPr lIns="90000" tIns="46800" rIns="90000" bIns="46800">
            <a:normAutofit/>
          </a:bodyPr>
          <a:lstStyle>
            <a:lvl1pPr marL="0" indent="0" eaLnBrk="1" fontAlgn="auto" latinLnBrk="0" hangingPunct="1">
              <a:buNone/>
              <a:defRPr kumimoji="0" lang="zh-CN" altLang="en-US" sz="12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auto"/>
            <a:r>
              <a:rPr lang="zh-CN" altLang="en-US" strike="noStrike" noProof="1"/>
              <a:t>单击此处编辑母版文本样式</a:t>
            </a:r>
          </a:p>
        </p:txBody>
      </p:sp>
      <p:sp>
        <p:nvSpPr>
          <p:cNvPr id="15" name="日期占位符 3"/>
          <p:cNvSpPr>
            <a:spLocks noGrp="1"/>
          </p:cNvSpPr>
          <p:nvPr>
            <p:ph type="dt" sz="half" idx="2"/>
            <p:custDataLst>
              <p:tags r:id="rId8"/>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2021/12/30</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6" name="页脚占位符 4"/>
          <p:cNvSpPr>
            <a:spLocks noGrp="1"/>
          </p:cNvSpPr>
          <p:nvPr>
            <p:ph type="ftr" sz="quarter" idx="3"/>
            <p:custDataLst>
              <p:tags r:id="rId9"/>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7" name="灯片编号占位符 5"/>
          <p:cNvSpPr>
            <a:spLocks noGrp="1"/>
          </p:cNvSpPr>
          <p:nvPr>
            <p:ph type="sldNum" sz="quarter" idx="4"/>
            <p:custDataLst>
              <p:tags r:id="rId10"/>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6EC23D09-069B-49AD-8348-DA5A84F2FF1D}"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bg2"/>
        </a:solidFill>
        <a:effectLst/>
      </p:bgPr>
    </p:bg>
    <p:spTree>
      <p:nvGrpSpPr>
        <p:cNvPr id="1" name=""/>
        <p:cNvGrpSpPr/>
        <p:nvPr/>
      </p:nvGrpSpPr>
      <p:grpSpPr>
        <a:xfrm>
          <a:off x="0" y="0"/>
          <a:ext cx="0" cy="0"/>
          <a:chOff x="0" y="0"/>
          <a:chExt cx="0" cy="0"/>
        </a:xfrm>
      </p:grpSpPr>
      <p:pic>
        <p:nvPicPr>
          <p:cNvPr id="5123" name="图片 6"/>
          <p:cNvPicPr>
            <a:picLocks noChangeAspect="1"/>
          </p:cNvPicPr>
          <p:nvPr>
            <p:custDataLst>
              <p:tags r:id="rId1"/>
            </p:custDataLst>
          </p:nvPr>
        </p:nvPicPr>
        <p:blipFill>
          <a:blip r:embed="rId12"/>
          <a:stretch>
            <a:fillRect/>
          </a:stretch>
        </p:blipFill>
        <p:spPr>
          <a:xfrm>
            <a:off x="2514600" y="0"/>
            <a:ext cx="6629400" cy="5143500"/>
          </a:xfrm>
          <a:prstGeom prst="rect">
            <a:avLst/>
          </a:prstGeom>
          <a:noFill/>
          <a:ln w="9525">
            <a:noFill/>
          </a:ln>
        </p:spPr>
      </p:pic>
      <p:sp>
        <p:nvSpPr>
          <p:cNvPr id="9" name="等腰三角形 8"/>
          <p:cNvSpPr/>
          <p:nvPr>
            <p:custDataLst>
              <p:tags r:id="rId2"/>
            </p:custDataLst>
          </p:nvPr>
        </p:nvSpPr>
        <p:spPr>
          <a:xfrm rot="16200000">
            <a:off x="2402681" y="2568179"/>
            <a:ext cx="1688306" cy="145494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3"/>
            </p:custDataLst>
          </p:nvPr>
        </p:nvSpPr>
        <p:spPr>
          <a:xfrm rot="5400000" flipH="1">
            <a:off x="5892998" y="774502"/>
            <a:ext cx="1120379" cy="9667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等腰三角形 10"/>
          <p:cNvSpPr/>
          <p:nvPr>
            <p:custDataLst>
              <p:tags r:id="rId4"/>
            </p:custDataLst>
          </p:nvPr>
        </p:nvSpPr>
        <p:spPr>
          <a:xfrm rot="5400000" flipH="1">
            <a:off x="204192" y="687586"/>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12" name="直接连接符 11"/>
          <p:cNvCxnSpPr/>
          <p:nvPr>
            <p:custDataLst>
              <p:tags r:id="rId5"/>
            </p:custDataLst>
          </p:nvPr>
        </p:nvCxnSpPr>
        <p:spPr>
          <a:xfrm>
            <a:off x="675085" y="2330054"/>
            <a:ext cx="85963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等腰三角形 12"/>
          <p:cNvSpPr/>
          <p:nvPr>
            <p:custDataLst>
              <p:tags r:id="rId6"/>
            </p:custDataLst>
          </p:nvPr>
        </p:nvSpPr>
        <p:spPr>
          <a:xfrm rot="5400000" flipH="1">
            <a:off x="-77390" y="3830241"/>
            <a:ext cx="1120379" cy="965597"/>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4" name="等腰三角形 13"/>
          <p:cNvSpPr/>
          <p:nvPr>
            <p:custDataLst>
              <p:tags r:id="rId7"/>
            </p:custDataLst>
          </p:nvPr>
        </p:nvSpPr>
        <p:spPr>
          <a:xfrm rot="5400000" flipH="1">
            <a:off x="-47625" y="326231"/>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 name="标题 1"/>
          <p:cNvSpPr>
            <a:spLocks noGrp="1"/>
          </p:cNvSpPr>
          <p:nvPr>
            <p:ph type="title"/>
          </p:nvPr>
        </p:nvSpPr>
        <p:spPr>
          <a:xfrm>
            <a:off x="504665" y="1686504"/>
            <a:ext cx="3369897" cy="610176"/>
          </a:xfrm>
        </p:spPr>
        <p:txBody>
          <a:bodyPr lIns="90000" tIns="46800" rIns="90000" bIns="46800" anchor="b">
            <a:normAutofit/>
          </a:bodyPr>
          <a:lstStyle>
            <a:lvl1pPr>
              <a:defRPr sz="27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504661" y="2363419"/>
            <a:ext cx="3369897" cy="808489"/>
          </a:xfrm>
        </p:spPr>
        <p:txBody>
          <a:bodyPr lIns="90000" tIns="46800" rIns="90000" bIns="46800">
            <a:normAutofit/>
          </a:bodyPr>
          <a:lstStyle>
            <a:lvl1pPr marL="0" indent="0" eaLnBrk="1" fontAlgn="auto" latinLnBrk="0" hangingPunct="1">
              <a:buNone/>
              <a:defRPr kumimoji="0" lang="zh-CN" altLang="en-US" sz="12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auto"/>
            <a:r>
              <a:rPr lang="zh-CN" altLang="en-US" strike="noStrike" noProof="1"/>
              <a:t>单击此处编辑母版文本样式</a:t>
            </a:r>
          </a:p>
        </p:txBody>
      </p:sp>
      <p:sp>
        <p:nvSpPr>
          <p:cNvPr id="15" name="日期占位符 3"/>
          <p:cNvSpPr>
            <a:spLocks noGrp="1"/>
          </p:cNvSpPr>
          <p:nvPr>
            <p:ph type="dt" sz="half" idx="2"/>
            <p:custDataLst>
              <p:tags r:id="rId8"/>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2021/12/30</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6" name="页脚占位符 4"/>
          <p:cNvSpPr>
            <a:spLocks noGrp="1"/>
          </p:cNvSpPr>
          <p:nvPr>
            <p:ph type="ftr" sz="quarter" idx="3"/>
            <p:custDataLst>
              <p:tags r:id="rId9"/>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7" name="灯片编号占位符 5"/>
          <p:cNvSpPr>
            <a:spLocks noGrp="1"/>
          </p:cNvSpPr>
          <p:nvPr>
            <p:ph type="sldNum" sz="quarter" idx="4"/>
            <p:custDataLst>
              <p:tags r:id="rId10"/>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6EC23D09-069B-49AD-8348-DA5A84F2FF1D}"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6147" name="组合 7"/>
          <p:cNvGrpSpPr/>
          <p:nvPr/>
        </p:nvGrpSpPr>
        <p:grpSpPr>
          <a:xfrm flipH="1">
            <a:off x="8524875" y="66675"/>
            <a:ext cx="619125" cy="795338"/>
            <a:chOff x="-1" y="371234"/>
            <a:chExt cx="964572" cy="1238412"/>
          </a:xfrm>
        </p:grpSpPr>
        <p:sp>
          <p:nvSpPr>
            <p:cNvPr id="9" name="等腰三角形 8"/>
            <p:cNvSpPr/>
            <p:nvPr>
              <p:custDataLst>
                <p:tags r:id="rId4"/>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5"/>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502412" y="332426"/>
            <a:ext cx="8139178" cy="331473"/>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p>
        </p:txBody>
      </p:sp>
      <p:sp>
        <p:nvSpPr>
          <p:cNvPr id="3" name="内容占位符 2"/>
          <p:cNvSpPr>
            <a:spLocks noGrp="1"/>
          </p:cNvSpPr>
          <p:nvPr>
            <p:ph sz="half" idx="1"/>
          </p:nvPr>
        </p:nvSpPr>
        <p:spPr>
          <a:xfrm>
            <a:off x="502448" y="714381"/>
            <a:ext cx="3962432" cy="4041680"/>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4" name="内容占位符 3"/>
          <p:cNvSpPr>
            <a:spLocks noGrp="1"/>
          </p:cNvSpPr>
          <p:nvPr>
            <p:ph sz="half" idx="2"/>
          </p:nvPr>
        </p:nvSpPr>
        <p:spPr>
          <a:xfrm>
            <a:off x="4679158" y="714381"/>
            <a:ext cx="3962432" cy="4041680"/>
          </a:xfrm>
        </p:spPr>
        <p:txBody>
          <a:bodyPr>
            <a:noAutofit/>
          </a:bodyPr>
          <a:lstStyle>
            <a:lvl1pPr>
              <a:defRPr sz="1200" baseline="0">
                <a:solidFill>
                  <a:schemeClr val="tx1">
                    <a:lumMod val="85000"/>
                    <a:lumOff val="15000"/>
                  </a:schemeClr>
                </a:solidFill>
                <a:latin typeface="Arial" panose="020B0604020202020204" pitchFamily="34" charset="0"/>
                <a:ea typeface="微软雅黑" panose="020B0503020204020204" charset="-122"/>
              </a:defRPr>
            </a:lvl1pPr>
            <a:lvl2pPr>
              <a:defRPr sz="1200" baseline="0">
                <a:solidFill>
                  <a:schemeClr val="tx1">
                    <a:lumMod val="85000"/>
                    <a:lumOff val="15000"/>
                  </a:schemeClr>
                </a:solidFill>
                <a:latin typeface="Arial" panose="020B0604020202020204" pitchFamily="34" charset="0"/>
                <a:ea typeface="微软雅黑" panose="020B0503020204020204" charset="-122"/>
              </a:defRPr>
            </a:lvl2pPr>
            <a:lvl3pPr>
              <a:defRPr sz="1200" baseline="0">
                <a:solidFill>
                  <a:schemeClr val="tx1">
                    <a:lumMod val="85000"/>
                    <a:lumOff val="15000"/>
                  </a:schemeClr>
                </a:solidFill>
                <a:latin typeface="Arial" panose="020B0604020202020204" pitchFamily="34" charset="0"/>
                <a:ea typeface="微软雅黑" panose="020B0503020204020204" charset="-122"/>
              </a:defRPr>
            </a:lvl3pPr>
            <a:lvl4pPr>
              <a:defRPr sz="1200" baseline="0">
                <a:solidFill>
                  <a:schemeClr val="tx1">
                    <a:lumMod val="85000"/>
                    <a:lumOff val="15000"/>
                  </a:schemeClr>
                </a:solidFill>
                <a:latin typeface="Arial" panose="020B0604020202020204" pitchFamily="34" charset="0"/>
                <a:ea typeface="微软雅黑" panose="020B0503020204020204" charset="-122"/>
              </a:defRPr>
            </a:lvl4pPr>
            <a:lvl5pPr>
              <a:defRPr sz="1200" baseline="0">
                <a:solidFill>
                  <a:schemeClr val="tx1">
                    <a:lumMod val="85000"/>
                    <a:lumOff val="15000"/>
                  </a:schemeClr>
                </a:solidFill>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1" name="日期占位符 4"/>
          <p:cNvSpPr>
            <a:spLocks noGrp="1"/>
          </p:cNvSpPr>
          <p:nvPr>
            <p:ph type="dt" sz="half" idx="12"/>
            <p:custDataLst>
              <p:tags r:id="rId1"/>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2021/12/30</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5"/>
          <p:cNvSpPr>
            <a:spLocks noGrp="1"/>
          </p:cNvSpPr>
          <p:nvPr>
            <p:ph type="ftr" sz="quarter" idx="3"/>
            <p:custDataLst>
              <p:tags r:id="rId2"/>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6"/>
          <p:cNvSpPr>
            <a:spLocks noGrp="1"/>
          </p:cNvSpPr>
          <p:nvPr>
            <p:ph type="sldNum" sz="quarter" idx="4"/>
            <p:custDataLst>
              <p:tags r:id="rId3"/>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87692BB5-8F13-4BC5-829A-48A482C67059}"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7171" name="组合 9"/>
          <p:cNvGrpSpPr/>
          <p:nvPr/>
        </p:nvGrpSpPr>
        <p:grpSpPr>
          <a:xfrm flipH="1">
            <a:off x="8524875" y="66675"/>
            <a:ext cx="619125" cy="795338"/>
            <a:chOff x="-1" y="371234"/>
            <a:chExt cx="964572" cy="1238412"/>
          </a:xfrm>
        </p:grpSpPr>
        <p:sp>
          <p:nvSpPr>
            <p:cNvPr id="9" name="等腰三角形 8"/>
            <p:cNvSpPr/>
            <p:nvPr>
              <p:custDataLst>
                <p:tags r:id="rId4"/>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5"/>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502412" y="332426"/>
            <a:ext cx="8139178" cy="331473"/>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p>
        </p:txBody>
      </p:sp>
      <p:sp>
        <p:nvSpPr>
          <p:cNvPr id="3" name="文本占位符 2"/>
          <p:cNvSpPr>
            <a:spLocks noGrp="1"/>
          </p:cNvSpPr>
          <p:nvPr>
            <p:ph type="body" idx="1"/>
          </p:nvPr>
        </p:nvSpPr>
        <p:spPr>
          <a:xfrm>
            <a:off x="502448" y="714381"/>
            <a:ext cx="3962432" cy="285752"/>
          </a:xfrm>
        </p:spPr>
        <p:txBody>
          <a:bodyPr tIns="38100" rIns="76200" bIns="3810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a:t>单击此处编辑母版文本样式</a:t>
            </a:r>
          </a:p>
        </p:txBody>
      </p:sp>
      <p:sp>
        <p:nvSpPr>
          <p:cNvPr id="4" name="内容占位符 3"/>
          <p:cNvSpPr>
            <a:spLocks noGrp="1"/>
          </p:cNvSpPr>
          <p:nvPr>
            <p:ph sz="half" idx="2"/>
          </p:nvPr>
        </p:nvSpPr>
        <p:spPr>
          <a:xfrm>
            <a:off x="502444" y="1054894"/>
            <a:ext cx="3962400" cy="3701064"/>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5" name="文本占位符 4"/>
          <p:cNvSpPr>
            <a:spLocks noGrp="1"/>
          </p:cNvSpPr>
          <p:nvPr>
            <p:ph type="body" sz="quarter" idx="3"/>
          </p:nvPr>
        </p:nvSpPr>
        <p:spPr>
          <a:xfrm>
            <a:off x="4676813" y="714381"/>
            <a:ext cx="3962432" cy="285752"/>
          </a:xfrm>
        </p:spPr>
        <p:txBody>
          <a:bodyPr tIns="38100" rIns="76200" bIns="38100" rtlCol="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a:sym typeface="+mn-ea"/>
              </a:rPr>
              <a:t>单击此处编辑母版文本样式</a:t>
            </a:r>
          </a:p>
        </p:txBody>
      </p:sp>
      <p:sp>
        <p:nvSpPr>
          <p:cNvPr id="6" name="内容占位符 5"/>
          <p:cNvSpPr>
            <a:spLocks noGrp="1"/>
          </p:cNvSpPr>
          <p:nvPr>
            <p:ph sz="quarter" idx="4"/>
          </p:nvPr>
        </p:nvSpPr>
        <p:spPr>
          <a:xfrm>
            <a:off x="4676813" y="1054894"/>
            <a:ext cx="3962432" cy="3701064"/>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11" name="日期占位符 6"/>
          <p:cNvSpPr>
            <a:spLocks noGrp="1"/>
          </p:cNvSpPr>
          <p:nvPr>
            <p:ph type="dt" sz="half" idx="12"/>
            <p:custDataLst>
              <p:tags r:id="rId1"/>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2021/12/30</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7"/>
          <p:cNvSpPr>
            <a:spLocks noGrp="1"/>
          </p:cNvSpPr>
          <p:nvPr>
            <p:ph type="ftr" sz="quarter" idx="13"/>
            <p:custDataLst>
              <p:tags r:id="rId2"/>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8"/>
          <p:cNvSpPr>
            <a:spLocks noGrp="1"/>
          </p:cNvSpPr>
          <p:nvPr>
            <p:ph type="sldNum" sz="quarter" idx="14"/>
            <p:custDataLst>
              <p:tags r:id="rId3"/>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AF65F3F-908B-4A8E-A639-8D44D54611B0}"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1"/>
            </p:custDataLst>
          </p:nvPr>
        </p:nvPicPr>
        <p:blipFill>
          <a:blip r:embed="rId10">
            <a:extLst>
              <a:ext uri="{28A0092B-C50C-407E-A947-70E740481C1C}">
                <a14:useLocalDpi xmlns:a14="http://schemas.microsoft.com/office/drawing/2010/main" val="0"/>
              </a:ext>
            </a:extLst>
          </a:blip>
          <a:srcRect l="-11184" t="-1800" r="11439" b="1886"/>
          <a:stretch>
            <a:fillRect/>
          </a:stretch>
        </p:blipFill>
        <p:spPr>
          <a:xfrm>
            <a:off x="1289050" y="-102870"/>
            <a:ext cx="7854950" cy="5246370"/>
          </a:xfrm>
          <a:prstGeom prst="rect">
            <a:avLst/>
          </a:prstGeom>
        </p:spPr>
      </p:pic>
      <p:sp>
        <p:nvSpPr>
          <p:cNvPr id="9" name="任意多边形: 形状 18"/>
          <p:cNvSpPr/>
          <p:nvPr userDrawn="1">
            <p:custDataLst>
              <p:tags r:id="rId2"/>
            </p:custDataLst>
          </p:nvPr>
        </p:nvSpPr>
        <p:spPr>
          <a:xfrm>
            <a:off x="0" y="0"/>
            <a:ext cx="5934075" cy="5143500"/>
          </a:xfrm>
          <a:custGeom>
            <a:avLst/>
            <a:gdLst>
              <a:gd name="connsiteX0" fmla="*/ 0 w 7911390"/>
              <a:gd name="connsiteY0" fmla="*/ 0 h 6858000"/>
              <a:gd name="connsiteX1" fmla="*/ 5326084 w 7911390"/>
              <a:gd name="connsiteY1" fmla="*/ 0 h 6858000"/>
              <a:gd name="connsiteX2" fmla="*/ 7911390 w 7911390"/>
              <a:gd name="connsiteY2" fmla="*/ 3429000 h 6858000"/>
              <a:gd name="connsiteX3" fmla="*/ 5326084 w 7911390"/>
              <a:gd name="connsiteY3" fmla="*/ 6858000 h 6858000"/>
              <a:gd name="connsiteX4" fmla="*/ 0 w 79113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1390" h="6858000">
                <a:moveTo>
                  <a:pt x="0" y="0"/>
                </a:moveTo>
                <a:lnTo>
                  <a:pt x="5326084" y="0"/>
                </a:lnTo>
                <a:lnTo>
                  <a:pt x="7911390" y="3429000"/>
                </a:lnTo>
                <a:lnTo>
                  <a:pt x="5326084" y="6858000"/>
                </a:lnTo>
                <a:lnTo>
                  <a:pt x="0" y="6858000"/>
                </a:lnTo>
                <a:close/>
              </a:path>
            </a:pathLst>
          </a:custGeom>
          <a:solidFill>
            <a:schemeClr val="accent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0" name="等腰三角形 9"/>
          <p:cNvSpPr/>
          <p:nvPr userDrawn="1">
            <p:custDataLst>
              <p:tags r:id="rId3"/>
            </p:custDataLst>
          </p:nvPr>
        </p:nvSpPr>
        <p:spPr>
          <a:xfrm>
            <a:off x="2871788" y="4000500"/>
            <a:ext cx="2095500" cy="1143000"/>
          </a:xfrm>
          <a:prstGeom prst="triangle">
            <a:avLst/>
          </a:prstGeom>
          <a:solidFill>
            <a:schemeClr val="accent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等腰三角形 10"/>
          <p:cNvSpPr/>
          <p:nvPr userDrawn="1">
            <p:custDataLst>
              <p:tags r:id="rId4"/>
            </p:custDataLst>
          </p:nvPr>
        </p:nvSpPr>
        <p:spPr>
          <a:xfrm rot="10800000">
            <a:off x="4318397" y="0"/>
            <a:ext cx="2095500" cy="1143000"/>
          </a:xfrm>
          <a:prstGeom prst="triangle">
            <a:avLst>
              <a:gd name="adj" fmla="val 59276"/>
            </a:avLst>
          </a:prstGeom>
          <a:solidFill>
            <a:srgbClr val="F4C966">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直角三角形 11"/>
          <p:cNvSpPr/>
          <p:nvPr userDrawn="1">
            <p:custDataLst>
              <p:tags r:id="rId5"/>
            </p:custDataLst>
          </p:nvPr>
        </p:nvSpPr>
        <p:spPr>
          <a:xfrm rot="16200000">
            <a:off x="7749779" y="3749279"/>
            <a:ext cx="1302544" cy="1485900"/>
          </a:xfrm>
          <a:prstGeom prst="rtTriangle">
            <a:avLst/>
          </a:prstGeom>
          <a:solidFill>
            <a:schemeClr val="accent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pic>
        <p:nvPicPr>
          <p:cNvPr id="3080" name="图片 5" descr="C:/Users/win10/AppData/Local/Temp/kaimatting_20190926162729/output_20190926162804..pngoutput_20190926162804."/>
          <p:cNvPicPr>
            <a:picLocks noChangeAspect="1"/>
          </p:cNvPicPr>
          <p:nvPr userDrawn="1"/>
        </p:nvPicPr>
        <p:blipFill>
          <a:blip r:embed="rId11"/>
          <a:stretch>
            <a:fillRect/>
          </a:stretch>
        </p:blipFill>
        <p:spPr>
          <a:xfrm>
            <a:off x="7308056" y="0"/>
            <a:ext cx="1835944" cy="1621631"/>
          </a:xfrm>
          <a:prstGeom prst="rect">
            <a:avLst/>
          </a:prstGeom>
          <a:noFill/>
          <a:ln w="9525">
            <a:noFill/>
          </a:ln>
        </p:spPr>
      </p:pic>
      <p:sp>
        <p:nvSpPr>
          <p:cNvPr id="2" name="标题 1"/>
          <p:cNvSpPr>
            <a:spLocks noGrp="1"/>
          </p:cNvSpPr>
          <p:nvPr>
            <p:ph type="ctrTitle"/>
          </p:nvPr>
        </p:nvSpPr>
        <p:spPr>
          <a:xfrm>
            <a:off x="386151" y="1904876"/>
            <a:ext cx="4972051" cy="852239"/>
          </a:xfrm>
        </p:spPr>
        <p:txBody>
          <a:bodyPr lIns="90000" tIns="46800" rIns="90000" bIns="46800" anchor="b">
            <a:normAutofit/>
          </a:bodyPr>
          <a:lstStyle>
            <a:lvl1pPr algn="l">
              <a:defRPr sz="4050" spc="600" baseline="0">
                <a:solidFill>
                  <a:schemeClr val="bg1"/>
                </a:solidFill>
                <a:latin typeface="Arial" panose="020B0604020202020204" pitchFamily="34" charset="0"/>
                <a:ea typeface="汉仪旗黑-85S" panose="00020600040101010101" pitchFamily="18" charset="-122"/>
              </a:defRPr>
            </a:lvl1pPr>
          </a:lstStyle>
          <a:p>
            <a:pPr fontAlgn="base"/>
            <a:r>
              <a:rPr lang="zh-CN" altLang="en-US" strike="noStrike" noProof="1"/>
              <a:t>单击此处编辑母版标题样式</a:t>
            </a:r>
          </a:p>
        </p:txBody>
      </p:sp>
      <p:sp>
        <p:nvSpPr>
          <p:cNvPr id="3" name="副标题 2"/>
          <p:cNvSpPr>
            <a:spLocks noGrp="1"/>
          </p:cNvSpPr>
          <p:nvPr>
            <p:ph type="subTitle" idx="1"/>
          </p:nvPr>
        </p:nvSpPr>
        <p:spPr>
          <a:xfrm>
            <a:off x="386151" y="2816147"/>
            <a:ext cx="4972051" cy="713238"/>
          </a:xfrm>
        </p:spPr>
        <p:txBody>
          <a:bodyPr lIns="90000" tIns="46800" rIns="90000" bIns="46800">
            <a:normAutofit/>
          </a:bodyPr>
          <a:lstStyle>
            <a:lvl1pPr marL="0" indent="0" algn="l" eaLnBrk="1" fontAlgn="auto" latinLnBrk="0" hangingPunct="1">
              <a:lnSpc>
                <a:spcPct val="100000"/>
              </a:lnSpc>
              <a:buNone/>
              <a:defRPr sz="1800" u="none" strike="noStrike" kern="1200" cap="none" spc="200" normalizeH="0" baseline="0">
                <a:solidFill>
                  <a:schemeClr val="bg1"/>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a:t>单击此处编辑母版副标题样式</a:t>
            </a:r>
          </a:p>
        </p:txBody>
      </p:sp>
      <p:sp>
        <p:nvSpPr>
          <p:cNvPr id="14" name="日期占位符 15"/>
          <p:cNvSpPr>
            <a:spLocks noGrp="1"/>
          </p:cNvSpPr>
          <p:nvPr>
            <p:ph type="dt" sz="half" idx="2"/>
            <p:custDataLst>
              <p:tags r:id="rId6"/>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2021/12/30</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5" name="页脚占位符 16"/>
          <p:cNvSpPr>
            <a:spLocks noGrp="1"/>
          </p:cNvSpPr>
          <p:nvPr>
            <p:ph type="ftr" sz="quarter" idx="3"/>
            <p:custDataLst>
              <p:tags r:id="rId7"/>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6" name="灯片编号占位符 17"/>
          <p:cNvSpPr>
            <a:spLocks noGrp="1"/>
          </p:cNvSpPr>
          <p:nvPr>
            <p:ph type="sldNum" sz="quarter" idx="4"/>
            <p:custDataLst>
              <p:tags r:id="rId8"/>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A7EB443D-81D1-48D3-991A-CBDD32BCEDA7}"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8195" name="组合 5"/>
          <p:cNvGrpSpPr/>
          <p:nvPr/>
        </p:nvGrpSpPr>
        <p:grpSpPr>
          <a:xfrm>
            <a:off x="0" y="8335"/>
            <a:ext cx="9144000" cy="5143500"/>
            <a:chOff x="-2" y="0"/>
            <a:chExt cx="12192003" cy="6858000"/>
          </a:xfrm>
        </p:grpSpPr>
        <p:pic>
          <p:nvPicPr>
            <p:cNvPr id="9" name="Picture 2"/>
            <p:cNvPicPr>
              <a:picLocks noChangeAspect="1" noChangeArrowheads="1"/>
            </p:cNvPicPr>
            <p:nvPr>
              <p:custDataLst>
                <p:tags r:id="rId4"/>
              </p:custDataLst>
            </p:nvPr>
          </p:nvPicPr>
          <p:blipFill rotWithShape="1">
            <a:blip r:embed="rId9" cstate="print">
              <a:duotone>
                <a:prstClr val="black"/>
                <a:schemeClr val="bg2">
                  <a:tint val="45000"/>
                  <a:satMod val="400000"/>
                </a:schemeClr>
              </a:duotone>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extLst>
              <a:ext uri="{909E8E84-426E-40DD-AFC4-6F175D3DCCD1}">
                <a14:hiddenFill xmlns:a14="http://schemas.microsoft.com/office/drawing/2010/main">
                  <a:solidFill>
                    <a:srgbClr val="FFFFFF"/>
                  </a:solidFill>
                </a14:hiddenFill>
              </a:ext>
            </a:extLst>
          </p:spPr>
        </p:pic>
        <p:sp>
          <p:nvSpPr>
            <p:cNvPr id="10" name="矩形 9"/>
            <p:cNvSpPr/>
            <p:nvPr>
              <p:custDataLst>
                <p:tags r:id="rId5"/>
              </p:custDataLst>
            </p:nvPr>
          </p:nvSpPr>
          <p:spPr>
            <a:xfrm>
              <a:off x="-2" y="2095500"/>
              <a:ext cx="12192003" cy="4762500"/>
            </a:xfrm>
            <a:prstGeom prst="rect">
              <a:avLst/>
            </a:prstGeom>
            <a:solidFill>
              <a:schemeClr val="bg2">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1" name="矩形 10"/>
            <p:cNvSpPr/>
            <p:nvPr>
              <p:custDataLst>
                <p:tags r:id="rId6"/>
              </p:custDataLst>
            </p:nvPr>
          </p:nvSpPr>
          <p:spPr>
            <a:xfrm>
              <a:off x="-2" y="0"/>
              <a:ext cx="12192003" cy="2095500"/>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2" name="等腰三角形 11"/>
            <p:cNvSpPr/>
            <p:nvPr>
              <p:custDataLst>
                <p:tags r:id="rId7"/>
              </p:custDataLst>
            </p:nvPr>
          </p:nvSpPr>
          <p:spPr>
            <a:xfrm>
              <a:off x="1501773" y="1512887"/>
              <a:ext cx="877888" cy="57626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grpSp>
      <p:sp>
        <p:nvSpPr>
          <p:cNvPr id="2" name="标题 1"/>
          <p:cNvSpPr>
            <a:spLocks noGrp="1"/>
          </p:cNvSpPr>
          <p:nvPr>
            <p:ph type="title"/>
          </p:nvPr>
        </p:nvSpPr>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p>
        </p:txBody>
      </p:sp>
      <p:sp>
        <p:nvSpPr>
          <p:cNvPr id="13" name="日期占位符 2"/>
          <p:cNvSpPr>
            <a:spLocks noGrp="1"/>
          </p:cNvSpPr>
          <p:nvPr>
            <p:ph type="dt" sz="half" idx="2"/>
            <p:custDataLst>
              <p:tags r:id="rId1"/>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2021/12/30</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4" name="页脚占位符 3"/>
          <p:cNvSpPr>
            <a:spLocks noGrp="1"/>
          </p:cNvSpPr>
          <p:nvPr>
            <p:ph type="ftr" sz="quarter" idx="3"/>
            <p:custDataLst>
              <p:tags r:id="rId2"/>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5" name="灯片编号占位符 4"/>
          <p:cNvSpPr>
            <a:spLocks noGrp="1"/>
          </p:cNvSpPr>
          <p:nvPr>
            <p:ph type="sldNum" sz="quarter" idx="4"/>
            <p:custDataLst>
              <p:tags r:id="rId3"/>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B7796F7F-A21C-4CDE-8560-289E3EC62AEE}"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8" name="矩形 7"/>
          <p:cNvSpPr/>
          <p:nvPr/>
        </p:nvSpPr>
        <p:spPr>
          <a:xfrm>
            <a:off x="-7144" y="4786313"/>
            <a:ext cx="9158288" cy="348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050" b="0" i="0" u="none" strike="noStrike" kern="1200" cap="none" spc="0" normalizeH="0" baseline="0" noProof="1">
                <a:ln>
                  <a:noFill/>
                </a:ln>
                <a:solidFill>
                  <a:schemeClr val="lt1"/>
                </a:solidFill>
                <a:effectLst/>
                <a:uLnTx/>
                <a:uFillTx/>
                <a:latin typeface="+mn-lt"/>
                <a:ea typeface="+mn-ea"/>
                <a:cs typeface="+mn-cs"/>
              </a:rPr>
              <a:t>北京盈建科软件股份有限公司</a:t>
            </a:r>
          </a:p>
        </p:txBody>
      </p:sp>
      <p:sp>
        <p:nvSpPr>
          <p:cNvPr id="9" name="日期占位符 1"/>
          <p:cNvSpPr>
            <a:spLocks noGrp="1"/>
          </p:cNvSpPr>
          <p:nvPr>
            <p:ph type="dt" sz="half" idx="2"/>
            <p:custDataLst>
              <p:tags r:id="rId1"/>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2021/12/30</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0" name="页脚占位符 2"/>
          <p:cNvSpPr>
            <a:spLocks noGrp="1"/>
          </p:cNvSpPr>
          <p:nvPr>
            <p:ph type="ftr" sz="quarter" idx="3"/>
            <p:custDataLst>
              <p:tags r:id="rId2"/>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1" name="灯片编号占位符 3"/>
          <p:cNvSpPr>
            <a:spLocks noGrp="1"/>
          </p:cNvSpPr>
          <p:nvPr>
            <p:ph type="sldNum" sz="quarter" idx="4"/>
            <p:custDataLst>
              <p:tags r:id="rId3"/>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D5E6DEFE-E45E-4E91-A53B-8D49562036DC}"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243" name="组合 7"/>
          <p:cNvGrpSpPr/>
          <p:nvPr/>
        </p:nvGrpSpPr>
        <p:grpSpPr>
          <a:xfrm flipH="1">
            <a:off x="8524875" y="66675"/>
            <a:ext cx="619125" cy="795338"/>
            <a:chOff x="-1" y="371234"/>
            <a:chExt cx="964572" cy="1238412"/>
          </a:xfrm>
        </p:grpSpPr>
        <p:sp>
          <p:nvSpPr>
            <p:cNvPr id="9" name="等腰三角形 8"/>
            <p:cNvSpPr/>
            <p:nvPr>
              <p:custDataLst>
                <p:tags r:id="rId4"/>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5"/>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502448" y="332426"/>
            <a:ext cx="8139178" cy="331473"/>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p>
        </p:txBody>
      </p:sp>
      <p:sp>
        <p:nvSpPr>
          <p:cNvPr id="3" name="图片占位符 2"/>
          <p:cNvSpPr>
            <a:spLocks noGrp="1"/>
          </p:cNvSpPr>
          <p:nvPr>
            <p:ph type="pic" idx="1"/>
          </p:nvPr>
        </p:nvSpPr>
        <p:spPr>
          <a:xfrm>
            <a:off x="502448" y="714381"/>
            <a:ext cx="3962432" cy="4041680"/>
          </a:xfrm>
        </p:spPr>
        <p:txBody>
          <a:bodyPr vert="horz" wrap="square" lIns="101600" tIns="0" rIns="82550" bIns="0" numCol="1" rtlCol="0" anchor="t" anchorCtr="0" compatLnSpc="1">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marL="0" marR="0" lvl="0" indent="0" algn="l" defTabSz="914400" rtl="0" eaLnBrk="1" fontAlgn="auto" latinLnBrk="0" hangingPunct="1">
              <a:lnSpc>
                <a:spcPct val="130000"/>
              </a:lnSpc>
              <a:spcBef>
                <a:spcPts val="0"/>
              </a:spcBef>
              <a:spcAft>
                <a:spcPts val="1000"/>
              </a:spcAft>
              <a:buClrTx/>
              <a:buSzTx/>
              <a:buFont typeface="Arial" panose="020B0604020202020204" pitchFamily="34" charset="0"/>
              <a:buNone/>
              <a:defRPr/>
            </a:pPr>
            <a:endParaRPr kumimoji="0" lang="zh-CN" altLang="en-US" sz="1600" b="0" i="0" u="none" strike="noStrike" kern="1200" cap="none" spc="15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charset="-122"/>
              <a:cs typeface="+mn-cs"/>
              <a:sym typeface="+mn-ea"/>
            </a:endParaRPr>
          </a:p>
        </p:txBody>
      </p:sp>
      <p:sp>
        <p:nvSpPr>
          <p:cNvPr id="4" name="文本占位符 3"/>
          <p:cNvSpPr>
            <a:spLocks noGrp="1"/>
          </p:cNvSpPr>
          <p:nvPr>
            <p:ph type="body" sz="half" idx="2"/>
          </p:nvPr>
        </p:nvSpPr>
        <p:spPr>
          <a:xfrm>
            <a:off x="4679194" y="714381"/>
            <a:ext cx="3962432" cy="4041680"/>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fontAlgn="auto"/>
            <a:r>
              <a:rPr strike="noStrike" noProof="1">
                <a:sym typeface="+mn-ea"/>
              </a:rPr>
              <a:t>单击此处编辑母版文本样式</a:t>
            </a:r>
          </a:p>
        </p:txBody>
      </p:sp>
      <p:sp>
        <p:nvSpPr>
          <p:cNvPr id="11" name="日期占位符 4"/>
          <p:cNvSpPr>
            <a:spLocks noGrp="1"/>
          </p:cNvSpPr>
          <p:nvPr>
            <p:ph type="dt" sz="half" idx="12"/>
            <p:custDataLst>
              <p:tags r:id="rId1"/>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9EFD9D74-47D9-4702-A33C-335B63B48DBF}"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2021/12/30</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5"/>
          <p:cNvSpPr>
            <a:spLocks noGrp="1"/>
          </p:cNvSpPr>
          <p:nvPr>
            <p:ph type="ftr" sz="quarter" idx="3"/>
            <p:custDataLst>
              <p:tags r:id="rId2"/>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6"/>
          <p:cNvSpPr>
            <a:spLocks noGrp="1"/>
          </p:cNvSpPr>
          <p:nvPr>
            <p:ph type="sldNum" sz="quarter" idx="4"/>
            <p:custDataLst>
              <p:tags r:id="rId3"/>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08CCF9BD-50D8-477B-B6BC-1E8D9547BE3B}"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11267" name="组合 6"/>
          <p:cNvGrpSpPr/>
          <p:nvPr/>
        </p:nvGrpSpPr>
        <p:grpSpPr>
          <a:xfrm flipH="1">
            <a:off x="8524875" y="66675"/>
            <a:ext cx="619125" cy="795338"/>
            <a:chOff x="-1" y="371234"/>
            <a:chExt cx="964572" cy="1238412"/>
          </a:xfrm>
        </p:grpSpPr>
        <p:sp>
          <p:nvSpPr>
            <p:cNvPr id="9" name="等腰三角形 8"/>
            <p:cNvSpPr/>
            <p:nvPr>
              <p:custDataLst>
                <p:tags r:id="rId4"/>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5"/>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竖排标题 1"/>
          <p:cNvSpPr>
            <a:spLocks noGrp="1"/>
          </p:cNvSpPr>
          <p:nvPr>
            <p:ph type="title" orient="vert"/>
          </p:nvPr>
        </p:nvSpPr>
        <p:spPr>
          <a:xfrm>
            <a:off x="7928351" y="714381"/>
            <a:ext cx="713238" cy="4041680"/>
          </a:xfrm>
        </p:spPr>
        <p:txBody>
          <a:bodyPr vert="eaVert" rtlCol="0" anchor="ctr">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p>
        </p:txBody>
      </p:sp>
      <p:sp>
        <p:nvSpPr>
          <p:cNvPr id="3" name="竖排文字占位符 2"/>
          <p:cNvSpPr>
            <a:spLocks noGrp="1"/>
          </p:cNvSpPr>
          <p:nvPr>
            <p:ph type="body" orient="vert" idx="1"/>
          </p:nvPr>
        </p:nvSpPr>
        <p:spPr>
          <a:xfrm>
            <a:off x="502444" y="714375"/>
            <a:ext cx="7371076" cy="4041680"/>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11" name="日期占位符 3"/>
          <p:cNvSpPr>
            <a:spLocks noGrp="1"/>
          </p:cNvSpPr>
          <p:nvPr>
            <p:ph type="dt" sz="half" idx="2"/>
            <p:custDataLst>
              <p:tags r:id="rId1"/>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2021/12/30</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4"/>
          <p:cNvSpPr>
            <a:spLocks noGrp="1"/>
          </p:cNvSpPr>
          <p:nvPr>
            <p:ph type="ftr" sz="quarter" idx="3"/>
            <p:custDataLst>
              <p:tags r:id="rId2"/>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5"/>
          <p:cNvSpPr>
            <a:spLocks noGrp="1"/>
          </p:cNvSpPr>
          <p:nvPr>
            <p:ph type="sldNum" sz="quarter" idx="4"/>
            <p:custDataLst>
              <p:tags r:id="rId3"/>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356936B1-2986-4B3F-B9AC-713B3905BCF6}"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12291" name="组合 5"/>
          <p:cNvGrpSpPr/>
          <p:nvPr/>
        </p:nvGrpSpPr>
        <p:grpSpPr>
          <a:xfrm flipH="1">
            <a:off x="8524875" y="66675"/>
            <a:ext cx="619125" cy="795338"/>
            <a:chOff x="-1" y="371234"/>
            <a:chExt cx="964572" cy="1238412"/>
          </a:xfrm>
        </p:grpSpPr>
        <p:sp>
          <p:nvSpPr>
            <p:cNvPr id="9" name="等腰三角形 8"/>
            <p:cNvSpPr/>
            <p:nvPr>
              <p:custDataLst>
                <p:tags r:id="rId4"/>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5"/>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7" name="内容占位符 6"/>
          <p:cNvSpPr>
            <a:spLocks noGrp="1"/>
          </p:cNvSpPr>
          <p:nvPr>
            <p:ph sz="quarter" idx="13"/>
          </p:nvPr>
        </p:nvSpPr>
        <p:spPr>
          <a:xfrm>
            <a:off x="502448" y="714381"/>
            <a:ext cx="8139178" cy="4041680"/>
          </a:xfrm>
        </p:spPr>
        <p:txBody>
          <a:bodyPr/>
          <a:lstStyle>
            <a:lvl1pPr>
              <a:defRPr baseline="0"/>
            </a:lvl1pPr>
            <a:lvl2pPr>
              <a:defRPr baseline="0"/>
            </a:lvl2pPr>
            <a:lvl3pPr>
              <a:defRPr baseline="0"/>
            </a:lvl3pPr>
            <a:lvl4pPr>
              <a:defRPr baseline="0"/>
            </a:lvl4pPr>
            <a:lvl5pPr>
              <a:defRPr baseline="0"/>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1" name="日期占位符 2"/>
          <p:cNvSpPr>
            <a:spLocks noGrp="1"/>
          </p:cNvSpPr>
          <p:nvPr>
            <p:ph type="dt" sz="half" idx="2"/>
            <p:custDataLst>
              <p:tags r:id="rId1"/>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2021/12/30</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3"/>
          <p:cNvSpPr>
            <a:spLocks noGrp="1"/>
          </p:cNvSpPr>
          <p:nvPr>
            <p:ph type="ftr" sz="quarter" idx="3"/>
            <p:custDataLst>
              <p:tags r:id="rId2"/>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4"/>
          <p:cNvSpPr>
            <a:spLocks noGrp="1"/>
          </p:cNvSpPr>
          <p:nvPr>
            <p:ph type="sldNum" sz="quarter" idx="4"/>
            <p:custDataLst>
              <p:tags r:id="rId3"/>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28E2D3C-8CDB-4BA8-A03C-7097AFA7FF4D}"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13315" name="图片 13"/>
          <p:cNvPicPr>
            <a:picLocks noChangeAspect="1"/>
          </p:cNvPicPr>
          <p:nvPr>
            <p:custDataLst>
              <p:tags r:id="rId1"/>
            </p:custDataLst>
          </p:nvPr>
        </p:nvPicPr>
        <p:blipFill>
          <a:blip r:embed="rId10"/>
          <a:stretch>
            <a:fillRect/>
          </a:stretch>
        </p:blipFill>
        <p:spPr>
          <a:xfrm>
            <a:off x="0" y="0"/>
            <a:ext cx="7505700" cy="5143500"/>
          </a:xfrm>
          <a:prstGeom prst="rect">
            <a:avLst/>
          </a:prstGeom>
          <a:noFill/>
          <a:ln w="9525">
            <a:noFill/>
          </a:ln>
        </p:spPr>
      </p:pic>
      <p:sp>
        <p:nvSpPr>
          <p:cNvPr id="9" name="任意多边形: 形状 11"/>
          <p:cNvSpPr/>
          <p:nvPr>
            <p:custDataLst>
              <p:tags r:id="rId2"/>
            </p:custDataLst>
          </p:nvPr>
        </p:nvSpPr>
        <p:spPr>
          <a:xfrm flipH="1">
            <a:off x="3209925" y="0"/>
            <a:ext cx="5934075" cy="5143500"/>
          </a:xfrm>
          <a:custGeom>
            <a:avLst/>
            <a:gdLst>
              <a:gd name="connsiteX0" fmla="*/ 0 w 7911390"/>
              <a:gd name="connsiteY0" fmla="*/ 0 h 6858000"/>
              <a:gd name="connsiteX1" fmla="*/ 5326084 w 7911390"/>
              <a:gd name="connsiteY1" fmla="*/ 0 h 6858000"/>
              <a:gd name="connsiteX2" fmla="*/ 7911390 w 7911390"/>
              <a:gd name="connsiteY2" fmla="*/ 3429000 h 6858000"/>
              <a:gd name="connsiteX3" fmla="*/ 5326084 w 7911390"/>
              <a:gd name="connsiteY3" fmla="*/ 6858000 h 6858000"/>
              <a:gd name="connsiteX4" fmla="*/ 0 w 79113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1390" h="6858000">
                <a:moveTo>
                  <a:pt x="0" y="0"/>
                </a:moveTo>
                <a:lnTo>
                  <a:pt x="5326084" y="0"/>
                </a:lnTo>
                <a:lnTo>
                  <a:pt x="7911390" y="3429000"/>
                </a:lnTo>
                <a:lnTo>
                  <a:pt x="5326084"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cxnSp>
        <p:nvCxnSpPr>
          <p:cNvPr id="10" name="直接连接符 9"/>
          <p:cNvCxnSpPr/>
          <p:nvPr>
            <p:custDataLst>
              <p:tags r:id="rId3"/>
            </p:custDataLst>
          </p:nvPr>
        </p:nvCxnSpPr>
        <p:spPr>
          <a:xfrm>
            <a:off x="4658916" y="2830116"/>
            <a:ext cx="96083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custDataLst>
              <p:tags r:id="rId4"/>
            </p:custDataLst>
          </p:nvPr>
        </p:nvSpPr>
        <p:spPr>
          <a:xfrm>
            <a:off x="2871788" y="4000500"/>
            <a:ext cx="2095500" cy="1143000"/>
          </a:xfrm>
          <a:prstGeom prst="triangle">
            <a:avLst>
              <a:gd name="adj" fmla="val 590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等腰三角形 11"/>
          <p:cNvSpPr/>
          <p:nvPr>
            <p:custDataLst>
              <p:tags r:id="rId5"/>
            </p:custDataLst>
          </p:nvPr>
        </p:nvSpPr>
        <p:spPr>
          <a:xfrm rot="10800000">
            <a:off x="4318397" y="0"/>
            <a:ext cx="2095500" cy="1143000"/>
          </a:xfrm>
          <a:prstGeom prst="triangle">
            <a:avLst>
              <a:gd name="adj" fmla="val 592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 name="标题 1"/>
          <p:cNvSpPr>
            <a:spLocks noGrp="1"/>
          </p:cNvSpPr>
          <p:nvPr>
            <p:ph type="title"/>
          </p:nvPr>
        </p:nvSpPr>
        <p:spPr>
          <a:xfrm>
            <a:off x="4572000" y="1752475"/>
            <a:ext cx="4429958" cy="986810"/>
          </a:xfrm>
        </p:spPr>
        <p:txBody>
          <a:bodyPr lIns="90000" tIns="46800" rIns="90000" bIns="46800" rtlCol="0" anchor="b">
            <a:noAutofit/>
          </a:bodyPr>
          <a:lstStyle>
            <a:lvl1pPr marL="0" marR="0" algn="l" defTabSz="914400" rtl="0" eaLnBrk="1" fontAlgn="auto" latinLnBrk="0" hangingPunct="1">
              <a:lnSpc>
                <a:spcPct val="100000"/>
              </a:lnSpc>
              <a:buNone/>
              <a:defRPr kumimoji="0" lang="zh-CN" altLang="en-US" sz="3600" b="1" i="0" u="none" strike="noStrike" kern="1200" cap="none" spc="600" normalizeH="0" baseline="0" noProof="1" dirty="0">
                <a:solidFill>
                  <a:schemeClr val="bg1"/>
                </a:solidFill>
                <a:uFillTx/>
                <a:latin typeface="Arial" panose="020B0604020202020204" pitchFamily="34" charset="0"/>
                <a:ea typeface="汉仪旗黑-85S" panose="00020600040101010101" pitchFamily="18" charset="-122"/>
                <a:cs typeface="+mj-cs"/>
                <a:sym typeface="+mn-ea"/>
              </a:defRPr>
            </a:lvl1pPr>
          </a:lstStyle>
          <a:p>
            <a:pPr lvl="0" fontAlgn="auto"/>
            <a:r>
              <a:rPr lang="zh-CN" altLang="en-US" strike="noStrike" noProof="1">
                <a:sym typeface="+mn-ea"/>
              </a:rPr>
              <a:t>单击此处编辑母版标题样式</a:t>
            </a:r>
            <a:endParaRPr strike="noStrike" noProof="1">
              <a:sym typeface="+mn-ea"/>
            </a:endParaRPr>
          </a:p>
        </p:txBody>
      </p:sp>
      <p:sp>
        <p:nvSpPr>
          <p:cNvPr id="16" name="文本占位符 15"/>
          <p:cNvSpPr>
            <a:spLocks noGrp="1"/>
          </p:cNvSpPr>
          <p:nvPr>
            <p:ph type="body" sz="quarter" idx="13"/>
          </p:nvPr>
        </p:nvSpPr>
        <p:spPr>
          <a:xfrm>
            <a:off x="4571999" y="2895475"/>
            <a:ext cx="4429958" cy="696344"/>
          </a:xfrm>
        </p:spPr>
        <p:txBody>
          <a:bodyPr>
            <a:normAutofit/>
          </a:bodyPr>
          <a:lstStyle>
            <a:lvl1pPr marL="0" indent="0">
              <a:buNone/>
              <a:defRPr sz="1800" baseline="0">
                <a:solidFill>
                  <a:schemeClr val="bg1"/>
                </a:solidFill>
              </a:defRPr>
            </a:lvl1pPr>
          </a:lstStyle>
          <a:p>
            <a:pPr lvl="0" fontAlgn="base"/>
            <a:r>
              <a:rPr lang="zh-CN" altLang="en-US" strike="noStrike" noProof="1"/>
              <a:t>单击此处编辑母版文本样式</a:t>
            </a:r>
          </a:p>
        </p:txBody>
      </p:sp>
      <p:sp>
        <p:nvSpPr>
          <p:cNvPr id="13" name="日期占位符 2"/>
          <p:cNvSpPr>
            <a:spLocks noGrp="1"/>
          </p:cNvSpPr>
          <p:nvPr>
            <p:ph type="dt" sz="half" idx="2"/>
            <p:custDataLst>
              <p:tags r:id="rId6"/>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2021/12/30</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4" name="页脚占位符 3"/>
          <p:cNvSpPr>
            <a:spLocks noGrp="1"/>
          </p:cNvSpPr>
          <p:nvPr>
            <p:ph type="ftr" sz="quarter" idx="3"/>
            <p:custDataLst>
              <p:tags r:id="rId7"/>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5" name="灯片编号占位符 4"/>
          <p:cNvSpPr>
            <a:spLocks noGrp="1"/>
          </p:cNvSpPr>
          <p:nvPr>
            <p:ph type="sldNum" sz="quarter" idx="4"/>
            <p:custDataLst>
              <p:tags r:id="rId8"/>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0A9B9D87-942B-4202-9849-B2EC8A45B679}"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14339" name="组合 5"/>
          <p:cNvGrpSpPr/>
          <p:nvPr/>
        </p:nvGrpSpPr>
        <p:grpSpPr>
          <a:xfrm flipH="1">
            <a:off x="8524875" y="4214813"/>
            <a:ext cx="619125" cy="795338"/>
            <a:chOff x="-1" y="371234"/>
            <a:chExt cx="964572" cy="1238412"/>
          </a:xfrm>
        </p:grpSpPr>
        <p:sp>
          <p:nvSpPr>
            <p:cNvPr id="9" name="等腰三角形 6"/>
            <p:cNvSpPr/>
            <p:nvPr>
              <p:custDataLst>
                <p:tags r:id="rId4"/>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5"/>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p:txBody>
          <a:bodyPr>
            <a:normAutofit/>
          </a:bodyPr>
          <a:lstStyle>
            <a:lvl1pPr>
              <a:defRPr baseline="0">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p>
        </p:txBody>
      </p:sp>
      <p:sp>
        <p:nvSpPr>
          <p:cNvPr id="11" name="日期占位符 2"/>
          <p:cNvSpPr>
            <a:spLocks noGrp="1"/>
          </p:cNvSpPr>
          <p:nvPr>
            <p:ph type="dt" sz="half" idx="2"/>
            <p:custDataLst>
              <p:tags r:id="rId1"/>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2021/12/30</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3"/>
          <p:cNvSpPr>
            <a:spLocks noGrp="1"/>
          </p:cNvSpPr>
          <p:nvPr>
            <p:ph type="ftr" sz="quarter" idx="3"/>
            <p:custDataLst>
              <p:tags r:id="rId2"/>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4"/>
          <p:cNvSpPr>
            <a:spLocks noGrp="1"/>
          </p:cNvSpPr>
          <p:nvPr>
            <p:ph type="sldNum" sz="quarter" idx="4"/>
            <p:custDataLst>
              <p:tags r:id="rId3"/>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C6B178F8-BF60-4909-9F10-A8413897F3F6}"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219075" y="228600"/>
            <a:ext cx="8705850" cy="4686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grpSp>
        <p:nvGrpSpPr>
          <p:cNvPr id="15364" name="组合 8"/>
          <p:cNvGrpSpPr/>
          <p:nvPr/>
        </p:nvGrpSpPr>
        <p:grpSpPr>
          <a:xfrm>
            <a:off x="0" y="0"/>
            <a:ext cx="9144000" cy="5076825"/>
            <a:chOff x="0" y="1"/>
            <a:chExt cx="12192000" cy="6769099"/>
          </a:xfrm>
        </p:grpSpPr>
        <p:sp>
          <p:nvSpPr>
            <p:cNvPr id="10" name="等腰三角形 9"/>
            <p:cNvSpPr/>
            <p:nvPr>
              <p:custDataLst>
                <p:tags r:id="rId5"/>
              </p:custDataLst>
            </p:nvPr>
          </p:nvSpPr>
          <p:spPr>
            <a:xfrm rot="5400000">
              <a:off x="-64294" y="64295"/>
              <a:ext cx="935038" cy="8064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grpSp>
          <p:nvGrpSpPr>
            <p:cNvPr id="15366" name="组合 10"/>
            <p:cNvGrpSpPr/>
            <p:nvPr/>
          </p:nvGrpSpPr>
          <p:grpSpPr>
            <a:xfrm>
              <a:off x="11197167" y="5323839"/>
              <a:ext cx="994833" cy="1445261"/>
              <a:chOff x="9165167" y="4201584"/>
              <a:chExt cx="994833" cy="1445261"/>
            </a:xfrm>
          </p:grpSpPr>
          <p:sp>
            <p:nvSpPr>
              <p:cNvPr id="12" name="等腰三角形 11"/>
              <p:cNvSpPr/>
              <p:nvPr>
                <p:custDataLst>
                  <p:tags r:id="rId6"/>
                </p:custDataLst>
              </p:nvPr>
            </p:nvSpPr>
            <p:spPr>
              <a:xfrm rot="16200000" flipH="1">
                <a:off x="9085261" y="4281594"/>
                <a:ext cx="1154113" cy="99536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sp>
            <p:nvSpPr>
              <p:cNvPr id="13" name="等腰三角形 12"/>
              <p:cNvSpPr/>
              <p:nvPr>
                <p:custDataLst>
                  <p:tags r:id="rId7"/>
                </p:custDataLst>
              </p:nvPr>
            </p:nvSpPr>
            <p:spPr>
              <a:xfrm rot="5400000">
                <a:off x="9617869" y="5104714"/>
                <a:ext cx="582612" cy="501650"/>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grpSp>
      </p:grpSp>
      <p:sp>
        <p:nvSpPr>
          <p:cNvPr id="2" name="标题 1"/>
          <p:cNvSpPr>
            <a:spLocks noGrp="1"/>
          </p:cNvSpPr>
          <p:nvPr>
            <p:ph type="title"/>
          </p:nvPr>
        </p:nvSpPr>
        <p:spPr>
          <a:xfrm>
            <a:off x="961200" y="936900"/>
            <a:ext cx="7219800" cy="542700"/>
          </a:xfrm>
        </p:spPr>
        <p:txBody>
          <a:bodyPr anchor="ctr">
            <a:normAutofit/>
          </a:bodyPr>
          <a:lstStyle>
            <a:lvl1pPr>
              <a:defRPr sz="2400" baseline="0">
                <a:solidFill>
                  <a:schemeClr val="tx1">
                    <a:lumMod val="85000"/>
                    <a:lumOff val="15000"/>
                  </a:schemeClr>
                </a:solidFill>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p>
        </p:txBody>
      </p:sp>
      <p:sp>
        <p:nvSpPr>
          <p:cNvPr id="7" name="内容占位符 6"/>
          <p:cNvSpPr>
            <a:spLocks noGrp="1"/>
          </p:cNvSpPr>
          <p:nvPr>
            <p:ph sz="quarter" idx="13"/>
          </p:nvPr>
        </p:nvSpPr>
        <p:spPr>
          <a:xfrm>
            <a:off x="960835" y="1622700"/>
            <a:ext cx="7219950" cy="25839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4" name="日期占位符 2"/>
          <p:cNvSpPr>
            <a:spLocks noGrp="1"/>
          </p:cNvSpPr>
          <p:nvPr>
            <p:ph type="dt" sz="half" idx="2"/>
            <p:custDataLst>
              <p:tags r:id="rId2"/>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2021/12/30</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5" name="页脚占位符 3"/>
          <p:cNvSpPr>
            <a:spLocks noGrp="1"/>
          </p:cNvSpPr>
          <p:nvPr>
            <p:ph type="ftr" sz="quarter" idx="3"/>
            <p:custDataLst>
              <p:tags r:id="rId3"/>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6" name="灯片编号占位符 4"/>
          <p:cNvSpPr>
            <a:spLocks noGrp="1"/>
          </p:cNvSpPr>
          <p:nvPr>
            <p:ph type="sldNum" sz="quarter" idx="4"/>
            <p:custDataLst>
              <p:tags r:id="rId4"/>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52C64D03-2EBA-491F-9938-5B06C12B8A07}"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0"/>
            <a:ext cx="3617119" cy="5149454"/>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grpSp>
        <p:nvGrpSpPr>
          <p:cNvPr id="16388" name="组合 9"/>
          <p:cNvGrpSpPr/>
          <p:nvPr/>
        </p:nvGrpSpPr>
        <p:grpSpPr>
          <a:xfrm flipH="1">
            <a:off x="1191" y="0"/>
            <a:ext cx="656034" cy="953691"/>
            <a:chOff x="1041400" y="5041900"/>
            <a:chExt cx="1193800" cy="1734313"/>
          </a:xfrm>
        </p:grpSpPr>
        <p:sp>
          <p:nvSpPr>
            <p:cNvPr id="10" name="等腰三角形 9"/>
            <p:cNvSpPr/>
            <p:nvPr>
              <p:custDataLst>
                <p:tags r:id="rId5"/>
              </p:custDataLst>
            </p:nvPr>
          </p:nvSpPr>
          <p:spPr>
            <a:xfrm rot="16200000" flipH="1">
              <a:off x="945441" y="5137859"/>
              <a:ext cx="1385718" cy="1193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sp>
          <p:nvSpPr>
            <p:cNvPr id="11" name="等腰三角形 10"/>
            <p:cNvSpPr/>
            <p:nvPr>
              <p:custDataLst>
                <p:tags r:id="rId6"/>
              </p:custDataLst>
            </p:nvPr>
          </p:nvSpPr>
          <p:spPr>
            <a:xfrm rot="5400000">
              <a:off x="1584362" y="6125375"/>
              <a:ext cx="699355" cy="602317"/>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grpSp>
      <p:sp>
        <p:nvSpPr>
          <p:cNvPr id="2" name="标题 1"/>
          <p:cNvSpPr>
            <a:spLocks noGrp="1"/>
          </p:cNvSpPr>
          <p:nvPr>
            <p:ph type="title"/>
          </p:nvPr>
        </p:nvSpPr>
        <p:spPr>
          <a:xfrm>
            <a:off x="437400" y="577800"/>
            <a:ext cx="2970000" cy="661500"/>
          </a:xfrm>
        </p:spPr>
        <p:txBody>
          <a:bodyPr anchor="ctr">
            <a:normAutofit/>
          </a:bodyPr>
          <a:lstStyle>
            <a:lvl1pPr>
              <a:defRPr sz="2700" baseline="0">
                <a:solidFill>
                  <a:schemeClr val="tx1">
                    <a:lumMod val="85000"/>
                    <a:lumOff val="15000"/>
                  </a:schemeClr>
                </a:solidFill>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p>
        </p:txBody>
      </p:sp>
      <p:sp>
        <p:nvSpPr>
          <p:cNvPr id="7" name="文本占位符 6"/>
          <p:cNvSpPr>
            <a:spLocks noGrp="1"/>
          </p:cNvSpPr>
          <p:nvPr>
            <p:ph type="body" sz="quarter" idx="13"/>
          </p:nvPr>
        </p:nvSpPr>
        <p:spPr>
          <a:xfrm>
            <a:off x="440100" y="1323000"/>
            <a:ext cx="2967300" cy="30699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9" name="内容占位符 8"/>
          <p:cNvSpPr>
            <a:spLocks noGrp="1"/>
          </p:cNvSpPr>
          <p:nvPr>
            <p:ph sz="quarter" idx="14"/>
          </p:nvPr>
        </p:nvSpPr>
        <p:spPr>
          <a:xfrm>
            <a:off x="3825900" y="577454"/>
            <a:ext cx="4860000" cy="3815953"/>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2" name="日期占位符 2"/>
          <p:cNvSpPr>
            <a:spLocks noGrp="1"/>
          </p:cNvSpPr>
          <p:nvPr>
            <p:ph type="dt" sz="half" idx="2"/>
            <p:custDataLst>
              <p:tags r:id="rId2"/>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2021/12/30</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页脚占位符 3"/>
          <p:cNvSpPr>
            <a:spLocks noGrp="1"/>
          </p:cNvSpPr>
          <p:nvPr>
            <p:ph type="ftr" sz="quarter" idx="3"/>
            <p:custDataLst>
              <p:tags r:id="rId3"/>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4" name="灯片编号占位符 4"/>
          <p:cNvSpPr>
            <a:spLocks noGrp="1"/>
          </p:cNvSpPr>
          <p:nvPr>
            <p:ph type="sldNum" sz="quarter" idx="4"/>
            <p:custDataLst>
              <p:tags r:id="rId4"/>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CBC04AC8-0DFF-4B51-9A2C-EE880A9BAF61}"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0"/>
            <a:ext cx="9144000" cy="199786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grpSp>
        <p:nvGrpSpPr>
          <p:cNvPr id="17412" name="组合 10"/>
          <p:cNvGrpSpPr/>
          <p:nvPr/>
        </p:nvGrpSpPr>
        <p:grpSpPr>
          <a:xfrm flipH="1">
            <a:off x="8524875" y="66675"/>
            <a:ext cx="619125" cy="795338"/>
            <a:chOff x="-1" y="371234"/>
            <a:chExt cx="964572" cy="1238412"/>
          </a:xfrm>
        </p:grpSpPr>
        <p:sp>
          <p:nvSpPr>
            <p:cNvPr id="10" name="等腰三角形 9"/>
            <p:cNvSpPr/>
            <p:nvPr>
              <p:custDataLst>
                <p:tags r:id="rId5"/>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等腰三角形 10"/>
            <p:cNvSpPr/>
            <p:nvPr>
              <p:custDataLst>
                <p:tags r:id="rId6"/>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459000" y="585900"/>
            <a:ext cx="8232300" cy="469800"/>
          </a:xfrm>
        </p:spPr>
        <p:txBody>
          <a:bodyPr anchor="ctr">
            <a:normAutofit/>
          </a:bodyPr>
          <a:lstStyle>
            <a:lvl1pPr algn="ctr">
              <a:defRPr sz="2700" baseline="0">
                <a:solidFill>
                  <a:schemeClr val="tx1">
                    <a:lumMod val="85000"/>
                    <a:lumOff val="15000"/>
                  </a:schemeClr>
                </a:solidFill>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p>
        </p:txBody>
      </p:sp>
      <p:sp>
        <p:nvSpPr>
          <p:cNvPr id="7" name="文本占位符 6"/>
          <p:cNvSpPr>
            <a:spLocks noGrp="1"/>
          </p:cNvSpPr>
          <p:nvPr>
            <p:ph type="body" sz="quarter" idx="13"/>
          </p:nvPr>
        </p:nvSpPr>
        <p:spPr>
          <a:xfrm>
            <a:off x="459000" y="1244700"/>
            <a:ext cx="8231981" cy="621000"/>
          </a:xfrm>
        </p:spPr>
        <p:txBody>
          <a:bodyPr>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base"/>
            <a:r>
              <a:rPr lang="zh-CN" altLang="en-US" strike="noStrike" noProof="1"/>
              <a:t>单击此处编辑母版文本样式</a:t>
            </a:r>
          </a:p>
        </p:txBody>
      </p:sp>
      <p:sp>
        <p:nvSpPr>
          <p:cNvPr id="9" name="内容占位符 8"/>
          <p:cNvSpPr>
            <a:spLocks noGrp="1"/>
          </p:cNvSpPr>
          <p:nvPr>
            <p:ph sz="quarter" idx="14"/>
          </p:nvPr>
        </p:nvSpPr>
        <p:spPr>
          <a:xfrm>
            <a:off x="459581" y="2106000"/>
            <a:ext cx="8224200" cy="25731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2" name="日期占位符 2"/>
          <p:cNvSpPr>
            <a:spLocks noGrp="1"/>
          </p:cNvSpPr>
          <p:nvPr>
            <p:ph type="dt" sz="half" idx="2"/>
            <p:custDataLst>
              <p:tags r:id="rId2"/>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2021/12/30</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页脚占位符 3"/>
          <p:cNvSpPr>
            <a:spLocks noGrp="1"/>
          </p:cNvSpPr>
          <p:nvPr>
            <p:ph type="ftr" sz="quarter" idx="3"/>
            <p:custDataLst>
              <p:tags r:id="rId3"/>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4" name="灯片编号占位符 4"/>
          <p:cNvSpPr>
            <a:spLocks noGrp="1"/>
          </p:cNvSpPr>
          <p:nvPr>
            <p:ph type="sldNum" sz="quarter" idx="4"/>
            <p:custDataLst>
              <p:tags r:id="rId4"/>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0FA353EA-5FC6-4DCB-943B-8FBB83E261EC}"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4099" name="组合 6"/>
          <p:cNvGrpSpPr/>
          <p:nvPr/>
        </p:nvGrpSpPr>
        <p:grpSpPr>
          <a:xfrm flipH="1">
            <a:off x="8524875" y="66675"/>
            <a:ext cx="619125" cy="795338"/>
            <a:chOff x="-1" y="371234"/>
            <a:chExt cx="964572" cy="1238412"/>
          </a:xfrm>
        </p:grpSpPr>
        <p:sp>
          <p:nvSpPr>
            <p:cNvPr id="9" name="等腰三角形 8"/>
            <p:cNvSpPr/>
            <p:nvPr>
              <p:custDataLst>
                <p:tags r:id="rId4"/>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5"/>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11" name="矩形 10"/>
          <p:cNvSpPr/>
          <p:nvPr/>
        </p:nvSpPr>
        <p:spPr>
          <a:xfrm>
            <a:off x="-15478" y="4810125"/>
            <a:ext cx="9159479" cy="348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050" b="0" i="0" u="none" strike="noStrike" kern="1200" cap="none" spc="0" normalizeH="0" baseline="0" noProof="1">
                <a:ln>
                  <a:noFill/>
                </a:ln>
                <a:solidFill>
                  <a:schemeClr val="lt1"/>
                </a:solidFill>
                <a:effectLst/>
                <a:uLnTx/>
                <a:uFillTx/>
                <a:latin typeface="+mn-lt"/>
                <a:ea typeface="+mn-ea"/>
                <a:cs typeface="+mn-cs"/>
              </a:rPr>
              <a:t>北京盈建科软件股份有限公司</a:t>
            </a:r>
          </a:p>
        </p:txBody>
      </p:sp>
      <p:sp>
        <p:nvSpPr>
          <p:cNvPr id="2" name="标题 1"/>
          <p:cNvSpPr>
            <a:spLocks noGrp="1"/>
          </p:cNvSpPr>
          <p:nvPr>
            <p:ph type="title"/>
          </p:nvPr>
        </p:nvSpPr>
        <p:spPr>
          <a:xfrm>
            <a:off x="502412" y="332426"/>
            <a:ext cx="8139178" cy="331473"/>
          </a:xfrm>
        </p:spPr>
        <p:txBody>
          <a:bodyPr rtlCol="0">
            <a:noAutofit/>
          </a:bodyPr>
          <a:lstStyle>
            <a:lvl1pPr marL="0" marR="0" algn="l" defTabSz="914400" rtl="0" eaLnBrk="1" fontAlgn="auto" latinLnBrk="0" hangingPunct="1">
              <a:lnSpc>
                <a:spcPct val="100000"/>
              </a:lnSpc>
              <a:buNone/>
              <a:defRPr kumimoji="0" lang="zh-CN" altLang="en-US" sz="1800" b="1" i="0" u="none" strike="noStrike" kern="1200" cap="all"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p>
        </p:txBody>
      </p:sp>
      <p:sp>
        <p:nvSpPr>
          <p:cNvPr id="3" name="内容占位符 2"/>
          <p:cNvSpPr>
            <a:spLocks noGrp="1"/>
          </p:cNvSpPr>
          <p:nvPr>
            <p:ph idx="1"/>
          </p:nvPr>
        </p:nvSpPr>
        <p:spPr>
          <a:xfrm>
            <a:off x="502412" y="714381"/>
            <a:ext cx="8139178" cy="4041680"/>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12" name="日期占位符 3"/>
          <p:cNvSpPr>
            <a:spLocks noGrp="1"/>
          </p:cNvSpPr>
          <p:nvPr>
            <p:ph type="dt" sz="half" idx="2"/>
            <p:custDataLst>
              <p:tags r:id="rId1"/>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2021/12/30</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页脚占位符 4"/>
          <p:cNvSpPr>
            <a:spLocks noGrp="1"/>
          </p:cNvSpPr>
          <p:nvPr>
            <p:ph type="ftr" sz="quarter" idx="3"/>
            <p:custDataLst>
              <p:tags r:id="rId2"/>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4" name="灯片编号占位符 5"/>
          <p:cNvSpPr>
            <a:spLocks noGrp="1"/>
          </p:cNvSpPr>
          <p:nvPr>
            <p:ph type="sldNum" sz="quarter" idx="4"/>
            <p:custDataLst>
              <p:tags r:id="rId3"/>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33001C13-5709-44B5-BD96-0EAC4D39B600}"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3771900"/>
            <a:ext cx="9144000" cy="13716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grpSp>
        <p:nvGrpSpPr>
          <p:cNvPr id="18436" name="组合 9"/>
          <p:cNvGrpSpPr/>
          <p:nvPr/>
        </p:nvGrpSpPr>
        <p:grpSpPr>
          <a:xfrm flipH="1">
            <a:off x="8524875" y="4214813"/>
            <a:ext cx="619125" cy="795338"/>
            <a:chOff x="-1" y="371234"/>
            <a:chExt cx="964572" cy="1238412"/>
          </a:xfrm>
        </p:grpSpPr>
        <p:sp>
          <p:nvSpPr>
            <p:cNvPr id="10" name="等腰三角形 9"/>
            <p:cNvSpPr/>
            <p:nvPr>
              <p:custDataLst>
                <p:tags r:id="rId5"/>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等腰三角形 10"/>
            <p:cNvSpPr/>
            <p:nvPr>
              <p:custDataLst>
                <p:tags r:id="rId6"/>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453600" y="502200"/>
            <a:ext cx="8232300" cy="423900"/>
          </a:xfrm>
        </p:spPr>
        <p:txBody>
          <a:bodyPr anchor="ctr">
            <a:normAutofit/>
          </a:bodyPr>
          <a:lstStyle>
            <a:lvl1pPr algn="ctr">
              <a:defRPr sz="2400" baseline="0">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p>
        </p:txBody>
      </p:sp>
      <p:sp>
        <p:nvSpPr>
          <p:cNvPr id="7" name="内容占位符 6"/>
          <p:cNvSpPr>
            <a:spLocks noGrp="1"/>
          </p:cNvSpPr>
          <p:nvPr>
            <p:ph sz="quarter" idx="13"/>
          </p:nvPr>
        </p:nvSpPr>
        <p:spPr>
          <a:xfrm>
            <a:off x="453628" y="1260900"/>
            <a:ext cx="8243100" cy="24084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9" name="文本占位符 8"/>
          <p:cNvSpPr>
            <a:spLocks noGrp="1"/>
          </p:cNvSpPr>
          <p:nvPr>
            <p:ph type="body" sz="quarter" idx="14"/>
          </p:nvPr>
        </p:nvSpPr>
        <p:spPr>
          <a:xfrm>
            <a:off x="445500" y="3885300"/>
            <a:ext cx="8251200" cy="7587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base"/>
            <a:r>
              <a:rPr lang="zh-CN" altLang="en-US" strike="noStrike" noProof="1"/>
              <a:t>单击此处编辑母版文本样式</a:t>
            </a:r>
          </a:p>
        </p:txBody>
      </p:sp>
      <p:sp>
        <p:nvSpPr>
          <p:cNvPr id="12" name="日期占位符 2"/>
          <p:cNvSpPr>
            <a:spLocks noGrp="1"/>
          </p:cNvSpPr>
          <p:nvPr>
            <p:ph type="dt" sz="half" idx="2"/>
            <p:custDataLst>
              <p:tags r:id="rId2"/>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2021/12/30</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页脚占位符 3"/>
          <p:cNvSpPr>
            <a:spLocks noGrp="1"/>
          </p:cNvSpPr>
          <p:nvPr>
            <p:ph type="ftr" sz="quarter" idx="3"/>
            <p:custDataLst>
              <p:tags r:id="rId3"/>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4" name="灯片编号占位符 4"/>
          <p:cNvSpPr>
            <a:spLocks noGrp="1"/>
          </p:cNvSpPr>
          <p:nvPr>
            <p:ph type="sldNum" sz="quarter" idx="4"/>
            <p:custDataLst>
              <p:tags r:id="rId4"/>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AF78B78A-89AA-4AA8-A729-BADA7A158F1E}"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grpSp>
        <p:nvGrpSpPr>
          <p:cNvPr id="19459" name="组合 11"/>
          <p:cNvGrpSpPr/>
          <p:nvPr/>
        </p:nvGrpSpPr>
        <p:grpSpPr>
          <a:xfrm>
            <a:off x="8586788" y="4267200"/>
            <a:ext cx="557213" cy="809625"/>
            <a:chOff x="9165167" y="4201584"/>
            <a:chExt cx="994833" cy="1445261"/>
          </a:xfrm>
        </p:grpSpPr>
        <p:sp>
          <p:nvSpPr>
            <p:cNvPr id="3" name="等腰三角形 8"/>
            <p:cNvSpPr/>
            <p:nvPr>
              <p:custDataLst>
                <p:tags r:id="rId5"/>
              </p:custDataLst>
            </p:nvPr>
          </p:nvSpPr>
          <p:spPr>
            <a:xfrm rot="16200000" flipH="1">
              <a:off x="9085539" y="4281209"/>
              <a:ext cx="1154084" cy="99483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sp>
          <p:nvSpPr>
            <p:cNvPr id="10" name="等腰三角形 9"/>
            <p:cNvSpPr/>
            <p:nvPr>
              <p:custDataLst>
                <p:tags r:id="rId6"/>
              </p:custDataLst>
            </p:nvPr>
          </p:nvSpPr>
          <p:spPr>
            <a:xfrm rot="5400000">
              <a:off x="9617987" y="5104832"/>
              <a:ext cx="582355" cy="501668"/>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grpSp>
      <p:sp>
        <p:nvSpPr>
          <p:cNvPr id="4" name="矩形 10"/>
          <p:cNvSpPr/>
          <p:nvPr>
            <p:custDataLst>
              <p:tags r:id="rId1"/>
            </p:custDataLst>
          </p:nvPr>
        </p:nvSpPr>
        <p:spPr>
          <a:xfrm>
            <a:off x="0" y="0"/>
            <a:ext cx="9144000" cy="685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sp>
        <p:nvSpPr>
          <p:cNvPr id="2" name="标题 1"/>
          <p:cNvSpPr>
            <a:spLocks noGrp="1"/>
          </p:cNvSpPr>
          <p:nvPr>
            <p:ph type="title"/>
          </p:nvPr>
        </p:nvSpPr>
        <p:spPr>
          <a:xfrm>
            <a:off x="434700" y="178200"/>
            <a:ext cx="8278200" cy="331473"/>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p>
        </p:txBody>
      </p:sp>
      <p:sp>
        <p:nvSpPr>
          <p:cNvPr id="7" name="内容占位符 6"/>
          <p:cNvSpPr>
            <a:spLocks noGrp="1"/>
          </p:cNvSpPr>
          <p:nvPr>
            <p:ph sz="quarter" idx="13"/>
          </p:nvPr>
        </p:nvSpPr>
        <p:spPr>
          <a:xfrm>
            <a:off x="434700" y="1247400"/>
            <a:ext cx="4006800" cy="21708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9" name="内容占位符 8"/>
          <p:cNvSpPr>
            <a:spLocks noGrp="1"/>
          </p:cNvSpPr>
          <p:nvPr>
            <p:ph sz="quarter" idx="14"/>
          </p:nvPr>
        </p:nvSpPr>
        <p:spPr>
          <a:xfrm>
            <a:off x="4681800" y="1247400"/>
            <a:ext cx="4025700" cy="21708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1" name="文本占位符 10"/>
          <p:cNvSpPr>
            <a:spLocks noGrp="1"/>
          </p:cNvSpPr>
          <p:nvPr>
            <p:ph type="body" sz="quarter" idx="15"/>
          </p:nvPr>
        </p:nvSpPr>
        <p:spPr>
          <a:xfrm>
            <a:off x="429300" y="3612600"/>
            <a:ext cx="4006800" cy="585900"/>
          </a:xfrm>
        </p:spPr>
        <p:txBody>
          <a:bodyPr>
            <a:normAutofit/>
          </a:bodyPr>
          <a:lstStyle>
            <a:lvl1pPr>
              <a:defRPr baseline="0">
                <a:latin typeface="Arial" panose="020B0604020202020204" pitchFamily="34" charset="0"/>
                <a:ea typeface="微软雅黑" panose="020B0503020204020204" charset="-122"/>
              </a:defRPr>
            </a:lvl1pPr>
          </a:lstStyle>
          <a:p>
            <a:pPr lvl="0" fontAlgn="base"/>
            <a:r>
              <a:rPr lang="zh-CN" altLang="en-US" strike="noStrike" noProof="1"/>
              <a:t>单击此处编辑母版文本样式</a:t>
            </a:r>
          </a:p>
        </p:txBody>
      </p:sp>
      <p:sp>
        <p:nvSpPr>
          <p:cNvPr id="13" name="文本占位符 12"/>
          <p:cNvSpPr>
            <a:spLocks noGrp="1"/>
          </p:cNvSpPr>
          <p:nvPr>
            <p:ph type="body" sz="quarter" idx="16"/>
          </p:nvPr>
        </p:nvSpPr>
        <p:spPr>
          <a:xfrm>
            <a:off x="4689900" y="3609900"/>
            <a:ext cx="4025700" cy="585900"/>
          </a:xfrm>
        </p:spPr>
        <p:txBody>
          <a:bodyPr>
            <a:normAutofit/>
          </a:bodyPr>
          <a:lstStyle>
            <a:lvl1pPr>
              <a:defRPr baseline="0">
                <a:latin typeface="Arial" panose="020B0604020202020204" pitchFamily="34" charset="0"/>
                <a:ea typeface="微软雅黑" panose="020B0503020204020204" charset="-122"/>
              </a:defRPr>
            </a:lvl1pPr>
          </a:lstStyle>
          <a:p>
            <a:pPr lvl="0" fontAlgn="base"/>
            <a:r>
              <a:rPr lang="zh-CN" altLang="en-US" strike="noStrike" noProof="1"/>
              <a:t>单击此处编辑母版文本样式</a:t>
            </a:r>
          </a:p>
        </p:txBody>
      </p:sp>
      <p:sp>
        <p:nvSpPr>
          <p:cNvPr id="12" name="日期占位符 2"/>
          <p:cNvSpPr>
            <a:spLocks noGrp="1"/>
          </p:cNvSpPr>
          <p:nvPr>
            <p:ph type="dt" sz="half" idx="2"/>
            <p:custDataLst>
              <p:tags r:id="rId2"/>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2021/12/30</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3"/>
          <p:cNvSpPr>
            <a:spLocks noGrp="1"/>
          </p:cNvSpPr>
          <p:nvPr>
            <p:ph type="ftr" sz="quarter" idx="3"/>
            <p:custDataLst>
              <p:tags r:id="rId3"/>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4" name="灯片编号占位符 4"/>
          <p:cNvSpPr>
            <a:spLocks noGrp="1"/>
          </p:cNvSpPr>
          <p:nvPr>
            <p:ph type="sldNum" sz="quarter" idx="4"/>
            <p:custDataLst>
              <p:tags r:id="rId4"/>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DB9EF7D8-9D95-44EA-B0E9-268FE011B741}"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719138"/>
            <a:ext cx="9144000" cy="370522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grpSp>
        <p:nvGrpSpPr>
          <p:cNvPr id="20484" name="组合 7"/>
          <p:cNvGrpSpPr/>
          <p:nvPr/>
        </p:nvGrpSpPr>
        <p:grpSpPr>
          <a:xfrm>
            <a:off x="-2381" y="1934766"/>
            <a:ext cx="9142810" cy="1273969"/>
            <a:chOff x="-3175" y="2579899"/>
            <a:chExt cx="12190923" cy="1698202"/>
          </a:xfrm>
        </p:grpSpPr>
        <p:grpSp>
          <p:nvGrpSpPr>
            <p:cNvPr id="20485" name="组合 8"/>
            <p:cNvGrpSpPr/>
            <p:nvPr/>
          </p:nvGrpSpPr>
          <p:grpSpPr>
            <a:xfrm>
              <a:off x="11214864" y="2864727"/>
              <a:ext cx="972884" cy="1413374"/>
              <a:chOff x="9165167" y="4201584"/>
              <a:chExt cx="994833" cy="1445261"/>
            </a:xfrm>
          </p:grpSpPr>
          <p:sp>
            <p:nvSpPr>
              <p:cNvPr id="14" name="等腰三角形 13"/>
              <p:cNvSpPr/>
              <p:nvPr>
                <p:custDataLst>
                  <p:tags r:id="rId7"/>
                </p:custDataLst>
              </p:nvPr>
            </p:nvSpPr>
            <p:spPr>
              <a:xfrm rot="16200000" flipH="1">
                <a:off x="9085485" y="4280208"/>
                <a:ext cx="1153890" cy="99513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sp>
            <p:nvSpPr>
              <p:cNvPr id="15" name="等腰三角形 14"/>
              <p:cNvSpPr/>
              <p:nvPr>
                <p:custDataLst>
                  <p:tags r:id="rId8"/>
                </p:custDataLst>
              </p:nvPr>
            </p:nvSpPr>
            <p:spPr>
              <a:xfrm rot="5400000">
                <a:off x="9617874" y="5104720"/>
                <a:ext cx="582626" cy="501626"/>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grpSp>
        <p:grpSp>
          <p:nvGrpSpPr>
            <p:cNvPr id="20488" name="组合 10"/>
            <p:cNvGrpSpPr/>
            <p:nvPr/>
          </p:nvGrpSpPr>
          <p:grpSpPr>
            <a:xfrm flipH="1" flipV="1">
              <a:off x="-3175" y="2579899"/>
              <a:ext cx="972884" cy="1413374"/>
              <a:chOff x="9165167" y="4201584"/>
              <a:chExt cx="994833" cy="1445261"/>
            </a:xfrm>
          </p:grpSpPr>
          <p:sp>
            <p:nvSpPr>
              <p:cNvPr id="12" name="等腰三角形 11"/>
              <p:cNvSpPr/>
              <p:nvPr>
                <p:custDataLst>
                  <p:tags r:id="rId5"/>
                </p:custDataLst>
              </p:nvPr>
            </p:nvSpPr>
            <p:spPr>
              <a:xfrm rot="16200000" flipH="1">
                <a:off x="9085486" y="4280207"/>
                <a:ext cx="1153889" cy="99513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sp>
            <p:nvSpPr>
              <p:cNvPr id="13" name="等腰三角形 12"/>
              <p:cNvSpPr/>
              <p:nvPr>
                <p:custDataLst>
                  <p:tags r:id="rId6"/>
                </p:custDataLst>
              </p:nvPr>
            </p:nvSpPr>
            <p:spPr>
              <a:xfrm rot="5400000">
                <a:off x="9617874" y="5104718"/>
                <a:ext cx="582625" cy="501626"/>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grpSp>
      </p:grpSp>
      <p:sp>
        <p:nvSpPr>
          <p:cNvPr id="2" name="标题 1"/>
          <p:cNvSpPr>
            <a:spLocks noGrp="1"/>
          </p:cNvSpPr>
          <p:nvPr>
            <p:ph type="title"/>
          </p:nvPr>
        </p:nvSpPr>
        <p:spPr>
          <a:xfrm>
            <a:off x="1142100" y="1004400"/>
            <a:ext cx="6858000" cy="1790100"/>
          </a:xfrm>
        </p:spPr>
        <p:txBody>
          <a:bodyPr anchor="b">
            <a:normAutofit/>
          </a:bodyPr>
          <a:lstStyle>
            <a:lvl1pPr algn="ctr">
              <a:defRPr sz="4500" baseline="0">
                <a:solidFill>
                  <a:schemeClr val="tx1">
                    <a:lumMod val="85000"/>
                    <a:lumOff val="15000"/>
                  </a:schemeClr>
                </a:solidFill>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p>
        </p:txBody>
      </p:sp>
      <p:sp>
        <p:nvSpPr>
          <p:cNvPr id="7" name="文本占位符 6"/>
          <p:cNvSpPr>
            <a:spLocks noGrp="1"/>
          </p:cNvSpPr>
          <p:nvPr>
            <p:ph type="body" sz="quarter" idx="13"/>
          </p:nvPr>
        </p:nvSpPr>
        <p:spPr>
          <a:xfrm>
            <a:off x="1141810" y="2897100"/>
            <a:ext cx="6858000" cy="1242000"/>
          </a:xfrm>
        </p:spPr>
        <p:txBody>
          <a:bodyPr>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base"/>
            <a:r>
              <a:rPr lang="zh-CN" altLang="en-US" strike="noStrike" noProof="1"/>
              <a:t>单击此处编辑母版文本样式</a:t>
            </a:r>
          </a:p>
        </p:txBody>
      </p:sp>
      <p:sp>
        <p:nvSpPr>
          <p:cNvPr id="16" name="日期占位符 2"/>
          <p:cNvSpPr>
            <a:spLocks noGrp="1"/>
          </p:cNvSpPr>
          <p:nvPr>
            <p:ph type="dt" sz="half" idx="2"/>
            <p:custDataLst>
              <p:tags r:id="rId2"/>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2021/12/30</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7" name="页脚占位符 3"/>
          <p:cNvSpPr>
            <a:spLocks noGrp="1"/>
          </p:cNvSpPr>
          <p:nvPr>
            <p:ph type="ftr" sz="quarter" idx="3"/>
            <p:custDataLst>
              <p:tags r:id="rId3"/>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8" name="灯片编号占位符 4"/>
          <p:cNvSpPr>
            <a:spLocks noGrp="1"/>
          </p:cNvSpPr>
          <p:nvPr>
            <p:ph type="sldNum" sz="quarter" idx="4"/>
            <p:custDataLst>
              <p:tags r:id="rId4"/>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65F0E0C-3D37-44BD-926C-689F01B4B205}"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5" name="图片 4"/>
          <p:cNvPicPr/>
          <p:nvPr userDrawn="1">
            <p:custDataLst>
              <p:tags r:id="rId1"/>
            </p:custDataLst>
          </p:nvPr>
        </p:nvPicPr>
        <p:blipFill>
          <a:blip r:embed="rId8" r:link="rId9">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6" name="日期占位符 15"/>
          <p:cNvSpPr>
            <a:spLocks noGrp="1"/>
          </p:cNvSpPr>
          <p:nvPr>
            <p:ph type="dt" sz="half" idx="10"/>
            <p:custDataLst>
              <p:tags r:id="rId2"/>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2021/12/30</a:t>
            </a:fld>
            <a:endParaRPr lang="zh-CN" altLang="en-US"/>
          </a:p>
        </p:txBody>
      </p:sp>
      <p:sp>
        <p:nvSpPr>
          <p:cNvPr id="17" name="页脚占位符 16"/>
          <p:cNvSpPr>
            <a:spLocks noGrp="1"/>
          </p:cNvSpPr>
          <p:nvPr>
            <p:ph type="ftr" sz="quarter" idx="11"/>
            <p:custDataLst>
              <p:tags r:id="rId3"/>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4"/>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3" name="标题 2"/>
          <p:cNvSpPr>
            <a:spLocks noGrp="1"/>
          </p:cNvSpPr>
          <p:nvPr>
            <p:ph type="ctrTitle" idx="14" hasCustomPrompt="1"/>
            <p:custDataLst>
              <p:tags r:id="rId5"/>
            </p:custDataLst>
          </p:nvPr>
        </p:nvSpPr>
        <p:spPr>
          <a:xfrm>
            <a:off x="2376729" y="1990040"/>
            <a:ext cx="4762500" cy="998220"/>
          </a:xfrm>
        </p:spPr>
        <p:txBody>
          <a:bodyPr vert="horz" wrap="square" lIns="0" tIns="0" rIns="0" bIns="0" anchor="ctr" anchorCtr="0">
            <a:normAutofit/>
          </a:bodyPr>
          <a:lstStyle>
            <a:lvl1pPr marL="0" marR="0" indent="0" algn="dist" defTabSz="914400" rtl="0" eaLnBrk="1" fontAlgn="auto" latinLnBrk="0" hangingPunct="1">
              <a:lnSpc>
                <a:spcPct val="100000"/>
              </a:lnSpc>
              <a:spcBef>
                <a:spcPct val="0"/>
              </a:spcBef>
              <a:spcAft>
                <a:spcPts val="0"/>
              </a:spcAft>
              <a:buClrTx/>
              <a:buSzPts val="7200"/>
              <a:buFont typeface="Arial" panose="020B0604020202020204" pitchFamily="34" charset="0"/>
              <a:buNone/>
              <a:defRPr sz="5400" b="0" spc="-200">
                <a:solidFill>
                  <a:schemeClr val="bg1"/>
                </a:solidFill>
                <a:latin typeface="Arial" panose="020B0604020202020204" pitchFamily="34" charset="0"/>
                <a:ea typeface="汉仪旗黑-85S" panose="00020600040101010101" pitchFamily="18" charset="-122"/>
              </a:defRPr>
            </a:lvl1pPr>
          </a:lstStyle>
          <a:p>
            <a:r>
              <a:rPr lang="zh-CN" altLang="en-US"/>
              <a:t>编辑标题</a:t>
            </a:r>
          </a:p>
        </p:txBody>
      </p:sp>
      <p:sp>
        <p:nvSpPr>
          <p:cNvPr id="2" name="副标题 1"/>
          <p:cNvSpPr>
            <a:spLocks noGrp="1"/>
          </p:cNvSpPr>
          <p:nvPr>
            <p:ph type="subTitle" idx="13" hasCustomPrompt="1"/>
            <p:custDataLst>
              <p:tags r:id="rId6"/>
            </p:custDataLst>
          </p:nvPr>
        </p:nvSpPr>
        <p:spPr>
          <a:xfrm>
            <a:off x="2376729" y="3170532"/>
            <a:ext cx="4762500" cy="573651"/>
          </a:xfrm>
        </p:spPr>
        <p:txBody>
          <a:bodyPr vert="horz" wrap="square" lIns="0" tIns="0" rIns="0" bIns="0" anchor="t" anchorCtr="0">
            <a:norm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20204" pitchFamily="34" charset="0"/>
              <a:buNone/>
              <a:defRPr sz="1800" b="0" spc="200">
                <a:solidFill>
                  <a:schemeClr val="bg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dirty="0"/>
              <a:t>单击此处编辑副标题</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5" name="图片 4"/>
          <p:cNvPicPr/>
          <p:nvPr userDrawn="1">
            <p:custDataLst>
              <p:tags r:id="rId1"/>
            </p:custDataLst>
          </p:nvPr>
        </p:nvPicPr>
        <p:blipFill>
          <a:blip r:embed="rId8" r:link="rId9">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6" name="日期占位符 15"/>
          <p:cNvSpPr>
            <a:spLocks noGrp="1"/>
          </p:cNvSpPr>
          <p:nvPr>
            <p:ph type="dt" sz="half" idx="10"/>
            <p:custDataLst>
              <p:tags r:id="rId2"/>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2021/12/30</a:t>
            </a:fld>
            <a:endParaRPr lang="zh-CN" altLang="en-US"/>
          </a:p>
        </p:txBody>
      </p:sp>
      <p:sp>
        <p:nvSpPr>
          <p:cNvPr id="17" name="页脚占位符 16"/>
          <p:cNvSpPr>
            <a:spLocks noGrp="1"/>
          </p:cNvSpPr>
          <p:nvPr>
            <p:ph type="ftr" sz="quarter" idx="11"/>
            <p:custDataLst>
              <p:tags r:id="rId3"/>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4"/>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3" name="标题 2"/>
          <p:cNvSpPr>
            <a:spLocks noGrp="1"/>
          </p:cNvSpPr>
          <p:nvPr>
            <p:ph type="ctrTitle" idx="14" hasCustomPrompt="1"/>
            <p:custDataLst>
              <p:tags r:id="rId5"/>
            </p:custDataLst>
          </p:nvPr>
        </p:nvSpPr>
        <p:spPr>
          <a:xfrm>
            <a:off x="2376729" y="1990040"/>
            <a:ext cx="4762500" cy="998220"/>
          </a:xfrm>
        </p:spPr>
        <p:txBody>
          <a:bodyPr vert="horz" wrap="square" lIns="0" tIns="0" rIns="0" bIns="0" anchor="ctr" anchorCtr="0">
            <a:normAutofit/>
          </a:bodyPr>
          <a:lstStyle>
            <a:lvl1pPr marL="0" marR="0" indent="0" algn="dist" defTabSz="914400" rtl="0" eaLnBrk="1" fontAlgn="auto" latinLnBrk="0" hangingPunct="1">
              <a:lnSpc>
                <a:spcPct val="100000"/>
              </a:lnSpc>
              <a:spcBef>
                <a:spcPct val="0"/>
              </a:spcBef>
              <a:spcAft>
                <a:spcPts val="0"/>
              </a:spcAft>
              <a:buClrTx/>
              <a:buSzPts val="7200"/>
              <a:buFont typeface="Arial" panose="020B0604020202020204" pitchFamily="34" charset="0"/>
              <a:buNone/>
              <a:defRPr sz="5400" b="0" spc="-200">
                <a:solidFill>
                  <a:schemeClr val="bg1"/>
                </a:solidFill>
                <a:latin typeface="Arial" panose="020B0604020202020204" pitchFamily="34" charset="0"/>
                <a:ea typeface="汉仪旗黑-85S" panose="00020600040101010101" pitchFamily="18" charset="-122"/>
              </a:defRPr>
            </a:lvl1pPr>
          </a:lstStyle>
          <a:p>
            <a:r>
              <a:rPr lang="zh-CN" altLang="en-US"/>
              <a:t>编辑标题</a:t>
            </a:r>
          </a:p>
        </p:txBody>
      </p:sp>
      <p:sp>
        <p:nvSpPr>
          <p:cNvPr id="2" name="副标题 1"/>
          <p:cNvSpPr>
            <a:spLocks noGrp="1"/>
          </p:cNvSpPr>
          <p:nvPr>
            <p:ph type="subTitle" idx="13" hasCustomPrompt="1"/>
            <p:custDataLst>
              <p:tags r:id="rId6"/>
            </p:custDataLst>
          </p:nvPr>
        </p:nvSpPr>
        <p:spPr>
          <a:xfrm>
            <a:off x="2376729" y="3170532"/>
            <a:ext cx="4762500" cy="573651"/>
          </a:xfrm>
        </p:spPr>
        <p:txBody>
          <a:bodyPr vert="horz" wrap="square" lIns="0" tIns="0" rIns="0" bIns="0" anchor="t" anchorCtr="0">
            <a:norm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20204" pitchFamily="34" charset="0"/>
              <a:buNone/>
              <a:defRPr sz="1800" b="0" spc="200">
                <a:solidFill>
                  <a:schemeClr val="bg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dirty="0"/>
              <a:t>单击此处编辑副标题</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p:cNvPicPr/>
          <p:nvPr userDrawn="1">
            <p:custDataLst>
              <p:tags r:id="rId1"/>
            </p:custDataLst>
          </p:nvPr>
        </p:nvPicPr>
        <p:blipFill>
          <a:blip r:embed="rId9" r:link="rId10" cstate="print">
            <a:extLst>
              <a:ext uri="{28A0092B-C50C-407E-A947-70E740481C1C}">
                <a14:useLocalDpi xmlns:a14="http://schemas.microsoft.com/office/drawing/2010/main" val="0"/>
              </a:ext>
            </a:extLst>
          </a:blip>
          <a:stretch>
            <a:fillRect/>
          </a:stretch>
        </p:blipFill>
        <p:spPr>
          <a:xfrm>
            <a:off x="0" y="0"/>
            <a:ext cx="540068" cy="385763"/>
          </a:xfrm>
          <a:prstGeom prst="rect">
            <a:avLst/>
          </a:prstGeom>
        </p:spPr>
      </p:pic>
      <p:pic>
        <p:nvPicPr>
          <p:cNvPr id="7" name="图片 6"/>
          <p:cNvPicPr/>
          <p:nvPr userDrawn="1">
            <p:custDataLst>
              <p:tags r:id="rId2"/>
            </p:custDataLst>
          </p:nvPr>
        </p:nvPicPr>
        <p:blipFill>
          <a:blip r:embed="rId9" r:link="rId10" cstate="print">
            <a:extLst>
              <a:ext uri="{28A0092B-C50C-407E-A947-70E740481C1C}">
                <a14:useLocalDpi xmlns:a14="http://schemas.microsoft.com/office/drawing/2010/main" val="0"/>
              </a:ext>
            </a:extLst>
          </a:blip>
          <a:stretch>
            <a:fillRect/>
          </a:stretch>
        </p:blipFill>
        <p:spPr>
          <a:xfrm>
            <a:off x="8603933" y="0"/>
            <a:ext cx="540068" cy="385763"/>
          </a:xfrm>
          <a:prstGeom prst="rect">
            <a:avLst/>
          </a:prstGeom>
        </p:spPr>
      </p:pic>
      <p:sp>
        <p:nvSpPr>
          <p:cNvPr id="2" name="标题 1"/>
          <p:cNvSpPr>
            <a:spLocks noGrp="1"/>
          </p:cNvSpPr>
          <p:nvPr>
            <p:ph type="title"/>
            <p:custDataLst>
              <p:tags r:id="rId3"/>
            </p:custDataLst>
          </p:nvPr>
        </p:nvSpPr>
        <p:spPr>
          <a:xfrm>
            <a:off x="502412" y="332426"/>
            <a:ext cx="8139178" cy="331473"/>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4"/>
            </p:custDataLst>
          </p:nvPr>
        </p:nvSpPr>
        <p:spPr>
          <a:xfrm>
            <a:off x="502412" y="714381"/>
            <a:ext cx="8139178" cy="4041680"/>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5"/>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2021/12/30</a:t>
            </a:fld>
            <a:endParaRPr lang="zh-CN" altLang="en-US"/>
          </a:p>
        </p:txBody>
      </p:sp>
      <p:sp>
        <p:nvSpPr>
          <p:cNvPr id="5" name="页脚占位符 4"/>
          <p:cNvSpPr>
            <a:spLocks noGrp="1"/>
          </p:cNvSpPr>
          <p:nvPr>
            <p:ph type="ftr" sz="quarter" idx="11"/>
            <p:custDataLst>
              <p:tags r:id="rId6"/>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7"/>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6" r:link="rId7" cstate="print">
            <a:extLst>
              <a:ext uri="{28A0092B-C50C-407E-A947-70E740481C1C}">
                <a14:useLocalDpi xmlns:a14="http://schemas.microsoft.com/office/drawing/2010/main" val="0"/>
              </a:ext>
            </a:extLst>
          </a:blip>
          <a:stretch>
            <a:fillRect/>
          </a:stretch>
        </p:blipFill>
        <p:spPr>
          <a:xfrm>
            <a:off x="3048000" y="4287012"/>
            <a:ext cx="3048000" cy="856488"/>
          </a:xfrm>
          <a:prstGeom prst="rect">
            <a:avLst/>
          </a:prstGeom>
        </p:spPr>
      </p:pic>
      <p:sp>
        <p:nvSpPr>
          <p:cNvPr id="4" name="日期占位符 3"/>
          <p:cNvSpPr>
            <a:spLocks noGrp="1"/>
          </p:cNvSpPr>
          <p:nvPr>
            <p:ph type="dt" sz="half" idx="10"/>
            <p:custDataLst>
              <p:tags r:id="rId2"/>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2021/12/30</a:t>
            </a:fld>
            <a:endParaRPr lang="zh-CN" altLang="en-US"/>
          </a:p>
        </p:txBody>
      </p:sp>
      <p:sp>
        <p:nvSpPr>
          <p:cNvPr id="5" name="页脚占位符 4"/>
          <p:cNvSpPr>
            <a:spLocks noGrp="1"/>
          </p:cNvSpPr>
          <p:nvPr>
            <p:ph type="ftr" sz="quarter" idx="11"/>
            <p:custDataLst>
              <p:tags r:id="rId3"/>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3" name="标题 2"/>
          <p:cNvSpPr>
            <a:spLocks noGrp="1"/>
          </p:cNvSpPr>
          <p:nvPr>
            <p:ph type="title" hasCustomPrompt="1"/>
          </p:nvPr>
        </p:nvSpPr>
        <p:spPr>
          <a:xfrm>
            <a:off x="2350495" y="2571750"/>
            <a:ext cx="4443011" cy="688903"/>
          </a:xfrm>
        </p:spPr>
        <p:txBody>
          <a:bodyPr>
            <a:normAutofit/>
          </a:bodyPr>
          <a:lstStyle>
            <a:lvl1pPr algn="ctr">
              <a:defRPr sz="2700"/>
            </a:lvl1pPr>
          </a:lstStyle>
          <a:p>
            <a:r>
              <a:rPr lang="zh-CN" altLang="en-US" dirty="0"/>
              <a:t>单击此处编辑标题</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p:cNvPicPr/>
          <p:nvPr userDrawn="1">
            <p:custDataLst>
              <p:tags r:id="rId1"/>
            </p:custDataLst>
          </p:nvPr>
        </p:nvPicPr>
        <p:blipFill>
          <a:blip r:embed="rId10" r:link="rId11" cstate="print">
            <a:extLst>
              <a:ext uri="{28A0092B-C50C-407E-A947-70E740481C1C}">
                <a14:useLocalDpi xmlns:a14="http://schemas.microsoft.com/office/drawing/2010/main" val="0"/>
              </a:ext>
            </a:extLst>
          </a:blip>
          <a:stretch>
            <a:fillRect/>
          </a:stretch>
        </p:blipFill>
        <p:spPr>
          <a:xfrm>
            <a:off x="0" y="0"/>
            <a:ext cx="540068" cy="385763"/>
          </a:xfrm>
          <a:prstGeom prst="rect">
            <a:avLst/>
          </a:prstGeom>
        </p:spPr>
      </p:pic>
      <p:pic>
        <p:nvPicPr>
          <p:cNvPr id="8" name="图片 7"/>
          <p:cNvPicPr/>
          <p:nvPr userDrawn="1">
            <p:custDataLst>
              <p:tags r:id="rId2"/>
            </p:custDataLst>
          </p:nvPr>
        </p:nvPicPr>
        <p:blipFill>
          <a:blip r:embed="rId12" r:link="rId13" cstate="print">
            <a:extLst>
              <a:ext uri="{28A0092B-C50C-407E-A947-70E740481C1C}">
                <a14:useLocalDpi xmlns:a14="http://schemas.microsoft.com/office/drawing/2010/main" val="0"/>
              </a:ext>
            </a:extLst>
          </a:blip>
          <a:stretch>
            <a:fillRect/>
          </a:stretch>
        </p:blipFill>
        <p:spPr>
          <a:xfrm>
            <a:off x="8603933" y="0"/>
            <a:ext cx="540068" cy="385763"/>
          </a:xfrm>
          <a:prstGeom prst="rect">
            <a:avLst/>
          </a:prstGeom>
        </p:spPr>
      </p:pic>
      <p:sp>
        <p:nvSpPr>
          <p:cNvPr id="2" name="标题 1"/>
          <p:cNvSpPr>
            <a:spLocks noGrp="1"/>
          </p:cNvSpPr>
          <p:nvPr>
            <p:ph type="title"/>
            <p:custDataLst>
              <p:tags r:id="rId3"/>
            </p:custDataLst>
          </p:nvPr>
        </p:nvSpPr>
        <p:spPr>
          <a:xfrm>
            <a:off x="502412" y="33242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4"/>
            </p:custDataLst>
          </p:nvPr>
        </p:nvSpPr>
        <p:spPr>
          <a:xfrm>
            <a:off x="502448" y="714381"/>
            <a:ext cx="3962432" cy="4041680"/>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5"/>
            </p:custDataLst>
          </p:nvPr>
        </p:nvSpPr>
        <p:spPr>
          <a:xfrm>
            <a:off x="4679158" y="714381"/>
            <a:ext cx="3962432" cy="4041680"/>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6"/>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2021/12/30</a:t>
            </a:fld>
            <a:endParaRPr lang="zh-CN" altLang="en-US"/>
          </a:p>
        </p:txBody>
      </p:sp>
      <p:sp>
        <p:nvSpPr>
          <p:cNvPr id="6" name="页脚占位符 5"/>
          <p:cNvSpPr>
            <a:spLocks noGrp="1"/>
          </p:cNvSpPr>
          <p:nvPr>
            <p:ph type="ftr" sz="quarter" idx="11"/>
            <p:custDataLst>
              <p:tags r:id="rId7"/>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8"/>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p:cNvPicPr/>
          <p:nvPr userDrawn="1">
            <p:custDataLst>
              <p:tags r:id="rId1"/>
            </p:custDataLst>
          </p:nvPr>
        </p:nvPicPr>
        <p:blipFill>
          <a:blip r:embed="rId12" r:link="rId13" cstate="print">
            <a:extLst>
              <a:ext uri="{28A0092B-C50C-407E-A947-70E740481C1C}">
                <a14:useLocalDpi xmlns:a14="http://schemas.microsoft.com/office/drawing/2010/main" val="0"/>
              </a:ext>
            </a:extLst>
          </a:blip>
          <a:stretch>
            <a:fillRect/>
          </a:stretch>
        </p:blipFill>
        <p:spPr>
          <a:xfrm>
            <a:off x="0" y="0"/>
            <a:ext cx="540068" cy="385763"/>
          </a:xfrm>
          <a:prstGeom prst="rect">
            <a:avLst/>
          </a:prstGeom>
        </p:spPr>
      </p:pic>
      <p:pic>
        <p:nvPicPr>
          <p:cNvPr id="10" name="图片 9"/>
          <p:cNvPicPr/>
          <p:nvPr userDrawn="1">
            <p:custDataLst>
              <p:tags r:id="rId2"/>
            </p:custDataLst>
          </p:nvPr>
        </p:nvPicPr>
        <p:blipFill>
          <a:blip r:embed="rId14" r:link="rId15" cstate="print">
            <a:extLst>
              <a:ext uri="{28A0092B-C50C-407E-A947-70E740481C1C}">
                <a14:useLocalDpi xmlns:a14="http://schemas.microsoft.com/office/drawing/2010/main" val="0"/>
              </a:ext>
            </a:extLst>
          </a:blip>
          <a:stretch>
            <a:fillRect/>
          </a:stretch>
        </p:blipFill>
        <p:spPr>
          <a:xfrm>
            <a:off x="8603933" y="0"/>
            <a:ext cx="540068" cy="385763"/>
          </a:xfrm>
          <a:prstGeom prst="rect">
            <a:avLst/>
          </a:prstGeom>
        </p:spPr>
      </p:pic>
      <p:sp>
        <p:nvSpPr>
          <p:cNvPr id="2" name="标题 1"/>
          <p:cNvSpPr>
            <a:spLocks noGrp="1"/>
          </p:cNvSpPr>
          <p:nvPr>
            <p:ph type="title"/>
            <p:custDataLst>
              <p:tags r:id="rId3"/>
            </p:custDataLst>
          </p:nvPr>
        </p:nvSpPr>
        <p:spPr>
          <a:xfrm>
            <a:off x="502412" y="33242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4"/>
            </p:custDataLst>
          </p:nvPr>
        </p:nvSpPr>
        <p:spPr>
          <a:xfrm>
            <a:off x="502448" y="714381"/>
            <a:ext cx="3962432" cy="285752"/>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5"/>
            </p:custDataLst>
          </p:nvPr>
        </p:nvSpPr>
        <p:spPr>
          <a:xfrm>
            <a:off x="502444" y="1054894"/>
            <a:ext cx="3962400" cy="3701064"/>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6"/>
            </p:custDataLst>
          </p:nvPr>
        </p:nvSpPr>
        <p:spPr>
          <a:xfrm>
            <a:off x="4676813" y="714381"/>
            <a:ext cx="3962432" cy="285752"/>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7"/>
            </p:custDataLst>
          </p:nvPr>
        </p:nvSpPr>
        <p:spPr>
          <a:xfrm>
            <a:off x="4676813" y="1054894"/>
            <a:ext cx="3962432" cy="3701064"/>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8"/>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2021/12/30</a:t>
            </a:fld>
            <a:endParaRPr lang="zh-CN" altLang="en-US"/>
          </a:p>
        </p:txBody>
      </p:sp>
      <p:sp>
        <p:nvSpPr>
          <p:cNvPr id="8" name="页脚占位符 7"/>
          <p:cNvSpPr>
            <a:spLocks noGrp="1"/>
          </p:cNvSpPr>
          <p:nvPr>
            <p:ph type="ftr" sz="quarter" idx="11"/>
            <p:custDataLst>
              <p:tags r:id="rId9"/>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0"/>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8" r:link="rId9" cstate="print">
            <a:extLst>
              <a:ext uri="{28A0092B-C50C-407E-A947-70E740481C1C}">
                <a14:useLocalDpi xmlns:a14="http://schemas.microsoft.com/office/drawing/2010/main" val="0"/>
              </a:ext>
            </a:extLst>
          </a:blip>
          <a:stretch>
            <a:fillRect/>
          </a:stretch>
        </p:blipFill>
        <p:spPr>
          <a:xfrm>
            <a:off x="5623560" y="1645920"/>
            <a:ext cx="3291840" cy="1851660"/>
          </a:xfrm>
          <a:prstGeom prst="rect">
            <a:avLst/>
          </a:prstGeom>
        </p:spPr>
      </p:pic>
      <p:sp>
        <p:nvSpPr>
          <p:cNvPr id="6" name="任意多边形 6"/>
          <p:cNvSpPr/>
          <p:nvPr userDrawn="1">
            <p:custDataLst>
              <p:tags r:id="rId2"/>
            </p:custDataLst>
          </p:nvPr>
        </p:nvSpPr>
        <p:spPr>
          <a:xfrm flipH="1">
            <a:off x="0" y="0"/>
            <a:ext cx="5484971" cy="5143500"/>
          </a:xfrm>
          <a:custGeom>
            <a:avLst/>
            <a:gdLst>
              <a:gd name="connsiteX0" fmla="*/ 1714500 w 7314000"/>
              <a:gd name="connsiteY0" fmla="*/ 0 h 6858000"/>
              <a:gd name="connsiteX1" fmla="*/ 7314000 w 7314000"/>
              <a:gd name="connsiteY1" fmla="*/ 0 h 6858000"/>
              <a:gd name="connsiteX2" fmla="*/ 7314000 w 7314000"/>
              <a:gd name="connsiteY2" fmla="*/ 6858000 h 6858000"/>
              <a:gd name="connsiteX3" fmla="*/ 0 w 7314000"/>
              <a:gd name="connsiteY3" fmla="*/ 6858000 h 6858000"/>
              <a:gd name="connsiteX4" fmla="*/ 1714500 w 7314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4000" h="6858000">
                <a:moveTo>
                  <a:pt x="1714500" y="0"/>
                </a:moveTo>
                <a:lnTo>
                  <a:pt x="7314000" y="0"/>
                </a:lnTo>
                <a:lnTo>
                  <a:pt x="7314000" y="6858000"/>
                </a:lnTo>
                <a:lnTo>
                  <a:pt x="0" y="6858000"/>
                </a:lnTo>
                <a:lnTo>
                  <a:pt x="1714500" y="0"/>
                </a:lnTo>
                <a:close/>
              </a:path>
            </a:pathLst>
          </a:cu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2" name="标题 1"/>
          <p:cNvSpPr>
            <a:spLocks noGrp="1"/>
          </p:cNvSpPr>
          <p:nvPr>
            <p:ph type="title"/>
            <p:custDataLst>
              <p:tags r:id="rId3"/>
            </p:custDataLst>
          </p:nvPr>
        </p:nvSpPr>
        <p:spPr>
          <a:xfrm>
            <a:off x="502412" y="332423"/>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2021/12/30</a:t>
            </a:fld>
            <a:endParaRPr lang="zh-CN" altLang="en-US"/>
          </a:p>
        </p:txBody>
      </p:sp>
      <p:sp>
        <p:nvSpPr>
          <p:cNvPr id="4" name="页脚占位符 3"/>
          <p:cNvSpPr>
            <a:spLocks noGrp="1"/>
          </p:cNvSpPr>
          <p:nvPr>
            <p:ph type="ftr" sz="quarter" idx="11"/>
            <p:custDataLst>
              <p:tags r:id="rId5"/>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pic>
        <p:nvPicPr>
          <p:cNvPr id="5123" name="图片 6"/>
          <p:cNvPicPr>
            <a:picLocks noChangeAspect="1"/>
          </p:cNvPicPr>
          <p:nvPr>
            <p:custDataLst>
              <p:tags r:id="rId1"/>
            </p:custDataLst>
          </p:nvPr>
        </p:nvPicPr>
        <p:blipFill>
          <a:blip r:embed="rId12"/>
          <a:stretch>
            <a:fillRect/>
          </a:stretch>
        </p:blipFill>
        <p:spPr>
          <a:xfrm>
            <a:off x="2514600" y="0"/>
            <a:ext cx="6629400" cy="5143500"/>
          </a:xfrm>
          <a:prstGeom prst="rect">
            <a:avLst/>
          </a:prstGeom>
          <a:noFill/>
          <a:ln w="9525">
            <a:noFill/>
          </a:ln>
        </p:spPr>
      </p:pic>
      <p:sp>
        <p:nvSpPr>
          <p:cNvPr id="9" name="等腰三角形 8"/>
          <p:cNvSpPr/>
          <p:nvPr>
            <p:custDataLst>
              <p:tags r:id="rId2"/>
            </p:custDataLst>
          </p:nvPr>
        </p:nvSpPr>
        <p:spPr>
          <a:xfrm rot="16200000">
            <a:off x="2402681" y="2568179"/>
            <a:ext cx="1688306" cy="145494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3"/>
            </p:custDataLst>
          </p:nvPr>
        </p:nvSpPr>
        <p:spPr>
          <a:xfrm rot="5400000" flipH="1">
            <a:off x="5892998" y="774502"/>
            <a:ext cx="1120379" cy="9667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等腰三角形 10"/>
          <p:cNvSpPr/>
          <p:nvPr>
            <p:custDataLst>
              <p:tags r:id="rId4"/>
            </p:custDataLst>
          </p:nvPr>
        </p:nvSpPr>
        <p:spPr>
          <a:xfrm rot="5400000" flipH="1">
            <a:off x="204192" y="687586"/>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12" name="直接连接符 11"/>
          <p:cNvCxnSpPr/>
          <p:nvPr>
            <p:custDataLst>
              <p:tags r:id="rId5"/>
            </p:custDataLst>
          </p:nvPr>
        </p:nvCxnSpPr>
        <p:spPr>
          <a:xfrm>
            <a:off x="675085" y="2330054"/>
            <a:ext cx="85963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等腰三角形 12"/>
          <p:cNvSpPr/>
          <p:nvPr>
            <p:custDataLst>
              <p:tags r:id="rId6"/>
            </p:custDataLst>
          </p:nvPr>
        </p:nvSpPr>
        <p:spPr>
          <a:xfrm rot="5400000" flipH="1">
            <a:off x="-77390" y="3830241"/>
            <a:ext cx="1120379" cy="965597"/>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4" name="等腰三角形 13"/>
          <p:cNvSpPr/>
          <p:nvPr>
            <p:custDataLst>
              <p:tags r:id="rId7"/>
            </p:custDataLst>
          </p:nvPr>
        </p:nvSpPr>
        <p:spPr>
          <a:xfrm rot="5400000" flipH="1">
            <a:off x="-47625" y="326231"/>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 name="标题 1"/>
          <p:cNvSpPr>
            <a:spLocks noGrp="1"/>
          </p:cNvSpPr>
          <p:nvPr>
            <p:ph type="title"/>
          </p:nvPr>
        </p:nvSpPr>
        <p:spPr>
          <a:xfrm>
            <a:off x="504665" y="1686504"/>
            <a:ext cx="3369897" cy="610176"/>
          </a:xfrm>
        </p:spPr>
        <p:txBody>
          <a:bodyPr lIns="90000" tIns="46800" rIns="90000" bIns="46800" anchor="b">
            <a:normAutofit/>
          </a:bodyPr>
          <a:lstStyle>
            <a:lvl1pPr>
              <a:defRPr sz="27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504661" y="2363419"/>
            <a:ext cx="3369897" cy="808489"/>
          </a:xfrm>
        </p:spPr>
        <p:txBody>
          <a:bodyPr lIns="90000" tIns="46800" rIns="90000" bIns="46800">
            <a:normAutofit/>
          </a:bodyPr>
          <a:lstStyle>
            <a:lvl1pPr marL="0" indent="0" eaLnBrk="1" fontAlgn="auto" latinLnBrk="0" hangingPunct="1">
              <a:buNone/>
              <a:defRPr kumimoji="0" lang="zh-CN" altLang="en-US" sz="12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auto"/>
            <a:r>
              <a:rPr lang="zh-CN" altLang="en-US" strike="noStrike" noProof="1"/>
              <a:t>单击此处编辑母版文本样式</a:t>
            </a:r>
          </a:p>
        </p:txBody>
      </p:sp>
      <p:sp>
        <p:nvSpPr>
          <p:cNvPr id="15" name="日期占位符 3"/>
          <p:cNvSpPr>
            <a:spLocks noGrp="1"/>
          </p:cNvSpPr>
          <p:nvPr>
            <p:ph type="dt" sz="half" idx="2"/>
            <p:custDataLst>
              <p:tags r:id="rId8"/>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2021/12/30</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6" name="页脚占位符 4"/>
          <p:cNvSpPr>
            <a:spLocks noGrp="1"/>
          </p:cNvSpPr>
          <p:nvPr>
            <p:ph type="ftr" sz="quarter" idx="3"/>
            <p:custDataLst>
              <p:tags r:id="rId9"/>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7" name="灯片编号占位符 5"/>
          <p:cNvSpPr>
            <a:spLocks noGrp="1"/>
          </p:cNvSpPr>
          <p:nvPr>
            <p:ph type="sldNum" sz="quarter" idx="4"/>
            <p:custDataLst>
              <p:tags r:id="rId10"/>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6EC23D09-069B-49AD-8348-DA5A84F2FF1D}"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2021/12/30</a:t>
            </a:fld>
            <a:endParaRPr lang="zh-CN" altLang="en-US"/>
          </a:p>
        </p:txBody>
      </p:sp>
      <p:sp>
        <p:nvSpPr>
          <p:cNvPr id="3" name="页脚占位符 2"/>
          <p:cNvSpPr>
            <a:spLocks noGrp="1"/>
          </p:cNvSpPr>
          <p:nvPr>
            <p:ph type="ftr" sz="quarter" idx="11"/>
            <p:custDataLst>
              <p:tags r:id="rId2"/>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p:nvPr userDrawn="1">
            <p:custDataLst>
              <p:tags r:id="rId1"/>
            </p:custDataLst>
          </p:nvPr>
        </p:nvPicPr>
        <p:blipFill>
          <a:blip r:embed="rId10" r:link="rId11" cstate="print">
            <a:extLst>
              <a:ext uri="{28A0092B-C50C-407E-A947-70E740481C1C}">
                <a14:useLocalDpi xmlns:a14="http://schemas.microsoft.com/office/drawing/2010/main" val="0"/>
              </a:ext>
            </a:extLst>
          </a:blip>
          <a:stretch>
            <a:fillRect/>
          </a:stretch>
        </p:blipFill>
        <p:spPr>
          <a:xfrm>
            <a:off x="0" y="0"/>
            <a:ext cx="540068" cy="385763"/>
          </a:xfrm>
          <a:prstGeom prst="rect">
            <a:avLst/>
          </a:prstGeom>
        </p:spPr>
      </p:pic>
      <p:pic>
        <p:nvPicPr>
          <p:cNvPr id="8" name="图片 7"/>
          <p:cNvPicPr/>
          <p:nvPr userDrawn="1">
            <p:custDataLst>
              <p:tags r:id="rId2"/>
            </p:custDataLst>
          </p:nvPr>
        </p:nvPicPr>
        <p:blipFill>
          <a:blip r:embed="rId12" r:link="rId13" cstate="print">
            <a:extLst>
              <a:ext uri="{28A0092B-C50C-407E-A947-70E740481C1C}">
                <a14:useLocalDpi xmlns:a14="http://schemas.microsoft.com/office/drawing/2010/main" val="0"/>
              </a:ext>
            </a:extLst>
          </a:blip>
          <a:stretch>
            <a:fillRect/>
          </a:stretch>
        </p:blipFill>
        <p:spPr>
          <a:xfrm>
            <a:off x="8603933" y="0"/>
            <a:ext cx="540068" cy="385763"/>
          </a:xfrm>
          <a:prstGeom prst="rect">
            <a:avLst/>
          </a:prstGeom>
        </p:spPr>
      </p:pic>
      <p:sp>
        <p:nvSpPr>
          <p:cNvPr id="2" name="标题 1"/>
          <p:cNvSpPr>
            <a:spLocks noGrp="1"/>
          </p:cNvSpPr>
          <p:nvPr>
            <p:ph type="title"/>
            <p:custDataLst>
              <p:tags r:id="rId3"/>
            </p:custDataLst>
          </p:nvPr>
        </p:nvSpPr>
        <p:spPr>
          <a:xfrm>
            <a:off x="502448" y="33242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4"/>
            </p:custDataLst>
          </p:nvPr>
        </p:nvSpPr>
        <p:spPr>
          <a:xfrm>
            <a:off x="502448" y="71438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5"/>
            </p:custDataLst>
          </p:nvPr>
        </p:nvSpPr>
        <p:spPr>
          <a:xfrm>
            <a:off x="4679194" y="714381"/>
            <a:ext cx="3962432" cy="4041680"/>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6"/>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t>2021/12/30</a:t>
            </a:fld>
            <a:endParaRPr lang="zh-CN" altLang="en-US" dirty="0"/>
          </a:p>
        </p:txBody>
      </p:sp>
      <p:sp>
        <p:nvSpPr>
          <p:cNvPr id="6" name="页脚占位符 5"/>
          <p:cNvSpPr>
            <a:spLocks noGrp="1"/>
          </p:cNvSpPr>
          <p:nvPr>
            <p:ph type="ftr" sz="quarter" idx="11"/>
            <p:custDataLst>
              <p:tags r:id="rId7"/>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8"/>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t>‹#›</a:t>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p:cNvPicPr/>
          <p:nvPr userDrawn="1">
            <p:custDataLst>
              <p:tags r:id="rId1"/>
            </p:custDataLst>
          </p:nvPr>
        </p:nvPicPr>
        <p:blipFill>
          <a:blip r:embed="rId9" r:link="rId10" cstate="print">
            <a:extLst>
              <a:ext uri="{28A0092B-C50C-407E-A947-70E740481C1C}">
                <a14:useLocalDpi xmlns:a14="http://schemas.microsoft.com/office/drawing/2010/main" val="0"/>
              </a:ext>
            </a:extLst>
          </a:blip>
          <a:stretch>
            <a:fillRect/>
          </a:stretch>
        </p:blipFill>
        <p:spPr>
          <a:xfrm>
            <a:off x="0" y="0"/>
            <a:ext cx="540068" cy="385763"/>
          </a:xfrm>
          <a:prstGeom prst="rect">
            <a:avLst/>
          </a:prstGeom>
        </p:spPr>
      </p:pic>
      <p:pic>
        <p:nvPicPr>
          <p:cNvPr id="7" name="图片 6"/>
          <p:cNvPicPr/>
          <p:nvPr userDrawn="1">
            <p:custDataLst>
              <p:tags r:id="rId2"/>
            </p:custDataLst>
          </p:nvPr>
        </p:nvPicPr>
        <p:blipFill>
          <a:blip r:embed="rId11" r:link="rId12" cstate="print">
            <a:extLst>
              <a:ext uri="{28A0092B-C50C-407E-A947-70E740481C1C}">
                <a14:useLocalDpi xmlns:a14="http://schemas.microsoft.com/office/drawing/2010/main" val="0"/>
              </a:ext>
            </a:extLst>
          </a:blip>
          <a:stretch>
            <a:fillRect/>
          </a:stretch>
        </p:blipFill>
        <p:spPr>
          <a:xfrm>
            <a:off x="8603933" y="0"/>
            <a:ext cx="540068" cy="385763"/>
          </a:xfrm>
          <a:prstGeom prst="rect">
            <a:avLst/>
          </a:prstGeom>
        </p:spPr>
      </p:pic>
      <p:sp>
        <p:nvSpPr>
          <p:cNvPr id="2" name="竖排标题 1"/>
          <p:cNvSpPr>
            <a:spLocks noGrp="1"/>
          </p:cNvSpPr>
          <p:nvPr>
            <p:ph type="title" orient="vert"/>
            <p:custDataLst>
              <p:tags r:id="rId3"/>
            </p:custDataLst>
          </p:nvPr>
        </p:nvSpPr>
        <p:spPr>
          <a:xfrm>
            <a:off x="7928351" y="714381"/>
            <a:ext cx="713238" cy="4041680"/>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4"/>
            </p:custDataLst>
          </p:nvPr>
        </p:nvSpPr>
        <p:spPr>
          <a:xfrm>
            <a:off x="502444" y="714375"/>
            <a:ext cx="7371076" cy="4041680"/>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5"/>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2021/12/30</a:t>
            </a:fld>
            <a:endParaRPr lang="zh-CN" altLang="en-US"/>
          </a:p>
        </p:txBody>
      </p:sp>
      <p:sp>
        <p:nvSpPr>
          <p:cNvPr id="5" name="页脚占位符 4"/>
          <p:cNvSpPr>
            <a:spLocks noGrp="1"/>
          </p:cNvSpPr>
          <p:nvPr>
            <p:ph type="ftr" sz="quarter" idx="11"/>
            <p:custDataLst>
              <p:tags r:id="rId6"/>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7"/>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8" name="图片 7"/>
          <p:cNvPicPr/>
          <p:nvPr userDrawn="1">
            <p:custDataLst>
              <p:tags r:id="rId1"/>
            </p:custDataLst>
          </p:nvPr>
        </p:nvPicPr>
        <p:blipFill>
          <a:blip r:embed="rId8" r:link="rId9" cstate="print">
            <a:extLst>
              <a:ext uri="{28A0092B-C50C-407E-A947-70E740481C1C}">
                <a14:useLocalDpi xmlns:a14="http://schemas.microsoft.com/office/drawing/2010/main" val="0"/>
              </a:ext>
            </a:extLst>
          </a:blip>
          <a:stretch>
            <a:fillRect/>
          </a:stretch>
        </p:blipFill>
        <p:spPr>
          <a:xfrm>
            <a:off x="0" y="0"/>
            <a:ext cx="540068" cy="385763"/>
          </a:xfrm>
          <a:prstGeom prst="rect">
            <a:avLst/>
          </a:prstGeom>
        </p:spPr>
      </p:pic>
      <p:pic>
        <p:nvPicPr>
          <p:cNvPr id="6" name="图片 5"/>
          <p:cNvPicPr/>
          <p:nvPr userDrawn="1">
            <p:custDataLst>
              <p:tags r:id="rId2"/>
            </p:custDataLst>
          </p:nvPr>
        </p:nvPicPr>
        <p:blipFill>
          <a:blip r:embed="rId10" r:link="rId11" cstate="print">
            <a:extLst>
              <a:ext uri="{28A0092B-C50C-407E-A947-70E740481C1C}">
                <a14:useLocalDpi xmlns:a14="http://schemas.microsoft.com/office/drawing/2010/main" val="0"/>
              </a:ext>
            </a:extLst>
          </a:blip>
          <a:stretch>
            <a:fillRect/>
          </a:stretch>
        </p:blipFill>
        <p:spPr>
          <a:xfrm>
            <a:off x="8603933" y="0"/>
            <a:ext cx="540068" cy="385763"/>
          </a:xfrm>
          <a:prstGeom prst="rect">
            <a:avLst/>
          </a:prstGeom>
        </p:spPr>
      </p:pic>
      <p:sp>
        <p:nvSpPr>
          <p:cNvPr id="3" name="日期占位符 2"/>
          <p:cNvSpPr>
            <a:spLocks noGrp="1"/>
          </p:cNvSpPr>
          <p:nvPr>
            <p:ph type="dt" sz="half" idx="10"/>
            <p:custDataLst>
              <p:tags r:id="rId3"/>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2021/12/30</a:t>
            </a:fld>
            <a:endParaRPr lang="zh-CN" altLang="en-US"/>
          </a:p>
        </p:txBody>
      </p:sp>
      <p:sp>
        <p:nvSpPr>
          <p:cNvPr id="4" name="页脚占位符 3"/>
          <p:cNvSpPr>
            <a:spLocks noGrp="1"/>
          </p:cNvSpPr>
          <p:nvPr>
            <p:ph type="ftr" sz="quarter" idx="11"/>
            <p:custDataLst>
              <p:tags r:id="rId4"/>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5"/>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6"/>
            </p:custDataLst>
          </p:nvPr>
        </p:nvSpPr>
        <p:spPr>
          <a:xfrm>
            <a:off x="502448" y="714381"/>
            <a:ext cx="8139178" cy="4041680"/>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p:cNvPicPr/>
          <p:nvPr userDrawn="1">
            <p:custDataLst>
              <p:tags r:id="rId1"/>
            </p:custDataLst>
          </p:nvPr>
        </p:nvPicPr>
        <p:blipFill>
          <a:blip r:embed="rId9" r:link="rId1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日期占位符 2"/>
          <p:cNvSpPr>
            <a:spLocks noGrp="1"/>
          </p:cNvSpPr>
          <p:nvPr>
            <p:ph type="dt" sz="half" idx="10"/>
            <p:custDataLst>
              <p:tags r:id="rId2"/>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2021/12/30</a:t>
            </a:fld>
            <a:endParaRPr lang="zh-CN" altLang="en-US"/>
          </a:p>
        </p:txBody>
      </p:sp>
      <p:sp>
        <p:nvSpPr>
          <p:cNvPr id="4" name="页脚占位符 3"/>
          <p:cNvSpPr>
            <a:spLocks noGrp="1"/>
          </p:cNvSpPr>
          <p:nvPr>
            <p:ph type="ftr" sz="quarter" idx="11"/>
            <p:custDataLst>
              <p:tags r:id="rId3"/>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cxnSp>
        <p:nvCxnSpPr>
          <p:cNvPr id="8" name="直接连接符 7"/>
          <p:cNvCxnSpPr/>
          <p:nvPr userDrawn="1">
            <p:custDataLst>
              <p:tags r:id="rId5"/>
            </p:custDataLst>
          </p:nvPr>
        </p:nvCxnSpPr>
        <p:spPr>
          <a:xfrm>
            <a:off x="2516981" y="2935367"/>
            <a:ext cx="4110038" cy="0"/>
          </a:xfrm>
          <a:prstGeom prst="line">
            <a:avLst/>
          </a:prstGeom>
          <a:ln>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 name="文本占位符 6"/>
          <p:cNvSpPr>
            <a:spLocks noGrp="1"/>
          </p:cNvSpPr>
          <p:nvPr>
            <p:ph type="body" idx="14" hasCustomPrompt="1"/>
            <p:custDataLst>
              <p:tags r:id="rId6"/>
            </p:custDataLst>
          </p:nvPr>
        </p:nvSpPr>
        <p:spPr>
          <a:xfrm>
            <a:off x="2560320" y="3087767"/>
            <a:ext cx="4023836" cy="573707"/>
          </a:xfrm>
        </p:spPr>
        <p:txBody>
          <a:bodyPr vert="horz" wrap="square" lIns="0" tIns="0" rIns="0" bIns="0" anchor="t" anchorCtr="0">
            <a:normAutofit/>
          </a:bodyPr>
          <a:lstStyle>
            <a:lvl1pPr marL="342900" marR="0" indent="-342900" algn="ctr" rtl="0" eaLnBrk="1" fontAlgn="auto">
              <a:lnSpc>
                <a:spcPct val="100000"/>
              </a:lnSpc>
              <a:spcBef>
                <a:spcPts val="0"/>
              </a:spcBef>
              <a:spcAft>
                <a:spcPts val="0"/>
              </a:spcAft>
              <a:buClrTx/>
              <a:buSzPts val="2000"/>
              <a:buFont typeface="Arial" panose="020B0604020202020204" pitchFamily="34" charset="0"/>
              <a:buNone/>
              <a:defRPr sz="1800" b="0" spc="200">
                <a:solidFill>
                  <a:schemeClr val="bg1"/>
                </a:solidFill>
                <a:latin typeface="Arial" panose="020B0604020202020204" pitchFamily="34" charset="0"/>
                <a:ea typeface="微软雅黑" panose="020B0503020204020204" charset="-122"/>
              </a:defRPr>
            </a:lvl1pPr>
          </a:lstStyle>
          <a:p>
            <a:pPr marL="0" marR="0" lvl="0" indent="0" algn="ctr" defTabSz="914400" rtl="0" eaLnBrk="1" fontAlgn="auto" latinLnBrk="0" hangingPunct="1">
              <a:lnSpc>
                <a:spcPct val="100000"/>
              </a:lnSpc>
              <a:spcBef>
                <a:spcPts val="0"/>
              </a:spcBef>
              <a:spcAft>
                <a:spcPts val="0"/>
              </a:spcAft>
              <a:buClr>
                <a:schemeClr val="tx1">
                  <a:lumMod val="65000"/>
                  <a:lumOff val="35000"/>
                </a:schemeClr>
              </a:buClr>
              <a:buSzPts val="20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7"/>
            </p:custDataLst>
          </p:nvPr>
        </p:nvSpPr>
        <p:spPr>
          <a:xfrm>
            <a:off x="2559844" y="1784747"/>
            <a:ext cx="4024313" cy="1049179"/>
          </a:xfrm>
        </p:spPr>
        <p:txBody>
          <a:bodyPr vert="horz" wrap="square" lIns="0" tIns="0" rIns="0" bIns="0" anchor="ctr" anchorCtr="0">
            <a:normAutofit/>
          </a:bodyPr>
          <a:lstStyle>
            <a:lvl1pPr marL="0" marR="0" indent="0" algn="dist" defTabSz="914400" rtl="0" eaLnBrk="1" fontAlgn="auto" latinLnBrk="0" hangingPunct="1">
              <a:lnSpc>
                <a:spcPct val="100000"/>
              </a:lnSpc>
              <a:spcBef>
                <a:spcPct val="0"/>
              </a:spcBef>
              <a:spcAft>
                <a:spcPts val="0"/>
              </a:spcAft>
              <a:buClrTx/>
              <a:buSzPts val="8000"/>
              <a:buNone/>
              <a:defRPr sz="6000" b="0" spc="1000">
                <a:solidFill>
                  <a:schemeClr val="bg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8" r:link="rId9" cstate="print">
            <a:extLst>
              <a:ext uri="{28A0092B-C50C-407E-A947-70E740481C1C}">
                <a14:useLocalDpi xmlns:a14="http://schemas.microsoft.com/office/drawing/2010/main" val="0"/>
              </a:ext>
            </a:extLst>
          </a:blip>
          <a:stretch>
            <a:fillRect/>
          </a:stretch>
        </p:blipFill>
        <p:spPr>
          <a:xfrm>
            <a:off x="0" y="0"/>
            <a:ext cx="540068" cy="385763"/>
          </a:xfrm>
          <a:prstGeom prst="rect">
            <a:avLst/>
          </a:prstGeom>
        </p:spPr>
      </p:pic>
      <p:pic>
        <p:nvPicPr>
          <p:cNvPr id="6" name="图片 5"/>
          <p:cNvPicPr/>
          <p:nvPr userDrawn="1">
            <p:custDataLst>
              <p:tags r:id="rId2"/>
            </p:custDataLst>
          </p:nvPr>
        </p:nvPicPr>
        <p:blipFill>
          <a:blip r:embed="rId10" r:link="rId11" cstate="print">
            <a:extLst>
              <a:ext uri="{28A0092B-C50C-407E-A947-70E740481C1C}">
                <a14:useLocalDpi xmlns:a14="http://schemas.microsoft.com/office/drawing/2010/main" val="0"/>
              </a:ext>
            </a:extLst>
          </a:blip>
          <a:stretch>
            <a:fillRect/>
          </a:stretch>
        </p:blipFill>
        <p:spPr>
          <a:xfrm>
            <a:off x="8603933" y="0"/>
            <a:ext cx="540068" cy="385763"/>
          </a:xfrm>
          <a:prstGeom prst="rect">
            <a:avLst/>
          </a:prstGeom>
        </p:spPr>
      </p:pic>
      <p:sp>
        <p:nvSpPr>
          <p:cNvPr id="2" name="标题 1"/>
          <p:cNvSpPr>
            <a:spLocks noGrp="1"/>
          </p:cNvSpPr>
          <p:nvPr>
            <p:ph type="title"/>
            <p:custDataLst>
              <p:tags r:id="rId3"/>
            </p:custDataLst>
          </p:nvPr>
        </p:nvSpPr>
        <p:spPr>
          <a:xfrm>
            <a:off x="502412" y="332423"/>
            <a:ext cx="8139178" cy="331473"/>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2021/12/30</a:t>
            </a:fld>
            <a:endParaRPr lang="zh-CN" altLang="en-US"/>
          </a:p>
        </p:txBody>
      </p:sp>
      <p:sp>
        <p:nvSpPr>
          <p:cNvPr id="4" name="页脚占位符 3"/>
          <p:cNvSpPr>
            <a:spLocks noGrp="1"/>
          </p:cNvSpPr>
          <p:nvPr>
            <p:ph type="ftr" sz="quarter" idx="11"/>
            <p:custDataLst>
              <p:tags r:id="rId5"/>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219056" y="227857"/>
            <a:ext cx="8705888" cy="4687787"/>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9" name="图片 8"/>
          <p:cNvPicPr/>
          <p:nvPr userDrawn="1">
            <p:custDataLst>
              <p:tags r:id="rId2"/>
            </p:custDataLst>
          </p:nvPr>
        </p:nvPicPr>
        <p:blipFill>
          <a:blip r:embed="rId10" r:link="rId11" cstate="print">
            <a:extLst>
              <a:ext uri="{28A0092B-C50C-407E-A947-70E740481C1C}">
                <a14:useLocalDpi xmlns:a14="http://schemas.microsoft.com/office/drawing/2010/main" val="0"/>
              </a:ext>
            </a:extLst>
          </a:blip>
          <a:stretch>
            <a:fillRect/>
          </a:stretch>
        </p:blipFill>
        <p:spPr>
          <a:xfrm>
            <a:off x="0" y="0"/>
            <a:ext cx="540068" cy="385763"/>
          </a:xfrm>
          <a:prstGeom prst="rect">
            <a:avLst/>
          </a:prstGeom>
        </p:spPr>
      </p:pic>
      <p:pic>
        <p:nvPicPr>
          <p:cNvPr id="8" name="图片 7"/>
          <p:cNvPicPr/>
          <p:nvPr userDrawn="1">
            <p:custDataLst>
              <p:tags r:id="rId3"/>
            </p:custDataLst>
          </p:nvPr>
        </p:nvPicPr>
        <p:blipFill>
          <a:blip r:embed="rId12" r:link="rId13" cstate="print">
            <a:extLst>
              <a:ext uri="{28A0092B-C50C-407E-A947-70E740481C1C}">
                <a14:useLocalDpi xmlns:a14="http://schemas.microsoft.com/office/drawing/2010/main" val="0"/>
              </a:ext>
            </a:extLst>
          </a:blip>
          <a:stretch>
            <a:fillRect/>
          </a:stretch>
        </p:blipFill>
        <p:spPr>
          <a:xfrm>
            <a:off x="8603933" y="0"/>
            <a:ext cx="540068" cy="385763"/>
          </a:xfrm>
          <a:prstGeom prst="rect">
            <a:avLst/>
          </a:prstGeom>
        </p:spPr>
      </p:pic>
      <p:sp>
        <p:nvSpPr>
          <p:cNvPr id="2" name="标题 1"/>
          <p:cNvSpPr>
            <a:spLocks noGrp="1"/>
          </p:cNvSpPr>
          <p:nvPr>
            <p:ph type="title" hasCustomPrompt="1"/>
            <p:custDataLst>
              <p:tags r:id="rId4"/>
            </p:custDataLst>
          </p:nvPr>
        </p:nvSpPr>
        <p:spPr>
          <a:xfrm>
            <a:off x="961200" y="936900"/>
            <a:ext cx="7219800" cy="542700"/>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5"/>
            </p:custDataLst>
          </p:nvPr>
        </p:nvSpPr>
        <p:spPr>
          <a:xfrm>
            <a:off x="960835" y="1622700"/>
            <a:ext cx="7219950" cy="2583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6"/>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2021/12/30</a:t>
            </a:fld>
            <a:endParaRPr lang="zh-CN" altLang="en-US"/>
          </a:p>
        </p:txBody>
      </p:sp>
      <p:sp>
        <p:nvSpPr>
          <p:cNvPr id="4" name="页脚占位符 3"/>
          <p:cNvSpPr>
            <a:spLocks noGrp="1"/>
          </p:cNvSpPr>
          <p:nvPr>
            <p:ph type="ftr" sz="quarter" idx="11"/>
            <p:custDataLst>
              <p:tags r:id="rId7"/>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3618452" cy="51435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userDrawn="1">
            <p:custDataLst>
              <p:tags r:id="rId2"/>
            </p:custDataLst>
          </p:nvPr>
        </p:nvPicPr>
        <p:blipFill>
          <a:blip r:embed="rId10" r:link="rId11" cstate="print">
            <a:extLst>
              <a:ext uri="{28A0092B-C50C-407E-A947-70E740481C1C}">
                <a14:useLocalDpi xmlns:a14="http://schemas.microsoft.com/office/drawing/2010/main" val="0"/>
              </a:ext>
            </a:extLst>
          </a:blip>
          <a:stretch>
            <a:fillRect/>
          </a:stretch>
        </p:blipFill>
        <p:spPr>
          <a:xfrm>
            <a:off x="8603933" y="0"/>
            <a:ext cx="540068" cy="385763"/>
          </a:xfrm>
          <a:prstGeom prst="rect">
            <a:avLst/>
          </a:prstGeom>
        </p:spPr>
      </p:pic>
      <p:sp>
        <p:nvSpPr>
          <p:cNvPr id="2" name="标题 1"/>
          <p:cNvSpPr>
            <a:spLocks noGrp="1"/>
          </p:cNvSpPr>
          <p:nvPr>
            <p:ph type="title" hasCustomPrompt="1"/>
            <p:custDataLst>
              <p:tags r:id="rId3"/>
            </p:custDataLst>
          </p:nvPr>
        </p:nvSpPr>
        <p:spPr>
          <a:xfrm>
            <a:off x="437400" y="577800"/>
            <a:ext cx="2970000" cy="661500"/>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2021/12/30</a:t>
            </a:fld>
            <a:endParaRPr lang="zh-CN" altLang="en-US"/>
          </a:p>
        </p:txBody>
      </p:sp>
      <p:sp>
        <p:nvSpPr>
          <p:cNvPr id="4" name="页脚占位符 3"/>
          <p:cNvSpPr>
            <a:spLocks noGrp="1"/>
          </p:cNvSpPr>
          <p:nvPr>
            <p:ph type="ftr" sz="quarter" idx="11"/>
            <p:custDataLst>
              <p:tags r:id="rId5"/>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40100" y="1323000"/>
            <a:ext cx="2967300" cy="3069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454"/>
            <a:ext cx="4860000" cy="3815953"/>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1" name="矩形 10"/>
          <p:cNvSpPr/>
          <p:nvPr userDrawn="1">
            <p:custDataLst>
              <p:tags r:id="rId1"/>
            </p:custDataLst>
          </p:nvPr>
        </p:nvSpPr>
        <p:spPr>
          <a:xfrm>
            <a:off x="0" y="0"/>
            <a:ext cx="9144000" cy="199825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10" name="图片 9"/>
          <p:cNvPicPr/>
          <p:nvPr userDrawn="1">
            <p:custDataLst>
              <p:tags r:id="rId2"/>
            </p:custDataLst>
          </p:nvPr>
        </p:nvPicPr>
        <p:blipFill>
          <a:blip r:embed="rId11" r:link="rId12" cstate="print">
            <a:extLst>
              <a:ext uri="{28A0092B-C50C-407E-A947-70E740481C1C}">
                <a14:useLocalDpi xmlns:a14="http://schemas.microsoft.com/office/drawing/2010/main" val="0"/>
              </a:ext>
            </a:extLst>
          </a:blip>
          <a:stretch>
            <a:fillRect/>
          </a:stretch>
        </p:blipFill>
        <p:spPr>
          <a:xfrm>
            <a:off x="0" y="0"/>
            <a:ext cx="540068" cy="385763"/>
          </a:xfrm>
          <a:prstGeom prst="rect">
            <a:avLst/>
          </a:prstGeom>
        </p:spPr>
      </p:pic>
      <p:pic>
        <p:nvPicPr>
          <p:cNvPr id="8" name="图片 7"/>
          <p:cNvPicPr/>
          <p:nvPr userDrawn="1">
            <p:custDataLst>
              <p:tags r:id="rId3"/>
            </p:custDataLst>
          </p:nvPr>
        </p:nvPicPr>
        <p:blipFill>
          <a:blip r:embed="rId13" r:link="rId14" cstate="print">
            <a:extLst>
              <a:ext uri="{28A0092B-C50C-407E-A947-70E740481C1C}">
                <a14:useLocalDpi xmlns:a14="http://schemas.microsoft.com/office/drawing/2010/main" val="0"/>
              </a:ext>
            </a:extLst>
          </a:blip>
          <a:stretch>
            <a:fillRect/>
          </a:stretch>
        </p:blipFill>
        <p:spPr>
          <a:xfrm>
            <a:off x="8603933" y="0"/>
            <a:ext cx="540068" cy="385763"/>
          </a:xfrm>
          <a:prstGeom prst="rect">
            <a:avLst/>
          </a:prstGeom>
        </p:spPr>
      </p:pic>
      <p:sp>
        <p:nvSpPr>
          <p:cNvPr id="2" name="标题 1"/>
          <p:cNvSpPr>
            <a:spLocks noGrp="1"/>
          </p:cNvSpPr>
          <p:nvPr>
            <p:ph type="title"/>
            <p:custDataLst>
              <p:tags r:id="rId4"/>
            </p:custDataLst>
          </p:nvPr>
        </p:nvSpPr>
        <p:spPr>
          <a:xfrm>
            <a:off x="459000" y="585900"/>
            <a:ext cx="8232300" cy="469800"/>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5"/>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2021/12/30</a:t>
            </a:fld>
            <a:endParaRPr lang="zh-CN" altLang="en-US"/>
          </a:p>
        </p:txBody>
      </p:sp>
      <p:sp>
        <p:nvSpPr>
          <p:cNvPr id="4" name="页脚占位符 3"/>
          <p:cNvSpPr>
            <a:spLocks noGrp="1"/>
          </p:cNvSpPr>
          <p:nvPr>
            <p:ph type="ftr" sz="quarter" idx="11"/>
            <p:custDataLst>
              <p:tags r:id="rId6"/>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459000" y="1244700"/>
            <a:ext cx="8231981" cy="621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9"/>
            </p:custDataLst>
          </p:nvPr>
        </p:nvSpPr>
        <p:spPr>
          <a:xfrm>
            <a:off x="459581" y="2106000"/>
            <a:ext cx="8224200" cy="25731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1" name="矩形 10"/>
          <p:cNvSpPr/>
          <p:nvPr userDrawn="1">
            <p:custDataLst>
              <p:tags r:id="rId1"/>
            </p:custDataLst>
          </p:nvPr>
        </p:nvSpPr>
        <p:spPr>
          <a:xfrm>
            <a:off x="0" y="3771728"/>
            <a:ext cx="9144000" cy="137177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10" name="图片 9"/>
          <p:cNvPicPr/>
          <p:nvPr userDrawn="1">
            <p:custDataLst>
              <p:tags r:id="rId2"/>
            </p:custDataLst>
          </p:nvPr>
        </p:nvPicPr>
        <p:blipFill>
          <a:blip r:embed="rId11" r:link="rId12" cstate="print">
            <a:extLst>
              <a:ext uri="{28A0092B-C50C-407E-A947-70E740481C1C}">
                <a14:useLocalDpi xmlns:a14="http://schemas.microsoft.com/office/drawing/2010/main" val="0"/>
              </a:ext>
            </a:extLst>
          </a:blip>
          <a:stretch>
            <a:fillRect/>
          </a:stretch>
        </p:blipFill>
        <p:spPr>
          <a:xfrm>
            <a:off x="0" y="0"/>
            <a:ext cx="540068" cy="385763"/>
          </a:xfrm>
          <a:prstGeom prst="rect">
            <a:avLst/>
          </a:prstGeom>
        </p:spPr>
      </p:pic>
      <p:pic>
        <p:nvPicPr>
          <p:cNvPr id="8" name="图片 7"/>
          <p:cNvPicPr/>
          <p:nvPr userDrawn="1">
            <p:custDataLst>
              <p:tags r:id="rId3"/>
            </p:custDataLst>
          </p:nvPr>
        </p:nvPicPr>
        <p:blipFill>
          <a:blip r:embed="rId13" r:link="rId14" cstate="print">
            <a:extLst>
              <a:ext uri="{28A0092B-C50C-407E-A947-70E740481C1C}">
                <a14:useLocalDpi xmlns:a14="http://schemas.microsoft.com/office/drawing/2010/main" val="0"/>
              </a:ext>
            </a:extLst>
          </a:blip>
          <a:stretch>
            <a:fillRect/>
          </a:stretch>
        </p:blipFill>
        <p:spPr>
          <a:xfrm>
            <a:off x="8603933" y="0"/>
            <a:ext cx="540068" cy="385763"/>
          </a:xfrm>
          <a:prstGeom prst="rect">
            <a:avLst/>
          </a:prstGeom>
        </p:spPr>
      </p:pic>
      <p:sp>
        <p:nvSpPr>
          <p:cNvPr id="2" name="标题 1"/>
          <p:cNvSpPr>
            <a:spLocks noGrp="1"/>
          </p:cNvSpPr>
          <p:nvPr>
            <p:ph type="title"/>
            <p:custDataLst>
              <p:tags r:id="rId4"/>
            </p:custDataLst>
          </p:nvPr>
        </p:nvSpPr>
        <p:spPr>
          <a:xfrm>
            <a:off x="453600" y="502200"/>
            <a:ext cx="8232300" cy="423900"/>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2021/12/30</a:t>
            </a:fld>
            <a:endParaRPr lang="zh-CN" altLang="en-US"/>
          </a:p>
        </p:txBody>
      </p:sp>
      <p:sp>
        <p:nvSpPr>
          <p:cNvPr id="4" name="页脚占位符 3"/>
          <p:cNvSpPr>
            <a:spLocks noGrp="1"/>
          </p:cNvSpPr>
          <p:nvPr>
            <p:ph type="ftr" sz="quarter" idx="11"/>
            <p:custDataLst>
              <p:tags r:id="rId6"/>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8"/>
            </p:custDataLst>
          </p:nvPr>
        </p:nvSpPr>
        <p:spPr>
          <a:xfrm>
            <a:off x="453628" y="1260900"/>
            <a:ext cx="8243100" cy="2408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9"/>
            </p:custDataLst>
          </p:nvPr>
        </p:nvSpPr>
        <p:spPr>
          <a:xfrm>
            <a:off x="445500" y="3885300"/>
            <a:ext cx="8251200" cy="7587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6147" name="组合 7"/>
          <p:cNvGrpSpPr/>
          <p:nvPr/>
        </p:nvGrpSpPr>
        <p:grpSpPr>
          <a:xfrm flipH="1">
            <a:off x="8524875" y="66675"/>
            <a:ext cx="619125" cy="795338"/>
            <a:chOff x="-1" y="371234"/>
            <a:chExt cx="964572" cy="1238412"/>
          </a:xfrm>
        </p:grpSpPr>
        <p:sp>
          <p:nvSpPr>
            <p:cNvPr id="9" name="等腰三角形 8"/>
            <p:cNvSpPr/>
            <p:nvPr>
              <p:custDataLst>
                <p:tags r:id="rId4"/>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5"/>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502412" y="332426"/>
            <a:ext cx="8139178" cy="331473"/>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p>
        </p:txBody>
      </p:sp>
      <p:sp>
        <p:nvSpPr>
          <p:cNvPr id="3" name="内容占位符 2"/>
          <p:cNvSpPr>
            <a:spLocks noGrp="1"/>
          </p:cNvSpPr>
          <p:nvPr>
            <p:ph sz="half" idx="1"/>
          </p:nvPr>
        </p:nvSpPr>
        <p:spPr>
          <a:xfrm>
            <a:off x="502448" y="714381"/>
            <a:ext cx="3962432" cy="4041680"/>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4" name="内容占位符 3"/>
          <p:cNvSpPr>
            <a:spLocks noGrp="1"/>
          </p:cNvSpPr>
          <p:nvPr>
            <p:ph sz="half" idx="2"/>
          </p:nvPr>
        </p:nvSpPr>
        <p:spPr>
          <a:xfrm>
            <a:off x="4679158" y="714381"/>
            <a:ext cx="3962432" cy="4041680"/>
          </a:xfrm>
        </p:spPr>
        <p:txBody>
          <a:bodyPr>
            <a:noAutofit/>
          </a:bodyPr>
          <a:lstStyle>
            <a:lvl1pPr>
              <a:defRPr sz="1200" baseline="0">
                <a:solidFill>
                  <a:schemeClr val="tx1">
                    <a:lumMod val="85000"/>
                    <a:lumOff val="15000"/>
                  </a:schemeClr>
                </a:solidFill>
                <a:latin typeface="Arial" panose="020B0604020202020204" pitchFamily="34" charset="0"/>
                <a:ea typeface="微软雅黑" panose="020B0503020204020204" charset="-122"/>
              </a:defRPr>
            </a:lvl1pPr>
            <a:lvl2pPr>
              <a:defRPr sz="1200" baseline="0">
                <a:solidFill>
                  <a:schemeClr val="tx1">
                    <a:lumMod val="85000"/>
                    <a:lumOff val="15000"/>
                  </a:schemeClr>
                </a:solidFill>
                <a:latin typeface="Arial" panose="020B0604020202020204" pitchFamily="34" charset="0"/>
                <a:ea typeface="微软雅黑" panose="020B0503020204020204" charset="-122"/>
              </a:defRPr>
            </a:lvl2pPr>
            <a:lvl3pPr>
              <a:defRPr sz="1200" baseline="0">
                <a:solidFill>
                  <a:schemeClr val="tx1">
                    <a:lumMod val="85000"/>
                    <a:lumOff val="15000"/>
                  </a:schemeClr>
                </a:solidFill>
                <a:latin typeface="Arial" panose="020B0604020202020204" pitchFamily="34" charset="0"/>
                <a:ea typeface="微软雅黑" panose="020B0503020204020204" charset="-122"/>
              </a:defRPr>
            </a:lvl3pPr>
            <a:lvl4pPr>
              <a:defRPr sz="1200" baseline="0">
                <a:solidFill>
                  <a:schemeClr val="tx1">
                    <a:lumMod val="85000"/>
                    <a:lumOff val="15000"/>
                  </a:schemeClr>
                </a:solidFill>
                <a:latin typeface="Arial" panose="020B0604020202020204" pitchFamily="34" charset="0"/>
                <a:ea typeface="微软雅黑" panose="020B0503020204020204" charset="-122"/>
              </a:defRPr>
            </a:lvl4pPr>
            <a:lvl5pPr>
              <a:defRPr sz="1200" baseline="0">
                <a:solidFill>
                  <a:schemeClr val="tx1">
                    <a:lumMod val="85000"/>
                    <a:lumOff val="15000"/>
                  </a:schemeClr>
                </a:solidFill>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1" name="日期占位符 4"/>
          <p:cNvSpPr>
            <a:spLocks noGrp="1"/>
          </p:cNvSpPr>
          <p:nvPr>
            <p:ph type="dt" sz="half" idx="12"/>
            <p:custDataLst>
              <p:tags r:id="rId1"/>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2021/12/30</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5"/>
          <p:cNvSpPr>
            <a:spLocks noGrp="1"/>
          </p:cNvSpPr>
          <p:nvPr>
            <p:ph type="ftr" sz="quarter" idx="3"/>
            <p:custDataLst>
              <p:tags r:id="rId2"/>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6"/>
          <p:cNvSpPr>
            <a:spLocks noGrp="1"/>
          </p:cNvSpPr>
          <p:nvPr>
            <p:ph type="sldNum" sz="quarter" idx="4"/>
            <p:custDataLst>
              <p:tags r:id="rId3"/>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87692BB5-8F13-4BC5-829A-48A482C67059}"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4" name="矩形 13"/>
          <p:cNvSpPr/>
          <p:nvPr userDrawn="1">
            <p:custDataLst>
              <p:tags r:id="rId1"/>
            </p:custDataLst>
          </p:nvPr>
        </p:nvSpPr>
        <p:spPr>
          <a:xfrm>
            <a:off x="0" y="0"/>
            <a:ext cx="9144000" cy="685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12" name="图片 11"/>
          <p:cNvPicPr/>
          <p:nvPr userDrawn="1">
            <p:custDataLst>
              <p:tags r:id="rId2"/>
            </p:custDataLst>
          </p:nvPr>
        </p:nvPicPr>
        <p:blipFill>
          <a:blip r:embed="rId13" r:link="rId14" cstate="print">
            <a:extLst>
              <a:ext uri="{28A0092B-C50C-407E-A947-70E740481C1C}">
                <a14:useLocalDpi xmlns:a14="http://schemas.microsoft.com/office/drawing/2010/main" val="0"/>
              </a:ext>
            </a:extLst>
          </a:blip>
          <a:stretch>
            <a:fillRect/>
          </a:stretch>
        </p:blipFill>
        <p:spPr>
          <a:xfrm>
            <a:off x="8603933" y="4757738"/>
            <a:ext cx="540068" cy="385763"/>
          </a:xfrm>
          <a:prstGeom prst="rect">
            <a:avLst/>
          </a:prstGeom>
        </p:spPr>
      </p:pic>
      <p:pic>
        <p:nvPicPr>
          <p:cNvPr id="10" name="图片 9"/>
          <p:cNvPicPr/>
          <p:nvPr userDrawn="1">
            <p:custDataLst>
              <p:tags r:id="rId3"/>
            </p:custDataLst>
          </p:nvPr>
        </p:nvPicPr>
        <p:blipFill>
          <a:blip r:embed="rId15" r:link="rId16" cstate="print">
            <a:extLst>
              <a:ext uri="{28A0092B-C50C-407E-A947-70E740481C1C}">
                <a14:useLocalDpi xmlns:a14="http://schemas.microsoft.com/office/drawing/2010/main" val="0"/>
              </a:ext>
            </a:extLst>
          </a:blip>
          <a:stretch>
            <a:fillRect/>
          </a:stretch>
        </p:blipFill>
        <p:spPr>
          <a:xfrm>
            <a:off x="0" y="4757738"/>
            <a:ext cx="540068" cy="385763"/>
          </a:xfrm>
          <a:prstGeom prst="rect">
            <a:avLst/>
          </a:prstGeom>
        </p:spPr>
      </p:pic>
      <p:sp>
        <p:nvSpPr>
          <p:cNvPr id="2" name="标题 1"/>
          <p:cNvSpPr>
            <a:spLocks noGrp="1"/>
          </p:cNvSpPr>
          <p:nvPr>
            <p:ph type="title"/>
            <p:custDataLst>
              <p:tags r:id="rId4"/>
            </p:custDataLst>
          </p:nvPr>
        </p:nvSpPr>
        <p:spPr>
          <a:xfrm>
            <a:off x="434700" y="178200"/>
            <a:ext cx="8278200" cy="331473"/>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2021/12/30</a:t>
            </a:fld>
            <a:endParaRPr lang="zh-CN" altLang="en-US"/>
          </a:p>
        </p:txBody>
      </p:sp>
      <p:sp>
        <p:nvSpPr>
          <p:cNvPr id="4" name="页脚占位符 3"/>
          <p:cNvSpPr>
            <a:spLocks noGrp="1"/>
          </p:cNvSpPr>
          <p:nvPr>
            <p:ph type="ftr" sz="quarter" idx="11"/>
            <p:custDataLst>
              <p:tags r:id="rId6"/>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8"/>
            </p:custDataLst>
          </p:nvPr>
        </p:nvSpPr>
        <p:spPr>
          <a:xfrm>
            <a:off x="434700" y="1247400"/>
            <a:ext cx="4006800" cy="217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4681800" y="1247400"/>
            <a:ext cx="4025700" cy="217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10"/>
            </p:custDataLst>
          </p:nvPr>
        </p:nvSpPr>
        <p:spPr>
          <a:xfrm>
            <a:off x="429300" y="3612600"/>
            <a:ext cx="4006800" cy="585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1"/>
            </p:custDataLst>
          </p:nvPr>
        </p:nvSpPr>
        <p:spPr>
          <a:xfrm>
            <a:off x="4689900" y="3609900"/>
            <a:ext cx="4025700" cy="585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715268"/>
            <a:ext cx="9144000" cy="3712964"/>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9" name="图片 8"/>
          <p:cNvPicPr/>
          <p:nvPr userDrawn="1">
            <p:custDataLst>
              <p:tags r:id="rId2"/>
            </p:custDataLst>
          </p:nvPr>
        </p:nvPicPr>
        <p:blipFill>
          <a:blip r:embed="rId10" r:link="rId11" cstate="print">
            <a:extLst>
              <a:ext uri="{28A0092B-C50C-407E-A947-70E740481C1C}">
                <a14:useLocalDpi xmlns:a14="http://schemas.microsoft.com/office/drawing/2010/main" val="0"/>
              </a:ext>
            </a:extLst>
          </a:blip>
          <a:stretch>
            <a:fillRect/>
          </a:stretch>
        </p:blipFill>
        <p:spPr>
          <a:xfrm>
            <a:off x="7928848" y="4275535"/>
            <a:ext cx="1215152" cy="867966"/>
          </a:xfrm>
          <a:prstGeom prst="rect">
            <a:avLst/>
          </a:prstGeom>
        </p:spPr>
      </p:pic>
      <p:pic>
        <p:nvPicPr>
          <p:cNvPr id="8" name="图片 7"/>
          <p:cNvPicPr/>
          <p:nvPr userDrawn="1">
            <p:custDataLst>
              <p:tags r:id="rId3"/>
            </p:custDataLst>
          </p:nvPr>
        </p:nvPicPr>
        <p:blipFill>
          <a:blip r:embed="rId12" r:link="rId13" cstate="print">
            <a:extLst>
              <a:ext uri="{28A0092B-C50C-407E-A947-70E740481C1C}">
                <a14:useLocalDpi xmlns:a14="http://schemas.microsoft.com/office/drawing/2010/main" val="0"/>
              </a:ext>
            </a:extLst>
          </a:blip>
          <a:stretch>
            <a:fillRect/>
          </a:stretch>
        </p:blipFill>
        <p:spPr>
          <a:xfrm>
            <a:off x="0" y="4275535"/>
            <a:ext cx="1215152" cy="867966"/>
          </a:xfrm>
          <a:prstGeom prst="rect">
            <a:avLst/>
          </a:prstGeom>
        </p:spPr>
      </p:pic>
      <p:sp>
        <p:nvSpPr>
          <p:cNvPr id="2" name="标题 1"/>
          <p:cNvSpPr>
            <a:spLocks noGrp="1"/>
          </p:cNvSpPr>
          <p:nvPr>
            <p:ph type="title" hasCustomPrompt="1"/>
            <p:custDataLst>
              <p:tags r:id="rId4"/>
            </p:custDataLst>
          </p:nvPr>
        </p:nvSpPr>
        <p:spPr>
          <a:xfrm>
            <a:off x="1142100" y="1004400"/>
            <a:ext cx="6858000" cy="1790100"/>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5"/>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2021/12/30</a:t>
            </a:fld>
            <a:endParaRPr lang="zh-CN" altLang="en-US"/>
          </a:p>
        </p:txBody>
      </p:sp>
      <p:sp>
        <p:nvSpPr>
          <p:cNvPr id="4" name="页脚占位符 3"/>
          <p:cNvSpPr>
            <a:spLocks noGrp="1"/>
          </p:cNvSpPr>
          <p:nvPr>
            <p:ph type="ftr" sz="quarter" idx="11"/>
            <p:custDataLst>
              <p:tags r:id="rId6"/>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1141810" y="2897100"/>
            <a:ext cx="6858000" cy="1242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7171" name="组合 9"/>
          <p:cNvGrpSpPr/>
          <p:nvPr/>
        </p:nvGrpSpPr>
        <p:grpSpPr>
          <a:xfrm flipH="1">
            <a:off x="8524875" y="66675"/>
            <a:ext cx="619125" cy="795338"/>
            <a:chOff x="-1" y="371234"/>
            <a:chExt cx="964572" cy="1238412"/>
          </a:xfrm>
        </p:grpSpPr>
        <p:sp>
          <p:nvSpPr>
            <p:cNvPr id="9" name="等腰三角形 8"/>
            <p:cNvSpPr/>
            <p:nvPr>
              <p:custDataLst>
                <p:tags r:id="rId4"/>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5"/>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502412" y="332426"/>
            <a:ext cx="8139178" cy="331473"/>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p>
        </p:txBody>
      </p:sp>
      <p:sp>
        <p:nvSpPr>
          <p:cNvPr id="3" name="文本占位符 2"/>
          <p:cNvSpPr>
            <a:spLocks noGrp="1"/>
          </p:cNvSpPr>
          <p:nvPr>
            <p:ph type="body" idx="1"/>
          </p:nvPr>
        </p:nvSpPr>
        <p:spPr>
          <a:xfrm>
            <a:off x="502448" y="714381"/>
            <a:ext cx="3962432" cy="285752"/>
          </a:xfrm>
        </p:spPr>
        <p:txBody>
          <a:bodyPr tIns="38100" rIns="76200" bIns="3810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a:t>单击此处编辑母版文本样式</a:t>
            </a:r>
          </a:p>
        </p:txBody>
      </p:sp>
      <p:sp>
        <p:nvSpPr>
          <p:cNvPr id="4" name="内容占位符 3"/>
          <p:cNvSpPr>
            <a:spLocks noGrp="1"/>
          </p:cNvSpPr>
          <p:nvPr>
            <p:ph sz="half" idx="2"/>
          </p:nvPr>
        </p:nvSpPr>
        <p:spPr>
          <a:xfrm>
            <a:off x="502444" y="1054894"/>
            <a:ext cx="3962400" cy="3701064"/>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5" name="文本占位符 4"/>
          <p:cNvSpPr>
            <a:spLocks noGrp="1"/>
          </p:cNvSpPr>
          <p:nvPr>
            <p:ph type="body" sz="quarter" idx="3"/>
          </p:nvPr>
        </p:nvSpPr>
        <p:spPr>
          <a:xfrm>
            <a:off x="4676813" y="714381"/>
            <a:ext cx="3962432" cy="285752"/>
          </a:xfrm>
        </p:spPr>
        <p:txBody>
          <a:bodyPr tIns="38100" rIns="76200" bIns="38100" rtlCol="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a:sym typeface="+mn-ea"/>
              </a:rPr>
              <a:t>单击此处编辑母版文本样式</a:t>
            </a:r>
          </a:p>
        </p:txBody>
      </p:sp>
      <p:sp>
        <p:nvSpPr>
          <p:cNvPr id="6" name="内容占位符 5"/>
          <p:cNvSpPr>
            <a:spLocks noGrp="1"/>
          </p:cNvSpPr>
          <p:nvPr>
            <p:ph sz="quarter" idx="4"/>
          </p:nvPr>
        </p:nvSpPr>
        <p:spPr>
          <a:xfrm>
            <a:off x="4676813" y="1054894"/>
            <a:ext cx="3962432" cy="3701064"/>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11" name="日期占位符 6"/>
          <p:cNvSpPr>
            <a:spLocks noGrp="1"/>
          </p:cNvSpPr>
          <p:nvPr>
            <p:ph type="dt" sz="half" idx="12"/>
            <p:custDataLst>
              <p:tags r:id="rId1"/>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2021/12/30</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7"/>
          <p:cNvSpPr>
            <a:spLocks noGrp="1"/>
          </p:cNvSpPr>
          <p:nvPr>
            <p:ph type="ftr" sz="quarter" idx="13"/>
            <p:custDataLst>
              <p:tags r:id="rId2"/>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8"/>
          <p:cNvSpPr>
            <a:spLocks noGrp="1"/>
          </p:cNvSpPr>
          <p:nvPr>
            <p:ph type="sldNum" sz="quarter" idx="14"/>
            <p:custDataLst>
              <p:tags r:id="rId3"/>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AF65F3F-908B-4A8E-A639-8D44D54611B0}"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8195" name="组合 5"/>
          <p:cNvGrpSpPr/>
          <p:nvPr/>
        </p:nvGrpSpPr>
        <p:grpSpPr>
          <a:xfrm>
            <a:off x="0" y="8335"/>
            <a:ext cx="9144000" cy="5143500"/>
            <a:chOff x="-2" y="0"/>
            <a:chExt cx="12192003" cy="6858000"/>
          </a:xfrm>
        </p:grpSpPr>
        <p:pic>
          <p:nvPicPr>
            <p:cNvPr id="9" name="Picture 2"/>
            <p:cNvPicPr>
              <a:picLocks noChangeAspect="1" noChangeArrowheads="1"/>
            </p:cNvPicPr>
            <p:nvPr>
              <p:custDataLst>
                <p:tags r:id="rId4"/>
              </p:custDataLst>
            </p:nvPr>
          </p:nvPicPr>
          <p:blipFill rotWithShape="1">
            <a:blip r:embed="rId9" cstate="print">
              <a:duotone>
                <a:prstClr val="black"/>
                <a:schemeClr val="bg2">
                  <a:tint val="45000"/>
                  <a:satMod val="400000"/>
                </a:schemeClr>
              </a:duotone>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extLst>
              <a:ext uri="{909E8E84-426E-40DD-AFC4-6F175D3DCCD1}">
                <a14:hiddenFill xmlns:a14="http://schemas.microsoft.com/office/drawing/2010/main">
                  <a:solidFill>
                    <a:srgbClr val="FFFFFF"/>
                  </a:solidFill>
                </a14:hiddenFill>
              </a:ext>
            </a:extLst>
          </p:spPr>
        </p:pic>
        <p:sp>
          <p:nvSpPr>
            <p:cNvPr id="10" name="矩形 9"/>
            <p:cNvSpPr/>
            <p:nvPr>
              <p:custDataLst>
                <p:tags r:id="rId5"/>
              </p:custDataLst>
            </p:nvPr>
          </p:nvSpPr>
          <p:spPr>
            <a:xfrm>
              <a:off x="-2" y="2095500"/>
              <a:ext cx="12192003" cy="4762500"/>
            </a:xfrm>
            <a:prstGeom prst="rect">
              <a:avLst/>
            </a:prstGeom>
            <a:solidFill>
              <a:schemeClr val="bg2">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1" name="矩形 10"/>
            <p:cNvSpPr/>
            <p:nvPr>
              <p:custDataLst>
                <p:tags r:id="rId6"/>
              </p:custDataLst>
            </p:nvPr>
          </p:nvSpPr>
          <p:spPr>
            <a:xfrm>
              <a:off x="-2" y="0"/>
              <a:ext cx="12192003" cy="2095500"/>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2" name="等腰三角形 11"/>
            <p:cNvSpPr/>
            <p:nvPr>
              <p:custDataLst>
                <p:tags r:id="rId7"/>
              </p:custDataLst>
            </p:nvPr>
          </p:nvSpPr>
          <p:spPr>
            <a:xfrm>
              <a:off x="1501773" y="1512887"/>
              <a:ext cx="877888" cy="57626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grpSp>
      <p:sp>
        <p:nvSpPr>
          <p:cNvPr id="2" name="标题 1"/>
          <p:cNvSpPr>
            <a:spLocks noGrp="1"/>
          </p:cNvSpPr>
          <p:nvPr>
            <p:ph type="title"/>
          </p:nvPr>
        </p:nvSpPr>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p>
        </p:txBody>
      </p:sp>
      <p:sp>
        <p:nvSpPr>
          <p:cNvPr id="13" name="日期占位符 2"/>
          <p:cNvSpPr>
            <a:spLocks noGrp="1"/>
          </p:cNvSpPr>
          <p:nvPr>
            <p:ph type="dt" sz="half" idx="2"/>
            <p:custDataLst>
              <p:tags r:id="rId1"/>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2021/12/30</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4" name="页脚占位符 3"/>
          <p:cNvSpPr>
            <a:spLocks noGrp="1"/>
          </p:cNvSpPr>
          <p:nvPr>
            <p:ph type="ftr" sz="quarter" idx="3"/>
            <p:custDataLst>
              <p:tags r:id="rId2"/>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5" name="灯片编号占位符 4"/>
          <p:cNvSpPr>
            <a:spLocks noGrp="1"/>
          </p:cNvSpPr>
          <p:nvPr>
            <p:ph type="sldNum" sz="quarter" idx="4"/>
            <p:custDataLst>
              <p:tags r:id="rId3"/>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B7796F7F-A21C-4CDE-8560-289E3EC62AEE}"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8" name="矩形 7"/>
          <p:cNvSpPr/>
          <p:nvPr/>
        </p:nvSpPr>
        <p:spPr>
          <a:xfrm>
            <a:off x="-7144" y="4786313"/>
            <a:ext cx="9158288" cy="348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050" b="0" i="0" u="none" strike="noStrike" kern="1200" cap="none" spc="0" normalizeH="0" baseline="0" noProof="1">
                <a:ln>
                  <a:noFill/>
                </a:ln>
                <a:solidFill>
                  <a:schemeClr val="lt1"/>
                </a:solidFill>
                <a:effectLst/>
                <a:uLnTx/>
                <a:uFillTx/>
                <a:latin typeface="+mn-lt"/>
                <a:ea typeface="+mn-ea"/>
                <a:cs typeface="+mn-cs"/>
              </a:rPr>
              <a:t>北京盈建科软件股份有限公司</a:t>
            </a:r>
          </a:p>
        </p:txBody>
      </p:sp>
      <p:sp>
        <p:nvSpPr>
          <p:cNvPr id="9" name="日期占位符 1"/>
          <p:cNvSpPr>
            <a:spLocks noGrp="1"/>
          </p:cNvSpPr>
          <p:nvPr>
            <p:ph type="dt" sz="half" idx="2"/>
            <p:custDataLst>
              <p:tags r:id="rId1"/>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2021/12/30</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0" name="页脚占位符 2"/>
          <p:cNvSpPr>
            <a:spLocks noGrp="1"/>
          </p:cNvSpPr>
          <p:nvPr>
            <p:ph type="ftr" sz="quarter" idx="3"/>
            <p:custDataLst>
              <p:tags r:id="rId2"/>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1" name="灯片编号占位符 3"/>
          <p:cNvSpPr>
            <a:spLocks noGrp="1"/>
          </p:cNvSpPr>
          <p:nvPr>
            <p:ph type="sldNum" sz="quarter" idx="4"/>
            <p:custDataLst>
              <p:tags r:id="rId3"/>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D5E6DEFE-E45E-4E91-A53B-8D49562036DC}"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3.xml"/><Relationship Id="rId30" Type="http://schemas.openxmlformats.org/officeDocument/2006/relationships/tags" Target="../tags/tag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tags" Target="../tags/tag153.xml"/><Relationship Id="rId3" Type="http://schemas.openxmlformats.org/officeDocument/2006/relationships/slideLayout" Target="../slideLayouts/slideLayout26.xml"/><Relationship Id="rId21" Type="http://schemas.openxmlformats.org/officeDocument/2006/relationships/tags" Target="../tags/tag148.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tags" Target="../tags/tag152.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theme" Target="../theme/theme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ags" Target="../tags/tag151.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tags" Target="../tags/tag150.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tags" Target="../tags/tag14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tags" Target="../tags/tag278.xml"/><Relationship Id="rId3" Type="http://schemas.openxmlformats.org/officeDocument/2006/relationships/slideLayout" Target="../slideLayouts/slideLayout45.xml"/><Relationship Id="rId21" Type="http://schemas.openxmlformats.org/officeDocument/2006/relationships/tags" Target="../tags/tag27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tags" Target="../tags/tag277.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theme" Target="../theme/theme3.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tags" Target="../tags/tag276.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tags" Target="../tags/tag275.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tags" Target="../tags/tag2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custDataLst>
              <p:tags r:id="rId25"/>
            </p:custDataLst>
          </p:nvPr>
        </p:nvSpPr>
        <p:spPr>
          <a:xfrm>
            <a:off x="502444" y="332185"/>
            <a:ext cx="8139113" cy="332184"/>
          </a:xfrm>
          <a:prstGeom prst="rect">
            <a:avLst/>
          </a:prstGeom>
          <a:noFill/>
          <a:ln w="9525">
            <a:noFill/>
          </a:ln>
        </p:spPr>
        <p:txBody>
          <a:bodyPr vert="horz" wrap="square" lIns="101600" tIns="38100" rIns="76200" bIns="38100" anchor="t"/>
          <a:lstStyle/>
          <a:p>
            <a:pPr lvl="0"/>
            <a:r>
              <a:rPr lang="zh-CN" altLang="en-US"/>
              <a:t>单击此处编辑母版标题样式</a:t>
            </a:r>
          </a:p>
        </p:txBody>
      </p:sp>
      <p:sp>
        <p:nvSpPr>
          <p:cNvPr id="1027" name="文本占位符 2"/>
          <p:cNvSpPr>
            <a:spLocks noGrp="1"/>
          </p:cNvSpPr>
          <p:nvPr>
            <p:ph type="body"/>
            <p:custDataLst>
              <p:tags r:id="rId26"/>
            </p:custDataLst>
          </p:nvPr>
        </p:nvSpPr>
        <p:spPr>
          <a:xfrm>
            <a:off x="502444" y="714375"/>
            <a:ext cx="8139113" cy="4042172"/>
          </a:xfrm>
          <a:prstGeom prst="rect">
            <a:avLst/>
          </a:prstGeom>
          <a:noFill/>
          <a:ln w="9525">
            <a:noFill/>
          </a:ln>
        </p:spPr>
        <p:txBody>
          <a:bodyPr vert="horz" wrap="square" lIns="101600" tIns="0" rIns="82550" bIns="0" anchor="t"/>
          <a:lstStyle/>
          <a:p>
            <a:pPr lvl="0"/>
            <a:r>
              <a:rPr lang="zh-CN" altLang="en-US"/>
              <a:t>单击此处编辑母版文本样式</a:t>
            </a:r>
          </a:p>
          <a:p>
            <a:pPr lvl="1" indent="-22860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4" name="日期占位符 3"/>
          <p:cNvSpPr>
            <a:spLocks noGrp="1"/>
          </p:cNvSpPr>
          <p:nvPr>
            <p:ph type="dt" sz="half" idx="2"/>
            <p:custDataLst>
              <p:tags r:id="rId27"/>
            </p:custDataLst>
          </p:nvPr>
        </p:nvSpPr>
        <p:spPr>
          <a:xfrm>
            <a:off x="659606" y="4762500"/>
            <a:ext cx="2025254" cy="236935"/>
          </a:xfrm>
          <a:prstGeom prst="rect">
            <a:avLst/>
          </a:prstGeom>
        </p:spPr>
        <p:txBody>
          <a:bodyPr vert="horz" lIns="91440" tIns="45720" rIns="91440" bIns="45720" rtlCol="0" anchor="ctr">
            <a:normAutofit/>
          </a:bodyPr>
          <a:lstStyle>
            <a:lvl1pPr algn="l" fontAlgn="auto">
              <a:defRPr sz="900" noProof="1">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2021/12/30</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custDataLst>
              <p:tags r:id="rId28"/>
            </p:custDataLst>
          </p:nvPr>
        </p:nvSpPr>
        <p:spPr>
          <a:xfrm>
            <a:off x="3087291" y="4762500"/>
            <a:ext cx="2969419" cy="236935"/>
          </a:xfrm>
          <a:prstGeom prst="rect">
            <a:avLst/>
          </a:prstGeom>
        </p:spPr>
        <p:txBody>
          <a:bodyPr vert="horz" lIns="91440" tIns="45720" rIns="91440" bIns="45720" rtlCol="0" anchor="ctr">
            <a:normAutofit/>
          </a:bodyPr>
          <a:lstStyle>
            <a:lvl1pPr algn="ctr" fontAlgn="auto">
              <a:defRPr sz="9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6" name="灯片编号占位符 5"/>
          <p:cNvSpPr>
            <a:spLocks noGrp="1"/>
          </p:cNvSpPr>
          <p:nvPr>
            <p:ph type="sldNum" sz="quarter" idx="4"/>
            <p:custDataLst>
              <p:tags r:id="rId29"/>
            </p:custDataLst>
          </p:nvPr>
        </p:nvSpPr>
        <p:spPr>
          <a:xfrm>
            <a:off x="6457950" y="4762500"/>
            <a:ext cx="2025254" cy="236935"/>
          </a:xfrm>
          <a:prstGeom prst="rect">
            <a:avLst/>
          </a:prstGeom>
        </p:spPr>
        <p:txBody>
          <a:bodyPr vert="horz" lIns="91440" tIns="45720" rIns="91440" bIns="45720" rtlCol="0" anchor="ctr">
            <a:normAutofit/>
          </a:bodyPr>
          <a:lstStyle>
            <a:lvl1pPr algn="r" fontAlgn="auto">
              <a:defRPr sz="900" noProof="1">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B43808B4-8302-491A-86D6-1383A48F9774}"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7" name="KSO_TEMPLATE" hidden="1"/>
          <p:cNvSpPr/>
          <p:nvPr>
            <p:custDataLst>
              <p:tags r:id="rId3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711" r:id="rId23"/>
  </p:sldLayoutIdLst>
  <p:hf sldNum="0" hdr="0" ftr="0" dt="0"/>
  <p:txStyles>
    <p:titleStyle>
      <a:lvl1pPr algn="l" rtl="0" fontAlgn="base">
        <a:spcBef>
          <a:spcPct val="0"/>
        </a:spcBef>
        <a:spcAft>
          <a:spcPct val="0"/>
        </a:spcAft>
        <a:defRPr sz="1800" b="1" kern="1200" spc="200">
          <a:solidFill>
            <a:srgbClr val="262626"/>
          </a:solidFill>
          <a:latin typeface="Arial" panose="020B0604020202020204" pitchFamily="34" charset="0"/>
          <a:ea typeface="微软雅黑" panose="020B0503020204020204" charset="-122"/>
          <a:cs typeface="+mj-cs"/>
        </a:defRPr>
      </a:lvl1pPr>
      <a:lvl2pPr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2pPr>
      <a:lvl3pPr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3pPr>
      <a:lvl4pPr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4pPr>
      <a:lvl5pPr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5pPr>
      <a:lvl6pPr marL="457200"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6pPr>
      <a:lvl7pPr marL="914400"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7pPr>
      <a:lvl8pPr marL="1371600"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8pPr>
      <a:lvl9pPr marL="1828800"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9pPr>
    </p:titleStyle>
    <p:bodyStyle>
      <a:lvl1pPr marL="171450" indent="-171450" algn="l" rtl="0" fontAlgn="base">
        <a:lnSpc>
          <a:spcPct val="130000"/>
        </a:lnSpc>
        <a:spcBef>
          <a:spcPct val="0"/>
        </a:spcBef>
        <a:spcAft>
          <a:spcPts val="1000"/>
        </a:spcAft>
        <a:buFont typeface="Arial" panose="020B0604020202020204" pitchFamily="34" charset="0"/>
        <a:buChar char="•"/>
        <a:defRPr sz="1200" kern="1200" spc="150">
          <a:solidFill>
            <a:srgbClr val="262626"/>
          </a:solidFill>
          <a:latin typeface="Arial" panose="020B0604020202020204" pitchFamily="34" charset="0"/>
          <a:ea typeface="微软雅黑" panose="020B0503020204020204" charset="-122"/>
          <a:cs typeface="+mn-cs"/>
        </a:defRPr>
      </a:lvl1pPr>
      <a:lvl2pPr marL="514350" indent="-171450" algn="l" defTabSz="0" rtl="0" fontAlgn="base">
        <a:lnSpc>
          <a:spcPct val="130000"/>
        </a:lnSpc>
        <a:spcBef>
          <a:spcPct val="0"/>
        </a:spcBef>
        <a:spcAft>
          <a:spcPts val="1000"/>
        </a:spcAft>
        <a:buFont typeface="Arial" panose="020B0604020202020204" pitchFamily="34" charset="0"/>
        <a:buChar char="•"/>
        <a:tabLst>
          <a:tab pos="1207135" algn="l"/>
        </a:tabLst>
        <a:defRPr sz="1200" kern="1200" spc="150">
          <a:solidFill>
            <a:srgbClr val="262626"/>
          </a:solidFill>
          <a:latin typeface="Arial" panose="020B0604020202020204" pitchFamily="34" charset="0"/>
          <a:ea typeface="微软雅黑" panose="020B0503020204020204" charset="-122"/>
          <a:cs typeface="+mn-cs"/>
        </a:defRPr>
      </a:lvl2pPr>
      <a:lvl3pPr marL="857250" indent="-171450" algn="l" defTabSz="0" rtl="0" fontAlgn="base">
        <a:lnSpc>
          <a:spcPct val="130000"/>
        </a:lnSpc>
        <a:spcBef>
          <a:spcPct val="0"/>
        </a:spcBef>
        <a:spcAft>
          <a:spcPts val="1000"/>
        </a:spcAft>
        <a:buFont typeface="Arial" panose="020B0604020202020204" pitchFamily="34" charset="0"/>
        <a:buChar char="•"/>
        <a:tabLst>
          <a:tab pos="1207135" algn="l"/>
        </a:tabLst>
        <a:defRPr sz="1200" kern="1200" spc="150">
          <a:solidFill>
            <a:srgbClr val="262626"/>
          </a:solidFill>
          <a:latin typeface="Arial" panose="020B0604020202020204" pitchFamily="34" charset="0"/>
          <a:ea typeface="微软雅黑" panose="020B0503020204020204" charset="-122"/>
          <a:cs typeface="+mn-cs"/>
        </a:defRPr>
      </a:lvl3pPr>
      <a:lvl4pPr marL="1200150" indent="-171450" algn="l" defTabSz="0" rtl="0" fontAlgn="base">
        <a:lnSpc>
          <a:spcPct val="130000"/>
        </a:lnSpc>
        <a:spcBef>
          <a:spcPct val="0"/>
        </a:spcBef>
        <a:spcAft>
          <a:spcPts val="1000"/>
        </a:spcAft>
        <a:buFont typeface="Arial" panose="020B0604020202020204" pitchFamily="34" charset="0"/>
        <a:buChar char="•"/>
        <a:tabLst>
          <a:tab pos="1207135" algn="l"/>
        </a:tabLst>
        <a:defRPr sz="1200" kern="1200" spc="150">
          <a:solidFill>
            <a:srgbClr val="262626"/>
          </a:solidFill>
          <a:latin typeface="Arial" panose="020B0604020202020204" pitchFamily="34" charset="0"/>
          <a:ea typeface="微软雅黑" panose="020B0503020204020204" charset="-122"/>
          <a:cs typeface="+mn-cs"/>
        </a:defRPr>
      </a:lvl4pPr>
      <a:lvl5pPr marL="1543050" indent="-171450" algn="l" defTabSz="0" rtl="0" fontAlgn="base">
        <a:lnSpc>
          <a:spcPct val="130000"/>
        </a:lnSpc>
        <a:spcBef>
          <a:spcPct val="0"/>
        </a:spcBef>
        <a:spcAft>
          <a:spcPts val="1000"/>
        </a:spcAft>
        <a:buFont typeface="Arial" panose="020B0604020202020204" pitchFamily="34" charset="0"/>
        <a:buChar char="•"/>
        <a:tabLst>
          <a:tab pos="1207135" algn="l"/>
        </a:tabLst>
        <a:defRPr sz="1200" kern="1200" spc="150">
          <a:solidFill>
            <a:srgbClr val="262626"/>
          </a:solidFill>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custDataLst>
              <p:tags r:id="rId21"/>
            </p:custDataLst>
          </p:nvPr>
        </p:nvSpPr>
        <p:spPr>
          <a:xfrm>
            <a:off x="502444" y="332185"/>
            <a:ext cx="8139113" cy="332184"/>
          </a:xfrm>
          <a:prstGeom prst="rect">
            <a:avLst/>
          </a:prstGeom>
          <a:noFill/>
          <a:ln w="9525">
            <a:noFill/>
          </a:ln>
        </p:spPr>
        <p:txBody>
          <a:bodyPr vert="horz" wrap="square" lIns="101600" tIns="38100" rIns="76200" bIns="38100" anchor="t"/>
          <a:lstStyle/>
          <a:p>
            <a:pPr lvl="0"/>
            <a:r>
              <a:rPr lang="zh-CN" altLang="en-US"/>
              <a:t>单击此处编辑母版标题样式</a:t>
            </a:r>
          </a:p>
        </p:txBody>
      </p:sp>
      <p:sp>
        <p:nvSpPr>
          <p:cNvPr id="1027" name="文本占位符 2"/>
          <p:cNvSpPr>
            <a:spLocks noGrp="1"/>
          </p:cNvSpPr>
          <p:nvPr>
            <p:ph type="body"/>
            <p:custDataLst>
              <p:tags r:id="rId22"/>
            </p:custDataLst>
          </p:nvPr>
        </p:nvSpPr>
        <p:spPr>
          <a:xfrm>
            <a:off x="502444" y="714375"/>
            <a:ext cx="8139113" cy="4042172"/>
          </a:xfrm>
          <a:prstGeom prst="rect">
            <a:avLst/>
          </a:prstGeom>
          <a:noFill/>
          <a:ln w="9525">
            <a:noFill/>
          </a:ln>
        </p:spPr>
        <p:txBody>
          <a:bodyPr vert="horz" wrap="square" lIns="101600" tIns="0" rIns="82550" bIns="0" anchor="t"/>
          <a:lstStyle/>
          <a:p>
            <a:pPr lvl="0"/>
            <a:r>
              <a:rPr lang="zh-CN" altLang="en-US"/>
              <a:t>单击此处编辑母版文本样式</a:t>
            </a:r>
          </a:p>
          <a:p>
            <a:pPr lvl="1" indent="-22860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4" name="日期占位符 3"/>
          <p:cNvSpPr>
            <a:spLocks noGrp="1"/>
          </p:cNvSpPr>
          <p:nvPr>
            <p:ph type="dt" sz="half" idx="2"/>
            <p:custDataLst>
              <p:tags r:id="rId23"/>
            </p:custDataLst>
          </p:nvPr>
        </p:nvSpPr>
        <p:spPr>
          <a:xfrm>
            <a:off x="659606" y="4762500"/>
            <a:ext cx="2025254" cy="236935"/>
          </a:xfrm>
          <a:prstGeom prst="rect">
            <a:avLst/>
          </a:prstGeom>
        </p:spPr>
        <p:txBody>
          <a:bodyPr vert="horz" lIns="91440" tIns="45720" rIns="91440" bIns="45720" rtlCol="0" anchor="ctr">
            <a:normAutofit/>
          </a:bodyPr>
          <a:lstStyle>
            <a:lvl1pPr algn="l" fontAlgn="auto">
              <a:defRPr sz="900" noProof="1">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2021/12/30</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custDataLst>
              <p:tags r:id="rId24"/>
            </p:custDataLst>
          </p:nvPr>
        </p:nvSpPr>
        <p:spPr>
          <a:xfrm>
            <a:off x="3087291" y="4762500"/>
            <a:ext cx="2969419" cy="236935"/>
          </a:xfrm>
          <a:prstGeom prst="rect">
            <a:avLst/>
          </a:prstGeom>
        </p:spPr>
        <p:txBody>
          <a:bodyPr vert="horz" lIns="91440" tIns="45720" rIns="91440" bIns="45720" rtlCol="0" anchor="ctr">
            <a:normAutofit/>
          </a:bodyPr>
          <a:lstStyle>
            <a:lvl1pPr algn="ctr" fontAlgn="auto">
              <a:defRPr sz="9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6" name="灯片编号占位符 5"/>
          <p:cNvSpPr>
            <a:spLocks noGrp="1"/>
          </p:cNvSpPr>
          <p:nvPr>
            <p:ph type="sldNum" sz="quarter" idx="4"/>
            <p:custDataLst>
              <p:tags r:id="rId25"/>
            </p:custDataLst>
          </p:nvPr>
        </p:nvSpPr>
        <p:spPr>
          <a:xfrm>
            <a:off x="6457950" y="4762500"/>
            <a:ext cx="2025254" cy="236935"/>
          </a:xfrm>
          <a:prstGeom prst="rect">
            <a:avLst/>
          </a:prstGeom>
        </p:spPr>
        <p:txBody>
          <a:bodyPr vert="horz" lIns="91440" tIns="45720" rIns="91440" bIns="45720" rtlCol="0" anchor="ctr">
            <a:normAutofit/>
          </a:bodyPr>
          <a:lstStyle>
            <a:lvl1pPr algn="r" fontAlgn="auto">
              <a:defRPr sz="900" noProof="1">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B43808B4-8302-491A-86D6-1383A48F9774}"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Lst>
  <p:hf sldNum="0" hdr="0" ftr="0" dt="0"/>
  <p:txStyles>
    <p:titleStyle>
      <a:lvl1pPr algn="l" rtl="0" fontAlgn="base">
        <a:spcBef>
          <a:spcPct val="0"/>
        </a:spcBef>
        <a:spcAft>
          <a:spcPct val="0"/>
        </a:spcAft>
        <a:defRPr sz="1800" b="1" kern="1200" spc="200">
          <a:solidFill>
            <a:srgbClr val="262626"/>
          </a:solidFill>
          <a:latin typeface="Arial" panose="020B0604020202020204" pitchFamily="34" charset="0"/>
          <a:ea typeface="微软雅黑" panose="020B0503020204020204" charset="-122"/>
          <a:cs typeface="+mj-cs"/>
        </a:defRPr>
      </a:lvl1pPr>
      <a:lvl2pPr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2pPr>
      <a:lvl3pPr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3pPr>
      <a:lvl4pPr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4pPr>
      <a:lvl5pPr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5pPr>
      <a:lvl6pPr marL="457200"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6pPr>
      <a:lvl7pPr marL="914400"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7pPr>
      <a:lvl8pPr marL="1371600"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8pPr>
      <a:lvl9pPr marL="1828800"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9pPr>
    </p:titleStyle>
    <p:bodyStyle>
      <a:lvl1pPr marL="171450" indent="-171450" algn="l" rtl="0" fontAlgn="base">
        <a:lnSpc>
          <a:spcPct val="130000"/>
        </a:lnSpc>
        <a:spcBef>
          <a:spcPct val="0"/>
        </a:spcBef>
        <a:spcAft>
          <a:spcPts val="1000"/>
        </a:spcAft>
        <a:buFont typeface="Arial" panose="020B0604020202020204" pitchFamily="34" charset="0"/>
        <a:buChar char="•"/>
        <a:defRPr sz="1200" kern="1200" spc="150">
          <a:solidFill>
            <a:srgbClr val="262626"/>
          </a:solidFill>
          <a:latin typeface="Arial" panose="020B0604020202020204" pitchFamily="34" charset="0"/>
          <a:ea typeface="微软雅黑" panose="020B0503020204020204" charset="-122"/>
          <a:cs typeface="+mn-cs"/>
        </a:defRPr>
      </a:lvl1pPr>
      <a:lvl2pPr marL="514350" indent="-171450" algn="l" defTabSz="0" rtl="0" fontAlgn="base">
        <a:lnSpc>
          <a:spcPct val="130000"/>
        </a:lnSpc>
        <a:spcBef>
          <a:spcPct val="0"/>
        </a:spcBef>
        <a:spcAft>
          <a:spcPts val="1000"/>
        </a:spcAft>
        <a:buFont typeface="Arial" panose="020B0604020202020204" pitchFamily="34" charset="0"/>
        <a:buChar char="•"/>
        <a:tabLst>
          <a:tab pos="1207135" algn="l"/>
        </a:tabLst>
        <a:defRPr sz="1200" kern="1200" spc="150">
          <a:solidFill>
            <a:srgbClr val="262626"/>
          </a:solidFill>
          <a:latin typeface="Arial" panose="020B0604020202020204" pitchFamily="34" charset="0"/>
          <a:ea typeface="微软雅黑" panose="020B0503020204020204" charset="-122"/>
          <a:cs typeface="+mn-cs"/>
        </a:defRPr>
      </a:lvl2pPr>
      <a:lvl3pPr marL="857250" indent="-171450" algn="l" defTabSz="0" rtl="0" fontAlgn="base">
        <a:lnSpc>
          <a:spcPct val="130000"/>
        </a:lnSpc>
        <a:spcBef>
          <a:spcPct val="0"/>
        </a:spcBef>
        <a:spcAft>
          <a:spcPts val="1000"/>
        </a:spcAft>
        <a:buFont typeface="Arial" panose="020B0604020202020204" pitchFamily="34" charset="0"/>
        <a:buChar char="•"/>
        <a:tabLst>
          <a:tab pos="1207135" algn="l"/>
        </a:tabLst>
        <a:defRPr sz="1200" kern="1200" spc="150">
          <a:solidFill>
            <a:srgbClr val="262626"/>
          </a:solidFill>
          <a:latin typeface="Arial" panose="020B0604020202020204" pitchFamily="34" charset="0"/>
          <a:ea typeface="微软雅黑" panose="020B0503020204020204" charset="-122"/>
          <a:cs typeface="+mn-cs"/>
        </a:defRPr>
      </a:lvl3pPr>
      <a:lvl4pPr marL="1200150" indent="-171450" algn="l" defTabSz="0" rtl="0" fontAlgn="base">
        <a:lnSpc>
          <a:spcPct val="130000"/>
        </a:lnSpc>
        <a:spcBef>
          <a:spcPct val="0"/>
        </a:spcBef>
        <a:spcAft>
          <a:spcPts val="1000"/>
        </a:spcAft>
        <a:buFont typeface="Arial" panose="020B0604020202020204" pitchFamily="34" charset="0"/>
        <a:buChar char="•"/>
        <a:tabLst>
          <a:tab pos="1207135" algn="l"/>
        </a:tabLst>
        <a:defRPr sz="1200" kern="1200" spc="150">
          <a:solidFill>
            <a:srgbClr val="262626"/>
          </a:solidFill>
          <a:latin typeface="Arial" panose="020B0604020202020204" pitchFamily="34" charset="0"/>
          <a:ea typeface="微软雅黑" panose="020B0503020204020204" charset="-122"/>
          <a:cs typeface="+mn-cs"/>
        </a:defRPr>
      </a:lvl4pPr>
      <a:lvl5pPr marL="1543050" indent="-171450" algn="l" defTabSz="0" rtl="0" fontAlgn="base">
        <a:lnSpc>
          <a:spcPct val="130000"/>
        </a:lnSpc>
        <a:spcBef>
          <a:spcPct val="0"/>
        </a:spcBef>
        <a:spcAft>
          <a:spcPts val="1000"/>
        </a:spcAft>
        <a:buFont typeface="Arial" panose="020B0604020202020204" pitchFamily="34" charset="0"/>
        <a:buChar char="•"/>
        <a:tabLst>
          <a:tab pos="1207135" algn="l"/>
        </a:tabLst>
        <a:defRPr sz="1200" kern="1200" spc="150">
          <a:solidFill>
            <a:srgbClr val="262626"/>
          </a:solidFill>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2" y="33242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2" y="72104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375"/>
            <a:ext cx="2025000" cy="237600"/>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2021/12/30</a:t>
            </a:fld>
            <a:endParaRPr lang="zh-CN" altLang="en-US"/>
          </a:p>
        </p:txBody>
      </p:sp>
      <p:sp>
        <p:nvSpPr>
          <p:cNvPr id="5" name="页脚占位符 4"/>
          <p:cNvSpPr>
            <a:spLocks noGrp="1"/>
          </p:cNvSpPr>
          <p:nvPr>
            <p:ph type="ftr" sz="quarter" idx="3"/>
            <p:custDataLst>
              <p:tags r:id="rId24"/>
            </p:custDataLst>
          </p:nvPr>
        </p:nvSpPr>
        <p:spPr>
          <a:xfrm>
            <a:off x="3087000" y="4762375"/>
            <a:ext cx="2970000" cy="237600"/>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6457950" y="4762375"/>
            <a:ext cx="2025000" cy="237600"/>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KSO_TEMPLATE" hidden="1"/>
          <p:cNvSpPr/>
          <p:nvPr userDrawn="1">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3" Type="http://schemas.openxmlformats.org/officeDocument/2006/relationships/tags" Target="../tags/tag436.xml"/><Relationship Id="rId2" Type="http://schemas.openxmlformats.org/officeDocument/2006/relationships/tags" Target="../tags/tag435.xml"/><Relationship Id="rId1" Type="http://schemas.openxmlformats.org/officeDocument/2006/relationships/tags" Target="../tags/tag434.xml"/><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tags" Target="../tags/tag439.xml"/><Relationship Id="rId2" Type="http://schemas.openxmlformats.org/officeDocument/2006/relationships/tags" Target="../tags/tag438.xml"/><Relationship Id="rId1" Type="http://schemas.openxmlformats.org/officeDocument/2006/relationships/tags" Target="../tags/tag437.xml"/><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tags" Target="../tags/tag442.xml"/><Relationship Id="rId2" Type="http://schemas.openxmlformats.org/officeDocument/2006/relationships/tags" Target="../tags/tag441.xml"/><Relationship Id="rId1" Type="http://schemas.openxmlformats.org/officeDocument/2006/relationships/tags" Target="../tags/tag440.xml"/><Relationship Id="rId5" Type="http://schemas.openxmlformats.org/officeDocument/2006/relationships/image" Target="../media/image20.png"/><Relationship Id="rId4"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tags" Target="../tags/tag445.xml"/><Relationship Id="rId2" Type="http://schemas.openxmlformats.org/officeDocument/2006/relationships/tags" Target="../tags/tag444.xml"/><Relationship Id="rId1" Type="http://schemas.openxmlformats.org/officeDocument/2006/relationships/tags" Target="../tags/tag443.xml"/><Relationship Id="rId4"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tags" Target="../tags/tag448.xml"/><Relationship Id="rId2" Type="http://schemas.openxmlformats.org/officeDocument/2006/relationships/tags" Target="../tags/tag447.xml"/><Relationship Id="rId1" Type="http://schemas.openxmlformats.org/officeDocument/2006/relationships/tags" Target="../tags/tag446.xml"/><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tags" Target="../tags/tag451.xml"/><Relationship Id="rId2" Type="http://schemas.openxmlformats.org/officeDocument/2006/relationships/tags" Target="../tags/tag450.xml"/><Relationship Id="rId1" Type="http://schemas.openxmlformats.org/officeDocument/2006/relationships/tags" Target="../tags/tag44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tags" Target="../tags/tag454.xml"/><Relationship Id="rId2" Type="http://schemas.openxmlformats.org/officeDocument/2006/relationships/tags" Target="../tags/tag453.xml"/><Relationship Id="rId1" Type="http://schemas.openxmlformats.org/officeDocument/2006/relationships/tags" Target="../tags/tag452.xml"/><Relationship Id="rId5" Type="http://schemas.openxmlformats.org/officeDocument/2006/relationships/image" Target="../media/image23.png"/><Relationship Id="rId4"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tags" Target="../tags/tag457.xml"/><Relationship Id="rId7" Type="http://schemas.openxmlformats.org/officeDocument/2006/relationships/image" Target="../media/image26.png"/><Relationship Id="rId2" Type="http://schemas.openxmlformats.org/officeDocument/2006/relationships/tags" Target="../tags/tag456.xml"/><Relationship Id="rId1" Type="http://schemas.openxmlformats.org/officeDocument/2006/relationships/tags" Target="../tags/tag45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tags" Target="../tags/tag460.xml"/><Relationship Id="rId2" Type="http://schemas.openxmlformats.org/officeDocument/2006/relationships/tags" Target="../tags/tag459.xml"/><Relationship Id="rId1" Type="http://schemas.openxmlformats.org/officeDocument/2006/relationships/tags" Target="../tags/tag458.xml"/><Relationship Id="rId5" Type="http://schemas.openxmlformats.org/officeDocument/2006/relationships/image" Target="../media/image27.png"/><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tags" Target="../tags/tag418.xml"/><Relationship Id="rId2" Type="http://schemas.openxmlformats.org/officeDocument/2006/relationships/tags" Target="../tags/tag417.xml"/><Relationship Id="rId1" Type="http://schemas.openxmlformats.org/officeDocument/2006/relationships/tags" Target="../tags/tag416.xml"/><Relationship Id="rId4"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tags" Target="../tags/tag463.xml"/><Relationship Id="rId2" Type="http://schemas.openxmlformats.org/officeDocument/2006/relationships/tags" Target="../tags/tag462.xml"/><Relationship Id="rId1" Type="http://schemas.openxmlformats.org/officeDocument/2006/relationships/tags" Target="../tags/tag461.xml"/><Relationship Id="rId5" Type="http://schemas.openxmlformats.org/officeDocument/2006/relationships/image" Target="../media/image28.png"/><Relationship Id="rId4"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tags" Target="../tags/tag466.xml"/><Relationship Id="rId2" Type="http://schemas.openxmlformats.org/officeDocument/2006/relationships/tags" Target="../tags/tag465.xml"/><Relationship Id="rId1" Type="http://schemas.openxmlformats.org/officeDocument/2006/relationships/tags" Target="../tags/tag464.xml"/><Relationship Id="rId5" Type="http://schemas.openxmlformats.org/officeDocument/2006/relationships/image" Target="../media/image29.png"/><Relationship Id="rId4"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tags" Target="../tags/tag469.xml"/><Relationship Id="rId2" Type="http://schemas.openxmlformats.org/officeDocument/2006/relationships/tags" Target="../tags/tag468.xml"/><Relationship Id="rId1" Type="http://schemas.openxmlformats.org/officeDocument/2006/relationships/tags" Target="../tags/tag467.xml"/><Relationship Id="rId5" Type="http://schemas.openxmlformats.org/officeDocument/2006/relationships/image" Target="../media/image30.png"/><Relationship Id="rId4"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tags" Target="../tags/tag472.xml"/><Relationship Id="rId2" Type="http://schemas.openxmlformats.org/officeDocument/2006/relationships/tags" Target="../tags/tag471.xml"/><Relationship Id="rId1" Type="http://schemas.openxmlformats.org/officeDocument/2006/relationships/tags" Target="../tags/tag47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tags" Target="../tags/tag475.xml"/><Relationship Id="rId2" Type="http://schemas.openxmlformats.org/officeDocument/2006/relationships/tags" Target="../tags/tag474.xml"/><Relationship Id="rId1" Type="http://schemas.openxmlformats.org/officeDocument/2006/relationships/tags" Target="../tags/tag47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tags" Target="../tags/tag478.xml"/><Relationship Id="rId2" Type="http://schemas.openxmlformats.org/officeDocument/2006/relationships/tags" Target="../tags/tag477.xml"/><Relationship Id="rId1" Type="http://schemas.openxmlformats.org/officeDocument/2006/relationships/tags" Target="../tags/tag47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tags" Target="../tags/tag481.xml"/><Relationship Id="rId2" Type="http://schemas.openxmlformats.org/officeDocument/2006/relationships/tags" Target="../tags/tag480.xml"/><Relationship Id="rId1" Type="http://schemas.openxmlformats.org/officeDocument/2006/relationships/tags" Target="../tags/tag479.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tags" Target="../tags/tag484.xml"/><Relationship Id="rId7" Type="http://schemas.openxmlformats.org/officeDocument/2006/relationships/image" Target="../media/image41.png"/><Relationship Id="rId2" Type="http://schemas.openxmlformats.org/officeDocument/2006/relationships/tags" Target="../tags/tag483.xml"/><Relationship Id="rId1" Type="http://schemas.openxmlformats.org/officeDocument/2006/relationships/tags" Target="../tags/tag48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tags" Target="../tags/tag487.xml"/><Relationship Id="rId7" Type="http://schemas.openxmlformats.org/officeDocument/2006/relationships/image" Target="../media/image44.png"/><Relationship Id="rId2" Type="http://schemas.openxmlformats.org/officeDocument/2006/relationships/tags" Target="../tags/tag486.xml"/><Relationship Id="rId1" Type="http://schemas.openxmlformats.org/officeDocument/2006/relationships/tags" Target="../tags/tag485.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tags" Target="../tags/tag490.xml"/><Relationship Id="rId2" Type="http://schemas.openxmlformats.org/officeDocument/2006/relationships/tags" Target="../tags/tag489.xml"/><Relationship Id="rId1" Type="http://schemas.openxmlformats.org/officeDocument/2006/relationships/tags" Target="../tags/tag488.xml"/><Relationship Id="rId6" Type="http://schemas.openxmlformats.org/officeDocument/2006/relationships/image" Target="../media/image45.png"/><Relationship Id="rId5" Type="http://schemas.openxmlformats.org/officeDocument/2006/relationships/image" Target="../media/image42.png"/><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3" Type="http://schemas.openxmlformats.org/officeDocument/2006/relationships/tags" Target="../tags/tag493.xml"/><Relationship Id="rId2" Type="http://schemas.openxmlformats.org/officeDocument/2006/relationships/tags" Target="../tags/tag492.xml"/><Relationship Id="rId1" Type="http://schemas.openxmlformats.org/officeDocument/2006/relationships/tags" Target="../tags/tag491.xml"/><Relationship Id="rId5" Type="http://schemas.openxmlformats.org/officeDocument/2006/relationships/image" Target="../media/image46.png"/><Relationship Id="rId4"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tags" Target="../tags/tag496.xml"/><Relationship Id="rId2" Type="http://schemas.openxmlformats.org/officeDocument/2006/relationships/tags" Target="../tags/tag495.xml"/><Relationship Id="rId1" Type="http://schemas.openxmlformats.org/officeDocument/2006/relationships/tags" Target="../tags/tag494.xml"/><Relationship Id="rId5" Type="http://schemas.openxmlformats.org/officeDocument/2006/relationships/image" Target="../media/image47.png"/><Relationship Id="rId4"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tags" Target="../tags/tag499.xml"/><Relationship Id="rId2" Type="http://schemas.openxmlformats.org/officeDocument/2006/relationships/tags" Target="../tags/tag498.xml"/><Relationship Id="rId1" Type="http://schemas.openxmlformats.org/officeDocument/2006/relationships/tags" Target="../tags/tag497.xml"/><Relationship Id="rId4"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tags" Target="../tags/tag502.xml"/><Relationship Id="rId2" Type="http://schemas.openxmlformats.org/officeDocument/2006/relationships/tags" Target="../tags/tag501.xml"/><Relationship Id="rId1" Type="http://schemas.openxmlformats.org/officeDocument/2006/relationships/tags" Target="../tags/tag500.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tags" Target="../tags/tag505.xml"/><Relationship Id="rId2" Type="http://schemas.openxmlformats.org/officeDocument/2006/relationships/tags" Target="../tags/tag504.xml"/><Relationship Id="rId1" Type="http://schemas.openxmlformats.org/officeDocument/2006/relationships/tags" Target="../tags/tag503.xml"/><Relationship Id="rId5" Type="http://schemas.openxmlformats.org/officeDocument/2006/relationships/image" Target="../media/image50.png"/><Relationship Id="rId4"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tags" Target="../tags/tag508.xml"/><Relationship Id="rId2" Type="http://schemas.openxmlformats.org/officeDocument/2006/relationships/tags" Target="../tags/tag507.xml"/><Relationship Id="rId1" Type="http://schemas.openxmlformats.org/officeDocument/2006/relationships/tags" Target="../tags/tag506.xml"/><Relationship Id="rId5" Type="http://schemas.openxmlformats.org/officeDocument/2006/relationships/image" Target="../media/image51.png"/><Relationship Id="rId4"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tags" Target="../tags/tag511.xml"/><Relationship Id="rId2" Type="http://schemas.openxmlformats.org/officeDocument/2006/relationships/tags" Target="../tags/tag510.xml"/><Relationship Id="rId1" Type="http://schemas.openxmlformats.org/officeDocument/2006/relationships/tags" Target="../tags/tag509.xml"/><Relationship Id="rId5" Type="http://schemas.openxmlformats.org/officeDocument/2006/relationships/image" Target="../media/image52.png"/><Relationship Id="rId4"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tags" Target="../tags/tag514.xml"/><Relationship Id="rId2" Type="http://schemas.openxmlformats.org/officeDocument/2006/relationships/tags" Target="../tags/tag513.xml"/><Relationship Id="rId1" Type="http://schemas.openxmlformats.org/officeDocument/2006/relationships/tags" Target="../tags/tag512.xml"/><Relationship Id="rId5" Type="http://schemas.openxmlformats.org/officeDocument/2006/relationships/image" Target="../media/image53.png"/><Relationship Id="rId4"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tags" Target="../tags/tag517.xml"/><Relationship Id="rId2" Type="http://schemas.openxmlformats.org/officeDocument/2006/relationships/tags" Target="../tags/tag516.xml"/><Relationship Id="rId1" Type="http://schemas.openxmlformats.org/officeDocument/2006/relationships/tags" Target="../tags/tag515.xml"/><Relationship Id="rId4"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tags" Target="../tags/tag421.xml"/><Relationship Id="rId7" Type="http://schemas.openxmlformats.org/officeDocument/2006/relationships/diagramQuickStyle" Target="../diagrams/quickStyle1.xml"/><Relationship Id="rId2" Type="http://schemas.openxmlformats.org/officeDocument/2006/relationships/tags" Target="../tags/tag420.xml"/><Relationship Id="rId1" Type="http://schemas.openxmlformats.org/officeDocument/2006/relationships/tags" Target="../tags/tag419.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slideLayout" Target="../slideLayouts/slideLayout9.xml"/><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tags" Target="../tags/tag424.xml"/><Relationship Id="rId2" Type="http://schemas.openxmlformats.org/officeDocument/2006/relationships/tags" Target="../tags/tag423.xml"/><Relationship Id="rId1" Type="http://schemas.openxmlformats.org/officeDocument/2006/relationships/tags" Target="../tags/tag422.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tags" Target="../tags/tag427.xml"/><Relationship Id="rId2" Type="http://schemas.openxmlformats.org/officeDocument/2006/relationships/tags" Target="../tags/tag426.xml"/><Relationship Id="rId1" Type="http://schemas.openxmlformats.org/officeDocument/2006/relationships/tags" Target="../tags/tag425.xml"/><Relationship Id="rId5" Type="http://schemas.openxmlformats.org/officeDocument/2006/relationships/image" Target="../media/image18.png"/><Relationship Id="rId4"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tags" Target="../tags/tag430.xml"/><Relationship Id="rId2" Type="http://schemas.openxmlformats.org/officeDocument/2006/relationships/tags" Target="../tags/tag429.xml"/><Relationship Id="rId1" Type="http://schemas.openxmlformats.org/officeDocument/2006/relationships/tags" Target="../tags/tag428.xml"/><Relationship Id="rId5" Type="http://schemas.openxmlformats.org/officeDocument/2006/relationships/image" Target="../media/image19.png"/><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tags" Target="../tags/tag433.xml"/><Relationship Id="rId2" Type="http://schemas.openxmlformats.org/officeDocument/2006/relationships/tags" Target="../tags/tag432.xml"/><Relationship Id="rId1" Type="http://schemas.openxmlformats.org/officeDocument/2006/relationships/tags" Target="../tags/tag431.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idx="14"/>
          </p:nvPr>
        </p:nvSpPr>
        <p:spPr>
          <a:xfrm>
            <a:off x="1907705" y="1707465"/>
            <a:ext cx="5328592" cy="998220"/>
          </a:xfrm>
        </p:spPr>
        <p:txBody>
          <a:bodyPr rtlCol="0">
            <a:normAutofit fontScale="90000"/>
          </a:bodyPr>
          <a:lstStyle/>
          <a:p>
            <a:pPr algn="ctr" eaLnBrk="1" fontAlgn="auto" hangingPunct="1">
              <a:spcAft>
                <a:spcPts val="0"/>
              </a:spcAft>
              <a:defRPr/>
            </a:pPr>
            <a:br>
              <a:rPr lang="en-US" altLang="zh-CN" sz="4000" dirty="0">
                <a:effectLst>
                  <a:outerShdw blurRad="38100" dist="38100" dir="2700000" algn="tl">
                    <a:srgbClr val="000000">
                      <a:alpha val="43137"/>
                    </a:srgbClr>
                  </a:outerShdw>
                </a:effectLst>
                <a:sym typeface="+mn-ea"/>
              </a:rPr>
            </a:br>
            <a:r>
              <a:rPr lang="en-US" altLang="zh-CN" sz="4445" dirty="0">
                <a:effectLst>
                  <a:outerShdw blurRad="38100" dist="38100" dir="2700000" algn="tl">
                    <a:srgbClr val="000000">
                      <a:alpha val="43137"/>
                    </a:srgbClr>
                  </a:outerShdw>
                </a:effectLst>
                <a:latin typeface="Times New Roman" panose="02020603050405020304" charset="0"/>
                <a:ea typeface="宋体" panose="02010600030101010101" pitchFamily="2" charset="-122"/>
                <a:cs typeface="Times New Roman" panose="02020603050405020304" charset="0"/>
                <a:sym typeface="+mn-ea"/>
              </a:rPr>
              <a:t>YJK</a:t>
            </a:r>
            <a:r>
              <a:rPr lang="zh-CN" altLang="en-US" sz="4445" dirty="0">
                <a:effectLst>
                  <a:outerShdw blurRad="38100" dist="38100" dir="2700000" algn="tl">
                    <a:srgbClr val="000000">
                      <a:alpha val="43137"/>
                    </a:srgbClr>
                  </a:outerShdw>
                </a:effectLst>
                <a:latin typeface="Times New Roman" panose="02020603050405020304" charset="0"/>
                <a:ea typeface="宋体" panose="02010600030101010101" pitchFamily="2" charset="-122"/>
                <a:cs typeface="Times New Roman" panose="02020603050405020304" charset="0"/>
                <a:sym typeface="+mn-ea"/>
              </a:rPr>
              <a:t>多塔模型拼装及计算</a:t>
            </a:r>
            <a:br>
              <a:rPr lang="en-US" altLang="zh-CN" sz="4000" dirty="0">
                <a:effectLst>
                  <a:outerShdw blurRad="38100" dist="38100" dir="2700000" algn="tl">
                    <a:srgbClr val="000000">
                      <a:alpha val="43137"/>
                    </a:srgbClr>
                  </a:outerShdw>
                </a:effectLst>
                <a:sym typeface="+mn-ea"/>
              </a:rPr>
            </a:br>
            <a:br>
              <a:rPr lang="zh-CN" altLang="en-US" sz="4000" dirty="0">
                <a:effectLst>
                  <a:outerShdw blurRad="38100" dist="38100" dir="2700000" algn="tl">
                    <a:srgbClr val="000000">
                      <a:alpha val="43137"/>
                    </a:srgbClr>
                  </a:outerShdw>
                </a:effectLst>
                <a:sym typeface="+mn-ea"/>
              </a:rPr>
            </a:br>
            <a:endParaRPr lang="zh-CN" altLang="en-US" sz="4000" dirty="0">
              <a:solidFill>
                <a:srgbClr val="FF0000"/>
              </a:solidFill>
              <a:effectLst>
                <a:outerShdw blurRad="38100" dist="38100" dir="2700000" algn="tl">
                  <a:srgbClr val="000000">
                    <a:alpha val="43137"/>
                  </a:srgbClr>
                </a:outerShdw>
              </a:effectLst>
              <a:latin typeface="Times New Roman" panose="02020603050405020304" charset="0"/>
              <a:sym typeface="+mn-ea"/>
            </a:endParaRPr>
          </a:p>
        </p:txBody>
      </p:sp>
      <p:sp>
        <p:nvSpPr>
          <p:cNvPr id="6" name="副标题 5"/>
          <p:cNvSpPr>
            <a:spLocks noGrp="1"/>
          </p:cNvSpPr>
          <p:nvPr>
            <p:ph type="subTitle" idx="13"/>
          </p:nvPr>
        </p:nvSpPr>
        <p:spPr>
          <a:xfrm>
            <a:off x="2268144" y="3507717"/>
            <a:ext cx="4762500" cy="573651"/>
          </a:xfrm>
        </p:spPr>
        <p:txBody>
          <a:bodyPr rtlCol="0">
            <a:normAutofit/>
          </a:bodyPr>
          <a:lstStyle/>
          <a:p>
            <a:pPr eaLnBrk="1" fontAlgn="auto" hangingPunct="1">
              <a:spcAft>
                <a:spcPts val="0"/>
              </a:spcAft>
              <a:defRPr/>
            </a:pPr>
            <a:r>
              <a:rPr lang="zh-CN" altLang="en-US" sz="2250" dirty="0">
                <a:latin typeface="宋体" panose="02010600030101010101" pitchFamily="2" charset="-122"/>
                <a:ea typeface="宋体" panose="02010600030101010101" pitchFamily="2" charset="-122"/>
                <a:cs typeface="宋体" panose="02010600030101010101" pitchFamily="2" charset="-122"/>
              </a:rPr>
              <a:t>北京盈建科软件股份有限公司</a:t>
            </a:r>
            <a:r>
              <a:rPr lang="en-US" altLang="zh-CN" sz="2400" dirty="0">
                <a:latin typeface="隶书" panose="02010509060101010101" pitchFamily="49" charset="-122"/>
                <a:ea typeface="隶书" panose="02010509060101010101" pitchFamily="49" charset="-122"/>
              </a:rPr>
              <a:t> </a:t>
            </a:r>
          </a:p>
          <a:p>
            <a:pPr eaLnBrk="1" fontAlgn="auto" hangingPunct="1">
              <a:spcAft>
                <a:spcPts val="0"/>
              </a:spcAft>
              <a:defRPr/>
            </a:pPr>
            <a:endParaRPr lang="zh-CN" altLang="en-US" sz="2400" dirty="0">
              <a:latin typeface="隶书" panose="02010509060101010101" pitchFamily="49" charset="-122"/>
              <a:ea typeface="隶书" panose="02010509060101010101" pitchFamily="49" charset="-122"/>
            </a:endParaRPr>
          </a:p>
        </p:txBody>
      </p:sp>
      <p:sp>
        <p:nvSpPr>
          <p:cNvPr id="4" name="灯片编号占位符 3"/>
          <p:cNvSpPr>
            <a:spLocks noGrp="1"/>
          </p:cNvSpPr>
          <p:nvPr>
            <p:ph type="sldNum" sz="quarter" idx="12"/>
          </p:nvPr>
        </p:nvSpPr>
        <p:spPr/>
        <p:txBody>
          <a:bodyPr/>
          <a:lstStyle/>
          <a:p>
            <a:pPr>
              <a:defRPr/>
            </a:pPr>
            <a:fld id="{77DD23D5-0FF6-47F1-90AE-DA4521B93F75}" type="slidenum">
              <a:rPr lang="zh-CN" altLang="en-US"/>
              <a:t>1</a:t>
            </a:fld>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等腰三角形 5"/>
          <p:cNvSpPr/>
          <p:nvPr>
            <p:custDataLst>
              <p:tags r:id="rId1"/>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7" name="直接连接符 6"/>
          <p:cNvCxnSpPr/>
          <p:nvPr/>
        </p:nvCxnSpPr>
        <p:spPr>
          <a:xfrm flipV="1">
            <a:off x="683895" y="699770"/>
            <a:ext cx="2663825" cy="635"/>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5" name="等腰三角形 14"/>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8" name="文本框 17"/>
          <p:cNvSpPr txBox="1"/>
          <p:nvPr>
            <p:custDataLst>
              <p:tags r:id="rId3"/>
            </p:custDataLst>
          </p:nvPr>
        </p:nvSpPr>
        <p:spPr>
          <a:xfrm>
            <a:off x="1024890" y="195580"/>
            <a:ext cx="1801495" cy="4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多塔定义</a:t>
            </a:r>
            <a:endParaRPr kumimoji="0" 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endParaRPr>
          </a:p>
        </p:txBody>
      </p:sp>
      <p:sp>
        <p:nvSpPr>
          <p:cNvPr id="13" name="文本框 12">
            <a:extLst>
              <a:ext uri="{FF2B5EF4-FFF2-40B4-BE49-F238E27FC236}">
                <a16:creationId xmlns:a16="http://schemas.microsoft.com/office/drawing/2014/main" id="{E0318930-8833-4A98-91C3-7C00B9744F07}"/>
              </a:ext>
            </a:extLst>
          </p:cNvPr>
          <p:cNvSpPr txBox="1"/>
          <p:nvPr/>
        </p:nvSpPr>
        <p:spPr>
          <a:xfrm>
            <a:off x="899592" y="1161982"/>
            <a:ext cx="4320154" cy="646331"/>
          </a:xfrm>
          <a:prstGeom prst="rect">
            <a:avLst/>
          </a:prstGeom>
          <a:noFill/>
        </p:spPr>
        <p:txBody>
          <a:bodyPr wrap="square">
            <a:spAutoFit/>
          </a:bodyPr>
          <a:lstStyle/>
          <a:p>
            <a:r>
              <a:rPr lang="zh-CN" altLang="en-US" dirty="0"/>
              <a:t>多塔定义就把多塔结构的分开的部分明确划分出一个个塔，并顺序编号</a:t>
            </a:r>
          </a:p>
        </p:txBody>
      </p:sp>
      <p:sp>
        <p:nvSpPr>
          <p:cNvPr id="16" name="文本框 15">
            <a:extLst>
              <a:ext uri="{FF2B5EF4-FFF2-40B4-BE49-F238E27FC236}">
                <a16:creationId xmlns:a16="http://schemas.microsoft.com/office/drawing/2014/main" id="{109E7361-3661-4223-8F99-1088CE599EE2}"/>
              </a:ext>
            </a:extLst>
          </p:cNvPr>
          <p:cNvSpPr txBox="1"/>
          <p:nvPr/>
        </p:nvSpPr>
        <p:spPr>
          <a:xfrm>
            <a:off x="1115617" y="1923678"/>
            <a:ext cx="5256258" cy="2862322"/>
          </a:xfrm>
          <a:prstGeom prst="rect">
            <a:avLst/>
          </a:prstGeom>
          <a:noFill/>
        </p:spPr>
        <p:txBody>
          <a:bodyPr wrap="square">
            <a:spAutoFit/>
          </a:bodyPr>
          <a:lstStyle/>
          <a:p>
            <a:r>
              <a:rPr lang="zh-CN" altLang="en-US" dirty="0">
                <a:solidFill>
                  <a:srgbClr val="7030A0"/>
                </a:solidFill>
              </a:rPr>
              <a:t>在整体计算时，必须首先进行多塔定义的操作。</a:t>
            </a:r>
            <a:endParaRPr lang="en-US" altLang="zh-CN" dirty="0">
              <a:solidFill>
                <a:srgbClr val="7030A0"/>
              </a:solidFill>
            </a:endParaRPr>
          </a:p>
          <a:p>
            <a:endParaRPr lang="en-US" altLang="zh-CN" dirty="0">
              <a:solidFill>
                <a:srgbClr val="7030A0"/>
              </a:solidFill>
            </a:endParaRPr>
          </a:p>
          <a:p>
            <a:r>
              <a:rPr lang="zh-CN" altLang="en-US" dirty="0">
                <a:solidFill>
                  <a:srgbClr val="7030A0"/>
                </a:solidFill>
              </a:rPr>
              <a:t>多塔结构风荷载的自动计算、分塔考虑地震作用的偶然偏心等都必须在多塔定义后才能正确进行。</a:t>
            </a:r>
            <a:endParaRPr lang="en-US" altLang="zh-CN" dirty="0">
              <a:solidFill>
                <a:srgbClr val="7030A0"/>
              </a:solidFill>
            </a:endParaRPr>
          </a:p>
          <a:p>
            <a:endParaRPr lang="en-US" altLang="zh-CN" dirty="0">
              <a:solidFill>
                <a:srgbClr val="7030A0"/>
              </a:solidFill>
            </a:endParaRPr>
          </a:p>
          <a:p>
            <a:r>
              <a:rPr lang="zh-CN" altLang="en-US" dirty="0">
                <a:solidFill>
                  <a:srgbClr val="7030A0"/>
                </a:solidFill>
              </a:rPr>
              <a:t>各种计算统计指标是需要按照分塔输出</a:t>
            </a:r>
            <a:endParaRPr lang="en-US" altLang="zh-CN" dirty="0">
              <a:solidFill>
                <a:srgbClr val="7030A0"/>
              </a:solidFill>
            </a:endParaRPr>
          </a:p>
          <a:p>
            <a:endParaRPr lang="en-US" altLang="zh-CN" dirty="0">
              <a:solidFill>
                <a:srgbClr val="7030A0"/>
              </a:solidFill>
            </a:endParaRPr>
          </a:p>
          <a:p>
            <a:endParaRPr lang="en-US" altLang="zh-CN" dirty="0">
              <a:solidFill>
                <a:srgbClr val="7030A0"/>
              </a:solidFill>
            </a:endParaRPr>
          </a:p>
          <a:p>
            <a:r>
              <a:rPr lang="zh-CN" altLang="en-US" dirty="0">
                <a:solidFill>
                  <a:srgbClr val="7030A0"/>
                </a:solidFill>
              </a:rPr>
              <a:t>可以在计算与设计时，区分各塔的属性特征进行。</a:t>
            </a:r>
            <a:endParaRPr lang="en-US" altLang="zh-CN" dirty="0">
              <a:solidFill>
                <a:srgbClr val="7030A0"/>
              </a:solidFill>
            </a:endParaRPr>
          </a:p>
          <a:p>
            <a:endParaRPr lang="zh-CN" altLang="en-US" dirty="0">
              <a:solidFill>
                <a:srgbClr val="7030A0"/>
              </a:solidFill>
            </a:endParaRPr>
          </a:p>
        </p:txBody>
      </p:sp>
      <p:sp>
        <p:nvSpPr>
          <p:cNvPr id="17" name="矩形 16">
            <a:extLst>
              <a:ext uri="{FF2B5EF4-FFF2-40B4-BE49-F238E27FC236}">
                <a16:creationId xmlns:a16="http://schemas.microsoft.com/office/drawing/2014/main" id="{64938406-91B4-4F1A-A716-F50D2BDB35D1}"/>
              </a:ext>
            </a:extLst>
          </p:cNvPr>
          <p:cNvSpPr/>
          <p:nvPr/>
        </p:nvSpPr>
        <p:spPr>
          <a:xfrm>
            <a:off x="994613" y="1923678"/>
            <a:ext cx="121004" cy="377595"/>
          </a:xfrm>
          <a:prstGeom prst="rect">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charset="-122"/>
            </a:endParaRPr>
          </a:p>
        </p:txBody>
      </p:sp>
      <p:sp>
        <p:nvSpPr>
          <p:cNvPr id="19" name="矩形 18">
            <a:extLst>
              <a:ext uri="{FF2B5EF4-FFF2-40B4-BE49-F238E27FC236}">
                <a16:creationId xmlns:a16="http://schemas.microsoft.com/office/drawing/2014/main" id="{3E84F24B-AD66-4BB1-8D28-1238CDE8AC7E}"/>
              </a:ext>
            </a:extLst>
          </p:cNvPr>
          <p:cNvSpPr/>
          <p:nvPr/>
        </p:nvSpPr>
        <p:spPr>
          <a:xfrm>
            <a:off x="989278" y="2607366"/>
            <a:ext cx="121004" cy="377595"/>
          </a:xfrm>
          <a:prstGeom prst="rect">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charset="-122"/>
            </a:endParaRPr>
          </a:p>
        </p:txBody>
      </p:sp>
      <p:sp>
        <p:nvSpPr>
          <p:cNvPr id="20" name="矩形 19">
            <a:extLst>
              <a:ext uri="{FF2B5EF4-FFF2-40B4-BE49-F238E27FC236}">
                <a16:creationId xmlns:a16="http://schemas.microsoft.com/office/drawing/2014/main" id="{586F9F3C-C690-4639-85A6-E74F8C987104}"/>
              </a:ext>
            </a:extLst>
          </p:cNvPr>
          <p:cNvSpPr/>
          <p:nvPr/>
        </p:nvSpPr>
        <p:spPr>
          <a:xfrm>
            <a:off x="989278" y="3314777"/>
            <a:ext cx="121004" cy="377595"/>
          </a:xfrm>
          <a:prstGeom prst="rect">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charset="-122"/>
            </a:endParaRPr>
          </a:p>
        </p:txBody>
      </p:sp>
      <p:sp>
        <p:nvSpPr>
          <p:cNvPr id="21" name="矩形 20">
            <a:extLst>
              <a:ext uri="{FF2B5EF4-FFF2-40B4-BE49-F238E27FC236}">
                <a16:creationId xmlns:a16="http://schemas.microsoft.com/office/drawing/2014/main" id="{970C8BC8-8149-49C1-A429-C79848777B88}"/>
              </a:ext>
            </a:extLst>
          </p:cNvPr>
          <p:cNvSpPr/>
          <p:nvPr/>
        </p:nvSpPr>
        <p:spPr>
          <a:xfrm>
            <a:off x="989278" y="4066135"/>
            <a:ext cx="121004" cy="377595"/>
          </a:xfrm>
          <a:prstGeom prst="rect">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文本框 104">
            <a:extLst>
              <a:ext uri="{FF2B5EF4-FFF2-40B4-BE49-F238E27FC236}">
                <a16:creationId xmlns:a16="http://schemas.microsoft.com/office/drawing/2014/main" id="{C73E9088-DC80-4833-A7E4-526AE9020E44}"/>
              </a:ext>
            </a:extLst>
          </p:cNvPr>
          <p:cNvSpPr txBox="1"/>
          <p:nvPr/>
        </p:nvSpPr>
        <p:spPr>
          <a:xfrm>
            <a:off x="686446" y="771550"/>
            <a:ext cx="4584700" cy="307777"/>
          </a:xfrm>
          <a:prstGeom prst="rect">
            <a:avLst/>
          </a:prstGeom>
          <a:noFill/>
        </p:spPr>
        <p:txBody>
          <a:bodyPr wrap="square">
            <a:spAutoFit/>
          </a:bodyPr>
          <a:lstStyle/>
          <a:p>
            <a:r>
              <a:rPr lang="zh-CN" altLang="en-US" sz="1400" dirty="0">
                <a:solidFill>
                  <a:srgbClr val="7030A0"/>
                </a:solidFill>
                <a:latin typeface="Yu Gothic Medium" panose="020B0500000000000000" pitchFamily="34" charset="-128"/>
                <a:ea typeface="Yu Gothic Medium" panose="020B0500000000000000" pitchFamily="34" charset="-128"/>
              </a:rPr>
              <a:t>不划分与划分的差别主要有：</a:t>
            </a:r>
          </a:p>
        </p:txBody>
      </p:sp>
      <p:sp>
        <p:nvSpPr>
          <p:cNvPr id="106" name="文本框 105">
            <a:extLst>
              <a:ext uri="{FF2B5EF4-FFF2-40B4-BE49-F238E27FC236}">
                <a16:creationId xmlns:a16="http://schemas.microsoft.com/office/drawing/2014/main" id="{AA0F2FF5-E9C1-4247-83E9-96C28EE32236}"/>
              </a:ext>
            </a:extLst>
          </p:cNvPr>
          <p:cNvSpPr txBox="1"/>
          <p:nvPr/>
        </p:nvSpPr>
        <p:spPr>
          <a:xfrm>
            <a:off x="686446" y="1010201"/>
            <a:ext cx="6840760" cy="3416320"/>
          </a:xfrm>
          <a:prstGeom prst="rect">
            <a:avLst/>
          </a:prstGeom>
          <a:noFill/>
        </p:spPr>
        <p:txBody>
          <a:bodyPr wrap="square">
            <a:spAutoFit/>
          </a:bodyPr>
          <a:lstStyle/>
          <a:p>
            <a:r>
              <a:rPr lang="zh-CN" altLang="en-US" sz="1200" dirty="0"/>
              <a:t>1、风荷载</a:t>
            </a:r>
          </a:p>
          <a:p>
            <a:r>
              <a:rPr lang="zh-CN" altLang="en-US" sz="1200" dirty="0"/>
              <a:t>不划分多塔时把全层范围当做迎风面计算风荷载计算。软件把两个塔中间的分离空间也</a:t>
            </a:r>
          </a:p>
          <a:p>
            <a:r>
              <a:rPr lang="zh-CN" altLang="en-US" sz="1200" dirty="0"/>
              <a:t>当做了迎风面，造成风荷载计算偏大；但是当两个塔排列的方向和风荷载相同时，只能计算</a:t>
            </a:r>
          </a:p>
          <a:p>
            <a:r>
              <a:rPr lang="zh-CN" altLang="en-US" sz="1200" dirty="0"/>
              <a:t>其中一个塔的迎风面，又造成计算的风力偏小。</a:t>
            </a:r>
          </a:p>
          <a:p>
            <a:r>
              <a:rPr lang="zh-CN" altLang="en-US" sz="1200" dirty="0"/>
              <a:t>划分多塔后各塔分别作为迎风面计算风荷载。另外，有伸缩缝结构需要作风荷载的遮挡</a:t>
            </a:r>
          </a:p>
          <a:p>
            <a:r>
              <a:rPr lang="zh-CN" altLang="en-US" sz="1200" dirty="0"/>
              <a:t>计算，遮挡计算只有在多塔划分后才能进行。</a:t>
            </a:r>
          </a:p>
          <a:p>
            <a:r>
              <a:rPr lang="zh-CN" altLang="en-US" sz="1200" dirty="0"/>
              <a:t>2、强制刚性板假定下的处理不同</a:t>
            </a:r>
          </a:p>
          <a:p>
            <a:r>
              <a:rPr lang="zh-CN" altLang="en-US" sz="1200" dirty="0"/>
              <a:t>如果不做多塔划分，则同一层中的多个塔楼被按照同一个刚性板计算；如果进行了多塔</a:t>
            </a:r>
          </a:p>
          <a:p>
            <a:r>
              <a:rPr lang="zh-CN" altLang="en-US" sz="1200" dirty="0"/>
              <a:t>划分，则对各个塔楼分别采用刚性楼板假定计算。</a:t>
            </a:r>
          </a:p>
          <a:p>
            <a:r>
              <a:rPr lang="zh-CN" altLang="en-US" sz="1200" dirty="0"/>
              <a:t>3、地震力偶然偏心的计算，划分后软件分别对各分塔做偶然偏心计算</a:t>
            </a:r>
          </a:p>
          <a:p>
            <a:r>
              <a:rPr lang="zh-CN" altLang="en-US" sz="1200" dirty="0"/>
              <a:t>4、层统计参数的分塔分层输出，定义多塔以后，分塔分层输出的层统计参数有：</a:t>
            </a:r>
          </a:p>
          <a:p>
            <a:r>
              <a:rPr lang="zh-CN" altLang="en-US" sz="1200" dirty="0"/>
              <a:t>（1）位移比和位移角；</a:t>
            </a:r>
          </a:p>
          <a:p>
            <a:r>
              <a:rPr lang="zh-CN" altLang="en-US" sz="1200" dirty="0"/>
              <a:t>（2）剪重比；</a:t>
            </a:r>
          </a:p>
          <a:p>
            <a:r>
              <a:rPr lang="zh-CN" altLang="en-US" sz="1200" dirty="0"/>
              <a:t>（3）刚重比；</a:t>
            </a:r>
          </a:p>
          <a:p>
            <a:r>
              <a:rPr lang="zh-CN" altLang="en-US" sz="1200" dirty="0"/>
              <a:t>（4）层刚度比；</a:t>
            </a:r>
          </a:p>
          <a:p>
            <a:r>
              <a:rPr lang="zh-CN" altLang="en-US" sz="1200" dirty="0"/>
              <a:t>（5）楼层抗剪承载力比；</a:t>
            </a:r>
          </a:p>
          <a:p>
            <a:r>
              <a:rPr lang="zh-CN" altLang="en-US" sz="1200" dirty="0"/>
              <a:t>（6）塔楼为框剪结构时，框架部分柱剪力、框架柱部分的倾覆弯矩所占比例（依据</a:t>
            </a:r>
          </a:p>
          <a:p>
            <a:r>
              <a:rPr lang="zh-CN" altLang="en-US" sz="1200" dirty="0"/>
              <a:t>该输出结果按《抗震规范》6.1.3 条第 1 款确定框架部分的抗震等级）；</a:t>
            </a:r>
          </a:p>
        </p:txBody>
      </p:sp>
      <p:sp>
        <p:nvSpPr>
          <p:cNvPr id="107" name="等腰三角形 106">
            <a:extLst>
              <a:ext uri="{FF2B5EF4-FFF2-40B4-BE49-F238E27FC236}">
                <a16:creationId xmlns:a16="http://schemas.microsoft.com/office/drawing/2014/main" id="{736DDDAA-ABEE-4DA3-87E0-DAD24BE94EBF}"/>
              </a:ext>
            </a:extLst>
          </p:cNvPr>
          <p:cNvSpPr/>
          <p:nvPr>
            <p:custDataLst>
              <p:tags r:id="rId1"/>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108" name="直接连接符 107">
            <a:extLst>
              <a:ext uri="{FF2B5EF4-FFF2-40B4-BE49-F238E27FC236}">
                <a16:creationId xmlns:a16="http://schemas.microsoft.com/office/drawing/2014/main" id="{74CC49F7-96FB-466D-8A7C-E8542514F5D1}"/>
              </a:ext>
            </a:extLst>
          </p:cNvPr>
          <p:cNvCxnSpPr/>
          <p:nvPr/>
        </p:nvCxnSpPr>
        <p:spPr>
          <a:xfrm flipV="1">
            <a:off x="683895" y="699770"/>
            <a:ext cx="2663825" cy="635"/>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09" name="等腰三角形 108">
            <a:extLst>
              <a:ext uri="{FF2B5EF4-FFF2-40B4-BE49-F238E27FC236}">
                <a16:creationId xmlns:a16="http://schemas.microsoft.com/office/drawing/2014/main" id="{739C45D4-2C9D-4201-A579-1BBBF50456D4}"/>
              </a:ext>
            </a:extLst>
          </p:cNvPr>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0" name="文本框 109">
            <a:extLst>
              <a:ext uri="{FF2B5EF4-FFF2-40B4-BE49-F238E27FC236}">
                <a16:creationId xmlns:a16="http://schemas.microsoft.com/office/drawing/2014/main" id="{E83CD412-8775-4187-A8BA-49C451C86FE7}"/>
              </a:ext>
            </a:extLst>
          </p:cNvPr>
          <p:cNvSpPr txBox="1"/>
          <p:nvPr>
            <p:custDataLst>
              <p:tags r:id="rId3"/>
            </p:custDataLst>
          </p:nvPr>
        </p:nvSpPr>
        <p:spPr>
          <a:xfrm>
            <a:off x="1024890" y="195580"/>
            <a:ext cx="1801495" cy="4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000" b="1" cap="all" noProof="1">
                <a:solidFill>
                  <a:srgbClr val="2F5597"/>
                </a:solidFill>
                <a:sym typeface="Arial" panose="020B0604020202020204" pitchFamily="34" charset="0"/>
              </a:rPr>
              <a:t>多塔划分</a:t>
            </a:r>
            <a:endParaRPr kumimoji="0" 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6"/>
          <p:cNvSpPr txBox="1">
            <a:spLocks noChangeArrowheads="1"/>
          </p:cNvSpPr>
          <p:nvPr/>
        </p:nvSpPr>
        <p:spPr bwMode="auto">
          <a:xfrm>
            <a:off x="611504" y="979804"/>
            <a:ext cx="2736215" cy="7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latinLnBrk="1" hangingPunct="0">
              <a:spcBef>
                <a:spcPct val="0"/>
              </a:spcBef>
              <a:spcAft>
                <a:spcPct val="0"/>
              </a:spcAft>
              <a:defRPr sz="2700">
                <a:solidFill>
                  <a:schemeClr val="bg1"/>
                </a:solidFill>
                <a:latin typeface="+mj-lt"/>
                <a:ea typeface="+mj-ea"/>
                <a:cs typeface="+mj-cs"/>
              </a:defRPr>
            </a:lvl1pPr>
            <a:lvl2pPr algn="l" rtl="0" eaLnBrk="0" fontAlgn="base" latinLnBrk="1" hangingPunct="0">
              <a:spcBef>
                <a:spcPct val="0"/>
              </a:spcBef>
              <a:spcAft>
                <a:spcPct val="0"/>
              </a:spcAft>
              <a:defRPr sz="2700">
                <a:solidFill>
                  <a:schemeClr val="bg1"/>
                </a:solidFill>
                <a:latin typeface="HY헤드라인M" pitchFamily="2" charset="-127"/>
                <a:ea typeface="HY헤드라인M" pitchFamily="2" charset="-127"/>
              </a:defRPr>
            </a:lvl2pPr>
            <a:lvl3pPr algn="l" rtl="0" eaLnBrk="0" fontAlgn="base" latinLnBrk="1" hangingPunct="0">
              <a:spcBef>
                <a:spcPct val="0"/>
              </a:spcBef>
              <a:spcAft>
                <a:spcPct val="0"/>
              </a:spcAft>
              <a:defRPr sz="2700">
                <a:solidFill>
                  <a:schemeClr val="bg1"/>
                </a:solidFill>
                <a:latin typeface="HY헤드라인M" pitchFamily="2" charset="-127"/>
                <a:ea typeface="HY헤드라인M" pitchFamily="2" charset="-127"/>
              </a:defRPr>
            </a:lvl3pPr>
            <a:lvl4pPr algn="l" rtl="0" eaLnBrk="0" fontAlgn="base" latinLnBrk="1" hangingPunct="0">
              <a:spcBef>
                <a:spcPct val="0"/>
              </a:spcBef>
              <a:spcAft>
                <a:spcPct val="0"/>
              </a:spcAft>
              <a:defRPr sz="2700">
                <a:solidFill>
                  <a:schemeClr val="bg1"/>
                </a:solidFill>
                <a:latin typeface="HY헤드라인M" pitchFamily="2" charset="-127"/>
                <a:ea typeface="HY헤드라인M" pitchFamily="2" charset="-127"/>
              </a:defRPr>
            </a:lvl4pPr>
            <a:lvl5pPr algn="l" rtl="0" eaLnBrk="0" fontAlgn="base" latinLnBrk="1" hangingPunct="0">
              <a:spcBef>
                <a:spcPct val="0"/>
              </a:spcBef>
              <a:spcAft>
                <a:spcPct val="0"/>
              </a:spcAft>
              <a:defRPr sz="2700">
                <a:solidFill>
                  <a:schemeClr val="bg1"/>
                </a:solidFill>
                <a:latin typeface="HY헤드라인M" pitchFamily="2" charset="-127"/>
                <a:ea typeface="HY헤드라인M" pitchFamily="2" charset="-127"/>
              </a:defRPr>
            </a:lvl5pPr>
            <a:lvl6pPr marL="342900" algn="l" rtl="0" eaLnBrk="0" fontAlgn="base" latinLnBrk="1" hangingPunct="0">
              <a:spcBef>
                <a:spcPct val="0"/>
              </a:spcBef>
              <a:spcAft>
                <a:spcPct val="0"/>
              </a:spcAft>
              <a:defRPr sz="2700">
                <a:solidFill>
                  <a:schemeClr val="bg1"/>
                </a:solidFill>
                <a:latin typeface="HY헤드라인M" pitchFamily="2" charset="-127"/>
                <a:ea typeface="HY헤드라인M" pitchFamily="2" charset="-127"/>
              </a:defRPr>
            </a:lvl6pPr>
            <a:lvl7pPr marL="685800" algn="l" rtl="0" eaLnBrk="0" fontAlgn="base" latinLnBrk="1" hangingPunct="0">
              <a:spcBef>
                <a:spcPct val="0"/>
              </a:spcBef>
              <a:spcAft>
                <a:spcPct val="0"/>
              </a:spcAft>
              <a:defRPr sz="2700">
                <a:solidFill>
                  <a:schemeClr val="bg1"/>
                </a:solidFill>
                <a:latin typeface="HY헤드라인M" pitchFamily="2" charset="-127"/>
                <a:ea typeface="HY헤드라인M" pitchFamily="2" charset="-127"/>
              </a:defRPr>
            </a:lvl7pPr>
            <a:lvl8pPr marL="1028700" algn="l" rtl="0" eaLnBrk="0" fontAlgn="base" latinLnBrk="1" hangingPunct="0">
              <a:spcBef>
                <a:spcPct val="0"/>
              </a:spcBef>
              <a:spcAft>
                <a:spcPct val="0"/>
              </a:spcAft>
              <a:defRPr sz="2700">
                <a:solidFill>
                  <a:schemeClr val="bg1"/>
                </a:solidFill>
                <a:latin typeface="HY헤드라인M" pitchFamily="2" charset="-127"/>
                <a:ea typeface="HY헤드라인M" pitchFamily="2" charset="-127"/>
              </a:defRPr>
            </a:lvl8pPr>
            <a:lvl9pPr marL="1371600" algn="l" rtl="0" eaLnBrk="0" fontAlgn="base" latinLnBrk="1" hangingPunct="0">
              <a:spcBef>
                <a:spcPct val="0"/>
              </a:spcBef>
              <a:spcAft>
                <a:spcPct val="0"/>
              </a:spcAft>
              <a:defRPr sz="2700">
                <a:solidFill>
                  <a:schemeClr val="bg1"/>
                </a:solidFill>
                <a:latin typeface="HY헤드라인M" pitchFamily="2" charset="-127"/>
                <a:ea typeface="HY헤드라인M" pitchFamily="2" charset="-127"/>
              </a:defRPr>
            </a:lvl9pPr>
          </a:lstStyle>
          <a:p>
            <a:pPr eaLnBrk="1" hangingPunct="1"/>
            <a:r>
              <a:rPr lang="zh-CN" altLang="en-US" sz="2400" b="1" dirty="0">
                <a:solidFill>
                  <a:srgbClr val="7030A0"/>
                </a:solidFill>
              </a:rPr>
              <a:t>软件演示</a:t>
            </a:r>
            <a:endParaRPr lang="zh-CN" altLang="ko-KR" sz="2400" b="1" kern="0" dirty="0">
              <a:solidFill>
                <a:srgbClr val="7030A0"/>
              </a:solidFill>
              <a:latin typeface="隶书" panose="02010509060101010101" pitchFamily="49" charset="-122"/>
              <a:ea typeface="隶书" panose="02010509060101010101" pitchFamily="49" charset="-122"/>
            </a:endParaRPr>
          </a:p>
        </p:txBody>
      </p:sp>
      <p:sp>
        <p:nvSpPr>
          <p:cNvPr id="5" name="等腰三角形 4"/>
          <p:cNvSpPr/>
          <p:nvPr>
            <p:custDataLst>
              <p:tags r:id="rId1"/>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6" name="直接连接符 5"/>
          <p:cNvCxnSpPr/>
          <p:nvPr/>
        </p:nvCxnSpPr>
        <p:spPr>
          <a:xfrm flipV="1">
            <a:off x="683895" y="699770"/>
            <a:ext cx="2663825" cy="635"/>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5" name="等腰三角形 14"/>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8" name="文本框 17"/>
          <p:cNvSpPr txBox="1"/>
          <p:nvPr>
            <p:custDataLst>
              <p:tags r:id="rId3"/>
            </p:custDataLst>
          </p:nvPr>
        </p:nvSpPr>
        <p:spPr>
          <a:xfrm>
            <a:off x="1024890" y="195580"/>
            <a:ext cx="1801495" cy="4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000" b="1" cap="all" noProof="1">
                <a:solidFill>
                  <a:srgbClr val="2F5597"/>
                </a:solidFill>
                <a:sym typeface="Arial" panose="020B0604020202020204" pitchFamily="34" charset="0"/>
              </a:rPr>
              <a:t>多塔定义</a:t>
            </a:r>
            <a:endParaRPr kumimoji="0" 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endParaRPr>
          </a:p>
        </p:txBody>
      </p:sp>
      <p:pic>
        <p:nvPicPr>
          <p:cNvPr id="19" name="图片 18">
            <a:extLst>
              <a:ext uri="{FF2B5EF4-FFF2-40B4-BE49-F238E27FC236}">
                <a16:creationId xmlns:a16="http://schemas.microsoft.com/office/drawing/2014/main" id="{501F83F8-0257-4271-8EB8-23E3677FE72D}"/>
              </a:ext>
            </a:extLst>
          </p:cNvPr>
          <p:cNvPicPr>
            <a:picLocks noChangeAspect="1"/>
          </p:cNvPicPr>
          <p:nvPr/>
        </p:nvPicPr>
        <p:blipFill rotWithShape="1">
          <a:blip r:embed="rId5"/>
          <a:srcRect t="6690"/>
          <a:stretch/>
        </p:blipFill>
        <p:spPr>
          <a:xfrm>
            <a:off x="611504" y="1677425"/>
            <a:ext cx="8123809" cy="20439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lide(fromTop)">
                                      <p:cBhvr>
                                        <p:cTn id="7" dur="2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等腰三角形 5"/>
          <p:cNvSpPr/>
          <p:nvPr>
            <p:custDataLst>
              <p:tags r:id="rId1"/>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8" name="直接连接符 7"/>
          <p:cNvCxnSpPr/>
          <p:nvPr/>
        </p:nvCxnSpPr>
        <p:spPr>
          <a:xfrm flipV="1">
            <a:off x="683895" y="699770"/>
            <a:ext cx="2663825" cy="635"/>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5" name="等腰三角形 14"/>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8" name="文本框 17"/>
          <p:cNvSpPr txBox="1"/>
          <p:nvPr>
            <p:custDataLst>
              <p:tags r:id="rId3"/>
            </p:custDataLst>
          </p:nvPr>
        </p:nvSpPr>
        <p:spPr>
          <a:xfrm>
            <a:off x="611505" y="172085"/>
            <a:ext cx="3051175" cy="4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计算结果查看</a:t>
            </a:r>
          </a:p>
        </p:txBody>
      </p:sp>
      <p:sp>
        <p:nvSpPr>
          <p:cNvPr id="9" name="文本框 8"/>
          <p:cNvSpPr txBox="1"/>
          <p:nvPr/>
        </p:nvSpPr>
        <p:spPr>
          <a:xfrm>
            <a:off x="573867" y="873601"/>
            <a:ext cx="3744208" cy="830997"/>
          </a:xfrm>
          <a:prstGeom prst="rect">
            <a:avLst/>
          </a:prstGeom>
          <a:noFill/>
        </p:spPr>
        <p:txBody>
          <a:bodyPr wrap="square" rtlCol="0">
            <a:spAutoFit/>
          </a:bodyPr>
          <a:lstStyle/>
          <a:p>
            <a:r>
              <a:rPr lang="zh-CN" altLang="en-US" sz="2400" b="1" dirty="0">
                <a:solidFill>
                  <a:schemeClr val="tx2">
                    <a:lumMod val="50000"/>
                  </a:schemeClr>
                </a:solidFill>
                <a:latin typeface="宋体" panose="02010600030101010101" pitchFamily="2" charset="-122"/>
              </a:rPr>
              <a:t>哪些计算内容应在合塔的整体模型中得出</a:t>
            </a:r>
          </a:p>
        </p:txBody>
      </p:sp>
      <p:sp>
        <p:nvSpPr>
          <p:cNvPr id="10" name="文本框 9">
            <a:extLst>
              <a:ext uri="{FF2B5EF4-FFF2-40B4-BE49-F238E27FC236}">
                <a16:creationId xmlns:a16="http://schemas.microsoft.com/office/drawing/2014/main" id="{620544DC-9D3B-4EAC-A8C4-D0C903FC9564}"/>
              </a:ext>
            </a:extLst>
          </p:cNvPr>
          <p:cNvSpPr txBox="1"/>
          <p:nvPr/>
        </p:nvSpPr>
        <p:spPr>
          <a:xfrm>
            <a:off x="500262" y="1709856"/>
            <a:ext cx="6015954" cy="1200329"/>
          </a:xfrm>
          <a:prstGeom prst="rect">
            <a:avLst/>
          </a:prstGeom>
          <a:noFill/>
        </p:spPr>
        <p:txBody>
          <a:bodyPr wrap="square">
            <a:spAutoFit/>
          </a:bodyPr>
          <a:lstStyle/>
          <a:p>
            <a:r>
              <a:rPr lang="zh-CN" altLang="en-US" dirty="0"/>
              <a:t>（</a:t>
            </a:r>
            <a:r>
              <a:rPr lang="en-US" altLang="zh-CN" dirty="0"/>
              <a:t>1</a:t>
            </a:r>
            <a:r>
              <a:rPr lang="zh-CN" altLang="en-US" dirty="0"/>
              <a:t>）裙房和大底盘部分</a:t>
            </a:r>
          </a:p>
          <a:p>
            <a:r>
              <a:rPr lang="zh-CN" altLang="en-US" dirty="0"/>
              <a:t>裙房和大底盘部分的设计结果应在合塔的整体模型中得出，正如</a:t>
            </a:r>
            <a:r>
              <a:rPr lang="en-US" altLang="zh-CN" dirty="0"/>
              <a:t>《</a:t>
            </a:r>
            <a:r>
              <a:rPr lang="zh-CN" altLang="en-US" dirty="0"/>
              <a:t>广高规</a:t>
            </a:r>
            <a:r>
              <a:rPr lang="en-US" altLang="zh-CN" dirty="0"/>
              <a:t>》11.6.3‐4 </a:t>
            </a:r>
            <a:r>
              <a:rPr lang="zh-CN" altLang="en-US" dirty="0"/>
              <a:t>的说明：大底盘多塔结构，。。。整体建模主要计算多塔楼对大底盘部分的影响；</a:t>
            </a:r>
          </a:p>
        </p:txBody>
      </p:sp>
      <p:sp>
        <p:nvSpPr>
          <p:cNvPr id="12" name="文本框 11">
            <a:extLst>
              <a:ext uri="{FF2B5EF4-FFF2-40B4-BE49-F238E27FC236}">
                <a16:creationId xmlns:a16="http://schemas.microsoft.com/office/drawing/2014/main" id="{C78F28B7-3CEE-4235-8280-61DB6A26E262}"/>
              </a:ext>
            </a:extLst>
          </p:cNvPr>
          <p:cNvSpPr txBox="1"/>
          <p:nvPr/>
        </p:nvSpPr>
        <p:spPr>
          <a:xfrm>
            <a:off x="395536" y="3187184"/>
            <a:ext cx="4584700" cy="369332"/>
          </a:xfrm>
          <a:prstGeom prst="rect">
            <a:avLst/>
          </a:prstGeom>
          <a:noFill/>
        </p:spPr>
        <p:txBody>
          <a:bodyPr wrap="square">
            <a:spAutoFit/>
          </a:bodyPr>
          <a:lstStyle/>
          <a:p>
            <a:r>
              <a:rPr lang="zh-CN" altLang="en-US" dirty="0"/>
              <a:t>（</a:t>
            </a:r>
            <a:r>
              <a:rPr lang="en-US" altLang="zh-CN" dirty="0"/>
              <a:t>2</a:t>
            </a:r>
            <a:r>
              <a:rPr lang="zh-CN" altLang="en-US" dirty="0"/>
              <a:t>）基础设计应在合塔的整体模型下进行；</a:t>
            </a:r>
          </a:p>
        </p:txBody>
      </p:sp>
      <p:sp>
        <p:nvSpPr>
          <p:cNvPr id="14" name="文本框 13">
            <a:extLst>
              <a:ext uri="{FF2B5EF4-FFF2-40B4-BE49-F238E27FC236}">
                <a16:creationId xmlns:a16="http://schemas.microsoft.com/office/drawing/2014/main" id="{F3E31436-0A4B-4D71-BDFF-F21B1BBAE0D1}"/>
              </a:ext>
            </a:extLst>
          </p:cNvPr>
          <p:cNvSpPr txBox="1"/>
          <p:nvPr/>
        </p:nvSpPr>
        <p:spPr>
          <a:xfrm>
            <a:off x="395536" y="3623568"/>
            <a:ext cx="7128792" cy="369332"/>
          </a:xfrm>
          <a:prstGeom prst="rect">
            <a:avLst/>
          </a:prstGeom>
          <a:noFill/>
        </p:spPr>
        <p:txBody>
          <a:bodyPr wrap="square">
            <a:spAutoFit/>
          </a:bodyPr>
          <a:lstStyle/>
          <a:p>
            <a:r>
              <a:rPr lang="zh-CN" altLang="en-US" dirty="0"/>
              <a:t>（</a:t>
            </a:r>
            <a:r>
              <a:rPr lang="en-US" altLang="zh-CN" dirty="0"/>
              <a:t>3</a:t>
            </a:r>
            <a:r>
              <a:rPr lang="zh-CN" altLang="en-US" dirty="0"/>
              <a:t>）对合塔模型必须进行多塔划分的计算内容，如上节所述。</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等腰三角形 5"/>
          <p:cNvSpPr/>
          <p:nvPr>
            <p:custDataLst>
              <p:tags r:id="rId1"/>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8" name="直接连接符 7"/>
          <p:cNvCxnSpPr/>
          <p:nvPr/>
        </p:nvCxnSpPr>
        <p:spPr>
          <a:xfrm flipV="1">
            <a:off x="683895" y="699770"/>
            <a:ext cx="2663825" cy="635"/>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5" name="等腰三角形 14"/>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8" name="文本框 17"/>
          <p:cNvSpPr txBox="1"/>
          <p:nvPr>
            <p:custDataLst>
              <p:tags r:id="rId3"/>
            </p:custDataLst>
          </p:nvPr>
        </p:nvSpPr>
        <p:spPr>
          <a:xfrm>
            <a:off x="611505" y="172085"/>
            <a:ext cx="3051175" cy="4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计算结果查看</a:t>
            </a:r>
          </a:p>
        </p:txBody>
      </p:sp>
      <p:sp>
        <p:nvSpPr>
          <p:cNvPr id="9" name="文本框 8"/>
          <p:cNvSpPr txBox="1"/>
          <p:nvPr/>
        </p:nvSpPr>
        <p:spPr>
          <a:xfrm>
            <a:off x="632460" y="871061"/>
            <a:ext cx="3528313" cy="830997"/>
          </a:xfrm>
          <a:prstGeom prst="rect">
            <a:avLst/>
          </a:prstGeom>
          <a:noFill/>
        </p:spPr>
        <p:txBody>
          <a:bodyPr wrap="square" rtlCol="0">
            <a:spAutoFit/>
          </a:bodyPr>
          <a:lstStyle/>
          <a:p>
            <a:r>
              <a:rPr lang="zh-CN" altLang="en-US" sz="2400" b="1" dirty="0">
                <a:solidFill>
                  <a:schemeClr val="tx2">
                    <a:lumMod val="50000"/>
                  </a:schemeClr>
                </a:solidFill>
                <a:latin typeface="Times New Roman" panose="02020603050405020304" charset="0"/>
              </a:rPr>
              <a:t>哪些计算内容应在分塔的模型中得出</a:t>
            </a:r>
          </a:p>
        </p:txBody>
      </p:sp>
      <p:sp>
        <p:nvSpPr>
          <p:cNvPr id="10" name="文本框 9">
            <a:extLst>
              <a:ext uri="{FF2B5EF4-FFF2-40B4-BE49-F238E27FC236}">
                <a16:creationId xmlns:a16="http://schemas.microsoft.com/office/drawing/2014/main" id="{4B4C075B-D485-41BF-8B0B-93856E9BEA0C}"/>
              </a:ext>
            </a:extLst>
          </p:cNvPr>
          <p:cNvSpPr txBox="1"/>
          <p:nvPr/>
        </p:nvSpPr>
        <p:spPr>
          <a:xfrm>
            <a:off x="663838" y="1647428"/>
            <a:ext cx="7724586" cy="2031325"/>
          </a:xfrm>
          <a:prstGeom prst="rect">
            <a:avLst/>
          </a:prstGeom>
          <a:noFill/>
        </p:spPr>
        <p:txBody>
          <a:bodyPr wrap="square">
            <a:spAutoFit/>
          </a:bodyPr>
          <a:lstStyle/>
          <a:p>
            <a:r>
              <a:rPr lang="zh-CN" altLang="en-US" sz="1400" dirty="0"/>
              <a:t>    周期比应在各个单塔的计算模型中得出。</a:t>
            </a:r>
          </a:p>
          <a:p>
            <a:r>
              <a:rPr lang="en-US" altLang="zh-CN" sz="1400" dirty="0"/>
              <a:t>  《</a:t>
            </a:r>
            <a:r>
              <a:rPr lang="zh-CN" altLang="en-US" sz="1400" dirty="0"/>
              <a:t>高规</a:t>
            </a:r>
            <a:r>
              <a:rPr lang="en-US" altLang="zh-CN" sz="1400" dirty="0"/>
              <a:t>》10.6.3‐4</a:t>
            </a:r>
            <a:r>
              <a:rPr lang="zh-CN" altLang="en-US" sz="1400" dirty="0"/>
              <a:t>：“大底盘多塔结构，可按本规程 </a:t>
            </a:r>
            <a:r>
              <a:rPr lang="en-US" altLang="zh-CN" sz="1400" dirty="0"/>
              <a:t>5.1.14 </a:t>
            </a:r>
            <a:r>
              <a:rPr lang="zh-CN" altLang="en-US" sz="1400" dirty="0"/>
              <a:t>条规定的整体和分塔楼计算模</a:t>
            </a:r>
          </a:p>
          <a:p>
            <a:r>
              <a:rPr lang="zh-CN" altLang="en-US" sz="1400" dirty="0"/>
              <a:t>型分别验算整体结构和各塔楼结构扭转为主的第一周期与平动为主的第一周期的比值，并应</a:t>
            </a:r>
          </a:p>
          <a:p>
            <a:r>
              <a:rPr lang="zh-CN" altLang="en-US" sz="1400" dirty="0"/>
              <a:t>符合本规程第 </a:t>
            </a:r>
            <a:r>
              <a:rPr lang="en-US" altLang="zh-CN" sz="1400" dirty="0"/>
              <a:t>3.4.5 </a:t>
            </a:r>
            <a:r>
              <a:rPr lang="zh-CN" altLang="en-US" sz="1400" dirty="0"/>
              <a:t>条的有关要求。”</a:t>
            </a:r>
          </a:p>
          <a:p>
            <a:r>
              <a:rPr lang="en-US" altLang="zh-CN" sz="1400" dirty="0"/>
              <a:t>  《</a:t>
            </a:r>
            <a:r>
              <a:rPr lang="zh-CN" altLang="en-US" sz="1400" dirty="0"/>
              <a:t>广东高规</a:t>
            </a:r>
            <a:r>
              <a:rPr lang="en-US" altLang="zh-CN" sz="1400" dirty="0"/>
              <a:t>》11.6.3‐4</a:t>
            </a:r>
            <a:r>
              <a:rPr lang="zh-CN" altLang="en-US" sz="1400" dirty="0"/>
              <a:t>：“大底盘多塔结构，宜按整体模型和各塔楼分开模型分别计算，</a:t>
            </a:r>
          </a:p>
          <a:p>
            <a:r>
              <a:rPr lang="zh-CN" altLang="en-US" sz="1400" dirty="0"/>
              <a:t>整体模型主要计算多塔楼对大底盘结构的影响，分塔楼计算主要验算各塔楼的扭转位移比，</a:t>
            </a:r>
          </a:p>
          <a:p>
            <a:r>
              <a:rPr lang="zh-CN" altLang="en-US" sz="1400" dirty="0"/>
              <a:t>并应符合本规程第 </a:t>
            </a:r>
            <a:r>
              <a:rPr lang="en-US" altLang="zh-CN" sz="1400" dirty="0"/>
              <a:t>3.4.5 </a:t>
            </a:r>
            <a:r>
              <a:rPr lang="zh-CN" altLang="en-US" sz="1400" dirty="0"/>
              <a:t>条的有关要求。”</a:t>
            </a:r>
          </a:p>
          <a:p>
            <a:r>
              <a:rPr lang="zh-CN" altLang="en-US" sz="1400" dirty="0"/>
              <a:t>从目前合塔的整体模型中，很难计算出各个单塔各自的扭转为主的第一周期与平动为主</a:t>
            </a:r>
          </a:p>
          <a:p>
            <a:r>
              <a:rPr lang="zh-CN" altLang="en-US" sz="1400" dirty="0"/>
              <a:t>的第一周期，因此各塔楼的周期比只能在各分塔计算中得出。</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36010" y="2427605"/>
            <a:ext cx="2266950" cy="460375"/>
          </a:xfrm>
          <a:prstGeom prst="rect">
            <a:avLst/>
          </a:prstGeom>
          <a:noFill/>
        </p:spPr>
        <p:txBody>
          <a:bodyPr wrap="square" rtlCol="0">
            <a:spAutoFit/>
          </a:bodyPr>
          <a:lstStyle/>
          <a:p>
            <a:pPr marL="285750" indent="-285750" algn="l">
              <a:buClrTx/>
              <a:buSzTx/>
              <a:buFont typeface="Wingdings" panose="05000000000000000000" charset="0"/>
              <a:buChar char="u"/>
            </a:pPr>
            <a:r>
              <a:rPr lang="zh-CN" b="1">
                <a:solidFill>
                  <a:schemeClr val="bg1"/>
                </a:solidFill>
                <a:latin typeface="楷体" panose="02010609060101010101" charset="-122"/>
                <a:ea typeface="楷体" panose="02010609060101010101" charset="-122"/>
              </a:rPr>
              <a:t>常见问题汇总</a:t>
            </a:r>
            <a:endParaRPr lang="zh-CN" sz="2400" b="1">
              <a:solidFill>
                <a:schemeClr val="bg1"/>
              </a:solidFill>
              <a:latin typeface="楷体" panose="02010609060101010101" charset="-122"/>
              <a:ea typeface="楷体" panose="02010609060101010101"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custDataLst>
              <p:tags r:id="rId1"/>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12" name="直接连接符 11"/>
          <p:cNvCxnSpPr/>
          <p:nvPr/>
        </p:nvCxnSpPr>
        <p:spPr>
          <a:xfrm flipV="1">
            <a:off x="683895" y="699770"/>
            <a:ext cx="2087880" cy="635"/>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3" name="等腰三角形 12"/>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4" name="文本框 13"/>
          <p:cNvSpPr txBox="1"/>
          <p:nvPr>
            <p:custDataLst>
              <p:tags r:id="rId3"/>
            </p:custDataLst>
          </p:nvPr>
        </p:nvSpPr>
        <p:spPr>
          <a:xfrm>
            <a:off x="827405" y="195580"/>
            <a:ext cx="1801495" cy="4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常见问题汇总</a:t>
            </a:r>
          </a:p>
        </p:txBody>
      </p:sp>
      <p:pic>
        <p:nvPicPr>
          <p:cNvPr id="3" name="图片 2">
            <a:extLst>
              <a:ext uri="{FF2B5EF4-FFF2-40B4-BE49-F238E27FC236}">
                <a16:creationId xmlns:a16="http://schemas.microsoft.com/office/drawing/2014/main" id="{5B874E7C-C3BD-4950-93F9-9CF5270A4B9F}"/>
              </a:ext>
            </a:extLst>
          </p:cNvPr>
          <p:cNvPicPr>
            <a:picLocks noChangeAspect="1"/>
          </p:cNvPicPr>
          <p:nvPr/>
        </p:nvPicPr>
        <p:blipFill>
          <a:blip r:embed="rId5"/>
          <a:stretch>
            <a:fillRect/>
          </a:stretch>
        </p:blipFill>
        <p:spPr>
          <a:xfrm>
            <a:off x="107504" y="817916"/>
            <a:ext cx="9144000" cy="1064507"/>
          </a:xfrm>
          <a:prstGeom prst="rect">
            <a:avLst/>
          </a:prstGeom>
        </p:spPr>
      </p:pic>
      <p:pic>
        <p:nvPicPr>
          <p:cNvPr id="6" name="图片 5">
            <a:extLst>
              <a:ext uri="{FF2B5EF4-FFF2-40B4-BE49-F238E27FC236}">
                <a16:creationId xmlns:a16="http://schemas.microsoft.com/office/drawing/2014/main" id="{28286D74-B738-486E-9B42-A29789275389}"/>
              </a:ext>
            </a:extLst>
          </p:cNvPr>
          <p:cNvPicPr>
            <a:picLocks noChangeAspect="1"/>
          </p:cNvPicPr>
          <p:nvPr/>
        </p:nvPicPr>
        <p:blipFill>
          <a:blip r:embed="rId6"/>
          <a:stretch>
            <a:fillRect/>
          </a:stretch>
        </p:blipFill>
        <p:spPr>
          <a:xfrm>
            <a:off x="1259632" y="1956198"/>
            <a:ext cx="2896271" cy="2439966"/>
          </a:xfrm>
          <a:prstGeom prst="rect">
            <a:avLst/>
          </a:prstGeom>
        </p:spPr>
      </p:pic>
    </p:spTree>
    <p:extLst>
      <p:ext uri="{BB962C8B-B14F-4D97-AF65-F5344CB8AC3E}">
        <p14:creationId xmlns:p14="http://schemas.microsoft.com/office/powerpoint/2010/main" val="1096339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custDataLst>
              <p:tags r:id="rId1"/>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12" name="直接连接符 11"/>
          <p:cNvCxnSpPr/>
          <p:nvPr/>
        </p:nvCxnSpPr>
        <p:spPr>
          <a:xfrm flipV="1">
            <a:off x="683895" y="699770"/>
            <a:ext cx="2087880" cy="635"/>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3" name="等腰三角形 12"/>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4" name="文本框 13"/>
          <p:cNvSpPr txBox="1"/>
          <p:nvPr>
            <p:custDataLst>
              <p:tags r:id="rId3"/>
            </p:custDataLst>
          </p:nvPr>
        </p:nvSpPr>
        <p:spPr>
          <a:xfrm>
            <a:off x="827405" y="195580"/>
            <a:ext cx="1801495" cy="4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常见问题汇总</a:t>
            </a:r>
          </a:p>
        </p:txBody>
      </p:sp>
      <p:sp>
        <p:nvSpPr>
          <p:cNvPr id="15" name="文本框 14"/>
          <p:cNvSpPr txBox="1"/>
          <p:nvPr/>
        </p:nvSpPr>
        <p:spPr>
          <a:xfrm>
            <a:off x="539749" y="838835"/>
            <a:ext cx="7488635" cy="369332"/>
          </a:xfrm>
          <a:prstGeom prst="rect">
            <a:avLst/>
          </a:prstGeom>
          <a:noFill/>
        </p:spPr>
        <p:txBody>
          <a:bodyPr wrap="square" rtlCol="0">
            <a:spAutoFit/>
          </a:bodyPr>
          <a:lstStyle/>
          <a:p>
            <a:r>
              <a:rPr lang="en-US" altLang="zh-CN" b="1" dirty="0"/>
              <a:t>2</a:t>
            </a:r>
            <a:r>
              <a:rPr lang="zh-CN" altLang="en-US" b="1" dirty="0"/>
              <a:t>）多塔整体和分塔二者取大的要求是针对塔楼部分还是整体？</a:t>
            </a:r>
          </a:p>
        </p:txBody>
      </p:sp>
      <p:sp>
        <p:nvSpPr>
          <p:cNvPr id="7" name="文本框 6"/>
          <p:cNvSpPr txBox="1"/>
          <p:nvPr/>
        </p:nvSpPr>
        <p:spPr>
          <a:xfrm>
            <a:off x="565365" y="1213026"/>
            <a:ext cx="8327115" cy="1023742"/>
          </a:xfrm>
          <a:prstGeom prst="rect">
            <a:avLst/>
          </a:prstGeom>
          <a:noFill/>
        </p:spPr>
        <p:txBody>
          <a:bodyPr wrap="square" rtlCol="0">
            <a:spAutoFit/>
          </a:bodyPr>
          <a:lstStyle/>
          <a:p>
            <a:pPr algn="just">
              <a:lnSpc>
                <a:spcPct val="150000"/>
              </a:lnSpc>
            </a:pPr>
            <a:r>
              <a:rPr lang="zh-CN" altLang="en-US" sz="1400" dirty="0">
                <a:latin typeface="微软雅黑" panose="020B0503020204020204" charset="-122"/>
                <a:ea typeface="微软雅黑" panose="020B0503020204020204" charset="-122"/>
              </a:rPr>
              <a:t>对于多塔结构的裙楼和大底盘部分，合塔整体模型的计算结果完全可以直接使用，没有</a:t>
            </a:r>
          </a:p>
          <a:p>
            <a:pPr algn="just">
              <a:lnSpc>
                <a:spcPct val="150000"/>
              </a:lnSpc>
            </a:pPr>
            <a:r>
              <a:rPr lang="zh-CN" altLang="en-US" sz="1400" dirty="0">
                <a:latin typeface="微软雅黑" panose="020B0503020204020204" charset="-122"/>
                <a:ea typeface="微软雅黑" panose="020B0503020204020204" charset="-122"/>
              </a:rPr>
              <a:t>必要再与分塔模型比较取大。因此，即便对于</a:t>
            </a:r>
            <a:r>
              <a:rPr lang="en-US" altLang="zh-CN" sz="1400" dirty="0">
                <a:latin typeface="微软雅黑" panose="020B0503020204020204" charset="-122"/>
                <a:ea typeface="微软雅黑" panose="020B0503020204020204" charset="-122"/>
              </a:rPr>
              <a:t>《</a:t>
            </a:r>
            <a:r>
              <a:rPr lang="zh-CN" altLang="en-US" sz="1400" dirty="0">
                <a:latin typeface="微软雅黑" panose="020B0503020204020204" charset="-122"/>
                <a:ea typeface="微软雅黑" panose="020B0503020204020204" charset="-122"/>
              </a:rPr>
              <a:t>高规</a:t>
            </a:r>
            <a:r>
              <a:rPr lang="en-US" altLang="zh-CN" sz="1400" dirty="0">
                <a:latin typeface="微软雅黑" panose="020B0503020204020204" charset="-122"/>
                <a:ea typeface="微软雅黑" panose="020B0503020204020204" charset="-122"/>
              </a:rPr>
              <a:t>》</a:t>
            </a:r>
            <a:r>
              <a:rPr lang="zh-CN" altLang="en-US" sz="1400" dirty="0">
                <a:latin typeface="微软雅黑" panose="020B0503020204020204" charset="-122"/>
                <a:ea typeface="微软雅黑" panose="020B0503020204020204" charset="-122"/>
              </a:rPr>
              <a:t>要求的“整体模型和各塔楼分开的模</a:t>
            </a:r>
          </a:p>
          <a:p>
            <a:pPr algn="just">
              <a:lnSpc>
                <a:spcPct val="150000"/>
              </a:lnSpc>
            </a:pPr>
            <a:r>
              <a:rPr lang="zh-CN" altLang="en-US" sz="1400" dirty="0">
                <a:latin typeface="微软雅黑" panose="020B0503020204020204" charset="-122"/>
                <a:ea typeface="微软雅黑" panose="020B0503020204020204" charset="-122"/>
              </a:rPr>
              <a:t>型分别计算，并采用较不利的结果进行结构设计”，也应针对裙楼以上的塔楼进行。</a:t>
            </a:r>
            <a:endParaRPr lang="en-US" altLang="zh-CN" sz="1400" dirty="0">
              <a:latin typeface="微软雅黑" panose="020B0503020204020204" charset="-122"/>
              <a:ea typeface="微软雅黑" panose="020B0503020204020204" charset="-122"/>
            </a:endParaRPr>
          </a:p>
        </p:txBody>
      </p:sp>
      <p:sp>
        <p:nvSpPr>
          <p:cNvPr id="9" name="文本框 8">
            <a:extLst>
              <a:ext uri="{FF2B5EF4-FFF2-40B4-BE49-F238E27FC236}">
                <a16:creationId xmlns:a16="http://schemas.microsoft.com/office/drawing/2014/main" id="{D841338E-703F-4185-B30C-BE951FD909D6}"/>
              </a:ext>
            </a:extLst>
          </p:cNvPr>
          <p:cNvSpPr txBox="1"/>
          <p:nvPr/>
        </p:nvSpPr>
        <p:spPr>
          <a:xfrm>
            <a:off x="583547" y="2283718"/>
            <a:ext cx="3556406" cy="1993238"/>
          </a:xfrm>
          <a:prstGeom prst="rect">
            <a:avLst/>
          </a:prstGeom>
          <a:noFill/>
        </p:spPr>
        <p:txBody>
          <a:bodyPr wrap="square">
            <a:spAutoFit/>
          </a:bodyPr>
          <a:lstStyle/>
          <a:p>
            <a:pPr algn="just">
              <a:lnSpc>
                <a:spcPct val="150000"/>
              </a:lnSpc>
            </a:pPr>
            <a:r>
              <a:rPr lang="zh-CN" altLang="en-US" sz="1400" dirty="0">
                <a:latin typeface="微软雅黑" panose="020B0503020204020204" charset="-122"/>
                <a:ea typeface="微软雅黑" panose="020B0503020204020204" charset="-122"/>
              </a:rPr>
              <a:t>多塔包络取大参数设置如图 ，用户在 </a:t>
            </a:r>
            <a:r>
              <a:rPr lang="en-US" altLang="zh-CN" sz="1400" dirty="0">
                <a:latin typeface="微软雅黑" panose="020B0503020204020204" charset="-122"/>
                <a:ea typeface="微软雅黑" panose="020B0503020204020204" charset="-122"/>
              </a:rPr>
              <a:t>YJK </a:t>
            </a:r>
            <a:r>
              <a:rPr lang="zh-CN" altLang="en-US" sz="1400" dirty="0">
                <a:latin typeface="微软雅黑" panose="020B0503020204020204" charset="-122"/>
                <a:ea typeface="微软雅黑" panose="020B0503020204020204" charset="-122"/>
              </a:rPr>
              <a:t>中设置了对多塔结构的自动包络设计时，</a:t>
            </a:r>
          </a:p>
          <a:p>
            <a:pPr algn="just">
              <a:lnSpc>
                <a:spcPct val="150000"/>
              </a:lnSpc>
            </a:pPr>
            <a:r>
              <a:rPr lang="zh-CN" altLang="en-US" sz="1400" dirty="0">
                <a:latin typeface="微软雅黑" panose="020B0503020204020204" charset="-122"/>
                <a:ea typeface="微软雅黑" panose="020B0503020204020204" charset="-122"/>
              </a:rPr>
              <a:t>软件仅对地下室以上的塔楼部分进行包络设计，而对裙楼（不包含塔楼部分）和地下室部分</a:t>
            </a:r>
          </a:p>
          <a:p>
            <a:pPr algn="just">
              <a:lnSpc>
                <a:spcPct val="150000"/>
              </a:lnSpc>
            </a:pPr>
            <a:r>
              <a:rPr lang="zh-CN" altLang="en-US" sz="1400" dirty="0">
                <a:latin typeface="微软雅黑" panose="020B0503020204020204" charset="-122"/>
                <a:ea typeface="微软雅黑" panose="020B0503020204020204" charset="-122"/>
              </a:rPr>
              <a:t>不进行包络设计。</a:t>
            </a:r>
          </a:p>
        </p:txBody>
      </p:sp>
      <p:pic>
        <p:nvPicPr>
          <p:cNvPr id="4" name="图片 3">
            <a:extLst>
              <a:ext uri="{FF2B5EF4-FFF2-40B4-BE49-F238E27FC236}">
                <a16:creationId xmlns:a16="http://schemas.microsoft.com/office/drawing/2014/main" id="{7C35631D-A3D2-45E5-982E-9BCF3888F523}"/>
              </a:ext>
            </a:extLst>
          </p:cNvPr>
          <p:cNvPicPr>
            <a:picLocks noChangeAspect="1"/>
          </p:cNvPicPr>
          <p:nvPr/>
        </p:nvPicPr>
        <p:blipFill>
          <a:blip r:embed="rId5"/>
          <a:stretch>
            <a:fillRect/>
          </a:stretch>
        </p:blipFill>
        <p:spPr>
          <a:xfrm>
            <a:off x="4355976" y="2294384"/>
            <a:ext cx="3040413" cy="2062010"/>
          </a:xfrm>
          <a:prstGeom prst="rect">
            <a:avLst/>
          </a:prstGeom>
        </p:spPr>
      </p:pic>
    </p:spTree>
    <p:extLst>
      <p:ext uri="{BB962C8B-B14F-4D97-AF65-F5344CB8AC3E}">
        <p14:creationId xmlns:p14="http://schemas.microsoft.com/office/powerpoint/2010/main" val="212678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custDataLst>
              <p:tags r:id="rId1"/>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12" name="直接连接符 11"/>
          <p:cNvCxnSpPr/>
          <p:nvPr/>
        </p:nvCxnSpPr>
        <p:spPr>
          <a:xfrm flipV="1">
            <a:off x="683895" y="699770"/>
            <a:ext cx="2087880" cy="635"/>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3" name="等腰三角形 12"/>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4" name="文本框 13"/>
          <p:cNvSpPr txBox="1"/>
          <p:nvPr>
            <p:custDataLst>
              <p:tags r:id="rId3"/>
            </p:custDataLst>
          </p:nvPr>
        </p:nvSpPr>
        <p:spPr>
          <a:xfrm>
            <a:off x="827405" y="195580"/>
            <a:ext cx="1801495" cy="4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常见问题汇总</a:t>
            </a:r>
          </a:p>
        </p:txBody>
      </p:sp>
      <p:pic>
        <p:nvPicPr>
          <p:cNvPr id="4" name="图片 3">
            <a:extLst>
              <a:ext uri="{FF2B5EF4-FFF2-40B4-BE49-F238E27FC236}">
                <a16:creationId xmlns:a16="http://schemas.microsoft.com/office/drawing/2014/main" id="{69356846-7BDB-45D9-92BA-DECBB96A1DEC}"/>
              </a:ext>
            </a:extLst>
          </p:cNvPr>
          <p:cNvPicPr>
            <a:picLocks noChangeAspect="1"/>
          </p:cNvPicPr>
          <p:nvPr/>
        </p:nvPicPr>
        <p:blipFill>
          <a:blip r:embed="rId5"/>
          <a:stretch>
            <a:fillRect/>
          </a:stretch>
        </p:blipFill>
        <p:spPr>
          <a:xfrm>
            <a:off x="513706" y="1258175"/>
            <a:ext cx="7597998" cy="1573907"/>
          </a:xfrm>
          <a:prstGeom prst="rect">
            <a:avLst/>
          </a:prstGeom>
        </p:spPr>
      </p:pic>
      <p:pic>
        <p:nvPicPr>
          <p:cNvPr id="7" name="图片 6">
            <a:extLst>
              <a:ext uri="{FF2B5EF4-FFF2-40B4-BE49-F238E27FC236}">
                <a16:creationId xmlns:a16="http://schemas.microsoft.com/office/drawing/2014/main" id="{81335E71-3BC9-4ADB-8D99-A9475BCB269F}"/>
              </a:ext>
            </a:extLst>
          </p:cNvPr>
          <p:cNvPicPr>
            <a:picLocks noChangeAspect="1"/>
          </p:cNvPicPr>
          <p:nvPr/>
        </p:nvPicPr>
        <p:blipFill>
          <a:blip r:embed="rId6"/>
          <a:stretch>
            <a:fillRect/>
          </a:stretch>
        </p:blipFill>
        <p:spPr>
          <a:xfrm>
            <a:off x="597694" y="2832082"/>
            <a:ext cx="7543032" cy="520034"/>
          </a:xfrm>
          <a:prstGeom prst="rect">
            <a:avLst/>
          </a:prstGeom>
        </p:spPr>
      </p:pic>
      <p:sp>
        <p:nvSpPr>
          <p:cNvPr id="15" name="文本框 14">
            <a:extLst>
              <a:ext uri="{FF2B5EF4-FFF2-40B4-BE49-F238E27FC236}">
                <a16:creationId xmlns:a16="http://schemas.microsoft.com/office/drawing/2014/main" id="{42E0277E-FDEE-48F9-A1FF-6390C596C7BC}"/>
              </a:ext>
            </a:extLst>
          </p:cNvPr>
          <p:cNvSpPr txBox="1"/>
          <p:nvPr/>
        </p:nvSpPr>
        <p:spPr>
          <a:xfrm>
            <a:off x="539749" y="838835"/>
            <a:ext cx="7488635" cy="369332"/>
          </a:xfrm>
          <a:prstGeom prst="rect">
            <a:avLst/>
          </a:prstGeom>
          <a:noFill/>
        </p:spPr>
        <p:txBody>
          <a:bodyPr wrap="square" rtlCol="0">
            <a:spAutoFit/>
          </a:bodyPr>
          <a:lstStyle/>
          <a:p>
            <a:r>
              <a:rPr lang="en-US" altLang="zh-CN" b="1" dirty="0"/>
              <a:t>3</a:t>
            </a:r>
            <a:r>
              <a:rPr lang="zh-CN" altLang="en-US" b="1" dirty="0"/>
              <a:t>）多塔定义里几个容易误解的参数</a:t>
            </a:r>
          </a:p>
        </p:txBody>
      </p:sp>
      <p:pic>
        <p:nvPicPr>
          <p:cNvPr id="9" name="图片 8">
            <a:extLst>
              <a:ext uri="{FF2B5EF4-FFF2-40B4-BE49-F238E27FC236}">
                <a16:creationId xmlns:a16="http://schemas.microsoft.com/office/drawing/2014/main" id="{15C49385-447D-43FA-A0E3-08E3FEBB6668}"/>
              </a:ext>
            </a:extLst>
          </p:cNvPr>
          <p:cNvPicPr>
            <a:picLocks noChangeAspect="1"/>
          </p:cNvPicPr>
          <p:nvPr/>
        </p:nvPicPr>
        <p:blipFill>
          <a:blip r:embed="rId7"/>
          <a:stretch>
            <a:fillRect/>
          </a:stretch>
        </p:blipFill>
        <p:spPr>
          <a:xfrm>
            <a:off x="482204" y="3333066"/>
            <a:ext cx="7740352" cy="466471"/>
          </a:xfrm>
          <a:prstGeom prst="rect">
            <a:avLst/>
          </a:prstGeom>
        </p:spPr>
      </p:pic>
    </p:spTree>
    <p:extLst>
      <p:ext uri="{BB962C8B-B14F-4D97-AF65-F5344CB8AC3E}">
        <p14:creationId xmlns:p14="http://schemas.microsoft.com/office/powerpoint/2010/main" val="4159128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custDataLst>
              <p:tags r:id="rId1"/>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12" name="直接连接符 11"/>
          <p:cNvCxnSpPr/>
          <p:nvPr/>
        </p:nvCxnSpPr>
        <p:spPr>
          <a:xfrm flipV="1">
            <a:off x="683895" y="699770"/>
            <a:ext cx="2087880" cy="635"/>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3" name="等腰三角形 12"/>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4" name="文本框 13"/>
          <p:cNvSpPr txBox="1"/>
          <p:nvPr>
            <p:custDataLst>
              <p:tags r:id="rId3"/>
            </p:custDataLst>
          </p:nvPr>
        </p:nvSpPr>
        <p:spPr>
          <a:xfrm>
            <a:off x="827405" y="195580"/>
            <a:ext cx="1801495" cy="4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常见问题汇总</a:t>
            </a:r>
          </a:p>
        </p:txBody>
      </p:sp>
      <p:sp>
        <p:nvSpPr>
          <p:cNvPr id="15" name="文本框 14">
            <a:extLst>
              <a:ext uri="{FF2B5EF4-FFF2-40B4-BE49-F238E27FC236}">
                <a16:creationId xmlns:a16="http://schemas.microsoft.com/office/drawing/2014/main" id="{42E0277E-FDEE-48F9-A1FF-6390C596C7BC}"/>
              </a:ext>
            </a:extLst>
          </p:cNvPr>
          <p:cNvSpPr txBox="1"/>
          <p:nvPr/>
        </p:nvSpPr>
        <p:spPr>
          <a:xfrm>
            <a:off x="539749" y="838835"/>
            <a:ext cx="7488635" cy="369332"/>
          </a:xfrm>
          <a:prstGeom prst="rect">
            <a:avLst/>
          </a:prstGeom>
          <a:noFill/>
        </p:spPr>
        <p:txBody>
          <a:bodyPr wrap="square" rtlCol="0">
            <a:spAutoFit/>
          </a:bodyPr>
          <a:lstStyle/>
          <a:p>
            <a:r>
              <a:rPr lang="en-US" altLang="zh-CN" b="1" dirty="0"/>
              <a:t>3</a:t>
            </a:r>
            <a:r>
              <a:rPr lang="zh-CN" altLang="en-US" b="1" dirty="0"/>
              <a:t>）多塔定义里几个容易误解的参数</a:t>
            </a:r>
          </a:p>
        </p:txBody>
      </p:sp>
      <p:pic>
        <p:nvPicPr>
          <p:cNvPr id="3" name="图片 2">
            <a:extLst>
              <a:ext uri="{FF2B5EF4-FFF2-40B4-BE49-F238E27FC236}">
                <a16:creationId xmlns:a16="http://schemas.microsoft.com/office/drawing/2014/main" id="{62EFCF38-A58E-4318-AB4A-998C21622CB4}"/>
              </a:ext>
            </a:extLst>
          </p:cNvPr>
          <p:cNvPicPr>
            <a:picLocks noChangeAspect="1"/>
          </p:cNvPicPr>
          <p:nvPr/>
        </p:nvPicPr>
        <p:blipFill>
          <a:blip r:embed="rId5"/>
          <a:stretch>
            <a:fillRect/>
          </a:stretch>
        </p:blipFill>
        <p:spPr>
          <a:xfrm>
            <a:off x="1043608" y="1208167"/>
            <a:ext cx="5962955" cy="3445510"/>
          </a:xfrm>
          <a:prstGeom prst="rect">
            <a:avLst/>
          </a:prstGeom>
        </p:spPr>
      </p:pic>
    </p:spTree>
    <p:extLst>
      <p:ext uri="{BB962C8B-B14F-4D97-AF65-F5344CB8AC3E}">
        <p14:creationId xmlns:p14="http://schemas.microsoft.com/office/powerpoint/2010/main" val="1457460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custDataLst>
              <p:tags r:id="rId1"/>
            </p:custDataLst>
          </p:nvPr>
        </p:nvSpPr>
        <p:spPr>
          <a:xfrm>
            <a:off x="1475740" y="123190"/>
            <a:ext cx="3633470" cy="4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YJK</a:t>
            </a:r>
            <a:r>
              <a:rPr kumimoji="0" lang="zh-CN" altLang="en-US"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多塔结构设计</a:t>
            </a:r>
          </a:p>
        </p:txBody>
      </p:sp>
      <p:sp>
        <p:nvSpPr>
          <p:cNvPr id="27" name="等腰三角形 26"/>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8" name="等腰三角形 27"/>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29" name="直接连接符 28"/>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46" name="内容占位符 2"/>
          <p:cNvSpPr>
            <a:spLocks noGrp="1"/>
          </p:cNvSpPr>
          <p:nvPr/>
        </p:nvSpPr>
        <p:spPr>
          <a:xfrm>
            <a:off x="415874" y="952771"/>
            <a:ext cx="5828665" cy="480695"/>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endParaRPr lang="zh-CN" altLang="en-US" sz="1800" b="1" dirty="0">
              <a:sym typeface="+mn-ea"/>
            </a:endParaRPr>
          </a:p>
        </p:txBody>
      </p:sp>
      <p:sp>
        <p:nvSpPr>
          <p:cNvPr id="2" name="文本框 1"/>
          <p:cNvSpPr txBox="1"/>
          <p:nvPr/>
        </p:nvSpPr>
        <p:spPr>
          <a:xfrm>
            <a:off x="539750" y="850900"/>
            <a:ext cx="7905115" cy="3258649"/>
          </a:xfrm>
          <a:prstGeom prst="rect">
            <a:avLst/>
          </a:prstGeom>
          <a:noFill/>
        </p:spPr>
        <p:txBody>
          <a:bodyPr wrap="square" rtlCol="0">
            <a:spAutoFit/>
          </a:bodyPr>
          <a:lstStyle/>
          <a:p>
            <a:pPr marL="285750" indent="-285750">
              <a:lnSpc>
                <a:spcPct val="300000"/>
              </a:lnSpc>
              <a:buFont typeface="Wingdings" panose="05000000000000000000" charset="0"/>
              <a:buChar char="u"/>
            </a:pPr>
            <a:r>
              <a:rPr lang="zh-CN" altLang="en-US" b="1" dirty="0">
                <a:solidFill>
                  <a:schemeClr val="accent1"/>
                </a:solidFill>
              </a:rPr>
              <a:t>模型拼装</a:t>
            </a:r>
            <a:endParaRPr lang="en-US" altLang="zh-CN" b="1" dirty="0">
              <a:solidFill>
                <a:schemeClr val="accent1"/>
              </a:solidFill>
            </a:endParaRPr>
          </a:p>
          <a:p>
            <a:pPr marL="285750" indent="-285750">
              <a:lnSpc>
                <a:spcPct val="300000"/>
              </a:lnSpc>
              <a:buFont typeface="Wingdings" panose="05000000000000000000" charset="0"/>
              <a:buChar char="u"/>
            </a:pPr>
            <a:r>
              <a:rPr lang="zh-CN" altLang="en-US" b="1" dirty="0">
                <a:solidFill>
                  <a:schemeClr val="accent1"/>
                </a:solidFill>
              </a:rPr>
              <a:t>多塔定义</a:t>
            </a:r>
            <a:endParaRPr lang="en-US" altLang="zh-CN" b="1" dirty="0">
              <a:solidFill>
                <a:schemeClr val="accent1"/>
              </a:solidFill>
            </a:endParaRPr>
          </a:p>
          <a:p>
            <a:pPr marL="285750" indent="-285750">
              <a:lnSpc>
                <a:spcPct val="300000"/>
              </a:lnSpc>
              <a:buFont typeface="Wingdings" panose="05000000000000000000" charset="0"/>
              <a:buChar char="u"/>
            </a:pPr>
            <a:r>
              <a:rPr lang="zh-CN" altLang="en-US" b="1" dirty="0">
                <a:solidFill>
                  <a:schemeClr val="accent1"/>
                </a:solidFill>
              </a:rPr>
              <a:t>计算结果查看</a:t>
            </a:r>
            <a:endParaRPr lang="en-US" altLang="zh-CN" b="1" dirty="0">
              <a:solidFill>
                <a:schemeClr val="accent1"/>
              </a:solidFill>
            </a:endParaRPr>
          </a:p>
          <a:p>
            <a:pPr marL="285750" indent="-285750">
              <a:lnSpc>
                <a:spcPct val="300000"/>
              </a:lnSpc>
              <a:buFont typeface="Wingdings" panose="05000000000000000000" charset="0"/>
              <a:buChar char="u"/>
            </a:pPr>
            <a:r>
              <a:rPr lang="zh-CN" altLang="en-US" b="1" dirty="0">
                <a:solidFill>
                  <a:schemeClr val="accent1"/>
                </a:solidFill>
              </a:rPr>
              <a:t>常见问题汇总</a:t>
            </a:r>
            <a:endParaRPr lang="zh-CN" altLang="en-US" dirty="0">
              <a:solidFill>
                <a:schemeClr val="accen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custDataLst>
              <p:tags r:id="rId1"/>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12" name="直接连接符 11"/>
          <p:cNvCxnSpPr/>
          <p:nvPr/>
        </p:nvCxnSpPr>
        <p:spPr>
          <a:xfrm flipV="1">
            <a:off x="683895" y="699770"/>
            <a:ext cx="2087880" cy="635"/>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3" name="等腰三角形 12"/>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4" name="文本框 13"/>
          <p:cNvSpPr txBox="1"/>
          <p:nvPr>
            <p:custDataLst>
              <p:tags r:id="rId3"/>
            </p:custDataLst>
          </p:nvPr>
        </p:nvSpPr>
        <p:spPr>
          <a:xfrm>
            <a:off x="827405" y="195580"/>
            <a:ext cx="1801495" cy="4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常见问题汇总</a:t>
            </a:r>
          </a:p>
        </p:txBody>
      </p:sp>
      <p:sp>
        <p:nvSpPr>
          <p:cNvPr id="15" name="文本框 14">
            <a:extLst>
              <a:ext uri="{FF2B5EF4-FFF2-40B4-BE49-F238E27FC236}">
                <a16:creationId xmlns:a16="http://schemas.microsoft.com/office/drawing/2014/main" id="{42E0277E-FDEE-48F9-A1FF-6390C596C7BC}"/>
              </a:ext>
            </a:extLst>
          </p:cNvPr>
          <p:cNvSpPr txBox="1"/>
          <p:nvPr/>
        </p:nvSpPr>
        <p:spPr>
          <a:xfrm>
            <a:off x="539749" y="838835"/>
            <a:ext cx="7488635" cy="369332"/>
          </a:xfrm>
          <a:prstGeom prst="rect">
            <a:avLst/>
          </a:prstGeom>
          <a:noFill/>
        </p:spPr>
        <p:txBody>
          <a:bodyPr wrap="square" rtlCol="0">
            <a:spAutoFit/>
          </a:bodyPr>
          <a:lstStyle/>
          <a:p>
            <a:r>
              <a:rPr lang="en-US" altLang="zh-CN" b="1" dirty="0"/>
              <a:t>3</a:t>
            </a:r>
            <a:r>
              <a:rPr lang="zh-CN" altLang="en-US" b="1" dirty="0"/>
              <a:t>）多塔定义里几个容易误解的参数</a:t>
            </a:r>
          </a:p>
        </p:txBody>
      </p:sp>
      <p:pic>
        <p:nvPicPr>
          <p:cNvPr id="4" name="图片 3">
            <a:extLst>
              <a:ext uri="{FF2B5EF4-FFF2-40B4-BE49-F238E27FC236}">
                <a16:creationId xmlns:a16="http://schemas.microsoft.com/office/drawing/2014/main" id="{718AE6FE-3E88-48D7-8A63-82B3CF2EAFD8}"/>
              </a:ext>
            </a:extLst>
          </p:cNvPr>
          <p:cNvPicPr>
            <a:picLocks noChangeAspect="1"/>
          </p:cNvPicPr>
          <p:nvPr/>
        </p:nvPicPr>
        <p:blipFill>
          <a:blip r:embed="rId5"/>
          <a:stretch>
            <a:fillRect/>
          </a:stretch>
        </p:blipFill>
        <p:spPr>
          <a:xfrm>
            <a:off x="827405" y="1231409"/>
            <a:ext cx="7020272" cy="3180916"/>
          </a:xfrm>
          <a:prstGeom prst="rect">
            <a:avLst/>
          </a:prstGeom>
        </p:spPr>
      </p:pic>
    </p:spTree>
    <p:extLst>
      <p:ext uri="{BB962C8B-B14F-4D97-AF65-F5344CB8AC3E}">
        <p14:creationId xmlns:p14="http://schemas.microsoft.com/office/powerpoint/2010/main" val="3836513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custDataLst>
              <p:tags r:id="rId1"/>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12" name="直接连接符 11"/>
          <p:cNvCxnSpPr/>
          <p:nvPr/>
        </p:nvCxnSpPr>
        <p:spPr>
          <a:xfrm flipV="1">
            <a:off x="683895" y="699770"/>
            <a:ext cx="2087880" cy="635"/>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3" name="等腰三角形 12"/>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4" name="文本框 13"/>
          <p:cNvSpPr txBox="1"/>
          <p:nvPr>
            <p:custDataLst>
              <p:tags r:id="rId3"/>
            </p:custDataLst>
          </p:nvPr>
        </p:nvSpPr>
        <p:spPr>
          <a:xfrm>
            <a:off x="827405" y="195580"/>
            <a:ext cx="1801495" cy="4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常见问题汇总</a:t>
            </a:r>
          </a:p>
        </p:txBody>
      </p:sp>
      <p:sp>
        <p:nvSpPr>
          <p:cNvPr id="15" name="文本框 14">
            <a:extLst>
              <a:ext uri="{FF2B5EF4-FFF2-40B4-BE49-F238E27FC236}">
                <a16:creationId xmlns:a16="http://schemas.microsoft.com/office/drawing/2014/main" id="{42E0277E-FDEE-48F9-A1FF-6390C596C7BC}"/>
              </a:ext>
            </a:extLst>
          </p:cNvPr>
          <p:cNvSpPr txBox="1"/>
          <p:nvPr/>
        </p:nvSpPr>
        <p:spPr>
          <a:xfrm>
            <a:off x="539749" y="838835"/>
            <a:ext cx="7488635" cy="369332"/>
          </a:xfrm>
          <a:prstGeom prst="rect">
            <a:avLst/>
          </a:prstGeom>
          <a:noFill/>
        </p:spPr>
        <p:txBody>
          <a:bodyPr wrap="square" rtlCol="0">
            <a:spAutoFit/>
          </a:bodyPr>
          <a:lstStyle/>
          <a:p>
            <a:r>
              <a:rPr lang="en-US" altLang="zh-CN" b="1" dirty="0"/>
              <a:t>3</a:t>
            </a:r>
            <a:r>
              <a:rPr lang="zh-CN" altLang="en-US" b="1" dirty="0"/>
              <a:t>）多塔定义里几个容易误解的参数</a:t>
            </a:r>
          </a:p>
        </p:txBody>
      </p:sp>
      <p:pic>
        <p:nvPicPr>
          <p:cNvPr id="4" name="图片 3">
            <a:extLst>
              <a:ext uri="{FF2B5EF4-FFF2-40B4-BE49-F238E27FC236}">
                <a16:creationId xmlns:a16="http://schemas.microsoft.com/office/drawing/2014/main" id="{FD23D376-A293-4012-AA2C-76C89B255011}"/>
              </a:ext>
            </a:extLst>
          </p:cNvPr>
          <p:cNvPicPr>
            <a:picLocks noChangeAspect="1"/>
          </p:cNvPicPr>
          <p:nvPr/>
        </p:nvPicPr>
        <p:blipFill>
          <a:blip r:embed="rId5"/>
          <a:stretch>
            <a:fillRect/>
          </a:stretch>
        </p:blipFill>
        <p:spPr>
          <a:xfrm>
            <a:off x="971600" y="1208167"/>
            <a:ext cx="5390398" cy="3488975"/>
          </a:xfrm>
          <a:prstGeom prst="rect">
            <a:avLst/>
          </a:prstGeom>
        </p:spPr>
      </p:pic>
    </p:spTree>
    <p:extLst>
      <p:ext uri="{BB962C8B-B14F-4D97-AF65-F5344CB8AC3E}">
        <p14:creationId xmlns:p14="http://schemas.microsoft.com/office/powerpoint/2010/main" val="2533153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custDataLst>
              <p:tags r:id="rId1"/>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12" name="直接连接符 11"/>
          <p:cNvCxnSpPr/>
          <p:nvPr/>
        </p:nvCxnSpPr>
        <p:spPr>
          <a:xfrm flipV="1">
            <a:off x="683895" y="699770"/>
            <a:ext cx="2087880" cy="635"/>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3" name="等腰三角形 12"/>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4" name="文本框 13"/>
          <p:cNvSpPr txBox="1"/>
          <p:nvPr>
            <p:custDataLst>
              <p:tags r:id="rId3"/>
            </p:custDataLst>
          </p:nvPr>
        </p:nvSpPr>
        <p:spPr>
          <a:xfrm>
            <a:off x="827405" y="195580"/>
            <a:ext cx="1801495" cy="4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常见问题汇总</a:t>
            </a:r>
          </a:p>
        </p:txBody>
      </p:sp>
      <p:sp>
        <p:nvSpPr>
          <p:cNvPr id="15" name="文本框 14">
            <a:extLst>
              <a:ext uri="{FF2B5EF4-FFF2-40B4-BE49-F238E27FC236}">
                <a16:creationId xmlns:a16="http://schemas.microsoft.com/office/drawing/2014/main" id="{42E0277E-FDEE-48F9-A1FF-6390C596C7BC}"/>
              </a:ext>
            </a:extLst>
          </p:cNvPr>
          <p:cNvSpPr txBox="1"/>
          <p:nvPr/>
        </p:nvSpPr>
        <p:spPr>
          <a:xfrm>
            <a:off x="539749" y="838835"/>
            <a:ext cx="7488635" cy="369332"/>
          </a:xfrm>
          <a:prstGeom prst="rect">
            <a:avLst/>
          </a:prstGeom>
          <a:noFill/>
        </p:spPr>
        <p:txBody>
          <a:bodyPr wrap="square" rtlCol="0">
            <a:spAutoFit/>
          </a:bodyPr>
          <a:lstStyle/>
          <a:p>
            <a:r>
              <a:rPr lang="en-US" altLang="zh-CN" b="1" dirty="0"/>
              <a:t>3</a:t>
            </a:r>
            <a:r>
              <a:rPr lang="zh-CN" altLang="en-US" b="1" dirty="0"/>
              <a:t>）多塔定义里几个容易误解的参数</a:t>
            </a:r>
          </a:p>
        </p:txBody>
      </p:sp>
      <p:pic>
        <p:nvPicPr>
          <p:cNvPr id="8" name="图片 7">
            <a:extLst>
              <a:ext uri="{FF2B5EF4-FFF2-40B4-BE49-F238E27FC236}">
                <a16:creationId xmlns:a16="http://schemas.microsoft.com/office/drawing/2014/main" id="{0C07E193-AB31-4D51-8730-0D9B18FA2D8B}"/>
              </a:ext>
            </a:extLst>
          </p:cNvPr>
          <p:cNvPicPr>
            <a:picLocks noChangeAspect="1"/>
          </p:cNvPicPr>
          <p:nvPr/>
        </p:nvPicPr>
        <p:blipFill>
          <a:blip r:embed="rId5"/>
          <a:stretch>
            <a:fillRect/>
          </a:stretch>
        </p:blipFill>
        <p:spPr>
          <a:xfrm>
            <a:off x="547885" y="1397240"/>
            <a:ext cx="7576394" cy="2179051"/>
          </a:xfrm>
          <a:prstGeom prst="rect">
            <a:avLst/>
          </a:prstGeom>
        </p:spPr>
      </p:pic>
    </p:spTree>
    <p:extLst>
      <p:ext uri="{BB962C8B-B14F-4D97-AF65-F5344CB8AC3E}">
        <p14:creationId xmlns:p14="http://schemas.microsoft.com/office/powerpoint/2010/main" val="1810694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A46037C8-5B0A-4AE1-9877-D75452A8BEB9}" type="slidenum">
              <a:rPr lang="zh-CN" altLang="en-US" smtClean="0"/>
              <a:pPr>
                <a:defRPr/>
              </a:pPr>
              <a:t>23</a:t>
            </a:fld>
            <a:endParaRPr lang="zh-CN" altLang="en-US"/>
          </a:p>
        </p:txBody>
      </p:sp>
      <p:sp>
        <p:nvSpPr>
          <p:cNvPr id="27" name="等腰三角形 26"/>
          <p:cNvSpPr/>
          <p:nvPr>
            <p:custDataLst>
              <p:tags r:id="rId1"/>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8" name="等腰三角形 27"/>
          <p:cNvSpPr/>
          <p:nvPr>
            <p:custDataLst>
              <p:tags r:id="rId2"/>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29" name="直接连接符 28"/>
          <p:cNvCxnSpPr>
            <a:cxnSpLocks/>
            <a:endCxn id="10" idx="2"/>
          </p:cNvCxnSpPr>
          <p:nvPr/>
        </p:nvCxnSpPr>
        <p:spPr>
          <a:xfrm>
            <a:off x="723265" y="700088"/>
            <a:ext cx="2153842" cy="239"/>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pic>
        <p:nvPicPr>
          <p:cNvPr id="11" name="图片 10"/>
          <p:cNvPicPr/>
          <p:nvPr/>
        </p:nvPicPr>
        <p:blipFill>
          <a:blip r:embed="rId5" cstate="print"/>
          <a:srcRect/>
          <a:stretch>
            <a:fillRect/>
          </a:stretch>
        </p:blipFill>
        <p:spPr bwMode="auto">
          <a:xfrm>
            <a:off x="4572000" y="785800"/>
            <a:ext cx="4451677" cy="2714644"/>
          </a:xfrm>
          <a:prstGeom prst="rect">
            <a:avLst/>
          </a:prstGeom>
          <a:noFill/>
          <a:ln w="9525">
            <a:noFill/>
            <a:miter lim="800000"/>
            <a:headEnd/>
            <a:tailEnd/>
          </a:ln>
        </p:spPr>
      </p:pic>
      <p:sp>
        <p:nvSpPr>
          <p:cNvPr id="10" name="文本框 25"/>
          <p:cNvSpPr txBox="1"/>
          <p:nvPr>
            <p:custDataLst>
              <p:tags r:id="rId3"/>
            </p:custDataLst>
          </p:nvPr>
        </p:nvSpPr>
        <p:spPr>
          <a:xfrm>
            <a:off x="753586" y="214297"/>
            <a:ext cx="4247042" cy="486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常见问题汇总</a:t>
            </a:r>
          </a:p>
        </p:txBody>
      </p:sp>
      <p:sp>
        <p:nvSpPr>
          <p:cNvPr id="12" name="内容占位符 2"/>
          <p:cNvSpPr>
            <a:spLocks noGrp="1"/>
          </p:cNvSpPr>
          <p:nvPr/>
        </p:nvSpPr>
        <p:spPr>
          <a:xfrm>
            <a:off x="627622" y="1214428"/>
            <a:ext cx="3587581" cy="928694"/>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a:spcBef>
                <a:spcPts val="0"/>
              </a:spcBef>
              <a:spcAft>
                <a:spcPts val="1000"/>
              </a:spcAft>
              <a:buNone/>
            </a:pPr>
            <a:r>
              <a:rPr lang="zh-CN" altLang="en-US" sz="1400" b="1" dirty="0">
                <a:sym typeface="+mn-ea"/>
              </a:rPr>
              <a:t>模型中第三标准层，第四标准层的中庭周边梁在修改完第六标准层再运算后配筋异常</a:t>
            </a:r>
          </a:p>
        </p:txBody>
      </p:sp>
      <p:pic>
        <p:nvPicPr>
          <p:cNvPr id="4098" name="Picture 2"/>
          <p:cNvPicPr>
            <a:picLocks noChangeAspect="1" noChangeArrowheads="1"/>
          </p:cNvPicPr>
          <p:nvPr/>
        </p:nvPicPr>
        <p:blipFill>
          <a:blip r:embed="rId6"/>
          <a:srcRect/>
          <a:stretch>
            <a:fillRect/>
          </a:stretch>
        </p:blipFill>
        <p:spPr bwMode="auto">
          <a:xfrm>
            <a:off x="357158" y="1810916"/>
            <a:ext cx="3714776" cy="2931398"/>
          </a:xfrm>
          <a:prstGeom prst="rect">
            <a:avLst/>
          </a:prstGeom>
          <a:noFill/>
          <a:ln w="9525">
            <a:noFill/>
            <a:miter lim="800000"/>
            <a:headEnd/>
            <a:tailEnd/>
          </a:ln>
          <a:effectLst/>
        </p:spPr>
      </p:pic>
      <p:sp>
        <p:nvSpPr>
          <p:cNvPr id="13" name="TextBox 12"/>
          <p:cNvSpPr txBox="1"/>
          <p:nvPr/>
        </p:nvSpPr>
        <p:spPr>
          <a:xfrm>
            <a:off x="4286248" y="3571883"/>
            <a:ext cx="4714908" cy="1077218"/>
          </a:xfrm>
          <a:prstGeom prst="rect">
            <a:avLst/>
          </a:prstGeom>
          <a:noFill/>
        </p:spPr>
        <p:txBody>
          <a:bodyPr wrap="square" rtlCol="0">
            <a:spAutoFit/>
          </a:bodyPr>
          <a:lstStyle/>
          <a:p>
            <a:r>
              <a:rPr lang="zh-CN" altLang="en-US" sz="1600" dirty="0">
                <a:latin typeface="楷体" pitchFamily="49" charset="-122"/>
                <a:ea typeface="楷体" pitchFamily="49" charset="-122"/>
              </a:rPr>
              <a:t>原因分析：模型设置了自动划分多塔并配筋分塔与整体包络取大，当分塔设置不合理时会导致分塔本身计算结果不正确，取大后，配筋简图中显示的是取大后的结果，所以显红。</a:t>
            </a:r>
            <a:endParaRPr lang="zh-CN" altLang="en-US" sz="1600" dirty="0"/>
          </a:p>
        </p:txBody>
      </p:sp>
      <p:sp>
        <p:nvSpPr>
          <p:cNvPr id="14" name="文本框 13">
            <a:extLst>
              <a:ext uri="{FF2B5EF4-FFF2-40B4-BE49-F238E27FC236}">
                <a16:creationId xmlns:a16="http://schemas.microsoft.com/office/drawing/2014/main" id="{9B5B2953-EA06-4F26-B62E-C4A9BDF5D27E}"/>
              </a:ext>
            </a:extLst>
          </p:cNvPr>
          <p:cNvSpPr txBox="1"/>
          <p:nvPr/>
        </p:nvSpPr>
        <p:spPr>
          <a:xfrm>
            <a:off x="569770" y="851920"/>
            <a:ext cx="4584700" cy="369332"/>
          </a:xfrm>
          <a:prstGeom prst="rect">
            <a:avLst/>
          </a:prstGeom>
          <a:noFill/>
        </p:spPr>
        <p:txBody>
          <a:bodyPr wrap="square">
            <a:spAutoFit/>
          </a:bodyPr>
          <a:lstStyle/>
          <a:p>
            <a:r>
              <a:rPr lang="en-US" altLang="zh-CN" sz="1800" b="1" cap="all" noProof="1">
                <a:solidFill>
                  <a:srgbClr val="2F5597"/>
                </a:solidFill>
                <a:sym typeface="Arial" panose="020B0604020202020204" pitchFamily="34" charset="0"/>
              </a:rPr>
              <a:t>4</a:t>
            </a:r>
            <a:r>
              <a:rPr lang="zh-CN" altLang="en-US" sz="1800" b="1" cap="all" noProof="1">
                <a:solidFill>
                  <a:srgbClr val="2F5597"/>
                </a:solidFill>
                <a:sym typeface="Arial" panose="020B0604020202020204" pitchFamily="34" charset="0"/>
              </a:rPr>
              <a:t>）分塔与整体取大值时配筋异常</a:t>
            </a:r>
            <a:endParaRPr lang="zh-CN"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A46037C8-5B0A-4AE1-9877-D75452A8BEB9}" type="slidenum">
              <a:rPr lang="zh-CN" altLang="en-US" smtClean="0"/>
              <a:pPr>
                <a:defRPr/>
              </a:pPr>
              <a:t>24</a:t>
            </a:fld>
            <a:endParaRPr lang="zh-CN" altLang="en-US"/>
          </a:p>
        </p:txBody>
      </p:sp>
      <p:sp>
        <p:nvSpPr>
          <p:cNvPr id="27" name="等腰三角形 26"/>
          <p:cNvSpPr/>
          <p:nvPr>
            <p:custDataLst>
              <p:tags r:id="rId1"/>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8" name="等腰三角形 27"/>
          <p:cNvSpPr/>
          <p:nvPr>
            <p:custDataLst>
              <p:tags r:id="rId2"/>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29" name="直接连接符 28"/>
          <p:cNvCxnSpPr>
            <a:cxnSpLocks/>
            <a:endCxn id="14" idx="2"/>
          </p:cNvCxnSpPr>
          <p:nvPr/>
        </p:nvCxnSpPr>
        <p:spPr>
          <a:xfrm>
            <a:off x="723265" y="700088"/>
            <a:ext cx="2153842" cy="239"/>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pic>
        <p:nvPicPr>
          <p:cNvPr id="10" name="图片 9"/>
          <p:cNvPicPr/>
          <p:nvPr/>
        </p:nvPicPr>
        <p:blipFill>
          <a:blip r:embed="rId5" cstate="print"/>
          <a:srcRect/>
          <a:stretch>
            <a:fillRect/>
          </a:stretch>
        </p:blipFill>
        <p:spPr bwMode="auto">
          <a:xfrm>
            <a:off x="4602708" y="178577"/>
            <a:ext cx="3929090" cy="3071834"/>
          </a:xfrm>
          <a:prstGeom prst="rect">
            <a:avLst/>
          </a:prstGeom>
          <a:noFill/>
          <a:ln w="9525">
            <a:noFill/>
            <a:miter lim="800000"/>
            <a:headEnd/>
            <a:tailEnd/>
          </a:ln>
        </p:spPr>
      </p:pic>
      <p:pic>
        <p:nvPicPr>
          <p:cNvPr id="12" name="图片 11"/>
          <p:cNvPicPr/>
          <p:nvPr/>
        </p:nvPicPr>
        <p:blipFill rotWithShape="1">
          <a:blip r:embed="rId6" cstate="print"/>
          <a:srcRect r="6551"/>
          <a:stretch/>
        </p:blipFill>
        <p:spPr bwMode="auto">
          <a:xfrm>
            <a:off x="241697" y="1070611"/>
            <a:ext cx="3826247" cy="3346459"/>
          </a:xfrm>
          <a:prstGeom prst="rect">
            <a:avLst/>
          </a:prstGeom>
          <a:noFill/>
          <a:ln w="9525">
            <a:noFill/>
            <a:miter lim="800000"/>
            <a:headEnd/>
            <a:tailEnd/>
          </a:ln>
        </p:spPr>
      </p:pic>
      <p:sp>
        <p:nvSpPr>
          <p:cNvPr id="11" name="TextBox 10"/>
          <p:cNvSpPr txBox="1"/>
          <p:nvPr/>
        </p:nvSpPr>
        <p:spPr>
          <a:xfrm>
            <a:off x="4357686" y="3429006"/>
            <a:ext cx="4714876" cy="1077218"/>
          </a:xfrm>
          <a:prstGeom prst="rect">
            <a:avLst/>
          </a:prstGeom>
          <a:noFill/>
        </p:spPr>
        <p:txBody>
          <a:bodyPr wrap="square" rtlCol="0">
            <a:spAutoFit/>
          </a:bodyPr>
          <a:lstStyle/>
          <a:p>
            <a:r>
              <a:rPr lang="zh-CN" altLang="en-US" sz="1600" dirty="0">
                <a:latin typeface="楷体" pitchFamily="49" charset="-122"/>
                <a:ea typeface="楷体" pitchFamily="49" charset="-122"/>
              </a:rPr>
              <a:t>自动分塔的结果可以在计算简图中“自动分塔示意”查看，这个模型第</a:t>
            </a:r>
            <a:r>
              <a:rPr lang="en-US" altLang="en-US" sz="1600" dirty="0">
                <a:latin typeface="楷体" pitchFamily="49" charset="-122"/>
                <a:ea typeface="楷体" pitchFamily="49" charset="-122"/>
              </a:rPr>
              <a:t>5</a:t>
            </a:r>
            <a:r>
              <a:rPr lang="zh-CN" altLang="en-US" sz="1600" dirty="0">
                <a:latin typeface="楷体" pitchFamily="49" charset="-122"/>
                <a:ea typeface="楷体" pitchFamily="49" charset="-122"/>
              </a:rPr>
              <a:t>塔划分的不合理，配筋显红的这位置形成了很长的悬挑梁，分塔配筋出了问题最终导致包络取大后的模型有问题。</a:t>
            </a:r>
          </a:p>
        </p:txBody>
      </p:sp>
      <p:sp>
        <p:nvSpPr>
          <p:cNvPr id="14" name="文本框 25"/>
          <p:cNvSpPr txBox="1"/>
          <p:nvPr>
            <p:custDataLst>
              <p:tags r:id="rId3"/>
            </p:custDataLst>
          </p:nvPr>
        </p:nvSpPr>
        <p:spPr>
          <a:xfrm>
            <a:off x="753586" y="214297"/>
            <a:ext cx="4247042" cy="486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常见问题汇总</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A46037C8-5B0A-4AE1-9877-D75452A8BEB9}" type="slidenum">
              <a:rPr lang="zh-CN" altLang="en-US" smtClean="0"/>
              <a:pPr>
                <a:defRPr/>
              </a:pPr>
              <a:t>25</a:t>
            </a:fld>
            <a:endParaRPr lang="zh-CN" altLang="en-US"/>
          </a:p>
        </p:txBody>
      </p:sp>
      <p:sp>
        <p:nvSpPr>
          <p:cNvPr id="27" name="等腰三角形 26"/>
          <p:cNvSpPr/>
          <p:nvPr>
            <p:custDataLst>
              <p:tags r:id="rId1"/>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8" name="等腰三角形 27"/>
          <p:cNvSpPr/>
          <p:nvPr>
            <p:custDataLst>
              <p:tags r:id="rId2"/>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29" name="直接连接符 28"/>
          <p:cNvCxnSpPr>
            <a:cxnSpLocks/>
            <a:endCxn id="12" idx="2"/>
          </p:cNvCxnSpPr>
          <p:nvPr/>
        </p:nvCxnSpPr>
        <p:spPr>
          <a:xfrm>
            <a:off x="723265" y="700088"/>
            <a:ext cx="2153842" cy="239"/>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pic>
        <p:nvPicPr>
          <p:cNvPr id="11" name="图片 10"/>
          <p:cNvPicPr/>
          <p:nvPr/>
        </p:nvPicPr>
        <p:blipFill rotWithShape="1">
          <a:blip r:embed="rId5" cstate="print"/>
          <a:srcRect l="25865"/>
          <a:stretch/>
        </p:blipFill>
        <p:spPr bwMode="auto">
          <a:xfrm>
            <a:off x="4237961" y="928438"/>
            <a:ext cx="4329114" cy="1571635"/>
          </a:xfrm>
          <a:prstGeom prst="rect">
            <a:avLst/>
          </a:prstGeom>
          <a:noFill/>
          <a:ln w="9525">
            <a:noFill/>
            <a:miter lim="800000"/>
            <a:headEnd/>
            <a:tailEnd/>
          </a:ln>
        </p:spPr>
      </p:pic>
      <p:pic>
        <p:nvPicPr>
          <p:cNvPr id="13" name="图片 12"/>
          <p:cNvPicPr/>
          <p:nvPr/>
        </p:nvPicPr>
        <p:blipFill>
          <a:blip r:embed="rId6" cstate="print"/>
          <a:srcRect/>
          <a:stretch>
            <a:fillRect/>
          </a:stretch>
        </p:blipFill>
        <p:spPr bwMode="auto">
          <a:xfrm>
            <a:off x="1187624" y="2643190"/>
            <a:ext cx="4831388" cy="1714512"/>
          </a:xfrm>
          <a:prstGeom prst="rect">
            <a:avLst/>
          </a:prstGeom>
          <a:noFill/>
          <a:ln w="9525">
            <a:noFill/>
            <a:miter lim="800000"/>
            <a:headEnd/>
            <a:tailEnd/>
          </a:ln>
        </p:spPr>
      </p:pic>
      <p:sp>
        <p:nvSpPr>
          <p:cNvPr id="10" name="内容占位符 2"/>
          <p:cNvSpPr>
            <a:spLocks noGrp="1"/>
          </p:cNvSpPr>
          <p:nvPr/>
        </p:nvSpPr>
        <p:spPr>
          <a:xfrm>
            <a:off x="214282" y="928676"/>
            <a:ext cx="3997678" cy="1785950"/>
          </a:xfrm>
          <a:prstGeom prst="rect">
            <a:avLst/>
          </a:prstGeom>
          <a:noFill/>
          <a:ln w="9525">
            <a:noFill/>
            <a:miter lim="800000"/>
          </a:ln>
        </p:spPr>
        <p:txBody>
          <a:bodyPr vert="horz" wrap="square" lIns="91438" tIns="45719" rIns="91438" bIns="45719"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pPr>
            <a:r>
              <a:rPr lang="en-US" altLang="zh-CN" sz="1800" b="1" dirty="0">
                <a:sym typeface="+mn-ea"/>
              </a:rPr>
              <a:t>      A1</a:t>
            </a:r>
            <a:r>
              <a:rPr lang="zh-CN" altLang="en-US" sz="1800" dirty="0">
                <a:sym typeface="+mn-ea"/>
              </a:rPr>
              <a:t>：可以在多塔定义中手动“划分拆分范围”来完成分塔定义。另外，软件对于不超过八层的结构不建议使用多塔包络取大，会在数检报告中给出提示。</a:t>
            </a:r>
          </a:p>
          <a:p>
            <a:endParaRPr lang="zh-CN" altLang="en-US" sz="1600" dirty="0"/>
          </a:p>
        </p:txBody>
      </p:sp>
      <p:sp>
        <p:nvSpPr>
          <p:cNvPr id="12" name="文本框 25"/>
          <p:cNvSpPr txBox="1"/>
          <p:nvPr>
            <p:custDataLst>
              <p:tags r:id="rId3"/>
            </p:custDataLst>
          </p:nvPr>
        </p:nvSpPr>
        <p:spPr>
          <a:xfrm>
            <a:off x="753586" y="214297"/>
            <a:ext cx="4247042" cy="486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常见问题汇总</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custDataLst>
              <p:tags r:id="rId1"/>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12" name="直接连接符 11"/>
          <p:cNvCxnSpPr/>
          <p:nvPr/>
        </p:nvCxnSpPr>
        <p:spPr>
          <a:xfrm flipV="1">
            <a:off x="683895" y="699770"/>
            <a:ext cx="2087880" cy="635"/>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3" name="等腰三角形 12"/>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4" name="文本框 13"/>
          <p:cNvSpPr txBox="1"/>
          <p:nvPr>
            <p:custDataLst>
              <p:tags r:id="rId3"/>
            </p:custDataLst>
          </p:nvPr>
        </p:nvSpPr>
        <p:spPr>
          <a:xfrm>
            <a:off x="827405" y="195580"/>
            <a:ext cx="1801495" cy="4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常见问题汇总</a:t>
            </a:r>
          </a:p>
        </p:txBody>
      </p:sp>
      <p:sp>
        <p:nvSpPr>
          <p:cNvPr id="15" name="文本框 14">
            <a:extLst>
              <a:ext uri="{FF2B5EF4-FFF2-40B4-BE49-F238E27FC236}">
                <a16:creationId xmlns:a16="http://schemas.microsoft.com/office/drawing/2014/main" id="{42E0277E-FDEE-48F9-A1FF-6390C596C7BC}"/>
              </a:ext>
            </a:extLst>
          </p:cNvPr>
          <p:cNvSpPr txBox="1"/>
          <p:nvPr/>
        </p:nvSpPr>
        <p:spPr>
          <a:xfrm>
            <a:off x="539749" y="838835"/>
            <a:ext cx="7488635" cy="369332"/>
          </a:xfrm>
          <a:prstGeom prst="rect">
            <a:avLst/>
          </a:prstGeom>
          <a:noFill/>
        </p:spPr>
        <p:txBody>
          <a:bodyPr wrap="square" rtlCol="0">
            <a:spAutoFit/>
          </a:bodyPr>
          <a:lstStyle/>
          <a:p>
            <a:r>
              <a:rPr lang="en-US" altLang="zh-CN" b="1" dirty="0"/>
              <a:t>5</a:t>
            </a:r>
            <a:r>
              <a:rPr lang="zh-CN" altLang="en-US" b="1" dirty="0"/>
              <a:t>）不同模型计算结果差异</a:t>
            </a:r>
          </a:p>
        </p:txBody>
      </p:sp>
      <p:pic>
        <p:nvPicPr>
          <p:cNvPr id="3" name="图片 2">
            <a:extLst>
              <a:ext uri="{FF2B5EF4-FFF2-40B4-BE49-F238E27FC236}">
                <a16:creationId xmlns:a16="http://schemas.microsoft.com/office/drawing/2014/main" id="{F29D2980-BF0D-45B4-9529-B8D39CC58974}"/>
              </a:ext>
            </a:extLst>
          </p:cNvPr>
          <p:cNvPicPr>
            <a:picLocks noChangeAspect="1"/>
          </p:cNvPicPr>
          <p:nvPr/>
        </p:nvPicPr>
        <p:blipFill>
          <a:blip r:embed="rId5"/>
          <a:stretch>
            <a:fillRect/>
          </a:stretch>
        </p:blipFill>
        <p:spPr>
          <a:xfrm>
            <a:off x="1547664" y="1208167"/>
            <a:ext cx="5173111" cy="3013938"/>
          </a:xfrm>
          <a:prstGeom prst="rect">
            <a:avLst/>
          </a:prstGeom>
        </p:spPr>
      </p:pic>
      <p:pic>
        <p:nvPicPr>
          <p:cNvPr id="6" name="图片 5">
            <a:extLst>
              <a:ext uri="{FF2B5EF4-FFF2-40B4-BE49-F238E27FC236}">
                <a16:creationId xmlns:a16="http://schemas.microsoft.com/office/drawing/2014/main" id="{833E57E4-A704-4E7F-A0E8-5AAF19728161}"/>
              </a:ext>
            </a:extLst>
          </p:cNvPr>
          <p:cNvPicPr>
            <a:picLocks noChangeAspect="1"/>
          </p:cNvPicPr>
          <p:nvPr/>
        </p:nvPicPr>
        <p:blipFill>
          <a:blip r:embed="rId6"/>
          <a:stretch>
            <a:fillRect/>
          </a:stretch>
        </p:blipFill>
        <p:spPr>
          <a:xfrm>
            <a:off x="1727835" y="4234170"/>
            <a:ext cx="2864928" cy="247969"/>
          </a:xfrm>
          <a:prstGeom prst="rect">
            <a:avLst/>
          </a:prstGeom>
        </p:spPr>
      </p:pic>
    </p:spTree>
    <p:extLst>
      <p:ext uri="{BB962C8B-B14F-4D97-AF65-F5344CB8AC3E}">
        <p14:creationId xmlns:p14="http://schemas.microsoft.com/office/powerpoint/2010/main" val="86182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custDataLst>
              <p:tags r:id="rId1"/>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12" name="直接连接符 11"/>
          <p:cNvCxnSpPr/>
          <p:nvPr/>
        </p:nvCxnSpPr>
        <p:spPr>
          <a:xfrm flipV="1">
            <a:off x="683895" y="699770"/>
            <a:ext cx="2087880" cy="635"/>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3" name="等腰三角形 12"/>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4" name="文本框 13"/>
          <p:cNvSpPr txBox="1"/>
          <p:nvPr>
            <p:custDataLst>
              <p:tags r:id="rId3"/>
            </p:custDataLst>
          </p:nvPr>
        </p:nvSpPr>
        <p:spPr>
          <a:xfrm>
            <a:off x="827405" y="195580"/>
            <a:ext cx="1801495" cy="4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常见问题汇总</a:t>
            </a:r>
          </a:p>
        </p:txBody>
      </p:sp>
      <p:sp>
        <p:nvSpPr>
          <p:cNvPr id="15" name="文本框 14">
            <a:extLst>
              <a:ext uri="{FF2B5EF4-FFF2-40B4-BE49-F238E27FC236}">
                <a16:creationId xmlns:a16="http://schemas.microsoft.com/office/drawing/2014/main" id="{42E0277E-FDEE-48F9-A1FF-6390C596C7BC}"/>
              </a:ext>
            </a:extLst>
          </p:cNvPr>
          <p:cNvSpPr txBox="1"/>
          <p:nvPr/>
        </p:nvSpPr>
        <p:spPr>
          <a:xfrm>
            <a:off x="956153" y="794028"/>
            <a:ext cx="7488635" cy="369332"/>
          </a:xfrm>
          <a:prstGeom prst="rect">
            <a:avLst/>
          </a:prstGeom>
          <a:noFill/>
        </p:spPr>
        <p:txBody>
          <a:bodyPr wrap="square" rtlCol="0">
            <a:spAutoFit/>
          </a:bodyPr>
          <a:lstStyle/>
          <a:p>
            <a:r>
              <a:rPr lang="en-US" altLang="zh-CN" b="1" dirty="0"/>
              <a:t>6</a:t>
            </a:r>
            <a:r>
              <a:rPr lang="zh-CN" altLang="en-US" b="1" dirty="0"/>
              <a:t>）</a:t>
            </a:r>
          </a:p>
        </p:txBody>
      </p:sp>
      <p:pic>
        <p:nvPicPr>
          <p:cNvPr id="3" name="图片 2">
            <a:extLst>
              <a:ext uri="{FF2B5EF4-FFF2-40B4-BE49-F238E27FC236}">
                <a16:creationId xmlns:a16="http://schemas.microsoft.com/office/drawing/2014/main" id="{645AEC99-90C6-415B-9E37-3489A4305297}"/>
              </a:ext>
            </a:extLst>
          </p:cNvPr>
          <p:cNvPicPr>
            <a:picLocks noChangeAspect="1"/>
          </p:cNvPicPr>
          <p:nvPr/>
        </p:nvPicPr>
        <p:blipFill>
          <a:blip r:embed="rId5"/>
          <a:stretch>
            <a:fillRect/>
          </a:stretch>
        </p:blipFill>
        <p:spPr>
          <a:xfrm>
            <a:off x="956153" y="1117649"/>
            <a:ext cx="6372225" cy="278668"/>
          </a:xfrm>
          <a:prstGeom prst="rect">
            <a:avLst/>
          </a:prstGeom>
        </p:spPr>
      </p:pic>
      <p:pic>
        <p:nvPicPr>
          <p:cNvPr id="6" name="图片 5">
            <a:extLst>
              <a:ext uri="{FF2B5EF4-FFF2-40B4-BE49-F238E27FC236}">
                <a16:creationId xmlns:a16="http://schemas.microsoft.com/office/drawing/2014/main" id="{A631BD63-5B12-4BC9-BFF5-463D6D149286}"/>
              </a:ext>
            </a:extLst>
          </p:cNvPr>
          <p:cNvPicPr>
            <a:picLocks noChangeAspect="1"/>
          </p:cNvPicPr>
          <p:nvPr/>
        </p:nvPicPr>
        <p:blipFill>
          <a:blip r:embed="rId6"/>
          <a:stretch>
            <a:fillRect/>
          </a:stretch>
        </p:blipFill>
        <p:spPr>
          <a:xfrm>
            <a:off x="1043608" y="1407434"/>
            <a:ext cx="2667424" cy="358215"/>
          </a:xfrm>
          <a:prstGeom prst="rect">
            <a:avLst/>
          </a:prstGeom>
        </p:spPr>
      </p:pic>
      <p:pic>
        <p:nvPicPr>
          <p:cNvPr id="8" name="图片 7">
            <a:extLst>
              <a:ext uri="{FF2B5EF4-FFF2-40B4-BE49-F238E27FC236}">
                <a16:creationId xmlns:a16="http://schemas.microsoft.com/office/drawing/2014/main" id="{12B86F8A-D802-47EB-AC72-359E679AC6B2}"/>
              </a:ext>
            </a:extLst>
          </p:cNvPr>
          <p:cNvPicPr>
            <a:picLocks noChangeAspect="1"/>
          </p:cNvPicPr>
          <p:nvPr/>
        </p:nvPicPr>
        <p:blipFill>
          <a:blip r:embed="rId7"/>
          <a:stretch>
            <a:fillRect/>
          </a:stretch>
        </p:blipFill>
        <p:spPr>
          <a:xfrm>
            <a:off x="597694" y="1697614"/>
            <a:ext cx="8108455" cy="862146"/>
          </a:xfrm>
          <a:prstGeom prst="rect">
            <a:avLst/>
          </a:prstGeom>
        </p:spPr>
      </p:pic>
    </p:spTree>
    <p:extLst>
      <p:ext uri="{BB962C8B-B14F-4D97-AF65-F5344CB8AC3E}">
        <p14:creationId xmlns:p14="http://schemas.microsoft.com/office/powerpoint/2010/main" val="2767233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custDataLst>
              <p:tags r:id="rId1"/>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12" name="直接连接符 11"/>
          <p:cNvCxnSpPr/>
          <p:nvPr/>
        </p:nvCxnSpPr>
        <p:spPr>
          <a:xfrm flipV="1">
            <a:off x="683895" y="699770"/>
            <a:ext cx="2087880" cy="635"/>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3" name="等腰三角形 12"/>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4" name="文本框 13"/>
          <p:cNvSpPr txBox="1"/>
          <p:nvPr>
            <p:custDataLst>
              <p:tags r:id="rId3"/>
            </p:custDataLst>
          </p:nvPr>
        </p:nvSpPr>
        <p:spPr>
          <a:xfrm>
            <a:off x="827405" y="195580"/>
            <a:ext cx="1801495" cy="4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常见问题汇总</a:t>
            </a:r>
          </a:p>
        </p:txBody>
      </p:sp>
      <p:sp>
        <p:nvSpPr>
          <p:cNvPr id="15" name="文本框 14">
            <a:extLst>
              <a:ext uri="{FF2B5EF4-FFF2-40B4-BE49-F238E27FC236}">
                <a16:creationId xmlns:a16="http://schemas.microsoft.com/office/drawing/2014/main" id="{42E0277E-FDEE-48F9-A1FF-6390C596C7BC}"/>
              </a:ext>
            </a:extLst>
          </p:cNvPr>
          <p:cNvSpPr txBox="1"/>
          <p:nvPr/>
        </p:nvSpPr>
        <p:spPr>
          <a:xfrm>
            <a:off x="539749" y="838835"/>
            <a:ext cx="7488635" cy="646331"/>
          </a:xfrm>
          <a:prstGeom prst="rect">
            <a:avLst/>
          </a:prstGeom>
          <a:noFill/>
        </p:spPr>
        <p:txBody>
          <a:bodyPr wrap="square" rtlCol="0">
            <a:spAutoFit/>
          </a:bodyPr>
          <a:lstStyle/>
          <a:p>
            <a:r>
              <a:rPr lang="en-US" altLang="zh-CN" b="1" dirty="0"/>
              <a:t>7</a:t>
            </a:r>
            <a:r>
              <a:rPr lang="zh-CN" altLang="en-US" b="1" dirty="0"/>
              <a:t>）</a:t>
            </a:r>
            <a:endParaRPr lang="en-US" altLang="zh-CN" b="1" dirty="0"/>
          </a:p>
          <a:p>
            <a:endParaRPr lang="zh-CN" altLang="en-US" b="1" dirty="0"/>
          </a:p>
        </p:txBody>
      </p:sp>
      <p:pic>
        <p:nvPicPr>
          <p:cNvPr id="4" name="图片 3">
            <a:extLst>
              <a:ext uri="{FF2B5EF4-FFF2-40B4-BE49-F238E27FC236}">
                <a16:creationId xmlns:a16="http://schemas.microsoft.com/office/drawing/2014/main" id="{50D167CE-970C-4380-8C70-0615C1C3B3B0}"/>
              </a:ext>
            </a:extLst>
          </p:cNvPr>
          <p:cNvPicPr>
            <a:picLocks noChangeAspect="1"/>
          </p:cNvPicPr>
          <p:nvPr/>
        </p:nvPicPr>
        <p:blipFill>
          <a:blip r:embed="rId5"/>
          <a:stretch>
            <a:fillRect/>
          </a:stretch>
        </p:blipFill>
        <p:spPr>
          <a:xfrm>
            <a:off x="556269" y="1138471"/>
            <a:ext cx="5296723" cy="346695"/>
          </a:xfrm>
          <a:prstGeom prst="rect">
            <a:avLst/>
          </a:prstGeom>
        </p:spPr>
      </p:pic>
      <p:pic>
        <p:nvPicPr>
          <p:cNvPr id="9" name="图片 8">
            <a:extLst>
              <a:ext uri="{FF2B5EF4-FFF2-40B4-BE49-F238E27FC236}">
                <a16:creationId xmlns:a16="http://schemas.microsoft.com/office/drawing/2014/main" id="{813E33B6-B02F-408B-842A-B212A0AD7A5A}"/>
              </a:ext>
            </a:extLst>
          </p:cNvPr>
          <p:cNvPicPr>
            <a:picLocks noChangeAspect="1"/>
          </p:cNvPicPr>
          <p:nvPr/>
        </p:nvPicPr>
        <p:blipFill>
          <a:blip r:embed="rId6"/>
          <a:stretch>
            <a:fillRect/>
          </a:stretch>
        </p:blipFill>
        <p:spPr>
          <a:xfrm>
            <a:off x="852453" y="1554584"/>
            <a:ext cx="4062478" cy="3194627"/>
          </a:xfrm>
          <a:prstGeom prst="rect">
            <a:avLst/>
          </a:prstGeom>
        </p:spPr>
      </p:pic>
      <p:pic>
        <p:nvPicPr>
          <p:cNvPr id="16" name="图片 15">
            <a:extLst>
              <a:ext uri="{FF2B5EF4-FFF2-40B4-BE49-F238E27FC236}">
                <a16:creationId xmlns:a16="http://schemas.microsoft.com/office/drawing/2014/main" id="{90B51970-AA26-4877-8AFE-8B1B203E198D}"/>
              </a:ext>
            </a:extLst>
          </p:cNvPr>
          <p:cNvPicPr>
            <a:picLocks noChangeAspect="1"/>
          </p:cNvPicPr>
          <p:nvPr/>
        </p:nvPicPr>
        <p:blipFill>
          <a:blip r:embed="rId7"/>
          <a:stretch>
            <a:fillRect/>
          </a:stretch>
        </p:blipFill>
        <p:spPr>
          <a:xfrm>
            <a:off x="4986283" y="1789366"/>
            <a:ext cx="3564152" cy="2571750"/>
          </a:xfrm>
          <a:prstGeom prst="rect">
            <a:avLst/>
          </a:prstGeom>
        </p:spPr>
      </p:pic>
    </p:spTree>
    <p:extLst>
      <p:ext uri="{BB962C8B-B14F-4D97-AF65-F5344CB8AC3E}">
        <p14:creationId xmlns:p14="http://schemas.microsoft.com/office/powerpoint/2010/main" val="2965901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custDataLst>
              <p:tags r:id="rId1"/>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12" name="直接连接符 11"/>
          <p:cNvCxnSpPr/>
          <p:nvPr/>
        </p:nvCxnSpPr>
        <p:spPr>
          <a:xfrm flipV="1">
            <a:off x="683895" y="699770"/>
            <a:ext cx="2087880" cy="635"/>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3" name="等腰三角形 12"/>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4" name="文本框 13"/>
          <p:cNvSpPr txBox="1"/>
          <p:nvPr>
            <p:custDataLst>
              <p:tags r:id="rId3"/>
            </p:custDataLst>
          </p:nvPr>
        </p:nvSpPr>
        <p:spPr>
          <a:xfrm>
            <a:off x="827405" y="195580"/>
            <a:ext cx="1801495" cy="4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常见问题汇总</a:t>
            </a:r>
          </a:p>
        </p:txBody>
      </p:sp>
      <p:sp>
        <p:nvSpPr>
          <p:cNvPr id="15" name="文本框 14">
            <a:extLst>
              <a:ext uri="{FF2B5EF4-FFF2-40B4-BE49-F238E27FC236}">
                <a16:creationId xmlns:a16="http://schemas.microsoft.com/office/drawing/2014/main" id="{42E0277E-FDEE-48F9-A1FF-6390C596C7BC}"/>
              </a:ext>
            </a:extLst>
          </p:cNvPr>
          <p:cNvSpPr txBox="1"/>
          <p:nvPr/>
        </p:nvSpPr>
        <p:spPr>
          <a:xfrm>
            <a:off x="539749" y="838835"/>
            <a:ext cx="7488635" cy="646331"/>
          </a:xfrm>
          <a:prstGeom prst="rect">
            <a:avLst/>
          </a:prstGeom>
          <a:noFill/>
        </p:spPr>
        <p:txBody>
          <a:bodyPr wrap="square" rtlCol="0">
            <a:spAutoFit/>
          </a:bodyPr>
          <a:lstStyle/>
          <a:p>
            <a:r>
              <a:rPr lang="en-US" altLang="zh-CN" b="1" dirty="0"/>
              <a:t>7</a:t>
            </a:r>
            <a:r>
              <a:rPr lang="zh-CN" altLang="en-US" b="1" dirty="0"/>
              <a:t>）</a:t>
            </a:r>
            <a:endParaRPr lang="en-US" altLang="zh-CN" b="1" dirty="0"/>
          </a:p>
          <a:p>
            <a:endParaRPr lang="zh-CN" altLang="en-US" b="1" dirty="0"/>
          </a:p>
        </p:txBody>
      </p:sp>
      <p:pic>
        <p:nvPicPr>
          <p:cNvPr id="4" name="图片 3">
            <a:extLst>
              <a:ext uri="{FF2B5EF4-FFF2-40B4-BE49-F238E27FC236}">
                <a16:creationId xmlns:a16="http://schemas.microsoft.com/office/drawing/2014/main" id="{50D167CE-970C-4380-8C70-0615C1C3B3B0}"/>
              </a:ext>
            </a:extLst>
          </p:cNvPr>
          <p:cNvPicPr>
            <a:picLocks noChangeAspect="1"/>
          </p:cNvPicPr>
          <p:nvPr/>
        </p:nvPicPr>
        <p:blipFill>
          <a:blip r:embed="rId5"/>
          <a:stretch>
            <a:fillRect/>
          </a:stretch>
        </p:blipFill>
        <p:spPr>
          <a:xfrm>
            <a:off x="556269" y="1138471"/>
            <a:ext cx="5296723" cy="346695"/>
          </a:xfrm>
          <a:prstGeom prst="rect">
            <a:avLst/>
          </a:prstGeom>
        </p:spPr>
      </p:pic>
      <p:pic>
        <p:nvPicPr>
          <p:cNvPr id="7" name="图片 6">
            <a:extLst>
              <a:ext uri="{FF2B5EF4-FFF2-40B4-BE49-F238E27FC236}">
                <a16:creationId xmlns:a16="http://schemas.microsoft.com/office/drawing/2014/main" id="{0207D55F-6597-4C40-8A01-B4EB02EB8C45}"/>
              </a:ext>
            </a:extLst>
          </p:cNvPr>
          <p:cNvPicPr>
            <a:picLocks noChangeAspect="1"/>
          </p:cNvPicPr>
          <p:nvPr/>
        </p:nvPicPr>
        <p:blipFill>
          <a:blip r:embed="rId6"/>
          <a:stretch>
            <a:fillRect/>
          </a:stretch>
        </p:blipFill>
        <p:spPr>
          <a:xfrm>
            <a:off x="539749" y="1489358"/>
            <a:ext cx="8172400" cy="1946151"/>
          </a:xfrm>
          <a:prstGeom prst="rect">
            <a:avLst/>
          </a:prstGeom>
        </p:spPr>
      </p:pic>
    </p:spTree>
    <p:extLst>
      <p:ext uri="{BB962C8B-B14F-4D97-AF65-F5344CB8AC3E}">
        <p14:creationId xmlns:p14="http://schemas.microsoft.com/office/powerpoint/2010/main" val="3724383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77DD23D5-0FF6-47F1-90AE-DA4521B93F75}" type="slidenum">
              <a:rPr lang="zh-CN" altLang="en-US"/>
              <a:t>3</a:t>
            </a:fld>
            <a:endParaRPr lang="zh-CN" altLang="en-US" dirty="0"/>
          </a:p>
        </p:txBody>
      </p:sp>
      <p:sp>
        <p:nvSpPr>
          <p:cNvPr id="2" name="文本框 1"/>
          <p:cNvSpPr txBox="1"/>
          <p:nvPr/>
        </p:nvSpPr>
        <p:spPr>
          <a:xfrm>
            <a:off x="2483485" y="2427605"/>
            <a:ext cx="4519930" cy="460375"/>
          </a:xfrm>
          <a:prstGeom prst="rect">
            <a:avLst/>
          </a:prstGeom>
          <a:noFill/>
        </p:spPr>
        <p:txBody>
          <a:bodyPr wrap="square" rtlCol="0">
            <a:spAutoFit/>
          </a:bodyPr>
          <a:lstStyle/>
          <a:p>
            <a:pPr marL="285750" indent="-285750" algn="l">
              <a:buClrTx/>
              <a:buSzTx/>
              <a:buFont typeface="Wingdings" panose="05000000000000000000" charset="0"/>
              <a:buChar char="u"/>
            </a:pPr>
            <a:r>
              <a:rPr lang="en-US" altLang="zh-CN" b="1" dirty="0">
                <a:solidFill>
                  <a:schemeClr val="bg1"/>
                </a:solidFill>
                <a:latin typeface="楷体" panose="02010609060101010101" charset="-122"/>
                <a:ea typeface="楷体" panose="02010609060101010101" charset="-122"/>
              </a:rPr>
              <a:t>   </a:t>
            </a:r>
            <a:r>
              <a:rPr lang="zh-CN" altLang="en-US" sz="2400" b="1" dirty="0">
                <a:solidFill>
                  <a:schemeClr val="bg1"/>
                </a:solidFill>
                <a:latin typeface="楷体" panose="02010609060101010101" charset="-122"/>
                <a:ea typeface="楷体" panose="02010609060101010101" charset="-122"/>
              </a:rPr>
              <a:t>模型拼装</a:t>
            </a:r>
            <a:endParaRPr lang="zh-CN" sz="2400" b="1" dirty="0">
              <a:solidFill>
                <a:schemeClr val="bg1"/>
              </a:solidFill>
              <a:latin typeface="楷体" panose="02010609060101010101" charset="-122"/>
              <a:ea typeface="楷体" panose="02010609060101010101"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custDataLst>
              <p:tags r:id="rId1"/>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12" name="直接连接符 11"/>
          <p:cNvCxnSpPr/>
          <p:nvPr/>
        </p:nvCxnSpPr>
        <p:spPr>
          <a:xfrm flipV="1">
            <a:off x="683895" y="699770"/>
            <a:ext cx="2087880" cy="635"/>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3" name="等腰三角形 12"/>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4" name="文本框 13"/>
          <p:cNvSpPr txBox="1"/>
          <p:nvPr>
            <p:custDataLst>
              <p:tags r:id="rId3"/>
            </p:custDataLst>
          </p:nvPr>
        </p:nvSpPr>
        <p:spPr>
          <a:xfrm>
            <a:off x="827405" y="195580"/>
            <a:ext cx="1801495" cy="4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常见问题汇总</a:t>
            </a:r>
          </a:p>
        </p:txBody>
      </p:sp>
      <p:sp>
        <p:nvSpPr>
          <p:cNvPr id="15" name="文本框 14">
            <a:extLst>
              <a:ext uri="{FF2B5EF4-FFF2-40B4-BE49-F238E27FC236}">
                <a16:creationId xmlns:a16="http://schemas.microsoft.com/office/drawing/2014/main" id="{42E0277E-FDEE-48F9-A1FF-6390C596C7BC}"/>
              </a:ext>
            </a:extLst>
          </p:cNvPr>
          <p:cNvSpPr txBox="1"/>
          <p:nvPr/>
        </p:nvSpPr>
        <p:spPr>
          <a:xfrm>
            <a:off x="539749" y="838835"/>
            <a:ext cx="7488635" cy="646331"/>
          </a:xfrm>
          <a:prstGeom prst="rect">
            <a:avLst/>
          </a:prstGeom>
          <a:noFill/>
        </p:spPr>
        <p:txBody>
          <a:bodyPr wrap="square" rtlCol="0">
            <a:spAutoFit/>
          </a:bodyPr>
          <a:lstStyle/>
          <a:p>
            <a:r>
              <a:rPr lang="en-US" altLang="zh-CN" b="1" dirty="0"/>
              <a:t>8</a:t>
            </a:r>
            <a:r>
              <a:rPr lang="zh-CN" altLang="en-US" b="1" dirty="0"/>
              <a:t>）多塔连接关系判断不正确时的处理</a:t>
            </a:r>
            <a:endParaRPr lang="en-US" altLang="zh-CN" b="1" dirty="0"/>
          </a:p>
          <a:p>
            <a:endParaRPr lang="zh-CN" altLang="en-US" b="1" dirty="0"/>
          </a:p>
        </p:txBody>
      </p:sp>
      <p:pic>
        <p:nvPicPr>
          <p:cNvPr id="6" name="图片 5">
            <a:extLst>
              <a:ext uri="{FF2B5EF4-FFF2-40B4-BE49-F238E27FC236}">
                <a16:creationId xmlns:a16="http://schemas.microsoft.com/office/drawing/2014/main" id="{83693284-434D-43F2-947D-36A8FEC41267}"/>
              </a:ext>
            </a:extLst>
          </p:cNvPr>
          <p:cNvPicPr>
            <a:picLocks noChangeAspect="1"/>
          </p:cNvPicPr>
          <p:nvPr/>
        </p:nvPicPr>
        <p:blipFill>
          <a:blip r:embed="rId5"/>
          <a:stretch>
            <a:fillRect/>
          </a:stretch>
        </p:blipFill>
        <p:spPr>
          <a:xfrm>
            <a:off x="5436096" y="744141"/>
            <a:ext cx="1801495" cy="3624539"/>
          </a:xfrm>
          <a:prstGeom prst="rect">
            <a:avLst/>
          </a:prstGeom>
        </p:spPr>
      </p:pic>
      <p:sp>
        <p:nvSpPr>
          <p:cNvPr id="16" name="文本框 15">
            <a:extLst>
              <a:ext uri="{FF2B5EF4-FFF2-40B4-BE49-F238E27FC236}">
                <a16:creationId xmlns:a16="http://schemas.microsoft.com/office/drawing/2014/main" id="{5000A7DD-B372-4D05-880D-A3D86B6D1B5E}"/>
              </a:ext>
            </a:extLst>
          </p:cNvPr>
          <p:cNvSpPr txBox="1"/>
          <p:nvPr/>
        </p:nvSpPr>
        <p:spPr>
          <a:xfrm>
            <a:off x="935858" y="1279088"/>
            <a:ext cx="4356222" cy="1815882"/>
          </a:xfrm>
          <a:prstGeom prst="rect">
            <a:avLst/>
          </a:prstGeom>
          <a:noFill/>
        </p:spPr>
        <p:txBody>
          <a:bodyPr wrap="square" rtlCol="0">
            <a:spAutoFit/>
          </a:bodyPr>
          <a:lstStyle/>
          <a:p>
            <a:r>
              <a:rPr lang="zh-CN" altLang="en-US" sz="1600" dirty="0">
                <a:solidFill>
                  <a:srgbClr val="7030A0"/>
                </a:solidFill>
              </a:rPr>
              <a:t>多塔生成后，建议使用</a:t>
            </a:r>
            <a:r>
              <a:rPr lang="en-US" altLang="zh-CN" sz="1600" dirty="0">
                <a:solidFill>
                  <a:srgbClr val="7030A0"/>
                </a:solidFill>
              </a:rPr>
              <a:t>【</a:t>
            </a:r>
            <a:r>
              <a:rPr lang="zh-CN" altLang="en-US" sz="1600" dirty="0">
                <a:solidFill>
                  <a:srgbClr val="7030A0"/>
                </a:solidFill>
              </a:rPr>
              <a:t>多塔立面</a:t>
            </a:r>
            <a:r>
              <a:rPr lang="en-US" altLang="zh-CN" sz="1600" dirty="0">
                <a:solidFill>
                  <a:srgbClr val="7030A0"/>
                </a:solidFill>
              </a:rPr>
              <a:t>】</a:t>
            </a:r>
            <a:r>
              <a:rPr lang="zh-CN" altLang="en-US" sz="1600" dirty="0">
                <a:solidFill>
                  <a:srgbClr val="7030A0"/>
                </a:solidFill>
              </a:rPr>
              <a:t>查看多塔的连接关系是否正确，也可以通过</a:t>
            </a:r>
            <a:r>
              <a:rPr lang="en-US" altLang="zh-CN" sz="1600" dirty="0">
                <a:solidFill>
                  <a:srgbClr val="7030A0"/>
                </a:solidFill>
              </a:rPr>
              <a:t>【</a:t>
            </a:r>
            <a:r>
              <a:rPr lang="zh-CN" altLang="en-US" sz="1600" dirty="0">
                <a:solidFill>
                  <a:srgbClr val="7030A0"/>
                </a:solidFill>
              </a:rPr>
              <a:t>三维显示</a:t>
            </a:r>
            <a:r>
              <a:rPr lang="en-US" altLang="zh-CN" sz="1600" dirty="0">
                <a:solidFill>
                  <a:srgbClr val="7030A0"/>
                </a:solidFill>
              </a:rPr>
              <a:t>】</a:t>
            </a:r>
            <a:r>
              <a:rPr lang="zh-CN" altLang="en-US" sz="1600" dirty="0">
                <a:solidFill>
                  <a:srgbClr val="7030A0"/>
                </a:solidFill>
              </a:rPr>
              <a:t>查看各塔的颜色区分是否正常。如图所示情况，即表示多塔的连接关系判断可能存在问题，此时对于后续的楼层指标统计，包括风荷载和地震剪力、刚度比、受剪承载力比值等均会造成影响。</a:t>
            </a:r>
          </a:p>
        </p:txBody>
      </p:sp>
    </p:spTree>
    <p:extLst>
      <p:ext uri="{BB962C8B-B14F-4D97-AF65-F5344CB8AC3E}">
        <p14:creationId xmlns:p14="http://schemas.microsoft.com/office/powerpoint/2010/main" val="3938089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custDataLst>
              <p:tags r:id="rId1"/>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12" name="直接连接符 11"/>
          <p:cNvCxnSpPr/>
          <p:nvPr/>
        </p:nvCxnSpPr>
        <p:spPr>
          <a:xfrm flipV="1">
            <a:off x="683895" y="699770"/>
            <a:ext cx="2087880" cy="635"/>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3" name="等腰三角形 12"/>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4" name="文本框 13"/>
          <p:cNvSpPr txBox="1"/>
          <p:nvPr>
            <p:custDataLst>
              <p:tags r:id="rId3"/>
            </p:custDataLst>
          </p:nvPr>
        </p:nvSpPr>
        <p:spPr>
          <a:xfrm>
            <a:off x="827405" y="195580"/>
            <a:ext cx="1801495" cy="4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常见问题汇总</a:t>
            </a:r>
          </a:p>
        </p:txBody>
      </p:sp>
      <p:sp>
        <p:nvSpPr>
          <p:cNvPr id="16" name="文本框 15">
            <a:extLst>
              <a:ext uri="{FF2B5EF4-FFF2-40B4-BE49-F238E27FC236}">
                <a16:creationId xmlns:a16="http://schemas.microsoft.com/office/drawing/2014/main" id="{1186F03D-E940-4B07-85D3-3C0AA2E1F539}"/>
              </a:ext>
            </a:extLst>
          </p:cNvPr>
          <p:cNvSpPr txBox="1"/>
          <p:nvPr/>
        </p:nvSpPr>
        <p:spPr>
          <a:xfrm>
            <a:off x="683895" y="942975"/>
            <a:ext cx="4608186" cy="2862322"/>
          </a:xfrm>
          <a:prstGeom prst="rect">
            <a:avLst/>
          </a:prstGeom>
          <a:noFill/>
        </p:spPr>
        <p:txBody>
          <a:bodyPr wrap="square">
            <a:spAutoFit/>
          </a:bodyPr>
          <a:lstStyle/>
          <a:p>
            <a:r>
              <a:rPr lang="zh-CN" altLang="en-US" dirty="0"/>
              <a:t>对于多塔连接关系识别不正确，一般情况有：</a:t>
            </a:r>
          </a:p>
          <a:p>
            <a:r>
              <a:rPr lang="zh-CN" altLang="en-US" dirty="0"/>
              <a:t> </a:t>
            </a:r>
            <a:r>
              <a:rPr lang="zh-CN" altLang="en-US" dirty="0">
                <a:solidFill>
                  <a:srgbClr val="7030A0"/>
                </a:solidFill>
              </a:rPr>
              <a:t>（1）在楼层组装表中，某塔的各楼层之间标高不连续，即上一层的层底标高≠下层底标高+下层层高，某些底盘带错层的情况可能存在这种建模方式。底盘局部抬高或降低后，在组装上方塔楼时直接将塔底标高抬高或降低。此时虽然模型中构件可正常连接，但组装表的标高并不连续。该情况宜将组装表设置为连续，上部塔楼的构件底部通过修改底标高的方式与下层衔接。</a:t>
            </a:r>
          </a:p>
        </p:txBody>
      </p:sp>
      <p:pic>
        <p:nvPicPr>
          <p:cNvPr id="8" name="图片 7">
            <a:extLst>
              <a:ext uri="{FF2B5EF4-FFF2-40B4-BE49-F238E27FC236}">
                <a16:creationId xmlns:a16="http://schemas.microsoft.com/office/drawing/2014/main" id="{0FF76F80-7B69-4711-9BDB-A9E65244C410}"/>
              </a:ext>
            </a:extLst>
          </p:cNvPr>
          <p:cNvPicPr>
            <a:picLocks noChangeAspect="1"/>
          </p:cNvPicPr>
          <p:nvPr/>
        </p:nvPicPr>
        <p:blipFill>
          <a:blip r:embed="rId5"/>
          <a:stretch>
            <a:fillRect/>
          </a:stretch>
        </p:blipFill>
        <p:spPr>
          <a:xfrm>
            <a:off x="5364088" y="1033847"/>
            <a:ext cx="3444567" cy="3075806"/>
          </a:xfrm>
          <a:prstGeom prst="rect">
            <a:avLst/>
          </a:prstGeom>
        </p:spPr>
      </p:pic>
    </p:spTree>
    <p:extLst>
      <p:ext uri="{BB962C8B-B14F-4D97-AF65-F5344CB8AC3E}">
        <p14:creationId xmlns:p14="http://schemas.microsoft.com/office/powerpoint/2010/main" val="40216752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custDataLst>
              <p:tags r:id="rId1"/>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12" name="直接连接符 11"/>
          <p:cNvCxnSpPr/>
          <p:nvPr/>
        </p:nvCxnSpPr>
        <p:spPr>
          <a:xfrm flipV="1">
            <a:off x="683895" y="699770"/>
            <a:ext cx="2087880" cy="635"/>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3" name="等腰三角形 12"/>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4" name="文本框 13"/>
          <p:cNvSpPr txBox="1"/>
          <p:nvPr>
            <p:custDataLst>
              <p:tags r:id="rId3"/>
            </p:custDataLst>
          </p:nvPr>
        </p:nvSpPr>
        <p:spPr>
          <a:xfrm>
            <a:off x="827405" y="195580"/>
            <a:ext cx="1801495" cy="4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常见问题汇总</a:t>
            </a:r>
          </a:p>
        </p:txBody>
      </p:sp>
      <p:sp>
        <p:nvSpPr>
          <p:cNvPr id="9" name="文本框 8">
            <a:extLst>
              <a:ext uri="{FF2B5EF4-FFF2-40B4-BE49-F238E27FC236}">
                <a16:creationId xmlns:a16="http://schemas.microsoft.com/office/drawing/2014/main" id="{D86C669E-1FDC-40FD-BE68-FEA913E74604}"/>
              </a:ext>
            </a:extLst>
          </p:cNvPr>
          <p:cNvSpPr txBox="1"/>
          <p:nvPr/>
        </p:nvSpPr>
        <p:spPr>
          <a:xfrm>
            <a:off x="676676" y="997555"/>
            <a:ext cx="6919659" cy="1477328"/>
          </a:xfrm>
          <a:prstGeom prst="rect">
            <a:avLst/>
          </a:prstGeom>
          <a:noFill/>
        </p:spPr>
        <p:txBody>
          <a:bodyPr wrap="square">
            <a:spAutoFit/>
          </a:bodyPr>
          <a:lstStyle/>
          <a:p>
            <a:r>
              <a:rPr lang="zh-CN" altLang="en-US" dirty="0">
                <a:solidFill>
                  <a:srgbClr val="7030A0"/>
                </a:solidFill>
              </a:rPr>
              <a:t>（2）塔楼平面形状比较特殊，如凹字形、类似体育场馆的环形、外轮廓挑出的梁墙较多的情况，该类复杂情况下，若软件的自动生成无法适应，可用【数据清空】删除程序自动生成的数据，使用【多塔指定】完全手工指定生成，手工指定的轮廓线尽量不要超出塔楼外轮廓太多，以便程序正确识别。</a:t>
            </a:r>
          </a:p>
        </p:txBody>
      </p:sp>
    </p:spTree>
    <p:extLst>
      <p:ext uri="{BB962C8B-B14F-4D97-AF65-F5344CB8AC3E}">
        <p14:creationId xmlns:p14="http://schemas.microsoft.com/office/powerpoint/2010/main" val="24769232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custDataLst>
              <p:tags r:id="rId1"/>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12" name="直接连接符 11"/>
          <p:cNvCxnSpPr/>
          <p:nvPr/>
        </p:nvCxnSpPr>
        <p:spPr>
          <a:xfrm flipV="1">
            <a:off x="683895" y="699770"/>
            <a:ext cx="2087880" cy="635"/>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3" name="等腰三角形 12"/>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4" name="文本框 13"/>
          <p:cNvSpPr txBox="1"/>
          <p:nvPr>
            <p:custDataLst>
              <p:tags r:id="rId3"/>
            </p:custDataLst>
          </p:nvPr>
        </p:nvSpPr>
        <p:spPr>
          <a:xfrm>
            <a:off x="827405" y="195580"/>
            <a:ext cx="1801495" cy="4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常见问题汇总</a:t>
            </a:r>
          </a:p>
        </p:txBody>
      </p:sp>
      <p:sp>
        <p:nvSpPr>
          <p:cNvPr id="15" name="文本框 14">
            <a:extLst>
              <a:ext uri="{FF2B5EF4-FFF2-40B4-BE49-F238E27FC236}">
                <a16:creationId xmlns:a16="http://schemas.microsoft.com/office/drawing/2014/main" id="{42E0277E-FDEE-48F9-A1FF-6390C596C7BC}"/>
              </a:ext>
            </a:extLst>
          </p:cNvPr>
          <p:cNvSpPr txBox="1"/>
          <p:nvPr/>
        </p:nvSpPr>
        <p:spPr>
          <a:xfrm>
            <a:off x="539749" y="838835"/>
            <a:ext cx="7488635" cy="646331"/>
          </a:xfrm>
          <a:prstGeom prst="rect">
            <a:avLst/>
          </a:prstGeom>
          <a:noFill/>
        </p:spPr>
        <p:txBody>
          <a:bodyPr wrap="square" rtlCol="0">
            <a:spAutoFit/>
          </a:bodyPr>
          <a:lstStyle/>
          <a:p>
            <a:r>
              <a:rPr lang="en-US" altLang="zh-CN" b="1" dirty="0"/>
              <a:t>9</a:t>
            </a:r>
            <a:r>
              <a:rPr lang="zh-CN" altLang="en-US" b="1" dirty="0"/>
              <a:t>）</a:t>
            </a:r>
            <a:endParaRPr lang="en-US" altLang="zh-CN" b="1" dirty="0"/>
          </a:p>
          <a:p>
            <a:endParaRPr lang="zh-CN" altLang="en-US" b="1" dirty="0"/>
          </a:p>
        </p:txBody>
      </p:sp>
      <p:pic>
        <p:nvPicPr>
          <p:cNvPr id="3" name="图片 2">
            <a:extLst>
              <a:ext uri="{FF2B5EF4-FFF2-40B4-BE49-F238E27FC236}">
                <a16:creationId xmlns:a16="http://schemas.microsoft.com/office/drawing/2014/main" id="{D0582B1C-A148-4277-84EB-771B6E9B46F5}"/>
              </a:ext>
            </a:extLst>
          </p:cNvPr>
          <p:cNvPicPr>
            <a:picLocks noChangeAspect="1"/>
          </p:cNvPicPr>
          <p:nvPr/>
        </p:nvPicPr>
        <p:blipFill>
          <a:blip r:embed="rId5"/>
          <a:stretch>
            <a:fillRect/>
          </a:stretch>
        </p:blipFill>
        <p:spPr>
          <a:xfrm>
            <a:off x="899592" y="894398"/>
            <a:ext cx="4392488" cy="276739"/>
          </a:xfrm>
          <a:prstGeom prst="rect">
            <a:avLst/>
          </a:prstGeom>
        </p:spPr>
      </p:pic>
      <p:pic>
        <p:nvPicPr>
          <p:cNvPr id="5" name="图片 4">
            <a:extLst>
              <a:ext uri="{FF2B5EF4-FFF2-40B4-BE49-F238E27FC236}">
                <a16:creationId xmlns:a16="http://schemas.microsoft.com/office/drawing/2014/main" id="{ED8CA170-54E3-4A71-9EA7-E1C551560537}"/>
              </a:ext>
            </a:extLst>
          </p:cNvPr>
          <p:cNvPicPr>
            <a:picLocks noChangeAspect="1"/>
          </p:cNvPicPr>
          <p:nvPr/>
        </p:nvPicPr>
        <p:blipFill>
          <a:blip r:embed="rId6"/>
          <a:stretch>
            <a:fillRect/>
          </a:stretch>
        </p:blipFill>
        <p:spPr>
          <a:xfrm>
            <a:off x="827405" y="1377653"/>
            <a:ext cx="5400778" cy="3381838"/>
          </a:xfrm>
          <a:prstGeom prst="rect">
            <a:avLst/>
          </a:prstGeom>
        </p:spPr>
      </p:pic>
      <p:sp>
        <p:nvSpPr>
          <p:cNvPr id="17" name="文本框 16">
            <a:extLst>
              <a:ext uri="{FF2B5EF4-FFF2-40B4-BE49-F238E27FC236}">
                <a16:creationId xmlns:a16="http://schemas.microsoft.com/office/drawing/2014/main" id="{830611B4-B442-4D88-8310-3740440D1B65}"/>
              </a:ext>
            </a:extLst>
          </p:cNvPr>
          <p:cNvSpPr txBox="1"/>
          <p:nvPr/>
        </p:nvSpPr>
        <p:spPr>
          <a:xfrm>
            <a:off x="1115616" y="1100716"/>
            <a:ext cx="7488635" cy="584775"/>
          </a:xfrm>
          <a:prstGeom prst="rect">
            <a:avLst/>
          </a:prstGeom>
          <a:noFill/>
        </p:spPr>
        <p:txBody>
          <a:bodyPr wrap="square" rtlCol="0">
            <a:spAutoFit/>
          </a:bodyPr>
          <a:lstStyle/>
          <a:p>
            <a:r>
              <a:rPr lang="zh-CN" altLang="en-US" sz="1400" b="1" dirty="0"/>
              <a:t>裙房与主楼桩基布置差异比较大</a:t>
            </a:r>
            <a:endParaRPr lang="en-US" altLang="zh-CN" sz="1400" b="1" dirty="0"/>
          </a:p>
          <a:p>
            <a:endParaRPr lang="zh-CN" altLang="en-US" b="1" dirty="0"/>
          </a:p>
        </p:txBody>
      </p:sp>
    </p:spTree>
    <p:extLst>
      <p:ext uri="{BB962C8B-B14F-4D97-AF65-F5344CB8AC3E}">
        <p14:creationId xmlns:p14="http://schemas.microsoft.com/office/powerpoint/2010/main" val="42151751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custDataLst>
              <p:tags r:id="rId1"/>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12" name="直接连接符 11"/>
          <p:cNvCxnSpPr/>
          <p:nvPr/>
        </p:nvCxnSpPr>
        <p:spPr>
          <a:xfrm flipV="1">
            <a:off x="683895" y="699770"/>
            <a:ext cx="2087880" cy="635"/>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3" name="等腰三角形 12"/>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4" name="文本框 13"/>
          <p:cNvSpPr txBox="1"/>
          <p:nvPr>
            <p:custDataLst>
              <p:tags r:id="rId3"/>
            </p:custDataLst>
          </p:nvPr>
        </p:nvSpPr>
        <p:spPr>
          <a:xfrm>
            <a:off x="827405" y="195580"/>
            <a:ext cx="1801495" cy="4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常见问题汇总</a:t>
            </a:r>
          </a:p>
        </p:txBody>
      </p:sp>
      <p:sp>
        <p:nvSpPr>
          <p:cNvPr id="15" name="文本框 14">
            <a:extLst>
              <a:ext uri="{FF2B5EF4-FFF2-40B4-BE49-F238E27FC236}">
                <a16:creationId xmlns:a16="http://schemas.microsoft.com/office/drawing/2014/main" id="{42E0277E-FDEE-48F9-A1FF-6390C596C7BC}"/>
              </a:ext>
            </a:extLst>
          </p:cNvPr>
          <p:cNvSpPr txBox="1"/>
          <p:nvPr/>
        </p:nvSpPr>
        <p:spPr>
          <a:xfrm>
            <a:off x="539749" y="838835"/>
            <a:ext cx="7488635" cy="646331"/>
          </a:xfrm>
          <a:prstGeom prst="rect">
            <a:avLst/>
          </a:prstGeom>
          <a:noFill/>
        </p:spPr>
        <p:txBody>
          <a:bodyPr wrap="square" rtlCol="0">
            <a:spAutoFit/>
          </a:bodyPr>
          <a:lstStyle/>
          <a:p>
            <a:r>
              <a:rPr lang="en-US" altLang="zh-CN" b="1" dirty="0"/>
              <a:t>9</a:t>
            </a:r>
            <a:r>
              <a:rPr lang="zh-CN" altLang="en-US" b="1" dirty="0"/>
              <a:t>）</a:t>
            </a:r>
            <a:endParaRPr lang="en-US" altLang="zh-CN" b="1" dirty="0"/>
          </a:p>
          <a:p>
            <a:endParaRPr lang="zh-CN" altLang="en-US" b="1" dirty="0"/>
          </a:p>
        </p:txBody>
      </p:sp>
      <p:pic>
        <p:nvPicPr>
          <p:cNvPr id="3" name="图片 2">
            <a:extLst>
              <a:ext uri="{FF2B5EF4-FFF2-40B4-BE49-F238E27FC236}">
                <a16:creationId xmlns:a16="http://schemas.microsoft.com/office/drawing/2014/main" id="{84F74E8A-93DD-4427-BCFB-0359FBE46F48}"/>
              </a:ext>
            </a:extLst>
          </p:cNvPr>
          <p:cNvPicPr>
            <a:picLocks noChangeAspect="1"/>
          </p:cNvPicPr>
          <p:nvPr/>
        </p:nvPicPr>
        <p:blipFill rotWithShape="1">
          <a:blip r:embed="rId5"/>
          <a:srcRect t="2323"/>
          <a:stretch/>
        </p:blipFill>
        <p:spPr>
          <a:xfrm>
            <a:off x="1020763" y="753110"/>
            <a:ext cx="4756374" cy="3981432"/>
          </a:xfrm>
          <a:prstGeom prst="rect">
            <a:avLst/>
          </a:prstGeom>
        </p:spPr>
      </p:pic>
    </p:spTree>
    <p:extLst>
      <p:ext uri="{BB962C8B-B14F-4D97-AF65-F5344CB8AC3E}">
        <p14:creationId xmlns:p14="http://schemas.microsoft.com/office/powerpoint/2010/main" val="32062799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custDataLst>
              <p:tags r:id="rId1"/>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12" name="直接连接符 11"/>
          <p:cNvCxnSpPr/>
          <p:nvPr/>
        </p:nvCxnSpPr>
        <p:spPr>
          <a:xfrm flipV="1">
            <a:off x="683895" y="699770"/>
            <a:ext cx="2087880" cy="635"/>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3" name="等腰三角形 12"/>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4" name="文本框 13"/>
          <p:cNvSpPr txBox="1"/>
          <p:nvPr>
            <p:custDataLst>
              <p:tags r:id="rId3"/>
            </p:custDataLst>
          </p:nvPr>
        </p:nvSpPr>
        <p:spPr>
          <a:xfrm>
            <a:off x="827405" y="195580"/>
            <a:ext cx="1801495" cy="4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常见问题汇总</a:t>
            </a:r>
          </a:p>
        </p:txBody>
      </p:sp>
      <p:sp>
        <p:nvSpPr>
          <p:cNvPr id="15" name="文本框 14">
            <a:extLst>
              <a:ext uri="{FF2B5EF4-FFF2-40B4-BE49-F238E27FC236}">
                <a16:creationId xmlns:a16="http://schemas.microsoft.com/office/drawing/2014/main" id="{42E0277E-FDEE-48F9-A1FF-6390C596C7BC}"/>
              </a:ext>
            </a:extLst>
          </p:cNvPr>
          <p:cNvSpPr txBox="1"/>
          <p:nvPr/>
        </p:nvSpPr>
        <p:spPr>
          <a:xfrm>
            <a:off x="539749" y="838835"/>
            <a:ext cx="7488635" cy="646331"/>
          </a:xfrm>
          <a:prstGeom prst="rect">
            <a:avLst/>
          </a:prstGeom>
          <a:noFill/>
        </p:spPr>
        <p:txBody>
          <a:bodyPr wrap="square" rtlCol="0">
            <a:spAutoFit/>
          </a:bodyPr>
          <a:lstStyle/>
          <a:p>
            <a:r>
              <a:rPr lang="en-US" altLang="zh-CN" b="1" dirty="0"/>
              <a:t>9</a:t>
            </a:r>
            <a:r>
              <a:rPr lang="zh-CN" altLang="en-US" b="1" dirty="0"/>
              <a:t>）</a:t>
            </a:r>
            <a:endParaRPr lang="en-US" altLang="zh-CN" b="1" dirty="0"/>
          </a:p>
          <a:p>
            <a:endParaRPr lang="zh-CN" altLang="en-US" b="1" dirty="0"/>
          </a:p>
        </p:txBody>
      </p:sp>
      <p:pic>
        <p:nvPicPr>
          <p:cNvPr id="3" name="图片 2">
            <a:extLst>
              <a:ext uri="{FF2B5EF4-FFF2-40B4-BE49-F238E27FC236}">
                <a16:creationId xmlns:a16="http://schemas.microsoft.com/office/drawing/2014/main" id="{52B09D38-75FB-4AC2-8AA8-C3DE1A68C53A}"/>
              </a:ext>
            </a:extLst>
          </p:cNvPr>
          <p:cNvPicPr>
            <a:picLocks noChangeAspect="1"/>
          </p:cNvPicPr>
          <p:nvPr/>
        </p:nvPicPr>
        <p:blipFill>
          <a:blip r:embed="rId5"/>
          <a:stretch>
            <a:fillRect/>
          </a:stretch>
        </p:blipFill>
        <p:spPr>
          <a:xfrm>
            <a:off x="3131840" y="647065"/>
            <a:ext cx="4176464" cy="4045198"/>
          </a:xfrm>
          <a:prstGeom prst="rect">
            <a:avLst/>
          </a:prstGeom>
        </p:spPr>
      </p:pic>
    </p:spTree>
    <p:extLst>
      <p:ext uri="{BB962C8B-B14F-4D97-AF65-F5344CB8AC3E}">
        <p14:creationId xmlns:p14="http://schemas.microsoft.com/office/powerpoint/2010/main" val="4323307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custDataLst>
              <p:tags r:id="rId1"/>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12" name="直接连接符 11"/>
          <p:cNvCxnSpPr/>
          <p:nvPr/>
        </p:nvCxnSpPr>
        <p:spPr>
          <a:xfrm flipV="1">
            <a:off x="683895" y="699770"/>
            <a:ext cx="2087880" cy="635"/>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3" name="等腰三角形 12"/>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4" name="文本框 13"/>
          <p:cNvSpPr txBox="1"/>
          <p:nvPr>
            <p:custDataLst>
              <p:tags r:id="rId3"/>
            </p:custDataLst>
          </p:nvPr>
        </p:nvSpPr>
        <p:spPr>
          <a:xfrm>
            <a:off x="827405" y="195580"/>
            <a:ext cx="1801495" cy="4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常见问题汇总</a:t>
            </a:r>
          </a:p>
        </p:txBody>
      </p:sp>
      <p:sp>
        <p:nvSpPr>
          <p:cNvPr id="15" name="文本框 14">
            <a:extLst>
              <a:ext uri="{FF2B5EF4-FFF2-40B4-BE49-F238E27FC236}">
                <a16:creationId xmlns:a16="http://schemas.microsoft.com/office/drawing/2014/main" id="{42E0277E-FDEE-48F9-A1FF-6390C596C7BC}"/>
              </a:ext>
            </a:extLst>
          </p:cNvPr>
          <p:cNvSpPr txBox="1"/>
          <p:nvPr/>
        </p:nvSpPr>
        <p:spPr>
          <a:xfrm>
            <a:off x="539749" y="838835"/>
            <a:ext cx="7488635" cy="646331"/>
          </a:xfrm>
          <a:prstGeom prst="rect">
            <a:avLst/>
          </a:prstGeom>
          <a:noFill/>
        </p:spPr>
        <p:txBody>
          <a:bodyPr wrap="square" rtlCol="0">
            <a:spAutoFit/>
          </a:bodyPr>
          <a:lstStyle/>
          <a:p>
            <a:r>
              <a:rPr lang="en-US" altLang="zh-CN" b="1" dirty="0"/>
              <a:t>9</a:t>
            </a:r>
            <a:r>
              <a:rPr lang="zh-CN" altLang="en-US" b="1" dirty="0"/>
              <a:t>）</a:t>
            </a:r>
            <a:endParaRPr lang="en-US" altLang="zh-CN" b="1" dirty="0"/>
          </a:p>
          <a:p>
            <a:endParaRPr lang="zh-CN" altLang="en-US" b="1" dirty="0"/>
          </a:p>
        </p:txBody>
      </p:sp>
      <p:pic>
        <p:nvPicPr>
          <p:cNvPr id="3" name="图片 2">
            <a:extLst>
              <a:ext uri="{FF2B5EF4-FFF2-40B4-BE49-F238E27FC236}">
                <a16:creationId xmlns:a16="http://schemas.microsoft.com/office/drawing/2014/main" id="{728A3E84-C3B2-4EC1-A7D7-F4EBAE7C70E9}"/>
              </a:ext>
            </a:extLst>
          </p:cNvPr>
          <p:cNvPicPr>
            <a:picLocks noChangeAspect="1"/>
          </p:cNvPicPr>
          <p:nvPr/>
        </p:nvPicPr>
        <p:blipFill>
          <a:blip r:embed="rId5"/>
          <a:stretch>
            <a:fillRect/>
          </a:stretch>
        </p:blipFill>
        <p:spPr>
          <a:xfrm>
            <a:off x="388354" y="1277058"/>
            <a:ext cx="8367292" cy="2589384"/>
          </a:xfrm>
          <a:prstGeom prst="rect">
            <a:avLst/>
          </a:prstGeom>
        </p:spPr>
      </p:pic>
    </p:spTree>
    <p:extLst>
      <p:ext uri="{BB962C8B-B14F-4D97-AF65-F5344CB8AC3E}">
        <p14:creationId xmlns:p14="http://schemas.microsoft.com/office/powerpoint/2010/main" val="15464512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custDataLst>
              <p:tags r:id="rId1"/>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12" name="直接连接符 11"/>
          <p:cNvCxnSpPr/>
          <p:nvPr/>
        </p:nvCxnSpPr>
        <p:spPr>
          <a:xfrm flipV="1">
            <a:off x="683895" y="699770"/>
            <a:ext cx="2087880" cy="635"/>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3" name="等腰三角形 12"/>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4" name="文本框 13"/>
          <p:cNvSpPr txBox="1"/>
          <p:nvPr>
            <p:custDataLst>
              <p:tags r:id="rId3"/>
            </p:custDataLst>
          </p:nvPr>
        </p:nvSpPr>
        <p:spPr>
          <a:xfrm>
            <a:off x="827405" y="195580"/>
            <a:ext cx="1801495" cy="4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常见问题汇总</a:t>
            </a:r>
          </a:p>
        </p:txBody>
      </p:sp>
      <p:sp>
        <p:nvSpPr>
          <p:cNvPr id="15" name="文本框 14">
            <a:extLst>
              <a:ext uri="{FF2B5EF4-FFF2-40B4-BE49-F238E27FC236}">
                <a16:creationId xmlns:a16="http://schemas.microsoft.com/office/drawing/2014/main" id="{42E0277E-FDEE-48F9-A1FF-6390C596C7BC}"/>
              </a:ext>
            </a:extLst>
          </p:cNvPr>
          <p:cNvSpPr txBox="1"/>
          <p:nvPr/>
        </p:nvSpPr>
        <p:spPr>
          <a:xfrm>
            <a:off x="539749" y="838835"/>
            <a:ext cx="7488635" cy="646331"/>
          </a:xfrm>
          <a:prstGeom prst="rect">
            <a:avLst/>
          </a:prstGeom>
          <a:noFill/>
        </p:spPr>
        <p:txBody>
          <a:bodyPr wrap="square" rtlCol="0">
            <a:spAutoFit/>
          </a:bodyPr>
          <a:lstStyle/>
          <a:p>
            <a:r>
              <a:rPr lang="en-US" altLang="zh-CN" b="1" dirty="0"/>
              <a:t>9</a:t>
            </a:r>
            <a:r>
              <a:rPr lang="zh-CN" altLang="en-US" b="1" dirty="0"/>
              <a:t>）</a:t>
            </a:r>
            <a:endParaRPr lang="en-US" altLang="zh-CN" b="1" dirty="0"/>
          </a:p>
          <a:p>
            <a:endParaRPr lang="zh-CN" altLang="en-US" b="1" dirty="0"/>
          </a:p>
        </p:txBody>
      </p:sp>
      <p:pic>
        <p:nvPicPr>
          <p:cNvPr id="3" name="图片 2">
            <a:extLst>
              <a:ext uri="{FF2B5EF4-FFF2-40B4-BE49-F238E27FC236}">
                <a16:creationId xmlns:a16="http://schemas.microsoft.com/office/drawing/2014/main" id="{AF47426E-0157-4917-9A8B-3E9C3DA9655E}"/>
              </a:ext>
            </a:extLst>
          </p:cNvPr>
          <p:cNvPicPr>
            <a:picLocks noChangeAspect="1"/>
          </p:cNvPicPr>
          <p:nvPr/>
        </p:nvPicPr>
        <p:blipFill>
          <a:blip r:embed="rId5"/>
          <a:stretch>
            <a:fillRect/>
          </a:stretch>
        </p:blipFill>
        <p:spPr>
          <a:xfrm>
            <a:off x="1115616" y="838835"/>
            <a:ext cx="5214493" cy="3867893"/>
          </a:xfrm>
          <a:prstGeom prst="rect">
            <a:avLst/>
          </a:prstGeom>
        </p:spPr>
      </p:pic>
    </p:spTree>
    <p:extLst>
      <p:ext uri="{BB962C8B-B14F-4D97-AF65-F5344CB8AC3E}">
        <p14:creationId xmlns:p14="http://schemas.microsoft.com/office/powerpoint/2010/main" val="11337562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custDataLst>
              <p:tags r:id="rId2"/>
            </p:custDataLst>
          </p:nvPr>
        </p:nvSpPr>
        <p:spPr/>
        <p:txBody>
          <a:bodyPr/>
          <a:lstStyle/>
          <a:p>
            <a:r>
              <a:rPr spc="0" dirty="0">
                <a:ln>
                  <a:noFill/>
                </a:ln>
                <a:effectLst>
                  <a:outerShdw blurRad="38100" dist="38100" dir="2700000" algn="tl">
                    <a:srgbClr val="000000">
                      <a:alpha val="43137"/>
                    </a:srgbClr>
                  </a:outerShdw>
                </a:effectLst>
                <a:uLnTx/>
                <a:latin typeface="微软雅黑" panose="020B0503020204020204" charset="-122"/>
                <a:ea typeface="微软雅黑" panose="020B0503020204020204" charset="-122"/>
                <a:sym typeface="+mn-ea"/>
              </a:rPr>
              <a:t>感谢您的观看</a:t>
            </a:r>
            <a:endParaRPr lang="zh-CN" altLang="en-US" dirty="0"/>
          </a:p>
        </p:txBody>
      </p:sp>
      <p:sp>
        <p:nvSpPr>
          <p:cNvPr id="11" name="文本占位符 10"/>
          <p:cNvSpPr>
            <a:spLocks noGrp="1"/>
          </p:cNvSpPr>
          <p:nvPr>
            <p:ph type="body" sz="quarter" idx="13"/>
            <p:custDataLst>
              <p:tags r:id="rId3"/>
            </p:custDataLst>
          </p:nvPr>
        </p:nvSpPr>
        <p:spPr/>
        <p:txBody>
          <a:bodyPr>
            <a:normAutofit/>
          </a:bodyPr>
          <a:lstStyle/>
          <a:p>
            <a:r>
              <a:rPr lang="en-US" altLang="zh-CN" b="1" spc="0">
                <a:ln>
                  <a:noFill/>
                </a:ln>
                <a:effectLst>
                  <a:outerShdw blurRad="38100" dist="38100" dir="2700000" algn="tl">
                    <a:srgbClr val="000000">
                      <a:alpha val="43137"/>
                    </a:srgbClr>
                  </a:outerShdw>
                </a:effectLst>
                <a:uLnTx/>
                <a:latin typeface="微软雅黑" panose="020B0503020204020204" charset="-122"/>
                <a:sym typeface="+mn-ea"/>
              </a:rPr>
              <a:t>Thanks for viewing</a:t>
            </a:r>
            <a:endParaRPr lang="zh-CN" altLang="en-US"/>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custDataLst>
              <p:tags r:id="rId1"/>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3" name="直接连接符 2"/>
          <p:cNvCxnSpPr/>
          <p:nvPr/>
        </p:nvCxnSpPr>
        <p:spPr>
          <a:xfrm flipV="1">
            <a:off x="683895" y="699770"/>
            <a:ext cx="2663825" cy="635"/>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4" name="等腰三角形 3"/>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5" name="文本框 4"/>
          <p:cNvSpPr txBox="1"/>
          <p:nvPr>
            <p:custDataLst>
              <p:tags r:id="rId3"/>
            </p:custDataLst>
          </p:nvPr>
        </p:nvSpPr>
        <p:spPr>
          <a:xfrm>
            <a:off x="1024890" y="195580"/>
            <a:ext cx="1801495" cy="4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拼装方式</a:t>
            </a:r>
            <a:endParaRPr kumimoji="0" 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endParaRPr>
          </a:p>
        </p:txBody>
      </p:sp>
      <p:graphicFrame>
        <p:nvGraphicFramePr>
          <p:cNvPr id="6" name="图示 5">
            <a:extLst>
              <a:ext uri="{FF2B5EF4-FFF2-40B4-BE49-F238E27FC236}">
                <a16:creationId xmlns:a16="http://schemas.microsoft.com/office/drawing/2014/main" id="{5DC0D214-DD72-48BE-9FB3-85B39E458F86}"/>
              </a:ext>
            </a:extLst>
          </p:cNvPr>
          <p:cNvGraphicFramePr/>
          <p:nvPr>
            <p:extLst>
              <p:ext uri="{D42A27DB-BD31-4B8C-83A1-F6EECF244321}">
                <p14:modId xmlns:p14="http://schemas.microsoft.com/office/powerpoint/2010/main" val="1146858463"/>
              </p:ext>
            </p:extLst>
          </p:nvPr>
        </p:nvGraphicFramePr>
        <p:xfrm>
          <a:off x="805501" y="483518"/>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215" y="1203087"/>
            <a:ext cx="8229600" cy="3394075"/>
          </a:xfrm>
        </p:spPr>
        <p:txBody>
          <a:bodyPr/>
          <a:lstStyle/>
          <a:p>
            <a:pPr marL="0" indent="0">
              <a:buNone/>
            </a:pPr>
            <a:endParaRPr lang="en-US" altLang="zh-CN" dirty="0"/>
          </a:p>
          <a:p>
            <a:endParaRPr lang="en-US" altLang="zh-CN" dirty="0"/>
          </a:p>
        </p:txBody>
      </p:sp>
      <p:sp>
        <p:nvSpPr>
          <p:cNvPr id="5" name="等腰三角形 4"/>
          <p:cNvSpPr/>
          <p:nvPr>
            <p:custDataLst>
              <p:tags r:id="rId1"/>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6" name="直接连接符 5"/>
          <p:cNvCxnSpPr/>
          <p:nvPr/>
        </p:nvCxnSpPr>
        <p:spPr>
          <a:xfrm flipV="1">
            <a:off x="683895" y="699770"/>
            <a:ext cx="2663825" cy="635"/>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7" name="等腰三角形 6"/>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8" name="文本框 7"/>
          <p:cNvSpPr txBox="1"/>
          <p:nvPr>
            <p:custDataLst>
              <p:tags r:id="rId3"/>
            </p:custDataLst>
          </p:nvPr>
        </p:nvSpPr>
        <p:spPr>
          <a:xfrm>
            <a:off x="1024890" y="195580"/>
            <a:ext cx="1801495" cy="4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工程拼装</a:t>
            </a:r>
            <a:endParaRPr kumimoji="0" 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endParaRPr>
          </a:p>
        </p:txBody>
      </p:sp>
      <p:grpSp>
        <p:nvGrpSpPr>
          <p:cNvPr id="9" name="组合 8">
            <a:extLst>
              <a:ext uri="{FF2B5EF4-FFF2-40B4-BE49-F238E27FC236}">
                <a16:creationId xmlns:a16="http://schemas.microsoft.com/office/drawing/2014/main" id="{084D1733-7249-4361-88A9-9304A120CD69}"/>
              </a:ext>
            </a:extLst>
          </p:cNvPr>
          <p:cNvGrpSpPr/>
          <p:nvPr/>
        </p:nvGrpSpPr>
        <p:grpSpPr>
          <a:xfrm>
            <a:off x="598860" y="956180"/>
            <a:ext cx="7149127" cy="3365583"/>
            <a:chOff x="3407250" y="2402126"/>
            <a:chExt cx="1999491" cy="1204621"/>
          </a:xfrm>
        </p:grpSpPr>
        <p:sp>
          <p:nvSpPr>
            <p:cNvPr id="10" name="矩形 9">
              <a:extLst>
                <a:ext uri="{FF2B5EF4-FFF2-40B4-BE49-F238E27FC236}">
                  <a16:creationId xmlns:a16="http://schemas.microsoft.com/office/drawing/2014/main" id="{51A50E9A-CB24-4C5C-8667-7BEFE4BFE1D3}"/>
                </a:ext>
              </a:extLst>
            </p:cNvPr>
            <p:cNvSpPr/>
            <p:nvPr/>
          </p:nvSpPr>
          <p:spPr>
            <a:xfrm>
              <a:off x="3407250" y="2402126"/>
              <a:ext cx="1999491" cy="1204621"/>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文本框 10">
              <a:extLst>
                <a:ext uri="{FF2B5EF4-FFF2-40B4-BE49-F238E27FC236}">
                  <a16:creationId xmlns:a16="http://schemas.microsoft.com/office/drawing/2014/main" id="{53EFDF39-D247-4C1F-B83B-5E0E8472E376}"/>
                </a:ext>
              </a:extLst>
            </p:cNvPr>
            <p:cNvSpPr txBox="1"/>
            <p:nvPr/>
          </p:nvSpPr>
          <p:spPr>
            <a:xfrm>
              <a:off x="3727168" y="2402126"/>
              <a:ext cx="1679572" cy="120462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64008" rIns="64008" bIns="64008" numCol="1" spcCol="1270" anchor="ctr" anchorCtr="0">
              <a:noAutofit/>
            </a:bodyPr>
            <a:lstStyle/>
            <a:p>
              <a:pPr marL="0" lvl="0" indent="0" algn="l" defTabSz="400050">
                <a:lnSpc>
                  <a:spcPct val="90000"/>
                </a:lnSpc>
                <a:spcBef>
                  <a:spcPct val="0"/>
                </a:spcBef>
                <a:spcAft>
                  <a:spcPct val="35000"/>
                </a:spcAft>
                <a:buNone/>
              </a:pPr>
              <a:r>
                <a:rPr lang="zh-CN" altLang="en-US" sz="2400" kern="1200" dirty="0"/>
                <a:t>工程拼装功能可以实现模型数据的完整拼装。</a:t>
              </a:r>
              <a:endParaRPr lang="en-US" altLang="zh-CN" sz="2400" kern="1200" dirty="0"/>
            </a:p>
            <a:p>
              <a:pPr marL="0" lvl="0" indent="0" algn="l" defTabSz="400050">
                <a:lnSpc>
                  <a:spcPct val="90000"/>
                </a:lnSpc>
                <a:spcBef>
                  <a:spcPct val="0"/>
                </a:spcBef>
                <a:spcAft>
                  <a:spcPct val="35000"/>
                </a:spcAft>
                <a:buNone/>
              </a:pPr>
              <a:r>
                <a:rPr lang="zh-CN" altLang="en-US" sz="2400" kern="1200" dirty="0"/>
                <a:t>程序支持三种拼装方式：</a:t>
              </a:r>
              <a:endParaRPr lang="en-US" altLang="zh-CN" sz="2400" kern="1200" dirty="0"/>
            </a:p>
            <a:p>
              <a:pPr marL="0" lvl="0" indent="0" algn="l" defTabSz="400050">
                <a:lnSpc>
                  <a:spcPct val="90000"/>
                </a:lnSpc>
                <a:spcBef>
                  <a:spcPct val="0"/>
                </a:spcBef>
                <a:spcAft>
                  <a:spcPct val="35000"/>
                </a:spcAft>
                <a:buNone/>
              </a:pPr>
              <a:r>
                <a:rPr lang="en-US" altLang="zh-CN" sz="2400" kern="1200" dirty="0"/>
                <a:t>1</a:t>
              </a:r>
              <a:r>
                <a:rPr lang="zh-CN" altLang="en-US" sz="2400" kern="1200" dirty="0"/>
                <a:t>、合并顶标高相同的楼层；</a:t>
              </a:r>
              <a:endParaRPr lang="en-US" altLang="zh-CN" sz="2400" kern="1200" dirty="0"/>
            </a:p>
            <a:p>
              <a:pPr marL="0" lvl="0" indent="0" algn="l" defTabSz="400050">
                <a:lnSpc>
                  <a:spcPct val="90000"/>
                </a:lnSpc>
                <a:spcBef>
                  <a:spcPct val="0"/>
                </a:spcBef>
                <a:spcAft>
                  <a:spcPct val="35000"/>
                </a:spcAft>
                <a:buNone/>
              </a:pPr>
              <a:r>
                <a:rPr lang="en-US" altLang="zh-CN" sz="2400" kern="1200" dirty="0"/>
                <a:t>2</a:t>
              </a:r>
              <a:r>
                <a:rPr lang="zh-CN" altLang="en-US" sz="2400" kern="1200" dirty="0"/>
                <a:t>、楼层表叠加；</a:t>
              </a:r>
              <a:endParaRPr lang="en-US" altLang="zh-CN" sz="2400" kern="1200" dirty="0"/>
            </a:p>
            <a:p>
              <a:pPr marL="0" lvl="0" indent="0" algn="l" defTabSz="400050">
                <a:lnSpc>
                  <a:spcPct val="90000"/>
                </a:lnSpc>
                <a:spcBef>
                  <a:spcPct val="0"/>
                </a:spcBef>
                <a:spcAft>
                  <a:spcPct val="35000"/>
                </a:spcAft>
                <a:buNone/>
              </a:pPr>
              <a:r>
                <a:rPr lang="en-US" altLang="zh-CN" sz="2400" kern="1200" dirty="0"/>
                <a:t>3</a:t>
              </a:r>
              <a:r>
                <a:rPr lang="zh-CN" altLang="en-US" sz="2400" kern="1200" dirty="0"/>
                <a:t>、以当前工程顶标高为准合并标准层。</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4"/>
          <p:cNvSpPr/>
          <p:nvPr>
            <p:custDataLst>
              <p:tags r:id="rId1"/>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6" name="直接连接符 5"/>
          <p:cNvCxnSpPr/>
          <p:nvPr/>
        </p:nvCxnSpPr>
        <p:spPr>
          <a:xfrm flipV="1">
            <a:off x="683895" y="699770"/>
            <a:ext cx="2663825" cy="635"/>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5" name="等腰三角形 14"/>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8" name="文本框 17"/>
          <p:cNvSpPr txBox="1"/>
          <p:nvPr>
            <p:custDataLst>
              <p:tags r:id="rId3"/>
            </p:custDataLst>
          </p:nvPr>
        </p:nvSpPr>
        <p:spPr>
          <a:xfrm>
            <a:off x="1024890" y="195580"/>
            <a:ext cx="1801495" cy="4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000" b="1" cap="all" noProof="1">
                <a:solidFill>
                  <a:srgbClr val="2F5597"/>
                </a:solidFill>
                <a:sym typeface="Arial" panose="020B0604020202020204" pitchFamily="34" charset="0"/>
              </a:rPr>
              <a:t>软件操作演示</a:t>
            </a:r>
            <a:endParaRPr kumimoji="0" 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endParaRPr>
          </a:p>
        </p:txBody>
      </p:sp>
      <p:sp>
        <p:nvSpPr>
          <p:cNvPr id="17" name="AutoShape 2">
            <a:extLst>
              <a:ext uri="{FF2B5EF4-FFF2-40B4-BE49-F238E27FC236}">
                <a16:creationId xmlns:a16="http://schemas.microsoft.com/office/drawing/2014/main" id="{569E6A1C-414F-48CA-A0E5-469C6B1BEC36}"/>
              </a:ext>
            </a:extLst>
          </p:cNvPr>
          <p:cNvSpPr>
            <a:spLocks noChangeAspect="1" noChangeArrowheads="1"/>
          </p:cNvSpPr>
          <p:nvPr/>
        </p:nvSpPr>
        <p:spPr bwMode="auto">
          <a:xfrm>
            <a:off x="2166938" y="1200150"/>
            <a:ext cx="4810125" cy="274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22" name="图片 21">
            <a:extLst>
              <a:ext uri="{FF2B5EF4-FFF2-40B4-BE49-F238E27FC236}">
                <a16:creationId xmlns:a16="http://schemas.microsoft.com/office/drawing/2014/main" id="{0F8D1991-65B8-41E8-81D9-6777CC6B1D01}"/>
              </a:ext>
            </a:extLst>
          </p:cNvPr>
          <p:cNvPicPr>
            <a:picLocks noChangeAspect="1"/>
          </p:cNvPicPr>
          <p:nvPr/>
        </p:nvPicPr>
        <p:blipFill>
          <a:blip r:embed="rId5"/>
          <a:stretch>
            <a:fillRect/>
          </a:stretch>
        </p:blipFill>
        <p:spPr>
          <a:xfrm>
            <a:off x="964408" y="925230"/>
            <a:ext cx="6055139" cy="348588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267744" y="2355726"/>
            <a:ext cx="4808220" cy="738664"/>
          </a:xfrm>
          <a:prstGeom prst="rect">
            <a:avLst/>
          </a:prstGeom>
          <a:noFill/>
        </p:spPr>
        <p:txBody>
          <a:bodyPr wrap="square" rtlCol="0">
            <a:spAutoFit/>
          </a:bodyPr>
          <a:lstStyle/>
          <a:p>
            <a:pPr marL="285750" indent="-285750" algn="l">
              <a:buClrTx/>
              <a:buSzTx/>
              <a:buFont typeface="Wingdings" panose="05000000000000000000" charset="0"/>
              <a:buChar char="u"/>
            </a:pPr>
            <a:r>
              <a:rPr lang="zh-CN" altLang="en-US" b="1" dirty="0">
                <a:solidFill>
                  <a:schemeClr val="bg1"/>
                </a:solidFill>
                <a:latin typeface="楷体" panose="02010609060101010101" charset="-122"/>
                <a:ea typeface="楷体" panose="02010609060101010101" charset="-122"/>
              </a:rPr>
              <a:t>多塔定义</a:t>
            </a:r>
          </a:p>
          <a:p>
            <a:pPr marL="285750" indent="-285750" algn="l">
              <a:buClrTx/>
              <a:buSzTx/>
              <a:buFont typeface="Wingdings" panose="05000000000000000000" charset="0"/>
              <a:buChar char="u"/>
            </a:pPr>
            <a:endParaRPr lang="zh-CN" sz="2400" b="1" dirty="0">
              <a:solidFill>
                <a:schemeClr val="bg1"/>
              </a:solidFill>
              <a:latin typeface="楷体" panose="02010609060101010101" charset="-122"/>
              <a:ea typeface="楷体" panose="02010609060101010101"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A46037C8-5B0A-4AE1-9877-D75452A8BEB9}" type="slidenum">
              <a:rPr lang="zh-CN" altLang="en-US" smtClean="0"/>
              <a:t>8</a:t>
            </a:fld>
            <a:endParaRPr lang="zh-CN" altLang="en-US"/>
          </a:p>
        </p:txBody>
      </p:sp>
      <p:sp>
        <p:nvSpPr>
          <p:cNvPr id="7" name="等腰三角形 6"/>
          <p:cNvSpPr/>
          <p:nvPr>
            <p:custDataLst>
              <p:tags r:id="rId1"/>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8" name="直接连接符 7"/>
          <p:cNvCxnSpPr/>
          <p:nvPr/>
        </p:nvCxnSpPr>
        <p:spPr>
          <a:xfrm flipV="1">
            <a:off x="683895" y="699770"/>
            <a:ext cx="2663825" cy="635"/>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5" name="等腰三角形 14"/>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8" name="文本框 17"/>
          <p:cNvSpPr txBox="1"/>
          <p:nvPr>
            <p:custDataLst>
              <p:tags r:id="rId3"/>
            </p:custDataLst>
          </p:nvPr>
        </p:nvSpPr>
        <p:spPr>
          <a:xfrm>
            <a:off x="1024890" y="195580"/>
            <a:ext cx="1801495" cy="4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多塔定义</a:t>
            </a:r>
            <a:endParaRPr kumimoji="0" 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endParaRPr>
          </a:p>
        </p:txBody>
      </p:sp>
      <p:pic>
        <p:nvPicPr>
          <p:cNvPr id="2" name="图片 1"/>
          <p:cNvPicPr>
            <a:picLocks noChangeAspect="1"/>
          </p:cNvPicPr>
          <p:nvPr/>
        </p:nvPicPr>
        <p:blipFill>
          <a:blip r:embed="rId5"/>
          <a:stretch>
            <a:fillRect/>
          </a:stretch>
        </p:blipFill>
        <p:spPr>
          <a:xfrm>
            <a:off x="2700020" y="2715895"/>
            <a:ext cx="485775" cy="413385"/>
          </a:xfrm>
          <a:prstGeom prst="rect">
            <a:avLst/>
          </a:prstGeom>
        </p:spPr>
      </p:pic>
      <p:sp>
        <p:nvSpPr>
          <p:cNvPr id="13" name="文本框 12">
            <a:extLst>
              <a:ext uri="{FF2B5EF4-FFF2-40B4-BE49-F238E27FC236}">
                <a16:creationId xmlns:a16="http://schemas.microsoft.com/office/drawing/2014/main" id="{D30687C9-AEF4-43B6-8BFE-D4C52B64606C}"/>
              </a:ext>
            </a:extLst>
          </p:cNvPr>
          <p:cNvSpPr txBox="1"/>
          <p:nvPr/>
        </p:nvSpPr>
        <p:spPr>
          <a:xfrm>
            <a:off x="1308593" y="1617271"/>
            <a:ext cx="5796949" cy="2585323"/>
          </a:xfrm>
          <a:prstGeom prst="rect">
            <a:avLst/>
          </a:prstGeom>
          <a:noFill/>
        </p:spPr>
        <p:txBody>
          <a:bodyPr wrap="square">
            <a:spAutoFit/>
          </a:bodyPr>
          <a:lstStyle/>
          <a:p>
            <a:r>
              <a:rPr lang="en-US" altLang="zh-CN" dirty="0"/>
              <a:t>《</a:t>
            </a:r>
            <a:r>
              <a:rPr lang="zh-CN" altLang="en-US" dirty="0"/>
              <a:t>高规</a:t>
            </a:r>
            <a:r>
              <a:rPr lang="en-US" altLang="zh-CN" dirty="0"/>
              <a:t>》5.1.14 </a:t>
            </a:r>
            <a:r>
              <a:rPr lang="zh-CN" altLang="en-US" dirty="0"/>
              <a:t>条：“对多塔楼结构，宜按整体模型和各塔楼分开的模型分别计算，并采用较不利的结果进行结构设计。当塔楼的裙房结构超过两跨时，分塔楼模型宜至少附带两跨的裙房结构。”</a:t>
            </a:r>
            <a:endParaRPr lang="en-US" altLang="zh-CN" dirty="0"/>
          </a:p>
          <a:p>
            <a:endParaRPr lang="zh-CN" altLang="en-US" dirty="0"/>
          </a:p>
          <a:p>
            <a:r>
              <a:rPr lang="en-US" altLang="zh-CN" dirty="0"/>
              <a:t>《</a:t>
            </a:r>
            <a:r>
              <a:rPr lang="zh-CN" altLang="en-US" dirty="0"/>
              <a:t>广高规</a:t>
            </a:r>
            <a:r>
              <a:rPr lang="en-US" altLang="zh-CN" dirty="0"/>
              <a:t>》11.6.3‐4 </a:t>
            </a:r>
            <a:r>
              <a:rPr lang="zh-CN" altLang="en-US" dirty="0"/>
              <a:t>条：“大底盘多塔结构，宜按整体模型和各塔楼分开的模型分别计算，整体建模主要计算多塔楼对大底盘部分的影响，分塔楼计算主要验算各塔楼扭转位移比。”</a:t>
            </a:r>
          </a:p>
        </p:txBody>
      </p:sp>
      <p:sp>
        <p:nvSpPr>
          <p:cNvPr id="14" name="TextBox 5">
            <a:extLst>
              <a:ext uri="{FF2B5EF4-FFF2-40B4-BE49-F238E27FC236}">
                <a16:creationId xmlns:a16="http://schemas.microsoft.com/office/drawing/2014/main" id="{4ABE3556-F896-4A4B-AC47-B5408B55A816}"/>
              </a:ext>
            </a:extLst>
          </p:cNvPr>
          <p:cNvSpPr txBox="1"/>
          <p:nvPr/>
        </p:nvSpPr>
        <p:spPr>
          <a:xfrm>
            <a:off x="1003070" y="1102477"/>
            <a:ext cx="1188438" cy="369332"/>
          </a:xfrm>
          <a:prstGeom prst="rect">
            <a:avLst/>
          </a:prstGeom>
          <a:solidFill>
            <a:schemeClr val="accent1">
              <a:lumMod val="40000"/>
              <a:lumOff val="60000"/>
            </a:schemeClr>
          </a:solidFill>
        </p:spPr>
        <p:txBody>
          <a:bodyPr wrap="square">
            <a:spAutoFit/>
          </a:bodyPr>
          <a:lstStyle/>
          <a:p>
            <a:r>
              <a:rPr lang="zh-CN" b="1" dirty="0">
                <a:latin typeface="Times New Roman" panose="02020603050405020304" charset="0"/>
                <a:sym typeface="+mn-ea"/>
              </a:rPr>
              <a:t>规范规定</a:t>
            </a:r>
          </a:p>
        </p:txBody>
      </p:sp>
      <p:sp>
        <p:nvSpPr>
          <p:cNvPr id="16" name="矩形 15">
            <a:extLst>
              <a:ext uri="{FF2B5EF4-FFF2-40B4-BE49-F238E27FC236}">
                <a16:creationId xmlns:a16="http://schemas.microsoft.com/office/drawing/2014/main" id="{575E2948-5B7A-4125-A44A-78D26068D769}"/>
              </a:ext>
            </a:extLst>
          </p:cNvPr>
          <p:cNvSpPr/>
          <p:nvPr/>
        </p:nvSpPr>
        <p:spPr>
          <a:xfrm>
            <a:off x="994612" y="1707654"/>
            <a:ext cx="305523" cy="593619"/>
          </a:xfrm>
          <a:prstGeom prst="rect">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charset="-122"/>
            </a:endParaRPr>
          </a:p>
        </p:txBody>
      </p:sp>
      <p:sp>
        <p:nvSpPr>
          <p:cNvPr id="17" name="矩形 16">
            <a:extLst>
              <a:ext uri="{FF2B5EF4-FFF2-40B4-BE49-F238E27FC236}">
                <a16:creationId xmlns:a16="http://schemas.microsoft.com/office/drawing/2014/main" id="{415FF753-86A6-4300-AFCC-3308BECEBBBC}"/>
              </a:ext>
            </a:extLst>
          </p:cNvPr>
          <p:cNvSpPr/>
          <p:nvPr/>
        </p:nvSpPr>
        <p:spPr>
          <a:xfrm>
            <a:off x="1003070" y="3003798"/>
            <a:ext cx="305523" cy="593619"/>
          </a:xfrm>
          <a:prstGeom prst="rect">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2"/>
          <p:cNvSpPr/>
          <p:nvPr>
            <p:custDataLst>
              <p:tags r:id="rId1"/>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8" name="直接连接符 7"/>
          <p:cNvCxnSpPr/>
          <p:nvPr/>
        </p:nvCxnSpPr>
        <p:spPr>
          <a:xfrm flipV="1">
            <a:off x="683895" y="699770"/>
            <a:ext cx="2663825" cy="635"/>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5" name="等腰三角形 14"/>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8" name="文本框 17"/>
          <p:cNvSpPr txBox="1"/>
          <p:nvPr>
            <p:custDataLst>
              <p:tags r:id="rId3"/>
            </p:custDataLst>
          </p:nvPr>
        </p:nvSpPr>
        <p:spPr>
          <a:xfrm>
            <a:off x="1024890" y="195580"/>
            <a:ext cx="1801495" cy="4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rPr>
              <a:t>多塔定义</a:t>
            </a:r>
            <a:endParaRPr kumimoji="0" lang="zh-CN" sz="2000" b="1" i="0" u="none" strike="noStrike" kern="1200" cap="all" spc="0" normalizeH="0" baseline="0" noProof="1">
              <a:ln>
                <a:noFill/>
              </a:ln>
              <a:solidFill>
                <a:srgbClr val="2F5597"/>
              </a:solidFill>
              <a:effectLst/>
              <a:uLnTx/>
              <a:uFillTx/>
              <a:latin typeface="+mj-lt"/>
              <a:ea typeface="+mj-ea"/>
              <a:cs typeface="+mj-cs"/>
              <a:sym typeface="Arial" panose="020B0604020202020204" pitchFamily="34" charset="0"/>
            </a:endParaRPr>
          </a:p>
        </p:txBody>
      </p:sp>
      <p:sp>
        <p:nvSpPr>
          <p:cNvPr id="12" name="文本框 11">
            <a:extLst>
              <a:ext uri="{FF2B5EF4-FFF2-40B4-BE49-F238E27FC236}">
                <a16:creationId xmlns:a16="http://schemas.microsoft.com/office/drawing/2014/main" id="{11A54289-D8AA-44A5-8C88-0C003C6D4CA3}"/>
              </a:ext>
            </a:extLst>
          </p:cNvPr>
          <p:cNvSpPr txBox="1"/>
          <p:nvPr/>
        </p:nvSpPr>
        <p:spPr>
          <a:xfrm>
            <a:off x="395536" y="922394"/>
            <a:ext cx="4584700" cy="369332"/>
          </a:xfrm>
          <a:prstGeom prst="rect">
            <a:avLst/>
          </a:prstGeom>
          <a:noFill/>
        </p:spPr>
        <p:txBody>
          <a:bodyPr wrap="square">
            <a:spAutoFit/>
          </a:bodyPr>
          <a:lstStyle/>
          <a:p>
            <a:r>
              <a:rPr lang="zh-CN" altLang="en-US" dirty="0">
                <a:latin typeface="Yu Gothic Medium" panose="020B0500000000000000" pitchFamily="34" charset="-128"/>
                <a:ea typeface="Yu Gothic Medium" panose="020B0500000000000000" pitchFamily="34" charset="-128"/>
              </a:rPr>
              <a:t>多塔定义的必要性</a:t>
            </a:r>
          </a:p>
        </p:txBody>
      </p:sp>
      <p:sp>
        <p:nvSpPr>
          <p:cNvPr id="14" name="文本框 13">
            <a:extLst>
              <a:ext uri="{FF2B5EF4-FFF2-40B4-BE49-F238E27FC236}">
                <a16:creationId xmlns:a16="http://schemas.microsoft.com/office/drawing/2014/main" id="{B5DA0217-C6CD-4557-BA89-BC1074753BBA}"/>
              </a:ext>
            </a:extLst>
          </p:cNvPr>
          <p:cNvSpPr txBox="1"/>
          <p:nvPr/>
        </p:nvSpPr>
        <p:spPr>
          <a:xfrm>
            <a:off x="1221577" y="1239156"/>
            <a:ext cx="7072080" cy="2585323"/>
          </a:xfrm>
          <a:prstGeom prst="rect">
            <a:avLst/>
          </a:prstGeom>
          <a:noFill/>
        </p:spPr>
        <p:txBody>
          <a:bodyPr wrap="square">
            <a:spAutoFit/>
          </a:bodyPr>
          <a:lstStyle/>
          <a:p>
            <a:endParaRPr lang="zh-CN" altLang="en-US" dirty="0">
              <a:solidFill>
                <a:srgbClr val="7030A0"/>
              </a:solidFill>
            </a:endParaRPr>
          </a:p>
          <a:p>
            <a:r>
              <a:rPr lang="zh-CN" altLang="en-US" dirty="0">
                <a:solidFill>
                  <a:srgbClr val="7030A0"/>
                </a:solidFill>
              </a:rPr>
              <a:t>多塔结构的各个塔在结构上互相分开，即便不在前处理定义为多塔结构，结构有限元计算是完全按照实际各塔分离的模型计算的。</a:t>
            </a:r>
            <a:endParaRPr lang="en-US" altLang="zh-CN" dirty="0">
              <a:solidFill>
                <a:srgbClr val="7030A0"/>
              </a:solidFill>
            </a:endParaRPr>
          </a:p>
          <a:p>
            <a:endParaRPr lang="en-US" altLang="zh-CN" dirty="0">
              <a:solidFill>
                <a:srgbClr val="7030A0"/>
              </a:solidFill>
            </a:endParaRPr>
          </a:p>
          <a:p>
            <a:endParaRPr lang="en-US" altLang="zh-CN" dirty="0">
              <a:solidFill>
                <a:srgbClr val="7030A0"/>
              </a:solidFill>
            </a:endParaRPr>
          </a:p>
          <a:p>
            <a:r>
              <a:rPr lang="zh-CN" altLang="en-US" dirty="0">
                <a:solidFill>
                  <a:srgbClr val="7030A0"/>
                </a:solidFill>
              </a:rPr>
              <a:t>周期、恒活位移、恒活内力等方面，是否定义多塔其结果是相同的。</a:t>
            </a:r>
            <a:endParaRPr lang="en-US" altLang="zh-CN" dirty="0">
              <a:solidFill>
                <a:srgbClr val="7030A0"/>
              </a:solidFill>
            </a:endParaRPr>
          </a:p>
          <a:p>
            <a:endParaRPr lang="en-US" altLang="zh-CN" dirty="0">
              <a:solidFill>
                <a:srgbClr val="7030A0"/>
              </a:solidFill>
            </a:endParaRPr>
          </a:p>
          <a:p>
            <a:endParaRPr lang="en-US" altLang="zh-CN" dirty="0">
              <a:solidFill>
                <a:srgbClr val="7030A0"/>
              </a:solidFill>
            </a:endParaRPr>
          </a:p>
          <a:p>
            <a:r>
              <a:rPr lang="zh-CN" altLang="en-US" dirty="0">
                <a:solidFill>
                  <a:srgbClr val="7030A0"/>
                </a:solidFill>
              </a:rPr>
              <a:t>指标计算、风荷载计算等方面要求是需要定义多塔结构的。</a:t>
            </a:r>
          </a:p>
        </p:txBody>
      </p:sp>
      <p:grpSp>
        <p:nvGrpSpPr>
          <p:cNvPr id="16" name="组合 15">
            <a:extLst>
              <a:ext uri="{FF2B5EF4-FFF2-40B4-BE49-F238E27FC236}">
                <a16:creationId xmlns:a16="http://schemas.microsoft.com/office/drawing/2014/main" id="{19803E73-2711-4CC5-9844-DA328F7F0FD9}"/>
              </a:ext>
            </a:extLst>
          </p:cNvPr>
          <p:cNvGrpSpPr/>
          <p:nvPr/>
        </p:nvGrpSpPr>
        <p:grpSpPr>
          <a:xfrm>
            <a:off x="357759" y="1433250"/>
            <a:ext cx="729903" cy="720080"/>
            <a:chOff x="3697557" y="1209041"/>
            <a:chExt cx="1595438" cy="1594247"/>
          </a:xfrm>
        </p:grpSpPr>
        <p:sp>
          <p:nvSpPr>
            <p:cNvPr id="17" name="任意多边形 18">
              <a:extLst>
                <a:ext uri="{FF2B5EF4-FFF2-40B4-BE49-F238E27FC236}">
                  <a16:creationId xmlns:a16="http://schemas.microsoft.com/office/drawing/2014/main" id="{6DAA142D-19B1-4DA1-87BF-6DC5F06015B7}"/>
                </a:ext>
              </a:extLst>
            </p:cNvPr>
            <p:cNvSpPr>
              <a:spLocks noChangeArrowheads="1"/>
            </p:cNvSpPr>
            <p:nvPr/>
          </p:nvSpPr>
          <p:spPr bwMode="auto">
            <a:xfrm rot="1877475">
              <a:off x="3697557" y="1209041"/>
              <a:ext cx="1595438" cy="1594247"/>
            </a:xfrm>
            <a:custGeom>
              <a:avLst/>
              <a:gdLst>
                <a:gd name="T0" fmla="*/ 0 w 3340100"/>
                <a:gd name="T1" fmla="*/ 0 h 3340100"/>
                <a:gd name="T2" fmla="*/ 3340100 w 3340100"/>
                <a:gd name="T3" fmla="*/ 3340100 h 3340100"/>
              </a:gdLst>
              <a:ahLst/>
              <a:cxnLst/>
              <a:rect l="T0" t="T1" r="T2" b="T3"/>
              <a:pathLst>
                <a:path w="3340100" h="3340100">
                  <a:moveTo>
                    <a:pt x="1670050" y="498475"/>
                  </a:moveTo>
                  <a:cubicBezTo>
                    <a:pt x="1023007" y="498475"/>
                    <a:pt x="498475" y="1023007"/>
                    <a:pt x="498475" y="1670050"/>
                  </a:cubicBezTo>
                  <a:cubicBezTo>
                    <a:pt x="498475" y="2317093"/>
                    <a:pt x="1023007" y="2841625"/>
                    <a:pt x="1670050" y="2841625"/>
                  </a:cubicBezTo>
                  <a:cubicBezTo>
                    <a:pt x="2317093" y="2841625"/>
                    <a:pt x="2841625" y="2317093"/>
                    <a:pt x="2841625" y="1670050"/>
                  </a:cubicBezTo>
                  <a:cubicBezTo>
                    <a:pt x="2841625" y="1023007"/>
                    <a:pt x="2317093" y="498475"/>
                    <a:pt x="1670050" y="498475"/>
                  </a:cubicBezTo>
                  <a:close/>
                  <a:moveTo>
                    <a:pt x="1670050" y="0"/>
                  </a:moveTo>
                  <a:lnTo>
                    <a:pt x="1753194" y="4199"/>
                  </a:lnTo>
                  <a:lnTo>
                    <a:pt x="1859784" y="196816"/>
                  </a:lnTo>
                  <a:lnTo>
                    <a:pt x="1975233" y="214435"/>
                  </a:lnTo>
                  <a:lnTo>
                    <a:pt x="2059006" y="235975"/>
                  </a:lnTo>
                  <a:lnTo>
                    <a:pt x="2231291" y="98733"/>
                  </a:lnTo>
                  <a:lnTo>
                    <a:pt x="2320109" y="131241"/>
                  </a:lnTo>
                  <a:lnTo>
                    <a:pt x="2384278" y="162153"/>
                  </a:lnTo>
                  <a:lnTo>
                    <a:pt x="2408748" y="378280"/>
                  </a:lnTo>
                  <a:lnTo>
                    <a:pt x="2508255" y="438732"/>
                  </a:lnTo>
                  <a:lnTo>
                    <a:pt x="2581052" y="493168"/>
                  </a:lnTo>
                  <a:lnTo>
                    <a:pt x="2789449" y="433248"/>
                  </a:lnTo>
                  <a:lnTo>
                    <a:pt x="2850954" y="489147"/>
                  </a:lnTo>
                  <a:lnTo>
                    <a:pt x="2906853" y="550651"/>
                  </a:lnTo>
                  <a:lnTo>
                    <a:pt x="2847600" y="756729"/>
                  </a:lnTo>
                  <a:lnTo>
                    <a:pt x="2910892" y="841369"/>
                  </a:lnTo>
                  <a:lnTo>
                    <a:pt x="2965835" y="931807"/>
                  </a:lnTo>
                  <a:lnTo>
                    <a:pt x="3177947" y="955822"/>
                  </a:lnTo>
                  <a:lnTo>
                    <a:pt x="3208859" y="1019991"/>
                  </a:lnTo>
                  <a:lnTo>
                    <a:pt x="3241367" y="1108809"/>
                  </a:lnTo>
                  <a:lnTo>
                    <a:pt x="3109474" y="1274380"/>
                  </a:lnTo>
                  <a:lnTo>
                    <a:pt x="3135189" y="1374392"/>
                  </a:lnTo>
                  <a:lnTo>
                    <a:pt x="3152100" y="1485194"/>
                  </a:lnTo>
                  <a:lnTo>
                    <a:pt x="3335902" y="1586906"/>
                  </a:lnTo>
                  <a:lnTo>
                    <a:pt x="3340100" y="1670050"/>
                  </a:lnTo>
                  <a:lnTo>
                    <a:pt x="3335902" y="1753194"/>
                  </a:lnTo>
                  <a:lnTo>
                    <a:pt x="3153687" y="1854028"/>
                  </a:lnTo>
                  <a:lnTo>
                    <a:pt x="3135189" y="1975233"/>
                  </a:lnTo>
                  <a:lnTo>
                    <a:pt x="3111325" y="2068045"/>
                  </a:lnTo>
                  <a:lnTo>
                    <a:pt x="3241367" y="2231291"/>
                  </a:lnTo>
                  <a:lnTo>
                    <a:pt x="3208859" y="2320109"/>
                  </a:lnTo>
                  <a:lnTo>
                    <a:pt x="3177947" y="2384278"/>
                  </a:lnTo>
                  <a:lnTo>
                    <a:pt x="2972048" y="2407590"/>
                  </a:lnTo>
                  <a:lnTo>
                    <a:pt x="2910892" y="2508255"/>
                  </a:lnTo>
                  <a:lnTo>
                    <a:pt x="2849578" y="2590250"/>
                  </a:lnTo>
                  <a:lnTo>
                    <a:pt x="2906853" y="2789449"/>
                  </a:lnTo>
                  <a:lnTo>
                    <a:pt x="2850954" y="2850954"/>
                  </a:lnTo>
                  <a:lnTo>
                    <a:pt x="2789449" y="2906853"/>
                  </a:lnTo>
                  <a:lnTo>
                    <a:pt x="2590250" y="2849578"/>
                  </a:lnTo>
                  <a:lnTo>
                    <a:pt x="2508255" y="2910892"/>
                  </a:lnTo>
                  <a:lnTo>
                    <a:pt x="2407590" y="2972048"/>
                  </a:lnTo>
                  <a:lnTo>
                    <a:pt x="2384278" y="3177947"/>
                  </a:lnTo>
                  <a:lnTo>
                    <a:pt x="2320109" y="3208859"/>
                  </a:lnTo>
                  <a:lnTo>
                    <a:pt x="2231291" y="3241367"/>
                  </a:lnTo>
                  <a:lnTo>
                    <a:pt x="2068045" y="3111325"/>
                  </a:lnTo>
                  <a:lnTo>
                    <a:pt x="1975233" y="3135189"/>
                  </a:lnTo>
                  <a:lnTo>
                    <a:pt x="1854028" y="3153687"/>
                  </a:lnTo>
                  <a:lnTo>
                    <a:pt x="1753194" y="3335902"/>
                  </a:lnTo>
                  <a:lnTo>
                    <a:pt x="1670050" y="3340100"/>
                  </a:lnTo>
                  <a:lnTo>
                    <a:pt x="1586906" y="3335902"/>
                  </a:lnTo>
                  <a:lnTo>
                    <a:pt x="1485194" y="3152100"/>
                  </a:lnTo>
                  <a:lnTo>
                    <a:pt x="1374392" y="3135189"/>
                  </a:lnTo>
                  <a:lnTo>
                    <a:pt x="1274380" y="3109474"/>
                  </a:lnTo>
                  <a:lnTo>
                    <a:pt x="1108809" y="3241367"/>
                  </a:lnTo>
                  <a:lnTo>
                    <a:pt x="1019991" y="3208859"/>
                  </a:lnTo>
                  <a:lnTo>
                    <a:pt x="955822" y="3177947"/>
                  </a:lnTo>
                  <a:lnTo>
                    <a:pt x="931807" y="2965835"/>
                  </a:lnTo>
                  <a:lnTo>
                    <a:pt x="841369" y="2910892"/>
                  </a:lnTo>
                  <a:lnTo>
                    <a:pt x="756729" y="2847600"/>
                  </a:lnTo>
                  <a:lnTo>
                    <a:pt x="550651" y="2906853"/>
                  </a:lnTo>
                  <a:lnTo>
                    <a:pt x="489147" y="2850954"/>
                  </a:lnTo>
                  <a:lnTo>
                    <a:pt x="433248" y="2789449"/>
                  </a:lnTo>
                  <a:lnTo>
                    <a:pt x="493168" y="2581052"/>
                  </a:lnTo>
                  <a:lnTo>
                    <a:pt x="438732" y="2508255"/>
                  </a:lnTo>
                  <a:lnTo>
                    <a:pt x="378280" y="2408748"/>
                  </a:lnTo>
                  <a:lnTo>
                    <a:pt x="162153" y="2384278"/>
                  </a:lnTo>
                  <a:lnTo>
                    <a:pt x="131241" y="2320109"/>
                  </a:lnTo>
                  <a:lnTo>
                    <a:pt x="98733" y="2231291"/>
                  </a:lnTo>
                  <a:lnTo>
                    <a:pt x="235976" y="2059006"/>
                  </a:lnTo>
                  <a:lnTo>
                    <a:pt x="214435" y="1975233"/>
                  </a:lnTo>
                  <a:lnTo>
                    <a:pt x="196816" y="1859784"/>
                  </a:lnTo>
                  <a:lnTo>
                    <a:pt x="4199" y="1753194"/>
                  </a:lnTo>
                  <a:lnTo>
                    <a:pt x="0" y="1670050"/>
                  </a:lnTo>
                  <a:lnTo>
                    <a:pt x="4199" y="1586906"/>
                  </a:lnTo>
                  <a:lnTo>
                    <a:pt x="198403" y="1479437"/>
                  </a:lnTo>
                  <a:lnTo>
                    <a:pt x="214435" y="1374392"/>
                  </a:lnTo>
                  <a:lnTo>
                    <a:pt x="237827" y="1283418"/>
                  </a:lnTo>
                  <a:lnTo>
                    <a:pt x="98733" y="1108809"/>
                  </a:lnTo>
                  <a:lnTo>
                    <a:pt x="131241" y="1019991"/>
                  </a:lnTo>
                  <a:lnTo>
                    <a:pt x="162153" y="955822"/>
                  </a:lnTo>
                  <a:lnTo>
                    <a:pt x="384493" y="930649"/>
                  </a:lnTo>
                  <a:lnTo>
                    <a:pt x="438732" y="841369"/>
                  </a:lnTo>
                  <a:lnTo>
                    <a:pt x="495146" y="765928"/>
                  </a:lnTo>
                  <a:lnTo>
                    <a:pt x="433248" y="550651"/>
                  </a:lnTo>
                  <a:lnTo>
                    <a:pt x="489147" y="489147"/>
                  </a:lnTo>
                  <a:lnTo>
                    <a:pt x="550651" y="433248"/>
                  </a:lnTo>
                  <a:lnTo>
                    <a:pt x="765928" y="495146"/>
                  </a:lnTo>
                  <a:lnTo>
                    <a:pt x="841369" y="438732"/>
                  </a:lnTo>
                  <a:lnTo>
                    <a:pt x="930649" y="384493"/>
                  </a:lnTo>
                  <a:lnTo>
                    <a:pt x="955822" y="162153"/>
                  </a:lnTo>
                  <a:lnTo>
                    <a:pt x="1019991" y="131241"/>
                  </a:lnTo>
                  <a:lnTo>
                    <a:pt x="1108809" y="98733"/>
                  </a:lnTo>
                  <a:lnTo>
                    <a:pt x="1283418" y="237827"/>
                  </a:lnTo>
                  <a:lnTo>
                    <a:pt x="1374392" y="214435"/>
                  </a:lnTo>
                  <a:lnTo>
                    <a:pt x="1479437" y="198403"/>
                  </a:lnTo>
                  <a:lnTo>
                    <a:pt x="1586906" y="4199"/>
                  </a:lnTo>
                  <a:close/>
                </a:path>
              </a:pathLst>
            </a:custGeom>
            <a:solidFill>
              <a:srgbClr val="1F8984"/>
            </a:solidFill>
            <a:ln>
              <a:noFill/>
            </a:ln>
          </p:spPr>
          <p:txBody>
            <a:bodyPr lIns="68308" tIns="34284" rIns="68308" bIns="34284" anchor="ctr"/>
            <a:lstStyle/>
            <a:p>
              <a:pPr algn="ctr" defTabSz="682625" fontAlgn="auto">
                <a:spcBef>
                  <a:spcPts val="0"/>
                </a:spcBef>
                <a:spcAft>
                  <a:spcPts val="0"/>
                </a:spcAft>
              </a:pPr>
              <a:endParaRPr lang="zh-CN" altLang="zh-CN" sz="14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 name="文本框 19">
              <a:extLst>
                <a:ext uri="{FF2B5EF4-FFF2-40B4-BE49-F238E27FC236}">
                  <a16:creationId xmlns:a16="http://schemas.microsoft.com/office/drawing/2014/main" id="{1896EF21-CBEB-4754-AE5E-DC88DF8FBE19}"/>
                </a:ext>
              </a:extLst>
            </p:cNvPr>
            <p:cNvSpPr>
              <a:spLocks noChangeArrowheads="1"/>
            </p:cNvSpPr>
            <p:nvPr/>
          </p:nvSpPr>
          <p:spPr bwMode="auto">
            <a:xfrm>
              <a:off x="3997626" y="1607124"/>
              <a:ext cx="995303" cy="83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308" tIns="34284" rIns="68308" bIns="34284">
              <a:spAutoFit/>
            </a:bodyPr>
            <a:lstStyle/>
            <a:p>
              <a:pPr defTabSz="682625" fontAlgn="auto">
                <a:spcBef>
                  <a:spcPts val="0"/>
                </a:spcBef>
                <a:spcAft>
                  <a:spcPts val="0"/>
                </a:spcAft>
              </a:pPr>
              <a:r>
                <a:rPr lang="en-US" altLang="zh-CN" sz="2000" b="1" dirty="0">
                  <a:solidFill>
                    <a:srgbClr val="E95573"/>
                  </a:solidFill>
                  <a:latin typeface="微软雅黑" panose="020B0503020204020204" charset="-122"/>
                  <a:ea typeface="微软雅黑" panose="020B0503020204020204" charset="-122"/>
                  <a:sym typeface="微软雅黑" panose="020B0503020204020204" charset="-122"/>
                </a:rPr>
                <a:t>01</a:t>
              </a:r>
              <a:endParaRPr lang="zh-CN" altLang="en-US" sz="2000" b="1" dirty="0">
                <a:solidFill>
                  <a:srgbClr val="E95573"/>
                </a:solidFill>
                <a:latin typeface="微软雅黑" panose="020B0503020204020204" charset="-122"/>
                <a:ea typeface="微软雅黑" panose="020B0503020204020204" charset="-122"/>
                <a:sym typeface="微软雅黑" panose="020B0503020204020204" charset="-122"/>
              </a:endParaRPr>
            </a:p>
          </p:txBody>
        </p:sp>
      </p:grpSp>
      <p:grpSp>
        <p:nvGrpSpPr>
          <p:cNvPr id="20" name="组合 19">
            <a:extLst>
              <a:ext uri="{FF2B5EF4-FFF2-40B4-BE49-F238E27FC236}">
                <a16:creationId xmlns:a16="http://schemas.microsoft.com/office/drawing/2014/main" id="{4222BFCB-DE6D-4359-BDBE-48C8CDD84710}"/>
              </a:ext>
            </a:extLst>
          </p:cNvPr>
          <p:cNvGrpSpPr/>
          <p:nvPr/>
        </p:nvGrpSpPr>
        <p:grpSpPr>
          <a:xfrm>
            <a:off x="351801" y="2223240"/>
            <a:ext cx="801587" cy="766908"/>
            <a:chOff x="4972053" y="2177654"/>
            <a:chExt cx="1171575" cy="1170384"/>
          </a:xfrm>
        </p:grpSpPr>
        <p:sp>
          <p:nvSpPr>
            <p:cNvPr id="21" name="任意多边形 12">
              <a:extLst>
                <a:ext uri="{FF2B5EF4-FFF2-40B4-BE49-F238E27FC236}">
                  <a16:creationId xmlns:a16="http://schemas.microsoft.com/office/drawing/2014/main" id="{36683E4A-F230-4ED8-A169-672C16A4976A}"/>
                </a:ext>
              </a:extLst>
            </p:cNvPr>
            <p:cNvSpPr>
              <a:spLocks noChangeArrowheads="1"/>
            </p:cNvSpPr>
            <p:nvPr/>
          </p:nvSpPr>
          <p:spPr bwMode="auto">
            <a:xfrm rot="2083007">
              <a:off x="4972053" y="2177654"/>
              <a:ext cx="1171575" cy="1170384"/>
            </a:xfrm>
            <a:custGeom>
              <a:avLst/>
              <a:gdLst>
                <a:gd name="T0" fmla="*/ 0 w 3340100"/>
                <a:gd name="T1" fmla="*/ 0 h 3340100"/>
                <a:gd name="T2" fmla="*/ 3340100 w 3340100"/>
                <a:gd name="T3" fmla="*/ 3340100 h 3340100"/>
              </a:gdLst>
              <a:ahLst/>
              <a:cxnLst/>
              <a:rect l="T0" t="T1" r="T2" b="T3"/>
              <a:pathLst>
                <a:path w="3340100" h="3340100">
                  <a:moveTo>
                    <a:pt x="1670050" y="498475"/>
                  </a:moveTo>
                  <a:cubicBezTo>
                    <a:pt x="1023007" y="498475"/>
                    <a:pt x="498475" y="1023007"/>
                    <a:pt x="498475" y="1670050"/>
                  </a:cubicBezTo>
                  <a:cubicBezTo>
                    <a:pt x="498475" y="2317093"/>
                    <a:pt x="1023007" y="2841625"/>
                    <a:pt x="1670050" y="2841625"/>
                  </a:cubicBezTo>
                  <a:cubicBezTo>
                    <a:pt x="2317093" y="2841625"/>
                    <a:pt x="2841625" y="2317093"/>
                    <a:pt x="2841625" y="1670050"/>
                  </a:cubicBezTo>
                  <a:cubicBezTo>
                    <a:pt x="2841625" y="1023007"/>
                    <a:pt x="2317093" y="498475"/>
                    <a:pt x="1670050" y="498475"/>
                  </a:cubicBezTo>
                  <a:close/>
                  <a:moveTo>
                    <a:pt x="1670050" y="0"/>
                  </a:moveTo>
                  <a:lnTo>
                    <a:pt x="1753194" y="4199"/>
                  </a:lnTo>
                  <a:lnTo>
                    <a:pt x="1859784" y="196816"/>
                  </a:lnTo>
                  <a:lnTo>
                    <a:pt x="1975233" y="214435"/>
                  </a:lnTo>
                  <a:lnTo>
                    <a:pt x="2059006" y="235975"/>
                  </a:lnTo>
                  <a:lnTo>
                    <a:pt x="2231291" y="98733"/>
                  </a:lnTo>
                  <a:lnTo>
                    <a:pt x="2320109" y="131241"/>
                  </a:lnTo>
                  <a:lnTo>
                    <a:pt x="2384278" y="162153"/>
                  </a:lnTo>
                  <a:lnTo>
                    <a:pt x="2408748" y="378280"/>
                  </a:lnTo>
                  <a:lnTo>
                    <a:pt x="2508255" y="438732"/>
                  </a:lnTo>
                  <a:lnTo>
                    <a:pt x="2581052" y="493168"/>
                  </a:lnTo>
                  <a:lnTo>
                    <a:pt x="2789449" y="433248"/>
                  </a:lnTo>
                  <a:lnTo>
                    <a:pt x="2850954" y="489147"/>
                  </a:lnTo>
                  <a:lnTo>
                    <a:pt x="2906853" y="550651"/>
                  </a:lnTo>
                  <a:lnTo>
                    <a:pt x="2847600" y="756729"/>
                  </a:lnTo>
                  <a:lnTo>
                    <a:pt x="2910892" y="841369"/>
                  </a:lnTo>
                  <a:lnTo>
                    <a:pt x="2965835" y="931807"/>
                  </a:lnTo>
                  <a:lnTo>
                    <a:pt x="3177947" y="955822"/>
                  </a:lnTo>
                  <a:lnTo>
                    <a:pt x="3208859" y="1019991"/>
                  </a:lnTo>
                  <a:lnTo>
                    <a:pt x="3241367" y="1108809"/>
                  </a:lnTo>
                  <a:lnTo>
                    <a:pt x="3109474" y="1274380"/>
                  </a:lnTo>
                  <a:lnTo>
                    <a:pt x="3135189" y="1374392"/>
                  </a:lnTo>
                  <a:lnTo>
                    <a:pt x="3152100" y="1485194"/>
                  </a:lnTo>
                  <a:lnTo>
                    <a:pt x="3335902" y="1586906"/>
                  </a:lnTo>
                  <a:lnTo>
                    <a:pt x="3340100" y="1670050"/>
                  </a:lnTo>
                  <a:lnTo>
                    <a:pt x="3335902" y="1753194"/>
                  </a:lnTo>
                  <a:lnTo>
                    <a:pt x="3153687" y="1854028"/>
                  </a:lnTo>
                  <a:lnTo>
                    <a:pt x="3135189" y="1975233"/>
                  </a:lnTo>
                  <a:lnTo>
                    <a:pt x="3111325" y="2068045"/>
                  </a:lnTo>
                  <a:lnTo>
                    <a:pt x="3241367" y="2231291"/>
                  </a:lnTo>
                  <a:lnTo>
                    <a:pt x="3208859" y="2320109"/>
                  </a:lnTo>
                  <a:lnTo>
                    <a:pt x="3177947" y="2384278"/>
                  </a:lnTo>
                  <a:lnTo>
                    <a:pt x="2972048" y="2407590"/>
                  </a:lnTo>
                  <a:lnTo>
                    <a:pt x="2910892" y="2508255"/>
                  </a:lnTo>
                  <a:lnTo>
                    <a:pt x="2849578" y="2590250"/>
                  </a:lnTo>
                  <a:lnTo>
                    <a:pt x="2906853" y="2789449"/>
                  </a:lnTo>
                  <a:lnTo>
                    <a:pt x="2850954" y="2850954"/>
                  </a:lnTo>
                  <a:lnTo>
                    <a:pt x="2789449" y="2906853"/>
                  </a:lnTo>
                  <a:lnTo>
                    <a:pt x="2590250" y="2849578"/>
                  </a:lnTo>
                  <a:lnTo>
                    <a:pt x="2508255" y="2910892"/>
                  </a:lnTo>
                  <a:lnTo>
                    <a:pt x="2407590" y="2972048"/>
                  </a:lnTo>
                  <a:lnTo>
                    <a:pt x="2384278" y="3177947"/>
                  </a:lnTo>
                  <a:lnTo>
                    <a:pt x="2320109" y="3208859"/>
                  </a:lnTo>
                  <a:lnTo>
                    <a:pt x="2231291" y="3241367"/>
                  </a:lnTo>
                  <a:lnTo>
                    <a:pt x="2068045" y="3111325"/>
                  </a:lnTo>
                  <a:lnTo>
                    <a:pt x="1975233" y="3135189"/>
                  </a:lnTo>
                  <a:lnTo>
                    <a:pt x="1854028" y="3153687"/>
                  </a:lnTo>
                  <a:lnTo>
                    <a:pt x="1753194" y="3335902"/>
                  </a:lnTo>
                  <a:lnTo>
                    <a:pt x="1670050" y="3340100"/>
                  </a:lnTo>
                  <a:lnTo>
                    <a:pt x="1586906" y="3335902"/>
                  </a:lnTo>
                  <a:lnTo>
                    <a:pt x="1485194" y="3152100"/>
                  </a:lnTo>
                  <a:lnTo>
                    <a:pt x="1374392" y="3135189"/>
                  </a:lnTo>
                  <a:lnTo>
                    <a:pt x="1274380" y="3109474"/>
                  </a:lnTo>
                  <a:lnTo>
                    <a:pt x="1108809" y="3241367"/>
                  </a:lnTo>
                  <a:lnTo>
                    <a:pt x="1019991" y="3208859"/>
                  </a:lnTo>
                  <a:lnTo>
                    <a:pt x="955822" y="3177947"/>
                  </a:lnTo>
                  <a:lnTo>
                    <a:pt x="931807" y="2965835"/>
                  </a:lnTo>
                  <a:lnTo>
                    <a:pt x="841369" y="2910892"/>
                  </a:lnTo>
                  <a:lnTo>
                    <a:pt x="756729" y="2847600"/>
                  </a:lnTo>
                  <a:lnTo>
                    <a:pt x="550651" y="2906853"/>
                  </a:lnTo>
                  <a:lnTo>
                    <a:pt x="489147" y="2850954"/>
                  </a:lnTo>
                  <a:lnTo>
                    <a:pt x="433248" y="2789449"/>
                  </a:lnTo>
                  <a:lnTo>
                    <a:pt x="493168" y="2581052"/>
                  </a:lnTo>
                  <a:lnTo>
                    <a:pt x="438732" y="2508255"/>
                  </a:lnTo>
                  <a:lnTo>
                    <a:pt x="378280" y="2408748"/>
                  </a:lnTo>
                  <a:lnTo>
                    <a:pt x="162153" y="2384278"/>
                  </a:lnTo>
                  <a:lnTo>
                    <a:pt x="131241" y="2320109"/>
                  </a:lnTo>
                  <a:lnTo>
                    <a:pt x="98733" y="2231291"/>
                  </a:lnTo>
                  <a:lnTo>
                    <a:pt x="235976" y="2059006"/>
                  </a:lnTo>
                  <a:lnTo>
                    <a:pt x="214435" y="1975233"/>
                  </a:lnTo>
                  <a:lnTo>
                    <a:pt x="196816" y="1859784"/>
                  </a:lnTo>
                  <a:lnTo>
                    <a:pt x="4199" y="1753194"/>
                  </a:lnTo>
                  <a:lnTo>
                    <a:pt x="0" y="1670050"/>
                  </a:lnTo>
                  <a:lnTo>
                    <a:pt x="4199" y="1586906"/>
                  </a:lnTo>
                  <a:lnTo>
                    <a:pt x="198403" y="1479437"/>
                  </a:lnTo>
                  <a:lnTo>
                    <a:pt x="214435" y="1374392"/>
                  </a:lnTo>
                  <a:lnTo>
                    <a:pt x="237827" y="1283418"/>
                  </a:lnTo>
                  <a:lnTo>
                    <a:pt x="98733" y="1108809"/>
                  </a:lnTo>
                  <a:lnTo>
                    <a:pt x="131241" y="1019991"/>
                  </a:lnTo>
                  <a:lnTo>
                    <a:pt x="162153" y="955822"/>
                  </a:lnTo>
                  <a:lnTo>
                    <a:pt x="384493" y="930649"/>
                  </a:lnTo>
                  <a:lnTo>
                    <a:pt x="438732" y="841369"/>
                  </a:lnTo>
                  <a:lnTo>
                    <a:pt x="495146" y="765928"/>
                  </a:lnTo>
                  <a:lnTo>
                    <a:pt x="433248" y="550651"/>
                  </a:lnTo>
                  <a:lnTo>
                    <a:pt x="489147" y="489147"/>
                  </a:lnTo>
                  <a:lnTo>
                    <a:pt x="550651" y="433248"/>
                  </a:lnTo>
                  <a:lnTo>
                    <a:pt x="765928" y="495146"/>
                  </a:lnTo>
                  <a:lnTo>
                    <a:pt x="841369" y="438732"/>
                  </a:lnTo>
                  <a:lnTo>
                    <a:pt x="930649" y="384493"/>
                  </a:lnTo>
                  <a:lnTo>
                    <a:pt x="955822" y="162153"/>
                  </a:lnTo>
                  <a:lnTo>
                    <a:pt x="1019991" y="131241"/>
                  </a:lnTo>
                  <a:lnTo>
                    <a:pt x="1108809" y="98733"/>
                  </a:lnTo>
                  <a:lnTo>
                    <a:pt x="1283418" y="237827"/>
                  </a:lnTo>
                  <a:lnTo>
                    <a:pt x="1374392" y="214435"/>
                  </a:lnTo>
                  <a:lnTo>
                    <a:pt x="1479437" y="198403"/>
                  </a:lnTo>
                  <a:lnTo>
                    <a:pt x="1586906" y="4199"/>
                  </a:lnTo>
                  <a:close/>
                </a:path>
              </a:pathLst>
            </a:custGeom>
            <a:solidFill>
              <a:srgbClr val="FBB448"/>
            </a:solidFill>
            <a:ln>
              <a:noFill/>
            </a:ln>
          </p:spPr>
          <p:txBody>
            <a:bodyPr lIns="68308" tIns="34284" rIns="68308" bIns="34284" anchor="ctr"/>
            <a:lstStyle/>
            <a:p>
              <a:pPr algn="ctr" defTabSz="682625" fontAlgn="auto">
                <a:spcBef>
                  <a:spcPts val="0"/>
                </a:spcBef>
                <a:spcAft>
                  <a:spcPts val="0"/>
                </a:spcAft>
              </a:pPr>
              <a:endParaRPr lang="zh-CN" altLang="zh-CN" sz="1400">
                <a:solidFill>
                  <a:srgbClr val="E95573"/>
                </a:solidFill>
                <a:latin typeface="宋体" panose="02010600030101010101" pitchFamily="2" charset="-122"/>
                <a:ea typeface="宋体" panose="02010600030101010101" pitchFamily="2" charset="-122"/>
                <a:sym typeface="宋体" panose="02010600030101010101" pitchFamily="2" charset="-122"/>
              </a:endParaRPr>
            </a:p>
          </p:txBody>
        </p:sp>
        <p:sp>
          <p:nvSpPr>
            <p:cNvPr id="22" name="文本框 20">
              <a:extLst>
                <a:ext uri="{FF2B5EF4-FFF2-40B4-BE49-F238E27FC236}">
                  <a16:creationId xmlns:a16="http://schemas.microsoft.com/office/drawing/2014/main" id="{2E24EE1E-8269-4060-94F1-166C2C2E5EE5}"/>
                </a:ext>
              </a:extLst>
            </p:cNvPr>
            <p:cNvSpPr>
              <a:spLocks noChangeArrowheads="1"/>
            </p:cNvSpPr>
            <p:nvPr/>
          </p:nvSpPr>
          <p:spPr bwMode="auto">
            <a:xfrm>
              <a:off x="5268518" y="2520554"/>
              <a:ext cx="618660" cy="528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308" tIns="34284" rIns="68308" bIns="34284">
              <a:spAutoFit/>
            </a:bodyPr>
            <a:lstStyle/>
            <a:p>
              <a:pPr defTabSz="682625" fontAlgn="auto">
                <a:spcBef>
                  <a:spcPts val="0"/>
                </a:spcBef>
                <a:spcAft>
                  <a:spcPts val="0"/>
                </a:spcAft>
              </a:pPr>
              <a:r>
                <a:rPr lang="en-US" altLang="zh-CN" b="1" dirty="0">
                  <a:solidFill>
                    <a:srgbClr val="E95573"/>
                  </a:solidFill>
                  <a:latin typeface="微软雅黑" panose="020B0503020204020204" charset="-122"/>
                  <a:ea typeface="微软雅黑" panose="020B0503020204020204" charset="-122"/>
                  <a:sym typeface="微软雅黑" panose="020B0503020204020204" charset="-122"/>
                </a:rPr>
                <a:t>02</a:t>
              </a:r>
              <a:endParaRPr lang="zh-CN" altLang="en-US" b="1" dirty="0">
                <a:solidFill>
                  <a:srgbClr val="E95573"/>
                </a:solidFill>
                <a:latin typeface="微软雅黑" panose="020B0503020204020204" charset="-122"/>
                <a:ea typeface="微软雅黑" panose="020B0503020204020204" charset="-122"/>
                <a:sym typeface="微软雅黑" panose="020B0503020204020204" charset="-122"/>
              </a:endParaRPr>
            </a:p>
          </p:txBody>
        </p:sp>
      </p:grpSp>
      <p:grpSp>
        <p:nvGrpSpPr>
          <p:cNvPr id="23" name="组合 22">
            <a:extLst>
              <a:ext uri="{FF2B5EF4-FFF2-40B4-BE49-F238E27FC236}">
                <a16:creationId xmlns:a16="http://schemas.microsoft.com/office/drawing/2014/main" id="{515BD4A0-9DD4-4B92-8562-0AAF2C28217F}"/>
              </a:ext>
            </a:extLst>
          </p:cNvPr>
          <p:cNvGrpSpPr/>
          <p:nvPr/>
        </p:nvGrpSpPr>
        <p:grpSpPr>
          <a:xfrm>
            <a:off x="314760" y="3171802"/>
            <a:ext cx="815900" cy="792088"/>
            <a:chOff x="3802857" y="2958705"/>
            <a:chExt cx="1607344" cy="1607344"/>
          </a:xfrm>
        </p:grpSpPr>
        <p:sp>
          <p:nvSpPr>
            <p:cNvPr id="24" name="任意多边形 15">
              <a:extLst>
                <a:ext uri="{FF2B5EF4-FFF2-40B4-BE49-F238E27FC236}">
                  <a16:creationId xmlns:a16="http://schemas.microsoft.com/office/drawing/2014/main" id="{23F8B8BB-A964-445C-92FA-B2C6C921D07E}"/>
                </a:ext>
              </a:extLst>
            </p:cNvPr>
            <p:cNvSpPr>
              <a:spLocks noChangeArrowheads="1"/>
            </p:cNvSpPr>
            <p:nvPr/>
          </p:nvSpPr>
          <p:spPr bwMode="auto">
            <a:xfrm rot="2535249">
              <a:off x="3802857" y="2958705"/>
              <a:ext cx="1607344" cy="1607344"/>
            </a:xfrm>
            <a:custGeom>
              <a:avLst/>
              <a:gdLst>
                <a:gd name="T0" fmla="*/ 0 w 3340100"/>
                <a:gd name="T1" fmla="*/ 0 h 3340100"/>
                <a:gd name="T2" fmla="*/ 3340100 w 3340100"/>
                <a:gd name="T3" fmla="*/ 3340100 h 3340100"/>
              </a:gdLst>
              <a:ahLst/>
              <a:cxnLst/>
              <a:rect l="T0" t="T1" r="T2" b="T3"/>
              <a:pathLst>
                <a:path w="3340100" h="3340100">
                  <a:moveTo>
                    <a:pt x="1670050" y="498475"/>
                  </a:moveTo>
                  <a:cubicBezTo>
                    <a:pt x="1023007" y="498475"/>
                    <a:pt x="498475" y="1023007"/>
                    <a:pt x="498475" y="1670050"/>
                  </a:cubicBezTo>
                  <a:cubicBezTo>
                    <a:pt x="498475" y="2317093"/>
                    <a:pt x="1023007" y="2841625"/>
                    <a:pt x="1670050" y="2841625"/>
                  </a:cubicBezTo>
                  <a:cubicBezTo>
                    <a:pt x="2317093" y="2841625"/>
                    <a:pt x="2841625" y="2317093"/>
                    <a:pt x="2841625" y="1670050"/>
                  </a:cubicBezTo>
                  <a:cubicBezTo>
                    <a:pt x="2841625" y="1023007"/>
                    <a:pt x="2317093" y="498475"/>
                    <a:pt x="1670050" y="498475"/>
                  </a:cubicBezTo>
                  <a:close/>
                  <a:moveTo>
                    <a:pt x="1670050" y="0"/>
                  </a:moveTo>
                  <a:lnTo>
                    <a:pt x="1753194" y="4199"/>
                  </a:lnTo>
                  <a:lnTo>
                    <a:pt x="1859784" y="196816"/>
                  </a:lnTo>
                  <a:lnTo>
                    <a:pt x="1975233" y="214435"/>
                  </a:lnTo>
                  <a:lnTo>
                    <a:pt x="2059006" y="235975"/>
                  </a:lnTo>
                  <a:lnTo>
                    <a:pt x="2231291" y="98733"/>
                  </a:lnTo>
                  <a:lnTo>
                    <a:pt x="2320109" y="131241"/>
                  </a:lnTo>
                  <a:lnTo>
                    <a:pt x="2384278" y="162153"/>
                  </a:lnTo>
                  <a:lnTo>
                    <a:pt x="2408748" y="378280"/>
                  </a:lnTo>
                  <a:lnTo>
                    <a:pt x="2508255" y="438732"/>
                  </a:lnTo>
                  <a:lnTo>
                    <a:pt x="2581052" y="493168"/>
                  </a:lnTo>
                  <a:lnTo>
                    <a:pt x="2789449" y="433248"/>
                  </a:lnTo>
                  <a:lnTo>
                    <a:pt x="2850954" y="489147"/>
                  </a:lnTo>
                  <a:lnTo>
                    <a:pt x="2906853" y="550651"/>
                  </a:lnTo>
                  <a:lnTo>
                    <a:pt x="2847600" y="756729"/>
                  </a:lnTo>
                  <a:lnTo>
                    <a:pt x="2910892" y="841369"/>
                  </a:lnTo>
                  <a:lnTo>
                    <a:pt x="2965835" y="931807"/>
                  </a:lnTo>
                  <a:lnTo>
                    <a:pt x="3177947" y="955822"/>
                  </a:lnTo>
                  <a:lnTo>
                    <a:pt x="3208859" y="1019991"/>
                  </a:lnTo>
                  <a:lnTo>
                    <a:pt x="3241367" y="1108809"/>
                  </a:lnTo>
                  <a:lnTo>
                    <a:pt x="3109474" y="1274380"/>
                  </a:lnTo>
                  <a:lnTo>
                    <a:pt x="3135189" y="1374392"/>
                  </a:lnTo>
                  <a:lnTo>
                    <a:pt x="3152100" y="1485194"/>
                  </a:lnTo>
                  <a:lnTo>
                    <a:pt x="3335902" y="1586906"/>
                  </a:lnTo>
                  <a:lnTo>
                    <a:pt x="3340100" y="1670050"/>
                  </a:lnTo>
                  <a:lnTo>
                    <a:pt x="3335902" y="1753194"/>
                  </a:lnTo>
                  <a:lnTo>
                    <a:pt x="3153687" y="1854028"/>
                  </a:lnTo>
                  <a:lnTo>
                    <a:pt x="3135189" y="1975233"/>
                  </a:lnTo>
                  <a:lnTo>
                    <a:pt x="3111325" y="2068045"/>
                  </a:lnTo>
                  <a:lnTo>
                    <a:pt x="3241367" y="2231291"/>
                  </a:lnTo>
                  <a:lnTo>
                    <a:pt x="3208859" y="2320109"/>
                  </a:lnTo>
                  <a:lnTo>
                    <a:pt x="3177947" y="2384278"/>
                  </a:lnTo>
                  <a:lnTo>
                    <a:pt x="2972048" y="2407590"/>
                  </a:lnTo>
                  <a:lnTo>
                    <a:pt x="2910892" y="2508255"/>
                  </a:lnTo>
                  <a:lnTo>
                    <a:pt x="2849578" y="2590250"/>
                  </a:lnTo>
                  <a:lnTo>
                    <a:pt x="2906853" y="2789449"/>
                  </a:lnTo>
                  <a:lnTo>
                    <a:pt x="2850954" y="2850954"/>
                  </a:lnTo>
                  <a:lnTo>
                    <a:pt x="2789449" y="2906853"/>
                  </a:lnTo>
                  <a:lnTo>
                    <a:pt x="2590250" y="2849578"/>
                  </a:lnTo>
                  <a:lnTo>
                    <a:pt x="2508255" y="2910892"/>
                  </a:lnTo>
                  <a:lnTo>
                    <a:pt x="2407590" y="2972048"/>
                  </a:lnTo>
                  <a:lnTo>
                    <a:pt x="2384278" y="3177947"/>
                  </a:lnTo>
                  <a:lnTo>
                    <a:pt x="2320109" y="3208859"/>
                  </a:lnTo>
                  <a:lnTo>
                    <a:pt x="2231291" y="3241367"/>
                  </a:lnTo>
                  <a:lnTo>
                    <a:pt x="2068045" y="3111325"/>
                  </a:lnTo>
                  <a:lnTo>
                    <a:pt x="1975233" y="3135189"/>
                  </a:lnTo>
                  <a:lnTo>
                    <a:pt x="1854028" y="3153687"/>
                  </a:lnTo>
                  <a:lnTo>
                    <a:pt x="1753194" y="3335902"/>
                  </a:lnTo>
                  <a:lnTo>
                    <a:pt x="1670050" y="3340100"/>
                  </a:lnTo>
                  <a:lnTo>
                    <a:pt x="1586906" y="3335902"/>
                  </a:lnTo>
                  <a:lnTo>
                    <a:pt x="1485194" y="3152100"/>
                  </a:lnTo>
                  <a:lnTo>
                    <a:pt x="1374392" y="3135189"/>
                  </a:lnTo>
                  <a:lnTo>
                    <a:pt x="1274380" y="3109474"/>
                  </a:lnTo>
                  <a:lnTo>
                    <a:pt x="1108809" y="3241367"/>
                  </a:lnTo>
                  <a:lnTo>
                    <a:pt x="1019991" y="3208859"/>
                  </a:lnTo>
                  <a:lnTo>
                    <a:pt x="955822" y="3177947"/>
                  </a:lnTo>
                  <a:lnTo>
                    <a:pt x="931807" y="2965835"/>
                  </a:lnTo>
                  <a:lnTo>
                    <a:pt x="841369" y="2910892"/>
                  </a:lnTo>
                  <a:lnTo>
                    <a:pt x="756729" y="2847600"/>
                  </a:lnTo>
                  <a:lnTo>
                    <a:pt x="550651" y="2906853"/>
                  </a:lnTo>
                  <a:lnTo>
                    <a:pt x="489147" y="2850954"/>
                  </a:lnTo>
                  <a:lnTo>
                    <a:pt x="433248" y="2789449"/>
                  </a:lnTo>
                  <a:lnTo>
                    <a:pt x="493168" y="2581052"/>
                  </a:lnTo>
                  <a:lnTo>
                    <a:pt x="438732" y="2508255"/>
                  </a:lnTo>
                  <a:lnTo>
                    <a:pt x="378280" y="2408748"/>
                  </a:lnTo>
                  <a:lnTo>
                    <a:pt x="162153" y="2384278"/>
                  </a:lnTo>
                  <a:lnTo>
                    <a:pt x="131241" y="2320109"/>
                  </a:lnTo>
                  <a:lnTo>
                    <a:pt x="98733" y="2231291"/>
                  </a:lnTo>
                  <a:lnTo>
                    <a:pt x="235976" y="2059006"/>
                  </a:lnTo>
                  <a:lnTo>
                    <a:pt x="214435" y="1975233"/>
                  </a:lnTo>
                  <a:lnTo>
                    <a:pt x="196816" y="1859784"/>
                  </a:lnTo>
                  <a:lnTo>
                    <a:pt x="4199" y="1753194"/>
                  </a:lnTo>
                  <a:lnTo>
                    <a:pt x="0" y="1670050"/>
                  </a:lnTo>
                  <a:lnTo>
                    <a:pt x="4199" y="1586906"/>
                  </a:lnTo>
                  <a:lnTo>
                    <a:pt x="198403" y="1479437"/>
                  </a:lnTo>
                  <a:lnTo>
                    <a:pt x="214435" y="1374392"/>
                  </a:lnTo>
                  <a:lnTo>
                    <a:pt x="237827" y="1283418"/>
                  </a:lnTo>
                  <a:lnTo>
                    <a:pt x="98733" y="1108809"/>
                  </a:lnTo>
                  <a:lnTo>
                    <a:pt x="131241" y="1019991"/>
                  </a:lnTo>
                  <a:lnTo>
                    <a:pt x="162153" y="955822"/>
                  </a:lnTo>
                  <a:lnTo>
                    <a:pt x="384493" y="930649"/>
                  </a:lnTo>
                  <a:lnTo>
                    <a:pt x="438732" y="841369"/>
                  </a:lnTo>
                  <a:lnTo>
                    <a:pt x="495146" y="765928"/>
                  </a:lnTo>
                  <a:lnTo>
                    <a:pt x="433248" y="550651"/>
                  </a:lnTo>
                  <a:lnTo>
                    <a:pt x="489147" y="489147"/>
                  </a:lnTo>
                  <a:lnTo>
                    <a:pt x="550651" y="433248"/>
                  </a:lnTo>
                  <a:lnTo>
                    <a:pt x="765928" y="495146"/>
                  </a:lnTo>
                  <a:lnTo>
                    <a:pt x="841369" y="438732"/>
                  </a:lnTo>
                  <a:lnTo>
                    <a:pt x="930649" y="384493"/>
                  </a:lnTo>
                  <a:lnTo>
                    <a:pt x="955822" y="162153"/>
                  </a:lnTo>
                  <a:lnTo>
                    <a:pt x="1019991" y="131241"/>
                  </a:lnTo>
                  <a:lnTo>
                    <a:pt x="1108809" y="98733"/>
                  </a:lnTo>
                  <a:lnTo>
                    <a:pt x="1283418" y="237827"/>
                  </a:lnTo>
                  <a:lnTo>
                    <a:pt x="1374392" y="214435"/>
                  </a:lnTo>
                  <a:lnTo>
                    <a:pt x="1479437" y="198403"/>
                  </a:lnTo>
                  <a:lnTo>
                    <a:pt x="1586906" y="4199"/>
                  </a:lnTo>
                  <a:close/>
                </a:path>
              </a:pathLst>
            </a:custGeom>
            <a:solidFill>
              <a:srgbClr val="93CAA8"/>
            </a:solidFill>
            <a:ln>
              <a:noFill/>
            </a:ln>
          </p:spPr>
          <p:txBody>
            <a:bodyPr lIns="68308" tIns="34284" rIns="68308" bIns="34284" anchor="ctr"/>
            <a:lstStyle/>
            <a:p>
              <a:pPr algn="ctr" defTabSz="682625" fontAlgn="auto">
                <a:spcBef>
                  <a:spcPts val="0"/>
                </a:spcBef>
                <a:spcAft>
                  <a:spcPts val="0"/>
                </a:spcAft>
              </a:pPr>
              <a:endParaRPr lang="zh-CN" altLang="zh-CN" sz="14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 name="文本框 21">
              <a:extLst>
                <a:ext uri="{FF2B5EF4-FFF2-40B4-BE49-F238E27FC236}">
                  <a16:creationId xmlns:a16="http://schemas.microsoft.com/office/drawing/2014/main" id="{0AA37F08-F29E-4525-BCE6-A8CC4A0E900D}"/>
                </a:ext>
              </a:extLst>
            </p:cNvPr>
            <p:cNvSpPr>
              <a:spLocks noChangeArrowheads="1"/>
            </p:cNvSpPr>
            <p:nvPr/>
          </p:nvSpPr>
          <p:spPr bwMode="auto">
            <a:xfrm>
              <a:off x="4263630" y="3474420"/>
              <a:ext cx="878680" cy="580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308" tIns="34284" rIns="68308" bIns="34284">
              <a:spAutoFit/>
            </a:bodyPr>
            <a:lstStyle/>
            <a:p>
              <a:pPr defTabSz="682625" fontAlgn="auto">
                <a:spcBef>
                  <a:spcPts val="0"/>
                </a:spcBef>
                <a:spcAft>
                  <a:spcPts val="0"/>
                </a:spcAft>
              </a:pPr>
              <a:r>
                <a:rPr lang="en-US" altLang="zh-CN" b="1" dirty="0">
                  <a:solidFill>
                    <a:srgbClr val="E95573"/>
                  </a:solidFill>
                  <a:latin typeface="微软雅黑" panose="020B0503020204020204" charset="-122"/>
                  <a:ea typeface="微软雅黑" panose="020B0503020204020204" charset="-122"/>
                  <a:sym typeface="微软雅黑" panose="020B0503020204020204" charset="-122"/>
                </a:rPr>
                <a:t>03</a:t>
              </a:r>
              <a:endParaRPr lang="zh-CN" altLang="en-US" b="1" dirty="0">
                <a:solidFill>
                  <a:srgbClr val="E95573"/>
                </a:solidFill>
                <a:latin typeface="微软雅黑" panose="020B0503020204020204" charset="-122"/>
                <a:ea typeface="微软雅黑" panose="020B0503020204020204" charset="-122"/>
                <a:sym typeface="微软雅黑" panose="020B050302020402020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837"/>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1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2.xml><?xml version="1.0" encoding="utf-8"?>
<p:tagLst xmlns:a="http://schemas.openxmlformats.org/drawingml/2006/main" xmlns:r="http://schemas.openxmlformats.org/officeDocument/2006/relationships" xmlns:p="http://schemas.openxmlformats.org/presentationml/2006/main">
  <p:tag name="KSO_WM_UNIT_VALUE" val="1031*1547"/>
  <p:tag name="KSO_WM_UNIT_HIGHLIGHT" val="0"/>
  <p:tag name="KSO_WM_UNIT_COMPATIBLE" val="0"/>
  <p:tag name="KSO_WM_UNIT_DIAGRAM_ISNUMVISUAL" val="0"/>
  <p:tag name="KSO_WM_UNIT_DIAGRAM_ISREFERUNIT" val="0"/>
  <p:tag name="KSO_WM_DIAGRAM_GROUP_CODE" val="l1-3"/>
  <p:tag name="KSO_WM_UNIT_TYPE" val="d"/>
  <p:tag name="KSO_WM_UNIT_INDEX" val="1"/>
  <p:tag name="KSO_WM_UNIT_ID" val="custom20186547_13*d*1"/>
  <p:tag name="KSO_WM_TEMPLATE_CATEGORY" val="custom"/>
  <p:tag name="KSO_WM_TEMPLATE_INDEX" val="20186547"/>
  <p:tag name="KSO_WM_UNIT_LAYERLEVEL" val="1"/>
  <p:tag name="KSO_WM_TAG_VERSION" val="1.0"/>
  <p:tag name="KSO_WM_BEAUTIFY_FLAG" val="#wm#"/>
  <p:tag name="KSO_WM_UNIT_COLOR_SCHEME_SHAPE_ID" val="6"/>
  <p:tag name="KSO_WM_UNIT_COLOR_SCHEME_PARENT_PAGE" val="0_13"/>
  <p:tag name="KSO_WM_UNIT_USESOURCEFORMAT_APPLY" val="1"/>
</p:tagLst>
</file>

<file path=ppt/tags/tag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BK_DARK_LIGHT" val="1"/>
</p:tagLst>
</file>

<file path=ppt/tags/tag1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VALUE" val="1619*1699"/>
  <p:tag name="KSO_WM_UNIT_HIGHLIGHT" val="0"/>
  <p:tag name="KSO_WM_UNIT_COMPATIBLE" val="0"/>
  <p:tag name="KSO_WM_UNIT_DIAGRAM_ISNUMVISUAL" val="0"/>
  <p:tag name="KSO_WM_UNIT_DIAGRAM_ISREFERUNIT" val="0"/>
  <p:tag name="KSO_WM_UNIT_TYPE" val="d"/>
  <p:tag name="KSO_WM_UNIT_INDEX" val="1"/>
  <p:tag name="KSO_WM_UNIT_ID" val="custom20186547_9*d*1"/>
  <p:tag name="KSO_WM_TEMPLATE_CATEGORY" val="custom"/>
  <p:tag name="KSO_WM_TEMPLATE_INDEX" val="20186547"/>
  <p:tag name="KSO_WM_UNIT_LAYERLEVEL" val="1"/>
  <p:tag name="KSO_WM_TAG_VERSION" val="1.0"/>
  <p:tag name="KSO_WM_BEAUTIFY_FLAG" val="#wm#"/>
  <p:tag name="KSO_WM_UNIT_COLOR_SCHEME_SHAPE_ID" val="3"/>
  <p:tag name="KSO_WM_UNIT_COLOR_SCHEME_PARENT_PAGE" val="0_9"/>
</p:tagLst>
</file>

<file path=ppt/tags/tag1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837"/>
</p:tagLst>
</file>

<file path=ppt/tags/tag1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837"/>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3.xml><?xml version="1.0" encoding="utf-8"?>
<p:tagLst xmlns:a="http://schemas.openxmlformats.org/drawingml/2006/main" xmlns:r="http://schemas.openxmlformats.org/officeDocument/2006/relationships"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2837"/>
  <p:tag name="KSO_WM_TEMPLATE_MASTER_THUMB_INDEX" val="12"/>
  <p:tag name="KSO_WM_TEMPLATE_THUMBS_INDEX" val="1、4、7、9、10、12、14、15、18、19"/>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837"/>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VALUE" val="1031*1547"/>
  <p:tag name="KSO_WM_UNIT_HIGHLIGHT" val="0"/>
  <p:tag name="KSO_WM_UNIT_COMPATIBLE" val="0"/>
  <p:tag name="KSO_WM_UNIT_DIAGRAM_ISNUMVISUAL" val="0"/>
  <p:tag name="KSO_WM_UNIT_DIAGRAM_ISREFERUNIT" val="0"/>
  <p:tag name="KSO_WM_DIAGRAM_GROUP_CODE" val="l1-3"/>
  <p:tag name="KSO_WM_UNIT_TYPE" val="d"/>
  <p:tag name="KSO_WM_UNIT_INDEX" val="1"/>
  <p:tag name="KSO_WM_UNIT_ID" val="custom20186547_13*d*1"/>
  <p:tag name="KSO_WM_TEMPLATE_CATEGORY" val="custom"/>
  <p:tag name="KSO_WM_TEMPLATE_INDEX" val="20186547"/>
  <p:tag name="KSO_WM_UNIT_LAYERLEVEL" val="1"/>
  <p:tag name="KSO_WM_TAG_VERSION" val="1.0"/>
  <p:tag name="KSO_WM_BEAUTIFY_FLAG" val="#wm#"/>
  <p:tag name="KSO_WM_UNIT_COLOR_SCHEME_SHAPE_ID" val="6"/>
  <p:tag name="KSO_WM_UNIT_COLOR_SCHEME_PARENT_PAGE" val="0_13"/>
  <p:tag name="KSO_WM_UNIT_USESOURCEFORMAT_APPLY" val="1"/>
</p:tagLst>
</file>

<file path=ppt/tags/tag2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2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2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2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2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2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78"/>
</p:tagLst>
</file>

<file path=ppt/tags/tag2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78"/>
</p:tagLst>
</file>

<file path=ppt/tags/tag2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78.xml><?xml version="1.0" encoding="utf-8"?>
<p:tagLst xmlns:a="http://schemas.openxmlformats.org/drawingml/2006/main" xmlns:r="http://schemas.openxmlformats.org/officeDocument/2006/relationships" xmlns:p="http://schemas.openxmlformats.org/presentationml/2006/main">
  <p:tag name="KSO_WM_TEMPLATE_SUBCATEGORY" val="0"/>
  <p:tag name="KSO_WM_TEMPLATE_COLOR_TYPE" val="1"/>
  <p:tag name="KSO_WM_TEMPLATE_MASTER_THUMB_INDEX" val="12"/>
  <p:tag name="KSO_WM_TAG_VERSION" val="1.0"/>
  <p:tag name="KSO_WM_BEAUTIFY_FLAG" val="#wm#"/>
  <p:tag name="KSO_WM_TEMPLATE_CATEGORY" val="custom"/>
  <p:tag name="KSO_WM_TEMPLATE_INDEX" val="20204478"/>
  <p:tag name="KSO_WM_TEMPLATE_MASTER_TYPE" val="1"/>
  <p:tag name="KSO_WM_TEMPLATE_THUMBS_INDEX" val="1、4、7、13、18、19、20、21、22、26、31、35、36、37、38"/>
</p:tagLst>
</file>

<file path=ppt/tags/tag27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8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4.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5.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6.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9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5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5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5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6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6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6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36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6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6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6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6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6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71.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37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7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7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7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7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7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7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7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8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8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8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8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8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8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8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8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38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9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9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9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9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9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9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9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9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39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9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0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0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0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0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0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0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0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0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0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40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1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11.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1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1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1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1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6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7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7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7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8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8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8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9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9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9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9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0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5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0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5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0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5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5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515.xml><?xml version="1.0" encoding="utf-8"?>
<p:tagLst xmlns:a="http://schemas.openxmlformats.org/drawingml/2006/main" xmlns:r="http://schemas.openxmlformats.org/officeDocument/2006/relationships" xmlns:p="http://schemas.openxmlformats.org/presentationml/2006/main">
  <p:tag name="KSO_WM_SLIDE_ID" val="custom20202837_19"/>
  <p:tag name="KSO_WM_TEMPLATE_SUBCATEGORY" val="0"/>
  <p:tag name="KSO_WM_TEMPLATE_MASTER_TYPE" val="1"/>
  <p:tag name="KSO_WM_TEMPLATE_COLOR_TYPE" val="1"/>
  <p:tag name="KSO_WM_SLIDE_ITEM_CNT" val="0"/>
  <p:tag name="KSO_WM_SLIDE_INDEX" val="19"/>
  <p:tag name="KSO_WM_TAG_VERSION" val="1.0"/>
  <p:tag name="KSO_WM_BEAUTIFY_FLAG" val="#wm#"/>
  <p:tag name="KSO_WM_TEMPLATE_CATEGORY" val="custom"/>
  <p:tag name="KSO_WM_TEMPLATE_INDEX" val="20202837"/>
  <p:tag name="KSO_WM_SLIDE_TYPE" val="endPage"/>
  <p:tag name="KSO_WM_SLIDE_SUBTYPE" val="pureTxt"/>
  <p:tag name="KSO_WM_SLIDE_LAYOUT" val="a_b"/>
  <p:tag name="KSO_WM_SLIDE_LAYOUT_CNT" val="1_1"/>
</p:tagLst>
</file>

<file path=ppt/tags/tag5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19*a*1"/>
  <p:tag name="KSO_WM_TEMPLATE_CATEGORY" val="custom"/>
  <p:tag name="KSO_WM_TEMPLATE_INDEX" val="20202837"/>
  <p:tag name="KSO_WM_UNIT_LAYERLEVEL" val="1"/>
  <p:tag name="KSO_WM_TAG_VERSION" val="1.0"/>
  <p:tag name="KSO_WM_BEAUTIFY_FLAG" val="#wm#"/>
  <p:tag name="KSO_WM_UNIT_ISCONTENTSTITLE" val="0"/>
  <p:tag name="KSO_WM_UNIT_NOCLEAR" val="1"/>
  <p:tag name="KSO_WM_UNIT_TYPE" val="a"/>
  <p:tag name="KSO_WM_UNIT_INDEX" val="1"/>
  <p:tag name="KSO_WM_UNIT_PRESET_TEXT" val="感谢您的耐心观看"/>
</p:tagLst>
</file>

<file path=ppt/tags/tag5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19*b*1"/>
  <p:tag name="KSO_WM_TEMPLATE_CATEGORY" val="custom"/>
  <p:tag name="KSO_WM_TEMPLATE_INDEX" val="20202837"/>
  <p:tag name="KSO_WM_UNIT_LAYERLEVEL" val="1"/>
  <p:tag name="KSO_WM_TAG_VERSION" val="1.0"/>
  <p:tag name="KSO_WM_BEAUTIFY_FLAG" val="#wm#"/>
  <p:tag name="KSO_WM_UNIT_ISCONTENTSTITLE" val="0"/>
  <p:tag name="KSO_WM_UNIT_PRESET_TEXT" val="单击此处添加正文，文字是您思想的提炼，请尽量言简意赅的阐述观点。"/>
  <p:tag name="KSO_WM_UNIT_NOCLEAR" val="0"/>
  <p:tag name="KSO_WM_UNIT_VALUE" val="40"/>
  <p:tag name="KSO_WM_UNIT_TYPE" val="b"/>
  <p:tag name="KSO_WM_UNIT_INDEX" val="1"/>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2837"/>
  <p:tag name="KSO_WM_TEMPLATE_MASTER_THUMB_INDEX" val="12"/>
  <p:tag name="KSO_WM_TEMPLATE_THUMBS_INDEX" val="1、4、7、9、10、12、14、15、18、19"/>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heme/theme1.xml><?xml version="1.0" encoding="utf-8"?>
<a:theme xmlns:a="http://schemas.openxmlformats.org/drawingml/2006/main" name="6_Office 主题​​">
  <a:themeElements>
    <a:clrScheme name="自定义 39">
      <a:dk1>
        <a:sysClr val="windowText" lastClr="000000"/>
      </a:dk1>
      <a:lt1>
        <a:sysClr val="window" lastClr="FFFFFF"/>
      </a:lt1>
      <a:dk2>
        <a:srgbClr val="E6EBF2"/>
      </a:dk2>
      <a:lt2>
        <a:srgbClr val="FFFFFF"/>
      </a:lt2>
      <a:accent1>
        <a:srgbClr val="2F5597"/>
      </a:accent1>
      <a:accent2>
        <a:srgbClr val="006AA6"/>
      </a:accent2>
      <a:accent3>
        <a:srgbClr val="007B9F"/>
      </a:accent3>
      <a:accent4>
        <a:srgbClr val="008884"/>
      </a:accent4>
      <a:accent5>
        <a:srgbClr val="00925B"/>
      </a:accent5>
      <a:accent6>
        <a:srgbClr val="55972F"/>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主题​​">
  <a:themeElements>
    <a:clrScheme name="自定义 39">
      <a:dk1>
        <a:sysClr val="windowText" lastClr="000000"/>
      </a:dk1>
      <a:lt1>
        <a:sysClr val="window" lastClr="FFFFFF"/>
      </a:lt1>
      <a:dk2>
        <a:srgbClr val="E6EBF2"/>
      </a:dk2>
      <a:lt2>
        <a:srgbClr val="FFFFFF"/>
      </a:lt2>
      <a:accent1>
        <a:srgbClr val="2F5597"/>
      </a:accent1>
      <a:accent2>
        <a:srgbClr val="006AA6"/>
      </a:accent2>
      <a:accent3>
        <a:srgbClr val="007B9F"/>
      </a:accent3>
      <a:accent4>
        <a:srgbClr val="008884"/>
      </a:accent4>
      <a:accent5>
        <a:srgbClr val="00925B"/>
      </a:accent5>
      <a:accent6>
        <a:srgbClr val="55972F"/>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199">
      <a:dk1>
        <a:srgbClr val="000000"/>
      </a:dk1>
      <a:lt1>
        <a:srgbClr val="FFFFFF"/>
      </a:lt1>
      <a:dk2>
        <a:srgbClr val="EEF6FC"/>
      </a:dk2>
      <a:lt2>
        <a:srgbClr val="FCFCFD"/>
      </a:lt2>
      <a:accent1>
        <a:srgbClr val="6F86A0"/>
      </a:accent1>
      <a:accent2>
        <a:srgbClr val="2F9BC1"/>
      </a:accent2>
      <a:accent3>
        <a:srgbClr val="20ADB0"/>
      </a:accent3>
      <a:accent4>
        <a:srgbClr val="35A550"/>
      </a:accent4>
      <a:accent5>
        <a:srgbClr val="7A9F3F"/>
      </a:accent5>
      <a:accent6>
        <a:srgbClr val="E5CA29"/>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yjk</Template>
  <TotalTime>7500</TotalTime>
  <Words>1838</Words>
  <Application>Microsoft Office PowerPoint</Application>
  <PresentationFormat>全屏显示(16:9)</PresentationFormat>
  <Paragraphs>157</Paragraphs>
  <Slides>38</Slides>
  <Notes>4</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38</vt:i4>
      </vt:variant>
    </vt:vector>
  </HeadingPairs>
  <TitlesOfParts>
    <vt:vector size="50" baseType="lpstr">
      <vt:lpstr>Yu Gothic Medium</vt:lpstr>
      <vt:lpstr>楷体</vt:lpstr>
      <vt:lpstr>隶书</vt:lpstr>
      <vt:lpstr>宋体</vt:lpstr>
      <vt:lpstr>微软雅黑</vt:lpstr>
      <vt:lpstr>Arial</vt:lpstr>
      <vt:lpstr>Calibri</vt:lpstr>
      <vt:lpstr>Times New Roman</vt:lpstr>
      <vt:lpstr>Wingdings</vt:lpstr>
      <vt:lpstr>6_Office 主题​​</vt:lpstr>
      <vt:lpstr>4_Office 主题​​</vt:lpstr>
      <vt:lpstr>2_Office 主题​​</vt:lpstr>
      <vt:lpstr> YJK多塔模型拼装及计算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感谢您的观看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北京盈建科软件有限责任公司 (Beijing YJK Building Software Co., Ltd.)</dc:title>
  <dc:creator>user</dc:creator>
  <cp:lastModifiedBy>ted ted</cp:lastModifiedBy>
  <cp:revision>1963</cp:revision>
  <dcterms:created xsi:type="dcterms:W3CDTF">2019-12-11T03:01:00Z</dcterms:created>
  <dcterms:modified xsi:type="dcterms:W3CDTF">2021-12-30T12:27:12Z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y fmtid="{D5CDD505-2E9C-101B-9397-08002B2CF9AE}" pid="3" name="ICV">
    <vt:lpwstr>0BD2611265874ABD892BCDD20ABAAB87</vt:lpwstr>
  </property>
</Properties>
</file>