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36"/>
  </p:notesMasterIdLst>
  <p:handoutMasterIdLst>
    <p:handoutMasterId r:id="rId37"/>
  </p:handoutMasterIdLst>
  <p:sldIdLst>
    <p:sldId id="256" r:id="rId4"/>
    <p:sldId id="260" r:id="rId5"/>
    <p:sldId id="261" r:id="rId6"/>
    <p:sldId id="257" r:id="rId7"/>
    <p:sldId id="262" r:id="rId8"/>
    <p:sldId id="264" r:id="rId9"/>
    <p:sldId id="265" r:id="rId10"/>
    <p:sldId id="269" r:id="rId11"/>
    <p:sldId id="266" r:id="rId12"/>
    <p:sldId id="267" r:id="rId13"/>
    <p:sldId id="275" r:id="rId14"/>
    <p:sldId id="276" r:id="rId15"/>
    <p:sldId id="277" r:id="rId16"/>
    <p:sldId id="278" r:id="rId17"/>
    <p:sldId id="279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3" r:id="rId30"/>
    <p:sldId id="292" r:id="rId31"/>
    <p:sldId id="294" r:id="rId32"/>
    <p:sldId id="295" r:id="rId33"/>
    <p:sldId id="298" r:id="rId34"/>
    <p:sldId id="296" r:id="rId3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B0949E1-8F64-4EB9-84F1-8EC4582176C5}">
          <p14:sldIdLst>
            <p14:sldId id="256"/>
            <p14:sldId id="260"/>
            <p14:sldId id="261"/>
            <p14:sldId id="257"/>
            <p14:sldId id="262"/>
            <p14:sldId id="264"/>
            <p14:sldId id="265"/>
            <p14:sldId id="269"/>
            <p14:sldId id="266"/>
            <p14:sldId id="267"/>
            <p14:sldId id="275"/>
            <p14:sldId id="276"/>
            <p14:sldId id="277"/>
            <p14:sldId id="278"/>
            <p14:sldId id="279"/>
            <p14:sldId id="281"/>
            <p14:sldId id="282"/>
          </p14:sldIdLst>
        </p14:section>
        <p14:section name="List 1" id="{78B71A9E-EABA-47FC-B152-629E55ADB5D0}">
          <p14:sldIdLst>
            <p14:sldId id="283"/>
            <p14:sldId id="284"/>
            <p14:sldId id="285"/>
            <p14:sldId id="286"/>
          </p14:sldIdLst>
        </p14:section>
        <p14:section name="List 2" id="{D737531A-B741-41B5-8CA7-7420FBF2A8EA}">
          <p14:sldIdLst>
            <p14:sldId id="287"/>
            <p14:sldId id="288"/>
          </p14:sldIdLst>
        </p14:section>
        <p14:section name="List 3" id="{8E5B2D83-0C6E-4614-8A6D-B03BEF378380}">
          <p14:sldIdLst>
            <p14:sldId id="289"/>
            <p14:sldId id="290"/>
            <p14:sldId id="291"/>
            <p14:sldId id="293"/>
            <p14:sldId id="292"/>
            <p14:sldId id="294"/>
            <p14:sldId id="295"/>
            <p14:sldId id="298"/>
          </p14:sldIdLst>
        </p14:section>
        <p14:section name="结束" id="{208A17A6-4C73-44BA-8004-CC9247AA0558}">
          <p14:sldIdLst>
            <p14:sldId id="29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BE448"/>
    <a:srgbClr val="60606E"/>
    <a:srgbClr val="000000"/>
    <a:srgbClr val="0F1423"/>
    <a:srgbClr val="DCDCDC"/>
    <a:srgbClr val="F0F0F0"/>
    <a:srgbClr val="E6E6E6"/>
    <a:srgbClr val="C8C8C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32" y="312"/>
      </p:cViewPr>
      <p:guideLst>
        <p:guide orient="horz" pos="2130"/>
        <p:guide pos="379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bleStyles" Target="tableStyles.xml"/><Relationship Id="rId4" Type="http://schemas.openxmlformats.org/officeDocument/2006/relationships/slide" Target="slides/slide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notesMaster" Target="notesMasters/notesMaster1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0F14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bg1">
                    <a:lumMod val="8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0F14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bg1">
                    <a:lumMod val="8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>
                    <a:lumMod val="8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bg1">
                    <a:lumMod val="8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bg1">
                    <a:lumMod val="8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bg1">
                    <a:lumMod val="8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0F14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bg1"/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bg1">
                    <a:lumMod val="8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0F14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bg1">
                    <a:lumMod val="8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>
                    <a:lumMod val="8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bg1">
                    <a:lumMod val="8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bg1">
                    <a:lumMod val="8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bg1">
                    <a:lumMod val="8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0F14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bg1">
                    <a:lumMod val="8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>
                    <a:lumMod val="8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bg1">
                    <a:lumMod val="8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bg1">
                    <a:lumMod val="8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bg1">
                    <a:lumMod val="8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bg1">
                    <a:lumMod val="8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>
                    <a:lumMod val="8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bg1">
                    <a:lumMod val="8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bg1">
                    <a:lumMod val="8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bg1">
                    <a:lumMod val="8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0F14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0F14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0F14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bg1">
                    <a:lumMod val="8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bg1">
                    <a:lumMod val="8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bg1">
                    <a:lumMod val="85000"/>
                  </a:schemeClr>
                </a:solidFill>
                <a:uFillTx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bg1">
                    <a:lumMod val="85000"/>
                  </a:schemeClr>
                </a:solidFill>
                <a:uFillTx/>
              </a:defRPr>
            </a:lvl3pPr>
            <a:lvl4pPr eaLnBrk="1" fontAlgn="auto" latinLnBrk="0" hangingPunct="1">
              <a:defRPr sz="1400" u="none" strike="noStrike" kern="1200" cap="none" spc="150" normalizeH="0">
                <a:solidFill>
                  <a:schemeClr val="bg1">
                    <a:lumMod val="85000"/>
                  </a:schemeClr>
                </a:solidFill>
                <a:uFillTx/>
              </a:defRPr>
            </a:lvl4pPr>
            <a:lvl5pPr eaLnBrk="1" fontAlgn="auto" latinLnBrk="0" hangingPunct="1">
              <a:defRPr sz="1400" u="none" strike="noStrike" kern="1200" cap="none" spc="150" normalizeH="0">
                <a:solidFill>
                  <a:schemeClr val="bg1">
                    <a:lumMod val="85000"/>
                  </a:schemeClr>
                </a:solidFill>
                <a:uFillTx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0F14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spc="300" baseline="0">
                <a:solidFill>
                  <a:schemeClr val="bg1">
                    <a:lumMod val="85000"/>
                  </a:schemeClr>
                </a:solidFill>
              </a:defRPr>
            </a:lvl1pPr>
            <a:lvl2pPr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pc="300" baseline="0">
                <a:solidFill>
                  <a:schemeClr val="bg1">
                    <a:lumMod val="85000"/>
                  </a:schemeClr>
                </a:solidFill>
              </a:defRPr>
            </a:lvl2pPr>
            <a:lvl3pPr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pc="300" baseline="0">
                <a:solidFill>
                  <a:schemeClr val="bg1">
                    <a:lumMod val="85000"/>
                  </a:schemeClr>
                </a:solidFill>
              </a:defRPr>
            </a:lvl3pPr>
            <a:lvl4pPr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sz="1400" spc="300" baseline="0">
                <a:solidFill>
                  <a:schemeClr val="bg1">
                    <a:lumMod val="85000"/>
                  </a:schemeClr>
                </a:solidFill>
              </a:defRPr>
            </a:lvl4pPr>
            <a:lvl5pPr indent="-228600" eaLnBrk="1" fontAlgn="auto" latinLnBrk="0" hangingPunct="1">
              <a:lnSpc>
                <a:spcPct val="120000"/>
              </a:lnSpc>
              <a:spcAft>
                <a:spcPts val="300"/>
              </a:spcAft>
              <a:buChar char="•"/>
              <a:defRPr sz="1400" spc="300" baseline="0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0F14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spc="150" baseline="0">
                <a:solidFill>
                  <a:schemeClr val="bg1">
                    <a:lumMod val="85000"/>
                  </a:schemeClr>
                </a:solidFill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pc="150" baseline="0">
                <a:solidFill>
                  <a:schemeClr val="bg1">
                    <a:lumMod val="85000"/>
                  </a:schemeClr>
                </a:solidFill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pc="150" baseline="0">
                <a:solidFill>
                  <a:schemeClr val="bg1">
                    <a:lumMod val="85000"/>
                  </a:schemeClr>
                </a:solidFill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spc="150" baseline="0">
                <a:solidFill>
                  <a:schemeClr val="bg1">
                    <a:lumMod val="85000"/>
                  </a:schemeClr>
                </a:solidFill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sz="1400" spc="150" baseline="0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0F14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indent="-228600">
              <a:spcAft>
                <a:spcPts val="1000"/>
              </a:spcAft>
              <a:defRPr spc="300"/>
            </a:lvl1pPr>
            <a:lvl2pPr indent="-228600">
              <a:defRPr spc="300"/>
            </a:lvl2pPr>
            <a:lvl3pPr indent="-228600">
              <a:defRPr spc="300"/>
            </a:lvl3pPr>
            <a:lvl4pPr indent="-228600">
              <a:defRPr spc="300"/>
            </a:lvl4pPr>
            <a:lvl5pPr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4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bg1">
              <a:lumMod val="8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</a:tabLst>
        <a:defRPr sz="1600" u="none" strike="noStrike" kern="1200" cap="none" spc="150" normalizeH="0" baseline="0">
          <a:solidFill>
            <a:schemeClr val="bg1">
              <a:lumMod val="8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bg1">
              <a:lumMod val="8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bg1">
              <a:lumMod val="8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bg1">
              <a:lumMod val="8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4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bg1">
              <a:lumMod val="8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</a:tabLst>
        <a:defRPr sz="1600" u="none" strike="noStrike" kern="1200" cap="none" spc="150" normalizeH="0" baseline="0">
          <a:solidFill>
            <a:schemeClr val="bg1">
              <a:lumMod val="8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bg1">
              <a:lumMod val="8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bg1">
              <a:lumMod val="8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bg1">
              <a:lumMod val="8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" Type="http://schemas.openxmlformats.org/officeDocument/2006/relationships/image" Target="../media/image7.png"/><Relationship Id="rId1" Type="http://schemas.openxmlformats.org/officeDocument/2006/relationships/tags" Target="../tags/tag14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153.xml"/><Relationship Id="rId1" Type="http://schemas.openxmlformats.org/officeDocument/2006/relationships/image" Target="../media/image8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154.xml"/><Relationship Id="rId1" Type="http://schemas.openxmlformats.org/officeDocument/2006/relationships/image" Target="../media/image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7" Type="http://schemas.openxmlformats.org/officeDocument/2006/relationships/tags" Target="../tags/tag161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tags" Target="../tags/tag155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163.xml"/><Relationship Id="rId4" Type="http://schemas.openxmlformats.org/officeDocument/2006/relationships/tags" Target="../tags/tag162.xml"/><Relationship Id="rId3" Type="http://schemas.openxmlformats.org/officeDocument/2006/relationships/image" Target="../media/image12.png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132.xml"/><Relationship Id="rId7" Type="http://schemas.microsoft.com/office/2007/relationships/hdphoto" Target="../media/image3.wdp"/><Relationship Id="rId6" Type="http://schemas.openxmlformats.org/officeDocument/2006/relationships/image" Target="../media/image2.png"/><Relationship Id="rId5" Type="http://schemas.openxmlformats.org/officeDocument/2006/relationships/tags" Target="../tags/tag131.xml"/><Relationship Id="rId4" Type="http://schemas.openxmlformats.org/officeDocument/2006/relationships/image" Target="../media/image1.png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134.xml"/><Relationship Id="rId11" Type="http://schemas.openxmlformats.org/officeDocument/2006/relationships/image" Target="../media/image5.png"/><Relationship Id="rId10" Type="http://schemas.openxmlformats.org/officeDocument/2006/relationships/tags" Target="../tags/tag133.xml"/><Relationship Id="rId1" Type="http://schemas.openxmlformats.org/officeDocument/2006/relationships/tags" Target="../tags/tag1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75.xml"/><Relationship Id="rId1" Type="http://schemas.openxmlformats.org/officeDocument/2006/relationships/tags" Target="../tags/tag17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7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tags" Target="../tags/tag1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81.xml"/><Relationship Id="rId1" Type="http://schemas.openxmlformats.org/officeDocument/2006/relationships/tags" Target="../tags/tag18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7" Type="http://schemas.openxmlformats.org/officeDocument/2006/relationships/tags" Target="../tags/tag147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148.xml"/><Relationship Id="rId1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rot="20460000">
            <a:off x="-1056640" y="-1826895"/>
            <a:ext cx="14304010" cy="10812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lt1">
                    <a:alpha val="6000"/>
                  </a:schemeClr>
                </a:solidFill>
                <a:latin typeface="Consolas" panose="020B0609020204030204" charset="0"/>
                <a:cs typeface="Consolas" panose="020B0609020204030204" charset="0"/>
                <a:sym typeface="+mn-ea"/>
              </a:rPr>
              <a:t>100110110001010111010101001010110100010010101001010101010010111010101011010110101001010101001101100010101110101010010101101000100101010010101010100101110101010110101101010010101010011011000101011101010100101011010001001010100101010101001011101010101101011010100101010100110110001010111010101001010110100010010101001010101010010111010101011010110101001010101001101100010101110101010010101101000100101010010101010100101110101010110101101010010101010011011000101011101010100101011010001001010100101010101001011101010101101011010100101010110101001101100010101110101010010101101000100101010010101010100101110101010110101101010010101010011011000101011101010100101011010001001010100101010101001011101010101101100110110001010111010101001010110100010010101001010101010010111010101011010110101001010101001101100010101110101010010101101000100101010010101010100101110101010110101101010010101010011011000101011101010100101011010001001010100101010101001011101010101101011010100101010100110110001010111010101001010110100010010101001010101010010111010101011010110101001010101001101100010101110101010010101101000100101010010101010100101110101010110101101010010101010011011000101011101010100101011010001001010100101010101001011101010101101011010100101010100110110001010111010101001010110100010010101001010101010010111010101011010110101001010101001101100010101110101010010101101000100101010010101010100101110101010110101101010010101011010100110110001010111010101001010110100010010101001010101010010111010101011010110101001010101001101100010101110101010010101101000100101010010101010100101110101010110110011011000101011101010100101011010001001010100101010101001011101010101101011010100101010100110110001010111010101001010110100010010101001010101010010111010101011010110101001010100101001011101010101101011010100101010100110110001010111010101001010110100010010101001010101010010111010101011010110101001010101001101100010101110101010010101101000100101010010101010100101110101010110101101010010101011010100110110001010111010101001010110100010010101001010101010010111010101011010110101001010101001101100010101110101010010101101000100101010010101010100101110101010110110011011000101011101010100101011010001001010100101010101001011101010101101011010100101010100110110001010111010101001010110100010010101001010101010010111010101011010110101001010101001101100010101110101010010101101000100101010010101010100101110101010110101101010010101010011011000101011101010100101011010001001010100101010101001011101010101101011010100101010100110110001010111010101001010110100010010101001010101010010111010101011010110101001010101001101100010101110101010010101101000100101010010101010100101110101010110101101010010101010011011000101011101010100101011010001001010100101010101001011101010101101011010100101010100110110001010111010101001010110100010010101001010101010010111010101011010110101001010101101010011011000101011101010100101011010001001010100101010101001011101010101101011010100101010100110110001010111010101001010110100010010101001010101010010111010101011011001101100010101110101010010101101000100101010010101010100101110101010110101101010010101010011011000101011101010100101011010001001010100101010101001011101010101101011010100101010010100101110101010110101101010010101010011011000101011101010100101011010001001010100101010101001011101010101101011010100101010100110110001010111010101001010110100010010101001010101010010111010101011010110101001010101101010011011000101011101010100101011010001001010100101010101001011101010101101011010100101010100110110001010111010101001010110100010010101001010101010010111010101011011001101100010101110101010010101101000100101010010101010100101110101010110101101010010101010011011000101011101010100101011010001001010100101010101001011101010101101011010100101010100110110001010111010101001010110100010010101001010101010010111010101011010110101001010101001101100010101110101010010101101000100101010010101010100101110101010110101101010010101010011011000101011101010100101011010001001010100101010101001011101010101101011010100101010100110110001010111010101001010110100010010101001010101010010111010101011010110101001010101001101100010101110101010010101101000100101010010101010100101110101010110101101010010101010011011000101011101010100101011010001001010100101010101001011101010101101011010100101010110101001101100010101110101010010101101000100101010010101010100101110101010110101101010010101010011011000101011101010100101011010001001010100101010101001011101010101101100110110001010111010101001010110100010010101001010101010010111010101011010110101001010101001101100010101110101010010101101000100101010010101010100101110101010110101101010010101001010010111010101011010110101001010101001101100010101110101010010101101000100101010010101010100100010101110101010010101101000100101010010101010100101110101010110101101010010101010011011000101011101010100101011010001001010100101010101001011101010101101011010100101010100110110001010111010101001010110100010010101001010101010010111010101011010110101001010101101010011011000101011101010100101011010001001010100101010101001011101010101101011010100101010100110110001010111010101001010110100010010101001010101010010111010101011011001101100010101110101010010101101000100101010010101010100101110101010110101101010010101010011011000101011101010100101011010001001010100101010101001011101010101101011010100101010</a:t>
            </a:r>
            <a:endParaRPr lang="en-US" altLang="zh-CN" dirty="0">
              <a:solidFill>
                <a:schemeClr val="lt1">
                  <a:alpha val="6000"/>
                </a:schemeClr>
              </a:solidFill>
              <a:latin typeface="Consolas" panose="020B0609020204030204" charset="0"/>
              <a:cs typeface="Consolas" panose="020B0609020204030204" charset="0"/>
              <a:sym typeface="+mn-e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196445"/>
            <a:ext cx="12192000" cy="2111604"/>
          </a:xfrm>
          <a:prstGeom prst="rect">
            <a:avLst/>
          </a:prstGeom>
          <a:solidFill>
            <a:schemeClr val="bg1">
              <a:lumMod val="9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zh-CN" dirty="0">
                <a:latin typeface="思源宋体 Heavy" panose="02020900000000000000" charset="-122"/>
                <a:ea typeface="思源宋体 Heavy" panose="02020900000000000000" charset="-122"/>
              </a:rPr>
              <a:t>数据结构</a:t>
            </a:r>
            <a:endParaRPr lang="zh-CN" altLang="zh-CN" dirty="0">
              <a:latin typeface="思源宋体 Heavy" panose="02020900000000000000" charset="-122"/>
              <a:ea typeface="思源宋体 Heavy" panose="02020900000000000000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 dirty="0">
                <a:latin typeface="Courier New" panose="02070309020205020404" charset="0"/>
                <a:cs typeface="Courier New" panose="02070309020205020404" charset="0"/>
              </a:rPr>
              <a:t>Data Structure in Y-GAMA</a:t>
            </a:r>
            <a:endParaRPr lang="en-US" altLang="zh-CN" dirty="0">
              <a:latin typeface="Courier New" panose="02070309020205020404" charset="0"/>
              <a:cs typeface="Courier New" panose="02070309020205020404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DigitalCrab\Pictures\temp\Snipaste_2021-12-22_11-30-22.pngSnipaste_2021-12-22_11-30-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-12000" contrast="-12000"/>
          </a:blip>
          <a:srcRect t="1800" b="1800"/>
          <a:stretch>
            <a:fillRect/>
          </a:stretch>
        </p:blipFill>
        <p:spPr>
          <a:xfrm>
            <a:off x="6103304" y="777241"/>
            <a:ext cx="5475605" cy="547624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612775" y="2586990"/>
            <a:ext cx="4876800" cy="366649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</a:pPr>
            <a:r>
              <a:rPr lang="zh-CN" altLang="en-US" sz="2000" dirty="0">
                <a:solidFill>
                  <a:schemeClr val="bg1">
                    <a:lumMod val="85000"/>
                  </a:schemeClr>
                </a:solidFill>
                <a:uFillTx/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  <a:sym typeface="Arial" panose="020B0604020202020204" pitchFamily="34" charset="0"/>
              </a:rPr>
              <a:t>从数据列表里拿出一个数据对象的操作在</a:t>
            </a:r>
            <a:r>
              <a:rPr lang="en-US" altLang="zh-CN" sz="2000" dirty="0">
                <a:solidFill>
                  <a:schemeClr val="bg1">
                    <a:lumMod val="85000"/>
                  </a:schemeClr>
                </a:solidFill>
                <a:uFillTx/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  <a:sym typeface="Arial" panose="020B0604020202020204" pitchFamily="34" charset="0"/>
              </a:rPr>
              <a:t>Y-GAMA</a:t>
            </a:r>
            <a:r>
              <a:rPr lang="zh-CN" altLang="en-US" sz="2000" dirty="0">
                <a:solidFill>
                  <a:schemeClr val="bg1">
                    <a:lumMod val="85000"/>
                  </a:schemeClr>
                </a:solidFill>
                <a:uFillTx/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  <a:sym typeface="Arial" panose="020B0604020202020204" pitchFamily="34" charset="0"/>
              </a:rPr>
              <a:t>中是通过</a:t>
            </a:r>
            <a:endParaRPr lang="zh-CN" altLang="en-US" sz="2000" dirty="0">
              <a:solidFill>
                <a:schemeClr val="bg1">
                  <a:lumMod val="85000"/>
                </a:schemeClr>
              </a:solidFill>
              <a:uFillTx/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  <a:sym typeface="Arial" panose="020B0604020202020204" pitchFamily="34" charset="0"/>
            </a:endParaRPr>
          </a:p>
          <a:p>
            <a:pPr algn="l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zh-CN" sz="3200" dirty="0">
                <a:solidFill>
                  <a:schemeClr val="bg1"/>
                </a:solidFill>
                <a:uFillTx/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  <a:sym typeface="Arial" panose="020B0604020202020204" pitchFamily="34" charset="0"/>
              </a:rPr>
              <a:t>“</a:t>
            </a:r>
            <a:r>
              <a:rPr lang="zh-CN" altLang="en-US" sz="3200" dirty="0">
                <a:solidFill>
                  <a:schemeClr val="bg1"/>
                </a:solidFill>
                <a:uFillTx/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  <a:sym typeface="Arial" panose="020B0604020202020204" pitchFamily="34" charset="0"/>
              </a:rPr>
              <a:t>提取列表项</a:t>
            </a:r>
            <a:r>
              <a:rPr lang="en-US" altLang="zh-CN" sz="3200" dirty="0">
                <a:solidFill>
                  <a:schemeClr val="bg1"/>
                </a:solidFill>
                <a:uFillTx/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  <a:sym typeface="Arial" panose="020B0604020202020204" pitchFamily="34" charset="0"/>
              </a:rPr>
              <a:t>”</a:t>
            </a:r>
            <a:r>
              <a:rPr lang="zh-CN" altLang="en-US" sz="3200" dirty="0">
                <a:solidFill>
                  <a:schemeClr val="bg1"/>
                </a:solidFill>
                <a:uFillTx/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  <a:sym typeface="Arial" panose="020B0604020202020204" pitchFamily="34" charset="0"/>
              </a:rPr>
              <a:t>卡片</a:t>
            </a:r>
            <a:endParaRPr lang="zh-CN" altLang="en-US" sz="3200" dirty="0">
              <a:solidFill>
                <a:schemeClr val="bg1"/>
              </a:solidFill>
              <a:uFillTx/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  <a:sym typeface="Arial" panose="020B0604020202020204" pitchFamily="34" charset="0"/>
            </a:endParaRPr>
          </a:p>
          <a:p>
            <a:pPr algn="l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</a:pPr>
            <a:r>
              <a:rPr lang="zh-CN" altLang="en-US" sz="2000" dirty="0">
                <a:solidFill>
                  <a:schemeClr val="bg1">
                    <a:lumMod val="85000"/>
                  </a:schemeClr>
                </a:solidFill>
                <a:uFillTx/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  <a:sym typeface="Arial" panose="020B0604020202020204" pitchFamily="34" charset="0"/>
              </a:rPr>
              <a:t>来实现的</a:t>
            </a:r>
            <a:endParaRPr lang="zh-CN" altLang="en-US" sz="2000" dirty="0">
              <a:solidFill>
                <a:schemeClr val="bg1">
                  <a:lumMod val="85000"/>
                </a:schemeClr>
              </a:solidFill>
              <a:uFillTx/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  <a:sym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612775" y="777240"/>
            <a:ext cx="4876800" cy="1502409"/>
          </a:xfrm>
          <a:prstGeom prst="rect">
            <a:avLst/>
          </a:prstGeom>
          <a:noFill/>
        </p:spPr>
        <p:txBody>
          <a:bodyPr wrap="square" rtlCol="0" anchor="b" anchorCtr="0">
            <a:normAutofit/>
          </a:bodyPr>
          <a:lstStyle/>
          <a:p>
            <a:pPr algn="l"/>
            <a:r>
              <a:rPr lang="zh-CN" altLang="en-US" sz="4000" b="1" spc="200" dirty="0">
                <a:solidFill>
                  <a:schemeClr val="bg1"/>
                </a:solidFill>
                <a:uFillTx/>
                <a:latin typeface="思源宋体 Heavy" panose="02020900000000000000" charset="-122"/>
                <a:ea typeface="思源宋体 Heavy" panose="02020900000000000000" charset="-122"/>
                <a:sym typeface="Arial" panose="020B0604020202020204" pitchFamily="34" charset="0"/>
              </a:rPr>
              <a:t>提取列表项</a:t>
            </a:r>
            <a:endParaRPr lang="zh-CN" altLang="en-US" sz="4000" b="1" spc="200" dirty="0">
              <a:solidFill>
                <a:schemeClr val="bg1"/>
              </a:solidFill>
              <a:uFillTx/>
              <a:latin typeface="思源宋体 Heavy" panose="02020900000000000000" charset="-122"/>
              <a:ea typeface="思源宋体 Heavy" panose="02020900000000000000" charset="-122"/>
              <a:sym typeface="Arial" panose="020B0604020202020204" pitchFamily="34" charset="0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09395" y="2078598"/>
            <a:ext cx="1577975" cy="3161632"/>
            <a:chOff x="2433" y="2371"/>
            <a:chExt cx="3992" cy="7997"/>
          </a:xfrm>
        </p:grpSpPr>
        <p:sp>
          <p:nvSpPr>
            <p:cNvPr id="3" name="矩形 2"/>
            <p:cNvSpPr/>
            <p:nvPr/>
          </p:nvSpPr>
          <p:spPr>
            <a:xfrm>
              <a:off x="2896" y="5415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2896" y="6371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896" y="7327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2896" y="4460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896" y="3504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2433" y="2371"/>
              <a:ext cx="3992" cy="6832"/>
            </a:xfrm>
            <a:prstGeom prst="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 rot="10800000">
              <a:off x="2772" y="6372"/>
              <a:ext cx="3393" cy="2627"/>
            </a:xfrm>
            <a:prstGeom prst="rect">
              <a:avLst/>
            </a:prstGeom>
            <a:gradFill>
              <a:gsLst>
                <a:gs pos="38000">
                  <a:srgbClr val="0F1423"/>
                </a:gs>
                <a:gs pos="100000">
                  <a:srgbClr val="0F142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2772" y="2628"/>
              <a:ext cx="3393" cy="2606"/>
            </a:xfrm>
            <a:prstGeom prst="rect">
              <a:avLst/>
            </a:prstGeom>
            <a:gradFill>
              <a:gsLst>
                <a:gs pos="38000">
                  <a:srgbClr val="0F1423"/>
                </a:gs>
                <a:gs pos="100000">
                  <a:srgbClr val="0F142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433" y="9204"/>
              <a:ext cx="3990" cy="116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2400" b="1">
                  <a:solidFill>
                    <a:schemeClr val="accent4">
                      <a:lumMod val="75000"/>
                    </a:schemeClr>
                  </a:solidFill>
                  <a:latin typeface="Source Han Serif Medium" panose="02020500000000000000" charset="-122"/>
                  <a:ea typeface="Source Han Serif Medium" panose="02020500000000000000" charset="-122"/>
                </a:rPr>
                <a:t>列表</a:t>
              </a:r>
              <a:endParaRPr lang="zh-CN" altLang="en-US" sz="2400" b="1">
                <a:solidFill>
                  <a:schemeClr val="accent4">
                    <a:lumMod val="75000"/>
                  </a:schemeClr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91535" y="2078598"/>
            <a:ext cx="1588648" cy="3162028"/>
            <a:chOff x="2433" y="2371"/>
            <a:chExt cx="4019" cy="7998"/>
          </a:xfrm>
        </p:grpSpPr>
        <p:sp>
          <p:nvSpPr>
            <p:cNvPr id="9" name="矩形 8"/>
            <p:cNvSpPr/>
            <p:nvPr/>
          </p:nvSpPr>
          <p:spPr>
            <a:xfrm>
              <a:off x="2896" y="5415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2896" y="6371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896" y="7327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896" y="4460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896" y="3504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2433" y="2371"/>
              <a:ext cx="3992" cy="6832"/>
            </a:xfrm>
            <a:prstGeom prst="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 rot="10800000">
              <a:off x="2772" y="6372"/>
              <a:ext cx="3393" cy="2627"/>
            </a:xfrm>
            <a:prstGeom prst="rect">
              <a:avLst/>
            </a:prstGeom>
            <a:gradFill>
              <a:gsLst>
                <a:gs pos="38000">
                  <a:srgbClr val="0F1423"/>
                </a:gs>
                <a:gs pos="100000">
                  <a:srgbClr val="0F142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2772" y="2628"/>
              <a:ext cx="3393" cy="2606"/>
            </a:xfrm>
            <a:prstGeom prst="rect">
              <a:avLst/>
            </a:prstGeom>
            <a:gradFill>
              <a:gsLst>
                <a:gs pos="38000">
                  <a:srgbClr val="0F1423"/>
                </a:gs>
                <a:gs pos="100000">
                  <a:srgbClr val="0F142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462" y="9205"/>
              <a:ext cx="3990" cy="116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2400" b="1">
                  <a:solidFill>
                    <a:schemeClr val="accent4">
                      <a:lumMod val="75000"/>
                    </a:schemeClr>
                  </a:solidFill>
                  <a:latin typeface="Source Han Serif Medium" panose="02020500000000000000" charset="-122"/>
                  <a:ea typeface="Source Han Serif Medium" panose="02020500000000000000" charset="-122"/>
                </a:rPr>
                <a:t>列表</a:t>
              </a:r>
              <a:endParaRPr lang="zh-CN" altLang="en-US" sz="2400" b="1">
                <a:solidFill>
                  <a:schemeClr val="accent4">
                    <a:lumMod val="75000"/>
                  </a:schemeClr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262880" y="2078598"/>
            <a:ext cx="1577975" cy="3162028"/>
            <a:chOff x="2433" y="2371"/>
            <a:chExt cx="3992" cy="7998"/>
          </a:xfrm>
        </p:grpSpPr>
        <p:sp>
          <p:nvSpPr>
            <p:cNvPr id="23" name="矩形 22"/>
            <p:cNvSpPr/>
            <p:nvPr/>
          </p:nvSpPr>
          <p:spPr>
            <a:xfrm>
              <a:off x="2896" y="5415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896" y="6371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2896" y="7327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2896" y="4460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896" y="3504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2433" y="2371"/>
              <a:ext cx="3992" cy="6832"/>
            </a:xfrm>
            <a:prstGeom prst="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 rot="10800000">
              <a:off x="2772" y="6372"/>
              <a:ext cx="3393" cy="2627"/>
            </a:xfrm>
            <a:prstGeom prst="rect">
              <a:avLst/>
            </a:prstGeom>
            <a:gradFill>
              <a:gsLst>
                <a:gs pos="38000">
                  <a:srgbClr val="0F1423"/>
                </a:gs>
                <a:gs pos="100000">
                  <a:srgbClr val="0F142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2772" y="2628"/>
              <a:ext cx="3393" cy="2606"/>
            </a:xfrm>
            <a:prstGeom prst="rect">
              <a:avLst/>
            </a:prstGeom>
            <a:gradFill>
              <a:gsLst>
                <a:gs pos="38000">
                  <a:srgbClr val="0F1423"/>
                </a:gs>
                <a:gs pos="100000">
                  <a:srgbClr val="0F142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2433" y="9205"/>
              <a:ext cx="3990" cy="116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2400" b="1">
                  <a:solidFill>
                    <a:schemeClr val="accent4">
                      <a:lumMod val="75000"/>
                    </a:schemeClr>
                  </a:solidFill>
                  <a:latin typeface="Source Han Serif Medium" panose="02020500000000000000" charset="-122"/>
                  <a:ea typeface="Source Han Serif Medium" panose="02020500000000000000" charset="-122"/>
                </a:rPr>
                <a:t>列表</a:t>
              </a:r>
              <a:endParaRPr lang="zh-CN" altLang="en-US" sz="2400" b="1">
                <a:solidFill>
                  <a:schemeClr val="accent4">
                    <a:lumMod val="75000"/>
                  </a:schemeClr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145020" y="2078598"/>
            <a:ext cx="1577975" cy="3162028"/>
            <a:chOff x="2433" y="2371"/>
            <a:chExt cx="3992" cy="7998"/>
          </a:xfrm>
        </p:grpSpPr>
        <p:sp>
          <p:nvSpPr>
            <p:cNvPr id="33" name="矩形 32"/>
            <p:cNvSpPr/>
            <p:nvPr/>
          </p:nvSpPr>
          <p:spPr>
            <a:xfrm>
              <a:off x="2896" y="5415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2896" y="6371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2896" y="7327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2896" y="4460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2896" y="3504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2433" y="2371"/>
              <a:ext cx="3992" cy="6832"/>
            </a:xfrm>
            <a:prstGeom prst="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 rot="10800000">
              <a:off x="2772" y="6372"/>
              <a:ext cx="3393" cy="2627"/>
            </a:xfrm>
            <a:prstGeom prst="rect">
              <a:avLst/>
            </a:prstGeom>
            <a:gradFill>
              <a:gsLst>
                <a:gs pos="38000">
                  <a:srgbClr val="0F1423"/>
                </a:gs>
                <a:gs pos="100000">
                  <a:srgbClr val="0F142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2772" y="2628"/>
              <a:ext cx="3393" cy="2606"/>
            </a:xfrm>
            <a:prstGeom prst="rect">
              <a:avLst/>
            </a:prstGeom>
            <a:gradFill>
              <a:gsLst>
                <a:gs pos="38000">
                  <a:srgbClr val="0F1423"/>
                </a:gs>
                <a:gs pos="100000">
                  <a:srgbClr val="0F142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2433" y="9205"/>
              <a:ext cx="3990" cy="116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2400" b="1">
                  <a:solidFill>
                    <a:schemeClr val="accent4">
                      <a:lumMod val="75000"/>
                    </a:schemeClr>
                  </a:solidFill>
                  <a:latin typeface="Source Han Serif Medium" panose="02020500000000000000" charset="-122"/>
                  <a:ea typeface="Source Han Serif Medium" panose="02020500000000000000" charset="-122"/>
                </a:rPr>
                <a:t>列表</a:t>
              </a:r>
              <a:endParaRPr lang="zh-CN" altLang="en-US" sz="2400" b="1">
                <a:solidFill>
                  <a:schemeClr val="accent4">
                    <a:lumMod val="75000"/>
                  </a:schemeClr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9016365" y="2078598"/>
            <a:ext cx="1577975" cy="3162028"/>
            <a:chOff x="2433" y="2371"/>
            <a:chExt cx="3992" cy="7998"/>
          </a:xfrm>
        </p:grpSpPr>
        <p:sp>
          <p:nvSpPr>
            <p:cNvPr id="43" name="矩形 42"/>
            <p:cNvSpPr/>
            <p:nvPr/>
          </p:nvSpPr>
          <p:spPr>
            <a:xfrm>
              <a:off x="2896" y="5415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2896" y="6371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2896" y="7327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2896" y="4460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2896" y="3504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2433" y="2371"/>
              <a:ext cx="3992" cy="6832"/>
            </a:xfrm>
            <a:prstGeom prst="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 rot="10800000">
              <a:off x="2772" y="6372"/>
              <a:ext cx="3393" cy="2627"/>
            </a:xfrm>
            <a:prstGeom prst="rect">
              <a:avLst/>
            </a:prstGeom>
            <a:gradFill>
              <a:gsLst>
                <a:gs pos="38000">
                  <a:srgbClr val="0F1423"/>
                </a:gs>
                <a:gs pos="100000">
                  <a:srgbClr val="0F142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2772" y="2628"/>
              <a:ext cx="3393" cy="2606"/>
            </a:xfrm>
            <a:prstGeom prst="rect">
              <a:avLst/>
            </a:prstGeom>
            <a:gradFill>
              <a:gsLst>
                <a:gs pos="38000">
                  <a:srgbClr val="0F1423"/>
                </a:gs>
                <a:gs pos="100000">
                  <a:srgbClr val="0F142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2433" y="9205"/>
              <a:ext cx="3990" cy="116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2400" b="1">
                  <a:solidFill>
                    <a:schemeClr val="accent4">
                      <a:lumMod val="75000"/>
                    </a:schemeClr>
                  </a:solidFill>
                  <a:latin typeface="Source Han Serif Medium" panose="02020500000000000000" charset="-122"/>
                  <a:ea typeface="Source Han Serif Medium" panose="02020500000000000000" charset="-122"/>
                </a:rPr>
                <a:t>列表</a:t>
              </a:r>
              <a:endParaRPr lang="zh-CN" altLang="en-US" sz="2400" b="1">
                <a:solidFill>
                  <a:schemeClr val="accent4">
                    <a:lumMod val="75000"/>
                  </a:schemeClr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</p:grpSp>
      <p:sp>
        <p:nvSpPr>
          <p:cNvPr id="62" name="矩形 61"/>
          <p:cNvSpPr/>
          <p:nvPr/>
        </p:nvSpPr>
        <p:spPr>
          <a:xfrm rot="5400000">
            <a:off x="5967730" y="2085340"/>
            <a:ext cx="6859270" cy="2700020"/>
          </a:xfrm>
          <a:prstGeom prst="rect">
            <a:avLst/>
          </a:prstGeom>
          <a:gradFill>
            <a:gsLst>
              <a:gs pos="38000">
                <a:srgbClr val="0F1423"/>
              </a:gs>
              <a:gs pos="100000">
                <a:srgbClr val="0F1423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>
            <a:off x="979170" y="1472565"/>
            <a:ext cx="10063480" cy="3997960"/>
          </a:xfrm>
          <a:prstGeom prst="rect">
            <a:avLst/>
          </a:prstGeom>
          <a:noFill/>
          <a:ln w="127000" cmpd="thinThick">
            <a:solidFill>
              <a:schemeClr val="accent3">
                <a:lumMod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框 52"/>
          <p:cNvSpPr txBox="1"/>
          <p:nvPr/>
        </p:nvSpPr>
        <p:spPr>
          <a:xfrm>
            <a:off x="5005070" y="753110"/>
            <a:ext cx="2011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>
                <a:solidFill>
                  <a:schemeClr val="accent3">
                    <a:lumMod val="75000"/>
                  </a:schemeClr>
                </a:solidFill>
                <a:latin typeface="Source Han Serif Medium" panose="02020500000000000000" charset="-122"/>
                <a:ea typeface="Source Han Serif Medium" panose="02020500000000000000" charset="-122"/>
              </a:rPr>
              <a:t>数据容器</a:t>
            </a:r>
            <a:endParaRPr lang="zh-CN" altLang="en-US" sz="3600">
              <a:solidFill>
                <a:schemeClr val="accent3">
                  <a:lumMod val="75000"/>
                </a:schemeClr>
              </a:solidFill>
              <a:latin typeface="Source Han Serif Medium" panose="02020500000000000000" charset="-122"/>
              <a:ea typeface="Source Han Serif Medium" panose="0202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1" animBg="1"/>
      <p:bldP spid="52" grpId="0" animBg="1"/>
      <p:bldP spid="52" grpId="1" animBg="1"/>
      <p:bldP spid="53" grpId="1"/>
      <p:bldP spid="53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DigitalCrab\Documents\oCam\Record_2021_12_22_11_49_41_664.gifRecord_2021_12_22_11_49_41_66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36245" y="246063"/>
            <a:ext cx="11318875" cy="63665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7145020" y="827648"/>
            <a:ext cx="1577975" cy="2701047"/>
            <a:chOff x="2433" y="2371"/>
            <a:chExt cx="3992" cy="6832"/>
          </a:xfrm>
        </p:grpSpPr>
        <p:sp>
          <p:nvSpPr>
            <p:cNvPr id="33" name="矩形 32"/>
            <p:cNvSpPr/>
            <p:nvPr/>
          </p:nvSpPr>
          <p:spPr>
            <a:xfrm>
              <a:off x="2896" y="5415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2896" y="6371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2896" y="7327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2896" y="4460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2896" y="3504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2433" y="2371"/>
              <a:ext cx="3992" cy="6832"/>
            </a:xfrm>
            <a:prstGeom prst="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 rot="10800000">
              <a:off x="2772" y="6372"/>
              <a:ext cx="3393" cy="2627"/>
            </a:xfrm>
            <a:prstGeom prst="rect">
              <a:avLst/>
            </a:prstGeom>
            <a:gradFill>
              <a:gsLst>
                <a:gs pos="38000">
                  <a:srgbClr val="0F1423"/>
                </a:gs>
                <a:gs pos="100000">
                  <a:srgbClr val="0F142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2772" y="2628"/>
              <a:ext cx="3393" cy="2606"/>
            </a:xfrm>
            <a:prstGeom prst="rect">
              <a:avLst/>
            </a:prstGeom>
            <a:gradFill>
              <a:gsLst>
                <a:gs pos="38000">
                  <a:srgbClr val="0F1423"/>
                </a:gs>
                <a:gs pos="100000">
                  <a:srgbClr val="0F142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509395" y="827648"/>
            <a:ext cx="1577975" cy="2701047"/>
            <a:chOff x="2433" y="2371"/>
            <a:chExt cx="3992" cy="6832"/>
          </a:xfrm>
        </p:grpSpPr>
        <p:sp>
          <p:nvSpPr>
            <p:cNvPr id="3" name="矩形 2"/>
            <p:cNvSpPr/>
            <p:nvPr/>
          </p:nvSpPr>
          <p:spPr>
            <a:xfrm>
              <a:off x="2896" y="5415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2896" y="6371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896" y="7327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2896" y="4460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896" y="3504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2433" y="2371"/>
              <a:ext cx="3992" cy="6832"/>
            </a:xfrm>
            <a:prstGeom prst="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 rot="10800000">
              <a:off x="2772" y="6372"/>
              <a:ext cx="3393" cy="2627"/>
            </a:xfrm>
            <a:prstGeom prst="rect">
              <a:avLst/>
            </a:prstGeom>
            <a:gradFill>
              <a:gsLst>
                <a:gs pos="38000">
                  <a:srgbClr val="0F1423"/>
                </a:gs>
                <a:gs pos="100000">
                  <a:srgbClr val="0F142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2772" y="2628"/>
              <a:ext cx="3393" cy="2606"/>
            </a:xfrm>
            <a:prstGeom prst="rect">
              <a:avLst/>
            </a:prstGeom>
            <a:gradFill>
              <a:gsLst>
                <a:gs pos="38000">
                  <a:srgbClr val="0F1423"/>
                </a:gs>
                <a:gs pos="100000">
                  <a:srgbClr val="0F142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91535" y="827648"/>
            <a:ext cx="1577975" cy="2701047"/>
            <a:chOff x="2433" y="2371"/>
            <a:chExt cx="3992" cy="6832"/>
          </a:xfrm>
        </p:grpSpPr>
        <p:sp>
          <p:nvSpPr>
            <p:cNvPr id="9" name="矩形 8"/>
            <p:cNvSpPr/>
            <p:nvPr/>
          </p:nvSpPr>
          <p:spPr>
            <a:xfrm>
              <a:off x="2896" y="5415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2896" y="6371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896" y="7327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896" y="4460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896" y="3504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2433" y="2371"/>
              <a:ext cx="3992" cy="6832"/>
            </a:xfrm>
            <a:prstGeom prst="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 rot="10800000">
              <a:off x="2772" y="6372"/>
              <a:ext cx="3393" cy="2627"/>
            </a:xfrm>
            <a:prstGeom prst="rect">
              <a:avLst/>
            </a:prstGeom>
            <a:gradFill>
              <a:gsLst>
                <a:gs pos="38000">
                  <a:srgbClr val="0F1423"/>
                </a:gs>
                <a:gs pos="100000">
                  <a:srgbClr val="0F142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2772" y="2628"/>
              <a:ext cx="3393" cy="2606"/>
            </a:xfrm>
            <a:prstGeom prst="rect">
              <a:avLst/>
            </a:prstGeom>
            <a:gradFill>
              <a:gsLst>
                <a:gs pos="38000">
                  <a:srgbClr val="0F1423"/>
                </a:gs>
                <a:gs pos="100000">
                  <a:srgbClr val="0F142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262880" y="827648"/>
            <a:ext cx="1577975" cy="2701047"/>
            <a:chOff x="2433" y="2371"/>
            <a:chExt cx="3992" cy="6832"/>
          </a:xfrm>
        </p:grpSpPr>
        <p:sp>
          <p:nvSpPr>
            <p:cNvPr id="23" name="矩形 22"/>
            <p:cNvSpPr/>
            <p:nvPr/>
          </p:nvSpPr>
          <p:spPr>
            <a:xfrm>
              <a:off x="2896" y="5415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896" y="6371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2896" y="7327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2896" y="4460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896" y="3504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2433" y="2371"/>
              <a:ext cx="3992" cy="6832"/>
            </a:xfrm>
            <a:prstGeom prst="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 rot="10800000">
              <a:off x="2772" y="6372"/>
              <a:ext cx="3393" cy="2627"/>
            </a:xfrm>
            <a:prstGeom prst="rect">
              <a:avLst/>
            </a:prstGeom>
            <a:gradFill>
              <a:gsLst>
                <a:gs pos="38000">
                  <a:srgbClr val="0F1423"/>
                </a:gs>
                <a:gs pos="100000">
                  <a:srgbClr val="0F142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2772" y="2628"/>
              <a:ext cx="3393" cy="2606"/>
            </a:xfrm>
            <a:prstGeom prst="rect">
              <a:avLst/>
            </a:prstGeom>
            <a:gradFill>
              <a:gsLst>
                <a:gs pos="38000">
                  <a:srgbClr val="0F1423"/>
                </a:gs>
                <a:gs pos="100000">
                  <a:srgbClr val="0F142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9016365" y="827648"/>
            <a:ext cx="1577975" cy="2701047"/>
            <a:chOff x="2433" y="2371"/>
            <a:chExt cx="3992" cy="6832"/>
          </a:xfrm>
        </p:grpSpPr>
        <p:sp>
          <p:nvSpPr>
            <p:cNvPr id="43" name="矩形 42"/>
            <p:cNvSpPr/>
            <p:nvPr/>
          </p:nvSpPr>
          <p:spPr>
            <a:xfrm>
              <a:off x="2896" y="5415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2896" y="6371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2896" y="7327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2896" y="4460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2896" y="3504"/>
              <a:ext cx="3124" cy="7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2433" y="2371"/>
              <a:ext cx="3992" cy="6832"/>
            </a:xfrm>
            <a:prstGeom prst="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 rot="10800000">
              <a:off x="2772" y="6372"/>
              <a:ext cx="3393" cy="2627"/>
            </a:xfrm>
            <a:prstGeom prst="rect">
              <a:avLst/>
            </a:prstGeom>
            <a:gradFill>
              <a:gsLst>
                <a:gs pos="38000">
                  <a:srgbClr val="0F1423"/>
                </a:gs>
                <a:gs pos="100000">
                  <a:srgbClr val="0F142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2772" y="2628"/>
              <a:ext cx="3393" cy="2606"/>
            </a:xfrm>
            <a:prstGeom prst="rect">
              <a:avLst/>
            </a:prstGeom>
            <a:gradFill>
              <a:gsLst>
                <a:gs pos="38000">
                  <a:srgbClr val="0F1423"/>
                </a:gs>
                <a:gs pos="100000">
                  <a:srgbClr val="0F142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4" name="文本框 53"/>
          <p:cNvSpPr txBox="1"/>
          <p:nvPr/>
        </p:nvSpPr>
        <p:spPr>
          <a:xfrm>
            <a:off x="1873885" y="3551555"/>
            <a:ext cx="8483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>
                <a:solidFill>
                  <a:schemeClr val="accent3">
                    <a:lumMod val="60000"/>
                    <a:lumOff val="40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</a:rPr>
              <a:t>{0,0}</a:t>
            </a:r>
            <a:endParaRPr lang="en-US" altLang="en-US" sz="2400">
              <a:solidFill>
                <a:schemeClr val="accent3">
                  <a:lumMod val="60000"/>
                  <a:lumOff val="40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3771900" y="3551555"/>
            <a:ext cx="8483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>
                <a:solidFill>
                  <a:schemeClr val="accent3">
                    <a:lumMod val="60000"/>
                    <a:lumOff val="40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</a:rPr>
              <a:t>{0,1}</a:t>
            </a:r>
            <a:endParaRPr lang="en-US" altLang="en-US" sz="2400">
              <a:solidFill>
                <a:schemeClr val="accent3">
                  <a:lumMod val="60000"/>
                  <a:lumOff val="40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5627370" y="3551555"/>
            <a:ext cx="8483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>
                <a:solidFill>
                  <a:schemeClr val="accent3">
                    <a:lumMod val="60000"/>
                    <a:lumOff val="40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</a:rPr>
              <a:t>{0,2}</a:t>
            </a:r>
            <a:endParaRPr lang="en-US" altLang="en-US" sz="2400">
              <a:solidFill>
                <a:schemeClr val="accent3">
                  <a:lumMod val="60000"/>
                  <a:lumOff val="40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7520940" y="3551555"/>
            <a:ext cx="8483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>
                <a:solidFill>
                  <a:schemeClr val="accent3">
                    <a:lumMod val="60000"/>
                    <a:lumOff val="40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</a:rPr>
              <a:t>{0,3}</a:t>
            </a:r>
            <a:endParaRPr lang="en-US" altLang="en-US" sz="2400">
              <a:solidFill>
                <a:schemeClr val="accent3">
                  <a:lumMod val="60000"/>
                  <a:lumOff val="40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9396730" y="3551555"/>
            <a:ext cx="8483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>
                <a:solidFill>
                  <a:schemeClr val="accent3">
                    <a:lumMod val="7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</a:rPr>
              <a:t>{0,4}</a:t>
            </a:r>
            <a:endParaRPr lang="en-US" altLang="en-US" sz="2400">
              <a:solidFill>
                <a:schemeClr val="accent3">
                  <a:lumMod val="7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</a:endParaRPr>
          </a:p>
        </p:txBody>
      </p:sp>
      <p:sp>
        <p:nvSpPr>
          <p:cNvPr id="62" name="矩形 61"/>
          <p:cNvSpPr/>
          <p:nvPr/>
        </p:nvSpPr>
        <p:spPr>
          <a:xfrm rot="5400000">
            <a:off x="6051550" y="2178685"/>
            <a:ext cx="6859270" cy="2700020"/>
          </a:xfrm>
          <a:prstGeom prst="rect">
            <a:avLst/>
          </a:prstGeom>
          <a:gradFill>
            <a:gsLst>
              <a:gs pos="38000">
                <a:srgbClr val="0F1423"/>
              </a:gs>
              <a:gs pos="100000">
                <a:srgbClr val="0F1423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>
            <a:off x="1299210" y="626745"/>
            <a:ext cx="9422130" cy="3519805"/>
          </a:xfrm>
          <a:prstGeom prst="rect">
            <a:avLst/>
          </a:prstGeom>
          <a:noFill/>
          <a:ln w="127000" cmpd="thinThick">
            <a:solidFill>
              <a:schemeClr val="accent3">
                <a:lumMod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1597025" y="5217160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accent3">
                    <a:lumMod val="60000"/>
                    <a:lumOff val="40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</a:rPr>
              <a:t>容器路径</a:t>
            </a:r>
            <a:endParaRPr lang="zh-CN" altLang="en-US" sz="2400">
              <a:solidFill>
                <a:schemeClr val="accent3">
                  <a:lumMod val="60000"/>
                  <a:lumOff val="40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</a:endParaRPr>
          </a:p>
        </p:txBody>
      </p:sp>
      <p:cxnSp>
        <p:nvCxnSpPr>
          <p:cNvPr id="60" name="直接箭头连接符 59"/>
          <p:cNvCxnSpPr>
            <a:stCxn id="59" idx="0"/>
            <a:endCxn id="54" idx="2"/>
          </p:cNvCxnSpPr>
          <p:nvPr/>
        </p:nvCxnSpPr>
        <p:spPr>
          <a:xfrm flipV="1">
            <a:off x="2298065" y="4011930"/>
            <a:ext cx="0" cy="1205230"/>
          </a:xfrm>
          <a:prstGeom prst="straightConnector1">
            <a:avLst/>
          </a:prstGeom>
          <a:ln w="44450" cap="rnd">
            <a:solidFill>
              <a:schemeClr val="accent3">
                <a:lumMod val="75000"/>
              </a:schemeClr>
            </a:solidFill>
            <a:prstDash val="sysDot"/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DigitalCrab\Documents\oCam\Record_2021_12_22_15_09_13_889.gifRecord_2021_12_22_15_09_13_88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36563" y="246063"/>
            <a:ext cx="11318240" cy="63665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r>
              <a:rPr lang="zh-CN" altLang="en-US" dirty="0">
                <a:sym typeface="Arial" panose="020B0604020202020204" pitchFamily="34" charset="0"/>
              </a:rPr>
              <a:t>数据结构如何影响我们建模</a:t>
            </a:r>
            <a:endParaRPr lang="zh-CN" altLang="en-US" dirty="0">
              <a:sym typeface="Arial" panose="020B060402020202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en-US" dirty="0">
                <a:latin typeface="Courier New" panose="02070309020205020404" charset="0"/>
                <a:cs typeface="Courier New" panose="02070309020205020404" charset="0"/>
                <a:sym typeface="Arial" panose="020B0604020202020204" pitchFamily="34" charset="0"/>
              </a:rPr>
              <a:t>Why data structure matters in Y-GAMA</a:t>
            </a:r>
            <a:endParaRPr lang="en-US" altLang="en-US" dirty="0">
              <a:latin typeface="Courier New" panose="02070309020205020404" charset="0"/>
              <a:cs typeface="Courier New" panose="02070309020205020404" charset="0"/>
              <a:sym typeface="Arial" panose="020B0604020202020204" pitchFamily="34" charset="0"/>
            </a:endParaRPr>
          </a:p>
        </p:txBody>
      </p:sp>
      <p:grpSp>
        <p:nvGrpSpPr>
          <p:cNvPr id="19" name="组合 18"/>
          <p:cNvGrpSpPr/>
          <p:nvPr>
            <p:custDataLst>
              <p:tags r:id="rId3"/>
            </p:custDataLst>
          </p:nvPr>
        </p:nvGrpSpPr>
        <p:grpSpPr>
          <a:xfrm>
            <a:off x="2114550" y="2516505"/>
            <a:ext cx="1026160" cy="1026160"/>
            <a:chOff x="2870" y="3715"/>
            <a:chExt cx="1616" cy="1616"/>
          </a:xfrm>
        </p:grpSpPr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2870" y="3715"/>
              <a:ext cx="1616" cy="16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5"/>
              </p:custDataLst>
            </p:nvPr>
          </p:nvSpPr>
          <p:spPr>
            <a:xfrm>
              <a:off x="2870" y="3715"/>
              <a:ext cx="1616" cy="1616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02</a:t>
              </a:r>
              <a:endPara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24" name="矩形 23"/>
          <p:cNvSpPr/>
          <p:nvPr>
            <p:custDataLst>
              <p:tags r:id="rId6"/>
            </p:custDataLst>
          </p:nvPr>
        </p:nvSpPr>
        <p:spPr>
          <a:xfrm>
            <a:off x="10075545" y="2516505"/>
            <a:ext cx="17780" cy="2556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6539" y="1537335"/>
            <a:ext cx="7361792" cy="4419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539" y="1537335"/>
            <a:ext cx="7361792" cy="4419838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608400" y="608400"/>
            <a:ext cx="10970823" cy="70675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defPPr>
              <a:defRPr lang="zh-CN"/>
            </a:defPPr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sz="3600" b="1" i="0" u="none" strike="noStrike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zh-CN" altLang="zh-CN" spc="300">
                <a:solidFill>
                  <a:schemeClr val="bg1"/>
                </a:solidFill>
                <a:uFillTx/>
                <a:latin typeface="思源宋体 Heavy" panose="02020900000000000000" charset="-122"/>
                <a:ea typeface="思源宋体 Heavy" panose="02020900000000000000" charset="-122"/>
                <a:sym typeface="Arial" panose="020B0604020202020204" pitchFamily="34" charset="0"/>
              </a:rPr>
              <a:t>所有卡片的出入口都是一个数据容器</a:t>
            </a:r>
            <a:endParaRPr lang="zh-CN" altLang="zh-CN" spc="300">
              <a:solidFill>
                <a:schemeClr val="bg1"/>
              </a:solidFill>
              <a:uFillTx/>
              <a:latin typeface="思源宋体 Heavy" panose="02020900000000000000" charset="-122"/>
              <a:ea typeface="思源宋体 Heavy" panose="02020900000000000000" charset="-122"/>
              <a:sym typeface="Arial" panose="020B0604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515209" y="1813604"/>
            <a:ext cx="2273507" cy="1819910"/>
          </a:xfrm>
          <a:prstGeom prst="rect">
            <a:avLst/>
          </a:prstGeom>
          <a:noFill/>
          <a:ln w="76200" cmpd="thinThick">
            <a:solidFill>
              <a:schemeClr val="accent3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3509826" y="4067740"/>
            <a:ext cx="2273507" cy="1638300"/>
          </a:xfrm>
          <a:prstGeom prst="rect">
            <a:avLst/>
          </a:prstGeom>
          <a:noFill/>
          <a:ln w="76200" cmpd="thinThick">
            <a:solidFill>
              <a:schemeClr val="accent3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6470470" y="3543230"/>
            <a:ext cx="2332990" cy="1708150"/>
          </a:xfrm>
          <a:prstGeom prst="rect">
            <a:avLst/>
          </a:prstGeom>
          <a:noFill/>
          <a:ln w="76200" cmpd="thinThick">
            <a:solidFill>
              <a:schemeClr val="accent3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9" name="组合 38"/>
          <p:cNvGrpSpPr/>
          <p:nvPr/>
        </p:nvGrpSpPr>
        <p:grpSpPr>
          <a:xfrm>
            <a:off x="6915604" y="4172515"/>
            <a:ext cx="1780540" cy="947420"/>
            <a:chOff x="10403" y="6500"/>
            <a:chExt cx="2804" cy="1492"/>
          </a:xfrm>
        </p:grpSpPr>
        <p:sp>
          <p:nvSpPr>
            <p:cNvPr id="22" name="矩形 21"/>
            <p:cNvSpPr/>
            <p:nvPr/>
          </p:nvSpPr>
          <p:spPr>
            <a:xfrm>
              <a:off x="10403" y="6500"/>
              <a:ext cx="787" cy="1492"/>
            </a:xfrm>
            <a:prstGeom prst="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11415" y="6500"/>
              <a:ext cx="787" cy="1492"/>
            </a:xfrm>
            <a:prstGeom prst="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12421" y="6500"/>
              <a:ext cx="787" cy="1492"/>
            </a:xfrm>
            <a:prstGeom prst="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10534" y="6739"/>
              <a:ext cx="500" cy="222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10534" y="7032"/>
              <a:ext cx="500" cy="222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10534" y="7325"/>
              <a:ext cx="500" cy="222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10534" y="7618"/>
              <a:ext cx="500" cy="222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11559" y="6739"/>
              <a:ext cx="500" cy="222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11559" y="7032"/>
              <a:ext cx="500" cy="222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12564" y="6739"/>
              <a:ext cx="500" cy="222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12564" y="7032"/>
              <a:ext cx="500" cy="222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12564" y="7325"/>
              <a:ext cx="500" cy="222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3620619" y="1950764"/>
            <a:ext cx="1780540" cy="947420"/>
            <a:chOff x="6203" y="3430"/>
            <a:chExt cx="2804" cy="1492"/>
          </a:xfrm>
        </p:grpSpPr>
        <p:sp>
          <p:nvSpPr>
            <p:cNvPr id="54" name="矩形 53"/>
            <p:cNvSpPr/>
            <p:nvPr/>
          </p:nvSpPr>
          <p:spPr>
            <a:xfrm>
              <a:off x="6203" y="3430"/>
              <a:ext cx="787" cy="1492"/>
            </a:xfrm>
            <a:prstGeom prst="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>
              <a:off x="7215" y="3430"/>
              <a:ext cx="787" cy="1492"/>
            </a:xfrm>
            <a:prstGeom prst="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8221" y="3430"/>
              <a:ext cx="787" cy="1492"/>
            </a:xfrm>
            <a:prstGeom prst="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>
              <a:off x="6334" y="3669"/>
              <a:ext cx="500" cy="222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6334" y="3962"/>
              <a:ext cx="500" cy="222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>
              <a:off x="6334" y="4255"/>
              <a:ext cx="500" cy="222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>
              <a:off x="7359" y="3669"/>
              <a:ext cx="500" cy="222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7359" y="3962"/>
              <a:ext cx="500" cy="222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8364" y="3669"/>
              <a:ext cx="500" cy="222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6334" y="4560"/>
              <a:ext cx="500" cy="222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3602536" y="4586535"/>
            <a:ext cx="1780540" cy="947420"/>
            <a:chOff x="6183" y="7032"/>
            <a:chExt cx="2804" cy="1492"/>
          </a:xfrm>
        </p:grpSpPr>
        <p:sp>
          <p:nvSpPr>
            <p:cNvPr id="41" name="矩形 40"/>
            <p:cNvSpPr/>
            <p:nvPr/>
          </p:nvSpPr>
          <p:spPr>
            <a:xfrm>
              <a:off x="6183" y="7032"/>
              <a:ext cx="787" cy="1492"/>
            </a:xfrm>
            <a:prstGeom prst="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7195" y="7032"/>
              <a:ext cx="787" cy="1492"/>
            </a:xfrm>
            <a:prstGeom prst="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8201" y="7032"/>
              <a:ext cx="787" cy="1492"/>
            </a:xfrm>
            <a:prstGeom prst="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6314" y="7271"/>
              <a:ext cx="500" cy="222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>
              <a:off x="7339" y="7271"/>
              <a:ext cx="500" cy="222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7339" y="7564"/>
              <a:ext cx="500" cy="222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8344" y="7271"/>
              <a:ext cx="500" cy="222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>
              <a:off x="8344" y="7564"/>
              <a:ext cx="500" cy="222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66"/>
            <p:cNvSpPr/>
            <p:nvPr/>
          </p:nvSpPr>
          <p:spPr>
            <a:xfrm>
              <a:off x="8344" y="7857"/>
              <a:ext cx="500" cy="222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0" name="右箭头 69"/>
          <p:cNvSpPr/>
          <p:nvPr/>
        </p:nvSpPr>
        <p:spPr>
          <a:xfrm rot="1440000">
            <a:off x="5836285" y="3440430"/>
            <a:ext cx="622300" cy="33020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右箭头 70"/>
          <p:cNvSpPr/>
          <p:nvPr/>
        </p:nvSpPr>
        <p:spPr>
          <a:xfrm rot="20640000">
            <a:off x="5829935" y="3921125"/>
            <a:ext cx="622300" cy="33020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725160" y="3096260"/>
            <a:ext cx="4749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?</a:t>
            </a:r>
            <a:endParaRPr lang="en-US" altLang="zh-CN" sz="9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45" name="矩形 62"/>
          <p:cNvSpPr/>
          <p:nvPr/>
        </p:nvSpPr>
        <p:spPr>
          <a:xfrm>
            <a:off x="4992854" y="2288584"/>
            <a:ext cx="317500" cy="14097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 bldLvl="0" animBg="1"/>
      <p:bldP spid="21" grpId="0" bldLvl="0" animBg="1"/>
      <p:bldP spid="70" grpId="1" bldLvl="0" animBg="1"/>
      <p:bldP spid="71" grpId="1" bldLvl="0" animBg="1"/>
      <p:bldP spid="72" grpId="0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940435" y="741045"/>
            <a:ext cx="3079750" cy="1994535"/>
            <a:chOff x="1481" y="1167"/>
            <a:chExt cx="3694" cy="2392"/>
          </a:xfrm>
        </p:grpSpPr>
        <p:sp>
          <p:nvSpPr>
            <p:cNvPr id="4" name="矩形 3"/>
            <p:cNvSpPr/>
            <p:nvPr/>
          </p:nvSpPr>
          <p:spPr>
            <a:xfrm>
              <a:off x="1481" y="1167"/>
              <a:ext cx="3695" cy="2393"/>
            </a:xfrm>
            <a:prstGeom prst="rect">
              <a:avLst/>
            </a:prstGeom>
            <a:noFill/>
            <a:ln w="76200" cmpd="thinThick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1923" y="1600"/>
              <a:ext cx="2805" cy="1492"/>
              <a:chOff x="6203" y="3430"/>
              <a:chExt cx="2805" cy="1492"/>
            </a:xfrm>
          </p:grpSpPr>
          <p:sp>
            <p:nvSpPr>
              <p:cNvPr id="54" name="矩形 53"/>
              <p:cNvSpPr/>
              <p:nvPr/>
            </p:nvSpPr>
            <p:spPr>
              <a:xfrm>
                <a:off x="6203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7215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8221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633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6334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6334" y="424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7356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7356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836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6334" y="456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940435" y="3771900"/>
            <a:ext cx="3091180" cy="2001520"/>
            <a:chOff x="1478" y="4390"/>
            <a:chExt cx="3694" cy="2392"/>
          </a:xfrm>
        </p:grpSpPr>
        <p:sp>
          <p:nvSpPr>
            <p:cNvPr id="5" name="矩形 4"/>
            <p:cNvSpPr/>
            <p:nvPr/>
          </p:nvSpPr>
          <p:spPr>
            <a:xfrm>
              <a:off x="1478" y="4390"/>
              <a:ext cx="3695" cy="2393"/>
            </a:xfrm>
            <a:prstGeom prst="rect">
              <a:avLst/>
            </a:prstGeom>
            <a:noFill/>
            <a:ln w="76200" cmpd="thinThick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920" y="4823"/>
              <a:ext cx="2805" cy="1492"/>
              <a:chOff x="6203" y="3430"/>
              <a:chExt cx="2805" cy="1492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6203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7215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8221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633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8360" y="3925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7356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7356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836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8368" y="4264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1" name="右箭头 20"/>
          <p:cNvSpPr/>
          <p:nvPr/>
        </p:nvSpPr>
        <p:spPr>
          <a:xfrm>
            <a:off x="4654550" y="2487930"/>
            <a:ext cx="2552700" cy="148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latin typeface="思源宋体 Heavy" panose="02020900000000000000" charset="-122"/>
                <a:ea typeface="思源宋体 Heavy" panose="02020900000000000000" charset="-122"/>
              </a:rPr>
              <a:t>数据处理</a:t>
            </a:r>
            <a:endParaRPr lang="zh-CN" altLang="en-US" sz="3200">
              <a:latin typeface="思源宋体 Heavy" panose="02020900000000000000" charset="-122"/>
              <a:ea typeface="思源宋体 Heavy" panose="02020900000000000000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7840980" y="2229485"/>
            <a:ext cx="3091180" cy="2001520"/>
            <a:chOff x="11668" y="3511"/>
            <a:chExt cx="4868" cy="3152"/>
          </a:xfrm>
        </p:grpSpPr>
        <p:sp>
          <p:nvSpPr>
            <p:cNvPr id="23" name="矩形 22"/>
            <p:cNvSpPr/>
            <p:nvPr/>
          </p:nvSpPr>
          <p:spPr>
            <a:xfrm>
              <a:off x="11668" y="3511"/>
              <a:ext cx="4869" cy="3153"/>
            </a:xfrm>
            <a:prstGeom prst="rect">
              <a:avLst/>
            </a:prstGeom>
            <a:noFill/>
            <a:ln w="76200" cmpd="thinThick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12250" y="4082"/>
              <a:ext cx="1037" cy="1966"/>
            </a:xfrm>
            <a:prstGeom prst="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13583" y="4082"/>
              <a:ext cx="1037" cy="1966"/>
            </a:xfrm>
            <a:prstGeom prst="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14909" y="4082"/>
              <a:ext cx="1037" cy="1966"/>
            </a:xfrm>
            <a:prstGeom prst="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12423" y="4288"/>
              <a:ext cx="659" cy="293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15092" y="4734"/>
              <a:ext cx="659" cy="293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13769" y="4288"/>
              <a:ext cx="659" cy="293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13769" y="4728"/>
              <a:ext cx="659" cy="293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15097" y="4288"/>
              <a:ext cx="659" cy="293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15103" y="5181"/>
              <a:ext cx="659" cy="293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12423" y="4734"/>
              <a:ext cx="656" cy="292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12423" y="5180"/>
              <a:ext cx="656" cy="292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12423" y="5596"/>
              <a:ext cx="656" cy="292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文本框 37"/>
          <p:cNvSpPr txBox="1"/>
          <p:nvPr/>
        </p:nvSpPr>
        <p:spPr>
          <a:xfrm>
            <a:off x="879475" y="2770505"/>
            <a:ext cx="9601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入口</a:t>
            </a:r>
            <a:r>
              <a:rPr lang="en-US" altLang="zh-CN" sz="2400">
                <a:solidFill>
                  <a:schemeClr val="bg1"/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1</a:t>
            </a:r>
            <a:endParaRPr lang="en-US" altLang="zh-CN" sz="2400">
              <a:solidFill>
                <a:schemeClr val="bg1"/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79475" y="5774055"/>
            <a:ext cx="9601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入口</a:t>
            </a:r>
            <a:r>
              <a:rPr lang="en-US" altLang="zh-CN" sz="2400">
                <a:solidFill>
                  <a:schemeClr val="bg1"/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2</a:t>
            </a:r>
            <a:endParaRPr lang="en-US" altLang="zh-CN" sz="2400">
              <a:solidFill>
                <a:schemeClr val="bg1"/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0140315" y="164020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2400">
                <a:solidFill>
                  <a:schemeClr val="bg1"/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出口</a:t>
            </a:r>
            <a:endParaRPr lang="zh-CN" sz="2400">
              <a:solidFill>
                <a:schemeClr val="bg1"/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45" name="矩形 61"/>
          <p:cNvSpPr/>
          <p:nvPr/>
        </p:nvSpPr>
        <p:spPr>
          <a:xfrm>
            <a:off x="3110600" y="1510676"/>
            <a:ext cx="416858" cy="18511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457325" y="1146175"/>
            <a:ext cx="32004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>
                <a:solidFill>
                  <a:schemeClr val="bg1"/>
                </a:solidFill>
                <a:latin typeface="Courier New" panose="02070309020205020404" charset="0"/>
                <a:cs typeface="Courier New" panose="02070309020205020404" charset="0"/>
              </a:rPr>
              <a:t>0</a:t>
            </a:r>
            <a:endParaRPr lang="en-US" altLang="zh-CN">
              <a:solidFill>
                <a:schemeClr val="bg1"/>
              </a:solidFill>
              <a:latin typeface="Courier New" panose="02070309020205020404" charset="0"/>
              <a:cs typeface="Courier New" panose="02070309020205020404" charset="0"/>
            </a:endParaRPr>
          </a:p>
          <a:p>
            <a:r>
              <a:rPr lang="en-US" altLang="zh-CN">
                <a:solidFill>
                  <a:schemeClr val="bg1"/>
                </a:solidFill>
                <a:latin typeface="Courier New" panose="02070309020205020404" charset="0"/>
                <a:cs typeface="Courier New" panose="02070309020205020404" charset="0"/>
              </a:rPr>
              <a:t>1</a:t>
            </a:r>
            <a:endParaRPr lang="en-US" altLang="zh-CN">
              <a:solidFill>
                <a:schemeClr val="bg1"/>
              </a:solidFill>
              <a:latin typeface="Courier New" panose="02070309020205020404" charset="0"/>
              <a:cs typeface="Courier New" panose="02070309020205020404" charset="0"/>
            </a:endParaRPr>
          </a:p>
          <a:p>
            <a:r>
              <a:rPr lang="en-US" altLang="zh-CN">
                <a:solidFill>
                  <a:schemeClr val="bg1"/>
                </a:solidFill>
                <a:latin typeface="Courier New" panose="02070309020205020404" charset="0"/>
                <a:cs typeface="Courier New" panose="02070309020205020404" charset="0"/>
              </a:rPr>
              <a:t>2</a:t>
            </a:r>
            <a:endParaRPr lang="en-US" altLang="zh-CN">
              <a:solidFill>
                <a:schemeClr val="bg1"/>
              </a:solidFill>
              <a:latin typeface="Courier New" panose="02070309020205020404" charset="0"/>
              <a:cs typeface="Courier New" panose="02070309020205020404" charset="0"/>
            </a:endParaRPr>
          </a:p>
          <a:p>
            <a:r>
              <a:rPr lang="en-US" altLang="zh-CN">
                <a:solidFill>
                  <a:schemeClr val="bg1"/>
                </a:solidFill>
                <a:latin typeface="Courier New" panose="02070309020205020404" charset="0"/>
                <a:cs typeface="Courier New" panose="02070309020205020404" charset="0"/>
              </a:rPr>
              <a:t>3</a:t>
            </a:r>
            <a:endParaRPr lang="en-US" altLang="zh-CN">
              <a:solidFill>
                <a:schemeClr val="bg1"/>
              </a:solidFill>
              <a:latin typeface="Courier New" panose="02070309020205020404" charset="0"/>
              <a:cs typeface="Courier New" panose="020703090202050204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318385" y="1147445"/>
            <a:ext cx="32004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>
                <a:solidFill>
                  <a:schemeClr val="bg1"/>
                </a:solidFill>
                <a:latin typeface="Courier New" panose="02070309020205020404" charset="0"/>
                <a:cs typeface="Courier New" panose="02070309020205020404" charset="0"/>
              </a:rPr>
              <a:t>4</a:t>
            </a:r>
            <a:endParaRPr lang="en-US" altLang="zh-CN">
              <a:solidFill>
                <a:schemeClr val="bg1"/>
              </a:solidFill>
              <a:latin typeface="Courier New" panose="02070309020205020404" charset="0"/>
              <a:cs typeface="Courier New" panose="02070309020205020404" charset="0"/>
            </a:endParaRPr>
          </a:p>
          <a:p>
            <a:r>
              <a:rPr lang="en-US" altLang="zh-CN">
                <a:solidFill>
                  <a:schemeClr val="bg1"/>
                </a:solidFill>
                <a:latin typeface="Courier New" panose="02070309020205020404" charset="0"/>
                <a:cs typeface="Courier New" panose="02070309020205020404" charset="0"/>
              </a:rPr>
              <a:t>5</a:t>
            </a:r>
            <a:endParaRPr lang="en-US" altLang="zh-CN">
              <a:solidFill>
                <a:schemeClr val="bg1"/>
              </a:solidFill>
              <a:latin typeface="Courier New" panose="02070309020205020404" charset="0"/>
              <a:cs typeface="Courier New" panose="020703090202050204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164205" y="1155700"/>
            <a:ext cx="32004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>
                <a:solidFill>
                  <a:schemeClr val="bg1"/>
                </a:solidFill>
                <a:latin typeface="Courier New" panose="02070309020205020404" charset="0"/>
                <a:cs typeface="Courier New" panose="02070309020205020404" charset="0"/>
              </a:rPr>
              <a:t>6</a:t>
            </a:r>
            <a:endParaRPr lang="en-US" altLang="zh-CN">
              <a:solidFill>
                <a:schemeClr val="bg1"/>
              </a:solidFill>
              <a:latin typeface="Courier New" panose="02070309020205020404" charset="0"/>
              <a:cs typeface="Courier New" panose="02070309020205020404" charset="0"/>
            </a:endParaRPr>
          </a:p>
          <a:p>
            <a:r>
              <a:rPr lang="en-US" altLang="zh-CN">
                <a:solidFill>
                  <a:schemeClr val="bg1"/>
                </a:solidFill>
                <a:latin typeface="Courier New" panose="02070309020205020404" charset="0"/>
                <a:cs typeface="Courier New" panose="02070309020205020404" charset="0"/>
              </a:rPr>
              <a:t>7</a:t>
            </a:r>
            <a:endParaRPr lang="en-US" altLang="zh-CN">
              <a:solidFill>
                <a:schemeClr val="bg1"/>
              </a:solidFill>
              <a:latin typeface="Courier New" panose="02070309020205020404" charset="0"/>
              <a:cs typeface="Courier New" panose="020703090202050204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479550" y="4173220"/>
            <a:ext cx="32004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>
                <a:solidFill>
                  <a:schemeClr val="bg1"/>
                </a:solidFill>
                <a:latin typeface="Courier New" panose="02070309020205020404" charset="0"/>
                <a:cs typeface="Courier New" panose="02070309020205020404" charset="0"/>
              </a:rPr>
              <a:t>I</a:t>
            </a:r>
            <a:endParaRPr lang="en-US" altLang="zh-CN">
              <a:solidFill>
                <a:schemeClr val="bg1"/>
              </a:solidFill>
              <a:latin typeface="Courier New" panose="02070309020205020404" charset="0"/>
              <a:cs typeface="Courier New" panose="020703090202050204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187575" y="4187190"/>
            <a:ext cx="59436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>
                <a:solidFill>
                  <a:schemeClr val="bg1"/>
                </a:solidFill>
                <a:latin typeface="Courier New" panose="02070309020205020404" charset="0"/>
                <a:cs typeface="Courier New" panose="02070309020205020404" charset="0"/>
              </a:rPr>
              <a:t>II</a:t>
            </a:r>
            <a:endParaRPr lang="en-US" altLang="zh-CN">
              <a:solidFill>
                <a:schemeClr val="bg1"/>
              </a:solidFill>
              <a:latin typeface="Courier New" panose="02070309020205020404" charset="0"/>
              <a:cs typeface="Courier New" panose="02070309020205020404" charset="0"/>
            </a:endParaRPr>
          </a:p>
          <a:p>
            <a:pPr algn="ctr"/>
            <a:r>
              <a:rPr lang="en-US" altLang="zh-CN">
                <a:solidFill>
                  <a:schemeClr val="bg1"/>
                </a:solidFill>
                <a:latin typeface="Courier New" panose="02070309020205020404" charset="0"/>
                <a:cs typeface="Courier New" panose="02070309020205020404" charset="0"/>
              </a:rPr>
              <a:t>III</a:t>
            </a:r>
            <a:endParaRPr lang="en-US" altLang="zh-CN">
              <a:solidFill>
                <a:schemeClr val="bg1"/>
              </a:solidFill>
              <a:latin typeface="Courier New" panose="02070309020205020404" charset="0"/>
              <a:cs typeface="Courier New" panose="020703090202050204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109595" y="4201795"/>
            <a:ext cx="38100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kern="0" spc="-300">
                <a:solidFill>
                  <a:schemeClr val="bg1"/>
                </a:solidFill>
                <a:uFillTx/>
                <a:latin typeface="Courier New" panose="02070309020205020404" charset="0"/>
                <a:cs typeface="Courier New" panose="02070309020205020404" charset="0"/>
              </a:rPr>
              <a:t>IV</a:t>
            </a:r>
            <a:endParaRPr lang="en-US" altLang="zh-CN" kern="0" spc="-300">
              <a:solidFill>
                <a:schemeClr val="bg1"/>
              </a:solidFill>
              <a:uFillTx/>
              <a:latin typeface="Courier New" panose="02070309020205020404" charset="0"/>
              <a:cs typeface="Courier New" panose="02070309020205020404" charset="0"/>
            </a:endParaRPr>
          </a:p>
          <a:p>
            <a:pPr algn="ctr"/>
            <a:r>
              <a:rPr lang="en-US" altLang="zh-CN" kern="0" spc="-300">
                <a:solidFill>
                  <a:schemeClr val="bg1"/>
                </a:solidFill>
                <a:uFillTx/>
                <a:latin typeface="Courier New" panose="02070309020205020404" charset="0"/>
                <a:cs typeface="Courier New" panose="02070309020205020404" charset="0"/>
              </a:rPr>
              <a:t>V</a:t>
            </a:r>
            <a:endParaRPr lang="en-US" altLang="zh-CN" kern="0" spc="-300">
              <a:solidFill>
                <a:schemeClr val="bg1"/>
              </a:solidFill>
              <a:uFillTx/>
              <a:latin typeface="Courier New" panose="02070309020205020404" charset="0"/>
              <a:cs typeface="Courier New" panose="02070309020205020404" charset="0"/>
            </a:endParaRPr>
          </a:p>
          <a:p>
            <a:pPr algn="ctr"/>
            <a:r>
              <a:rPr lang="en-US" altLang="zh-CN" kern="0" spc="-300">
                <a:solidFill>
                  <a:schemeClr val="bg1"/>
                </a:solidFill>
                <a:uFillTx/>
                <a:latin typeface="Courier New" panose="02070309020205020404" charset="0"/>
                <a:cs typeface="Courier New" panose="02070309020205020404" charset="0"/>
              </a:rPr>
              <a:t>VI</a:t>
            </a:r>
            <a:endParaRPr lang="en-US" altLang="zh-CN" kern="0" spc="-300">
              <a:solidFill>
                <a:schemeClr val="bg1"/>
              </a:solidFill>
              <a:uFillTx/>
              <a:latin typeface="Courier New" panose="02070309020205020404" charset="0"/>
              <a:cs typeface="Courier New" panose="0207030902020502040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8319135" y="2638425"/>
            <a:ext cx="38100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kern="0" spc="-300">
                <a:solidFill>
                  <a:schemeClr val="bg1"/>
                </a:solidFill>
                <a:uFillTx/>
                <a:latin typeface="Courier New" panose="02070309020205020404" charset="0"/>
                <a:cs typeface="Courier New" panose="02070309020205020404" charset="0"/>
              </a:rPr>
              <a:t>0I</a:t>
            </a:r>
            <a:endParaRPr lang="en-US" altLang="zh-CN" kern="0" spc="-300">
              <a:solidFill>
                <a:schemeClr val="bg1"/>
              </a:solidFill>
              <a:uFillTx/>
              <a:latin typeface="Courier New" panose="02070309020205020404" charset="0"/>
              <a:cs typeface="Courier New" panose="02070309020205020404" charset="0"/>
            </a:endParaRPr>
          </a:p>
          <a:p>
            <a:pPr algn="ctr"/>
            <a:r>
              <a:rPr lang="en-US" altLang="zh-CN" kern="0" spc="-300">
                <a:solidFill>
                  <a:schemeClr val="bg1"/>
                </a:solidFill>
                <a:uFillTx/>
                <a:latin typeface="Courier New" panose="02070309020205020404" charset="0"/>
                <a:cs typeface="Courier New" panose="02070309020205020404" charset="0"/>
              </a:rPr>
              <a:t>1I</a:t>
            </a:r>
            <a:endParaRPr lang="en-US" altLang="zh-CN" kern="0" spc="-300">
              <a:solidFill>
                <a:schemeClr val="bg1"/>
              </a:solidFill>
              <a:uFillTx/>
              <a:latin typeface="Courier New" panose="02070309020205020404" charset="0"/>
              <a:cs typeface="Courier New" panose="02070309020205020404" charset="0"/>
            </a:endParaRPr>
          </a:p>
          <a:p>
            <a:pPr algn="ctr"/>
            <a:r>
              <a:rPr lang="en-US" altLang="zh-CN" kern="0" spc="-300">
                <a:solidFill>
                  <a:schemeClr val="bg1"/>
                </a:solidFill>
                <a:uFillTx/>
                <a:latin typeface="Courier New" panose="02070309020205020404" charset="0"/>
                <a:cs typeface="Courier New" panose="02070309020205020404" charset="0"/>
              </a:rPr>
              <a:t>2I</a:t>
            </a:r>
            <a:endParaRPr lang="en-US" altLang="zh-CN" kern="0" spc="-300">
              <a:solidFill>
                <a:schemeClr val="bg1"/>
              </a:solidFill>
              <a:uFillTx/>
              <a:latin typeface="Courier New" panose="02070309020205020404" charset="0"/>
              <a:cs typeface="Courier New" panose="02070309020205020404" charset="0"/>
            </a:endParaRPr>
          </a:p>
          <a:p>
            <a:pPr algn="ctr"/>
            <a:r>
              <a:rPr lang="en-US" altLang="zh-CN" kern="0" spc="-300">
                <a:solidFill>
                  <a:schemeClr val="bg1"/>
                </a:solidFill>
                <a:uFillTx/>
                <a:latin typeface="Courier New" panose="02070309020205020404" charset="0"/>
                <a:cs typeface="Courier New" panose="02070309020205020404" charset="0"/>
              </a:rPr>
              <a:t>3I</a:t>
            </a:r>
            <a:endParaRPr lang="en-US" altLang="zh-CN" kern="0" spc="-300">
              <a:solidFill>
                <a:schemeClr val="bg1"/>
              </a:solidFill>
              <a:uFillTx/>
              <a:latin typeface="Courier New" panose="02070309020205020404" charset="0"/>
              <a:cs typeface="Courier New" panose="02070309020205020404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9075420" y="2638425"/>
            <a:ext cx="57912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kern="0" spc="-300">
                <a:solidFill>
                  <a:schemeClr val="bg1"/>
                </a:solidFill>
                <a:uFillTx/>
                <a:latin typeface="Courier New" panose="02070309020205020404" charset="0"/>
                <a:cs typeface="Courier New" panose="02070309020205020404" charset="0"/>
              </a:rPr>
              <a:t>4II</a:t>
            </a:r>
            <a:endParaRPr lang="en-US" altLang="zh-CN" kern="0" spc="-300">
              <a:solidFill>
                <a:schemeClr val="bg1"/>
              </a:solidFill>
              <a:uFillTx/>
              <a:latin typeface="Courier New" panose="02070309020205020404" charset="0"/>
              <a:cs typeface="Courier New" panose="02070309020205020404" charset="0"/>
            </a:endParaRPr>
          </a:p>
          <a:p>
            <a:pPr algn="ctr"/>
            <a:r>
              <a:rPr lang="en-US" altLang="zh-CN" kern="0" spc="-300">
                <a:solidFill>
                  <a:schemeClr val="bg1"/>
                </a:solidFill>
                <a:uFillTx/>
                <a:latin typeface="Courier New" panose="02070309020205020404" charset="0"/>
                <a:cs typeface="Courier New" panose="02070309020205020404" charset="0"/>
              </a:rPr>
              <a:t>5III</a:t>
            </a:r>
            <a:endParaRPr lang="en-US" altLang="zh-CN" kern="0" spc="-300">
              <a:solidFill>
                <a:schemeClr val="bg1"/>
              </a:solidFill>
              <a:uFillTx/>
              <a:latin typeface="Courier New" panose="02070309020205020404" charset="0"/>
              <a:cs typeface="Courier New" panose="0207030902020502040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9965055" y="2647950"/>
            <a:ext cx="48006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kern="0" spc="-300">
                <a:solidFill>
                  <a:schemeClr val="bg1"/>
                </a:solidFill>
                <a:uFillTx/>
                <a:latin typeface="Courier New" panose="02070309020205020404" charset="0"/>
                <a:cs typeface="Courier New" panose="02070309020205020404" charset="0"/>
              </a:rPr>
              <a:t>6IV</a:t>
            </a:r>
            <a:endParaRPr lang="en-US" altLang="zh-CN" kern="0" spc="-300">
              <a:solidFill>
                <a:schemeClr val="bg1"/>
              </a:solidFill>
              <a:uFillTx/>
              <a:latin typeface="Courier New" panose="02070309020205020404" charset="0"/>
              <a:cs typeface="Courier New" panose="02070309020205020404" charset="0"/>
            </a:endParaRPr>
          </a:p>
          <a:p>
            <a:pPr algn="ctr"/>
            <a:r>
              <a:rPr lang="en-US" altLang="zh-CN" kern="0" spc="-300">
                <a:solidFill>
                  <a:schemeClr val="bg1"/>
                </a:solidFill>
                <a:uFillTx/>
                <a:latin typeface="Courier New" panose="02070309020205020404" charset="0"/>
                <a:cs typeface="Courier New" panose="02070309020205020404" charset="0"/>
              </a:rPr>
              <a:t>7V</a:t>
            </a:r>
            <a:endParaRPr lang="en-US" altLang="zh-CN" kern="0" spc="-300">
              <a:solidFill>
                <a:schemeClr val="bg1"/>
              </a:solidFill>
              <a:uFillTx/>
              <a:latin typeface="Courier New" panose="02070309020205020404" charset="0"/>
              <a:cs typeface="Courier New" panose="02070309020205020404" charset="0"/>
            </a:endParaRPr>
          </a:p>
          <a:p>
            <a:pPr algn="ctr"/>
            <a:r>
              <a:rPr lang="en-US" altLang="zh-CN" kern="0" spc="-300">
                <a:solidFill>
                  <a:schemeClr val="bg1"/>
                </a:solidFill>
                <a:uFillTx/>
                <a:latin typeface="Courier New" panose="02070309020205020404" charset="0"/>
                <a:cs typeface="Courier New" panose="02070309020205020404" charset="0"/>
              </a:rPr>
              <a:t>7VI</a:t>
            </a:r>
            <a:endParaRPr lang="en-US" altLang="zh-CN" kern="0" spc="-300">
              <a:solidFill>
                <a:schemeClr val="bg1"/>
              </a:solidFill>
              <a:uFillTx/>
              <a:latin typeface="Courier New" panose="02070309020205020404" charset="0"/>
              <a:cs typeface="Courier New" panose="0207030902020502040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940435" y="741045"/>
            <a:ext cx="3079750" cy="1994535"/>
            <a:chOff x="1481" y="1167"/>
            <a:chExt cx="3694" cy="2392"/>
          </a:xfrm>
        </p:grpSpPr>
        <p:sp>
          <p:nvSpPr>
            <p:cNvPr id="4" name="矩形 3"/>
            <p:cNvSpPr/>
            <p:nvPr/>
          </p:nvSpPr>
          <p:spPr>
            <a:xfrm>
              <a:off x="1481" y="1167"/>
              <a:ext cx="3695" cy="2393"/>
            </a:xfrm>
            <a:prstGeom prst="rect">
              <a:avLst/>
            </a:prstGeom>
            <a:noFill/>
            <a:ln w="76200" cmpd="thinThick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1923" y="1600"/>
              <a:ext cx="2805" cy="1492"/>
              <a:chOff x="6203" y="3430"/>
              <a:chExt cx="2805" cy="1492"/>
            </a:xfrm>
          </p:grpSpPr>
          <p:sp>
            <p:nvSpPr>
              <p:cNvPr id="54" name="矩形 53"/>
              <p:cNvSpPr/>
              <p:nvPr/>
            </p:nvSpPr>
            <p:spPr>
              <a:xfrm>
                <a:off x="6203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7215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8221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633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6334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6334" y="424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7356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7356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836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6334" y="456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940435" y="3771900"/>
            <a:ext cx="3091180" cy="2001520"/>
            <a:chOff x="1478" y="4390"/>
            <a:chExt cx="3694" cy="2392"/>
          </a:xfrm>
        </p:grpSpPr>
        <p:sp>
          <p:nvSpPr>
            <p:cNvPr id="5" name="矩形 4"/>
            <p:cNvSpPr/>
            <p:nvPr/>
          </p:nvSpPr>
          <p:spPr>
            <a:xfrm>
              <a:off x="1478" y="4390"/>
              <a:ext cx="3695" cy="2393"/>
            </a:xfrm>
            <a:prstGeom prst="rect">
              <a:avLst/>
            </a:prstGeom>
            <a:noFill/>
            <a:ln w="76200" cmpd="thinThick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920" y="4823"/>
              <a:ext cx="2805" cy="1492"/>
              <a:chOff x="6203" y="3430"/>
              <a:chExt cx="2805" cy="1492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6203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7215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8221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633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8360" y="3925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7356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7356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836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8368" y="4264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3" name="矩形 22"/>
          <p:cNvSpPr/>
          <p:nvPr/>
        </p:nvSpPr>
        <p:spPr>
          <a:xfrm>
            <a:off x="7840980" y="2229485"/>
            <a:ext cx="3091815" cy="2002155"/>
          </a:xfrm>
          <a:prstGeom prst="rect">
            <a:avLst/>
          </a:prstGeom>
          <a:noFill/>
          <a:ln w="76200" cmpd="thinThick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210550" y="2592070"/>
            <a:ext cx="658495" cy="124841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8320405" y="272288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8" name="文本框 37"/>
          <p:cNvSpPr txBox="1"/>
          <p:nvPr/>
        </p:nvSpPr>
        <p:spPr>
          <a:xfrm>
            <a:off x="879475" y="2770505"/>
            <a:ext cx="9601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入口</a:t>
            </a:r>
            <a:r>
              <a:rPr lang="en-US" alt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1</a:t>
            </a:r>
            <a:endParaRPr lang="en-US" alt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79475" y="5774055"/>
            <a:ext cx="9601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入口</a:t>
            </a:r>
            <a:r>
              <a:rPr lang="en-US" alt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2</a:t>
            </a:r>
            <a:endParaRPr lang="en-US" alt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0140315" y="164020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出口</a:t>
            </a:r>
            <a:endParaRPr 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4749800" y="2100580"/>
            <a:ext cx="2349500" cy="2131060"/>
          </a:xfrm>
          <a:prstGeom prst="roundRect">
            <a:avLst/>
          </a:prstGeom>
          <a:noFill/>
          <a:ln w="762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7030A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696460" y="1398905"/>
            <a:ext cx="2468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3600">
                <a:solidFill>
                  <a:schemeClr val="bg1"/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卡片处理器</a:t>
            </a:r>
            <a:endParaRPr lang="zh-CN" sz="3600">
              <a:solidFill>
                <a:schemeClr val="bg1"/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418155" y="1232174"/>
            <a:ext cx="416858" cy="18511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9"/>
          <p:cNvSpPr/>
          <p:nvPr/>
        </p:nvSpPr>
        <p:spPr>
          <a:xfrm>
            <a:off x="1420992" y="4264749"/>
            <a:ext cx="418406" cy="185760"/>
          </a:xfrm>
          <a:prstGeom prst="rect">
            <a:avLst/>
          </a:prstGeom>
          <a:noFill/>
          <a:ln w="28575">
            <a:solidFill>
              <a:srgbClr val="5BE44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27"/>
          <p:cNvSpPr/>
          <p:nvPr/>
        </p:nvSpPr>
        <p:spPr>
          <a:xfrm>
            <a:off x="6024563" y="3093879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1"/>
          <p:cNvSpPr/>
          <p:nvPr/>
        </p:nvSpPr>
        <p:spPr>
          <a:xfrm>
            <a:off x="3110600" y="1507142"/>
            <a:ext cx="416858" cy="18511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Arrow: Right 49"/>
          <p:cNvSpPr/>
          <p:nvPr/>
        </p:nvSpPr>
        <p:spPr>
          <a:xfrm>
            <a:off x="1528558" y="1260210"/>
            <a:ext cx="190921" cy="1436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Arrow: Right 66"/>
          <p:cNvSpPr/>
          <p:nvPr/>
        </p:nvSpPr>
        <p:spPr>
          <a:xfrm>
            <a:off x="1528557" y="4290732"/>
            <a:ext cx="190921" cy="14363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10"/>
          <p:cNvSpPr txBox="1"/>
          <p:nvPr/>
        </p:nvSpPr>
        <p:spPr>
          <a:xfrm>
            <a:off x="1457325" y="1146175"/>
            <a:ext cx="32004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 altLang="zh-CN">
              <a:solidFill>
                <a:schemeClr val="bg1"/>
              </a:solidFill>
              <a:latin typeface="Courier New" panose="02070309020205020404" charset="0"/>
              <a:cs typeface="Courier New" panose="02070309020205020404" charset="0"/>
            </a:endParaRPr>
          </a:p>
          <a:p>
            <a:r>
              <a:rPr lang="en-US" altLang="zh-CN">
                <a:solidFill>
                  <a:schemeClr val="bg1"/>
                </a:solidFill>
                <a:latin typeface="Courier New" panose="02070309020205020404" charset="0"/>
                <a:cs typeface="Courier New" panose="02070309020205020404" charset="0"/>
              </a:rPr>
              <a:t>1</a:t>
            </a:r>
            <a:endParaRPr lang="en-US" altLang="zh-CN">
              <a:solidFill>
                <a:schemeClr val="bg1"/>
              </a:solidFill>
              <a:latin typeface="Courier New" panose="02070309020205020404" charset="0"/>
              <a:cs typeface="Courier New" panose="02070309020205020404" charset="0"/>
            </a:endParaRPr>
          </a:p>
          <a:p>
            <a:r>
              <a:rPr lang="en-US" altLang="zh-CN">
                <a:solidFill>
                  <a:schemeClr val="bg1"/>
                </a:solidFill>
                <a:latin typeface="Courier New" panose="02070309020205020404" charset="0"/>
                <a:cs typeface="Courier New" panose="02070309020205020404" charset="0"/>
              </a:rPr>
              <a:t>2</a:t>
            </a:r>
            <a:endParaRPr lang="en-US" altLang="zh-CN">
              <a:solidFill>
                <a:schemeClr val="bg1"/>
              </a:solidFill>
              <a:latin typeface="Courier New" panose="02070309020205020404" charset="0"/>
              <a:cs typeface="Courier New" panose="02070309020205020404" charset="0"/>
            </a:endParaRPr>
          </a:p>
          <a:p>
            <a:r>
              <a:rPr lang="en-US" altLang="zh-CN">
                <a:solidFill>
                  <a:schemeClr val="bg1"/>
                </a:solidFill>
                <a:latin typeface="Courier New" panose="02070309020205020404" charset="0"/>
                <a:cs typeface="Courier New" panose="02070309020205020404" charset="0"/>
              </a:rPr>
              <a:t>3</a:t>
            </a:r>
            <a:endParaRPr lang="en-US" altLang="zh-CN">
              <a:solidFill>
                <a:schemeClr val="bg1"/>
              </a:solidFill>
              <a:latin typeface="Courier New" panose="02070309020205020404" charset="0"/>
              <a:cs typeface="Courier New" panose="020703090202050204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318385" y="1147445"/>
            <a:ext cx="32004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>
                <a:solidFill>
                  <a:schemeClr val="bg1"/>
                </a:solidFill>
                <a:latin typeface="Courier New" panose="02070309020205020404" charset="0"/>
                <a:cs typeface="Courier New" panose="02070309020205020404" charset="0"/>
              </a:rPr>
              <a:t>0</a:t>
            </a:r>
            <a:endParaRPr lang="en-US" altLang="zh-CN">
              <a:solidFill>
                <a:schemeClr val="bg1"/>
              </a:solidFill>
              <a:latin typeface="Courier New" panose="02070309020205020404" charset="0"/>
              <a:cs typeface="Courier New" panose="02070309020205020404" charset="0"/>
            </a:endParaRPr>
          </a:p>
          <a:p>
            <a:r>
              <a:rPr lang="en-US" altLang="zh-CN">
                <a:solidFill>
                  <a:schemeClr val="bg1"/>
                </a:solidFill>
                <a:latin typeface="Courier New" panose="02070309020205020404" charset="0"/>
                <a:cs typeface="Courier New" panose="02070309020205020404" charset="0"/>
              </a:rPr>
              <a:t>1</a:t>
            </a:r>
            <a:endParaRPr lang="en-US" altLang="zh-CN">
              <a:solidFill>
                <a:schemeClr val="bg1"/>
              </a:solidFill>
              <a:latin typeface="Courier New" panose="02070309020205020404" charset="0"/>
              <a:cs typeface="Courier New" panose="020703090202050204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164205" y="1155700"/>
            <a:ext cx="32004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>
                <a:solidFill>
                  <a:schemeClr val="bg1"/>
                </a:solidFill>
                <a:latin typeface="Courier New" panose="02070309020205020404" charset="0"/>
                <a:cs typeface="Courier New" panose="02070309020205020404" charset="0"/>
              </a:rPr>
              <a:t>0</a:t>
            </a:r>
            <a:endParaRPr lang="en-US" altLang="zh-CN">
              <a:solidFill>
                <a:schemeClr val="bg1"/>
              </a:solidFill>
              <a:latin typeface="Courier New" panose="02070309020205020404" charset="0"/>
              <a:cs typeface="Courier New" panose="02070309020205020404" charset="0"/>
            </a:endParaRPr>
          </a:p>
          <a:p>
            <a:r>
              <a:rPr lang="en-US" altLang="zh-CN">
                <a:solidFill>
                  <a:schemeClr val="bg1"/>
                </a:solidFill>
                <a:latin typeface="Courier New" panose="02070309020205020404" charset="0"/>
                <a:cs typeface="Courier New" panose="02070309020205020404" charset="0"/>
              </a:rPr>
              <a:t>1</a:t>
            </a:r>
            <a:endParaRPr lang="en-US" altLang="zh-CN">
              <a:solidFill>
                <a:schemeClr val="bg1"/>
              </a:solidFill>
              <a:latin typeface="Courier New" panose="02070309020205020404" charset="0"/>
              <a:cs typeface="Courier New" panose="020703090202050204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256155" y="4187190"/>
            <a:ext cx="4572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>
                <a:solidFill>
                  <a:schemeClr val="bg1"/>
                </a:solidFill>
                <a:latin typeface="Courier New" panose="02070309020205020404" charset="0"/>
                <a:cs typeface="Courier New" panose="02070309020205020404" charset="0"/>
              </a:rPr>
              <a:t>I</a:t>
            </a:r>
            <a:endParaRPr lang="en-US" altLang="zh-CN">
              <a:solidFill>
                <a:schemeClr val="bg1"/>
              </a:solidFill>
              <a:latin typeface="Courier New" panose="02070309020205020404" charset="0"/>
              <a:cs typeface="Courier New" panose="02070309020205020404" charset="0"/>
            </a:endParaRPr>
          </a:p>
          <a:p>
            <a:pPr algn="ctr"/>
            <a:r>
              <a:rPr lang="en-US" altLang="zh-CN">
                <a:solidFill>
                  <a:schemeClr val="bg1"/>
                </a:solidFill>
                <a:latin typeface="Courier New" panose="02070309020205020404" charset="0"/>
                <a:cs typeface="Courier New" panose="02070309020205020404" charset="0"/>
              </a:rPr>
              <a:t>II</a:t>
            </a:r>
            <a:endParaRPr lang="en-US" altLang="zh-CN">
              <a:solidFill>
                <a:schemeClr val="bg1"/>
              </a:solidFill>
              <a:latin typeface="Courier New" panose="02070309020205020404" charset="0"/>
              <a:cs typeface="Courier New" panose="0207030902020502040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060065" y="4201795"/>
            <a:ext cx="48006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kern="0" spc="-300">
                <a:solidFill>
                  <a:schemeClr val="bg1"/>
                </a:solidFill>
                <a:uFillTx/>
                <a:latin typeface="Courier New" panose="02070309020205020404" charset="0"/>
                <a:cs typeface="Courier New" panose="02070309020205020404" charset="0"/>
              </a:rPr>
              <a:t>I</a:t>
            </a:r>
            <a:endParaRPr lang="en-US" altLang="zh-CN" kern="0" spc="-300">
              <a:solidFill>
                <a:schemeClr val="bg1"/>
              </a:solidFill>
              <a:uFillTx/>
              <a:latin typeface="Courier New" panose="02070309020205020404" charset="0"/>
              <a:cs typeface="Courier New" panose="02070309020205020404" charset="0"/>
            </a:endParaRPr>
          </a:p>
          <a:p>
            <a:pPr algn="ctr"/>
            <a:r>
              <a:rPr lang="en-US" altLang="zh-CN" kern="0" spc="-300">
                <a:solidFill>
                  <a:schemeClr val="bg1"/>
                </a:solidFill>
                <a:uFillTx/>
                <a:latin typeface="Courier New" panose="02070309020205020404" charset="0"/>
                <a:cs typeface="Courier New" panose="02070309020205020404" charset="0"/>
              </a:rPr>
              <a:t>II</a:t>
            </a:r>
            <a:endParaRPr lang="en-US" altLang="zh-CN" kern="0" spc="-300">
              <a:solidFill>
                <a:schemeClr val="bg1"/>
              </a:solidFill>
              <a:uFillTx/>
              <a:latin typeface="Courier New" panose="02070309020205020404" charset="0"/>
              <a:cs typeface="Courier New" panose="02070309020205020404" charset="0"/>
            </a:endParaRPr>
          </a:p>
          <a:p>
            <a:pPr algn="ctr"/>
            <a:r>
              <a:rPr lang="en-US" altLang="zh-CN" kern="0" spc="-300">
                <a:solidFill>
                  <a:schemeClr val="bg1"/>
                </a:solidFill>
                <a:uFillTx/>
                <a:latin typeface="Courier New" panose="02070309020205020404" charset="0"/>
                <a:cs typeface="Courier New" panose="02070309020205020404" charset="0"/>
              </a:rPr>
              <a:t>III</a:t>
            </a:r>
            <a:endParaRPr lang="en-US" altLang="zh-CN" kern="0" spc="-300">
              <a:solidFill>
                <a:schemeClr val="bg1"/>
              </a:solidFill>
              <a:uFillTx/>
              <a:latin typeface="Courier New" panose="02070309020205020404" charset="0"/>
              <a:cs typeface="Courier New" panose="0207030902020502040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9000"/>
    </mc:Choice>
    <mc:Fallback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2573 0.2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10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0.25482 -0.1097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34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82 -0.10973 L 0.31485 -0.1106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-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3 0.21088 L 0.31615 0.2108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0.07096 -3.33333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96 -3.33333E-6 L 0.18828 -0.0539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9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9" grpId="0" animBg="1"/>
      <p:bldP spid="19" grpId="1" animBg="1"/>
      <p:bldP spid="19" grpId="2" animBg="1"/>
      <p:bldP spid="60" grpId="0" animBg="1"/>
      <p:bldP spid="60" grpId="1" animBg="1"/>
      <p:bldP spid="60" grpId="2" animBg="1"/>
      <p:bldP spid="64" grpId="0" animBg="1"/>
      <p:bldP spid="64" grpId="1" animBg="1"/>
      <p:bldP spid="64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940435" y="741045"/>
            <a:ext cx="3079750" cy="1994535"/>
            <a:chOff x="1481" y="1167"/>
            <a:chExt cx="3694" cy="2392"/>
          </a:xfrm>
        </p:grpSpPr>
        <p:sp>
          <p:nvSpPr>
            <p:cNvPr id="4" name="矩形 3"/>
            <p:cNvSpPr/>
            <p:nvPr/>
          </p:nvSpPr>
          <p:spPr>
            <a:xfrm>
              <a:off x="1481" y="1167"/>
              <a:ext cx="3695" cy="2393"/>
            </a:xfrm>
            <a:prstGeom prst="rect">
              <a:avLst/>
            </a:prstGeom>
            <a:noFill/>
            <a:ln w="76200" cmpd="thinThick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1923" y="1600"/>
              <a:ext cx="2805" cy="1492"/>
              <a:chOff x="6203" y="3430"/>
              <a:chExt cx="2805" cy="1492"/>
            </a:xfrm>
          </p:grpSpPr>
          <p:sp>
            <p:nvSpPr>
              <p:cNvPr id="54" name="矩形 53"/>
              <p:cNvSpPr/>
              <p:nvPr/>
            </p:nvSpPr>
            <p:spPr>
              <a:xfrm>
                <a:off x="6203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7215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8221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633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6334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6334" y="424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7356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7356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836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6334" y="456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940435" y="3771900"/>
            <a:ext cx="3091180" cy="2001520"/>
            <a:chOff x="1478" y="4390"/>
            <a:chExt cx="3694" cy="2392"/>
          </a:xfrm>
        </p:grpSpPr>
        <p:sp>
          <p:nvSpPr>
            <p:cNvPr id="5" name="矩形 4"/>
            <p:cNvSpPr/>
            <p:nvPr/>
          </p:nvSpPr>
          <p:spPr>
            <a:xfrm>
              <a:off x="1478" y="4390"/>
              <a:ext cx="3695" cy="2393"/>
            </a:xfrm>
            <a:prstGeom prst="rect">
              <a:avLst/>
            </a:prstGeom>
            <a:noFill/>
            <a:ln w="76200" cmpd="thinThick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920" y="4823"/>
              <a:ext cx="2805" cy="1492"/>
              <a:chOff x="6203" y="3430"/>
              <a:chExt cx="2805" cy="1492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6203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7215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8221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633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8360" y="3925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7356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7356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836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8368" y="4264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3" name="矩形 22"/>
          <p:cNvSpPr/>
          <p:nvPr/>
        </p:nvSpPr>
        <p:spPr>
          <a:xfrm>
            <a:off x="7840980" y="2229485"/>
            <a:ext cx="3091815" cy="2002155"/>
          </a:xfrm>
          <a:prstGeom prst="rect">
            <a:avLst/>
          </a:prstGeom>
          <a:noFill/>
          <a:ln w="76200" cmpd="thinThick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210550" y="2592070"/>
            <a:ext cx="658495" cy="124841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8320405" y="272288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8320405" y="3006090"/>
            <a:ext cx="416560" cy="18542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879475" y="2770505"/>
            <a:ext cx="9601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入口</a:t>
            </a:r>
            <a:r>
              <a:rPr lang="en-US" alt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1</a:t>
            </a:r>
            <a:endParaRPr lang="en-US" alt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79475" y="5774055"/>
            <a:ext cx="9601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入口</a:t>
            </a:r>
            <a:r>
              <a:rPr lang="en-US" alt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2</a:t>
            </a:r>
            <a:endParaRPr lang="en-US" alt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0140315" y="164020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出口</a:t>
            </a:r>
            <a:endParaRPr 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4749800" y="2100580"/>
            <a:ext cx="2349500" cy="2131060"/>
          </a:xfrm>
          <a:prstGeom prst="roundRect">
            <a:avLst/>
          </a:prstGeom>
          <a:noFill/>
          <a:ln w="762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7030A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696460" y="1398905"/>
            <a:ext cx="2468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3600">
                <a:solidFill>
                  <a:schemeClr val="bg1"/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卡片处理器</a:t>
            </a:r>
            <a:endParaRPr lang="zh-CN" sz="3600">
              <a:solidFill>
                <a:schemeClr val="bg1"/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418155" y="1232174"/>
            <a:ext cx="416858" cy="18511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9"/>
          <p:cNvSpPr/>
          <p:nvPr/>
        </p:nvSpPr>
        <p:spPr>
          <a:xfrm>
            <a:off x="1420992" y="4264749"/>
            <a:ext cx="418406" cy="185760"/>
          </a:xfrm>
          <a:prstGeom prst="rect">
            <a:avLst/>
          </a:prstGeom>
          <a:noFill/>
          <a:ln w="28575">
            <a:solidFill>
              <a:srgbClr val="5BE44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27"/>
          <p:cNvSpPr/>
          <p:nvPr/>
        </p:nvSpPr>
        <p:spPr>
          <a:xfrm>
            <a:off x="6024563" y="3093879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1"/>
          <p:cNvSpPr/>
          <p:nvPr/>
        </p:nvSpPr>
        <p:spPr>
          <a:xfrm>
            <a:off x="3110600" y="1507142"/>
            <a:ext cx="416858" cy="18511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Arrow: Right 66"/>
          <p:cNvSpPr/>
          <p:nvPr/>
        </p:nvSpPr>
        <p:spPr>
          <a:xfrm>
            <a:off x="1528557" y="4290732"/>
            <a:ext cx="190921" cy="14363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row: Right 68"/>
          <p:cNvSpPr/>
          <p:nvPr/>
        </p:nvSpPr>
        <p:spPr>
          <a:xfrm>
            <a:off x="1527652" y="1538712"/>
            <a:ext cx="190921" cy="1436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405 L 0.25729 0.210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86" y="84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0.25482 -0.1097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34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82 -0.10973 L 0.31485 -0.1106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-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3 0.21088 L 0.31615 0.21088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0.07096 -3.33333E-6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96 -3.33333E-6 L 0.18815 -0.0134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9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9" grpId="0" animBg="1"/>
      <p:bldP spid="19" grpId="1" animBg="1"/>
      <p:bldP spid="19" grpId="2" animBg="1"/>
      <p:bldP spid="60" grpId="0" animBg="1"/>
      <p:bldP spid="60" grpId="1" animBg="1"/>
      <p:bldP spid="60" grpId="2" animBg="1"/>
      <p:bldP spid="64" grpId="0" animBg="1"/>
      <p:bldP spid="64" grpId="1" animBg="1"/>
      <p:bldP spid="64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572770" y="1087755"/>
            <a:ext cx="4028440" cy="4733925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901065" y="1404620"/>
            <a:ext cx="3467100" cy="410083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 indent="0">
              <a:lnSpc>
                <a:spcPct val="130000"/>
              </a:lnSpc>
              <a:spcAft>
                <a:spcPts val="1000"/>
              </a:spcAft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sym typeface="Arial" panose="020B0604020202020204" pitchFamily="34" charset="0"/>
              </a:rPr>
              <a:t>计算机中存储、组织数据的方式</a:t>
            </a:r>
            <a:endParaRPr lang="zh-CN" altLang="en-US" sz="1800" dirty="0">
              <a:solidFill>
                <a:schemeClr val="bg1"/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sym typeface="Arial" panose="020B0604020202020204" pitchFamily="34" charset="0"/>
            </a:endParaRPr>
          </a:p>
          <a:p>
            <a:pPr algn="ctr"/>
            <a:endParaRPr lang="zh-CN" altLang="en-US" dirty="0">
              <a:solidFill>
                <a:schemeClr val="bg1">
                  <a:lumMod val="85000"/>
                </a:schemeClr>
              </a:solidFill>
              <a:latin typeface="思源宋体 SemiBold" panose="02020600000000000000" charset="-122"/>
              <a:ea typeface="思源宋体 SemiBold" panose="02020600000000000000" charset="-122"/>
              <a:sym typeface="Arial" panose="020B0604020202020204" pitchFamily="34" charset="0"/>
            </a:endParaRPr>
          </a:p>
          <a:p>
            <a:pPr algn="ctr"/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sym typeface="Arial" panose="020B0604020202020204" pitchFamily="34" charset="0"/>
              </a:rPr>
              <a:t>大致包含三个部分内容：</a:t>
            </a:r>
            <a:endParaRPr lang="zh-CN" altLang="en-US" dirty="0">
              <a:solidFill>
                <a:schemeClr val="bg1">
                  <a:lumMod val="8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SemiBold" panose="02020600000000000000" charset="-122"/>
                <a:ea typeface="思源宋体 SemiBold" panose="02020600000000000000" charset="-122"/>
                <a:sym typeface="Arial" panose="020B0604020202020204" pitchFamily="34" charset="0"/>
              </a:rPr>
              <a:t>逻辑关系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宋体 SemiBold" panose="02020600000000000000" charset="-122"/>
              <a:ea typeface="思源宋体 SemiBold" panose="02020600000000000000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SemiBold" panose="02020600000000000000" charset="-122"/>
                <a:ea typeface="思源宋体 SemiBold" panose="02020600000000000000" charset="-122"/>
                <a:sym typeface="Arial" panose="020B0604020202020204" pitchFamily="34" charset="0"/>
              </a:rPr>
              <a:t>存储关系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宋体 SemiBold" panose="02020600000000000000" charset="-122"/>
              <a:ea typeface="思源宋体 SemiBold" panose="02020600000000000000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SemiBold" panose="02020600000000000000" charset="-122"/>
                <a:ea typeface="思源宋体 SemiBold" panose="02020600000000000000" charset="-122"/>
                <a:sym typeface="Arial" panose="020B0604020202020204" pitchFamily="34" charset="0"/>
              </a:rPr>
              <a:t>操作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宋体 SemiBold" panose="02020600000000000000" charset="-122"/>
              <a:ea typeface="思源宋体 SemiBold" panose="02020600000000000000" charset="-122"/>
              <a:sym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7" r="15957"/>
          <a:stretch>
            <a:fillRect/>
          </a:stretch>
        </p:blipFill>
        <p:spPr>
          <a:xfrm>
            <a:off x="4837430" y="1087755"/>
            <a:ext cx="2172335" cy="231902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92" b="7292"/>
          <a:stretch>
            <a:fillRect/>
          </a:stretch>
        </p:blipFill>
        <p:spPr>
          <a:xfrm>
            <a:off x="7105015" y="1087755"/>
            <a:ext cx="4439285" cy="23190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" b="692"/>
          <a:stretch>
            <a:fillRect/>
          </a:stretch>
        </p:blipFill>
        <p:spPr>
          <a:xfrm>
            <a:off x="9372600" y="3502025"/>
            <a:ext cx="2172335" cy="23190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" b="959"/>
          <a:stretch>
            <a:fillRect/>
          </a:stretch>
        </p:blipFill>
        <p:spPr>
          <a:xfrm>
            <a:off x="4837430" y="3502025"/>
            <a:ext cx="4439285" cy="23190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96460" y="951865"/>
            <a:ext cx="6922135" cy="4954270"/>
          </a:xfrm>
          <a:prstGeom prst="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4696460" y="951865"/>
            <a:ext cx="6922135" cy="495427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696460" y="951865"/>
            <a:ext cx="6922135" cy="495427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12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940435" y="741045"/>
            <a:ext cx="3079750" cy="1994535"/>
            <a:chOff x="1481" y="1167"/>
            <a:chExt cx="3694" cy="2392"/>
          </a:xfrm>
        </p:grpSpPr>
        <p:sp>
          <p:nvSpPr>
            <p:cNvPr id="4" name="矩形 3"/>
            <p:cNvSpPr/>
            <p:nvPr/>
          </p:nvSpPr>
          <p:spPr>
            <a:xfrm>
              <a:off x="1481" y="1167"/>
              <a:ext cx="3695" cy="2393"/>
            </a:xfrm>
            <a:prstGeom prst="rect">
              <a:avLst/>
            </a:prstGeom>
            <a:noFill/>
            <a:ln w="76200" cmpd="thinThick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1923" y="1600"/>
              <a:ext cx="2805" cy="1492"/>
              <a:chOff x="6203" y="3430"/>
              <a:chExt cx="2805" cy="1492"/>
            </a:xfrm>
          </p:grpSpPr>
          <p:sp>
            <p:nvSpPr>
              <p:cNvPr id="54" name="矩形 53"/>
              <p:cNvSpPr/>
              <p:nvPr/>
            </p:nvSpPr>
            <p:spPr>
              <a:xfrm>
                <a:off x="6203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7215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8221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633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6334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6334" y="424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7356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7356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836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6334" y="456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940435" y="3771900"/>
            <a:ext cx="3091180" cy="2001520"/>
            <a:chOff x="1478" y="4390"/>
            <a:chExt cx="3694" cy="2392"/>
          </a:xfrm>
        </p:grpSpPr>
        <p:sp>
          <p:nvSpPr>
            <p:cNvPr id="5" name="矩形 4"/>
            <p:cNvSpPr/>
            <p:nvPr/>
          </p:nvSpPr>
          <p:spPr>
            <a:xfrm>
              <a:off x="1478" y="4390"/>
              <a:ext cx="3695" cy="2393"/>
            </a:xfrm>
            <a:prstGeom prst="rect">
              <a:avLst/>
            </a:prstGeom>
            <a:noFill/>
            <a:ln w="76200" cmpd="thinThick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920" y="4823"/>
              <a:ext cx="2805" cy="1492"/>
              <a:chOff x="6203" y="3430"/>
              <a:chExt cx="2805" cy="1492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6203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7215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8221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633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8360" y="3925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7356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7356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836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8368" y="4264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3" name="矩形 22"/>
          <p:cNvSpPr/>
          <p:nvPr/>
        </p:nvSpPr>
        <p:spPr>
          <a:xfrm>
            <a:off x="7840980" y="2229485"/>
            <a:ext cx="3091815" cy="2002155"/>
          </a:xfrm>
          <a:prstGeom prst="rect">
            <a:avLst/>
          </a:prstGeom>
          <a:noFill/>
          <a:ln w="76200" cmpd="thinThick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210550" y="2592070"/>
            <a:ext cx="658495" cy="124841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8320405" y="272288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8320405" y="3006090"/>
            <a:ext cx="416560" cy="18542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8320405" y="3289300"/>
            <a:ext cx="416560" cy="18542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879475" y="2770505"/>
            <a:ext cx="9601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入口</a:t>
            </a:r>
            <a:r>
              <a:rPr lang="en-US" alt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1</a:t>
            </a:r>
            <a:endParaRPr lang="en-US" alt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79475" y="5774055"/>
            <a:ext cx="9601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入口</a:t>
            </a:r>
            <a:r>
              <a:rPr lang="en-US" alt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2</a:t>
            </a:r>
            <a:endParaRPr lang="en-US" alt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0140315" y="164020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出口</a:t>
            </a:r>
            <a:endParaRPr 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4749800" y="2100580"/>
            <a:ext cx="2349500" cy="2131060"/>
          </a:xfrm>
          <a:prstGeom prst="roundRect">
            <a:avLst/>
          </a:prstGeom>
          <a:noFill/>
          <a:ln w="762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7030A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696460" y="1398905"/>
            <a:ext cx="2468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3600">
                <a:solidFill>
                  <a:schemeClr val="bg1"/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卡片处理器</a:t>
            </a:r>
            <a:endParaRPr lang="zh-CN" sz="3600">
              <a:solidFill>
                <a:schemeClr val="bg1"/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418155" y="1232174"/>
            <a:ext cx="416858" cy="18511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9"/>
          <p:cNvSpPr/>
          <p:nvPr/>
        </p:nvSpPr>
        <p:spPr>
          <a:xfrm>
            <a:off x="1420992" y="4264749"/>
            <a:ext cx="418406" cy="185760"/>
          </a:xfrm>
          <a:prstGeom prst="rect">
            <a:avLst/>
          </a:prstGeom>
          <a:noFill/>
          <a:ln w="28575">
            <a:solidFill>
              <a:srgbClr val="5BE44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27"/>
          <p:cNvSpPr/>
          <p:nvPr/>
        </p:nvSpPr>
        <p:spPr>
          <a:xfrm>
            <a:off x="6024563" y="3093879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1"/>
          <p:cNvSpPr/>
          <p:nvPr/>
        </p:nvSpPr>
        <p:spPr>
          <a:xfrm>
            <a:off x="3110600" y="1507142"/>
            <a:ext cx="416858" cy="18511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Arrow: Right 66"/>
          <p:cNvSpPr/>
          <p:nvPr/>
        </p:nvSpPr>
        <p:spPr>
          <a:xfrm>
            <a:off x="1528557" y="4290732"/>
            <a:ext cx="190921" cy="14363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row: Right 68"/>
          <p:cNvSpPr/>
          <p:nvPr/>
        </p:nvSpPr>
        <p:spPr>
          <a:xfrm>
            <a:off x="1528557" y="1806639"/>
            <a:ext cx="190921" cy="1436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7916 L 0.25729 0.210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3" y="6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0.25482 -0.1097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34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82 -0.10973 L 0.31485 -0.1106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-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3 0.21088 L 0.31615 0.21088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0.07096 -3.33333E-6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96 -3.33333E-6 L 0.18815 0.02963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9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9" grpId="0" animBg="1"/>
      <p:bldP spid="19" grpId="1" animBg="1"/>
      <p:bldP spid="19" grpId="2" animBg="1"/>
      <p:bldP spid="60" grpId="0" animBg="1"/>
      <p:bldP spid="60" grpId="1" animBg="1"/>
      <p:bldP spid="60" grpId="2" animBg="1"/>
      <p:bldP spid="64" grpId="0" animBg="1"/>
      <p:bldP spid="64" grpId="1" animBg="1"/>
      <p:bldP spid="64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940435" y="741045"/>
            <a:ext cx="3079750" cy="1994535"/>
            <a:chOff x="1481" y="1167"/>
            <a:chExt cx="3694" cy="2392"/>
          </a:xfrm>
        </p:grpSpPr>
        <p:sp>
          <p:nvSpPr>
            <p:cNvPr id="4" name="矩形 3"/>
            <p:cNvSpPr/>
            <p:nvPr/>
          </p:nvSpPr>
          <p:spPr>
            <a:xfrm>
              <a:off x="1481" y="1167"/>
              <a:ext cx="3695" cy="2393"/>
            </a:xfrm>
            <a:prstGeom prst="rect">
              <a:avLst/>
            </a:prstGeom>
            <a:noFill/>
            <a:ln w="76200" cmpd="thinThick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1923" y="1600"/>
              <a:ext cx="2805" cy="1492"/>
              <a:chOff x="6203" y="3430"/>
              <a:chExt cx="2805" cy="1492"/>
            </a:xfrm>
          </p:grpSpPr>
          <p:sp>
            <p:nvSpPr>
              <p:cNvPr id="54" name="矩形 53"/>
              <p:cNvSpPr/>
              <p:nvPr/>
            </p:nvSpPr>
            <p:spPr>
              <a:xfrm>
                <a:off x="6203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7215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8221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633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6334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6334" y="424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7356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7356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836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6334" y="456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940435" y="3771900"/>
            <a:ext cx="3091180" cy="2001520"/>
            <a:chOff x="1478" y="4390"/>
            <a:chExt cx="3694" cy="2392"/>
          </a:xfrm>
        </p:grpSpPr>
        <p:sp>
          <p:nvSpPr>
            <p:cNvPr id="5" name="矩形 4"/>
            <p:cNvSpPr/>
            <p:nvPr/>
          </p:nvSpPr>
          <p:spPr>
            <a:xfrm>
              <a:off x="1478" y="4390"/>
              <a:ext cx="3695" cy="2393"/>
            </a:xfrm>
            <a:prstGeom prst="rect">
              <a:avLst/>
            </a:prstGeom>
            <a:noFill/>
            <a:ln w="76200" cmpd="thinThick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920" y="4823"/>
              <a:ext cx="2805" cy="1492"/>
              <a:chOff x="6203" y="3430"/>
              <a:chExt cx="2805" cy="1492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6203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7215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8221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633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8360" y="3925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7356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7356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836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8368" y="4264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3" name="矩形 22"/>
          <p:cNvSpPr/>
          <p:nvPr/>
        </p:nvSpPr>
        <p:spPr>
          <a:xfrm>
            <a:off x="7840980" y="2229485"/>
            <a:ext cx="3091815" cy="2002155"/>
          </a:xfrm>
          <a:prstGeom prst="rect">
            <a:avLst/>
          </a:prstGeom>
          <a:noFill/>
          <a:ln w="76200" cmpd="thinThick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210550" y="2592070"/>
            <a:ext cx="658495" cy="124841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8320405" y="272288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8320405" y="3006090"/>
            <a:ext cx="416560" cy="18542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8320405" y="3289300"/>
            <a:ext cx="416560" cy="18542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8320405" y="3553460"/>
            <a:ext cx="416560" cy="18542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879475" y="2770505"/>
            <a:ext cx="9601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入口</a:t>
            </a:r>
            <a:r>
              <a:rPr lang="en-US" alt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1</a:t>
            </a:r>
            <a:endParaRPr lang="en-US" alt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79475" y="5774055"/>
            <a:ext cx="9601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入口</a:t>
            </a:r>
            <a:r>
              <a:rPr lang="en-US" alt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2</a:t>
            </a:r>
            <a:endParaRPr lang="en-US" alt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0140315" y="164020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出口</a:t>
            </a:r>
            <a:endParaRPr 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4749800" y="2100580"/>
            <a:ext cx="2349500" cy="2131060"/>
          </a:xfrm>
          <a:prstGeom prst="roundRect">
            <a:avLst/>
          </a:prstGeom>
          <a:noFill/>
          <a:ln w="762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7030A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696460" y="1398905"/>
            <a:ext cx="2468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3600">
                <a:solidFill>
                  <a:schemeClr val="bg1"/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卡片处理器</a:t>
            </a:r>
            <a:endParaRPr lang="zh-CN" sz="3600">
              <a:solidFill>
                <a:schemeClr val="bg1"/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418155" y="1232174"/>
            <a:ext cx="416858" cy="18511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9"/>
          <p:cNvSpPr/>
          <p:nvPr/>
        </p:nvSpPr>
        <p:spPr>
          <a:xfrm>
            <a:off x="1420992" y="4264749"/>
            <a:ext cx="418406" cy="185760"/>
          </a:xfrm>
          <a:prstGeom prst="rect">
            <a:avLst/>
          </a:prstGeom>
          <a:noFill/>
          <a:ln w="28575">
            <a:solidFill>
              <a:srgbClr val="5BE44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27"/>
          <p:cNvSpPr/>
          <p:nvPr/>
        </p:nvSpPr>
        <p:spPr>
          <a:xfrm>
            <a:off x="6024563" y="3093879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1"/>
          <p:cNvSpPr/>
          <p:nvPr/>
        </p:nvSpPr>
        <p:spPr>
          <a:xfrm>
            <a:off x="3110600" y="1507142"/>
            <a:ext cx="416858" cy="18511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Arrow: Right 66"/>
          <p:cNvSpPr/>
          <p:nvPr/>
        </p:nvSpPr>
        <p:spPr>
          <a:xfrm>
            <a:off x="1528557" y="4290732"/>
            <a:ext cx="190921" cy="14363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row: Right 68"/>
          <p:cNvSpPr/>
          <p:nvPr/>
        </p:nvSpPr>
        <p:spPr>
          <a:xfrm>
            <a:off x="1528557" y="2070572"/>
            <a:ext cx="190921" cy="1436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11875 L 0.2573 0.210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26" y="46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0.25482 -0.1097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34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82 -0.10973 L 0.31485 -0.1106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-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3 0.21088 L 0.31615 0.21088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0.07096 -3.33333E-6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96 -3.33333E-6 L 0.18763 0.0666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9" grpId="0" animBg="1"/>
      <p:bldP spid="19" grpId="1" animBg="1"/>
      <p:bldP spid="19" grpId="2" animBg="1"/>
      <p:bldP spid="60" grpId="0" animBg="1"/>
      <p:bldP spid="60" grpId="1" animBg="1"/>
      <p:bldP spid="60" grpId="2" animBg="1"/>
      <p:bldP spid="64" grpId="0" animBg="1"/>
      <p:bldP spid="64" grpId="1" animBg="1"/>
      <p:bldP spid="64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940435" y="741045"/>
            <a:ext cx="3079750" cy="1994535"/>
            <a:chOff x="1481" y="1167"/>
            <a:chExt cx="3694" cy="2392"/>
          </a:xfrm>
        </p:grpSpPr>
        <p:sp>
          <p:nvSpPr>
            <p:cNvPr id="4" name="矩形 3"/>
            <p:cNvSpPr/>
            <p:nvPr/>
          </p:nvSpPr>
          <p:spPr>
            <a:xfrm>
              <a:off x="1481" y="1167"/>
              <a:ext cx="3695" cy="2393"/>
            </a:xfrm>
            <a:prstGeom prst="rect">
              <a:avLst/>
            </a:prstGeom>
            <a:noFill/>
            <a:ln w="76200" cmpd="thinThick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1923" y="1600"/>
              <a:ext cx="2805" cy="1492"/>
              <a:chOff x="6203" y="3430"/>
              <a:chExt cx="2805" cy="1492"/>
            </a:xfrm>
          </p:grpSpPr>
          <p:sp>
            <p:nvSpPr>
              <p:cNvPr id="54" name="矩形 53"/>
              <p:cNvSpPr/>
              <p:nvPr/>
            </p:nvSpPr>
            <p:spPr>
              <a:xfrm>
                <a:off x="6203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7215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8221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633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6334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6334" y="424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7356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7356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836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6334" y="456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940435" y="3771900"/>
            <a:ext cx="3091180" cy="2001520"/>
            <a:chOff x="1478" y="4390"/>
            <a:chExt cx="3694" cy="2392"/>
          </a:xfrm>
        </p:grpSpPr>
        <p:sp>
          <p:nvSpPr>
            <p:cNvPr id="5" name="矩形 4"/>
            <p:cNvSpPr/>
            <p:nvPr/>
          </p:nvSpPr>
          <p:spPr>
            <a:xfrm>
              <a:off x="1478" y="4390"/>
              <a:ext cx="3695" cy="2393"/>
            </a:xfrm>
            <a:prstGeom prst="rect">
              <a:avLst/>
            </a:prstGeom>
            <a:noFill/>
            <a:ln w="76200" cmpd="thinThick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920" y="4823"/>
              <a:ext cx="2805" cy="1492"/>
              <a:chOff x="6203" y="3430"/>
              <a:chExt cx="2805" cy="1492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6203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7215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8221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633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8360" y="3925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7356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7356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836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8368" y="4264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3" name="矩形 22"/>
          <p:cNvSpPr/>
          <p:nvPr/>
        </p:nvSpPr>
        <p:spPr>
          <a:xfrm>
            <a:off x="7840980" y="2229485"/>
            <a:ext cx="3091815" cy="2002155"/>
          </a:xfrm>
          <a:prstGeom prst="rect">
            <a:avLst/>
          </a:prstGeom>
          <a:noFill/>
          <a:ln w="76200" cmpd="thinThick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210550" y="2592070"/>
            <a:ext cx="658495" cy="124841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9057005" y="2592070"/>
            <a:ext cx="658495" cy="124841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8320405" y="272288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9175115" y="272288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8320405" y="3006090"/>
            <a:ext cx="416560" cy="18542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8320405" y="3289300"/>
            <a:ext cx="416560" cy="18542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8320405" y="3553460"/>
            <a:ext cx="416560" cy="18542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879475" y="2770505"/>
            <a:ext cx="9601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入口</a:t>
            </a:r>
            <a:r>
              <a:rPr lang="en-US" alt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1</a:t>
            </a:r>
            <a:endParaRPr lang="en-US" alt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79475" y="5774055"/>
            <a:ext cx="9601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入口</a:t>
            </a:r>
            <a:r>
              <a:rPr lang="en-US" alt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2</a:t>
            </a:r>
            <a:endParaRPr lang="en-US" alt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0140315" y="164020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出口</a:t>
            </a:r>
            <a:endParaRPr 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4749800" y="2100580"/>
            <a:ext cx="2349500" cy="2131060"/>
          </a:xfrm>
          <a:prstGeom prst="roundRect">
            <a:avLst/>
          </a:prstGeom>
          <a:noFill/>
          <a:ln w="762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7030A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696460" y="1398905"/>
            <a:ext cx="2468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3600">
                <a:solidFill>
                  <a:schemeClr val="bg1"/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卡片处理器</a:t>
            </a:r>
            <a:endParaRPr lang="zh-CN" sz="3600">
              <a:solidFill>
                <a:schemeClr val="bg1"/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418155" y="1232174"/>
            <a:ext cx="416858" cy="18511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9"/>
          <p:cNvSpPr/>
          <p:nvPr/>
        </p:nvSpPr>
        <p:spPr>
          <a:xfrm>
            <a:off x="1420992" y="4264749"/>
            <a:ext cx="418406" cy="185760"/>
          </a:xfrm>
          <a:prstGeom prst="rect">
            <a:avLst/>
          </a:prstGeom>
          <a:noFill/>
          <a:ln w="28575">
            <a:solidFill>
              <a:srgbClr val="5BE44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27"/>
          <p:cNvSpPr/>
          <p:nvPr/>
        </p:nvSpPr>
        <p:spPr>
          <a:xfrm>
            <a:off x="6024563" y="3093879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1"/>
          <p:cNvSpPr/>
          <p:nvPr/>
        </p:nvSpPr>
        <p:spPr>
          <a:xfrm>
            <a:off x="3110600" y="1507142"/>
            <a:ext cx="416858" cy="18511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Arrow: Right 66"/>
          <p:cNvSpPr/>
          <p:nvPr/>
        </p:nvSpPr>
        <p:spPr>
          <a:xfrm>
            <a:off x="2390982" y="1257704"/>
            <a:ext cx="190921" cy="1436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row: Right 68"/>
          <p:cNvSpPr/>
          <p:nvPr/>
        </p:nvSpPr>
        <p:spPr>
          <a:xfrm>
            <a:off x="2383182" y="4290732"/>
            <a:ext cx="190921" cy="14363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9000"/>
    </mc:Choice>
    <mc:Fallback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8 0.00115 L 0.2573 0.2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104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06 0.00115 L 0.25481 -0.1097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4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82 -0.10973 L 0.31485 -0.1106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-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3 0.21088 L 0.31615 0.2108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0.07096 -3.33333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96 -4.81481E-6 L 0.25846 -0.0539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 animBg="1"/>
      <p:bldP spid="19" grpId="0" animBg="1"/>
      <p:bldP spid="19" grpId="1" animBg="1"/>
      <p:bldP spid="19" grpId="2" animBg="1"/>
      <p:bldP spid="60" grpId="0" animBg="1"/>
      <p:bldP spid="60" grpId="1" animBg="1"/>
      <p:bldP spid="60" grpId="2" animBg="1"/>
      <p:bldP spid="64" grpId="0" animBg="1"/>
      <p:bldP spid="64" grpId="1" animBg="1"/>
      <p:bldP spid="64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940435" y="741045"/>
            <a:ext cx="3079750" cy="1994535"/>
            <a:chOff x="1481" y="1167"/>
            <a:chExt cx="3694" cy="2392"/>
          </a:xfrm>
        </p:grpSpPr>
        <p:sp>
          <p:nvSpPr>
            <p:cNvPr id="4" name="矩形 3"/>
            <p:cNvSpPr/>
            <p:nvPr/>
          </p:nvSpPr>
          <p:spPr>
            <a:xfrm>
              <a:off x="1481" y="1167"/>
              <a:ext cx="3695" cy="2393"/>
            </a:xfrm>
            <a:prstGeom prst="rect">
              <a:avLst/>
            </a:prstGeom>
            <a:noFill/>
            <a:ln w="76200" cmpd="thinThick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1923" y="1600"/>
              <a:ext cx="2805" cy="1492"/>
              <a:chOff x="6203" y="3430"/>
              <a:chExt cx="2805" cy="1492"/>
            </a:xfrm>
          </p:grpSpPr>
          <p:sp>
            <p:nvSpPr>
              <p:cNvPr id="54" name="矩形 53"/>
              <p:cNvSpPr/>
              <p:nvPr/>
            </p:nvSpPr>
            <p:spPr>
              <a:xfrm>
                <a:off x="6203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7215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8221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633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6334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6334" y="424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7356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7356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836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6334" y="456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940435" y="3771900"/>
            <a:ext cx="3091180" cy="2001520"/>
            <a:chOff x="1478" y="4390"/>
            <a:chExt cx="3694" cy="2392"/>
          </a:xfrm>
        </p:grpSpPr>
        <p:sp>
          <p:nvSpPr>
            <p:cNvPr id="5" name="矩形 4"/>
            <p:cNvSpPr/>
            <p:nvPr/>
          </p:nvSpPr>
          <p:spPr>
            <a:xfrm>
              <a:off x="1478" y="4390"/>
              <a:ext cx="3695" cy="2393"/>
            </a:xfrm>
            <a:prstGeom prst="rect">
              <a:avLst/>
            </a:prstGeom>
            <a:noFill/>
            <a:ln w="76200" cmpd="thinThick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920" y="4823"/>
              <a:ext cx="2805" cy="1492"/>
              <a:chOff x="6203" y="3430"/>
              <a:chExt cx="2805" cy="1492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6203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7215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8221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633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8360" y="3925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7356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7356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836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8368" y="4264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3" name="矩形 22"/>
          <p:cNvSpPr/>
          <p:nvPr/>
        </p:nvSpPr>
        <p:spPr>
          <a:xfrm>
            <a:off x="7840980" y="2229485"/>
            <a:ext cx="3091815" cy="2002155"/>
          </a:xfrm>
          <a:prstGeom prst="rect">
            <a:avLst/>
          </a:prstGeom>
          <a:noFill/>
          <a:ln w="76200" cmpd="thinThick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210550" y="2592070"/>
            <a:ext cx="658495" cy="124841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9057005" y="2592070"/>
            <a:ext cx="658495" cy="124841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8320405" y="272288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9175115" y="272288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9175115" y="300228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8320405" y="3006090"/>
            <a:ext cx="416560" cy="18542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8320405" y="3289300"/>
            <a:ext cx="416560" cy="18542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8320405" y="3553460"/>
            <a:ext cx="416560" cy="18542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879475" y="2770505"/>
            <a:ext cx="9601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入口</a:t>
            </a:r>
            <a:r>
              <a:rPr lang="en-US" alt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1</a:t>
            </a:r>
            <a:endParaRPr lang="en-US" alt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79475" y="5774055"/>
            <a:ext cx="9601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入口</a:t>
            </a:r>
            <a:r>
              <a:rPr lang="en-US" alt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2</a:t>
            </a:r>
            <a:endParaRPr lang="en-US" alt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0140315" y="164020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出口</a:t>
            </a:r>
            <a:endParaRPr 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4749800" y="2100580"/>
            <a:ext cx="2349500" cy="2131060"/>
          </a:xfrm>
          <a:prstGeom prst="roundRect">
            <a:avLst/>
          </a:prstGeom>
          <a:noFill/>
          <a:ln w="762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7030A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696460" y="1398905"/>
            <a:ext cx="2468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3600">
                <a:solidFill>
                  <a:schemeClr val="bg1"/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卡片处理器</a:t>
            </a:r>
            <a:endParaRPr lang="zh-CN" sz="3600">
              <a:solidFill>
                <a:schemeClr val="bg1"/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418155" y="1232174"/>
            <a:ext cx="416858" cy="18511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9"/>
          <p:cNvSpPr/>
          <p:nvPr/>
        </p:nvSpPr>
        <p:spPr>
          <a:xfrm>
            <a:off x="1420992" y="4264749"/>
            <a:ext cx="418406" cy="185760"/>
          </a:xfrm>
          <a:prstGeom prst="rect">
            <a:avLst/>
          </a:prstGeom>
          <a:noFill/>
          <a:ln w="28575">
            <a:solidFill>
              <a:srgbClr val="5BE44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27"/>
          <p:cNvSpPr/>
          <p:nvPr/>
        </p:nvSpPr>
        <p:spPr>
          <a:xfrm>
            <a:off x="6024563" y="3093879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1"/>
          <p:cNvSpPr/>
          <p:nvPr/>
        </p:nvSpPr>
        <p:spPr>
          <a:xfrm>
            <a:off x="3110600" y="1507142"/>
            <a:ext cx="416858" cy="18511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Arrow: Right 66"/>
          <p:cNvSpPr/>
          <p:nvPr/>
        </p:nvSpPr>
        <p:spPr>
          <a:xfrm>
            <a:off x="2390982" y="1540304"/>
            <a:ext cx="190921" cy="1436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row: Right 68"/>
          <p:cNvSpPr/>
          <p:nvPr/>
        </p:nvSpPr>
        <p:spPr>
          <a:xfrm>
            <a:off x="2383182" y="4573332"/>
            <a:ext cx="190921" cy="14363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8 0.04027 L 0.25729 0.210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85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06 0.04027 L 0.25481 -0.1097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4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82 -0.10973 L 0.31485 -0.1106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-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3 0.21088 L 0.31615 0.21088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0.07096 -3.33333E-6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96 -4.81481E-6 L 0.25807 -0.0134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49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9" grpId="0" animBg="1"/>
      <p:bldP spid="19" grpId="1" animBg="1"/>
      <p:bldP spid="19" grpId="2" animBg="1"/>
      <p:bldP spid="60" grpId="0" animBg="1"/>
      <p:bldP spid="60" grpId="1" animBg="1"/>
      <p:bldP spid="60" grpId="2" animBg="1"/>
      <p:bldP spid="64" grpId="0" animBg="1"/>
      <p:bldP spid="64" grpId="1" animBg="1"/>
      <p:bldP spid="64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940435" y="741045"/>
            <a:ext cx="3079750" cy="1994535"/>
            <a:chOff x="1481" y="1167"/>
            <a:chExt cx="3694" cy="2392"/>
          </a:xfrm>
        </p:grpSpPr>
        <p:sp>
          <p:nvSpPr>
            <p:cNvPr id="4" name="矩形 3"/>
            <p:cNvSpPr/>
            <p:nvPr/>
          </p:nvSpPr>
          <p:spPr>
            <a:xfrm>
              <a:off x="1481" y="1167"/>
              <a:ext cx="3695" cy="2393"/>
            </a:xfrm>
            <a:prstGeom prst="rect">
              <a:avLst/>
            </a:prstGeom>
            <a:noFill/>
            <a:ln w="76200" cmpd="thinThick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1923" y="1600"/>
              <a:ext cx="2805" cy="1492"/>
              <a:chOff x="6203" y="3430"/>
              <a:chExt cx="2805" cy="1492"/>
            </a:xfrm>
          </p:grpSpPr>
          <p:sp>
            <p:nvSpPr>
              <p:cNvPr id="54" name="矩形 53"/>
              <p:cNvSpPr/>
              <p:nvPr/>
            </p:nvSpPr>
            <p:spPr>
              <a:xfrm>
                <a:off x="6203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7215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8221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633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6334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6334" y="424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7356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7356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836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6334" y="456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940435" y="3771900"/>
            <a:ext cx="3091180" cy="2001520"/>
            <a:chOff x="1478" y="4390"/>
            <a:chExt cx="3694" cy="2392"/>
          </a:xfrm>
        </p:grpSpPr>
        <p:sp>
          <p:nvSpPr>
            <p:cNvPr id="5" name="矩形 4"/>
            <p:cNvSpPr/>
            <p:nvPr/>
          </p:nvSpPr>
          <p:spPr>
            <a:xfrm>
              <a:off x="1478" y="4390"/>
              <a:ext cx="3695" cy="2393"/>
            </a:xfrm>
            <a:prstGeom prst="rect">
              <a:avLst/>
            </a:prstGeom>
            <a:noFill/>
            <a:ln w="76200" cmpd="thinThick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920" y="4823"/>
              <a:ext cx="2805" cy="1492"/>
              <a:chOff x="6203" y="3430"/>
              <a:chExt cx="2805" cy="1492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6203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7215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8221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633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8360" y="3925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7356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7356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836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8368" y="4264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3" name="矩形 22"/>
          <p:cNvSpPr/>
          <p:nvPr/>
        </p:nvSpPr>
        <p:spPr>
          <a:xfrm>
            <a:off x="7840980" y="2229485"/>
            <a:ext cx="3091815" cy="2002155"/>
          </a:xfrm>
          <a:prstGeom prst="rect">
            <a:avLst/>
          </a:prstGeom>
          <a:noFill/>
          <a:ln w="76200" cmpd="thinThick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210550" y="2592070"/>
            <a:ext cx="658495" cy="124841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9057005" y="2592070"/>
            <a:ext cx="658495" cy="124841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8320405" y="272288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9175115" y="272288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9175115" y="300228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8320405" y="3006090"/>
            <a:ext cx="416560" cy="18542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8320405" y="3289300"/>
            <a:ext cx="416560" cy="18542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8320405" y="3553460"/>
            <a:ext cx="416560" cy="18542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879475" y="2770505"/>
            <a:ext cx="9601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入口</a:t>
            </a:r>
            <a:r>
              <a:rPr lang="en-US" alt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1</a:t>
            </a:r>
            <a:endParaRPr lang="en-US" alt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79475" y="5774055"/>
            <a:ext cx="9601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入口</a:t>
            </a:r>
            <a:r>
              <a:rPr lang="en-US" alt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2</a:t>
            </a:r>
            <a:endParaRPr lang="en-US" alt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0140315" y="164020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出口</a:t>
            </a:r>
            <a:endParaRPr 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4749800" y="2100580"/>
            <a:ext cx="2349500" cy="2131060"/>
          </a:xfrm>
          <a:prstGeom prst="roundRect">
            <a:avLst/>
          </a:prstGeom>
          <a:noFill/>
          <a:ln w="762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7030A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696460" y="1398905"/>
            <a:ext cx="2468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3600">
                <a:solidFill>
                  <a:schemeClr val="bg1"/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卡片处理器</a:t>
            </a:r>
            <a:endParaRPr lang="zh-CN" sz="3600">
              <a:solidFill>
                <a:schemeClr val="bg1"/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418155" y="1232174"/>
            <a:ext cx="416858" cy="18511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9"/>
          <p:cNvSpPr/>
          <p:nvPr/>
        </p:nvSpPr>
        <p:spPr>
          <a:xfrm>
            <a:off x="1420992" y="4264749"/>
            <a:ext cx="418406" cy="185760"/>
          </a:xfrm>
          <a:prstGeom prst="rect">
            <a:avLst/>
          </a:prstGeom>
          <a:noFill/>
          <a:ln w="28575">
            <a:solidFill>
              <a:srgbClr val="5BE44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27"/>
          <p:cNvSpPr/>
          <p:nvPr/>
        </p:nvSpPr>
        <p:spPr>
          <a:xfrm>
            <a:off x="6024563" y="3093879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1"/>
          <p:cNvSpPr/>
          <p:nvPr/>
        </p:nvSpPr>
        <p:spPr>
          <a:xfrm>
            <a:off x="3110600" y="1507142"/>
            <a:ext cx="416858" cy="18511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26"/>
          <p:cNvSpPr/>
          <p:nvPr/>
        </p:nvSpPr>
        <p:spPr>
          <a:xfrm>
            <a:off x="9899015" y="2592070"/>
            <a:ext cx="658495" cy="124841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30"/>
          <p:cNvSpPr/>
          <p:nvPr/>
        </p:nvSpPr>
        <p:spPr>
          <a:xfrm>
            <a:off x="10019347" y="2722562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Arrow: Right 68"/>
          <p:cNvSpPr/>
          <p:nvPr/>
        </p:nvSpPr>
        <p:spPr>
          <a:xfrm>
            <a:off x="3227781" y="1257704"/>
            <a:ext cx="190921" cy="1436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Arrow: Right 69"/>
          <p:cNvSpPr/>
          <p:nvPr/>
        </p:nvSpPr>
        <p:spPr>
          <a:xfrm>
            <a:off x="3227781" y="4293246"/>
            <a:ext cx="190921" cy="14363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9000"/>
    </mc:Choice>
    <mc:Fallback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985 4.44444E-6 L 0.25729 0.2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0" y="10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946 0.00023 L 0.25481 -0.1097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0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82 -0.10973 L 0.31485 -0.1106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-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3 0.21088 L 0.31615 0.2108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0.07096 -3.33333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96 -4.81481E-6 L 0.32786 -0.054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39" y="-273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60" grpId="0" animBg="1"/>
      <p:bldP spid="60" grpId="1" animBg="1"/>
      <p:bldP spid="60" grpId="2" animBg="1"/>
      <p:bldP spid="64" grpId="0" animBg="1"/>
      <p:bldP spid="64" grpId="1" animBg="1"/>
      <p:bldP spid="64" grpId="2" animBg="1"/>
      <p:bldP spid="49" grpId="0" animBg="1"/>
      <p:bldP spid="6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940435" y="741045"/>
            <a:ext cx="3079750" cy="1994535"/>
            <a:chOff x="1481" y="1167"/>
            <a:chExt cx="3694" cy="2392"/>
          </a:xfrm>
        </p:grpSpPr>
        <p:sp>
          <p:nvSpPr>
            <p:cNvPr id="4" name="矩形 3"/>
            <p:cNvSpPr/>
            <p:nvPr/>
          </p:nvSpPr>
          <p:spPr>
            <a:xfrm>
              <a:off x="1481" y="1167"/>
              <a:ext cx="3695" cy="2393"/>
            </a:xfrm>
            <a:prstGeom prst="rect">
              <a:avLst/>
            </a:prstGeom>
            <a:noFill/>
            <a:ln w="76200" cmpd="thinThick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1923" y="1600"/>
              <a:ext cx="2805" cy="1492"/>
              <a:chOff x="6203" y="3430"/>
              <a:chExt cx="2805" cy="1492"/>
            </a:xfrm>
          </p:grpSpPr>
          <p:sp>
            <p:nvSpPr>
              <p:cNvPr id="54" name="矩形 53"/>
              <p:cNvSpPr/>
              <p:nvPr/>
            </p:nvSpPr>
            <p:spPr>
              <a:xfrm>
                <a:off x="6203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7215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8221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633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6334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6334" y="424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7356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7356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836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6334" y="456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940435" y="3771900"/>
            <a:ext cx="3091180" cy="2001520"/>
            <a:chOff x="1478" y="4390"/>
            <a:chExt cx="3694" cy="2392"/>
          </a:xfrm>
        </p:grpSpPr>
        <p:sp>
          <p:nvSpPr>
            <p:cNvPr id="5" name="矩形 4"/>
            <p:cNvSpPr/>
            <p:nvPr/>
          </p:nvSpPr>
          <p:spPr>
            <a:xfrm>
              <a:off x="1478" y="4390"/>
              <a:ext cx="3695" cy="2393"/>
            </a:xfrm>
            <a:prstGeom prst="rect">
              <a:avLst/>
            </a:prstGeom>
            <a:noFill/>
            <a:ln w="76200" cmpd="thinThick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920" y="4823"/>
              <a:ext cx="2805" cy="1492"/>
              <a:chOff x="6203" y="3430"/>
              <a:chExt cx="2805" cy="1492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6203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7215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8221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633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8360" y="3925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7356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7356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836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8368" y="4264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3" name="矩形 22"/>
          <p:cNvSpPr/>
          <p:nvPr/>
        </p:nvSpPr>
        <p:spPr>
          <a:xfrm>
            <a:off x="7840980" y="2229485"/>
            <a:ext cx="3091815" cy="2002155"/>
          </a:xfrm>
          <a:prstGeom prst="rect">
            <a:avLst/>
          </a:prstGeom>
          <a:noFill/>
          <a:ln w="76200" cmpd="thinThick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210550" y="2592070"/>
            <a:ext cx="658495" cy="124841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9057005" y="2592070"/>
            <a:ext cx="658495" cy="124841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8320405" y="272288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9175115" y="272288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9175115" y="300228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8320405" y="3006090"/>
            <a:ext cx="416560" cy="18542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8320405" y="3289300"/>
            <a:ext cx="416560" cy="18542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8320405" y="3553460"/>
            <a:ext cx="416560" cy="18542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879475" y="2770505"/>
            <a:ext cx="9601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入口</a:t>
            </a:r>
            <a:r>
              <a:rPr lang="en-US" alt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1</a:t>
            </a:r>
            <a:endParaRPr lang="en-US" alt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79475" y="5774055"/>
            <a:ext cx="9601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入口</a:t>
            </a:r>
            <a:r>
              <a:rPr lang="en-US" alt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2</a:t>
            </a:r>
            <a:endParaRPr lang="en-US" alt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0140315" y="164020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出口</a:t>
            </a:r>
            <a:endParaRPr 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4749800" y="2100580"/>
            <a:ext cx="2349500" cy="2131060"/>
          </a:xfrm>
          <a:prstGeom prst="roundRect">
            <a:avLst/>
          </a:prstGeom>
          <a:noFill/>
          <a:ln w="762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7030A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696460" y="1398905"/>
            <a:ext cx="2468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3600">
                <a:solidFill>
                  <a:schemeClr val="bg1"/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卡片处理器</a:t>
            </a:r>
            <a:endParaRPr lang="zh-CN" sz="3600">
              <a:solidFill>
                <a:schemeClr val="bg1"/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418155" y="1232174"/>
            <a:ext cx="416858" cy="18511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9"/>
          <p:cNvSpPr/>
          <p:nvPr/>
        </p:nvSpPr>
        <p:spPr>
          <a:xfrm>
            <a:off x="1420992" y="4264749"/>
            <a:ext cx="418406" cy="185760"/>
          </a:xfrm>
          <a:prstGeom prst="rect">
            <a:avLst/>
          </a:prstGeom>
          <a:noFill/>
          <a:ln w="28575">
            <a:solidFill>
              <a:srgbClr val="5BE44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27"/>
          <p:cNvSpPr/>
          <p:nvPr/>
        </p:nvSpPr>
        <p:spPr>
          <a:xfrm>
            <a:off x="6024563" y="3093879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1"/>
          <p:cNvSpPr/>
          <p:nvPr/>
        </p:nvSpPr>
        <p:spPr>
          <a:xfrm>
            <a:off x="3110600" y="1507142"/>
            <a:ext cx="416858" cy="18511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26"/>
          <p:cNvSpPr/>
          <p:nvPr/>
        </p:nvSpPr>
        <p:spPr>
          <a:xfrm>
            <a:off x="9899015" y="2592070"/>
            <a:ext cx="658495" cy="124841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30"/>
          <p:cNvSpPr/>
          <p:nvPr/>
        </p:nvSpPr>
        <p:spPr>
          <a:xfrm>
            <a:off x="10019347" y="2722562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Arrow: Right 68"/>
          <p:cNvSpPr/>
          <p:nvPr/>
        </p:nvSpPr>
        <p:spPr>
          <a:xfrm>
            <a:off x="3232396" y="1525759"/>
            <a:ext cx="190921" cy="1436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Arrow: Right 69"/>
          <p:cNvSpPr/>
          <p:nvPr/>
        </p:nvSpPr>
        <p:spPr>
          <a:xfrm>
            <a:off x="3232396" y="4576752"/>
            <a:ext cx="190921" cy="14363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矩形 30"/>
          <p:cNvSpPr/>
          <p:nvPr/>
        </p:nvSpPr>
        <p:spPr>
          <a:xfrm>
            <a:off x="10019347" y="300101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500"/>
    </mc:Choice>
    <mc:Fallback>
      <p:transition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907 0.04143 L 0.25729 0.210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84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933 0.04143 L 0.25481 -0.1097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0" y="-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82 -0.10973 L 0.31485 -0.1106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-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3 0.21088 L 0.31615 0.21088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0.07096 -3.33333E-6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96 -3.33333E-6 L 0.3276 -0.0134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26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60" grpId="0" animBg="1"/>
      <p:bldP spid="60" grpId="1" animBg="1"/>
      <p:bldP spid="60" grpId="2" animBg="1"/>
      <p:bldP spid="64" grpId="0" animBg="1"/>
      <p:bldP spid="64" grpId="1" animBg="1"/>
      <p:bldP spid="64" grpId="2" animBg="1"/>
      <p:bldP spid="7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940435" y="741045"/>
            <a:ext cx="3079750" cy="1994535"/>
            <a:chOff x="1481" y="1167"/>
            <a:chExt cx="3694" cy="2392"/>
          </a:xfrm>
        </p:grpSpPr>
        <p:sp>
          <p:nvSpPr>
            <p:cNvPr id="4" name="矩形 3"/>
            <p:cNvSpPr/>
            <p:nvPr/>
          </p:nvSpPr>
          <p:spPr>
            <a:xfrm>
              <a:off x="1481" y="1167"/>
              <a:ext cx="3695" cy="2393"/>
            </a:xfrm>
            <a:prstGeom prst="rect">
              <a:avLst/>
            </a:prstGeom>
            <a:noFill/>
            <a:ln w="76200" cmpd="thinThick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1923" y="1600"/>
              <a:ext cx="2805" cy="1492"/>
              <a:chOff x="6203" y="3430"/>
              <a:chExt cx="2805" cy="1492"/>
            </a:xfrm>
          </p:grpSpPr>
          <p:sp>
            <p:nvSpPr>
              <p:cNvPr id="54" name="矩形 53"/>
              <p:cNvSpPr/>
              <p:nvPr/>
            </p:nvSpPr>
            <p:spPr>
              <a:xfrm>
                <a:off x="6203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7215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8221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633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6334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6334" y="424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7356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7356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836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6334" y="456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940435" y="3771900"/>
            <a:ext cx="3091180" cy="2001520"/>
            <a:chOff x="1478" y="4390"/>
            <a:chExt cx="3694" cy="2392"/>
          </a:xfrm>
        </p:grpSpPr>
        <p:sp>
          <p:nvSpPr>
            <p:cNvPr id="5" name="矩形 4"/>
            <p:cNvSpPr/>
            <p:nvPr/>
          </p:nvSpPr>
          <p:spPr>
            <a:xfrm>
              <a:off x="1478" y="4390"/>
              <a:ext cx="3695" cy="2393"/>
            </a:xfrm>
            <a:prstGeom prst="rect">
              <a:avLst/>
            </a:prstGeom>
            <a:noFill/>
            <a:ln w="76200" cmpd="thinThick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920" y="4823"/>
              <a:ext cx="2805" cy="1492"/>
              <a:chOff x="6203" y="3430"/>
              <a:chExt cx="2805" cy="1492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6203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7215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8221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633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8360" y="3925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7356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7356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836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8368" y="4264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3" name="矩形 22"/>
          <p:cNvSpPr/>
          <p:nvPr/>
        </p:nvSpPr>
        <p:spPr>
          <a:xfrm>
            <a:off x="7840980" y="2229485"/>
            <a:ext cx="3091815" cy="2002155"/>
          </a:xfrm>
          <a:prstGeom prst="rect">
            <a:avLst/>
          </a:prstGeom>
          <a:noFill/>
          <a:ln w="76200" cmpd="thinThick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210550" y="2592070"/>
            <a:ext cx="658495" cy="124841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9057005" y="2592070"/>
            <a:ext cx="658495" cy="124841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8320405" y="272288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9175115" y="272288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9175115" y="300228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8320405" y="3006090"/>
            <a:ext cx="416560" cy="18542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8320405" y="3289300"/>
            <a:ext cx="416560" cy="18542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8320405" y="3553460"/>
            <a:ext cx="416560" cy="18542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879475" y="2770505"/>
            <a:ext cx="9601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入口</a:t>
            </a:r>
            <a:r>
              <a:rPr lang="en-US" alt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1</a:t>
            </a:r>
            <a:endParaRPr lang="en-US" alt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79475" y="5774055"/>
            <a:ext cx="9601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入口</a:t>
            </a:r>
            <a:r>
              <a:rPr lang="en-US" alt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2</a:t>
            </a:r>
            <a:endParaRPr lang="en-US" alt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0140315" y="164020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出口</a:t>
            </a:r>
            <a:endParaRPr 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4749800" y="2100580"/>
            <a:ext cx="2349500" cy="2131060"/>
          </a:xfrm>
          <a:prstGeom prst="roundRect">
            <a:avLst/>
          </a:prstGeom>
          <a:noFill/>
          <a:ln w="762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7030A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696460" y="1398905"/>
            <a:ext cx="2468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3600">
                <a:solidFill>
                  <a:schemeClr val="bg1"/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卡片处理器</a:t>
            </a:r>
            <a:endParaRPr lang="zh-CN" sz="3600">
              <a:solidFill>
                <a:schemeClr val="bg1"/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418155" y="1232174"/>
            <a:ext cx="416858" cy="18511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9"/>
          <p:cNvSpPr/>
          <p:nvPr/>
        </p:nvSpPr>
        <p:spPr>
          <a:xfrm>
            <a:off x="1420992" y="4264749"/>
            <a:ext cx="418406" cy="185760"/>
          </a:xfrm>
          <a:prstGeom prst="rect">
            <a:avLst/>
          </a:prstGeom>
          <a:noFill/>
          <a:ln w="28575">
            <a:solidFill>
              <a:srgbClr val="5BE44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27"/>
          <p:cNvSpPr/>
          <p:nvPr/>
        </p:nvSpPr>
        <p:spPr>
          <a:xfrm>
            <a:off x="6024563" y="3093879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1"/>
          <p:cNvSpPr/>
          <p:nvPr/>
        </p:nvSpPr>
        <p:spPr>
          <a:xfrm>
            <a:off x="3110600" y="1507142"/>
            <a:ext cx="416858" cy="18511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26"/>
          <p:cNvSpPr/>
          <p:nvPr/>
        </p:nvSpPr>
        <p:spPr>
          <a:xfrm>
            <a:off x="9899015" y="2592070"/>
            <a:ext cx="658495" cy="124841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30"/>
          <p:cNvSpPr/>
          <p:nvPr/>
        </p:nvSpPr>
        <p:spPr>
          <a:xfrm>
            <a:off x="10019347" y="2722562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Arrow: Right 68"/>
          <p:cNvSpPr/>
          <p:nvPr/>
        </p:nvSpPr>
        <p:spPr>
          <a:xfrm>
            <a:off x="3232396" y="1525759"/>
            <a:ext cx="190921" cy="1436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Arrow: Right 69"/>
          <p:cNvSpPr/>
          <p:nvPr/>
        </p:nvSpPr>
        <p:spPr>
          <a:xfrm>
            <a:off x="3223568" y="4853135"/>
            <a:ext cx="190921" cy="14363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矩形 30"/>
          <p:cNvSpPr/>
          <p:nvPr/>
        </p:nvSpPr>
        <p:spPr>
          <a:xfrm>
            <a:off x="10019347" y="300101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矩形 30"/>
          <p:cNvSpPr/>
          <p:nvPr/>
        </p:nvSpPr>
        <p:spPr>
          <a:xfrm>
            <a:off x="10019347" y="329057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907 0.04143 L 0.25729 0.2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84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946 0.08379 L 0.25481 -0.1097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9" y="-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82 -0.10973 L 0.31485 -0.1106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-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3 0.21088 L 0.31615 0.2108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0.07096 -3.33333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96 -4.81481E-6 L 0.32799 0.02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60" grpId="0" animBg="1"/>
      <p:bldP spid="60" grpId="1" animBg="1"/>
      <p:bldP spid="60" grpId="2" animBg="1"/>
      <p:bldP spid="64" grpId="0" animBg="1"/>
      <p:bldP spid="64" grpId="1" animBg="1"/>
      <p:bldP spid="64" grpId="2" animBg="1"/>
      <p:bldP spid="7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10588" y="3075622"/>
            <a:ext cx="10970823" cy="70675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defPPr>
              <a:defRPr lang="zh-CN"/>
            </a:defPPr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sz="3600" b="1" i="0" u="none" strike="noStrike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zh-CN" altLang="en-US" spc="300" dirty="0">
                <a:solidFill>
                  <a:schemeClr val="bg1"/>
                </a:solidFill>
                <a:uFillTx/>
                <a:latin typeface="思源宋体 Heavy" panose="02020900000000000000" charset="-122"/>
                <a:ea typeface="思源宋体 Heavy" panose="02020900000000000000" charset="-122"/>
                <a:sym typeface="Arial" panose="020B0604020202020204" pitchFamily="34" charset="0"/>
              </a:rPr>
              <a:t>如果两个</a:t>
            </a:r>
            <a:r>
              <a:rPr lang="zh-CN" altLang="zh-CN" spc="300" dirty="0">
                <a:solidFill>
                  <a:schemeClr val="bg1"/>
                </a:solidFill>
                <a:uFillTx/>
                <a:latin typeface="思源宋体 Heavy" panose="02020900000000000000" charset="-122"/>
                <a:ea typeface="思源宋体 Heavy" panose="02020900000000000000" charset="-122"/>
                <a:sym typeface="Arial" panose="020B0604020202020204" pitchFamily="34" charset="0"/>
              </a:rPr>
              <a:t>数据容器</a:t>
            </a:r>
            <a:r>
              <a:rPr lang="zh-CN" altLang="en-US" spc="300" dirty="0">
                <a:solidFill>
                  <a:schemeClr val="bg1"/>
                </a:solidFill>
                <a:uFillTx/>
                <a:latin typeface="思源宋体 Heavy" panose="02020900000000000000" charset="-122"/>
                <a:ea typeface="思源宋体 Heavy" panose="02020900000000000000" charset="-122"/>
                <a:sym typeface="Arial" panose="020B0604020202020204" pitchFamily="34" charset="0"/>
              </a:rPr>
              <a:t>的列表数不一样</a:t>
            </a:r>
            <a:r>
              <a:rPr lang="en-US" altLang="zh-CN" spc="300" dirty="0">
                <a:solidFill>
                  <a:schemeClr val="bg1"/>
                </a:solidFill>
                <a:uFillTx/>
                <a:latin typeface="思源宋体 Heavy" panose="02020900000000000000" charset="-122"/>
                <a:ea typeface="思源宋体 Heavy" panose="02020900000000000000" charset="-122"/>
                <a:sym typeface="Arial" panose="020B0604020202020204" pitchFamily="34" charset="0"/>
              </a:rPr>
              <a:t>……</a:t>
            </a:r>
            <a:endParaRPr lang="zh-CN" altLang="zh-CN" spc="300" dirty="0">
              <a:solidFill>
                <a:schemeClr val="bg1"/>
              </a:solidFill>
              <a:uFillTx/>
              <a:latin typeface="思源宋体 Heavy" panose="02020900000000000000" charset="-122"/>
              <a:ea typeface="思源宋体 Heavy" panose="02020900000000000000" charset="-122"/>
              <a:sym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940435" y="741045"/>
            <a:ext cx="3679192" cy="1995369"/>
            <a:chOff x="1481" y="1167"/>
            <a:chExt cx="4413" cy="2393"/>
          </a:xfrm>
        </p:grpSpPr>
        <p:sp>
          <p:nvSpPr>
            <p:cNvPr id="4" name="矩形 3"/>
            <p:cNvSpPr/>
            <p:nvPr/>
          </p:nvSpPr>
          <p:spPr>
            <a:xfrm>
              <a:off x="1481" y="1167"/>
              <a:ext cx="4413" cy="2393"/>
            </a:xfrm>
            <a:prstGeom prst="rect">
              <a:avLst/>
            </a:prstGeom>
            <a:noFill/>
            <a:ln w="76200" cmpd="thinThick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1923" y="1600"/>
              <a:ext cx="2805" cy="1492"/>
              <a:chOff x="6203" y="3430"/>
              <a:chExt cx="2805" cy="1492"/>
            </a:xfrm>
          </p:grpSpPr>
          <p:sp>
            <p:nvSpPr>
              <p:cNvPr id="54" name="矩形 53"/>
              <p:cNvSpPr/>
              <p:nvPr/>
            </p:nvSpPr>
            <p:spPr>
              <a:xfrm>
                <a:off x="6203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7215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8221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633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6334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6334" y="424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7356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7356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836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6334" y="456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940435" y="3771900"/>
            <a:ext cx="3091180" cy="2001520"/>
            <a:chOff x="1478" y="4390"/>
            <a:chExt cx="3694" cy="2392"/>
          </a:xfrm>
        </p:grpSpPr>
        <p:sp>
          <p:nvSpPr>
            <p:cNvPr id="5" name="矩形 4"/>
            <p:cNvSpPr/>
            <p:nvPr/>
          </p:nvSpPr>
          <p:spPr>
            <a:xfrm>
              <a:off x="1478" y="4390"/>
              <a:ext cx="3695" cy="2393"/>
            </a:xfrm>
            <a:prstGeom prst="rect">
              <a:avLst/>
            </a:prstGeom>
            <a:noFill/>
            <a:ln w="76200" cmpd="thinThick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920" y="4823"/>
              <a:ext cx="2805" cy="1492"/>
              <a:chOff x="6203" y="3430"/>
              <a:chExt cx="2805" cy="1492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6203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7215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8221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633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8360" y="3925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7356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7356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836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8368" y="4264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3" name="矩形 22"/>
          <p:cNvSpPr/>
          <p:nvPr/>
        </p:nvSpPr>
        <p:spPr>
          <a:xfrm>
            <a:off x="7840980" y="2229485"/>
            <a:ext cx="3769995" cy="2002155"/>
          </a:xfrm>
          <a:prstGeom prst="rect">
            <a:avLst/>
          </a:prstGeom>
          <a:noFill/>
          <a:ln w="76200" cmpd="thinThick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210550" y="2592070"/>
            <a:ext cx="658495" cy="124841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9057005" y="2592070"/>
            <a:ext cx="658495" cy="124841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8320405" y="272288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9175115" y="272288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9175115" y="300228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8320405" y="3006090"/>
            <a:ext cx="416560" cy="18542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8320405" y="3289300"/>
            <a:ext cx="416560" cy="18542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8320405" y="3553460"/>
            <a:ext cx="416560" cy="18542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879475" y="2770505"/>
            <a:ext cx="9601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入口</a:t>
            </a:r>
            <a:r>
              <a:rPr lang="en-US" alt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1</a:t>
            </a:r>
            <a:endParaRPr lang="en-US" alt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79475" y="5774055"/>
            <a:ext cx="9601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入口</a:t>
            </a:r>
            <a:r>
              <a:rPr lang="en-US" alt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2</a:t>
            </a:r>
            <a:endParaRPr lang="en-US" alt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0140315" y="164020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出口</a:t>
            </a:r>
            <a:endParaRPr 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4749800" y="2100580"/>
            <a:ext cx="2349500" cy="2131060"/>
          </a:xfrm>
          <a:prstGeom prst="roundRect">
            <a:avLst/>
          </a:prstGeom>
          <a:noFill/>
          <a:ln w="762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7030A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696460" y="1398905"/>
            <a:ext cx="2468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3600">
                <a:solidFill>
                  <a:schemeClr val="bg1"/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卡片处理器</a:t>
            </a:r>
            <a:endParaRPr lang="zh-CN" sz="3600">
              <a:solidFill>
                <a:schemeClr val="bg1"/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418155" y="1232174"/>
            <a:ext cx="416858" cy="18511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9"/>
          <p:cNvSpPr/>
          <p:nvPr/>
        </p:nvSpPr>
        <p:spPr>
          <a:xfrm>
            <a:off x="1420992" y="4264749"/>
            <a:ext cx="418406" cy="185760"/>
          </a:xfrm>
          <a:prstGeom prst="rect">
            <a:avLst/>
          </a:prstGeom>
          <a:noFill/>
          <a:ln w="28575">
            <a:solidFill>
              <a:srgbClr val="5BE44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27"/>
          <p:cNvSpPr/>
          <p:nvPr/>
        </p:nvSpPr>
        <p:spPr>
          <a:xfrm>
            <a:off x="6024563" y="3093879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1"/>
          <p:cNvSpPr/>
          <p:nvPr/>
        </p:nvSpPr>
        <p:spPr>
          <a:xfrm>
            <a:off x="3110600" y="1507142"/>
            <a:ext cx="416858" cy="18511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26"/>
          <p:cNvSpPr/>
          <p:nvPr/>
        </p:nvSpPr>
        <p:spPr>
          <a:xfrm>
            <a:off x="9899015" y="2592070"/>
            <a:ext cx="658495" cy="124841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30"/>
          <p:cNvSpPr/>
          <p:nvPr/>
        </p:nvSpPr>
        <p:spPr>
          <a:xfrm>
            <a:off x="10019347" y="2722562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Arrow: Right 68"/>
          <p:cNvSpPr/>
          <p:nvPr/>
        </p:nvSpPr>
        <p:spPr>
          <a:xfrm>
            <a:off x="4010292" y="1255275"/>
            <a:ext cx="190921" cy="1436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Arrow: Right 69"/>
          <p:cNvSpPr/>
          <p:nvPr/>
        </p:nvSpPr>
        <p:spPr>
          <a:xfrm>
            <a:off x="3232396" y="4284014"/>
            <a:ext cx="190921" cy="14363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矩形 30"/>
          <p:cNvSpPr/>
          <p:nvPr/>
        </p:nvSpPr>
        <p:spPr>
          <a:xfrm>
            <a:off x="10019347" y="300101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矩形 30"/>
          <p:cNvSpPr/>
          <p:nvPr/>
        </p:nvSpPr>
        <p:spPr>
          <a:xfrm>
            <a:off x="10019347" y="329057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5"/>
          <p:cNvSpPr/>
          <p:nvPr/>
        </p:nvSpPr>
        <p:spPr>
          <a:xfrm>
            <a:off x="3777686" y="1102096"/>
            <a:ext cx="656135" cy="1244083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62"/>
          <p:cNvSpPr/>
          <p:nvPr/>
        </p:nvSpPr>
        <p:spPr>
          <a:xfrm>
            <a:off x="3897324" y="1232174"/>
            <a:ext cx="416858" cy="18511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26"/>
          <p:cNvSpPr/>
          <p:nvPr/>
        </p:nvSpPr>
        <p:spPr>
          <a:xfrm>
            <a:off x="10741025" y="2606357"/>
            <a:ext cx="658495" cy="124841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矩形 30"/>
          <p:cNvSpPr/>
          <p:nvPr/>
        </p:nvSpPr>
        <p:spPr>
          <a:xfrm>
            <a:off x="10861039" y="2722562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352 4.44444E-6 L 0.2573 0.2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10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81 0.00231 L 0.25482 -0.1097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4" y="-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82 -0.10973 L 0.31485 -0.1106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-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3 0.21088 L 0.31615 0.2108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0.07096 -3.33333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96 -4.81481E-6 L 0.39648 -0.0525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76" y="-263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60" grpId="0" animBg="1"/>
      <p:bldP spid="60" grpId="1" animBg="1"/>
      <p:bldP spid="60" grpId="2" animBg="1"/>
      <p:bldP spid="64" grpId="0" animBg="1"/>
      <p:bldP spid="64" grpId="1" animBg="1"/>
      <p:bldP spid="64" grpId="2" animBg="1"/>
      <p:bldP spid="53" grpId="0" animBg="1"/>
      <p:bldP spid="7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940435" y="741045"/>
            <a:ext cx="3679192" cy="1995369"/>
            <a:chOff x="1481" y="1167"/>
            <a:chExt cx="4413" cy="2393"/>
          </a:xfrm>
        </p:grpSpPr>
        <p:sp>
          <p:nvSpPr>
            <p:cNvPr id="4" name="矩形 3"/>
            <p:cNvSpPr/>
            <p:nvPr/>
          </p:nvSpPr>
          <p:spPr>
            <a:xfrm>
              <a:off x="1481" y="1167"/>
              <a:ext cx="4413" cy="2393"/>
            </a:xfrm>
            <a:prstGeom prst="rect">
              <a:avLst/>
            </a:prstGeom>
            <a:noFill/>
            <a:ln w="76200" cmpd="thinThick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1923" y="1600"/>
              <a:ext cx="2805" cy="1492"/>
              <a:chOff x="6203" y="3430"/>
              <a:chExt cx="2805" cy="1492"/>
            </a:xfrm>
          </p:grpSpPr>
          <p:sp>
            <p:nvSpPr>
              <p:cNvPr id="54" name="矩形 53"/>
              <p:cNvSpPr/>
              <p:nvPr/>
            </p:nvSpPr>
            <p:spPr>
              <a:xfrm>
                <a:off x="6203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7215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8221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633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6334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6334" y="424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7356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7356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836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6334" y="456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940435" y="3771900"/>
            <a:ext cx="3091180" cy="2001520"/>
            <a:chOff x="1478" y="4390"/>
            <a:chExt cx="3694" cy="2392"/>
          </a:xfrm>
        </p:grpSpPr>
        <p:sp>
          <p:nvSpPr>
            <p:cNvPr id="5" name="矩形 4"/>
            <p:cNvSpPr/>
            <p:nvPr/>
          </p:nvSpPr>
          <p:spPr>
            <a:xfrm>
              <a:off x="1478" y="4390"/>
              <a:ext cx="3695" cy="2393"/>
            </a:xfrm>
            <a:prstGeom prst="rect">
              <a:avLst/>
            </a:prstGeom>
            <a:noFill/>
            <a:ln w="76200" cmpd="thinThick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920" y="4823"/>
              <a:ext cx="2805" cy="1492"/>
              <a:chOff x="6203" y="3430"/>
              <a:chExt cx="2805" cy="1492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6203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7215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8221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633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8360" y="3925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7356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7356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836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8368" y="4264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3" name="矩形 22"/>
          <p:cNvSpPr/>
          <p:nvPr/>
        </p:nvSpPr>
        <p:spPr>
          <a:xfrm>
            <a:off x="7840980" y="2229485"/>
            <a:ext cx="3769995" cy="2002155"/>
          </a:xfrm>
          <a:prstGeom prst="rect">
            <a:avLst/>
          </a:prstGeom>
          <a:noFill/>
          <a:ln w="76200" cmpd="thinThick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210550" y="2592070"/>
            <a:ext cx="658495" cy="124841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9057005" y="2592070"/>
            <a:ext cx="658495" cy="124841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8320405" y="272288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9175115" y="272288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9175115" y="300228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8320405" y="3006090"/>
            <a:ext cx="416560" cy="18542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8320405" y="3289300"/>
            <a:ext cx="416560" cy="18542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8320405" y="3553460"/>
            <a:ext cx="416560" cy="18542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879475" y="2770505"/>
            <a:ext cx="9601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入口</a:t>
            </a:r>
            <a:r>
              <a:rPr lang="en-US" alt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1</a:t>
            </a:r>
            <a:endParaRPr lang="en-US" alt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79475" y="5774055"/>
            <a:ext cx="9601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入口</a:t>
            </a:r>
            <a:r>
              <a:rPr lang="en-US" alt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2</a:t>
            </a:r>
            <a:endParaRPr lang="en-US" alt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0140315" y="164020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出口</a:t>
            </a:r>
            <a:endParaRPr 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4749800" y="2100580"/>
            <a:ext cx="2349500" cy="2131060"/>
          </a:xfrm>
          <a:prstGeom prst="roundRect">
            <a:avLst/>
          </a:prstGeom>
          <a:noFill/>
          <a:ln w="762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7030A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696460" y="1398905"/>
            <a:ext cx="2468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3600">
                <a:solidFill>
                  <a:schemeClr val="bg1"/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卡片处理器</a:t>
            </a:r>
            <a:endParaRPr lang="zh-CN" sz="3600">
              <a:solidFill>
                <a:schemeClr val="bg1"/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418155" y="1232174"/>
            <a:ext cx="416858" cy="18511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9"/>
          <p:cNvSpPr/>
          <p:nvPr/>
        </p:nvSpPr>
        <p:spPr>
          <a:xfrm>
            <a:off x="1420992" y="4264749"/>
            <a:ext cx="418406" cy="185760"/>
          </a:xfrm>
          <a:prstGeom prst="rect">
            <a:avLst/>
          </a:prstGeom>
          <a:noFill/>
          <a:ln w="28575">
            <a:solidFill>
              <a:srgbClr val="5BE44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27"/>
          <p:cNvSpPr/>
          <p:nvPr/>
        </p:nvSpPr>
        <p:spPr>
          <a:xfrm>
            <a:off x="6024563" y="3093879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1"/>
          <p:cNvSpPr/>
          <p:nvPr/>
        </p:nvSpPr>
        <p:spPr>
          <a:xfrm>
            <a:off x="3110600" y="1507142"/>
            <a:ext cx="416858" cy="18511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26"/>
          <p:cNvSpPr/>
          <p:nvPr/>
        </p:nvSpPr>
        <p:spPr>
          <a:xfrm>
            <a:off x="9899015" y="2592070"/>
            <a:ext cx="658495" cy="124841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30"/>
          <p:cNvSpPr/>
          <p:nvPr/>
        </p:nvSpPr>
        <p:spPr>
          <a:xfrm>
            <a:off x="10019347" y="2722562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Arrow: Right 68"/>
          <p:cNvSpPr/>
          <p:nvPr/>
        </p:nvSpPr>
        <p:spPr>
          <a:xfrm>
            <a:off x="4010292" y="1255275"/>
            <a:ext cx="190921" cy="1436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Arrow: Right 69"/>
          <p:cNvSpPr/>
          <p:nvPr/>
        </p:nvSpPr>
        <p:spPr>
          <a:xfrm>
            <a:off x="3223568" y="4565290"/>
            <a:ext cx="190921" cy="14363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矩形 30"/>
          <p:cNvSpPr/>
          <p:nvPr/>
        </p:nvSpPr>
        <p:spPr>
          <a:xfrm>
            <a:off x="10019347" y="300101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矩形 30"/>
          <p:cNvSpPr/>
          <p:nvPr/>
        </p:nvSpPr>
        <p:spPr>
          <a:xfrm>
            <a:off x="10019347" y="329057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5"/>
          <p:cNvSpPr/>
          <p:nvPr/>
        </p:nvSpPr>
        <p:spPr>
          <a:xfrm>
            <a:off x="3777686" y="1102096"/>
            <a:ext cx="656135" cy="1244083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62"/>
          <p:cNvSpPr/>
          <p:nvPr/>
        </p:nvSpPr>
        <p:spPr>
          <a:xfrm>
            <a:off x="3897324" y="1232174"/>
            <a:ext cx="416858" cy="18511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26"/>
          <p:cNvSpPr/>
          <p:nvPr/>
        </p:nvSpPr>
        <p:spPr>
          <a:xfrm>
            <a:off x="10741025" y="2606357"/>
            <a:ext cx="658495" cy="124841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矩形 30"/>
          <p:cNvSpPr/>
          <p:nvPr/>
        </p:nvSpPr>
        <p:spPr>
          <a:xfrm>
            <a:off x="10861039" y="2722562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矩形 30"/>
          <p:cNvSpPr/>
          <p:nvPr/>
        </p:nvSpPr>
        <p:spPr>
          <a:xfrm>
            <a:off x="10861038" y="2980055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352 4.44444E-6 L 0.2573 0.210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10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81 0.03935 L 0.25482 -0.1097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4" y="-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82 -0.10973 L 0.31485 -0.1106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-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3 0.21088 L 0.31615 0.21088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0.07096 -3.33333E-6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96 -4.81481E-6 L 0.39674 -0.016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9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60" grpId="0" animBg="1"/>
      <p:bldP spid="60" grpId="1" animBg="1"/>
      <p:bldP spid="60" grpId="2" animBg="1"/>
      <p:bldP spid="64" grpId="0" animBg="1"/>
      <p:bldP spid="64" grpId="1" animBg="1"/>
      <p:bldP spid="64" grpId="2" animBg="1"/>
      <p:bldP spid="7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612775" y="1302353"/>
            <a:ext cx="10979414" cy="4253295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PA_ImportSvg_636718263529450003"/>
          <p:cNvSpPr/>
          <p:nvPr>
            <p:custDataLst>
              <p:tags r:id="rId2"/>
            </p:custDataLst>
          </p:nvPr>
        </p:nvSpPr>
        <p:spPr>
          <a:xfrm>
            <a:off x="4310486" y="2037349"/>
            <a:ext cx="3571028" cy="2783302"/>
          </a:xfrm>
          <a:custGeom>
            <a:avLst/>
            <a:gdLst/>
            <a:ahLst/>
            <a:cxnLst/>
            <a:rect l="l" t="t" r="r" b="b"/>
            <a:pathLst>
              <a:path w="172720" h="134620">
                <a:moveTo>
                  <a:pt x="62230" y="134620"/>
                </a:moveTo>
                <a:lnTo>
                  <a:pt x="0" y="134620"/>
                </a:lnTo>
                <a:lnTo>
                  <a:pt x="0" y="90170"/>
                </a:lnTo>
                <a:cubicBezTo>
                  <a:pt x="0" y="72390"/>
                  <a:pt x="1270" y="58420"/>
                  <a:pt x="5080" y="46990"/>
                </a:cubicBezTo>
                <a:cubicBezTo>
                  <a:pt x="8890" y="36830"/>
                  <a:pt x="13970" y="26670"/>
                  <a:pt x="22860" y="19050"/>
                </a:cubicBezTo>
                <a:cubicBezTo>
                  <a:pt x="31750" y="10160"/>
                  <a:pt x="41910" y="3810"/>
                  <a:pt x="55880" y="0"/>
                </a:cubicBezTo>
                <a:lnTo>
                  <a:pt x="68580" y="25400"/>
                </a:lnTo>
                <a:cubicBezTo>
                  <a:pt x="55880" y="29210"/>
                  <a:pt x="46990" y="35560"/>
                  <a:pt x="41910" y="43180"/>
                </a:cubicBezTo>
                <a:cubicBezTo>
                  <a:pt x="36830" y="50800"/>
                  <a:pt x="33020" y="60960"/>
                  <a:pt x="33020" y="72390"/>
                </a:cubicBezTo>
                <a:lnTo>
                  <a:pt x="63500" y="72390"/>
                </a:lnTo>
                <a:lnTo>
                  <a:pt x="63500" y="134620"/>
                </a:lnTo>
                <a:moveTo>
                  <a:pt x="166370" y="134620"/>
                </a:moveTo>
                <a:lnTo>
                  <a:pt x="104140" y="134620"/>
                </a:lnTo>
                <a:lnTo>
                  <a:pt x="104140" y="90170"/>
                </a:lnTo>
                <a:cubicBezTo>
                  <a:pt x="104140" y="72390"/>
                  <a:pt x="105410" y="57150"/>
                  <a:pt x="109220" y="46990"/>
                </a:cubicBezTo>
                <a:cubicBezTo>
                  <a:pt x="113031" y="36830"/>
                  <a:pt x="118110" y="26670"/>
                  <a:pt x="127000" y="19050"/>
                </a:cubicBezTo>
                <a:cubicBezTo>
                  <a:pt x="135890" y="11430"/>
                  <a:pt x="146050" y="3810"/>
                  <a:pt x="160020" y="0"/>
                </a:cubicBezTo>
                <a:lnTo>
                  <a:pt x="172720" y="25400"/>
                </a:lnTo>
                <a:cubicBezTo>
                  <a:pt x="160020" y="29210"/>
                  <a:pt x="151130" y="35560"/>
                  <a:pt x="146050" y="43180"/>
                </a:cubicBezTo>
                <a:cubicBezTo>
                  <a:pt x="140970" y="50800"/>
                  <a:pt x="137160" y="60960"/>
                  <a:pt x="137160" y="72390"/>
                </a:cubicBezTo>
                <a:lnTo>
                  <a:pt x="167640" y="72390"/>
                </a:lnTo>
                <a:lnTo>
                  <a:pt x="167640" y="134620"/>
                </a:lnTo>
              </a:path>
            </a:pathLst>
          </a:custGeom>
          <a:solidFill>
            <a:schemeClr val="bg1">
              <a:alpha val="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5" name="直接连接符 4"/>
          <p:cNvCxnSpPr/>
          <p:nvPr>
            <p:custDataLst>
              <p:tags r:id="rId3"/>
            </p:custDataLst>
          </p:nvPr>
        </p:nvCxnSpPr>
        <p:spPr>
          <a:xfrm>
            <a:off x="6102482" y="2531428"/>
            <a:ext cx="0" cy="179514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2479249" y="2495425"/>
            <a:ext cx="3299251" cy="1831147"/>
          </a:xfrm>
          <a:prstGeom prst="rect">
            <a:avLst/>
          </a:prstGeom>
          <a:noFill/>
        </p:spPr>
        <p:txBody>
          <a:bodyPr wrap="square" rtlCol="0" anchor="b" anchorCtr="0">
            <a:normAutofit fontScale="90000"/>
          </a:bodyPr>
          <a:lstStyle/>
          <a:p>
            <a:pPr algn="ctr" fontAlgn="auto"/>
            <a:r>
              <a:rPr lang="zh-CN" altLang="en-US" sz="6000" b="1" spc="3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卡片数据的存储</a:t>
            </a:r>
            <a:endParaRPr lang="zh-CN" altLang="en-US" sz="6000" b="1" spc="3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5"/>
            </p:custDataLst>
          </p:nvPr>
        </p:nvSpPr>
        <p:spPr>
          <a:xfrm>
            <a:off x="6426835" y="2494791"/>
            <a:ext cx="3262630" cy="1831146"/>
          </a:xfrm>
          <a:prstGeom prst="rect">
            <a:avLst/>
          </a:prstGeom>
          <a:noFill/>
        </p:spPr>
        <p:txBody>
          <a:bodyPr wrap="square" rtlCol="0" anchor="b" anchorCtr="0">
            <a:normAutofit fontScale="90000"/>
          </a:bodyPr>
          <a:lstStyle/>
          <a:p>
            <a:pPr algn="ctr" fontAlgn="auto"/>
            <a:r>
              <a:rPr lang="zh-CN" altLang="en-US" sz="6000" b="1" spc="3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在建模时的应用</a:t>
            </a:r>
            <a:endParaRPr lang="zh-CN" altLang="en-US" sz="6000" b="1" spc="3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940435" y="741045"/>
            <a:ext cx="3679192" cy="1995369"/>
            <a:chOff x="1481" y="1167"/>
            <a:chExt cx="4413" cy="2393"/>
          </a:xfrm>
        </p:grpSpPr>
        <p:sp>
          <p:nvSpPr>
            <p:cNvPr id="4" name="矩形 3"/>
            <p:cNvSpPr/>
            <p:nvPr/>
          </p:nvSpPr>
          <p:spPr>
            <a:xfrm>
              <a:off x="1481" y="1167"/>
              <a:ext cx="4413" cy="2393"/>
            </a:xfrm>
            <a:prstGeom prst="rect">
              <a:avLst/>
            </a:prstGeom>
            <a:noFill/>
            <a:ln w="76200" cmpd="thinThick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1923" y="1600"/>
              <a:ext cx="2805" cy="1492"/>
              <a:chOff x="6203" y="3430"/>
              <a:chExt cx="2805" cy="1492"/>
            </a:xfrm>
          </p:grpSpPr>
          <p:sp>
            <p:nvSpPr>
              <p:cNvPr id="54" name="矩形 53"/>
              <p:cNvSpPr/>
              <p:nvPr/>
            </p:nvSpPr>
            <p:spPr>
              <a:xfrm>
                <a:off x="6203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7215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8221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633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6334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6334" y="424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7356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7356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836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6334" y="456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940435" y="3771900"/>
            <a:ext cx="3091180" cy="2001520"/>
            <a:chOff x="1478" y="4390"/>
            <a:chExt cx="3694" cy="2392"/>
          </a:xfrm>
        </p:grpSpPr>
        <p:sp>
          <p:nvSpPr>
            <p:cNvPr id="5" name="矩形 4"/>
            <p:cNvSpPr/>
            <p:nvPr/>
          </p:nvSpPr>
          <p:spPr>
            <a:xfrm>
              <a:off x="1478" y="4390"/>
              <a:ext cx="3695" cy="2393"/>
            </a:xfrm>
            <a:prstGeom prst="rect">
              <a:avLst/>
            </a:prstGeom>
            <a:noFill/>
            <a:ln w="76200" cmpd="thinThick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920" y="4823"/>
              <a:ext cx="2805" cy="1492"/>
              <a:chOff x="6203" y="3430"/>
              <a:chExt cx="2805" cy="1492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6203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7215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8221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633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8360" y="3925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7356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7356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836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8368" y="4264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3" name="矩形 22"/>
          <p:cNvSpPr/>
          <p:nvPr/>
        </p:nvSpPr>
        <p:spPr>
          <a:xfrm>
            <a:off x="7840980" y="2229485"/>
            <a:ext cx="3769995" cy="2002155"/>
          </a:xfrm>
          <a:prstGeom prst="rect">
            <a:avLst/>
          </a:prstGeom>
          <a:noFill/>
          <a:ln w="76200" cmpd="thinThick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210550" y="2592070"/>
            <a:ext cx="658495" cy="124841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9057005" y="2592070"/>
            <a:ext cx="658495" cy="124841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8320405" y="272288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9175115" y="272288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9175115" y="300228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8320405" y="3006090"/>
            <a:ext cx="416560" cy="18542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8320405" y="3289300"/>
            <a:ext cx="416560" cy="18542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8320405" y="3553460"/>
            <a:ext cx="416560" cy="18542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879475" y="2770505"/>
            <a:ext cx="9601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入口</a:t>
            </a:r>
            <a:r>
              <a:rPr lang="en-US" alt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1</a:t>
            </a:r>
            <a:endParaRPr lang="en-US" alt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79475" y="5774055"/>
            <a:ext cx="9601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入口</a:t>
            </a:r>
            <a:r>
              <a:rPr lang="en-US" alt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2</a:t>
            </a:r>
            <a:endParaRPr lang="en-US" alt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0140315" y="164020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出口</a:t>
            </a:r>
            <a:endParaRPr 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4749800" y="2100580"/>
            <a:ext cx="2349500" cy="2131060"/>
          </a:xfrm>
          <a:prstGeom prst="roundRect">
            <a:avLst/>
          </a:prstGeom>
          <a:noFill/>
          <a:ln w="762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7030A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696460" y="1398905"/>
            <a:ext cx="2468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3600">
                <a:solidFill>
                  <a:schemeClr val="bg1"/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卡片处理器</a:t>
            </a:r>
            <a:endParaRPr lang="zh-CN" sz="3600">
              <a:solidFill>
                <a:schemeClr val="bg1"/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418155" y="1232174"/>
            <a:ext cx="416858" cy="18511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9"/>
          <p:cNvSpPr/>
          <p:nvPr/>
        </p:nvSpPr>
        <p:spPr>
          <a:xfrm>
            <a:off x="1420992" y="4264749"/>
            <a:ext cx="418406" cy="185760"/>
          </a:xfrm>
          <a:prstGeom prst="rect">
            <a:avLst/>
          </a:prstGeom>
          <a:noFill/>
          <a:ln w="28575">
            <a:solidFill>
              <a:srgbClr val="5BE44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27"/>
          <p:cNvSpPr/>
          <p:nvPr/>
        </p:nvSpPr>
        <p:spPr>
          <a:xfrm>
            <a:off x="6024563" y="3093879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1"/>
          <p:cNvSpPr/>
          <p:nvPr/>
        </p:nvSpPr>
        <p:spPr>
          <a:xfrm>
            <a:off x="3110600" y="1507142"/>
            <a:ext cx="416858" cy="18511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26"/>
          <p:cNvSpPr/>
          <p:nvPr/>
        </p:nvSpPr>
        <p:spPr>
          <a:xfrm>
            <a:off x="9899015" y="2592070"/>
            <a:ext cx="658495" cy="124841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30"/>
          <p:cNvSpPr/>
          <p:nvPr/>
        </p:nvSpPr>
        <p:spPr>
          <a:xfrm>
            <a:off x="10019347" y="2722562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Arrow: Right 68"/>
          <p:cNvSpPr/>
          <p:nvPr/>
        </p:nvSpPr>
        <p:spPr>
          <a:xfrm>
            <a:off x="4010292" y="1255275"/>
            <a:ext cx="190921" cy="1436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Arrow: Right 69"/>
          <p:cNvSpPr/>
          <p:nvPr/>
        </p:nvSpPr>
        <p:spPr>
          <a:xfrm>
            <a:off x="3232396" y="4844766"/>
            <a:ext cx="190921" cy="14363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矩形 30"/>
          <p:cNvSpPr/>
          <p:nvPr/>
        </p:nvSpPr>
        <p:spPr>
          <a:xfrm>
            <a:off x="10019347" y="300101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矩形 30"/>
          <p:cNvSpPr/>
          <p:nvPr/>
        </p:nvSpPr>
        <p:spPr>
          <a:xfrm>
            <a:off x="10019347" y="3290570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5"/>
          <p:cNvSpPr/>
          <p:nvPr/>
        </p:nvSpPr>
        <p:spPr>
          <a:xfrm>
            <a:off x="3777686" y="1102096"/>
            <a:ext cx="656135" cy="1244083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62"/>
          <p:cNvSpPr/>
          <p:nvPr/>
        </p:nvSpPr>
        <p:spPr>
          <a:xfrm>
            <a:off x="3897324" y="1232174"/>
            <a:ext cx="416858" cy="18511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26"/>
          <p:cNvSpPr/>
          <p:nvPr/>
        </p:nvSpPr>
        <p:spPr>
          <a:xfrm>
            <a:off x="10741025" y="2606357"/>
            <a:ext cx="658495" cy="124841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矩形 30"/>
          <p:cNvSpPr/>
          <p:nvPr/>
        </p:nvSpPr>
        <p:spPr>
          <a:xfrm>
            <a:off x="10861039" y="2722562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矩形 30"/>
          <p:cNvSpPr/>
          <p:nvPr/>
        </p:nvSpPr>
        <p:spPr>
          <a:xfrm>
            <a:off x="10861038" y="2980055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矩形 30"/>
          <p:cNvSpPr/>
          <p:nvPr/>
        </p:nvSpPr>
        <p:spPr>
          <a:xfrm>
            <a:off x="10861037" y="3288664"/>
            <a:ext cx="418465" cy="1860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352 4.44444E-6 L 0.2573 0.210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10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959 0.08356 L 0.25482 -0.1097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55" y="-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82 -0.10973 L 0.31485 -0.1106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-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3 0.21088 L 0.31615 0.21088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0.07096 -3.33333E-6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96 -3.33333E-6 L 0.39687 0.02709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9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60" grpId="0" animBg="1"/>
      <p:bldP spid="60" grpId="1" animBg="1"/>
      <p:bldP spid="60" grpId="2" animBg="1"/>
      <p:bldP spid="64" grpId="0" animBg="1"/>
      <p:bldP spid="64" grpId="1" animBg="1"/>
      <p:bldP spid="64" grpId="2" animBg="1"/>
      <p:bldP spid="7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940435" y="741045"/>
            <a:ext cx="3679192" cy="1995369"/>
            <a:chOff x="1481" y="1167"/>
            <a:chExt cx="4413" cy="2393"/>
          </a:xfrm>
        </p:grpSpPr>
        <p:sp>
          <p:nvSpPr>
            <p:cNvPr id="4" name="矩形 3"/>
            <p:cNvSpPr/>
            <p:nvPr/>
          </p:nvSpPr>
          <p:spPr>
            <a:xfrm>
              <a:off x="1481" y="1167"/>
              <a:ext cx="4413" cy="2393"/>
            </a:xfrm>
            <a:prstGeom prst="rect">
              <a:avLst/>
            </a:prstGeom>
            <a:noFill/>
            <a:ln w="76200" cmpd="thinThick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1923" y="1600"/>
              <a:ext cx="2805" cy="1492"/>
              <a:chOff x="6203" y="3430"/>
              <a:chExt cx="2805" cy="1492"/>
            </a:xfrm>
          </p:grpSpPr>
          <p:sp>
            <p:nvSpPr>
              <p:cNvPr id="54" name="矩形 53"/>
              <p:cNvSpPr/>
              <p:nvPr/>
            </p:nvSpPr>
            <p:spPr>
              <a:xfrm>
                <a:off x="6203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7215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8221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633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6334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6334" y="424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7356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7356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836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6334" y="4560"/>
                <a:ext cx="500" cy="22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940435" y="3771900"/>
            <a:ext cx="3091180" cy="2001520"/>
            <a:chOff x="1478" y="4390"/>
            <a:chExt cx="3694" cy="2392"/>
          </a:xfrm>
        </p:grpSpPr>
        <p:sp>
          <p:nvSpPr>
            <p:cNvPr id="5" name="矩形 4"/>
            <p:cNvSpPr/>
            <p:nvPr/>
          </p:nvSpPr>
          <p:spPr>
            <a:xfrm>
              <a:off x="1478" y="4390"/>
              <a:ext cx="3695" cy="2393"/>
            </a:xfrm>
            <a:prstGeom prst="rect">
              <a:avLst/>
            </a:prstGeom>
            <a:noFill/>
            <a:ln w="76200" cmpd="thinThick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920" y="4823"/>
              <a:ext cx="2805" cy="1492"/>
              <a:chOff x="6203" y="3430"/>
              <a:chExt cx="2805" cy="1492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6203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7215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8221" y="3430"/>
                <a:ext cx="787" cy="14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633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8360" y="3925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7356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7356" y="3920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8364" y="3586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8368" y="4264"/>
                <a:ext cx="500" cy="222"/>
              </a:xfrm>
              <a:prstGeom prst="rect">
                <a:avLst/>
              </a:prstGeom>
              <a:noFill/>
              <a:ln w="28575">
                <a:solidFill>
                  <a:srgbClr val="5BE44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8" name="文本框 37"/>
          <p:cNvSpPr txBox="1"/>
          <p:nvPr/>
        </p:nvSpPr>
        <p:spPr>
          <a:xfrm>
            <a:off x="879475" y="2770505"/>
            <a:ext cx="9601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入口</a:t>
            </a:r>
            <a:r>
              <a:rPr lang="en-US" alt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1</a:t>
            </a:r>
            <a:endParaRPr lang="en-US" alt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79475" y="5774055"/>
            <a:ext cx="9601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入口</a:t>
            </a:r>
            <a:r>
              <a:rPr lang="en-US" alt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2</a:t>
            </a:r>
            <a:endParaRPr lang="en-US" alt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0768330" y="1417320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2400">
                <a:solidFill>
                  <a:schemeClr val="bg1">
                    <a:lumMod val="6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出口</a:t>
            </a:r>
            <a:endParaRPr lang="zh-CN" sz="2400">
              <a:solidFill>
                <a:schemeClr val="bg1">
                  <a:lumMod val="6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418155" y="1232174"/>
            <a:ext cx="416858" cy="18511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9"/>
          <p:cNvSpPr/>
          <p:nvPr/>
        </p:nvSpPr>
        <p:spPr>
          <a:xfrm>
            <a:off x="1420992" y="4264749"/>
            <a:ext cx="418406" cy="185760"/>
          </a:xfrm>
          <a:prstGeom prst="rect">
            <a:avLst/>
          </a:prstGeom>
          <a:noFill/>
          <a:ln w="28575">
            <a:solidFill>
              <a:srgbClr val="5BE44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1"/>
          <p:cNvSpPr/>
          <p:nvPr/>
        </p:nvSpPr>
        <p:spPr>
          <a:xfrm>
            <a:off x="3110600" y="1507142"/>
            <a:ext cx="416858" cy="18511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5"/>
          <p:cNvSpPr/>
          <p:nvPr/>
        </p:nvSpPr>
        <p:spPr>
          <a:xfrm>
            <a:off x="3777686" y="1102096"/>
            <a:ext cx="656135" cy="1244083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62"/>
          <p:cNvSpPr/>
          <p:nvPr/>
        </p:nvSpPr>
        <p:spPr>
          <a:xfrm>
            <a:off x="3897324" y="1232174"/>
            <a:ext cx="416858" cy="18511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右箭头 20"/>
          <p:cNvSpPr/>
          <p:nvPr/>
        </p:nvSpPr>
        <p:spPr>
          <a:xfrm>
            <a:off x="4727575" y="2648585"/>
            <a:ext cx="2552700" cy="148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>
                <a:latin typeface="思源宋体 Heavy" panose="02020900000000000000" charset="-122"/>
                <a:ea typeface="思源宋体 Heavy" panose="02020900000000000000" charset="-122"/>
              </a:rPr>
              <a:t>数据处理</a:t>
            </a:r>
            <a:endParaRPr lang="zh-CN" altLang="en-US" sz="3200">
              <a:latin typeface="思源宋体 Heavy" panose="02020900000000000000" charset="-122"/>
              <a:ea typeface="思源宋体 Heavy" panose="020209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57325" y="1146175"/>
            <a:ext cx="32004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>
                <a:solidFill>
                  <a:schemeClr val="bg1"/>
                </a:solidFill>
                <a:latin typeface="Courier New" panose="02070309020205020404" charset="0"/>
                <a:cs typeface="Courier New" panose="02070309020205020404" charset="0"/>
              </a:rPr>
              <a:t>0</a:t>
            </a:r>
            <a:endParaRPr lang="en-US" altLang="zh-CN">
              <a:solidFill>
                <a:schemeClr val="bg1"/>
              </a:solidFill>
              <a:latin typeface="Courier New" panose="02070309020205020404" charset="0"/>
              <a:cs typeface="Courier New" panose="02070309020205020404" charset="0"/>
            </a:endParaRPr>
          </a:p>
          <a:p>
            <a:r>
              <a:rPr lang="en-US" altLang="zh-CN">
                <a:solidFill>
                  <a:schemeClr val="bg1"/>
                </a:solidFill>
                <a:latin typeface="Courier New" panose="02070309020205020404" charset="0"/>
                <a:cs typeface="Courier New" panose="02070309020205020404" charset="0"/>
              </a:rPr>
              <a:t>1</a:t>
            </a:r>
            <a:endParaRPr lang="en-US" altLang="zh-CN">
              <a:solidFill>
                <a:schemeClr val="bg1"/>
              </a:solidFill>
              <a:latin typeface="Courier New" panose="02070309020205020404" charset="0"/>
              <a:cs typeface="Courier New" panose="02070309020205020404" charset="0"/>
            </a:endParaRPr>
          </a:p>
          <a:p>
            <a:r>
              <a:rPr lang="en-US" altLang="zh-CN">
                <a:solidFill>
                  <a:schemeClr val="bg1"/>
                </a:solidFill>
                <a:latin typeface="Courier New" panose="02070309020205020404" charset="0"/>
                <a:cs typeface="Courier New" panose="02070309020205020404" charset="0"/>
              </a:rPr>
              <a:t>2</a:t>
            </a:r>
            <a:endParaRPr lang="en-US" altLang="zh-CN">
              <a:solidFill>
                <a:schemeClr val="bg1"/>
              </a:solidFill>
              <a:latin typeface="Courier New" panose="02070309020205020404" charset="0"/>
              <a:cs typeface="Courier New" panose="02070309020205020404" charset="0"/>
            </a:endParaRPr>
          </a:p>
          <a:p>
            <a:r>
              <a:rPr lang="en-US" altLang="zh-CN">
                <a:solidFill>
                  <a:schemeClr val="bg1"/>
                </a:solidFill>
                <a:latin typeface="Courier New" panose="02070309020205020404" charset="0"/>
                <a:cs typeface="Courier New" panose="02070309020205020404" charset="0"/>
              </a:rPr>
              <a:t>3</a:t>
            </a:r>
            <a:endParaRPr lang="en-US" altLang="zh-CN">
              <a:solidFill>
                <a:schemeClr val="bg1"/>
              </a:solidFill>
              <a:latin typeface="Courier New" panose="02070309020205020404" charset="0"/>
              <a:cs typeface="Courier New" panose="020703090202050204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318385" y="1147445"/>
            <a:ext cx="32004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>
                <a:solidFill>
                  <a:schemeClr val="bg1"/>
                </a:solidFill>
                <a:latin typeface="Courier New" panose="02070309020205020404" charset="0"/>
                <a:cs typeface="Courier New" panose="02070309020205020404" charset="0"/>
              </a:rPr>
              <a:t>4</a:t>
            </a:r>
            <a:endParaRPr lang="en-US" altLang="zh-CN">
              <a:solidFill>
                <a:schemeClr val="bg1"/>
              </a:solidFill>
              <a:latin typeface="Courier New" panose="02070309020205020404" charset="0"/>
              <a:cs typeface="Courier New" panose="02070309020205020404" charset="0"/>
            </a:endParaRPr>
          </a:p>
          <a:p>
            <a:r>
              <a:rPr lang="en-US" altLang="zh-CN">
                <a:solidFill>
                  <a:schemeClr val="bg1"/>
                </a:solidFill>
                <a:latin typeface="Courier New" panose="02070309020205020404" charset="0"/>
                <a:cs typeface="Courier New" panose="02070309020205020404" charset="0"/>
              </a:rPr>
              <a:t>5</a:t>
            </a:r>
            <a:endParaRPr lang="en-US" altLang="zh-CN">
              <a:solidFill>
                <a:schemeClr val="bg1"/>
              </a:solidFill>
              <a:latin typeface="Courier New" panose="02070309020205020404" charset="0"/>
              <a:cs typeface="Courier New" panose="020703090202050204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164205" y="1155700"/>
            <a:ext cx="32004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>
                <a:solidFill>
                  <a:schemeClr val="bg1"/>
                </a:solidFill>
                <a:latin typeface="Courier New" panose="02070309020205020404" charset="0"/>
                <a:cs typeface="Courier New" panose="02070309020205020404" charset="0"/>
              </a:rPr>
              <a:t>6</a:t>
            </a:r>
            <a:endParaRPr lang="en-US" altLang="zh-CN">
              <a:solidFill>
                <a:schemeClr val="bg1"/>
              </a:solidFill>
              <a:latin typeface="Courier New" panose="02070309020205020404" charset="0"/>
              <a:cs typeface="Courier New" panose="02070309020205020404" charset="0"/>
            </a:endParaRPr>
          </a:p>
          <a:p>
            <a:r>
              <a:rPr lang="en-US" altLang="zh-CN">
                <a:solidFill>
                  <a:schemeClr val="bg1"/>
                </a:solidFill>
                <a:latin typeface="Courier New" panose="02070309020205020404" charset="0"/>
                <a:cs typeface="Courier New" panose="02070309020205020404" charset="0"/>
              </a:rPr>
              <a:t>7</a:t>
            </a:r>
            <a:endParaRPr lang="en-US" altLang="zh-CN">
              <a:solidFill>
                <a:schemeClr val="bg1"/>
              </a:solidFill>
              <a:latin typeface="Courier New" panose="02070309020205020404" charset="0"/>
              <a:cs typeface="Courier New" panose="020703090202050204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479550" y="4173220"/>
            <a:ext cx="32004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>
                <a:solidFill>
                  <a:schemeClr val="bg1"/>
                </a:solidFill>
                <a:latin typeface="Courier New" panose="02070309020205020404" charset="0"/>
                <a:cs typeface="Courier New" panose="02070309020205020404" charset="0"/>
              </a:rPr>
              <a:t>I</a:t>
            </a:r>
            <a:endParaRPr lang="en-US" altLang="zh-CN">
              <a:solidFill>
                <a:schemeClr val="bg1"/>
              </a:solidFill>
              <a:latin typeface="Courier New" panose="02070309020205020404" charset="0"/>
              <a:cs typeface="Courier New" panose="020703090202050204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187575" y="4187190"/>
            <a:ext cx="59436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>
                <a:solidFill>
                  <a:schemeClr val="bg1"/>
                </a:solidFill>
                <a:latin typeface="Courier New" panose="02070309020205020404" charset="0"/>
                <a:cs typeface="Courier New" panose="02070309020205020404" charset="0"/>
              </a:rPr>
              <a:t>II</a:t>
            </a:r>
            <a:endParaRPr lang="en-US" altLang="zh-CN">
              <a:solidFill>
                <a:schemeClr val="bg1"/>
              </a:solidFill>
              <a:latin typeface="Courier New" panose="02070309020205020404" charset="0"/>
              <a:cs typeface="Courier New" panose="02070309020205020404" charset="0"/>
            </a:endParaRPr>
          </a:p>
          <a:p>
            <a:pPr algn="ctr"/>
            <a:r>
              <a:rPr lang="en-US" altLang="zh-CN">
                <a:solidFill>
                  <a:schemeClr val="bg1"/>
                </a:solidFill>
                <a:latin typeface="Courier New" panose="02070309020205020404" charset="0"/>
                <a:cs typeface="Courier New" panose="02070309020205020404" charset="0"/>
              </a:rPr>
              <a:t>III</a:t>
            </a:r>
            <a:endParaRPr lang="en-US" altLang="zh-CN">
              <a:solidFill>
                <a:schemeClr val="bg1"/>
              </a:solidFill>
              <a:latin typeface="Courier New" panose="02070309020205020404" charset="0"/>
              <a:cs typeface="Courier New" panose="0207030902020502040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109595" y="4201795"/>
            <a:ext cx="38100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kern="0" spc="-300">
                <a:solidFill>
                  <a:schemeClr val="bg1"/>
                </a:solidFill>
                <a:uFillTx/>
                <a:latin typeface="Courier New" panose="02070309020205020404" charset="0"/>
                <a:cs typeface="Courier New" panose="02070309020205020404" charset="0"/>
              </a:rPr>
              <a:t>IV</a:t>
            </a:r>
            <a:endParaRPr lang="en-US" altLang="zh-CN" kern="0" spc="-300">
              <a:solidFill>
                <a:schemeClr val="bg1"/>
              </a:solidFill>
              <a:uFillTx/>
              <a:latin typeface="Courier New" panose="02070309020205020404" charset="0"/>
              <a:cs typeface="Courier New" panose="02070309020205020404" charset="0"/>
            </a:endParaRPr>
          </a:p>
          <a:p>
            <a:pPr algn="ctr"/>
            <a:r>
              <a:rPr lang="en-US" altLang="zh-CN" kern="0" spc="-300">
                <a:solidFill>
                  <a:schemeClr val="bg1"/>
                </a:solidFill>
                <a:uFillTx/>
                <a:latin typeface="Courier New" panose="02070309020205020404" charset="0"/>
                <a:cs typeface="Courier New" panose="02070309020205020404" charset="0"/>
              </a:rPr>
              <a:t>V</a:t>
            </a:r>
            <a:endParaRPr lang="en-US" altLang="zh-CN" kern="0" spc="-300">
              <a:solidFill>
                <a:schemeClr val="bg1"/>
              </a:solidFill>
              <a:uFillTx/>
              <a:latin typeface="Courier New" panose="02070309020205020404" charset="0"/>
              <a:cs typeface="Courier New" panose="02070309020205020404" charset="0"/>
            </a:endParaRPr>
          </a:p>
          <a:p>
            <a:pPr algn="ctr"/>
            <a:r>
              <a:rPr lang="en-US" altLang="zh-CN" kern="0" spc="-300">
                <a:solidFill>
                  <a:schemeClr val="bg1"/>
                </a:solidFill>
                <a:uFillTx/>
                <a:latin typeface="Courier New" panose="02070309020205020404" charset="0"/>
                <a:cs typeface="Courier New" panose="02070309020205020404" charset="0"/>
              </a:rPr>
              <a:t>VI</a:t>
            </a:r>
            <a:endParaRPr lang="en-US" altLang="zh-CN" kern="0" spc="-300">
              <a:solidFill>
                <a:schemeClr val="bg1"/>
              </a:solidFill>
              <a:uFillTx/>
              <a:latin typeface="Courier New" panose="02070309020205020404" charset="0"/>
              <a:cs typeface="Courier New" panose="0207030902020502040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945890" y="1160780"/>
            <a:ext cx="32004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>
                <a:solidFill>
                  <a:schemeClr val="bg1"/>
                </a:solidFill>
                <a:latin typeface="Courier New" panose="02070309020205020404" charset="0"/>
                <a:cs typeface="Courier New" panose="02070309020205020404" charset="0"/>
              </a:rPr>
              <a:t>8</a:t>
            </a:r>
            <a:endParaRPr lang="en-US" altLang="zh-CN">
              <a:solidFill>
                <a:schemeClr val="bg1"/>
              </a:solidFill>
              <a:latin typeface="Courier New" panose="02070309020205020404" charset="0"/>
              <a:cs typeface="Courier New" panose="02070309020205020404" charset="0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7372350" y="1962785"/>
            <a:ext cx="4239339" cy="2709134"/>
            <a:chOff x="12348" y="3511"/>
            <a:chExt cx="5937" cy="3153"/>
          </a:xfrm>
        </p:grpSpPr>
        <p:sp>
          <p:nvSpPr>
            <p:cNvPr id="23" name="矩形 22"/>
            <p:cNvSpPr/>
            <p:nvPr/>
          </p:nvSpPr>
          <p:spPr>
            <a:xfrm>
              <a:off x="12348" y="3511"/>
              <a:ext cx="5937" cy="3153"/>
            </a:xfrm>
            <a:prstGeom prst="rect">
              <a:avLst/>
            </a:prstGeom>
            <a:noFill/>
            <a:ln w="76200" cmpd="thinThick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12930" y="4082"/>
              <a:ext cx="1037" cy="1966"/>
            </a:xfrm>
            <a:prstGeom prst="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14263" y="4082"/>
              <a:ext cx="1037" cy="1966"/>
            </a:xfrm>
            <a:prstGeom prst="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13103" y="4288"/>
              <a:ext cx="659" cy="293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14449" y="4288"/>
              <a:ext cx="659" cy="293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14449" y="4728"/>
              <a:ext cx="659" cy="293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13103" y="4734"/>
              <a:ext cx="656" cy="292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13103" y="5180"/>
              <a:ext cx="656" cy="292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13103" y="5596"/>
              <a:ext cx="656" cy="292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26"/>
            <p:cNvSpPr/>
            <p:nvPr/>
          </p:nvSpPr>
          <p:spPr>
            <a:xfrm>
              <a:off x="15589" y="4082"/>
              <a:ext cx="1037" cy="1966"/>
            </a:xfrm>
            <a:prstGeom prst="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30"/>
            <p:cNvSpPr/>
            <p:nvPr/>
          </p:nvSpPr>
          <p:spPr>
            <a:xfrm>
              <a:off x="15778" y="4287"/>
              <a:ext cx="659" cy="293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30"/>
            <p:cNvSpPr/>
            <p:nvPr/>
          </p:nvSpPr>
          <p:spPr>
            <a:xfrm>
              <a:off x="15778" y="4726"/>
              <a:ext cx="659" cy="293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矩形 30"/>
            <p:cNvSpPr/>
            <p:nvPr/>
          </p:nvSpPr>
          <p:spPr>
            <a:xfrm>
              <a:off x="15778" y="5182"/>
              <a:ext cx="659" cy="293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26"/>
            <p:cNvSpPr/>
            <p:nvPr/>
          </p:nvSpPr>
          <p:spPr>
            <a:xfrm>
              <a:off x="16915" y="4104"/>
              <a:ext cx="1037" cy="1966"/>
            </a:xfrm>
            <a:prstGeom prst="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矩形 30"/>
            <p:cNvSpPr/>
            <p:nvPr/>
          </p:nvSpPr>
          <p:spPr>
            <a:xfrm>
              <a:off x="17104" y="4287"/>
              <a:ext cx="659" cy="293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矩形 30"/>
            <p:cNvSpPr/>
            <p:nvPr/>
          </p:nvSpPr>
          <p:spPr>
            <a:xfrm>
              <a:off x="17104" y="4693"/>
              <a:ext cx="659" cy="293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矩形 30"/>
            <p:cNvSpPr/>
            <p:nvPr/>
          </p:nvSpPr>
          <p:spPr>
            <a:xfrm>
              <a:off x="17104" y="5179"/>
              <a:ext cx="659" cy="293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3101" y="4155"/>
              <a:ext cx="600" cy="1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fontAlgn="auto">
                <a:lnSpc>
                  <a:spcPct val="135000"/>
                </a:lnSpc>
              </a:pPr>
              <a:r>
                <a:rPr lang="en-US" altLang="zh-CN" kern="0" spc="-300">
                  <a:solidFill>
                    <a:schemeClr val="bg1"/>
                  </a:solidFill>
                  <a:uFillTx/>
                  <a:latin typeface="Courier New" panose="02070309020205020404" charset="0"/>
                  <a:cs typeface="Courier New" panose="02070309020205020404" charset="0"/>
                </a:rPr>
                <a:t>0I</a:t>
              </a:r>
              <a:endParaRPr lang="en-US" altLang="zh-CN" kern="0" spc="-300">
                <a:solidFill>
                  <a:schemeClr val="bg1"/>
                </a:solidFill>
                <a:uFillTx/>
                <a:latin typeface="Courier New" panose="02070309020205020404" charset="0"/>
                <a:cs typeface="Courier New" panose="02070309020205020404" charset="0"/>
              </a:endParaRPr>
            </a:p>
            <a:p>
              <a:pPr algn="ctr" fontAlgn="auto">
                <a:lnSpc>
                  <a:spcPct val="135000"/>
                </a:lnSpc>
              </a:pPr>
              <a:r>
                <a:rPr lang="en-US" altLang="zh-CN" kern="0" spc="-300">
                  <a:solidFill>
                    <a:schemeClr val="bg1"/>
                  </a:solidFill>
                  <a:uFillTx/>
                  <a:latin typeface="Courier New" panose="02070309020205020404" charset="0"/>
                  <a:cs typeface="Courier New" panose="02070309020205020404" charset="0"/>
                </a:rPr>
                <a:t>1I</a:t>
              </a:r>
              <a:endParaRPr lang="en-US" altLang="zh-CN" kern="0" spc="-300">
                <a:solidFill>
                  <a:schemeClr val="bg1"/>
                </a:solidFill>
                <a:uFillTx/>
                <a:latin typeface="Courier New" panose="02070309020205020404" charset="0"/>
                <a:cs typeface="Courier New" panose="02070309020205020404" charset="0"/>
              </a:endParaRPr>
            </a:p>
            <a:p>
              <a:pPr algn="ctr" fontAlgn="auto">
                <a:lnSpc>
                  <a:spcPct val="135000"/>
                </a:lnSpc>
              </a:pPr>
              <a:r>
                <a:rPr lang="en-US" altLang="zh-CN" kern="0" spc="-300">
                  <a:solidFill>
                    <a:schemeClr val="bg1"/>
                  </a:solidFill>
                  <a:uFillTx/>
                  <a:latin typeface="Courier New" panose="02070309020205020404" charset="0"/>
                  <a:cs typeface="Courier New" panose="02070309020205020404" charset="0"/>
                </a:rPr>
                <a:t>2I</a:t>
              </a:r>
              <a:endParaRPr lang="en-US" altLang="zh-CN" kern="0" spc="-300">
                <a:solidFill>
                  <a:schemeClr val="bg1"/>
                </a:solidFill>
                <a:uFillTx/>
                <a:latin typeface="Courier New" panose="02070309020205020404" charset="0"/>
                <a:cs typeface="Courier New" panose="02070309020205020404" charset="0"/>
              </a:endParaRPr>
            </a:p>
            <a:p>
              <a:pPr algn="ctr" fontAlgn="auto">
                <a:lnSpc>
                  <a:spcPct val="135000"/>
                </a:lnSpc>
              </a:pPr>
              <a:r>
                <a:rPr lang="en-US" altLang="zh-CN" kern="0" spc="-300">
                  <a:solidFill>
                    <a:schemeClr val="bg1"/>
                  </a:solidFill>
                  <a:uFillTx/>
                  <a:latin typeface="Courier New" panose="02070309020205020404" charset="0"/>
                  <a:cs typeface="Courier New" panose="02070309020205020404" charset="0"/>
                </a:rPr>
                <a:t>3I</a:t>
              </a:r>
              <a:endParaRPr lang="en-US" altLang="zh-CN" kern="0" spc="-300">
                <a:solidFill>
                  <a:schemeClr val="bg1"/>
                </a:solidFill>
                <a:uFillTx/>
                <a:latin typeface="Courier New" panose="02070309020205020404" charset="0"/>
                <a:cs typeface="Courier New" panose="02070309020205020404" charset="0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4292" y="4155"/>
              <a:ext cx="912" cy="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35000"/>
                </a:lnSpc>
                <a:buClrTx/>
                <a:buSzTx/>
                <a:buNone/>
              </a:pPr>
              <a:r>
                <a:rPr lang="en-US" altLang="zh-CN" kern="0" spc="-300">
                  <a:solidFill>
                    <a:schemeClr val="bg1"/>
                  </a:solidFill>
                  <a:uFillTx/>
                  <a:latin typeface="Courier New" panose="02070309020205020404" charset="0"/>
                  <a:cs typeface="Courier New" panose="02070309020205020404" charset="0"/>
                </a:rPr>
                <a:t>4II</a:t>
              </a:r>
              <a:endParaRPr lang="en-US" altLang="zh-CN" kern="0" spc="-300">
                <a:solidFill>
                  <a:schemeClr val="bg1"/>
                </a:solidFill>
                <a:uFillTx/>
                <a:latin typeface="Courier New" panose="02070309020205020404" charset="0"/>
                <a:cs typeface="Courier New" panose="02070309020205020404" charset="0"/>
              </a:endParaRPr>
            </a:p>
            <a:p>
              <a:pPr algn="ctr">
                <a:lnSpc>
                  <a:spcPct val="135000"/>
                </a:lnSpc>
                <a:buClrTx/>
                <a:buSzTx/>
                <a:buNone/>
              </a:pPr>
              <a:r>
                <a:rPr lang="en-US" altLang="zh-CN" kern="0" spc="-300">
                  <a:solidFill>
                    <a:schemeClr val="bg1"/>
                  </a:solidFill>
                  <a:uFillTx/>
                  <a:latin typeface="Courier New" panose="02070309020205020404" charset="0"/>
                  <a:cs typeface="Courier New" panose="02070309020205020404" charset="0"/>
                </a:rPr>
                <a:t>5III</a:t>
              </a:r>
              <a:endParaRPr lang="en-US" altLang="zh-CN" kern="0" spc="-300">
                <a:solidFill>
                  <a:schemeClr val="bg1"/>
                </a:solidFill>
                <a:uFillTx/>
                <a:latin typeface="Courier New" panose="02070309020205020404" charset="0"/>
                <a:cs typeface="Courier New" panose="02070309020205020404" charset="0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5693" y="4158"/>
              <a:ext cx="756" cy="1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35000"/>
                </a:lnSpc>
                <a:buClrTx/>
                <a:buSzTx/>
                <a:buNone/>
              </a:pPr>
              <a:r>
                <a:rPr lang="en-US" altLang="zh-CN" kern="0" spc="-300">
                  <a:solidFill>
                    <a:schemeClr val="bg1"/>
                  </a:solidFill>
                  <a:uFillTx/>
                  <a:latin typeface="Courier New" panose="02070309020205020404" charset="0"/>
                  <a:cs typeface="Courier New" panose="02070309020205020404" charset="0"/>
                </a:rPr>
                <a:t>6IV</a:t>
              </a:r>
              <a:endParaRPr lang="en-US" altLang="zh-CN" kern="0" spc="-300">
                <a:solidFill>
                  <a:schemeClr val="bg1"/>
                </a:solidFill>
                <a:uFillTx/>
                <a:latin typeface="Courier New" panose="02070309020205020404" charset="0"/>
                <a:cs typeface="Courier New" panose="02070309020205020404" charset="0"/>
              </a:endParaRPr>
            </a:p>
            <a:p>
              <a:pPr algn="ctr">
                <a:lnSpc>
                  <a:spcPct val="135000"/>
                </a:lnSpc>
                <a:buClrTx/>
                <a:buSzTx/>
                <a:buNone/>
              </a:pPr>
              <a:r>
                <a:rPr lang="en-US" altLang="zh-CN" kern="0" spc="-300">
                  <a:solidFill>
                    <a:schemeClr val="bg1"/>
                  </a:solidFill>
                  <a:uFillTx/>
                  <a:latin typeface="Courier New" panose="02070309020205020404" charset="0"/>
                  <a:cs typeface="Courier New" panose="02070309020205020404" charset="0"/>
                </a:rPr>
                <a:t>7V</a:t>
              </a:r>
              <a:endParaRPr lang="en-US" altLang="zh-CN" kern="0" spc="-300">
                <a:solidFill>
                  <a:schemeClr val="bg1"/>
                </a:solidFill>
                <a:uFillTx/>
                <a:latin typeface="Courier New" panose="02070309020205020404" charset="0"/>
                <a:cs typeface="Courier New" panose="02070309020205020404" charset="0"/>
              </a:endParaRPr>
            </a:p>
            <a:p>
              <a:pPr algn="ctr">
                <a:lnSpc>
                  <a:spcPct val="135000"/>
                </a:lnSpc>
                <a:buClrTx/>
                <a:buSzTx/>
                <a:buNone/>
              </a:pPr>
              <a:r>
                <a:rPr lang="en-US" altLang="zh-CN" kern="0" spc="-300">
                  <a:solidFill>
                    <a:schemeClr val="bg1"/>
                  </a:solidFill>
                  <a:uFillTx/>
                  <a:latin typeface="Courier New" panose="02070309020205020404" charset="0"/>
                  <a:cs typeface="Courier New" panose="02070309020205020404" charset="0"/>
                </a:rPr>
                <a:t>7VI</a:t>
              </a:r>
              <a:endParaRPr lang="en-US" altLang="zh-CN" kern="0" spc="-300">
                <a:solidFill>
                  <a:schemeClr val="bg1"/>
                </a:solidFill>
                <a:uFillTx/>
                <a:latin typeface="Courier New" panose="02070309020205020404" charset="0"/>
                <a:cs typeface="Courier New" panose="0207030902020502040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7008" y="4158"/>
              <a:ext cx="756" cy="1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35000"/>
                </a:lnSpc>
                <a:spcBef>
                  <a:spcPts val="0"/>
                </a:spcBef>
                <a:buClrTx/>
                <a:buSzTx/>
                <a:buNone/>
              </a:pPr>
              <a:r>
                <a:rPr lang="en-US" altLang="zh-CN" kern="0" spc="-300">
                  <a:solidFill>
                    <a:schemeClr val="bg1"/>
                  </a:solidFill>
                  <a:uFillTx/>
                  <a:latin typeface="Courier New" panose="02070309020205020404" charset="0"/>
                  <a:cs typeface="Courier New" panose="02070309020205020404" charset="0"/>
                </a:rPr>
                <a:t>8IV</a:t>
              </a:r>
              <a:endParaRPr lang="en-US" altLang="zh-CN" kern="0" spc="-300">
                <a:solidFill>
                  <a:schemeClr val="bg1"/>
                </a:solidFill>
                <a:uFillTx/>
                <a:latin typeface="Courier New" panose="02070309020205020404" charset="0"/>
                <a:cs typeface="Courier New" panose="02070309020205020404" charset="0"/>
              </a:endParaRPr>
            </a:p>
            <a:p>
              <a:pPr algn="ctr">
                <a:lnSpc>
                  <a:spcPct val="135000"/>
                </a:lnSpc>
                <a:spcBef>
                  <a:spcPts val="0"/>
                </a:spcBef>
                <a:buClrTx/>
                <a:buSzTx/>
                <a:buNone/>
              </a:pPr>
              <a:r>
                <a:rPr lang="en-US" altLang="zh-CN" kern="0" spc="-300">
                  <a:solidFill>
                    <a:schemeClr val="bg1"/>
                  </a:solidFill>
                  <a:uFillTx/>
                  <a:latin typeface="Courier New" panose="02070309020205020404" charset="0"/>
                  <a:cs typeface="Courier New" panose="02070309020205020404" charset="0"/>
                </a:rPr>
                <a:t>8V</a:t>
              </a:r>
              <a:endParaRPr lang="en-US" altLang="zh-CN" kern="0" spc="-300">
                <a:solidFill>
                  <a:schemeClr val="bg1"/>
                </a:solidFill>
                <a:uFillTx/>
                <a:latin typeface="Courier New" panose="02070309020205020404" charset="0"/>
                <a:cs typeface="Courier New" panose="02070309020205020404" charset="0"/>
              </a:endParaRPr>
            </a:p>
            <a:p>
              <a:pPr algn="ctr">
                <a:lnSpc>
                  <a:spcPct val="135000"/>
                </a:lnSpc>
                <a:spcBef>
                  <a:spcPts val="0"/>
                </a:spcBef>
                <a:buClrTx/>
                <a:buSzTx/>
                <a:buNone/>
              </a:pPr>
              <a:r>
                <a:rPr lang="en-US" altLang="zh-CN" kern="0" spc="-300">
                  <a:solidFill>
                    <a:schemeClr val="bg1"/>
                  </a:solidFill>
                  <a:uFillTx/>
                  <a:latin typeface="Courier New" panose="02070309020205020404" charset="0"/>
                  <a:cs typeface="Courier New" panose="02070309020205020404" charset="0"/>
                </a:rPr>
                <a:t>8VI</a:t>
              </a:r>
              <a:endParaRPr lang="en-US" altLang="zh-CN" kern="0" spc="-300">
                <a:solidFill>
                  <a:schemeClr val="bg1"/>
                </a:solidFill>
                <a:uFillTx/>
                <a:latin typeface="Courier New" panose="02070309020205020404" charset="0"/>
                <a:cs typeface="Courier New" panose="0207030902020502040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10588" y="3075622"/>
            <a:ext cx="10970823" cy="70675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defPPr>
              <a:defRPr lang="zh-CN"/>
            </a:defPPr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sz="3600" b="1" i="0" u="none" strike="noStrike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zh-CN" altLang="en-US" spc="300" dirty="0">
                <a:solidFill>
                  <a:schemeClr val="bg1"/>
                </a:solidFill>
                <a:uFillTx/>
                <a:latin typeface="思源宋体 Heavy" panose="02020900000000000000" charset="-122"/>
                <a:ea typeface="思源宋体 Heavy" panose="02020900000000000000" charset="-122"/>
                <a:sym typeface="Arial" panose="020B0604020202020204" pitchFamily="34" charset="0"/>
              </a:rPr>
              <a:t>一个关于轴网的小例子</a:t>
            </a:r>
            <a:endParaRPr lang="zh-CN" altLang="zh-CN" spc="300" dirty="0">
              <a:solidFill>
                <a:schemeClr val="bg1"/>
              </a:solidFill>
              <a:uFillTx/>
              <a:latin typeface="思源宋体 Heavy" panose="02020900000000000000" charset="-122"/>
              <a:ea typeface="思源宋体 Heavy" panose="02020900000000000000" charset="-122"/>
              <a:sym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r>
              <a:rPr lang="zh-CN" altLang="en-US" dirty="0">
                <a:latin typeface="思源宋体 Heavy" panose="02020900000000000000" charset="-122"/>
                <a:ea typeface="思源宋体 Heavy" panose="02020900000000000000" charset="-122"/>
                <a:sym typeface="Arial" panose="020B0604020202020204" pitchFamily="34" charset="0"/>
              </a:rPr>
              <a:t>数据在卡片中是如何存储的</a:t>
            </a:r>
            <a:endParaRPr lang="zh-CN" altLang="en-US" dirty="0">
              <a:latin typeface="思源宋体 Heavy" panose="02020900000000000000" charset="-122"/>
              <a:ea typeface="思源宋体 Heavy" panose="02020900000000000000" charset="-122"/>
              <a:sym typeface="Arial" panose="020B060402020202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 dirty="0">
                <a:latin typeface="Courier New" panose="02070309020205020404" charset="0"/>
                <a:cs typeface="Courier New" panose="02070309020205020404" charset="0"/>
                <a:sym typeface="Arial" panose="020B0604020202020204" pitchFamily="34" charset="0"/>
              </a:rPr>
              <a:t>Storage strategy in Y-GAMA</a:t>
            </a:r>
            <a:endParaRPr lang="zh-CN" altLang="en-US" dirty="0">
              <a:latin typeface="Courier New" panose="02070309020205020404" charset="0"/>
              <a:cs typeface="Courier New" panose="02070309020205020404" charset="0"/>
              <a:sym typeface="Arial" panose="020B0604020202020204" pitchFamily="34" charset="0"/>
            </a:endParaRPr>
          </a:p>
        </p:txBody>
      </p:sp>
      <p:grpSp>
        <p:nvGrpSpPr>
          <p:cNvPr id="19" name="组合 18"/>
          <p:cNvGrpSpPr/>
          <p:nvPr>
            <p:custDataLst>
              <p:tags r:id="rId3"/>
            </p:custDataLst>
          </p:nvPr>
        </p:nvGrpSpPr>
        <p:grpSpPr>
          <a:xfrm>
            <a:off x="2114550" y="2516505"/>
            <a:ext cx="1026160" cy="1026160"/>
            <a:chOff x="2870" y="3715"/>
            <a:chExt cx="1616" cy="1616"/>
          </a:xfrm>
        </p:grpSpPr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2870" y="3715"/>
              <a:ext cx="1616" cy="16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5"/>
              </p:custDataLst>
            </p:nvPr>
          </p:nvSpPr>
          <p:spPr>
            <a:xfrm>
              <a:off x="2870" y="3715"/>
              <a:ext cx="1616" cy="1616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01</a:t>
              </a:r>
              <a:endPara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24" name="矩形 23"/>
          <p:cNvSpPr/>
          <p:nvPr>
            <p:custDataLst>
              <p:tags r:id="rId6"/>
            </p:custDataLst>
          </p:nvPr>
        </p:nvSpPr>
        <p:spPr>
          <a:xfrm>
            <a:off x="10075545" y="2516505"/>
            <a:ext cx="17780" cy="2556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92935" y="2987040"/>
            <a:ext cx="3557905" cy="88328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rPr>
              <a:t>数据对象</a:t>
            </a:r>
            <a:endParaRPr lang="zh-CN" altLang="en-US" sz="3200">
              <a:solidFill>
                <a:schemeClr val="bg1"/>
              </a:solidFill>
              <a:latin typeface="Source Han Serif Medium" panose="02020500000000000000" charset="-122"/>
              <a:ea typeface="Source Han Serif Medium" panose="02020500000000000000" charset="-122"/>
            </a:endParaRPr>
          </a:p>
        </p:txBody>
      </p:sp>
      <p:sp>
        <p:nvSpPr>
          <p:cNvPr id="4" name="文本框 3" descr="7b0a20202020227461726765744d6f64756c65223a202270726f636573734f6e6c696e65466f6e7473220a7d0a"/>
          <p:cNvSpPr txBox="1"/>
          <p:nvPr/>
        </p:nvSpPr>
        <p:spPr>
          <a:xfrm>
            <a:off x="5654040" y="3168015"/>
            <a:ext cx="5196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汉仪青云简" panose="00020600040101010101" charset="-122"/>
                <a:ea typeface="汉仪青云简" panose="00020600040101010101" charset="-122"/>
                <a:sym typeface="方正劲颜体" panose="02010600010101010101" charset="-122"/>
              </a:rPr>
              <a:t>点、直线、梁、柱、楼板</a:t>
            </a:r>
            <a:r>
              <a:rPr lang="en-US" altLang="zh-CN" sz="2800">
                <a:solidFill>
                  <a:schemeClr val="bg1"/>
                </a:solidFill>
                <a:latin typeface="汉仪青云简" panose="00020600040101010101" charset="-122"/>
                <a:ea typeface="汉仪青云简" panose="00020600040101010101" charset="-122"/>
                <a:sym typeface="方正劲颜体" panose="02010600010101010101" charset="-122"/>
              </a:rPr>
              <a:t>……</a:t>
            </a:r>
            <a:endParaRPr lang="en-US" altLang="zh-CN" sz="2800">
              <a:solidFill>
                <a:schemeClr val="bg1"/>
              </a:solidFill>
              <a:latin typeface="汉仪青云简" panose="00020600040101010101" charset="-122"/>
              <a:ea typeface="汉仪青云简" panose="00020600040101010101" charset="-122"/>
              <a:sym typeface="方正劲颜体" panose="0201060001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92935" y="2987040"/>
            <a:ext cx="3557905" cy="88328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rPr>
              <a:t>数据对象</a:t>
            </a:r>
            <a:endParaRPr lang="zh-CN" altLang="en-US" sz="3200">
              <a:solidFill>
                <a:schemeClr val="bg1"/>
              </a:solidFill>
              <a:latin typeface="Source Han Serif Medium" panose="02020500000000000000" charset="-122"/>
              <a:ea typeface="Source Han Serif Medium" panose="02020500000000000000" charset="-122"/>
            </a:endParaRPr>
          </a:p>
        </p:txBody>
      </p:sp>
      <p:sp>
        <p:nvSpPr>
          <p:cNvPr id="4" name="文本框 3" descr="7b0a20202020227461726765744d6f64756c65223a202270726f636573734f6e6c696e65466f6e7473220a7d0a"/>
          <p:cNvSpPr txBox="1"/>
          <p:nvPr/>
        </p:nvSpPr>
        <p:spPr>
          <a:xfrm>
            <a:off x="5654040" y="3168015"/>
            <a:ext cx="5196840" cy="52197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汉仪青云简" panose="00020600040101010101" charset="-122"/>
                <a:ea typeface="汉仪青云简" panose="00020600040101010101" charset="-122"/>
                <a:sym typeface="方正劲颜体" panose="02010600010101010101" charset="-122"/>
              </a:rPr>
              <a:t>点、直线、梁、柱、楼板</a:t>
            </a:r>
            <a:r>
              <a:rPr lang="en-US" altLang="zh-CN" sz="2800">
                <a:solidFill>
                  <a:schemeClr val="bg1"/>
                </a:solidFill>
                <a:latin typeface="汉仪青云简" panose="00020600040101010101" charset="-122"/>
                <a:ea typeface="汉仪青云简" panose="00020600040101010101" charset="-122"/>
                <a:sym typeface="方正劲颜体" panose="02010600010101010101" charset="-122"/>
              </a:rPr>
              <a:t>……</a:t>
            </a:r>
            <a:endParaRPr lang="en-US" altLang="zh-CN" sz="2800">
              <a:solidFill>
                <a:schemeClr val="bg1"/>
              </a:solidFill>
              <a:latin typeface="汉仪青云简" panose="00020600040101010101" charset="-122"/>
              <a:ea typeface="汉仪青云简" panose="00020600040101010101" charset="-122"/>
              <a:sym typeface="方正劲颜体" panose="0201060001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92935" y="4076065"/>
            <a:ext cx="3557905" cy="88328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rPr>
              <a:t>数据对象</a:t>
            </a:r>
            <a:endParaRPr lang="zh-CN" altLang="en-US" sz="3200">
              <a:solidFill>
                <a:schemeClr val="bg1"/>
              </a:solidFill>
              <a:latin typeface="Source Han Serif Medium" panose="02020500000000000000" charset="-122"/>
              <a:ea typeface="Source Han Serif Medium" panose="02020500000000000000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92935" y="5165090"/>
            <a:ext cx="3557905" cy="88328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rPr>
              <a:t>数据对象</a:t>
            </a:r>
            <a:endParaRPr lang="zh-CN" altLang="en-US" sz="3200">
              <a:solidFill>
                <a:schemeClr val="bg1"/>
              </a:solidFill>
              <a:latin typeface="Source Han Serif Medium" panose="02020500000000000000" charset="-122"/>
              <a:ea typeface="Source Han Serif Medium" panose="02020500000000000000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92935" y="1898015"/>
            <a:ext cx="3557905" cy="88328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rPr>
              <a:t>数据对象</a:t>
            </a:r>
            <a:endParaRPr lang="zh-CN" altLang="en-US" sz="3200">
              <a:solidFill>
                <a:schemeClr val="bg1"/>
              </a:solidFill>
              <a:latin typeface="Source Han Serif Medium" panose="02020500000000000000" charset="-122"/>
              <a:ea typeface="Source Han Serif Medium" panose="02020500000000000000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92935" y="808990"/>
            <a:ext cx="3557905" cy="88328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rPr>
              <a:t>数据对象</a:t>
            </a:r>
            <a:endParaRPr lang="zh-CN" altLang="en-US" sz="3200">
              <a:solidFill>
                <a:schemeClr val="bg1"/>
              </a:solidFill>
              <a:latin typeface="Source Han Serif Medium" panose="02020500000000000000" charset="-122"/>
              <a:ea typeface="Source Han Serif Medium" panose="02020500000000000000" charset="-122"/>
            </a:endParaRPr>
          </a:p>
        </p:txBody>
      </p:sp>
      <p:sp>
        <p:nvSpPr>
          <p:cNvPr id="12" name="文本框 11" descr="7b0a20202020227461726765744d6f64756c65223a202270726f636573734f6e6c696e65466f6e7473220a7d0a"/>
          <p:cNvSpPr txBox="1"/>
          <p:nvPr/>
        </p:nvSpPr>
        <p:spPr>
          <a:xfrm>
            <a:off x="5654040" y="4256405"/>
            <a:ext cx="5196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汉仪青云简" panose="00020600040101010101" charset="-122"/>
                <a:ea typeface="汉仪青云简" panose="00020600040101010101" charset="-122"/>
                <a:sym typeface="方正劲颜体" panose="02010600010101010101" charset="-122"/>
              </a:rPr>
              <a:t>点、直线、梁、柱、楼板</a:t>
            </a:r>
            <a:r>
              <a:rPr lang="en-US" altLang="zh-CN" sz="2800">
                <a:solidFill>
                  <a:schemeClr val="bg1"/>
                </a:solidFill>
                <a:latin typeface="汉仪青云简" panose="00020600040101010101" charset="-122"/>
                <a:ea typeface="汉仪青云简" panose="00020600040101010101" charset="-122"/>
                <a:sym typeface="方正劲颜体" panose="02010600010101010101" charset="-122"/>
              </a:rPr>
              <a:t>……</a:t>
            </a:r>
            <a:endParaRPr lang="en-US" altLang="zh-CN" sz="2800">
              <a:solidFill>
                <a:schemeClr val="bg1"/>
              </a:solidFill>
              <a:latin typeface="汉仪青云简" panose="00020600040101010101" charset="-122"/>
              <a:ea typeface="汉仪青云简" panose="00020600040101010101" charset="-122"/>
              <a:sym typeface="方正劲颜体" panose="02010600010101010101" charset="-122"/>
            </a:endParaRPr>
          </a:p>
        </p:txBody>
      </p:sp>
      <p:sp>
        <p:nvSpPr>
          <p:cNvPr id="13" name="文本框 12" descr="7b0a20202020227461726765744d6f64756c65223a202270726f636573734f6e6c696e65466f6e7473220a7d0a"/>
          <p:cNvSpPr txBox="1"/>
          <p:nvPr/>
        </p:nvSpPr>
        <p:spPr>
          <a:xfrm>
            <a:off x="5654040" y="5206365"/>
            <a:ext cx="5196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汉仪青云简" panose="00020600040101010101" charset="-122"/>
                <a:ea typeface="汉仪青云简" panose="00020600040101010101" charset="-122"/>
                <a:sym typeface="方正劲颜体" panose="02010600010101010101" charset="-122"/>
              </a:rPr>
              <a:t>点、直线、梁、柱、楼板</a:t>
            </a:r>
            <a:r>
              <a:rPr lang="en-US" altLang="zh-CN" sz="2800">
                <a:solidFill>
                  <a:schemeClr val="bg1"/>
                </a:solidFill>
                <a:latin typeface="汉仪青云简" panose="00020600040101010101" charset="-122"/>
                <a:ea typeface="汉仪青云简" panose="00020600040101010101" charset="-122"/>
                <a:sym typeface="方正劲颜体" panose="02010600010101010101" charset="-122"/>
              </a:rPr>
              <a:t>……</a:t>
            </a:r>
            <a:endParaRPr lang="en-US" altLang="zh-CN" sz="2800">
              <a:solidFill>
                <a:schemeClr val="bg1"/>
              </a:solidFill>
              <a:latin typeface="汉仪青云简" panose="00020600040101010101" charset="-122"/>
              <a:ea typeface="汉仪青云简" panose="00020600040101010101" charset="-122"/>
              <a:sym typeface="方正劲颜体" panose="02010600010101010101" charset="-122"/>
            </a:endParaRPr>
          </a:p>
        </p:txBody>
      </p:sp>
      <p:sp>
        <p:nvSpPr>
          <p:cNvPr id="14" name="文本框 13" descr="7b0a20202020227461726765744d6f64756c65223a202270726f636573734f6e6c696e65466f6e7473220a7d0a"/>
          <p:cNvSpPr txBox="1"/>
          <p:nvPr/>
        </p:nvSpPr>
        <p:spPr>
          <a:xfrm>
            <a:off x="5654040" y="2079625"/>
            <a:ext cx="5196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汉仪青云简" panose="00020600040101010101" charset="-122"/>
                <a:ea typeface="汉仪青云简" panose="00020600040101010101" charset="-122"/>
                <a:sym typeface="方正劲颜体" panose="02010600010101010101" charset="-122"/>
              </a:rPr>
              <a:t>点、直线、梁、柱、楼板</a:t>
            </a:r>
            <a:r>
              <a:rPr lang="en-US" altLang="zh-CN" sz="2800">
                <a:solidFill>
                  <a:schemeClr val="bg1"/>
                </a:solidFill>
                <a:latin typeface="汉仪青云简" panose="00020600040101010101" charset="-122"/>
                <a:ea typeface="汉仪青云简" panose="00020600040101010101" charset="-122"/>
                <a:sym typeface="方正劲颜体" panose="02010600010101010101" charset="-122"/>
              </a:rPr>
              <a:t>……</a:t>
            </a:r>
            <a:endParaRPr lang="en-US" altLang="zh-CN" sz="2800">
              <a:solidFill>
                <a:schemeClr val="bg1"/>
              </a:solidFill>
              <a:latin typeface="汉仪青云简" panose="00020600040101010101" charset="-122"/>
              <a:ea typeface="汉仪青云简" panose="00020600040101010101" charset="-122"/>
              <a:sym typeface="方正劲颜体" panose="02010600010101010101" charset="-122"/>
            </a:endParaRPr>
          </a:p>
        </p:txBody>
      </p:sp>
      <p:sp>
        <p:nvSpPr>
          <p:cNvPr id="15" name="文本框 14" descr="7b0a20202020227461726765744d6f64756c65223a202270726f636573734f6e6c696e65466f6e7473220a7d0a"/>
          <p:cNvSpPr txBox="1"/>
          <p:nvPr/>
        </p:nvSpPr>
        <p:spPr>
          <a:xfrm>
            <a:off x="5654040" y="991235"/>
            <a:ext cx="5196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汉仪青云简" panose="00020600040101010101" charset="-122"/>
                <a:ea typeface="汉仪青云简" panose="00020600040101010101" charset="-122"/>
                <a:sym typeface="方正劲颜体" panose="02010600010101010101" charset="-122"/>
              </a:rPr>
              <a:t>点、直线、梁、柱、楼板</a:t>
            </a:r>
            <a:r>
              <a:rPr lang="en-US" altLang="zh-CN" sz="2800">
                <a:solidFill>
                  <a:schemeClr val="bg1"/>
                </a:solidFill>
                <a:latin typeface="汉仪青云简" panose="00020600040101010101" charset="-122"/>
                <a:ea typeface="汉仪青云简" panose="00020600040101010101" charset="-122"/>
                <a:sym typeface="方正劲颜体" panose="02010600010101010101" charset="-122"/>
              </a:rPr>
              <a:t>……</a:t>
            </a:r>
            <a:endParaRPr lang="en-US" altLang="zh-CN" sz="2800">
              <a:solidFill>
                <a:schemeClr val="bg1"/>
              </a:solidFill>
              <a:latin typeface="汉仪青云简" panose="00020600040101010101" charset="-122"/>
              <a:ea typeface="汉仪青云简" panose="00020600040101010101" charset="-122"/>
              <a:sym typeface="方正劲颜体" panose="0201060001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-635"/>
            <a:ext cx="12191365" cy="2781300"/>
          </a:xfrm>
          <a:prstGeom prst="rect">
            <a:avLst/>
          </a:prstGeom>
          <a:gradFill>
            <a:gsLst>
              <a:gs pos="38000">
                <a:srgbClr val="0F1423"/>
              </a:gs>
              <a:gs pos="100000">
                <a:srgbClr val="0F1423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 rot="10800000">
            <a:off x="635" y="4076700"/>
            <a:ext cx="12191365" cy="2781300"/>
          </a:xfrm>
          <a:prstGeom prst="rect">
            <a:avLst/>
          </a:prstGeom>
          <a:gradFill>
            <a:gsLst>
              <a:gs pos="38000">
                <a:srgbClr val="0F1423"/>
              </a:gs>
              <a:gs pos="100000">
                <a:srgbClr val="0F1423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38960" y="3438525"/>
            <a:ext cx="1983740" cy="49212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rPr>
              <a:t>数据对象</a:t>
            </a:r>
            <a:endParaRPr lang="zh-CN" altLang="en-US" sz="1600">
              <a:solidFill>
                <a:schemeClr val="bg1"/>
              </a:solidFill>
              <a:latin typeface="Source Han Serif Medium" panose="02020500000000000000" charset="-122"/>
              <a:ea typeface="Source Han Serif Medium" panose="02020500000000000000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38960" y="4045585"/>
            <a:ext cx="1983740" cy="49212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rPr>
              <a:t>数据对象</a:t>
            </a:r>
            <a:endParaRPr lang="zh-CN" altLang="en-US" sz="1600">
              <a:solidFill>
                <a:schemeClr val="bg1"/>
              </a:solidFill>
              <a:latin typeface="Source Han Serif Medium" panose="02020500000000000000" charset="-122"/>
              <a:ea typeface="Source Han Serif Medium" panose="02020500000000000000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38960" y="4652645"/>
            <a:ext cx="1983740" cy="49212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rPr>
              <a:t>数据对象</a:t>
            </a:r>
            <a:endParaRPr lang="zh-CN" altLang="en-US" sz="1600">
              <a:solidFill>
                <a:schemeClr val="bg1"/>
              </a:solidFill>
              <a:latin typeface="Source Han Serif Medium" panose="02020500000000000000" charset="-122"/>
              <a:ea typeface="Source Han Serif Medium" panose="02020500000000000000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38960" y="2832100"/>
            <a:ext cx="1983740" cy="49212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rPr>
              <a:t>数据对象</a:t>
            </a:r>
            <a:endParaRPr lang="zh-CN" altLang="en-US" sz="1600">
              <a:solidFill>
                <a:schemeClr val="bg1"/>
              </a:solidFill>
              <a:latin typeface="Source Han Serif Medium" panose="02020500000000000000" charset="-122"/>
              <a:ea typeface="Source Han Serif Medium" panose="02020500000000000000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38960" y="2225040"/>
            <a:ext cx="1983740" cy="49212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rPr>
              <a:t>数据对象</a:t>
            </a:r>
            <a:endParaRPr lang="zh-CN" altLang="en-US" sz="1600">
              <a:solidFill>
                <a:schemeClr val="bg1"/>
              </a:solidFill>
              <a:latin typeface="Source Han Serif Medium" panose="02020500000000000000" charset="-122"/>
              <a:ea typeface="Source Han Serif Medium" panose="02020500000000000000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544955" y="1505585"/>
            <a:ext cx="2534920" cy="433832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chemeClr val="bg1"/>
              </a:solidFill>
              <a:latin typeface="Source Han Serif Medium" panose="02020500000000000000" charset="-122"/>
              <a:ea typeface="Source Han Serif Medium" panose="02020500000000000000" charset="-122"/>
            </a:endParaRPr>
          </a:p>
        </p:txBody>
      </p:sp>
      <p:sp>
        <p:nvSpPr>
          <p:cNvPr id="11" name="矩形 10"/>
          <p:cNvSpPr/>
          <p:nvPr/>
        </p:nvSpPr>
        <p:spPr>
          <a:xfrm rot="10800000">
            <a:off x="1760220" y="4046220"/>
            <a:ext cx="2154555" cy="1668145"/>
          </a:xfrm>
          <a:prstGeom prst="rect">
            <a:avLst/>
          </a:prstGeom>
          <a:gradFill>
            <a:gsLst>
              <a:gs pos="38000">
                <a:srgbClr val="0F1423"/>
              </a:gs>
              <a:gs pos="100000">
                <a:srgbClr val="0F1423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760220" y="1668780"/>
            <a:ext cx="2154555" cy="1654810"/>
          </a:xfrm>
          <a:prstGeom prst="rect">
            <a:avLst/>
          </a:prstGeom>
          <a:gradFill>
            <a:gsLst>
              <a:gs pos="38000">
                <a:srgbClr val="0F1423"/>
              </a:gs>
              <a:gs pos="100000">
                <a:srgbClr val="0F1423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374140" y="762635"/>
            <a:ext cx="2927350" cy="64516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3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rPr>
              <a:t>数据对象</a:t>
            </a:r>
            <a:r>
              <a:rPr lang="zh-CN" altLang="en-US" sz="3600" b="1">
                <a:solidFill>
                  <a:schemeClr val="accent4">
                    <a:lumMod val="75000"/>
                  </a:schemeClr>
                </a:solidFill>
                <a:latin typeface="Source Han Serif Medium" panose="02020500000000000000" charset="-122"/>
                <a:ea typeface="Source Han Serif Medium" panose="02020500000000000000" charset="-122"/>
              </a:rPr>
              <a:t>列表</a:t>
            </a:r>
            <a:endParaRPr lang="zh-CN" altLang="en-US" sz="3600" b="1">
              <a:solidFill>
                <a:schemeClr val="accent4">
                  <a:lumMod val="75000"/>
                </a:schemeClr>
              </a:solidFill>
              <a:latin typeface="Source Han Serif Medium" panose="02020500000000000000" charset="-122"/>
              <a:ea typeface="Source Han Serif Medium" panose="02020500000000000000" charset="-122"/>
            </a:endParaRPr>
          </a:p>
        </p:txBody>
      </p:sp>
      <p:sp>
        <p:nvSpPr>
          <p:cNvPr id="19" name="文本框 18" descr="7b0a20202020227461726765744d6f64756c65223a202270726f636573734f6e6c696e65466f6e7473220a7d0a"/>
          <p:cNvSpPr txBox="1"/>
          <p:nvPr/>
        </p:nvSpPr>
        <p:spPr>
          <a:xfrm>
            <a:off x="4300855" y="3362325"/>
            <a:ext cx="75742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600">
                <a:solidFill>
                  <a:schemeClr val="bg1"/>
                </a:solidFill>
                <a:latin typeface="汉仪青云简" panose="00020600040101010101" charset="-122"/>
                <a:ea typeface="汉仪青云简" panose="00020600040101010101" charset="-122"/>
                <a:sym typeface="方正劲颜体" panose="02010600010101010101" charset="-122"/>
              </a:rPr>
              <a:t>一系列的对象（点、直线、梁</a:t>
            </a:r>
            <a:r>
              <a:rPr lang="en-US" altLang="zh-CN" sz="3600">
                <a:solidFill>
                  <a:schemeClr val="bg1"/>
                </a:solidFill>
                <a:latin typeface="汉仪青云简" panose="00020600040101010101" charset="-122"/>
                <a:ea typeface="汉仪青云简" panose="00020600040101010101" charset="-122"/>
                <a:sym typeface="方正劲颜体" panose="02010600010101010101" charset="-122"/>
              </a:rPr>
              <a:t>……</a:t>
            </a:r>
            <a:r>
              <a:rPr lang="zh-CN" sz="3600">
                <a:solidFill>
                  <a:schemeClr val="bg1"/>
                </a:solidFill>
                <a:latin typeface="汉仪青云简" panose="00020600040101010101" charset="-122"/>
                <a:ea typeface="汉仪青云简" panose="00020600040101010101" charset="-122"/>
                <a:sym typeface="方正劲颜体" panose="02010600010101010101" charset="-122"/>
              </a:rPr>
              <a:t>）</a:t>
            </a:r>
            <a:endParaRPr lang="zh-CN" sz="3600">
              <a:solidFill>
                <a:schemeClr val="bg1"/>
              </a:solidFill>
              <a:latin typeface="汉仪青云简" panose="00020600040101010101" charset="-122"/>
              <a:ea typeface="汉仪青云简" panose="00020600040101010101" charset="-122"/>
              <a:sym typeface="方正劲颜体" panose="0201060001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Record_2021_12_22_11_25_01_16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6245" y="245745"/>
            <a:ext cx="11318875" cy="63671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38960" y="3438525"/>
            <a:ext cx="1983740" cy="49212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bg1"/>
                </a:solidFill>
                <a:latin typeface="思源宋体 Heavy" panose="02020900000000000000" charset="-122"/>
                <a:ea typeface="思源宋体 Heavy" panose="02020900000000000000" charset="-122"/>
              </a:rPr>
              <a:t>[2]</a:t>
            </a:r>
            <a:r>
              <a:rPr lang="en-US" altLang="zh-CN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rPr>
              <a:t> - </a:t>
            </a:r>
            <a:r>
              <a: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rPr>
              <a:t>数据对象</a:t>
            </a:r>
            <a:endParaRPr lang="zh-CN" altLang="en-US" sz="1600">
              <a:solidFill>
                <a:schemeClr val="bg1"/>
              </a:solidFill>
              <a:latin typeface="Source Han Serif Medium" panose="02020500000000000000" charset="-122"/>
              <a:ea typeface="Source Han Serif Medium" panose="02020500000000000000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38960" y="4045585"/>
            <a:ext cx="1983740" cy="49212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rPr>
              <a:t>[3] - </a:t>
            </a:r>
            <a:r>
              <a: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rPr>
              <a:t>数据对象</a:t>
            </a:r>
            <a:endParaRPr lang="zh-CN" altLang="en-US" sz="1600">
              <a:solidFill>
                <a:schemeClr val="bg1"/>
              </a:solidFill>
              <a:latin typeface="Source Han Serif Medium" panose="02020500000000000000" charset="-122"/>
              <a:ea typeface="Source Han Serif Medium" panose="02020500000000000000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38960" y="4652645"/>
            <a:ext cx="1983740" cy="49212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rPr>
              <a:t>[4] - </a:t>
            </a:r>
            <a:r>
              <a: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rPr>
              <a:t>数据对象</a:t>
            </a:r>
            <a:endParaRPr lang="zh-CN" altLang="en-US" sz="1600">
              <a:solidFill>
                <a:schemeClr val="bg1"/>
              </a:solidFill>
              <a:latin typeface="Source Han Serif Medium" panose="02020500000000000000" charset="-122"/>
              <a:ea typeface="Source Han Serif Medium" panose="02020500000000000000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38960" y="2832100"/>
            <a:ext cx="1983740" cy="49212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rPr>
              <a:t>[1] - </a:t>
            </a:r>
            <a:r>
              <a: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rPr>
              <a:t>数据对象</a:t>
            </a:r>
            <a:endParaRPr lang="zh-CN" altLang="en-US" sz="1600">
              <a:solidFill>
                <a:schemeClr val="bg1"/>
              </a:solidFill>
              <a:latin typeface="Source Han Serif Medium" panose="02020500000000000000" charset="-122"/>
              <a:ea typeface="Source Han Serif Medium" panose="02020500000000000000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38960" y="2225040"/>
            <a:ext cx="1983740" cy="49212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rPr>
              <a:t>[0] - </a:t>
            </a:r>
            <a:r>
              <a: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rPr>
              <a:t>数据对象</a:t>
            </a:r>
            <a:endParaRPr lang="zh-CN" altLang="en-US" sz="1600">
              <a:solidFill>
                <a:schemeClr val="bg1"/>
              </a:solidFill>
              <a:latin typeface="Source Han Serif Medium" panose="02020500000000000000" charset="-122"/>
              <a:ea typeface="Source Han Serif Medium" panose="02020500000000000000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544955" y="1505585"/>
            <a:ext cx="3138805" cy="433832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chemeClr val="bg1"/>
              </a:solidFill>
              <a:latin typeface="Source Han Serif Medium" panose="02020500000000000000" charset="-122"/>
              <a:ea typeface="Source Han Serif Medium" panose="02020500000000000000" charset="-122"/>
            </a:endParaRPr>
          </a:p>
        </p:txBody>
      </p:sp>
      <p:sp>
        <p:nvSpPr>
          <p:cNvPr id="11" name="矩形 10"/>
          <p:cNvSpPr/>
          <p:nvPr/>
        </p:nvSpPr>
        <p:spPr>
          <a:xfrm rot="10800000">
            <a:off x="1760220" y="4046220"/>
            <a:ext cx="2816225" cy="1668145"/>
          </a:xfrm>
          <a:prstGeom prst="rect">
            <a:avLst/>
          </a:prstGeom>
          <a:gradFill>
            <a:gsLst>
              <a:gs pos="38000">
                <a:srgbClr val="0F1423"/>
              </a:gs>
              <a:gs pos="100000">
                <a:srgbClr val="0F1423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760220" y="1668780"/>
            <a:ext cx="2816225" cy="1654810"/>
          </a:xfrm>
          <a:prstGeom prst="rect">
            <a:avLst/>
          </a:prstGeom>
          <a:gradFill>
            <a:gsLst>
              <a:gs pos="38000">
                <a:srgbClr val="0F1423"/>
              </a:gs>
              <a:gs pos="100000">
                <a:srgbClr val="0F1423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650365" y="773430"/>
            <a:ext cx="2927350" cy="64516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3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rPr>
              <a:t>数据对象</a:t>
            </a:r>
            <a:r>
              <a:rPr lang="zh-CN" altLang="en-US" sz="3600" b="1">
                <a:solidFill>
                  <a:schemeClr val="accent4">
                    <a:lumMod val="75000"/>
                  </a:schemeClr>
                </a:solidFill>
                <a:latin typeface="Source Han Serif Medium" panose="02020500000000000000" charset="-122"/>
                <a:ea typeface="Source Han Serif Medium" panose="02020500000000000000" charset="-122"/>
              </a:rPr>
              <a:t>列表</a:t>
            </a:r>
            <a:endParaRPr lang="zh-CN" altLang="en-US" sz="3600" b="1">
              <a:solidFill>
                <a:schemeClr val="accent4">
                  <a:lumMod val="75000"/>
                </a:schemeClr>
              </a:solidFill>
              <a:latin typeface="Source Han Serif Medium" panose="02020500000000000000" charset="-122"/>
              <a:ea typeface="Source Han Serif Medium" panose="020205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86200" y="3468370"/>
            <a:ext cx="69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000">
                <a:solidFill>
                  <a:schemeClr val="accent4">
                    <a:lumMod val="75000"/>
                  </a:schemeClr>
                </a:solidFill>
                <a:latin typeface="思源宋体 Heavy" panose="02020900000000000000" charset="-122"/>
                <a:ea typeface="思源宋体 Heavy" panose="02020900000000000000" charset="-122"/>
              </a:rPr>
              <a:t>标号</a:t>
            </a:r>
            <a:endParaRPr lang="zh-CN" altLang="zh-CN" sz="2000">
              <a:solidFill>
                <a:schemeClr val="accent4">
                  <a:lumMod val="75000"/>
                </a:schemeClr>
              </a:solidFill>
              <a:latin typeface="思源宋体 Heavy" panose="02020900000000000000" charset="-122"/>
              <a:ea typeface="思源宋体 Heavy" panose="02020900000000000000" charset="-122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>
            <a:off x="4622800" y="3667760"/>
            <a:ext cx="1901190" cy="0"/>
          </a:xfrm>
          <a:prstGeom prst="straightConnector1">
            <a:avLst/>
          </a:prstGeom>
          <a:ln w="50800" cap="rnd" cmpd="sng">
            <a:solidFill>
              <a:schemeClr val="accent4">
                <a:lumMod val="75000"/>
              </a:schemeClr>
            </a:solidFill>
            <a:prstDash val="sysDot"/>
            <a:bevel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6689725" y="3421380"/>
            <a:ext cx="1983740" cy="49212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solidFill>
                  <a:schemeClr val="bg1"/>
                </a:solidFill>
                <a:latin typeface="Source Han Serif Medium" panose="02020500000000000000" charset="-122"/>
                <a:ea typeface="Source Han Serif Medium" panose="02020500000000000000" charset="-122"/>
              </a:rPr>
              <a:t>数据对象</a:t>
            </a:r>
            <a:endParaRPr lang="zh-CN" altLang="en-US" sz="1600">
              <a:solidFill>
                <a:schemeClr val="bg1"/>
              </a:solidFill>
              <a:latin typeface="Source Han Serif Medium" panose="02020500000000000000" charset="-122"/>
              <a:ea typeface="Source Han Serif Medium" panose="020205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764905" y="3500755"/>
            <a:ext cx="43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汉仪青云简" panose="00020600040101010101" charset="-122"/>
                <a:ea typeface="汉仪青云简" panose="00020600040101010101" charset="-122"/>
                <a:sym typeface="方正劲颜体" panose="02010600010101010101" charset="-122"/>
              </a:rPr>
              <a:t>梁</a:t>
            </a:r>
            <a:endParaRPr lang="zh-CN" altLang="en-US" sz="2000">
              <a:solidFill>
                <a:schemeClr val="bg1"/>
              </a:solidFill>
              <a:latin typeface="汉仪青云简" panose="00020600040101010101" charset="-122"/>
              <a:ea typeface="汉仪青云简" panose="00020600040101010101" charset="-122"/>
              <a:sym typeface="方正劲颜体" panose="0201060001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63005" y="5506720"/>
            <a:ext cx="28371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列表对象的标号是从</a:t>
            </a:r>
            <a:r>
              <a:rPr lang="en-US" altLang="zh-CN" sz="1600">
                <a:solidFill>
                  <a:schemeClr val="bg1">
                    <a:lumMod val="7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 0 </a:t>
            </a:r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思源宋体 Medium" panose="02020500000000000000" pitchFamily="18" charset="-122"/>
              </a:rPr>
              <a:t>开始的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  <a:cs typeface="思源宋体 Medium" panose="020205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7709 0.00231483 L -0.000468756 0.00231483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/>
      <p:bldP spid="12" grpId="1"/>
      <p:bldP spid="13" grpId="0"/>
      <p:bldP spid="13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5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5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5"/>
  <p:tag name="KSO_WM_TEMPLATE_MASTER_TYPE" val="0"/>
  <p:tag name="KSO_WM_TEMPLATE_COLOR_TYPE" val="1"/>
  <p:tag name="KSO_WM_UNIT_SHOW_EDIT_AREA_INDICATION" val="1"/>
</p:tagLst>
</file>

<file path=ppt/tags/tag125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5_1*a*1"/>
  <p:tag name="KSO_WM_TEMPLATE_CATEGORY" val="custom"/>
  <p:tag name="KSO_WM_TEMPLATE_INDEX" val="20205175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5_1*b*1"/>
  <p:tag name="KSO_WM_TEMPLATE_CATEGORY" val="custom"/>
  <p:tag name="KSO_WM_TEMPLATE_INDEX" val="20205175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SLIDE_ID" val="custom20205175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5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175_24*i*1"/>
  <p:tag name="KSO_WM_TEMPLATE_CATEGORY" val="custom"/>
  <p:tag name="KSO_WM_TEMPLATE_INDEX" val="20205175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175_24*f*1"/>
  <p:tag name="KSO_WM_TEMPLATE_CATEGORY" val="custom"/>
  <p:tag name="KSO_WM_TEMPLATE_INDEX" val="20205175"/>
  <p:tag name="KSO_WM_UNIT_LAYERLEVEL" val="1"/>
  <p:tag name="KSO_WM_TAG_VERSION" val="1.0"/>
  <p:tag name="KSO_WM_BEAUTIFY_FLAG" val="#wm#"/>
  <p:tag name="KSO_WM_UNIT_NOCLEAR" val="0"/>
  <p:tag name="KSO_WM_UNIT_VALUE" val="176"/>
  <p:tag name="KSO_WM_UNIT_TYPE" val="f"/>
  <p:tag name="KSO_WM_UNIT_INDEX" val="1"/>
  <p:tag name="KSO_WM_UNIT_PRESET_TEXT" val="单击此处添加正文"/>
  <p:tag name="KSO_WM_UNIT_SHOW_EDIT_AREA_INDICATION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PLACING_PICTURE_USER_VIEWPORT" val="{&quot;height&quot;:3658,&quot;width&quot;:3418}"/>
  <p:tag name="KSO_WM_UNIT_PLACING_PICTURE_USER_RELATIVERECTANGLE" val="{&quot;bottom&quot;:0,&quot;left&quot;:0,&quot;right&quot;:0,&quot;top&quot;:0}"/>
  <p:tag name="KSO_WM_UNIT_PLACING_PICTURE_COLLAGE_RELATIVERECTANGLE" val="{&quot;bottom&quot;:0.0011409784264622832,&quot;left&quot;:0,&quot;right&quot;:0,&quot;top&quot;:0.0011409784264622832}"/>
  <p:tag name="KSO_WM_UNIT_PLACING_PICTURE_COLLAGE_VIEWPORT" val="{&quot;height&quot;:3652.4999999999995,&quot;width&quot;:3420.6666666666661}"/>
  <p:tag name="KSO_WM_UNIT_PLACING_PICTURE_INFO" val="{&quot;code&quot;:&quot;bAb[1]&quot;,&quot;full_picture&quot;:false,&quot;last_crop_picture&quot;:&quot;bAb[1]&quot;,&quot;scheme&quot;:&quot;4-4&quot;,&quot;spacing&quot;:5}"/>
  <p:tag name="KSO_WM_UNIT_PLACING_PICTURE" val="114709.520"/>
  <p:tag name="KSO_WM_BEAUTIFY_FLAG" val="#wm#"/>
  <p:tag name="KSO_WM_UNIT_TYPE" val="d"/>
  <p:tag name="KSO_WM_UNIT_INDEX" val="1"/>
  <p:tag name="KSO_WM_UNIT_ID" val="custom20205175_24*d*1"/>
  <p:tag name="KSO_WM_UNIT_VALUE" val="644*603"/>
  <p:tag name="KSO_WM_UNIT_HIGHLIGHT" val="0"/>
  <p:tag name="KSO_WM_UNIT_COMPATIBLE" val="0"/>
  <p:tag name="KSO_WM_UNIT_DIAGRAM_ISNUMVISUAL" val="0"/>
  <p:tag name="KSO_WM_UNIT_DIAGRAM_ISREFERUNIT" val="0"/>
  <p:tag name="KSO_WM_UNIT_PLACING_PICTURE_MD4" val="1773106C9F55B11CA7BFC106DBD784A2"/>
  <p:tag name="KSO_WM_TEMPLATE_CATEGORY" val="custom"/>
  <p:tag name="KSO_WM_TEMPLATE_INDEX" val="20205175"/>
  <p:tag name="KSO_WM_UNIT_SUPPORT_UNIT_TYPE" val="[&quot;all&quot;]"/>
  <p:tag name="KSO_WM_UNIT_LAYERLEVEL" val="1"/>
  <p:tag name="KSO_WM_TAG_VERSION" val="1.0"/>
</p:tagLst>
</file>

<file path=ppt/tags/tag131.xml><?xml version="1.0" encoding="utf-8"?>
<p:tagLst xmlns:p="http://schemas.openxmlformats.org/presentationml/2006/main">
  <p:tag name="KSO_WM_UNIT_PLACING_PICTURE_USER_VIEWPORT" val="{&quot;height&quot;:3658,&quot;width&quot;:6989}"/>
  <p:tag name="KSO_WM_UNIT_PLACING_PICTURE_USER_RELATIVERECTANGLE" val="{&quot;bottom&quot;:0,&quot;left&quot;:0,&quot;right&quot;:0,&quot;top&quot;:0}"/>
  <p:tag name="KSO_WM_UNIT_PLACING_PICTURE_COLLAGE_RELATIVERECTANGLE" val="{&quot;bottom&quot;:0.00091839929600147265,&quot;left&quot;:0,&quot;right&quot;:0,&quot;top&quot;:0.00091839929600147265}"/>
  <p:tag name="KSO_WM_UNIT_PLACING_PICTURE_COLLAGE_VIEWPORT" val="{&quot;height&quot;:3652.4999999999995,&quot;width&quot;:6991.3333333333321}"/>
  <p:tag name="KSO_WM_UNIT_PLACING_PICTURE_INFO" val="{&quot;code&quot;:&quot;bAb[1]&quot;,&quot;full_picture&quot;:false,&quot;last_crop_picture&quot;:&quot;bAb[1]&quot;,&quot;scheme&quot;:&quot;4-4&quot;,&quot;spacing&quot;:5}"/>
  <p:tag name="KSO_WM_UNIT_PLACING_PICTURE" val="114709.520"/>
  <p:tag name="KSO_WM_BEAUTIFY_FLAG" val="#wm#"/>
  <p:tag name="KSO_WM_UNIT_TYPE" val="d"/>
  <p:tag name="KSO_WM_UNIT_INDEX" val="2"/>
  <p:tag name="KSO_WM_UNIT_ID" val="custom20205175_24*d*2"/>
  <p:tag name="KSO_WM_UNIT_VALUE" val="644*1232"/>
  <p:tag name="KSO_WM_UNIT_HIGHLIGHT" val="0"/>
  <p:tag name="KSO_WM_UNIT_COMPATIBLE" val="0"/>
  <p:tag name="KSO_WM_UNIT_DIAGRAM_ISNUMVISUAL" val="0"/>
  <p:tag name="KSO_WM_UNIT_DIAGRAM_ISREFERUNIT" val="0"/>
  <p:tag name="KSO_WM_UNIT_PLACING_PICTURE_MD4" val="46FBB38B41493F854859696442E28624"/>
  <p:tag name="KSO_WM_TEMPLATE_CATEGORY" val="custom"/>
  <p:tag name="KSO_WM_TEMPLATE_INDEX" val="20205175"/>
  <p:tag name="KSO_WM_UNIT_SUPPORT_UNIT_TYPE" val="[&quot;all&quot;]"/>
  <p:tag name="KSO_WM_UNIT_LAYERLEVEL" val="1"/>
  <p:tag name="KSO_WM_TAG_VERSION" val="1.0"/>
</p:tagLst>
</file>

<file path=ppt/tags/tag132.xml><?xml version="1.0" encoding="utf-8"?>
<p:tagLst xmlns:p="http://schemas.openxmlformats.org/presentationml/2006/main">
  <p:tag name="KSO_WM_UNIT_PLACING_PICTURE_USER_VIEWPORT" val="{&quot;height&quot;:3658,&quot;width&quot;:3418}"/>
  <p:tag name="KSO_WM_UNIT_PLACING_PICTURE_USER_RELATIVERECTANGLE" val="{&quot;bottom&quot;:0,&quot;left&quot;:0,&quot;right&quot;:0,&quot;top&quot;:0}"/>
  <p:tag name="KSO_WM_UNIT_PLACING_PICTURE_COLLAGE_RELATIVERECTANGLE" val="{&quot;bottom&quot;:0.0011409784264622832,&quot;left&quot;:0,&quot;right&quot;:0,&quot;top&quot;:0.0011409784264622832}"/>
  <p:tag name="KSO_WM_UNIT_PLACING_PICTURE_COLLAGE_VIEWPORT" val="{&quot;height&quot;:3652.4999999999995,&quot;width&quot;:3420.6666666666661}"/>
  <p:tag name="KSO_WM_UNIT_PLACING_PICTURE_INFO" val="{&quot;code&quot;:&quot;bAb[1]&quot;,&quot;full_picture&quot;:false,&quot;last_crop_picture&quot;:&quot;bAb[1]&quot;,&quot;scheme&quot;:&quot;4-4&quot;,&quot;spacing&quot;:5}"/>
  <p:tag name="KSO_WM_UNIT_PLACING_PICTURE" val="114709.520"/>
  <p:tag name="KSO_WM_BEAUTIFY_FLAG" val="#wm#"/>
  <p:tag name="KSO_WM_UNIT_TYPE" val="d"/>
  <p:tag name="KSO_WM_UNIT_INDEX" val="3"/>
  <p:tag name="KSO_WM_UNIT_ID" val="custom20205175_24*d*3"/>
  <p:tag name="KSO_WM_UNIT_VALUE" val="644*603"/>
  <p:tag name="KSO_WM_UNIT_HIGHLIGHT" val="0"/>
  <p:tag name="KSO_WM_UNIT_COMPATIBLE" val="0"/>
  <p:tag name="KSO_WM_UNIT_DIAGRAM_ISNUMVISUAL" val="0"/>
  <p:tag name="KSO_WM_UNIT_DIAGRAM_ISREFERUNIT" val="0"/>
  <p:tag name="KSO_WM_UNIT_PLACING_PICTURE_MD4" val="1773106C9F55B11CA7BFC106DBD784A2"/>
  <p:tag name="KSO_WM_TEMPLATE_CATEGORY" val="custom"/>
  <p:tag name="KSO_WM_TEMPLATE_INDEX" val="20205175"/>
  <p:tag name="KSO_WM_UNIT_SUPPORT_UNIT_TYPE" val="[&quot;all&quot;]"/>
  <p:tag name="KSO_WM_UNIT_LAYERLEVEL" val="1"/>
  <p:tag name="KSO_WM_TAG_VERSION" val="1.0"/>
</p:tagLst>
</file>

<file path=ppt/tags/tag133.xml><?xml version="1.0" encoding="utf-8"?>
<p:tagLst xmlns:p="http://schemas.openxmlformats.org/presentationml/2006/main">
  <p:tag name="KSO_WM_UNIT_PLACING_PICTURE_USER_VIEWPORT" val="{&quot;height&quot;:3658,&quot;width&quot;:6989}"/>
  <p:tag name="KSO_WM_UNIT_PLACING_PICTURE_USER_RELATIVERECTANGLE" val="{&quot;bottom&quot;:0,&quot;left&quot;:0,&quot;right&quot;:0,&quot;top&quot;:0}"/>
  <p:tag name="KSO_WM_UNIT_PLACING_PICTURE_COLLAGE_RELATIVERECTANGLE" val="{&quot;bottom&quot;:0.00091839929600147265,&quot;left&quot;:0,&quot;right&quot;:0,&quot;top&quot;:0.00091839929600147265}"/>
  <p:tag name="KSO_WM_UNIT_PLACING_PICTURE_COLLAGE_VIEWPORT" val="{&quot;height&quot;:3652.4999999999995,&quot;width&quot;:6991.3333333333321}"/>
  <p:tag name="KSO_WM_UNIT_PLACING_PICTURE_INFO" val="{&quot;code&quot;:&quot;bAb[1]&quot;,&quot;full_picture&quot;:false,&quot;last_crop_picture&quot;:&quot;bAb[1]&quot;,&quot;scheme&quot;:&quot;4-4&quot;,&quot;spacing&quot;:5}"/>
  <p:tag name="KSO_WM_UNIT_PLACING_PICTURE" val="114709.520"/>
  <p:tag name="KSO_WM_BEAUTIFY_FLAG" val="#wm#"/>
  <p:tag name="KSO_WM_UNIT_TYPE" val="d"/>
  <p:tag name="KSO_WM_UNIT_INDEX" val="4"/>
  <p:tag name="KSO_WM_UNIT_ID" val="custom20205175_24*d*4"/>
  <p:tag name="KSO_WM_UNIT_VALUE" val="644*1232"/>
  <p:tag name="KSO_WM_UNIT_HIGHLIGHT" val="0"/>
  <p:tag name="KSO_WM_UNIT_COMPATIBLE" val="0"/>
  <p:tag name="KSO_WM_UNIT_DIAGRAM_ISNUMVISUAL" val="0"/>
  <p:tag name="KSO_WM_UNIT_DIAGRAM_ISREFERUNIT" val="0"/>
  <p:tag name="KSO_WM_UNIT_PLACING_PICTURE_MD4" val="46FBB38B41493F854859696442E28624"/>
  <p:tag name="KSO_WM_TEMPLATE_CATEGORY" val="custom"/>
  <p:tag name="KSO_WM_TEMPLATE_INDEX" val="20205175"/>
  <p:tag name="KSO_WM_UNIT_SUPPORT_UNIT_TYPE" val="[&quot;all&quot;]"/>
  <p:tag name="KSO_WM_UNIT_LAYERLEVEL" val="1"/>
  <p:tag name="KSO_WM_TAG_VERSION" val="1.0"/>
</p:tagLst>
</file>

<file path=ppt/tags/tag134.xml><?xml version="1.0" encoding="utf-8"?>
<p:tagLst xmlns:p="http://schemas.openxmlformats.org/presentationml/2006/main">
  <p:tag name="KSO_WM_SLIDE_ID" val="custom20205175_24"/>
  <p:tag name="KSO_WM_TEMPLATE_SUBCATEGORY" val="19"/>
  <p:tag name="KSO_WM_TEMPLATE_MASTER_TYPE" val="0"/>
  <p:tag name="KSO_WM_TEMPLATE_COLOR_TYPE" val="1"/>
  <p:tag name="KSO_WM_SLIDE_ITEM_CNT" val="0"/>
  <p:tag name="KSO_WM_SLIDE_INDEX" val="24"/>
  <p:tag name="KSO_WM_TAG_VERSION" val="1.0"/>
  <p:tag name="KSO_WM_BEAUTIFY_FLAG" val="#wm#"/>
  <p:tag name="KSO_WM_TEMPLATE_CATEGORY" val="custom"/>
  <p:tag name="KSO_WM_TEMPLATE_INDEX" val="20205175"/>
  <p:tag name="KSO_WM_SLIDE_TYPE" val="text"/>
  <p:tag name="KSO_WM_SLIDE_SUBTYPE" val="picTxt"/>
  <p:tag name="KSO_WM_SLIDE_SIZE" val="864*444"/>
  <p:tag name="KSO_WM_SLIDE_POSITION" val="47*47"/>
  <p:tag name="KSO_WM_SLIDE_LAYOUT" val="a_d_f"/>
  <p:tag name="KSO_WM_SLIDE_LAYOUT_CNT" val="1_4_1"/>
  <p:tag name="KSO_WM_UNIT_SHOW_EDIT_AREA_INDICATION" val="1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175_38*l_i*1_2"/>
  <p:tag name="KSO_WM_TEMPLATE_CATEGORY" val="custom"/>
  <p:tag name="KSO_WM_TEMPLATE_INDEX" val="20205175"/>
  <p:tag name="KSO_WM_UNIT_LAYERLEVEL" val="1_1"/>
  <p:tag name="KSO_WM_TAG_VERSION" val="1.0"/>
  <p:tag name="KSO_WM_BEAUTIFY_FLAG" val="#wm#"/>
  <p:tag name="KSO_WM_DIAGRAM_GROUP_CODE" val="l1-5"/>
  <p:tag name="KSO_WM_UNIT_TYPE" val="l_i"/>
  <p:tag name="KSO_WM_UNIT_INDEX" val="1_2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175_38*l_i*1_3"/>
  <p:tag name="KSO_WM_TEMPLATE_CATEGORY" val="custom"/>
  <p:tag name="KSO_WM_TEMPLATE_INDEX" val="20205175"/>
  <p:tag name="KSO_WM_UNIT_LAYERLEVEL" val="1_1"/>
  <p:tag name="KSO_WM_TAG_VERSION" val="1.0"/>
  <p:tag name="KSO_WM_BEAUTIFY_FLAG" val="#wm#"/>
  <p:tag name="KSO_WM_DIAGRAM_GROUP_CODE" val="l1-5"/>
  <p:tag name="KSO_WM_UNIT_TYPE" val="l_i"/>
  <p:tag name="KSO_WM_UNIT_INDEX" val="1_3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175_38*l_i*1_1"/>
  <p:tag name="KSO_WM_TEMPLATE_CATEGORY" val="custom"/>
  <p:tag name="KSO_WM_TEMPLATE_INDEX" val="20205175"/>
  <p:tag name="KSO_WM_UNIT_LAYERLEVEL" val="1_1"/>
  <p:tag name="KSO_WM_TAG_VERSION" val="1.0"/>
  <p:tag name="KSO_WM_BEAUTIFY_FLAG" val="#wm#"/>
  <p:tag name="KSO_WM_DIAGRAM_GROUP_CODE" val="l1-5"/>
  <p:tag name="KSO_WM_UNIT_TYPE" val="l_i"/>
  <p:tag name="KSO_WM_UNIT_INDEX" val="1_1"/>
  <p:tag name="KSO_WM_UNIT_LINE_FORE_SCHEMECOLOR_INDEX" val="13"/>
  <p:tag name="KSO_WM_UNIT_LINE_FILL_TYPE" val="2"/>
  <p:tag name="KSO_WM_UNIT_USESOURCEFORMAT_APPLY" val="1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175_38*l_h_a*1_1_1"/>
  <p:tag name="KSO_WM_TEMPLATE_CATEGORY" val="custom"/>
  <p:tag name="KSO_WM_TEMPLATE_INDEX" val="20205175"/>
  <p:tag name="KSO_WM_UNIT_LAYERLEVEL" val="1_1_1"/>
  <p:tag name="KSO_WM_TAG_VERSION" val="1.0"/>
  <p:tag name="KSO_WM_BEAUTIFY_FLAG" val="#wm#"/>
  <p:tag name="KSO_WM_UNIT_ISCONTENTSTITLE" val="0"/>
  <p:tag name="KSO_WM_UNIT_PRESET_TEXT" val="关键词"/>
  <p:tag name="KSO_WM_UNIT_NOCLEAR" val="0"/>
  <p:tag name="KSO_WM_UNIT_VALUE" val="4"/>
  <p:tag name="KSO_WM_DIAGRAM_GROUP_CODE" val="l1-5"/>
  <p:tag name="KSO_WM_UNIT_TYPE" val="l_h_a"/>
  <p:tag name="KSO_WM_UNIT_INDEX" val="1_1_1"/>
  <p:tag name="KSO_WM_UNIT_SHOW_EDIT_AREA_INDICATION" val="1"/>
  <p:tag name="KSO_WM_UNIT_ISNUMDGMTITLE" val="0"/>
  <p:tag name="KSO_WM_UNIT_TEXT_FILL_FORE_SCHEMECOLOR_INDEX" val="14"/>
  <p:tag name="KSO_WM_UNIT_TEXT_FILL_TYPE" val="1"/>
  <p:tag name="KSO_WM_UNIT_USESOURCEFORMAT_APPLY" val="1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175_38*l_h_a*1_2_1"/>
  <p:tag name="KSO_WM_TEMPLATE_CATEGORY" val="custom"/>
  <p:tag name="KSO_WM_TEMPLATE_INDEX" val="20205175"/>
  <p:tag name="KSO_WM_UNIT_LAYERLEVEL" val="1_1_1"/>
  <p:tag name="KSO_WM_TAG_VERSION" val="1.0"/>
  <p:tag name="KSO_WM_BEAUTIFY_FLAG" val="#wm#"/>
  <p:tag name="KSO_WM_UNIT_ISCONTENTSTITLE" val="0"/>
  <p:tag name="KSO_WM_UNIT_PRESET_TEXT" val="关键词"/>
  <p:tag name="KSO_WM_UNIT_NOCLEAR" val="0"/>
  <p:tag name="KSO_WM_UNIT_VALUE" val="4"/>
  <p:tag name="KSO_WM_DIAGRAM_GROUP_CODE" val="l1-5"/>
  <p:tag name="KSO_WM_UNIT_TYPE" val="l_h_a"/>
  <p:tag name="KSO_WM_UNIT_INDEX" val="1_2_1"/>
  <p:tag name="KSO_WM_UNIT_SHOW_EDIT_AREA_INDICATION" val="1"/>
  <p:tag name="KSO_WM_UNIT_ISNUMDGMTITLE" val="0"/>
  <p:tag name="KSO_WM_UNIT_TEXT_FILL_FORE_SCHEMECOLOR_INDEX" val="14"/>
  <p:tag name="KSO_WM_UNIT_TEXT_FILL_TYPE" val="1"/>
  <p:tag name="KSO_WM_UNIT_USESOURCEFORMAT_APPLY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ID" val="custom20205175_38"/>
  <p:tag name="KSO_WM_TEMPLATE_SUBCATEGORY" val="19"/>
  <p:tag name="KSO_WM_TEMPLATE_MASTER_TYPE" val="0"/>
  <p:tag name="KSO_WM_TEMPLATE_COLOR_TYPE" val="1"/>
  <p:tag name="KSO_WM_SLIDE_ITEM_CNT" val="2"/>
  <p:tag name="KSO_WM_SLIDE_INDEX" val="38"/>
  <p:tag name="KSO_WM_TAG_VERSION" val="1.0"/>
  <p:tag name="KSO_WM_BEAUTIFY_FLAG" val="#wm#"/>
  <p:tag name="KSO_WM_TEMPLATE_CATEGORY" val="custom"/>
  <p:tag name="KSO_WM_TEMPLATE_INDEX" val="20205175"/>
  <p:tag name="KSO_WM_SLIDE_TYPE" val="text"/>
  <p:tag name="KSO_WM_SLIDE_SUBTYPE" val="diag"/>
  <p:tag name="KSO_WM_SLIDE_SIZE" val="864.521*334.905"/>
  <p:tag name="KSO_WM_SLIDE_POSITION" val="48.25*102.547"/>
  <p:tag name="KSO_WM_DIAGRAM_GROUP_CODE" val="l1-5"/>
  <p:tag name="KSO_WM_SLIDE_DIAGTYPE" val="l"/>
  <p:tag name="KSO_WM_SLIDE_LAYOUT" val="l"/>
  <p:tag name="KSO_WM_SLIDE_LAYOUT_CNT" val="1"/>
  <p:tag name="KSO_WM_UNIT_SHOW_EDIT_AREA_INDICATION" val="1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175_7*a*1"/>
  <p:tag name="KSO_WM_TEMPLATE_CATEGORY" val="custom"/>
  <p:tag name="KSO_WM_TEMPLATE_INDEX" val="20205175"/>
  <p:tag name="KSO_WM_UNIT_LAYERLEVEL" val="1"/>
  <p:tag name="KSO_WM_TAG_VERSION" val="1.0"/>
  <p:tag name="KSO_WM_BEAUTIFY_FLAG" val="#wm#"/>
  <p:tag name="KSO_WM_UNIT_ISCONTENTSTITLE" val="0"/>
  <p:tag name="KSO_WM_UNIT_PRESET_TEXT" val="单击输入标题内容"/>
  <p:tag name="KSO_WM_UNIT_NOCLEAR" val="0"/>
  <p:tag name="KSO_WM_UNIT_VALUE" val="14"/>
  <p:tag name="KSO_WM_UNIT_TYPE" val="a"/>
  <p:tag name="KSO_WM_UNIT_INDEX" val="1"/>
  <p:tag name="KSO_WM_UNIT_SHOW_EDIT_AREA_INDICATION" val="1"/>
  <p:tag name="KSO_WM_UNIT_ISNUMDGMTITLE" val="0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175_7*b*1"/>
  <p:tag name="KSO_WM_TEMPLATE_CATEGORY" val="custom"/>
  <p:tag name="KSO_WM_TEMPLATE_INDEX" val="20205175"/>
  <p:tag name="KSO_WM_UNIT_LAYERLEVEL" val="1"/>
  <p:tag name="KSO_WM_TAG_VERSION" val="1.0"/>
  <p:tag name="KSO_WM_BEAUTIFY_FLAG" val="#wm#"/>
  <p:tag name="KSO_WM_UNIT_ISCONTENTSTITLE" val="0"/>
  <p:tag name="KSO_WM_UNIT_PRESET_TEXT" val="单击此处添加正文"/>
  <p:tag name="KSO_WM_UNIT_NOCLEAR" val="0"/>
  <p:tag name="KSO_WM_UNIT_VALUE" val="66"/>
  <p:tag name="KSO_WM_UNIT_TYPE" val="b"/>
  <p:tag name="KSO_WM_UNIT_INDEX" val="1"/>
  <p:tag name="KSO_WM_UNIT_SHOW_EDIT_AREA_INDICATION" val="1"/>
  <p:tag name="KSO_WM_UNIT_ISNUMDGMTITLE" val="0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175_7*i*1"/>
  <p:tag name="KSO_WM_TEMPLATE_CATEGORY" val="custom"/>
  <p:tag name="KSO_WM_TEMPLATE_INDEX" val="20205175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175_7*i*2"/>
  <p:tag name="KSO_WM_TEMPLATE_CATEGORY" val="custom"/>
  <p:tag name="KSO_WM_TEMPLATE_INDEX" val="20205175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45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05175_7*e*1"/>
  <p:tag name="KSO_WM_TEMPLATE_CATEGORY" val="custom"/>
  <p:tag name="KSO_WM_TEMPLATE_INDEX" val="20205175"/>
  <p:tag name="KSO_WM_UNIT_LAYERLEVEL" val="1"/>
  <p:tag name="KSO_WM_TAG_VERSION" val="1.0"/>
  <p:tag name="KSO_WM_BEAUTIFY_FLAG" val="#wm#"/>
  <p:tag name="KSO_WM_UNIT_PRESET_TEXT" val="01"/>
  <p:tag name="KSO_WM_UNIT_NOCLEAR" val="0"/>
  <p:tag name="KSO_WM_UNIT_VALUE" val="1"/>
  <p:tag name="KSO_WM_UNIT_TYPE" val="e"/>
  <p:tag name="KSO_WM_UNIT_INDEX" val="1"/>
  <p:tag name="KSO_WM_UNIT_SHOW_EDIT_AREA_INDICATION" val="1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175_7*i*3"/>
  <p:tag name="KSO_WM_TEMPLATE_CATEGORY" val="custom"/>
  <p:tag name="KSO_WM_TEMPLATE_INDEX" val="20205175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47.xml><?xml version="1.0" encoding="utf-8"?>
<p:tagLst xmlns:p="http://schemas.openxmlformats.org/presentationml/2006/main">
  <p:tag name="KSO_WM_SLIDE_ID" val="custom20205175_7"/>
  <p:tag name="KSO_WM_TEMPLATE_SUBCATEGORY" val="19"/>
  <p:tag name="KSO_WM_TEMPLATE_MASTER_TYPE" val="0"/>
  <p:tag name="KSO_WM_TEMPLATE_COLOR_TYPE" val="1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5175"/>
  <p:tag name="KSO_WM_SLIDE_TYPE" val="sectionTitle"/>
  <p:tag name="KSO_WM_SLIDE_SUBTYPE" val="pureTxt"/>
  <p:tag name="KSO_WM_SLIDE_LAYOUT" val="a_b_e"/>
  <p:tag name="KSO_WM_SLIDE_LAYOUT_CNT" val="1_1_1"/>
  <p:tag name="KSO_WM_UNIT_SHOW_EDIT_AREA_INDICATION" val="1"/>
</p:tagLst>
</file>

<file path=ppt/tags/tag148.xml><?xml version="1.0" encoding="utf-8"?>
<p:tagLst xmlns:p="http://schemas.openxmlformats.org/presentationml/2006/main">
  <p:tag name="KSO_WM_SLIDE_ID" val="custom20205175_44"/>
  <p:tag name="KSO_WM_TEMPLATE_SUBCATEGORY" val="19"/>
  <p:tag name="KSO_WM_TEMPLATE_MASTER_TYPE" val="0"/>
  <p:tag name="KSO_WM_TEMPLATE_COLOR_TYPE" val="1"/>
  <p:tag name="KSO_WM_SLIDE_ITEM_CNT" val="0"/>
  <p:tag name="KSO_WM_SLIDE_INDEX" val="44"/>
  <p:tag name="KSO_WM_TAG_VERSION" val="1.0"/>
  <p:tag name="KSO_WM_BEAUTIFY_FLAG" val="#wm#"/>
  <p:tag name="KSO_WM_TEMPLATE_CATEGORY" val="custom"/>
  <p:tag name="KSO_WM_TEMPLATE_INDEX" val="20205175"/>
  <p:tag name="KSO_WM_SLIDE_TYPE" val="endPage"/>
  <p:tag name="KSO_WM_SLIDE_SUBTYPE" val="pureTxt"/>
  <p:tag name="KSO_WM_SLIDE_LAYOUT" val="a_b"/>
  <p:tag name="KSO_WM_SLIDE_LAYOUT_CNT" val="1_1"/>
  <p:tag name="KSO_WM_UNIT_SHOW_EDIT_AREA_INDICATION" val="1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175_14*d*1"/>
  <p:tag name="KSO_WM_TEMPLATE_CATEGORY" val="custom"/>
  <p:tag name="KSO_WM_TEMPLATE_INDEX" val="20205175"/>
  <p:tag name="KSO_WM_UNIT_LAYERLEVEL" val="1"/>
  <p:tag name="KSO_WM_TAG_VERSION" val="1.0"/>
  <p:tag name="KSO_WM_BEAUTIFY_FLAG" val="#wm#"/>
  <p:tag name="KSO_WM_UNIT_VALUE" val="1520*1520"/>
  <p:tag name="KSO_WM_UNIT_TYPE" val="d"/>
  <p:tag name="KSO_WM_UNIT_INDEX" val="1"/>
  <p:tag name="KSO_WM_UNIT_SUPPORT_UNIT_TYPE" val="[&quot;all&quot;]"/>
  <p:tag name="KSO_WM_UNIT_PLACING_PICTURE_USER_VIEWPORT" val="{&quot;height&quot;:8624,&quot;width&quot;:8623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175_14*f*1"/>
  <p:tag name="KSO_WM_TEMPLATE_CATEGORY" val="custom"/>
  <p:tag name="KSO_WM_TEMPLATE_INDEX" val="20205175"/>
  <p:tag name="KSO_WM_UNIT_LAYERLEVEL" val="1"/>
  <p:tag name="KSO_WM_TAG_VERSION" val="1.0"/>
  <p:tag name="KSO_WM_BEAUTIFY_FLAG" val="#wm#"/>
  <p:tag name="KSO_WM_UNIT_PRESET_TEXT" val="点击此处添加正文"/>
  <p:tag name="KSO_WM_UNIT_NOCLEAR" val="0"/>
  <p:tag name="KSO_WM_UNIT_VALUE" val="230"/>
  <p:tag name="KSO_WM_UNIT_TYPE" val="f"/>
  <p:tag name="KSO_WM_UNIT_INDEX" val="1"/>
  <p:tag name="KSO_WM_UNIT_SHOW_EDIT_AREA_INDICATION" val="1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175_14*a*1"/>
  <p:tag name="KSO_WM_TEMPLATE_CATEGORY" val="custom"/>
  <p:tag name="KSO_WM_TEMPLATE_INDEX" val="20205175"/>
  <p:tag name="KSO_WM_UNIT_LAYERLEVEL" val="1"/>
  <p:tag name="KSO_WM_TAG_VERSION" val="1.0"/>
  <p:tag name="KSO_WM_BEAUTIFY_FLAG" val="#wm#"/>
  <p:tag name="KSO_WM_UNIT_ISCONTENTSTITLE" val="0"/>
  <p:tag name="KSO_WM_UNIT_PRESET_TEXT" val="单击此处&#10;添加标题内容"/>
  <p:tag name="KSO_WM_UNIT_NOCLEAR" val="0"/>
  <p:tag name="KSO_WM_UNIT_VALUE" val="22"/>
  <p:tag name="KSO_WM_UNIT_TYPE" val="a"/>
  <p:tag name="KSO_WM_UNIT_INDEX" val="1"/>
  <p:tag name="KSO_WM_UNIT_SHOW_EDIT_AREA_INDICATION" val="1"/>
  <p:tag name="KSO_WM_UNIT_ISNUMDGMTITLE" val="0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5"/>
  <p:tag name="KSO_WM_SLIDE_ID" val="custom20205175_14"/>
  <p:tag name="KSO_WM_TEMPLATE_SUBCATEGORY" val="19"/>
  <p:tag name="KSO_WM_TEMPLATE_MASTER_TYPE" val="0"/>
  <p:tag name="KSO_WM_TEMPLATE_COLOR_TYPE" val="1"/>
  <p:tag name="KSO_WM_SLIDE_ITEM_CNT" val="0"/>
  <p:tag name="KSO_WM_SLIDE_INDEX" val="14"/>
  <p:tag name="KSO_WM_TAG_VERSION" val="1.0"/>
  <p:tag name="KSO_WM_SLIDE_TYPE" val="text"/>
  <p:tag name="KSO_WM_SLIDE_SUBTYPE" val="picTxt"/>
  <p:tag name="KSO_WM_SLIDE_SIZE" val="863*431"/>
  <p:tag name="KSO_WM_SLIDE_POSITION" val="48*61"/>
  <p:tag name="KSO_WM_SLIDE_LAYOUT" val="a_d_f"/>
  <p:tag name="KSO_WM_SLIDE_LAYOUT_CNT" val="1_1_1"/>
  <p:tag name="KSO_WM_UNIT_SHOW_EDIT_AREA_INDICATION" val="1"/>
</p:tagLst>
</file>

<file path=ppt/tags/tag153.xml><?xml version="1.0" encoding="utf-8"?>
<p:tagLst xmlns:p="http://schemas.openxmlformats.org/presentationml/2006/main">
  <p:tag name="KSO_WM_SLIDE_ID" val="custom20205175_44"/>
  <p:tag name="KSO_WM_TEMPLATE_SUBCATEGORY" val="19"/>
  <p:tag name="KSO_WM_TEMPLATE_MASTER_TYPE" val="0"/>
  <p:tag name="KSO_WM_TEMPLATE_COLOR_TYPE" val="1"/>
  <p:tag name="KSO_WM_SLIDE_ITEM_CNT" val="0"/>
  <p:tag name="KSO_WM_SLIDE_INDEX" val="44"/>
  <p:tag name="KSO_WM_TAG_VERSION" val="1.0"/>
  <p:tag name="KSO_WM_BEAUTIFY_FLAG" val="#wm#"/>
  <p:tag name="KSO_WM_TEMPLATE_CATEGORY" val="custom"/>
  <p:tag name="KSO_WM_TEMPLATE_INDEX" val="20205175"/>
  <p:tag name="KSO_WM_SLIDE_TYPE" val="endPage"/>
  <p:tag name="KSO_WM_SLIDE_SUBTYPE" val="pureTxt"/>
  <p:tag name="KSO_WM_SLIDE_LAYOUT" val="a_b"/>
  <p:tag name="KSO_WM_SLIDE_LAYOUT_CNT" val="1_1"/>
  <p:tag name="KSO_WM_UNIT_SHOW_EDIT_AREA_INDICATION" val="1"/>
</p:tagLst>
</file>

<file path=ppt/tags/tag154.xml><?xml version="1.0" encoding="utf-8"?>
<p:tagLst xmlns:p="http://schemas.openxmlformats.org/presentationml/2006/main">
  <p:tag name="KSO_WM_SLIDE_ID" val="custom20205175_44"/>
  <p:tag name="KSO_WM_TEMPLATE_SUBCATEGORY" val="19"/>
  <p:tag name="KSO_WM_TEMPLATE_MASTER_TYPE" val="0"/>
  <p:tag name="KSO_WM_TEMPLATE_COLOR_TYPE" val="1"/>
  <p:tag name="KSO_WM_SLIDE_ITEM_CNT" val="0"/>
  <p:tag name="KSO_WM_SLIDE_INDEX" val="44"/>
  <p:tag name="KSO_WM_TAG_VERSION" val="1.0"/>
  <p:tag name="KSO_WM_BEAUTIFY_FLAG" val="#wm#"/>
  <p:tag name="KSO_WM_TEMPLATE_CATEGORY" val="custom"/>
  <p:tag name="KSO_WM_TEMPLATE_INDEX" val="20205175"/>
  <p:tag name="KSO_WM_SLIDE_TYPE" val="endPage"/>
  <p:tag name="KSO_WM_SLIDE_SUBTYPE" val="pureTxt"/>
  <p:tag name="KSO_WM_SLIDE_LAYOUT" val="a_b"/>
  <p:tag name="KSO_WM_SLIDE_LAYOUT_CNT" val="1_1"/>
  <p:tag name="KSO_WM_UNIT_SHOW_EDIT_AREA_INDICATION" val="1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175_7*a*1"/>
  <p:tag name="KSO_WM_TEMPLATE_CATEGORY" val="custom"/>
  <p:tag name="KSO_WM_TEMPLATE_INDEX" val="20205175"/>
  <p:tag name="KSO_WM_UNIT_LAYERLEVEL" val="1"/>
  <p:tag name="KSO_WM_TAG_VERSION" val="1.0"/>
  <p:tag name="KSO_WM_BEAUTIFY_FLAG" val="#wm#"/>
  <p:tag name="KSO_WM_UNIT_ISCONTENTSTITLE" val="0"/>
  <p:tag name="KSO_WM_UNIT_PRESET_TEXT" val="单击输入标题内容"/>
  <p:tag name="KSO_WM_UNIT_NOCLEAR" val="0"/>
  <p:tag name="KSO_WM_UNIT_VALUE" val="14"/>
  <p:tag name="KSO_WM_UNIT_TYPE" val="a"/>
  <p:tag name="KSO_WM_UNIT_INDEX" val="1"/>
  <p:tag name="KSO_WM_UNIT_SHOW_EDIT_AREA_INDICATION" val="1"/>
  <p:tag name="KSO_WM_UNIT_ISNUMDGMTITLE" val="0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175_7*b*1"/>
  <p:tag name="KSO_WM_TEMPLATE_CATEGORY" val="custom"/>
  <p:tag name="KSO_WM_TEMPLATE_INDEX" val="20205175"/>
  <p:tag name="KSO_WM_UNIT_LAYERLEVEL" val="1"/>
  <p:tag name="KSO_WM_TAG_VERSION" val="1.0"/>
  <p:tag name="KSO_WM_BEAUTIFY_FLAG" val="#wm#"/>
  <p:tag name="KSO_WM_UNIT_ISCONTENTSTITLE" val="0"/>
  <p:tag name="KSO_WM_UNIT_PRESET_TEXT" val="单击此处添加正文"/>
  <p:tag name="KSO_WM_UNIT_NOCLEAR" val="0"/>
  <p:tag name="KSO_WM_UNIT_VALUE" val="66"/>
  <p:tag name="KSO_WM_UNIT_TYPE" val="b"/>
  <p:tag name="KSO_WM_UNIT_INDEX" val="1"/>
  <p:tag name="KSO_WM_UNIT_SHOW_EDIT_AREA_INDICATION" val="1"/>
  <p:tag name="KSO_WM_UNIT_ISNUMDGMTITLE" val="0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175_7*i*1"/>
  <p:tag name="KSO_WM_TEMPLATE_CATEGORY" val="custom"/>
  <p:tag name="KSO_WM_TEMPLATE_INDEX" val="20205175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175_7*i*2"/>
  <p:tag name="KSO_WM_TEMPLATE_CATEGORY" val="custom"/>
  <p:tag name="KSO_WM_TEMPLATE_INDEX" val="20205175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59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05175_7*e*1"/>
  <p:tag name="KSO_WM_TEMPLATE_CATEGORY" val="custom"/>
  <p:tag name="KSO_WM_TEMPLATE_INDEX" val="20205175"/>
  <p:tag name="KSO_WM_UNIT_LAYERLEVEL" val="1"/>
  <p:tag name="KSO_WM_TAG_VERSION" val="1.0"/>
  <p:tag name="KSO_WM_BEAUTIFY_FLAG" val="#wm#"/>
  <p:tag name="KSO_WM_UNIT_PRESET_TEXT" val="01"/>
  <p:tag name="KSO_WM_UNIT_NOCLEAR" val="0"/>
  <p:tag name="KSO_WM_UNIT_VALUE" val="1"/>
  <p:tag name="KSO_WM_UNIT_TYPE" val="e"/>
  <p:tag name="KSO_WM_UNIT_INDEX" val="1"/>
  <p:tag name="KSO_WM_UNIT_SHOW_EDIT_AREA_INDICATION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175_7*i*3"/>
  <p:tag name="KSO_WM_TEMPLATE_CATEGORY" val="custom"/>
  <p:tag name="KSO_WM_TEMPLATE_INDEX" val="20205175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61.xml><?xml version="1.0" encoding="utf-8"?>
<p:tagLst xmlns:p="http://schemas.openxmlformats.org/presentationml/2006/main">
  <p:tag name="KSO_WM_SLIDE_ID" val="custom20205175_7"/>
  <p:tag name="KSO_WM_TEMPLATE_SUBCATEGORY" val="19"/>
  <p:tag name="KSO_WM_TEMPLATE_MASTER_TYPE" val="0"/>
  <p:tag name="KSO_WM_TEMPLATE_COLOR_TYPE" val="1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5175"/>
  <p:tag name="KSO_WM_SLIDE_TYPE" val="sectionTitle"/>
  <p:tag name="KSO_WM_SLIDE_SUBTYPE" val="pureTxt"/>
  <p:tag name="KSO_WM_SLIDE_LAYOUT" val="a_b_e"/>
  <p:tag name="KSO_WM_SLIDE_LAYOUT_CNT" val="1_1_1"/>
  <p:tag name="KSO_WM_UNIT_SHOW_EDIT_AREA_INDICATION" val="1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175_19*a*1"/>
  <p:tag name="KSO_WM_TEMPLATE_CATEGORY" val="custom"/>
  <p:tag name="KSO_WM_TEMPLATE_INDEX" val="20205175"/>
  <p:tag name="KSO_WM_UNIT_LAYERLEVEL" val="1"/>
  <p:tag name="KSO_WM_TAG_VERSION" val="1.0"/>
  <p:tag name="KSO_WM_BEAUTIFY_FLAG" val="#wm#"/>
  <p:tag name="KSO_WM_UNIT_ISCONTENTSTITLE" val="0"/>
  <p:tag name="KSO_WM_UNIT_PRESET_TEXT" val="单击此处添加标题"/>
  <p:tag name="KSO_WM_UNIT_NOCLEAR" val="0"/>
  <p:tag name="KSO_WM_UNIT_VALUE" val="26"/>
  <p:tag name="KSO_WM_DIAGRAM_GROUP_CODE" val="l1-3"/>
  <p:tag name="KSO_WM_UNIT_TYPE" val="a"/>
  <p:tag name="KSO_WM_UNIT_INDEX" val="1"/>
  <p:tag name="KSO_WM_UNIT_SHOW_EDIT_AREA_INDICATION" val="1"/>
  <p:tag name="KSO_WM_UNIT_ISNUMDGMTITLE" val="0"/>
  <p:tag name="KSO_WM_UNIT_TEXT_FILL_FORE_SCHEMECOLOR_INDEX" val="14"/>
  <p:tag name="KSO_WM_UNIT_TEXT_FILL_TYPE" val="1"/>
  <p:tag name="KSO_WM_UNIT_USESOURCEFORMAT_APPLY" val="1"/>
</p:tagLst>
</file>

<file path=ppt/tags/tag163.xml><?xml version="1.0" encoding="utf-8"?>
<p:tagLst xmlns:p="http://schemas.openxmlformats.org/presentationml/2006/main">
  <p:tag name="KSO_WM_SLIDE_ID" val="custom20205175_19"/>
  <p:tag name="KSO_WM_TEMPLATE_SUBCATEGORY" val="19"/>
  <p:tag name="KSO_WM_TEMPLATE_MASTER_TYPE" val="0"/>
  <p:tag name="KSO_WM_TEMPLATE_COLOR_TYPE" val="1"/>
  <p:tag name="KSO_WM_SLIDE_ITEM_CNT" val="2"/>
  <p:tag name="KSO_WM_SLIDE_INDEX" val="19"/>
  <p:tag name="KSO_WM_TAG_VERSION" val="1.0"/>
  <p:tag name="KSO_WM_BEAUTIFY_FLAG" val="#wm#"/>
  <p:tag name="KSO_WM_TEMPLATE_CATEGORY" val="custom"/>
  <p:tag name="KSO_WM_TEMPLATE_INDEX" val="20205175"/>
  <p:tag name="KSO_WM_DIAGRAM_GROUP_CODE" val="l1-3"/>
  <p:tag name="KSO_WM_SLIDE_DIAGTYPE" val="l"/>
  <p:tag name="KSO_WM_SLIDE_LAYOUT" val="a_l"/>
  <p:tag name="KSO_WM_SLIDE_LAYOUT_CNT" val="1_1"/>
  <p:tag name="KSO_WM_SLIDE_TYPE" val="text"/>
  <p:tag name="KSO_WM_SLIDE_SIZE" val="863.8*372.599"/>
  <p:tag name="KSO_WM_SLIDE_POSITION" val="48.05*119.495"/>
  <p:tag name="KSO_WM_SLIDE_SUBTYPE" val="diag"/>
  <p:tag name="KSO_WM_UNIT_SHOW_EDIT_AREA_INDICATION" val="1"/>
</p:tagLst>
</file>

<file path=ppt/tags/tag1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5"/>
</p:tagLst>
</file>

<file path=ppt/tags/tag1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5"/>
</p:tagLst>
</file>

<file path=ppt/tags/tag1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5"/>
</p:tagLst>
</file>

<file path=ppt/tags/tag1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5"/>
</p:tagLst>
</file>

<file path=ppt/tags/tag1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5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5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5"/>
</p:tagLst>
</file>

<file path=ppt/tags/tag1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5"/>
</p:tagLst>
</file>

<file path=ppt/tags/tag1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5"/>
</p:tagLst>
</file>

<file path=ppt/tags/tag1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5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175_19*a*1"/>
  <p:tag name="KSO_WM_TEMPLATE_CATEGORY" val="custom"/>
  <p:tag name="KSO_WM_TEMPLATE_INDEX" val="20205175"/>
  <p:tag name="KSO_WM_UNIT_LAYERLEVEL" val="1"/>
  <p:tag name="KSO_WM_TAG_VERSION" val="1.0"/>
  <p:tag name="KSO_WM_BEAUTIFY_FLAG" val="#wm#"/>
  <p:tag name="KSO_WM_UNIT_ISCONTENTSTITLE" val="0"/>
  <p:tag name="KSO_WM_UNIT_PRESET_TEXT" val="单击此处添加标题"/>
  <p:tag name="KSO_WM_UNIT_NOCLEAR" val="0"/>
  <p:tag name="KSO_WM_UNIT_VALUE" val="26"/>
  <p:tag name="KSO_WM_DIAGRAM_GROUP_CODE" val="l1-3"/>
  <p:tag name="KSO_WM_UNIT_TYPE" val="a"/>
  <p:tag name="KSO_WM_UNIT_INDEX" val="1"/>
  <p:tag name="KSO_WM_UNIT_SHOW_EDIT_AREA_INDICATION" val="1"/>
  <p:tag name="KSO_WM_UNIT_ISNUMDGMTITLE" val="0"/>
  <p:tag name="KSO_WM_UNIT_TEXT_FILL_FORE_SCHEMECOLOR_INDEX" val="14"/>
  <p:tag name="KSO_WM_UNIT_TEXT_FILL_TYPE" val="1"/>
  <p:tag name="KSO_WM_UNIT_USESOURCEFORMAT_APPLY" val="1"/>
</p:tagLst>
</file>

<file path=ppt/tags/tag175.xml><?xml version="1.0" encoding="utf-8"?>
<p:tagLst xmlns:p="http://schemas.openxmlformats.org/presentationml/2006/main">
  <p:tag name="KSO_WM_SLIDE_ID" val="custom20205175_19"/>
  <p:tag name="KSO_WM_TEMPLATE_SUBCATEGORY" val="19"/>
  <p:tag name="KSO_WM_TEMPLATE_MASTER_TYPE" val="0"/>
  <p:tag name="KSO_WM_TEMPLATE_COLOR_TYPE" val="1"/>
  <p:tag name="KSO_WM_SLIDE_ITEM_CNT" val="2"/>
  <p:tag name="KSO_WM_SLIDE_INDEX" val="19"/>
  <p:tag name="KSO_WM_TAG_VERSION" val="1.0"/>
  <p:tag name="KSO_WM_BEAUTIFY_FLAG" val="#wm#"/>
  <p:tag name="KSO_WM_TEMPLATE_CATEGORY" val="custom"/>
  <p:tag name="KSO_WM_TEMPLATE_INDEX" val="20205175"/>
  <p:tag name="KSO_WM_DIAGRAM_GROUP_CODE" val="l1-3"/>
  <p:tag name="KSO_WM_SLIDE_DIAGTYPE" val="l"/>
  <p:tag name="KSO_WM_SLIDE_LAYOUT" val="a_l"/>
  <p:tag name="KSO_WM_SLIDE_LAYOUT_CNT" val="1_1"/>
  <p:tag name="KSO_WM_SLIDE_TYPE" val="text"/>
  <p:tag name="KSO_WM_SLIDE_SIZE" val="863.8*372.599"/>
  <p:tag name="KSO_WM_SLIDE_POSITION" val="48.05*119.495"/>
  <p:tag name="KSO_WM_SLIDE_SUBTYPE" val="diag"/>
  <p:tag name="KSO_WM_UNIT_SHOW_EDIT_AREA_INDICATION" val="1"/>
</p:tagLst>
</file>

<file path=ppt/tags/tag1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5"/>
</p:tagLst>
</file>

<file path=ppt/tags/tag1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5"/>
</p:tagLst>
</file>

<file path=ppt/tags/tag1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5"/>
</p:tagLst>
</file>

<file path=ppt/tags/tag1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5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175_19*a*1"/>
  <p:tag name="KSO_WM_TEMPLATE_CATEGORY" val="custom"/>
  <p:tag name="KSO_WM_TEMPLATE_INDEX" val="20205175"/>
  <p:tag name="KSO_WM_UNIT_LAYERLEVEL" val="1"/>
  <p:tag name="KSO_WM_TAG_VERSION" val="1.0"/>
  <p:tag name="KSO_WM_BEAUTIFY_FLAG" val="#wm#"/>
  <p:tag name="KSO_WM_UNIT_ISCONTENTSTITLE" val="0"/>
  <p:tag name="KSO_WM_UNIT_PRESET_TEXT" val="单击此处添加标题"/>
  <p:tag name="KSO_WM_UNIT_NOCLEAR" val="0"/>
  <p:tag name="KSO_WM_UNIT_VALUE" val="26"/>
  <p:tag name="KSO_WM_DIAGRAM_GROUP_CODE" val="l1-3"/>
  <p:tag name="KSO_WM_UNIT_TYPE" val="a"/>
  <p:tag name="KSO_WM_UNIT_INDEX" val="1"/>
  <p:tag name="KSO_WM_UNIT_SHOW_EDIT_AREA_INDICATION" val="1"/>
  <p:tag name="KSO_WM_UNIT_ISNUMDGMTITLE" val="0"/>
  <p:tag name="KSO_WM_UNIT_TEXT_FILL_FORE_SCHEMECOLOR_INDEX" val="14"/>
  <p:tag name="KSO_WM_UNIT_TEXT_FILL_TYPE" val="1"/>
  <p:tag name="KSO_WM_UNIT_USESOURCEFORMAT_APPLY" val="1"/>
</p:tagLst>
</file>

<file path=ppt/tags/tag181.xml><?xml version="1.0" encoding="utf-8"?>
<p:tagLst xmlns:p="http://schemas.openxmlformats.org/presentationml/2006/main">
  <p:tag name="KSO_WM_SLIDE_ID" val="custom20205175_19"/>
  <p:tag name="KSO_WM_TEMPLATE_SUBCATEGORY" val="19"/>
  <p:tag name="KSO_WM_TEMPLATE_MASTER_TYPE" val="0"/>
  <p:tag name="KSO_WM_TEMPLATE_COLOR_TYPE" val="1"/>
  <p:tag name="KSO_WM_SLIDE_ITEM_CNT" val="2"/>
  <p:tag name="KSO_WM_SLIDE_INDEX" val="19"/>
  <p:tag name="KSO_WM_TAG_VERSION" val="1.0"/>
  <p:tag name="KSO_WM_BEAUTIFY_FLAG" val="#wm#"/>
  <p:tag name="KSO_WM_TEMPLATE_CATEGORY" val="custom"/>
  <p:tag name="KSO_WM_TEMPLATE_INDEX" val="20205175"/>
  <p:tag name="KSO_WM_DIAGRAM_GROUP_CODE" val="l1-3"/>
  <p:tag name="KSO_WM_SLIDE_DIAGTYPE" val="l"/>
  <p:tag name="KSO_WM_SLIDE_LAYOUT" val="a_l"/>
  <p:tag name="KSO_WM_SLIDE_LAYOUT_CNT" val="1_1"/>
  <p:tag name="KSO_WM_SLIDE_TYPE" val="text"/>
  <p:tag name="KSO_WM_SLIDE_SIZE" val="863.8*372.599"/>
  <p:tag name="KSO_WM_SLIDE_POSITION" val="48.05*119.495"/>
  <p:tag name="KSO_WM_SLIDE_SUBTYPE" val="diag"/>
  <p:tag name="KSO_WM_UNIT_SHOW_EDIT_AREA_INDICATION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5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5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5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6155</Words>
  <Application>WPS 演示</Application>
  <PresentationFormat>Widescreen</PresentationFormat>
  <Paragraphs>324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49" baseType="lpstr">
      <vt:lpstr>Arial</vt:lpstr>
      <vt:lpstr>宋体</vt:lpstr>
      <vt:lpstr>Wingdings</vt:lpstr>
      <vt:lpstr>微软雅黑</vt:lpstr>
      <vt:lpstr>Wingdings</vt:lpstr>
      <vt:lpstr>Consolas</vt:lpstr>
      <vt:lpstr>思源宋体 Heavy</vt:lpstr>
      <vt:lpstr>Courier New</vt:lpstr>
      <vt:lpstr>思源宋体 Medium</vt:lpstr>
      <vt:lpstr>思源宋体 SemiBold</vt:lpstr>
      <vt:lpstr>Source Han Serif Medium</vt:lpstr>
      <vt:lpstr>汉仪青云简</vt:lpstr>
      <vt:lpstr>方正劲颜体</vt:lpstr>
      <vt:lpstr>Arial Unicode MS</vt:lpstr>
      <vt:lpstr>Calibri</vt:lpstr>
      <vt:lpstr>Office 主题​​</vt:lpstr>
      <vt:lpstr>1_Office 主题​​</vt:lpstr>
      <vt:lpstr>数据结构</vt:lpstr>
      <vt:lpstr>PowerPoint 演示文稿</vt:lpstr>
      <vt:lpstr>PowerPoint 演示文稿</vt:lpstr>
      <vt:lpstr>数据在卡片中是如何存储的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数据结构如何影响我们建模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数据结构</dc:title>
  <dc:creator/>
  <cp:lastModifiedBy>参数化捕鱼</cp:lastModifiedBy>
  <cp:revision>231</cp:revision>
  <dcterms:created xsi:type="dcterms:W3CDTF">2019-06-19T02:08:00Z</dcterms:created>
  <dcterms:modified xsi:type="dcterms:W3CDTF">2021-12-23T10:24:32Z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2052-11.1.0.11194</vt:lpwstr>
  </property>
  <property fmtid="{D5CDD505-2E9C-101B-9397-08002B2CF9AE}" pid="3" name="ICV">
    <vt:lpwstr>8113AE06B3A640B3BA01714DA2FEDAB9</vt:lpwstr>
  </property>
</Properties>
</file>